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  <p:sldMasterId id="2147483659" r:id="rId2"/>
  </p:sldMasterIdLst>
  <p:notesMasterIdLst>
    <p:notesMasterId r:id="rId16"/>
  </p:notesMasterIdLst>
  <p:sldIdLst>
    <p:sldId id="256" r:id="rId3"/>
    <p:sldId id="257" r:id="rId4"/>
    <p:sldId id="273" r:id="rId5"/>
    <p:sldId id="258" r:id="rId6"/>
    <p:sldId id="259" r:id="rId7"/>
    <p:sldId id="260" r:id="rId8"/>
    <p:sldId id="274" r:id="rId9"/>
    <p:sldId id="262" r:id="rId10"/>
    <p:sldId id="261" r:id="rId11"/>
    <p:sldId id="265" r:id="rId12"/>
    <p:sldId id="263" r:id="rId13"/>
    <p:sldId id="267" r:id="rId14"/>
    <p:sldId id="272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7F96A9-3433-4CA9-99E7-3B62562AB28E}">
  <a:tblStyle styleId="{897F96A9-3433-4CA9-99E7-3B62562AB28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88F1F4-0A18-47DF-8A38-17ACD54F1E56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DCB406FD-666F-4214-B95E-6B003207614D}">
      <dgm:prSet phldrT="[Текст]" custT="1"/>
      <dgm:spPr>
        <a:solidFill>
          <a:srgbClr val="C77DFF"/>
        </a:solidFill>
      </dgm:spPr>
      <dgm:t>
        <a:bodyPr/>
        <a:lstStyle/>
        <a:p>
          <a:r>
            <a:rPr lang="ru-RU" sz="1400" dirty="0"/>
            <a:t>Пройти тестирование для доступа к вакансии</a:t>
          </a:r>
        </a:p>
      </dgm:t>
    </dgm:pt>
    <dgm:pt modelId="{8D354D01-E468-43A4-9F90-9BBF4EE46F8E}" type="parTrans" cxnId="{4DA1A28B-205F-4DD9-82BF-B0CBE8EC65AA}">
      <dgm:prSet/>
      <dgm:spPr/>
      <dgm:t>
        <a:bodyPr/>
        <a:lstStyle/>
        <a:p>
          <a:endParaRPr lang="ru-RU"/>
        </a:p>
      </dgm:t>
    </dgm:pt>
    <dgm:pt modelId="{6F4C49B7-DA08-4C0E-A6F5-D6C89554FDD1}" type="sibTrans" cxnId="{4DA1A28B-205F-4DD9-82BF-B0CBE8EC65AA}">
      <dgm:prSet/>
      <dgm:spPr>
        <a:solidFill>
          <a:srgbClr val="FFD47A"/>
        </a:solidFill>
      </dgm:spPr>
      <dgm:t>
        <a:bodyPr/>
        <a:lstStyle/>
        <a:p>
          <a:endParaRPr lang="ru-RU"/>
        </a:p>
      </dgm:t>
    </dgm:pt>
    <dgm:pt modelId="{B41C21A5-5D81-4538-9079-6FAAD8C1B8E4}">
      <dgm:prSet phldrT="[Текст]" custT="1"/>
      <dgm:spPr>
        <a:solidFill>
          <a:srgbClr val="C77DFF"/>
        </a:solidFill>
      </dgm:spPr>
      <dgm:t>
        <a:bodyPr/>
        <a:lstStyle/>
        <a:p>
          <a:r>
            <a:rPr lang="ru-RU" sz="1200" dirty="0"/>
            <a:t>Пройти курс, разработанный экспертами под регламент компании</a:t>
          </a:r>
        </a:p>
      </dgm:t>
    </dgm:pt>
    <dgm:pt modelId="{09C19DBB-777D-439E-8193-543DBA24A84E}" type="parTrans" cxnId="{2337CB40-8E84-4F66-A323-AC8BC1F8F711}">
      <dgm:prSet/>
      <dgm:spPr/>
      <dgm:t>
        <a:bodyPr/>
        <a:lstStyle/>
        <a:p>
          <a:endParaRPr lang="ru-RU"/>
        </a:p>
      </dgm:t>
    </dgm:pt>
    <dgm:pt modelId="{8031C6D6-6447-454A-9F19-2383345BB8EE}" type="sibTrans" cxnId="{2337CB40-8E84-4F66-A323-AC8BC1F8F711}">
      <dgm:prSet/>
      <dgm:spPr>
        <a:solidFill>
          <a:srgbClr val="FFD47A"/>
        </a:solidFill>
      </dgm:spPr>
      <dgm:t>
        <a:bodyPr/>
        <a:lstStyle/>
        <a:p>
          <a:endParaRPr lang="ru-RU"/>
        </a:p>
      </dgm:t>
    </dgm:pt>
    <dgm:pt modelId="{638AF00A-8170-4CB0-A633-E1A0F3B8A8BF}">
      <dgm:prSet phldrT="[Текст]" custT="1"/>
      <dgm:spPr>
        <a:solidFill>
          <a:srgbClr val="C77DFF"/>
        </a:solidFill>
      </dgm:spPr>
      <dgm:t>
        <a:bodyPr/>
        <a:lstStyle/>
        <a:p>
          <a:r>
            <a:rPr lang="ru-RU" sz="1200" dirty="0"/>
            <a:t>Пройти собеседование с </a:t>
          </a:r>
          <a:r>
            <a:rPr lang="en-US" sz="1200" dirty="0"/>
            <a:t>HR</a:t>
          </a:r>
          <a:r>
            <a:rPr lang="ru-RU" sz="1200" dirty="0"/>
            <a:t>-менеджером и представителем компании-клиента</a:t>
          </a:r>
        </a:p>
      </dgm:t>
    </dgm:pt>
    <dgm:pt modelId="{446C5A3D-DA60-4318-8CA2-2E152F9E5282}" type="parTrans" cxnId="{C817BB8C-5AA4-479A-B59B-34325288A4A9}">
      <dgm:prSet/>
      <dgm:spPr/>
      <dgm:t>
        <a:bodyPr/>
        <a:lstStyle/>
        <a:p>
          <a:endParaRPr lang="ru-RU"/>
        </a:p>
      </dgm:t>
    </dgm:pt>
    <dgm:pt modelId="{50398A1A-90AD-4A3B-A2B7-13C65BA99471}" type="sibTrans" cxnId="{C817BB8C-5AA4-479A-B59B-34325288A4A9}">
      <dgm:prSet/>
      <dgm:spPr/>
      <dgm:t>
        <a:bodyPr/>
        <a:lstStyle/>
        <a:p>
          <a:endParaRPr lang="ru-RU"/>
        </a:p>
      </dgm:t>
    </dgm:pt>
    <dgm:pt modelId="{B7DFE28A-A232-408E-9059-E6B0D9550BA8}" type="pres">
      <dgm:prSet presAssocID="{D888F1F4-0A18-47DF-8A38-17ACD54F1E56}" presName="linearFlow" presStyleCnt="0">
        <dgm:presLayoutVars>
          <dgm:resizeHandles val="exact"/>
        </dgm:presLayoutVars>
      </dgm:prSet>
      <dgm:spPr/>
    </dgm:pt>
    <dgm:pt modelId="{1E1620FC-690C-438E-870E-3089DF156CB8}" type="pres">
      <dgm:prSet presAssocID="{DCB406FD-666F-4214-B95E-6B003207614D}" presName="node" presStyleLbl="node1" presStyleIdx="0" presStyleCnt="3" custScaleX="896428" custScaleY="2000000" custLinFactX="-700000" custLinFactY="663274" custLinFactNeighborX="-739421" custLinFactNeighborY="700000">
        <dgm:presLayoutVars>
          <dgm:bulletEnabled val="1"/>
        </dgm:presLayoutVars>
      </dgm:prSet>
      <dgm:spPr/>
    </dgm:pt>
    <dgm:pt modelId="{BD86106C-03C4-4CCD-B2C7-A3F134A4D5A4}" type="pres">
      <dgm:prSet presAssocID="{6F4C49B7-DA08-4C0E-A6F5-D6C89554FDD1}" presName="sibTrans" presStyleLbl="sibTrans2D1" presStyleIdx="0" presStyleCnt="2" custScaleX="130887" custScaleY="1272662"/>
      <dgm:spPr/>
    </dgm:pt>
    <dgm:pt modelId="{0187B191-0704-46EE-BD4E-9A9350431F60}" type="pres">
      <dgm:prSet presAssocID="{6F4C49B7-DA08-4C0E-A6F5-D6C89554FDD1}" presName="connectorText" presStyleLbl="sibTrans2D1" presStyleIdx="0" presStyleCnt="2"/>
      <dgm:spPr/>
    </dgm:pt>
    <dgm:pt modelId="{0470E54F-6E7E-4F0A-879B-4B0112100898}" type="pres">
      <dgm:prSet presAssocID="{B41C21A5-5D81-4538-9079-6FAAD8C1B8E4}" presName="node" presStyleLbl="node1" presStyleIdx="1" presStyleCnt="3" custScaleX="1085985" custScaleY="2000000" custLinFactX="-100000" custLinFactY="-1270400" custLinFactNeighborX="-101130" custLinFactNeighborY="-1300000">
        <dgm:presLayoutVars>
          <dgm:bulletEnabled val="1"/>
        </dgm:presLayoutVars>
      </dgm:prSet>
      <dgm:spPr/>
    </dgm:pt>
    <dgm:pt modelId="{2E8E3BD5-3E25-4F57-895B-B84C04E44ECE}" type="pres">
      <dgm:prSet presAssocID="{8031C6D6-6447-454A-9F19-2383345BB8EE}" presName="sibTrans" presStyleLbl="sibTrans2D1" presStyleIdx="1" presStyleCnt="2" custScaleX="140827" custScaleY="1407350"/>
      <dgm:spPr/>
    </dgm:pt>
    <dgm:pt modelId="{18B1C22D-43D2-402D-BBFB-DC3152776654}" type="pres">
      <dgm:prSet presAssocID="{8031C6D6-6447-454A-9F19-2383345BB8EE}" presName="connectorText" presStyleLbl="sibTrans2D1" presStyleIdx="1" presStyleCnt="2"/>
      <dgm:spPr/>
    </dgm:pt>
    <dgm:pt modelId="{E717EF26-1C7A-4DD9-B54E-2F9955395B3C}" type="pres">
      <dgm:prSet presAssocID="{638AF00A-8170-4CB0-A633-E1A0F3B8A8BF}" presName="node" presStyleLbl="node1" presStyleIdx="2" presStyleCnt="3" custScaleX="1155092" custScaleY="2000000" custLinFactX="535209" custLinFactY="-3289086" custLinFactNeighborX="600000" custLinFactNeighborY="-3300000">
        <dgm:presLayoutVars>
          <dgm:bulletEnabled val="1"/>
        </dgm:presLayoutVars>
      </dgm:prSet>
      <dgm:spPr/>
    </dgm:pt>
  </dgm:ptLst>
  <dgm:cxnLst>
    <dgm:cxn modelId="{23740B39-BAA0-43E2-B8EB-96720E1872C5}" type="presOf" srcId="{8031C6D6-6447-454A-9F19-2383345BB8EE}" destId="{18B1C22D-43D2-402D-BBFB-DC3152776654}" srcOrd="1" destOrd="0" presId="urn:microsoft.com/office/officeart/2005/8/layout/process2"/>
    <dgm:cxn modelId="{F1E34E3C-09D4-4D52-B14C-51BA6DA625C3}" type="presOf" srcId="{B41C21A5-5D81-4538-9079-6FAAD8C1B8E4}" destId="{0470E54F-6E7E-4F0A-879B-4B0112100898}" srcOrd="0" destOrd="0" presId="urn:microsoft.com/office/officeart/2005/8/layout/process2"/>
    <dgm:cxn modelId="{2337CB40-8E84-4F66-A323-AC8BC1F8F711}" srcId="{D888F1F4-0A18-47DF-8A38-17ACD54F1E56}" destId="{B41C21A5-5D81-4538-9079-6FAAD8C1B8E4}" srcOrd="1" destOrd="0" parTransId="{09C19DBB-777D-439E-8193-543DBA24A84E}" sibTransId="{8031C6D6-6447-454A-9F19-2383345BB8EE}"/>
    <dgm:cxn modelId="{F61C3C5F-1961-4873-AF17-2ED4D210C715}" type="presOf" srcId="{D888F1F4-0A18-47DF-8A38-17ACD54F1E56}" destId="{B7DFE28A-A232-408E-9059-E6B0D9550BA8}" srcOrd="0" destOrd="0" presId="urn:microsoft.com/office/officeart/2005/8/layout/process2"/>
    <dgm:cxn modelId="{B6D5B579-5963-4778-848A-6BA712E7A966}" type="presOf" srcId="{6F4C49B7-DA08-4C0E-A6F5-D6C89554FDD1}" destId="{BD86106C-03C4-4CCD-B2C7-A3F134A4D5A4}" srcOrd="0" destOrd="0" presId="urn:microsoft.com/office/officeart/2005/8/layout/process2"/>
    <dgm:cxn modelId="{4DA1A28B-205F-4DD9-82BF-B0CBE8EC65AA}" srcId="{D888F1F4-0A18-47DF-8A38-17ACD54F1E56}" destId="{DCB406FD-666F-4214-B95E-6B003207614D}" srcOrd="0" destOrd="0" parTransId="{8D354D01-E468-43A4-9F90-9BBF4EE46F8E}" sibTransId="{6F4C49B7-DA08-4C0E-A6F5-D6C89554FDD1}"/>
    <dgm:cxn modelId="{C817BB8C-5AA4-479A-B59B-34325288A4A9}" srcId="{D888F1F4-0A18-47DF-8A38-17ACD54F1E56}" destId="{638AF00A-8170-4CB0-A633-E1A0F3B8A8BF}" srcOrd="2" destOrd="0" parTransId="{446C5A3D-DA60-4318-8CA2-2E152F9E5282}" sibTransId="{50398A1A-90AD-4A3B-A2B7-13C65BA99471}"/>
    <dgm:cxn modelId="{AB6B99BE-4D53-4DCB-981E-8A90831D275A}" type="presOf" srcId="{6F4C49B7-DA08-4C0E-A6F5-D6C89554FDD1}" destId="{0187B191-0704-46EE-BD4E-9A9350431F60}" srcOrd="1" destOrd="0" presId="urn:microsoft.com/office/officeart/2005/8/layout/process2"/>
    <dgm:cxn modelId="{F5B8C7D3-FD38-4BDD-91D7-83AC82B107A1}" type="presOf" srcId="{DCB406FD-666F-4214-B95E-6B003207614D}" destId="{1E1620FC-690C-438E-870E-3089DF156CB8}" srcOrd="0" destOrd="0" presId="urn:microsoft.com/office/officeart/2005/8/layout/process2"/>
    <dgm:cxn modelId="{A961E7D8-951E-49F6-8473-60DDE7F6B608}" type="presOf" srcId="{8031C6D6-6447-454A-9F19-2383345BB8EE}" destId="{2E8E3BD5-3E25-4F57-895B-B84C04E44ECE}" srcOrd="0" destOrd="0" presId="urn:microsoft.com/office/officeart/2005/8/layout/process2"/>
    <dgm:cxn modelId="{1F59C1F4-F3EC-40FB-BE32-C399FE33FF7D}" type="presOf" srcId="{638AF00A-8170-4CB0-A633-E1A0F3B8A8BF}" destId="{E717EF26-1C7A-4DD9-B54E-2F9955395B3C}" srcOrd="0" destOrd="0" presId="urn:microsoft.com/office/officeart/2005/8/layout/process2"/>
    <dgm:cxn modelId="{9B0498AA-144F-47F4-8DD7-B701014E665C}" type="presParOf" srcId="{B7DFE28A-A232-408E-9059-E6B0D9550BA8}" destId="{1E1620FC-690C-438E-870E-3089DF156CB8}" srcOrd="0" destOrd="0" presId="urn:microsoft.com/office/officeart/2005/8/layout/process2"/>
    <dgm:cxn modelId="{F0E89AC7-AF6A-407B-AAA1-77EC09F569C7}" type="presParOf" srcId="{B7DFE28A-A232-408E-9059-E6B0D9550BA8}" destId="{BD86106C-03C4-4CCD-B2C7-A3F134A4D5A4}" srcOrd="1" destOrd="0" presId="urn:microsoft.com/office/officeart/2005/8/layout/process2"/>
    <dgm:cxn modelId="{DD6A5E55-2C48-45C8-88AE-5808A2EB883C}" type="presParOf" srcId="{BD86106C-03C4-4CCD-B2C7-A3F134A4D5A4}" destId="{0187B191-0704-46EE-BD4E-9A9350431F60}" srcOrd="0" destOrd="0" presId="urn:microsoft.com/office/officeart/2005/8/layout/process2"/>
    <dgm:cxn modelId="{84176820-4980-4D29-BB72-C47214C55AEC}" type="presParOf" srcId="{B7DFE28A-A232-408E-9059-E6B0D9550BA8}" destId="{0470E54F-6E7E-4F0A-879B-4B0112100898}" srcOrd="2" destOrd="0" presId="urn:microsoft.com/office/officeart/2005/8/layout/process2"/>
    <dgm:cxn modelId="{B2D9221C-2415-47B6-B111-05B229596A0C}" type="presParOf" srcId="{B7DFE28A-A232-408E-9059-E6B0D9550BA8}" destId="{2E8E3BD5-3E25-4F57-895B-B84C04E44ECE}" srcOrd="3" destOrd="0" presId="urn:microsoft.com/office/officeart/2005/8/layout/process2"/>
    <dgm:cxn modelId="{0435D50E-7B2D-4DD8-8FA6-ED2491F02C48}" type="presParOf" srcId="{2E8E3BD5-3E25-4F57-895B-B84C04E44ECE}" destId="{18B1C22D-43D2-402D-BBFB-DC3152776654}" srcOrd="0" destOrd="0" presId="urn:microsoft.com/office/officeart/2005/8/layout/process2"/>
    <dgm:cxn modelId="{40E70AD8-CA14-4DC9-AB03-F699A36B7390}" type="presParOf" srcId="{B7DFE28A-A232-408E-9059-E6B0D9550BA8}" destId="{E717EF26-1C7A-4DD9-B54E-2F9955395B3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B5C198-F0DD-462D-B690-B8A40E7B98F7}" type="doc">
      <dgm:prSet loTypeId="urn:microsoft.com/office/officeart/2005/8/layout/cycle3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6FC61A1-7ABA-4F51-A3FB-B9B4C5A01953}">
      <dgm:prSet phldrT="[Текст]"/>
      <dgm:spPr/>
      <dgm:t>
        <a:bodyPr/>
        <a:lstStyle/>
        <a:p>
          <a:r>
            <a:rPr lang="ru-RU" dirty="0"/>
            <a:t>Заявка от клиента на поиск сотрудника</a:t>
          </a:r>
        </a:p>
      </dgm:t>
    </dgm:pt>
    <dgm:pt modelId="{C54D750E-758C-478B-A963-CD41152C459D}" type="parTrans" cxnId="{F8283C52-8525-4533-BB76-3FF71F0E759D}">
      <dgm:prSet/>
      <dgm:spPr/>
      <dgm:t>
        <a:bodyPr/>
        <a:lstStyle/>
        <a:p>
          <a:endParaRPr lang="ru-RU"/>
        </a:p>
      </dgm:t>
    </dgm:pt>
    <dgm:pt modelId="{63E0E930-07B6-4457-9562-D4C3E342F9BC}" type="sibTrans" cxnId="{F8283C52-8525-4533-BB76-3FF71F0E759D}">
      <dgm:prSet/>
      <dgm:spPr/>
      <dgm:t>
        <a:bodyPr/>
        <a:lstStyle/>
        <a:p>
          <a:endParaRPr lang="ru-RU"/>
        </a:p>
      </dgm:t>
    </dgm:pt>
    <dgm:pt modelId="{73828DFF-0E3A-4EE5-A6F3-99CC6BF7B7D6}">
      <dgm:prSet phldrT="[Текст]"/>
      <dgm:spPr/>
      <dgm:t>
        <a:bodyPr/>
        <a:lstStyle/>
        <a:p>
          <a:r>
            <a:rPr lang="ru-RU" dirty="0"/>
            <a:t>Передача регламента и брифинга ожиданий,</a:t>
          </a:r>
        </a:p>
      </dgm:t>
    </dgm:pt>
    <dgm:pt modelId="{29BC4104-183D-43E2-98ED-CD95486656A3}" type="parTrans" cxnId="{D7CA1B34-995F-4B78-9F71-D93EFF8923CE}">
      <dgm:prSet/>
      <dgm:spPr/>
      <dgm:t>
        <a:bodyPr/>
        <a:lstStyle/>
        <a:p>
          <a:endParaRPr lang="ru-RU"/>
        </a:p>
      </dgm:t>
    </dgm:pt>
    <dgm:pt modelId="{E6E1756B-25C0-4C78-B178-E4450F8EBD2F}" type="sibTrans" cxnId="{D7CA1B34-995F-4B78-9F71-D93EFF8923CE}">
      <dgm:prSet/>
      <dgm:spPr/>
      <dgm:t>
        <a:bodyPr/>
        <a:lstStyle/>
        <a:p>
          <a:endParaRPr lang="ru-RU"/>
        </a:p>
      </dgm:t>
    </dgm:pt>
    <dgm:pt modelId="{23F3F16A-F187-4B83-91F7-A518952741F6}">
      <dgm:prSet phldrT="[Текст]"/>
      <dgm:spPr/>
      <dgm:t>
        <a:bodyPr/>
        <a:lstStyle/>
        <a:p>
          <a:r>
            <a:rPr lang="ru-RU" dirty="0"/>
            <a:t>Составление обучающей программы экспертом, тестирований</a:t>
          </a:r>
        </a:p>
      </dgm:t>
    </dgm:pt>
    <dgm:pt modelId="{947380CA-8B21-4859-97F5-86D2952B309F}" type="parTrans" cxnId="{A3A090EF-8F7B-4A39-8755-76D2A0E2DDF0}">
      <dgm:prSet/>
      <dgm:spPr/>
      <dgm:t>
        <a:bodyPr/>
        <a:lstStyle/>
        <a:p>
          <a:endParaRPr lang="ru-RU"/>
        </a:p>
      </dgm:t>
    </dgm:pt>
    <dgm:pt modelId="{679A7A8D-30BE-44D5-ABDF-0600E7E9D6DD}" type="sibTrans" cxnId="{A3A090EF-8F7B-4A39-8755-76D2A0E2DDF0}">
      <dgm:prSet/>
      <dgm:spPr/>
      <dgm:t>
        <a:bodyPr/>
        <a:lstStyle/>
        <a:p>
          <a:endParaRPr lang="ru-RU"/>
        </a:p>
      </dgm:t>
    </dgm:pt>
    <dgm:pt modelId="{75029101-4EB4-4708-8F29-252EA21AB49E}">
      <dgm:prSet phldrT="[Текст]"/>
      <dgm:spPr/>
      <dgm:t>
        <a:bodyPr/>
        <a:lstStyle/>
        <a:p>
          <a:r>
            <a:rPr lang="ru-RU" dirty="0"/>
            <a:t>Набор соискателей на программу и отбор их</a:t>
          </a:r>
        </a:p>
      </dgm:t>
    </dgm:pt>
    <dgm:pt modelId="{470FBB85-3392-4FC7-9EF6-9B6D32543279}" type="parTrans" cxnId="{DA520096-8122-46F0-8020-E869C0933E87}">
      <dgm:prSet/>
      <dgm:spPr/>
      <dgm:t>
        <a:bodyPr/>
        <a:lstStyle/>
        <a:p>
          <a:endParaRPr lang="ru-RU"/>
        </a:p>
      </dgm:t>
    </dgm:pt>
    <dgm:pt modelId="{46B08326-5BD1-4EBD-AF55-79DB06CCFA1C}" type="sibTrans" cxnId="{DA520096-8122-46F0-8020-E869C0933E87}">
      <dgm:prSet/>
      <dgm:spPr/>
      <dgm:t>
        <a:bodyPr/>
        <a:lstStyle/>
        <a:p>
          <a:endParaRPr lang="ru-RU"/>
        </a:p>
      </dgm:t>
    </dgm:pt>
    <dgm:pt modelId="{32EF4F22-19FA-4D26-81C2-B9AEF8FED90F}">
      <dgm:prSet phldrT="[Текст]"/>
      <dgm:spPr/>
      <dgm:t>
        <a:bodyPr/>
        <a:lstStyle/>
        <a:p>
          <a:r>
            <a:rPr lang="ru-RU" dirty="0"/>
            <a:t>Подписание контракта соискателем</a:t>
          </a:r>
        </a:p>
      </dgm:t>
    </dgm:pt>
    <dgm:pt modelId="{CB7E903F-1663-4D2D-8247-016B4E32088C}" type="parTrans" cxnId="{DA8D4539-5BFC-4CCB-B5D8-A89E2289A69F}">
      <dgm:prSet/>
      <dgm:spPr/>
      <dgm:t>
        <a:bodyPr/>
        <a:lstStyle/>
        <a:p>
          <a:endParaRPr lang="ru-RU"/>
        </a:p>
      </dgm:t>
    </dgm:pt>
    <dgm:pt modelId="{EE5ACD23-3080-48FC-9F00-F5A9E3A4E176}" type="sibTrans" cxnId="{DA8D4539-5BFC-4CCB-B5D8-A89E2289A69F}">
      <dgm:prSet/>
      <dgm:spPr/>
      <dgm:t>
        <a:bodyPr/>
        <a:lstStyle/>
        <a:p>
          <a:endParaRPr lang="ru-RU"/>
        </a:p>
      </dgm:t>
    </dgm:pt>
    <dgm:pt modelId="{8B85F3F1-751B-44F8-96B7-BE25B18272B8}">
      <dgm:prSet/>
      <dgm:spPr/>
      <dgm:t>
        <a:bodyPr/>
        <a:lstStyle/>
        <a:p>
          <a:r>
            <a:rPr lang="ru-RU" dirty="0"/>
            <a:t>Проведение собеседования с соискателем и заказчиком</a:t>
          </a:r>
        </a:p>
      </dgm:t>
    </dgm:pt>
    <dgm:pt modelId="{E9C91AA3-38BD-4C08-BA65-5352D937DB86}" type="parTrans" cxnId="{A66370E1-35AB-4339-B1C6-99DEAD56C4D6}">
      <dgm:prSet/>
      <dgm:spPr/>
      <dgm:t>
        <a:bodyPr/>
        <a:lstStyle/>
        <a:p>
          <a:endParaRPr lang="ru-RU"/>
        </a:p>
      </dgm:t>
    </dgm:pt>
    <dgm:pt modelId="{7ABBB000-7040-4DF3-84BF-8480DA8ACFCD}" type="sibTrans" cxnId="{A66370E1-35AB-4339-B1C6-99DEAD56C4D6}">
      <dgm:prSet/>
      <dgm:spPr/>
      <dgm:t>
        <a:bodyPr/>
        <a:lstStyle/>
        <a:p>
          <a:endParaRPr lang="ru-RU"/>
        </a:p>
      </dgm:t>
    </dgm:pt>
    <dgm:pt modelId="{3EF299FB-876E-4B85-A30F-125B2B8A6DE6}" type="pres">
      <dgm:prSet presAssocID="{ADB5C198-F0DD-462D-B690-B8A40E7B98F7}" presName="Name0" presStyleCnt="0">
        <dgm:presLayoutVars>
          <dgm:dir/>
          <dgm:resizeHandles val="exact"/>
        </dgm:presLayoutVars>
      </dgm:prSet>
      <dgm:spPr/>
    </dgm:pt>
    <dgm:pt modelId="{15429779-9B55-463F-9FF9-E0F3E0D080AF}" type="pres">
      <dgm:prSet presAssocID="{ADB5C198-F0DD-462D-B690-B8A40E7B98F7}" presName="cycle" presStyleCnt="0"/>
      <dgm:spPr/>
    </dgm:pt>
    <dgm:pt modelId="{8D945538-3747-4839-BD4E-EF171CE805B2}" type="pres">
      <dgm:prSet presAssocID="{C6FC61A1-7ABA-4F51-A3FB-B9B4C5A01953}" presName="nodeFirstNode" presStyleLbl="node1" presStyleIdx="0" presStyleCnt="6">
        <dgm:presLayoutVars>
          <dgm:bulletEnabled val="1"/>
        </dgm:presLayoutVars>
      </dgm:prSet>
      <dgm:spPr/>
    </dgm:pt>
    <dgm:pt modelId="{3330956F-05FA-4DCA-BEEC-7B33BF1D3E1B}" type="pres">
      <dgm:prSet presAssocID="{63E0E930-07B6-4457-9562-D4C3E342F9BC}" presName="sibTransFirstNode" presStyleLbl="bgShp" presStyleIdx="0" presStyleCnt="1"/>
      <dgm:spPr/>
    </dgm:pt>
    <dgm:pt modelId="{460C014E-0EC7-4BA6-AB6B-1BF1C802B9E3}" type="pres">
      <dgm:prSet presAssocID="{73828DFF-0E3A-4EE5-A6F3-99CC6BF7B7D6}" presName="nodeFollowingNodes" presStyleLbl="node1" presStyleIdx="1" presStyleCnt="6">
        <dgm:presLayoutVars>
          <dgm:bulletEnabled val="1"/>
        </dgm:presLayoutVars>
      </dgm:prSet>
      <dgm:spPr/>
    </dgm:pt>
    <dgm:pt modelId="{73DAAE98-376B-4C25-9483-47554587963E}" type="pres">
      <dgm:prSet presAssocID="{23F3F16A-F187-4B83-91F7-A518952741F6}" presName="nodeFollowingNodes" presStyleLbl="node1" presStyleIdx="2" presStyleCnt="6">
        <dgm:presLayoutVars>
          <dgm:bulletEnabled val="1"/>
        </dgm:presLayoutVars>
      </dgm:prSet>
      <dgm:spPr/>
    </dgm:pt>
    <dgm:pt modelId="{EA788019-9548-450D-AE03-31A78216F6D6}" type="pres">
      <dgm:prSet presAssocID="{75029101-4EB4-4708-8F29-252EA21AB49E}" presName="nodeFollowingNodes" presStyleLbl="node1" presStyleIdx="3" presStyleCnt="6">
        <dgm:presLayoutVars>
          <dgm:bulletEnabled val="1"/>
        </dgm:presLayoutVars>
      </dgm:prSet>
      <dgm:spPr/>
    </dgm:pt>
    <dgm:pt modelId="{11754DFF-ABB4-4C66-B474-7CFC2924952E}" type="pres">
      <dgm:prSet presAssocID="{8B85F3F1-751B-44F8-96B7-BE25B18272B8}" presName="nodeFollowingNodes" presStyleLbl="node1" presStyleIdx="4" presStyleCnt="6">
        <dgm:presLayoutVars>
          <dgm:bulletEnabled val="1"/>
        </dgm:presLayoutVars>
      </dgm:prSet>
      <dgm:spPr/>
    </dgm:pt>
    <dgm:pt modelId="{072EA770-E29D-4651-9CD1-87C7255F6750}" type="pres">
      <dgm:prSet presAssocID="{32EF4F22-19FA-4D26-81C2-B9AEF8FED90F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300FD107-6F2C-4CB6-9C65-C39BC3772D75}" type="presOf" srcId="{63E0E930-07B6-4457-9562-D4C3E342F9BC}" destId="{3330956F-05FA-4DCA-BEEC-7B33BF1D3E1B}" srcOrd="0" destOrd="0" presId="urn:microsoft.com/office/officeart/2005/8/layout/cycle3"/>
    <dgm:cxn modelId="{748C8C12-0A00-4BE0-AC7F-DDBF6CEACA48}" type="presOf" srcId="{32EF4F22-19FA-4D26-81C2-B9AEF8FED90F}" destId="{072EA770-E29D-4651-9CD1-87C7255F6750}" srcOrd="0" destOrd="0" presId="urn:microsoft.com/office/officeart/2005/8/layout/cycle3"/>
    <dgm:cxn modelId="{D7CA1B34-995F-4B78-9F71-D93EFF8923CE}" srcId="{ADB5C198-F0DD-462D-B690-B8A40E7B98F7}" destId="{73828DFF-0E3A-4EE5-A6F3-99CC6BF7B7D6}" srcOrd="1" destOrd="0" parTransId="{29BC4104-183D-43E2-98ED-CD95486656A3}" sibTransId="{E6E1756B-25C0-4C78-B178-E4450F8EBD2F}"/>
    <dgm:cxn modelId="{DA8D4539-5BFC-4CCB-B5D8-A89E2289A69F}" srcId="{ADB5C198-F0DD-462D-B690-B8A40E7B98F7}" destId="{32EF4F22-19FA-4D26-81C2-B9AEF8FED90F}" srcOrd="5" destOrd="0" parTransId="{CB7E903F-1663-4D2D-8247-016B4E32088C}" sibTransId="{EE5ACD23-3080-48FC-9F00-F5A9E3A4E176}"/>
    <dgm:cxn modelId="{3622095C-BD98-4612-835E-89203DF9EBAC}" type="presOf" srcId="{C6FC61A1-7ABA-4F51-A3FB-B9B4C5A01953}" destId="{8D945538-3747-4839-BD4E-EF171CE805B2}" srcOrd="0" destOrd="0" presId="urn:microsoft.com/office/officeart/2005/8/layout/cycle3"/>
    <dgm:cxn modelId="{C987C063-2524-4C8C-999E-623514A9B6CF}" type="presOf" srcId="{23F3F16A-F187-4B83-91F7-A518952741F6}" destId="{73DAAE98-376B-4C25-9483-47554587963E}" srcOrd="0" destOrd="0" presId="urn:microsoft.com/office/officeart/2005/8/layout/cycle3"/>
    <dgm:cxn modelId="{F8283C52-8525-4533-BB76-3FF71F0E759D}" srcId="{ADB5C198-F0DD-462D-B690-B8A40E7B98F7}" destId="{C6FC61A1-7ABA-4F51-A3FB-B9B4C5A01953}" srcOrd="0" destOrd="0" parTransId="{C54D750E-758C-478B-A963-CD41152C459D}" sibTransId="{63E0E930-07B6-4457-9562-D4C3E342F9BC}"/>
    <dgm:cxn modelId="{DA520096-8122-46F0-8020-E869C0933E87}" srcId="{ADB5C198-F0DD-462D-B690-B8A40E7B98F7}" destId="{75029101-4EB4-4708-8F29-252EA21AB49E}" srcOrd="3" destOrd="0" parTransId="{470FBB85-3392-4FC7-9EF6-9B6D32543279}" sibTransId="{46B08326-5BD1-4EBD-AF55-79DB06CCFA1C}"/>
    <dgm:cxn modelId="{BAC281B8-C402-4D80-8A7D-B7F12D63FBED}" type="presOf" srcId="{73828DFF-0E3A-4EE5-A6F3-99CC6BF7B7D6}" destId="{460C014E-0EC7-4BA6-AB6B-1BF1C802B9E3}" srcOrd="0" destOrd="0" presId="urn:microsoft.com/office/officeart/2005/8/layout/cycle3"/>
    <dgm:cxn modelId="{151044DD-7433-4929-8008-E3B01B31C262}" type="presOf" srcId="{ADB5C198-F0DD-462D-B690-B8A40E7B98F7}" destId="{3EF299FB-876E-4B85-A30F-125B2B8A6DE6}" srcOrd="0" destOrd="0" presId="urn:microsoft.com/office/officeart/2005/8/layout/cycle3"/>
    <dgm:cxn modelId="{A66370E1-35AB-4339-B1C6-99DEAD56C4D6}" srcId="{ADB5C198-F0DD-462D-B690-B8A40E7B98F7}" destId="{8B85F3F1-751B-44F8-96B7-BE25B18272B8}" srcOrd="4" destOrd="0" parTransId="{E9C91AA3-38BD-4C08-BA65-5352D937DB86}" sibTransId="{7ABBB000-7040-4DF3-84BF-8480DA8ACFCD}"/>
    <dgm:cxn modelId="{A3A090EF-8F7B-4A39-8755-76D2A0E2DDF0}" srcId="{ADB5C198-F0DD-462D-B690-B8A40E7B98F7}" destId="{23F3F16A-F187-4B83-91F7-A518952741F6}" srcOrd="2" destOrd="0" parTransId="{947380CA-8B21-4859-97F5-86D2952B309F}" sibTransId="{679A7A8D-30BE-44D5-ABDF-0600E7E9D6DD}"/>
    <dgm:cxn modelId="{1E22D4F0-87D6-4A1E-AB4B-76E15DCB6190}" type="presOf" srcId="{8B85F3F1-751B-44F8-96B7-BE25B18272B8}" destId="{11754DFF-ABB4-4C66-B474-7CFC2924952E}" srcOrd="0" destOrd="0" presId="urn:microsoft.com/office/officeart/2005/8/layout/cycle3"/>
    <dgm:cxn modelId="{B03F9DF9-1FDE-4DA8-8FEE-CFDACA6A2DBA}" type="presOf" srcId="{75029101-4EB4-4708-8F29-252EA21AB49E}" destId="{EA788019-9548-450D-AE03-31A78216F6D6}" srcOrd="0" destOrd="0" presId="urn:microsoft.com/office/officeart/2005/8/layout/cycle3"/>
    <dgm:cxn modelId="{5BC1BE83-1CA7-4123-BEE6-0AEB668A4334}" type="presParOf" srcId="{3EF299FB-876E-4B85-A30F-125B2B8A6DE6}" destId="{15429779-9B55-463F-9FF9-E0F3E0D080AF}" srcOrd="0" destOrd="0" presId="urn:microsoft.com/office/officeart/2005/8/layout/cycle3"/>
    <dgm:cxn modelId="{36866DE7-C2B7-478E-949E-983F3762D651}" type="presParOf" srcId="{15429779-9B55-463F-9FF9-E0F3E0D080AF}" destId="{8D945538-3747-4839-BD4E-EF171CE805B2}" srcOrd="0" destOrd="0" presId="urn:microsoft.com/office/officeart/2005/8/layout/cycle3"/>
    <dgm:cxn modelId="{4EE36F38-B1D7-4384-AA7F-37FF61327907}" type="presParOf" srcId="{15429779-9B55-463F-9FF9-E0F3E0D080AF}" destId="{3330956F-05FA-4DCA-BEEC-7B33BF1D3E1B}" srcOrd="1" destOrd="0" presId="urn:microsoft.com/office/officeart/2005/8/layout/cycle3"/>
    <dgm:cxn modelId="{FAD710E9-4FAB-4705-9877-1E61F9D1DFBE}" type="presParOf" srcId="{15429779-9B55-463F-9FF9-E0F3E0D080AF}" destId="{460C014E-0EC7-4BA6-AB6B-1BF1C802B9E3}" srcOrd="2" destOrd="0" presId="urn:microsoft.com/office/officeart/2005/8/layout/cycle3"/>
    <dgm:cxn modelId="{AEF553F7-DB8A-42B0-9014-835B1A79A2E1}" type="presParOf" srcId="{15429779-9B55-463F-9FF9-E0F3E0D080AF}" destId="{73DAAE98-376B-4C25-9483-47554587963E}" srcOrd="3" destOrd="0" presId="urn:microsoft.com/office/officeart/2005/8/layout/cycle3"/>
    <dgm:cxn modelId="{88C23381-8545-4904-ADCD-2D2D9EB32653}" type="presParOf" srcId="{15429779-9B55-463F-9FF9-E0F3E0D080AF}" destId="{EA788019-9548-450D-AE03-31A78216F6D6}" srcOrd="4" destOrd="0" presId="urn:microsoft.com/office/officeart/2005/8/layout/cycle3"/>
    <dgm:cxn modelId="{F88EDB28-BBAF-49EF-B44D-A4B0B54FCD8C}" type="presParOf" srcId="{15429779-9B55-463F-9FF9-E0F3E0D080AF}" destId="{11754DFF-ABB4-4C66-B474-7CFC2924952E}" srcOrd="5" destOrd="0" presId="urn:microsoft.com/office/officeart/2005/8/layout/cycle3"/>
    <dgm:cxn modelId="{AC5F0550-53FD-4D01-823F-B33ADC410749}" type="presParOf" srcId="{15429779-9B55-463F-9FF9-E0F3E0D080AF}" destId="{072EA770-E29D-4651-9CD1-87C7255F675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620FC-690C-438E-870E-3089DF156CB8}">
      <dsp:nvSpPr>
        <dsp:cNvPr id="0" name=""/>
        <dsp:cNvSpPr/>
      </dsp:nvSpPr>
      <dsp:spPr>
        <a:xfrm>
          <a:off x="107096" y="270709"/>
          <a:ext cx="1397109" cy="779264"/>
        </a:xfrm>
        <a:prstGeom prst="roundRect">
          <a:avLst>
            <a:gd name="adj" fmla="val 10000"/>
          </a:avLst>
        </a:prstGeom>
        <a:solidFill>
          <a:srgbClr val="C77D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Пройти тестирование для доступа к вакансии</a:t>
          </a:r>
        </a:p>
      </dsp:txBody>
      <dsp:txXfrm>
        <a:off x="129920" y="293533"/>
        <a:ext cx="1351461" cy="733616"/>
      </dsp:txXfrm>
    </dsp:sp>
    <dsp:sp modelId="{BD86106C-03C4-4CCD-B2C7-A3F134A4D5A4}">
      <dsp:nvSpPr>
        <dsp:cNvPr id="0" name=""/>
        <dsp:cNvSpPr/>
      </dsp:nvSpPr>
      <dsp:spPr>
        <a:xfrm rot="29593">
          <a:off x="1507730" y="556441"/>
          <a:ext cx="378036" cy="223141"/>
        </a:xfrm>
        <a:prstGeom prst="rightArrow">
          <a:avLst>
            <a:gd name="adj1" fmla="val 60000"/>
            <a:gd name="adj2" fmla="val 50000"/>
          </a:avLst>
        </a:prstGeom>
        <a:solidFill>
          <a:srgbClr val="FFD47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1507731" y="600781"/>
        <a:ext cx="311094" cy="133885"/>
      </dsp:txXfrm>
    </dsp:sp>
    <dsp:sp modelId="{0470E54F-6E7E-4F0A-879B-4B0112100898}">
      <dsp:nvSpPr>
        <dsp:cNvPr id="0" name=""/>
        <dsp:cNvSpPr/>
      </dsp:nvSpPr>
      <dsp:spPr>
        <a:xfrm>
          <a:off x="1889293" y="287322"/>
          <a:ext cx="1692539" cy="779264"/>
        </a:xfrm>
        <a:prstGeom prst="roundRect">
          <a:avLst>
            <a:gd name="adj" fmla="val 10000"/>
          </a:avLst>
        </a:prstGeom>
        <a:solidFill>
          <a:srgbClr val="C77D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Пройти курс, разработанный экспертами под регламент компании</a:t>
          </a:r>
        </a:p>
      </dsp:txBody>
      <dsp:txXfrm>
        <a:off x="1912117" y="310146"/>
        <a:ext cx="1646891" cy="733616"/>
      </dsp:txXfrm>
    </dsp:sp>
    <dsp:sp modelId="{2E8E3BD5-3E25-4F57-895B-B84C04E44ECE}">
      <dsp:nvSpPr>
        <dsp:cNvPr id="0" name=""/>
        <dsp:cNvSpPr/>
      </dsp:nvSpPr>
      <dsp:spPr>
        <a:xfrm rot="21574442">
          <a:off x="3572376" y="546034"/>
          <a:ext cx="355243" cy="246757"/>
        </a:xfrm>
        <a:prstGeom prst="rightArrow">
          <a:avLst>
            <a:gd name="adj1" fmla="val 60000"/>
            <a:gd name="adj2" fmla="val 50000"/>
          </a:avLst>
        </a:prstGeom>
        <a:solidFill>
          <a:srgbClr val="FFD47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572377" y="595660"/>
        <a:ext cx="281216" cy="148055"/>
      </dsp:txXfrm>
    </dsp:sp>
    <dsp:sp modelId="{E717EF26-1C7A-4DD9-B54E-2F9955395B3C}">
      <dsp:nvSpPr>
        <dsp:cNvPr id="0" name=""/>
        <dsp:cNvSpPr/>
      </dsp:nvSpPr>
      <dsp:spPr>
        <a:xfrm>
          <a:off x="3918163" y="271838"/>
          <a:ext cx="1800244" cy="779264"/>
        </a:xfrm>
        <a:prstGeom prst="roundRect">
          <a:avLst>
            <a:gd name="adj" fmla="val 10000"/>
          </a:avLst>
        </a:prstGeom>
        <a:solidFill>
          <a:srgbClr val="C77D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Пройти собеседование с </a:t>
          </a:r>
          <a:r>
            <a:rPr lang="en-US" sz="1200" kern="1200" dirty="0"/>
            <a:t>HR</a:t>
          </a:r>
          <a:r>
            <a:rPr lang="ru-RU" sz="1200" kern="1200" dirty="0"/>
            <a:t>-менеджером и представителем компании-клиента</a:t>
          </a:r>
        </a:p>
      </dsp:txBody>
      <dsp:txXfrm>
        <a:off x="3940987" y="294662"/>
        <a:ext cx="1754596" cy="7336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0956F-05FA-4DCA-BEEC-7B33BF1D3E1B}">
      <dsp:nvSpPr>
        <dsp:cNvPr id="0" name=""/>
        <dsp:cNvSpPr/>
      </dsp:nvSpPr>
      <dsp:spPr>
        <a:xfrm>
          <a:off x="1137859" y="-5310"/>
          <a:ext cx="4094098" cy="4094098"/>
        </a:xfrm>
        <a:prstGeom prst="circularArrow">
          <a:avLst>
            <a:gd name="adj1" fmla="val 5274"/>
            <a:gd name="adj2" fmla="val 312630"/>
            <a:gd name="adj3" fmla="val 14257900"/>
            <a:gd name="adj4" fmla="val 17109620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45538-3747-4839-BD4E-EF171CE805B2}">
      <dsp:nvSpPr>
        <dsp:cNvPr id="0" name=""/>
        <dsp:cNvSpPr/>
      </dsp:nvSpPr>
      <dsp:spPr>
        <a:xfrm>
          <a:off x="2419784" y="127"/>
          <a:ext cx="1530249" cy="76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Заявка от клиента на поиск сотрудника</a:t>
          </a:r>
        </a:p>
      </dsp:txBody>
      <dsp:txXfrm>
        <a:off x="2457134" y="37477"/>
        <a:ext cx="1455549" cy="690424"/>
      </dsp:txXfrm>
    </dsp:sp>
    <dsp:sp modelId="{460C014E-0EC7-4BA6-AB6B-1BF1C802B9E3}">
      <dsp:nvSpPr>
        <dsp:cNvPr id="0" name=""/>
        <dsp:cNvSpPr/>
      </dsp:nvSpPr>
      <dsp:spPr>
        <a:xfrm>
          <a:off x="3858158" y="830573"/>
          <a:ext cx="1530249" cy="76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Передача регламента и брифинга ожиданий,</a:t>
          </a:r>
        </a:p>
      </dsp:txBody>
      <dsp:txXfrm>
        <a:off x="3895508" y="867923"/>
        <a:ext cx="1455549" cy="690424"/>
      </dsp:txXfrm>
    </dsp:sp>
    <dsp:sp modelId="{73DAAE98-376B-4C25-9483-47554587963E}">
      <dsp:nvSpPr>
        <dsp:cNvPr id="0" name=""/>
        <dsp:cNvSpPr/>
      </dsp:nvSpPr>
      <dsp:spPr>
        <a:xfrm>
          <a:off x="3858158" y="2491465"/>
          <a:ext cx="1530249" cy="76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Составление обучающей программы экспертом, тестирований</a:t>
          </a:r>
        </a:p>
      </dsp:txBody>
      <dsp:txXfrm>
        <a:off x="3895508" y="2528815"/>
        <a:ext cx="1455549" cy="690424"/>
      </dsp:txXfrm>
    </dsp:sp>
    <dsp:sp modelId="{EA788019-9548-450D-AE03-31A78216F6D6}">
      <dsp:nvSpPr>
        <dsp:cNvPr id="0" name=""/>
        <dsp:cNvSpPr/>
      </dsp:nvSpPr>
      <dsp:spPr>
        <a:xfrm>
          <a:off x="2419784" y="3321910"/>
          <a:ext cx="1530249" cy="76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Набор соискателей на программу и отбор их</a:t>
          </a:r>
        </a:p>
      </dsp:txBody>
      <dsp:txXfrm>
        <a:off x="2457134" y="3359260"/>
        <a:ext cx="1455549" cy="690424"/>
      </dsp:txXfrm>
    </dsp:sp>
    <dsp:sp modelId="{11754DFF-ABB4-4C66-B474-7CFC2924952E}">
      <dsp:nvSpPr>
        <dsp:cNvPr id="0" name=""/>
        <dsp:cNvSpPr/>
      </dsp:nvSpPr>
      <dsp:spPr>
        <a:xfrm>
          <a:off x="981409" y="2491465"/>
          <a:ext cx="1530249" cy="76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Проведение собеседования с соискателем и заказчиком</a:t>
          </a:r>
        </a:p>
      </dsp:txBody>
      <dsp:txXfrm>
        <a:off x="1018759" y="2528815"/>
        <a:ext cx="1455549" cy="690424"/>
      </dsp:txXfrm>
    </dsp:sp>
    <dsp:sp modelId="{072EA770-E29D-4651-9CD1-87C7255F6750}">
      <dsp:nvSpPr>
        <dsp:cNvPr id="0" name=""/>
        <dsp:cNvSpPr/>
      </dsp:nvSpPr>
      <dsp:spPr>
        <a:xfrm>
          <a:off x="981409" y="830573"/>
          <a:ext cx="1530249" cy="76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Подписание контракта соискателем</a:t>
          </a:r>
        </a:p>
      </dsp:txBody>
      <dsp:txXfrm>
        <a:off x="1018759" y="867923"/>
        <a:ext cx="1455549" cy="690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e0b3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g2c013e0b3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3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af5b57e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g2faf5b57e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c013e0b3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2c013e0b3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143000" y="2701527"/>
            <a:ext cx="6858000" cy="124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342900" lvl="0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1800"/>
            </a:lvl1pPr>
            <a:lvl2pPr marL="685800" lvl="1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1800"/>
            </a:lvl2pPr>
            <a:lvl3pPr marL="1028700" lvl="2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1800"/>
            </a:lvl3pPr>
            <a:lvl4pPr marL="1371600" lvl="3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1800"/>
            </a:lvl4pPr>
            <a:lvl5pPr marL="1714500" lvl="4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1800"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28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56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623888" y="3442097"/>
            <a:ext cx="7886700" cy="1125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685800" lvl="1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1028700" lvl="2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371600" lvl="3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1714500" lvl="4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20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383027" y="1395745"/>
            <a:ext cx="4889201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050"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456865" y="2391289"/>
            <a:ext cx="3586643" cy="154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05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05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050"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5208745" y="2381395"/>
            <a:ext cx="3259327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214313" marR="0" lvl="0" indent="-2143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14313" marR="0" lvl="0" indent="-2143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14313" marR="0" lvl="0" indent="-2143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 sz="1050"/>
          </a:p>
        </p:txBody>
      </p:sp>
      <p:sp>
        <p:nvSpPr>
          <p:cNvPr id="25" name="Google Shape;25;p15"/>
          <p:cNvSpPr/>
          <p:nvPr/>
        </p:nvSpPr>
        <p:spPr bwMode="auto">
          <a:xfrm>
            <a:off x="7109138" y="-7264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167934"/>
              <a:ext cx="2251741" cy="3692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 sz="1050"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997208" y="-19318"/>
            <a:ext cx="1617086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462593" y="4676533"/>
            <a:ext cx="501806" cy="469031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12652"/>
              <a:ext cx="577629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sz="1050"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1" y="53387"/>
              <a:ext cx="2638651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050"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83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4112419" y="0"/>
            <a:ext cx="5031581" cy="515493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424565" y="1118746"/>
            <a:ext cx="2830532" cy="117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050"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997208" y="-19318"/>
            <a:ext cx="1617086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4687434" y="49317"/>
            <a:ext cx="569846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050"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4606289" y="2252559"/>
            <a:ext cx="569846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050"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6989793" y="1098130"/>
            <a:ext cx="569846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050"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7374392" y="2945130"/>
            <a:ext cx="569846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 sz="1050"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4655545" y="3553917"/>
            <a:ext cx="1173758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050"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4723034" y="1302206"/>
            <a:ext cx="1173759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050"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7014853" y="2365198"/>
            <a:ext cx="1173758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050"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7425957" y="4210949"/>
            <a:ext cx="1173758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 sz="1050"/>
          </a:p>
        </p:txBody>
      </p:sp>
      <p:sp>
        <p:nvSpPr>
          <p:cNvPr id="49" name="Google Shape;49;p16"/>
          <p:cNvSpPr/>
          <p:nvPr/>
        </p:nvSpPr>
        <p:spPr bwMode="auto">
          <a:xfrm>
            <a:off x="7109138" y="-7264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997208" y="-19318"/>
            <a:ext cx="1617086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462593" y="4676533"/>
            <a:ext cx="501806" cy="469031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12652"/>
              <a:ext cx="577629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sz="1050"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1" y="53387"/>
              <a:ext cx="2638651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050"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456865" y="2391289"/>
            <a:ext cx="3586643" cy="154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05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05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050"/>
          </a:p>
        </p:txBody>
      </p:sp>
      <p:sp>
        <p:nvSpPr>
          <p:cNvPr id="58" name="Google Shape;58;p16"/>
          <p:cNvSpPr/>
          <p:nvPr/>
        </p:nvSpPr>
        <p:spPr bwMode="auto">
          <a:xfrm>
            <a:off x="5333999" y="890290"/>
            <a:ext cx="1621511" cy="9929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5473699" y="2158998"/>
            <a:ext cx="1371604" cy="8001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5473699" y="3260267"/>
            <a:ext cx="1739900" cy="616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59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373739" y="1145225"/>
            <a:ext cx="6967758" cy="116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5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 sz="1050"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6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96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7109138" y="-7264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405382" y="578681"/>
            <a:ext cx="4889201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050"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997208" y="-19318"/>
            <a:ext cx="1617086" cy="9096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467915" y="1225439"/>
          <a:ext cx="2250000" cy="225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339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9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9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9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7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900" u="none" strike="noStrike" cap="none"/>
                    </a:p>
                  </a:txBody>
                  <a:tcPr marL="30375" marR="30375" marT="30375" marB="30375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167934"/>
              <a:ext cx="2251741" cy="3692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 sz="1050"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462593" y="4676533"/>
            <a:ext cx="501806" cy="469031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12652"/>
              <a:ext cx="577629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sz="1050"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1" y="53387"/>
              <a:ext cx="2638651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050"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12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461051" y="-2"/>
            <a:ext cx="3660728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997208" y="-19318"/>
            <a:ext cx="1617086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424565" y="1118746"/>
            <a:ext cx="2830532" cy="117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 sz="1050"/>
          </a:p>
        </p:txBody>
      </p:sp>
      <p:sp>
        <p:nvSpPr>
          <p:cNvPr id="86" name="Google Shape;86;p20"/>
          <p:cNvSpPr/>
          <p:nvPr/>
        </p:nvSpPr>
        <p:spPr bwMode="auto">
          <a:xfrm>
            <a:off x="7109138" y="-7264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997208" y="-19318"/>
            <a:ext cx="1617086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167934"/>
              <a:ext cx="2251741" cy="3692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 sz="1050"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462593" y="4676533"/>
            <a:ext cx="501806" cy="469031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12652"/>
              <a:ext cx="577629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 sz="1050"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1" y="53387"/>
              <a:ext cx="2638651" cy="4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 sz="1050"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456865" y="2391289"/>
            <a:ext cx="3586643" cy="154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05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9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05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050"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5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8321386" y="4719540"/>
            <a:ext cx="1939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512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istaff.r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hyperlink" Target="https://www.abispersonnel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 dirty="0">
                <a:solidFill>
                  <a:schemeClr val="dk1"/>
                </a:solidFill>
              </a:rPr>
              <a:t>Comfort Work</a:t>
            </a:r>
            <a:endParaRPr sz="3100" dirty="0"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456818" y="1878456"/>
            <a:ext cx="38253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ПРИЛОЖЕНИЕ ДЛЯ ОБУЧЕНИЯ СОИСКАТЕЛЕЙ ПОД РЕГЛАМЕНТ КОМПАНИИ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dirty="0"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6222" y="56829"/>
            <a:ext cx="750524" cy="751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АКТУАЛЬНОСТЬ ИДЕИ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53100" y="1837475"/>
            <a:ext cx="8728800" cy="31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TaskAd решает задачу мирового масштаба — упрощение поиска специалистов и организации эффективного взаимодействия между рекламодателями и исполнителями рекламных услуг. Современный рынок рекламы стремительно развивается, и бизнесы любого уровня сталкиваются с трудностями при поиске квалифицированных специалистов для продвижения продуктов.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Мировые тенденции и тренды, основной подтверждающей важность данного решения является рост рынка цифрового маркетинга: Ожидается, что объём рынка цифровой рекламы будет продолжать расти, так как компании все больше фокусируются на онлайн-продвижении. Это увеличивает спрос на специалистов в области маркетинга, дизайна, копирайтинга и других рекламных направлений.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Платформа TaskAd разрабатывается с учётом масштабируемости, что позволяет увеличивать число пользователей и заказов, сохраняя производительность и качество услуг. Для организации удобного поиска и подбора используется система управления данными, которая обеспечивает оптимальные рекомендации, улучшает точность подбора специалистов и помогает пользователям быстрее достигать целей.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Google Shape;103;p1">
            <a:extLst>
              <a:ext uri="{FF2B5EF4-FFF2-40B4-BE49-F238E27FC236}">
                <a16:creationId xmlns:a16="http://schemas.microsoft.com/office/drawing/2014/main" id="{40B92F6C-A54B-B5E9-378E-2C7E1445589A}"/>
              </a:ext>
            </a:extLst>
          </p:cNvPr>
          <p:cNvSpPr/>
          <p:nvPr/>
        </p:nvSpPr>
        <p:spPr bwMode="auto">
          <a:xfrm>
            <a:off x="660613" y="2891733"/>
            <a:ext cx="3955004" cy="1823438"/>
          </a:xfrm>
          <a:prstGeom prst="roundRect">
            <a:avLst>
              <a:gd name="adj" fmla="val 18591"/>
            </a:avLst>
          </a:prstGeom>
          <a:solidFill>
            <a:srgbClr val="FF2F2D">
              <a:alpha val="45000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 defTabSz="685800">
              <a:buClr>
                <a:srgbClr val="FCAF17"/>
              </a:buClr>
              <a:buSzPts val="1800"/>
              <a:defRPr/>
            </a:pPr>
            <a:endParaRPr sz="13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5" name="Google Shape;103;p1">
            <a:extLst>
              <a:ext uri="{FF2B5EF4-FFF2-40B4-BE49-F238E27FC236}">
                <a16:creationId xmlns:a16="http://schemas.microsoft.com/office/drawing/2014/main" id="{2C31E86A-B762-E233-6AD5-225A5A5716DE}"/>
              </a:ext>
            </a:extLst>
          </p:cNvPr>
          <p:cNvSpPr/>
          <p:nvPr/>
        </p:nvSpPr>
        <p:spPr bwMode="auto">
          <a:xfrm>
            <a:off x="694502" y="1648307"/>
            <a:ext cx="3921114" cy="1112523"/>
          </a:xfrm>
          <a:prstGeom prst="roundRect">
            <a:avLst>
              <a:gd name="adj" fmla="val 18591"/>
            </a:avLst>
          </a:prstGeom>
          <a:solidFill>
            <a:srgbClr val="FFAC00">
              <a:alpha val="52000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 defTabSz="685800">
              <a:buClr>
                <a:srgbClr val="FCAF17"/>
              </a:buClr>
              <a:buSzPts val="1800"/>
              <a:defRPr/>
            </a:pPr>
            <a:endParaRPr sz="1350" dirty="0">
              <a:latin typeface="Bahnschrift" panose="020B0502040204020203" pitchFamily="34" charset="0"/>
              <a:ea typeface="Helvetica Neue"/>
              <a:cs typeface="Helvetica Neue"/>
            </a:endParaRPr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715318" y="2938931"/>
            <a:ext cx="3778652" cy="1523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214313" lvl="8" indent="-214313" defTabSz="685800">
              <a:buClr>
                <a:srgbClr val="8F00FF"/>
              </a:buClr>
              <a:buSzPts val="1600"/>
              <a:buFont typeface="Courier New" panose="02070309020205020404" pitchFamily="49" charset="0"/>
              <a:buChar char="o"/>
              <a:defRPr/>
            </a:pPr>
            <a:r>
              <a:rPr lang="ru-RU" sz="1350" cap="all" dirty="0">
                <a:solidFill>
                  <a:srgbClr val="8F00FF"/>
                </a:solidFill>
                <a:latin typeface="Bahnschrift" panose="020B0502040204020203" pitchFamily="34" charset="0"/>
              </a:rPr>
              <a:t>Сложность и длительность процесса подбора действительно квалифицированного кадра в сфере </a:t>
            </a:r>
            <a:r>
              <a:rPr lang="en-US" sz="1350" cap="all" dirty="0">
                <a:solidFill>
                  <a:srgbClr val="8F00FF"/>
                </a:solidFill>
                <a:latin typeface="Bahnschrift" panose="020B0502040204020203" pitchFamily="34" charset="0"/>
              </a:rPr>
              <a:t>IT</a:t>
            </a:r>
            <a:r>
              <a:rPr lang="ru-RU" sz="1350" cap="all" dirty="0">
                <a:solidFill>
                  <a:srgbClr val="8F00FF"/>
                </a:solidFill>
                <a:latin typeface="Bahnschrift" panose="020B0502040204020203" pitchFamily="34" charset="0"/>
              </a:rPr>
              <a:t> на высоких чеках ввиду дефицита кадров.</a:t>
            </a:r>
          </a:p>
          <a:p>
            <a:pPr marL="214313" lvl="8" indent="-214313" defTabSz="685800">
              <a:buClr>
                <a:srgbClr val="8F00FF"/>
              </a:buClr>
              <a:buSzPts val="1600"/>
              <a:buFont typeface="Courier New" panose="02070309020205020404" pitchFamily="49" charset="0"/>
              <a:buChar char="o"/>
              <a:defRPr/>
            </a:pPr>
            <a:r>
              <a:rPr lang="ru-RU" sz="1350" cap="all" dirty="0">
                <a:solidFill>
                  <a:srgbClr val="8F00FF"/>
                </a:solidFill>
                <a:latin typeface="Bahnschrift" panose="020B0502040204020203" pitchFamily="34" charset="0"/>
              </a:rPr>
              <a:t>Отвлечение трудовых ресурсов на обучение нового сотрудника.</a:t>
            </a:r>
            <a:endParaRPr lang="ru-RU" sz="1200" cap="all" dirty="0">
              <a:solidFill>
                <a:srgbClr val="8F00FF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8" name="Google Shape;133;p3"/>
          <p:cNvGrpSpPr/>
          <p:nvPr/>
        </p:nvGrpSpPr>
        <p:grpSpPr bwMode="auto">
          <a:xfrm>
            <a:off x="-13892" y="4768894"/>
            <a:ext cx="406697" cy="380132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800"/>
                <a:defRPr/>
              </a:pPr>
              <a:endParaRPr sz="135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200"/>
                <a:defRPr/>
              </a:pPr>
              <a:r>
                <a:rPr lang="en-US" sz="900" dirty="0">
                  <a:solidFill>
                    <a:srgbClr val="FFFFFF"/>
                  </a:solidFill>
                </a:rPr>
                <a:t>2</a:t>
              </a:r>
              <a:endParaRPr sz="9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6CEBC243-DC58-72E7-1E7F-288D9415251A}"/>
              </a:ext>
            </a:extLst>
          </p:cNvPr>
          <p:cNvSpPr txBox="1"/>
          <p:nvPr/>
        </p:nvSpPr>
        <p:spPr bwMode="auto">
          <a:xfrm>
            <a:off x="737861" y="1779209"/>
            <a:ext cx="3742801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350" dirty="0">
                <a:solidFill>
                  <a:srgbClr val="8F00FF"/>
                </a:solidFill>
              </a:rPr>
              <a:t>РАБОТАЮЩИХ И РАЗВИВАЮЩИХСЯ В </a:t>
            </a:r>
            <a:r>
              <a:rPr lang="en-US" sz="1350" dirty="0">
                <a:solidFill>
                  <a:srgbClr val="8F00FF"/>
                </a:solidFill>
              </a:rPr>
              <a:t>B2B </a:t>
            </a:r>
            <a:r>
              <a:rPr lang="ru-RU" sz="1350" dirty="0">
                <a:solidFill>
                  <a:srgbClr val="8F00FF"/>
                </a:solidFill>
              </a:rPr>
              <a:t>СЕГМЕНТЕ ИЛИ В РОЗНИЦЕ НА ВЫСОКИХ ЧЕКАХ, КОТОРЫЕ НУЖДАЮТСЯ В ЭФФЕКТИВНЫХ СОТРУДНИКАХ</a:t>
            </a:r>
          </a:p>
        </p:txBody>
      </p: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5BDB5FA5-F0D6-A83D-E970-E4D3E2BDA703}"/>
              </a:ext>
            </a:extLst>
          </p:cNvPr>
          <p:cNvGrpSpPr/>
          <p:nvPr/>
        </p:nvGrpSpPr>
        <p:grpSpPr>
          <a:xfrm>
            <a:off x="4950043" y="1794012"/>
            <a:ext cx="3235202" cy="3531037"/>
            <a:chOff x="7149176" y="1172339"/>
            <a:chExt cx="5044060" cy="5505301"/>
          </a:xfrm>
        </p:grpSpPr>
        <p:sp>
          <p:nvSpPr>
            <p:cNvPr id="12" name="자유형: 도형 3">
              <a:extLst>
                <a:ext uri="{FF2B5EF4-FFF2-40B4-BE49-F238E27FC236}">
                  <a16:creationId xmlns:a16="http://schemas.microsoft.com/office/drawing/2014/main" id="{C2A0C8CF-9436-E074-BB45-75D4ED662A5F}"/>
                </a:ext>
              </a:extLst>
            </p:cNvPr>
            <p:cNvSpPr/>
            <p:nvPr/>
          </p:nvSpPr>
          <p:spPr>
            <a:xfrm>
              <a:off x="7149176" y="2720309"/>
              <a:ext cx="5044060" cy="3786914"/>
            </a:xfrm>
            <a:custGeom>
              <a:avLst/>
              <a:gdLst>
                <a:gd name="connsiteX0" fmla="*/ 3893790 w 6887449"/>
                <a:gd name="connsiteY0" fmla="*/ 5083039 h 5170869"/>
                <a:gd name="connsiteX1" fmla="*/ 3816007 w 6887449"/>
                <a:gd name="connsiteY1" fmla="*/ 5004028 h 5170869"/>
                <a:gd name="connsiteX2" fmla="*/ 3815938 w 6887449"/>
                <a:gd name="connsiteY2" fmla="*/ 4280462 h 5170869"/>
                <a:gd name="connsiteX3" fmla="*/ 3714364 w 6887449"/>
                <a:gd name="connsiteY3" fmla="*/ 4176501 h 5170869"/>
                <a:gd name="connsiteX4" fmla="*/ 3448633 w 6887449"/>
                <a:gd name="connsiteY4" fmla="*/ 4176160 h 5170869"/>
                <a:gd name="connsiteX5" fmla="*/ 3388575 w 6887449"/>
                <a:gd name="connsiteY5" fmla="*/ 4115965 h 5170869"/>
                <a:gd name="connsiteX6" fmla="*/ 3387416 w 6887449"/>
                <a:gd name="connsiteY6" fmla="*/ 3621453 h 5170869"/>
                <a:gd name="connsiteX7" fmla="*/ 3439498 w 6887449"/>
                <a:gd name="connsiteY7" fmla="*/ 3571006 h 5170869"/>
                <a:gd name="connsiteX8" fmla="*/ 3710410 w 6887449"/>
                <a:gd name="connsiteY8" fmla="*/ 3571484 h 5170869"/>
                <a:gd name="connsiteX9" fmla="*/ 3816552 w 6887449"/>
                <a:gd name="connsiteY9" fmla="*/ 3465955 h 5170869"/>
                <a:gd name="connsiteX10" fmla="*/ 3986366 w 6887449"/>
                <a:gd name="connsiteY10" fmla="*/ 3014459 h 5170869"/>
                <a:gd name="connsiteX11" fmla="*/ 4410185 w 6887449"/>
                <a:gd name="connsiteY11" fmla="*/ 2719756 h 5170869"/>
                <a:gd name="connsiteX12" fmla="*/ 5295249 w 6887449"/>
                <a:gd name="connsiteY12" fmla="*/ 1494246 h 5170869"/>
                <a:gd name="connsiteX13" fmla="*/ 5049288 w 6887449"/>
                <a:gd name="connsiteY13" fmla="*/ 667059 h 5170869"/>
                <a:gd name="connsiteX14" fmla="*/ 4939669 w 6887449"/>
                <a:gd name="connsiteY14" fmla="*/ 531535 h 5170869"/>
                <a:gd name="connsiteX15" fmla="*/ 4461518 w 6887449"/>
                <a:gd name="connsiteY15" fmla="*/ 189999 h 5170869"/>
                <a:gd name="connsiteX16" fmla="*/ 3059786 w 6887449"/>
                <a:gd name="connsiteY16" fmla="*/ 44794 h 5170869"/>
                <a:gd name="connsiteX17" fmla="*/ 2465676 w 6887449"/>
                <a:gd name="connsiteY17" fmla="*/ 221084 h 5170869"/>
                <a:gd name="connsiteX18" fmla="*/ 2092099 w 6887449"/>
                <a:gd name="connsiteY18" fmla="*/ 457502 h 5170869"/>
                <a:gd name="connsiteX19" fmla="*/ 1794874 w 6887449"/>
                <a:gd name="connsiteY19" fmla="*/ 849075 h 5170869"/>
                <a:gd name="connsiteX20" fmla="*/ 1696844 w 6887449"/>
                <a:gd name="connsiteY20" fmla="*/ 1299890 h 5170869"/>
                <a:gd name="connsiteX21" fmla="*/ 1734951 w 6887449"/>
                <a:gd name="connsiteY21" fmla="*/ 1346656 h 5170869"/>
                <a:gd name="connsiteX22" fmla="*/ 2481423 w 6887449"/>
                <a:gd name="connsiteY22" fmla="*/ 1505426 h 5170869"/>
                <a:gd name="connsiteX23" fmla="*/ 2887041 w 6887449"/>
                <a:gd name="connsiteY23" fmla="*/ 1593094 h 5170869"/>
                <a:gd name="connsiteX24" fmla="*/ 2925694 w 6887449"/>
                <a:gd name="connsiteY24" fmla="*/ 1574619 h 5170869"/>
                <a:gd name="connsiteX25" fmla="*/ 2988411 w 6887449"/>
                <a:gd name="connsiteY25" fmla="*/ 1394239 h 5170869"/>
                <a:gd name="connsiteX26" fmla="*/ 3230963 w 6887449"/>
                <a:gd name="connsiteY26" fmla="*/ 1201520 h 5170869"/>
                <a:gd name="connsiteX27" fmla="*/ 3774150 w 6887449"/>
                <a:gd name="connsiteY27" fmla="*/ 1230288 h 5170869"/>
                <a:gd name="connsiteX28" fmla="*/ 3964415 w 6887449"/>
                <a:gd name="connsiteY28" fmla="*/ 1423961 h 5170869"/>
                <a:gd name="connsiteX29" fmla="*/ 3873066 w 6887449"/>
                <a:gd name="connsiteY29" fmla="*/ 1797675 h 5170869"/>
                <a:gd name="connsiteX30" fmla="*/ 3428659 w 6887449"/>
                <a:gd name="connsiteY30" fmla="*/ 2110375 h 5170869"/>
                <a:gd name="connsiteX31" fmla="*/ 3044856 w 6887449"/>
                <a:gd name="connsiteY31" fmla="*/ 2392398 h 5170869"/>
                <a:gd name="connsiteX32" fmla="*/ 2768560 w 6887449"/>
                <a:gd name="connsiteY32" fmla="*/ 2887797 h 5170869"/>
                <a:gd name="connsiteX33" fmla="*/ 2715250 w 6887449"/>
                <a:gd name="connsiteY33" fmla="*/ 3507948 h 5170869"/>
                <a:gd name="connsiteX34" fmla="*/ 2765151 w 6887449"/>
                <a:gd name="connsiteY34" fmla="*/ 3555191 h 5170869"/>
                <a:gd name="connsiteX35" fmla="*/ 3177108 w 6887449"/>
                <a:gd name="connsiteY35" fmla="*/ 3553555 h 5170869"/>
                <a:gd name="connsiteX36" fmla="*/ 3217534 w 6887449"/>
                <a:gd name="connsiteY36" fmla="*/ 3593162 h 5170869"/>
                <a:gd name="connsiteX37" fmla="*/ 3217670 w 6887449"/>
                <a:gd name="connsiteY37" fmla="*/ 4150664 h 5170869"/>
                <a:gd name="connsiteX38" fmla="*/ 3172882 w 6887449"/>
                <a:gd name="connsiteY38" fmla="*/ 4191431 h 5170869"/>
                <a:gd name="connsiteX39" fmla="*/ 2771355 w 6887449"/>
                <a:gd name="connsiteY39" fmla="*/ 4189726 h 5170869"/>
                <a:gd name="connsiteX40" fmla="*/ 2723839 w 6887449"/>
                <a:gd name="connsiteY40" fmla="*/ 4238400 h 5170869"/>
                <a:gd name="connsiteX41" fmla="*/ 2725544 w 6887449"/>
                <a:gd name="connsiteY41" fmla="*/ 5051203 h 5170869"/>
                <a:gd name="connsiteX42" fmla="*/ 2679460 w 6887449"/>
                <a:gd name="connsiteY42" fmla="*/ 5101240 h 5170869"/>
                <a:gd name="connsiteX43" fmla="*/ 431863 w 6887449"/>
                <a:gd name="connsiteY43" fmla="*/ 5118351 h 5170869"/>
                <a:gd name="connsiteX44" fmla="*/ 0 w 6887449"/>
                <a:gd name="connsiteY44" fmla="*/ 5139348 h 5170869"/>
                <a:gd name="connsiteX45" fmla="*/ 6887450 w 6887449"/>
                <a:gd name="connsiteY45" fmla="*/ 5139348 h 5170869"/>
                <a:gd name="connsiteX46" fmla="*/ 3893790 w 6887449"/>
                <a:gd name="connsiteY46" fmla="*/ 5083039 h 517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87449" h="5170869">
                  <a:moveTo>
                    <a:pt x="3893790" y="5083039"/>
                  </a:moveTo>
                  <a:cubicBezTo>
                    <a:pt x="3816961" y="5082970"/>
                    <a:pt x="3816075" y="5082016"/>
                    <a:pt x="3816007" y="5004028"/>
                  </a:cubicBezTo>
                  <a:cubicBezTo>
                    <a:pt x="3815870" y="4762839"/>
                    <a:pt x="3816075" y="4521651"/>
                    <a:pt x="3815938" y="4280462"/>
                  </a:cubicBezTo>
                  <a:cubicBezTo>
                    <a:pt x="3815870" y="4181273"/>
                    <a:pt x="3811371" y="4176774"/>
                    <a:pt x="3714364" y="4176501"/>
                  </a:cubicBezTo>
                  <a:cubicBezTo>
                    <a:pt x="3625809" y="4176296"/>
                    <a:pt x="3537187" y="4177114"/>
                    <a:pt x="3448633" y="4176160"/>
                  </a:cubicBezTo>
                  <a:cubicBezTo>
                    <a:pt x="3394574" y="4175547"/>
                    <a:pt x="3388847" y="4169957"/>
                    <a:pt x="3388575" y="4115965"/>
                  </a:cubicBezTo>
                  <a:cubicBezTo>
                    <a:pt x="3387825" y="3951128"/>
                    <a:pt x="3389597" y="3786290"/>
                    <a:pt x="3387416" y="3621453"/>
                  </a:cubicBezTo>
                  <a:cubicBezTo>
                    <a:pt x="3386870" y="3581436"/>
                    <a:pt x="3402413" y="3570393"/>
                    <a:pt x="3439498" y="3571006"/>
                  </a:cubicBezTo>
                  <a:cubicBezTo>
                    <a:pt x="3529757" y="3572574"/>
                    <a:pt x="3620151" y="3571620"/>
                    <a:pt x="3710410" y="3571484"/>
                  </a:cubicBezTo>
                  <a:cubicBezTo>
                    <a:pt x="3811712" y="3571279"/>
                    <a:pt x="3814098" y="3568757"/>
                    <a:pt x="3816552" y="3465955"/>
                  </a:cubicBezTo>
                  <a:cubicBezTo>
                    <a:pt x="3822756" y="3205337"/>
                    <a:pt x="3919490" y="3079902"/>
                    <a:pt x="3986366" y="3014459"/>
                  </a:cubicBezTo>
                  <a:cubicBezTo>
                    <a:pt x="4098166" y="2905044"/>
                    <a:pt x="4274457" y="2797470"/>
                    <a:pt x="4410185" y="2719756"/>
                  </a:cubicBezTo>
                  <a:cubicBezTo>
                    <a:pt x="5145272" y="2298663"/>
                    <a:pt x="5295249" y="1944174"/>
                    <a:pt x="5295249" y="1494246"/>
                  </a:cubicBezTo>
                  <a:cubicBezTo>
                    <a:pt x="5295249" y="1185090"/>
                    <a:pt x="5206626" y="846621"/>
                    <a:pt x="5049288" y="667059"/>
                  </a:cubicBezTo>
                  <a:cubicBezTo>
                    <a:pt x="5010976" y="623361"/>
                    <a:pt x="4980367" y="572642"/>
                    <a:pt x="4939669" y="531535"/>
                  </a:cubicBezTo>
                  <a:cubicBezTo>
                    <a:pt x="4800123" y="390489"/>
                    <a:pt x="4641489" y="276099"/>
                    <a:pt x="4461518" y="189999"/>
                  </a:cubicBezTo>
                  <a:cubicBezTo>
                    <a:pt x="4034154" y="-14446"/>
                    <a:pt x="3521031" y="-38306"/>
                    <a:pt x="3059786" y="44794"/>
                  </a:cubicBezTo>
                  <a:cubicBezTo>
                    <a:pt x="2855409" y="81607"/>
                    <a:pt x="2655055" y="132939"/>
                    <a:pt x="2465676" y="221084"/>
                  </a:cubicBezTo>
                  <a:cubicBezTo>
                    <a:pt x="2330834" y="283802"/>
                    <a:pt x="2205740" y="359403"/>
                    <a:pt x="2092099" y="457502"/>
                  </a:cubicBezTo>
                  <a:cubicBezTo>
                    <a:pt x="1964142" y="568007"/>
                    <a:pt x="1861681" y="697463"/>
                    <a:pt x="1794874" y="849075"/>
                  </a:cubicBezTo>
                  <a:cubicBezTo>
                    <a:pt x="1732633" y="990394"/>
                    <a:pt x="1697116" y="1142347"/>
                    <a:pt x="1696844" y="1299890"/>
                  </a:cubicBezTo>
                  <a:cubicBezTo>
                    <a:pt x="1696775" y="1329681"/>
                    <a:pt x="1703524" y="1340179"/>
                    <a:pt x="1734951" y="1346656"/>
                  </a:cubicBezTo>
                  <a:cubicBezTo>
                    <a:pt x="1984116" y="1397920"/>
                    <a:pt x="2232668" y="1451980"/>
                    <a:pt x="2481423" y="1505426"/>
                  </a:cubicBezTo>
                  <a:cubicBezTo>
                    <a:pt x="2616675" y="1534535"/>
                    <a:pt x="2751721" y="1564462"/>
                    <a:pt x="2887041" y="1593094"/>
                  </a:cubicBezTo>
                  <a:cubicBezTo>
                    <a:pt x="2902106" y="1596298"/>
                    <a:pt x="2925217" y="1611704"/>
                    <a:pt x="2925694" y="1574619"/>
                  </a:cubicBezTo>
                  <a:cubicBezTo>
                    <a:pt x="2926648" y="1508084"/>
                    <a:pt x="2952144" y="1450344"/>
                    <a:pt x="2988411" y="1394239"/>
                  </a:cubicBezTo>
                  <a:cubicBezTo>
                    <a:pt x="3048197" y="1301731"/>
                    <a:pt x="3131093" y="1238741"/>
                    <a:pt x="3230963" y="1201520"/>
                  </a:cubicBezTo>
                  <a:cubicBezTo>
                    <a:pt x="3414752" y="1133008"/>
                    <a:pt x="3597996" y="1141938"/>
                    <a:pt x="3774150" y="1230288"/>
                  </a:cubicBezTo>
                  <a:cubicBezTo>
                    <a:pt x="3858614" y="1272690"/>
                    <a:pt x="3929307" y="1335475"/>
                    <a:pt x="3964415" y="1423961"/>
                  </a:cubicBezTo>
                  <a:cubicBezTo>
                    <a:pt x="4021201" y="1567052"/>
                    <a:pt x="3972732" y="1692555"/>
                    <a:pt x="3873066" y="1797675"/>
                  </a:cubicBezTo>
                  <a:cubicBezTo>
                    <a:pt x="3746540" y="1931085"/>
                    <a:pt x="3587975" y="2023116"/>
                    <a:pt x="3428659" y="2110375"/>
                  </a:cubicBezTo>
                  <a:cubicBezTo>
                    <a:pt x="3287477" y="2187749"/>
                    <a:pt x="3156043" y="2277394"/>
                    <a:pt x="3044856" y="2392398"/>
                  </a:cubicBezTo>
                  <a:cubicBezTo>
                    <a:pt x="2909742" y="2532081"/>
                    <a:pt x="2821188" y="2701827"/>
                    <a:pt x="2768560" y="2887797"/>
                  </a:cubicBezTo>
                  <a:cubicBezTo>
                    <a:pt x="2711228" y="3090401"/>
                    <a:pt x="2715659" y="3299550"/>
                    <a:pt x="2715250" y="3507948"/>
                  </a:cubicBezTo>
                  <a:cubicBezTo>
                    <a:pt x="2715182" y="3549260"/>
                    <a:pt x="2728270" y="3555736"/>
                    <a:pt x="2765151" y="3555191"/>
                  </a:cubicBezTo>
                  <a:cubicBezTo>
                    <a:pt x="2902447" y="3553077"/>
                    <a:pt x="3039812" y="3555395"/>
                    <a:pt x="3177108" y="3553555"/>
                  </a:cubicBezTo>
                  <a:cubicBezTo>
                    <a:pt x="3208740" y="3553146"/>
                    <a:pt x="3217806" y="3560372"/>
                    <a:pt x="3217534" y="3593162"/>
                  </a:cubicBezTo>
                  <a:cubicBezTo>
                    <a:pt x="3215761" y="3778996"/>
                    <a:pt x="3215488" y="3964830"/>
                    <a:pt x="3217670" y="4150664"/>
                  </a:cubicBezTo>
                  <a:cubicBezTo>
                    <a:pt x="3218079" y="4187954"/>
                    <a:pt x="3203899" y="4191771"/>
                    <a:pt x="3172882" y="4191431"/>
                  </a:cubicBezTo>
                  <a:cubicBezTo>
                    <a:pt x="3039062" y="4189999"/>
                    <a:pt x="2905106" y="4192658"/>
                    <a:pt x="2771355" y="4189726"/>
                  </a:cubicBezTo>
                  <a:cubicBezTo>
                    <a:pt x="2731134" y="4188840"/>
                    <a:pt x="2723567" y="4200497"/>
                    <a:pt x="2723839" y="4238400"/>
                  </a:cubicBezTo>
                  <a:cubicBezTo>
                    <a:pt x="2725612" y="4509312"/>
                    <a:pt x="2724180" y="4780292"/>
                    <a:pt x="2725544" y="5051203"/>
                  </a:cubicBezTo>
                  <a:cubicBezTo>
                    <a:pt x="2725748" y="5086720"/>
                    <a:pt x="2721862" y="5101172"/>
                    <a:pt x="2679460" y="5101240"/>
                  </a:cubicBezTo>
                  <a:cubicBezTo>
                    <a:pt x="1930261" y="5103422"/>
                    <a:pt x="1181062" y="5106558"/>
                    <a:pt x="431863" y="5118351"/>
                  </a:cubicBezTo>
                  <a:cubicBezTo>
                    <a:pt x="287750" y="5120601"/>
                    <a:pt x="143773" y="5123805"/>
                    <a:pt x="0" y="5139348"/>
                  </a:cubicBezTo>
                  <a:cubicBezTo>
                    <a:pt x="2295862" y="5180864"/>
                    <a:pt x="4591656" y="5181887"/>
                    <a:pt x="6887450" y="5139348"/>
                  </a:cubicBezTo>
                  <a:cubicBezTo>
                    <a:pt x="6714091" y="5120533"/>
                    <a:pt x="4055287" y="5083243"/>
                    <a:pt x="3893790" y="5083039"/>
                  </a:cubicBezTo>
                  <a:close/>
                </a:path>
              </a:pathLst>
            </a:custGeom>
            <a:solidFill>
              <a:schemeClr val="accent2"/>
            </a:solidFill>
            <a:ln w="68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ko-KR" altLang="en-US" sz="1050"/>
            </a:p>
          </p:txBody>
        </p:sp>
        <p:grpSp>
          <p:nvGrpSpPr>
            <p:cNvPr id="17" name="그룹 4">
              <a:extLst>
                <a:ext uri="{FF2B5EF4-FFF2-40B4-BE49-F238E27FC236}">
                  <a16:creationId xmlns:a16="http://schemas.microsoft.com/office/drawing/2014/main" id="{E653AD95-B73C-533C-80C9-AC3324338347}"/>
                </a:ext>
              </a:extLst>
            </p:cNvPr>
            <p:cNvGrpSpPr/>
            <p:nvPr/>
          </p:nvGrpSpPr>
          <p:grpSpPr>
            <a:xfrm>
              <a:off x="9005148" y="1172339"/>
              <a:ext cx="1066135" cy="1783363"/>
              <a:chOff x="5367320" y="19"/>
              <a:chExt cx="1149799" cy="1923311"/>
            </a:xfrm>
          </p:grpSpPr>
          <p:sp>
            <p:nvSpPr>
              <p:cNvPr id="18" name="자유형: 도형 5">
                <a:extLst>
                  <a:ext uri="{FF2B5EF4-FFF2-40B4-BE49-F238E27FC236}">
                    <a16:creationId xmlns:a16="http://schemas.microsoft.com/office/drawing/2014/main" id="{FC0428B5-16C0-6838-D2C0-EB4E33857745}"/>
                  </a:ext>
                </a:extLst>
              </p:cNvPr>
              <p:cNvSpPr/>
              <p:nvPr/>
            </p:nvSpPr>
            <p:spPr>
              <a:xfrm>
                <a:off x="5727164" y="97781"/>
                <a:ext cx="118294" cy="128955"/>
              </a:xfrm>
              <a:custGeom>
                <a:avLst/>
                <a:gdLst>
                  <a:gd name="connsiteX0" fmla="*/ 116330 w 118294"/>
                  <a:gd name="connsiteY0" fmla="*/ 104414 h 128955"/>
                  <a:gd name="connsiteX1" fmla="*/ 115989 w 118294"/>
                  <a:gd name="connsiteY1" fmla="*/ 70805 h 128955"/>
                  <a:gd name="connsiteX2" fmla="*/ 103787 w 118294"/>
                  <a:gd name="connsiteY2" fmla="*/ 51036 h 128955"/>
                  <a:gd name="connsiteX3" fmla="*/ 85517 w 118294"/>
                  <a:gd name="connsiteY3" fmla="*/ 18655 h 128955"/>
                  <a:gd name="connsiteX4" fmla="*/ 80472 w 118294"/>
                  <a:gd name="connsiteY4" fmla="*/ 8156 h 128955"/>
                  <a:gd name="connsiteX5" fmla="*/ 74337 w 118294"/>
                  <a:gd name="connsiteY5" fmla="*/ 3248 h 128955"/>
                  <a:gd name="connsiteX6" fmla="*/ 67520 w 118294"/>
                  <a:gd name="connsiteY6" fmla="*/ 9656 h 128955"/>
                  <a:gd name="connsiteX7" fmla="*/ 69156 w 118294"/>
                  <a:gd name="connsiteY7" fmla="*/ 36379 h 128955"/>
                  <a:gd name="connsiteX8" fmla="*/ 74269 w 118294"/>
                  <a:gd name="connsiteY8" fmla="*/ 50081 h 128955"/>
                  <a:gd name="connsiteX9" fmla="*/ 71269 w 118294"/>
                  <a:gd name="connsiteY9" fmla="*/ 49740 h 128955"/>
                  <a:gd name="connsiteX10" fmla="*/ 26549 w 118294"/>
                  <a:gd name="connsiteY10" fmla="*/ 9315 h 128955"/>
                  <a:gd name="connsiteX11" fmla="*/ 9302 w 118294"/>
                  <a:gd name="connsiteY11" fmla="*/ 589 h 128955"/>
                  <a:gd name="connsiteX12" fmla="*/ 2076 w 118294"/>
                  <a:gd name="connsiteY12" fmla="*/ 1816 h 128955"/>
                  <a:gd name="connsiteX13" fmla="*/ 985 w 118294"/>
                  <a:gd name="connsiteY13" fmla="*/ 11974 h 128955"/>
                  <a:gd name="connsiteX14" fmla="*/ 20823 w 118294"/>
                  <a:gd name="connsiteY14" fmla="*/ 73873 h 128955"/>
                  <a:gd name="connsiteX15" fmla="*/ 63498 w 118294"/>
                  <a:gd name="connsiteY15" fmla="*/ 117434 h 128955"/>
                  <a:gd name="connsiteX16" fmla="*/ 78632 w 118294"/>
                  <a:gd name="connsiteY16" fmla="*/ 128955 h 128955"/>
                  <a:gd name="connsiteX17" fmla="*/ 116330 w 118294"/>
                  <a:gd name="connsiteY17" fmla="*/ 104414 h 128955"/>
                  <a:gd name="connsiteX18" fmla="*/ 116330 w 118294"/>
                  <a:gd name="connsiteY18" fmla="*/ 104414 h 128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8294" h="128955">
                    <a:moveTo>
                      <a:pt x="116330" y="104414"/>
                    </a:moveTo>
                    <a:cubicBezTo>
                      <a:pt x="118376" y="93847"/>
                      <a:pt x="119603" y="81440"/>
                      <a:pt x="115989" y="70805"/>
                    </a:cubicBezTo>
                    <a:cubicBezTo>
                      <a:pt x="113399" y="63238"/>
                      <a:pt x="108422" y="57171"/>
                      <a:pt x="103787" y="51036"/>
                    </a:cubicBezTo>
                    <a:cubicBezTo>
                      <a:pt x="96152" y="41015"/>
                      <a:pt x="90221" y="30244"/>
                      <a:pt x="85517" y="18655"/>
                    </a:cubicBezTo>
                    <a:cubicBezTo>
                      <a:pt x="84017" y="15041"/>
                      <a:pt x="82313" y="11565"/>
                      <a:pt x="80472" y="8156"/>
                    </a:cubicBezTo>
                    <a:cubicBezTo>
                      <a:pt x="79177" y="5702"/>
                      <a:pt x="77677" y="2771"/>
                      <a:pt x="74337" y="3248"/>
                    </a:cubicBezTo>
                    <a:cubicBezTo>
                      <a:pt x="70928" y="3793"/>
                      <a:pt x="68815" y="6384"/>
                      <a:pt x="67520" y="9656"/>
                    </a:cubicBezTo>
                    <a:cubicBezTo>
                      <a:pt x="63907" y="18859"/>
                      <a:pt x="65339" y="27653"/>
                      <a:pt x="69156" y="36379"/>
                    </a:cubicBezTo>
                    <a:cubicBezTo>
                      <a:pt x="70724" y="39924"/>
                      <a:pt x="75223" y="49127"/>
                      <a:pt x="74269" y="50081"/>
                    </a:cubicBezTo>
                    <a:cubicBezTo>
                      <a:pt x="73383" y="50968"/>
                      <a:pt x="72224" y="50218"/>
                      <a:pt x="71269" y="49740"/>
                    </a:cubicBezTo>
                    <a:cubicBezTo>
                      <a:pt x="44546" y="36243"/>
                      <a:pt x="51227" y="26085"/>
                      <a:pt x="26549" y="9315"/>
                    </a:cubicBezTo>
                    <a:cubicBezTo>
                      <a:pt x="21232" y="5702"/>
                      <a:pt x="15915" y="1816"/>
                      <a:pt x="9302" y="589"/>
                    </a:cubicBezTo>
                    <a:cubicBezTo>
                      <a:pt x="6711" y="112"/>
                      <a:pt x="3848" y="-911"/>
                      <a:pt x="2076" y="1816"/>
                    </a:cubicBezTo>
                    <a:cubicBezTo>
                      <a:pt x="99" y="4884"/>
                      <a:pt x="-856" y="8224"/>
                      <a:pt x="985" y="11974"/>
                    </a:cubicBezTo>
                    <a:cubicBezTo>
                      <a:pt x="5416" y="20836"/>
                      <a:pt x="11892" y="57239"/>
                      <a:pt x="20823" y="73873"/>
                    </a:cubicBezTo>
                    <a:cubicBezTo>
                      <a:pt x="30912" y="92756"/>
                      <a:pt x="48023" y="104209"/>
                      <a:pt x="63498" y="117434"/>
                    </a:cubicBezTo>
                    <a:cubicBezTo>
                      <a:pt x="68338" y="121525"/>
                      <a:pt x="73042" y="125887"/>
                      <a:pt x="78632" y="128955"/>
                    </a:cubicBezTo>
                    <a:cubicBezTo>
                      <a:pt x="85585" y="123638"/>
                      <a:pt x="108082" y="110822"/>
                      <a:pt x="116330" y="104414"/>
                    </a:cubicBezTo>
                    <a:lnTo>
                      <a:pt x="116330" y="104414"/>
                    </a:lnTo>
                    <a:close/>
                  </a:path>
                </a:pathLst>
              </a:custGeom>
              <a:solidFill>
                <a:srgbClr val="FCC88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19" name="자유형: 도형 6">
                <a:extLst>
                  <a:ext uri="{FF2B5EF4-FFF2-40B4-BE49-F238E27FC236}">
                    <a16:creationId xmlns:a16="http://schemas.microsoft.com/office/drawing/2014/main" id="{3DB51A08-9D41-828C-AD19-51C27CA038CF}"/>
                  </a:ext>
                </a:extLst>
              </p:cNvPr>
              <p:cNvSpPr/>
              <p:nvPr/>
            </p:nvSpPr>
            <p:spPr>
              <a:xfrm>
                <a:off x="5788106" y="194969"/>
                <a:ext cx="73385" cy="66125"/>
              </a:xfrm>
              <a:custGeom>
                <a:avLst/>
                <a:gdLst>
                  <a:gd name="connsiteX0" fmla="*/ 10463 w 73385"/>
                  <a:gd name="connsiteY0" fmla="*/ 14724 h 66125"/>
                  <a:gd name="connsiteX1" fmla="*/ 1192 w 73385"/>
                  <a:gd name="connsiteY1" fmla="*/ 42538 h 66125"/>
                  <a:gd name="connsiteX2" fmla="*/ 10054 w 73385"/>
                  <a:gd name="connsiteY2" fmla="*/ 66125 h 66125"/>
                  <a:gd name="connsiteX3" fmla="*/ 73385 w 73385"/>
                  <a:gd name="connsiteY3" fmla="*/ 37357 h 66125"/>
                  <a:gd name="connsiteX4" fmla="*/ 63091 w 73385"/>
                  <a:gd name="connsiteY4" fmla="*/ 4362 h 66125"/>
                  <a:gd name="connsiteX5" fmla="*/ 56547 w 73385"/>
                  <a:gd name="connsiteY5" fmla="*/ 545 h 66125"/>
                  <a:gd name="connsiteX6" fmla="*/ 10463 w 73385"/>
                  <a:gd name="connsiteY6" fmla="*/ 14724 h 66125"/>
                  <a:gd name="connsiteX7" fmla="*/ 10463 w 73385"/>
                  <a:gd name="connsiteY7" fmla="*/ 14724 h 66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385" h="66125">
                    <a:moveTo>
                      <a:pt x="10463" y="14724"/>
                    </a:moveTo>
                    <a:cubicBezTo>
                      <a:pt x="510" y="21746"/>
                      <a:pt x="-1739" y="31358"/>
                      <a:pt x="1192" y="42538"/>
                    </a:cubicBezTo>
                    <a:cubicBezTo>
                      <a:pt x="3305" y="50718"/>
                      <a:pt x="5555" y="58899"/>
                      <a:pt x="10054" y="66125"/>
                    </a:cubicBezTo>
                    <a:cubicBezTo>
                      <a:pt x="24302" y="59717"/>
                      <a:pt x="66500" y="40561"/>
                      <a:pt x="73385" y="37357"/>
                    </a:cubicBezTo>
                    <a:cubicBezTo>
                      <a:pt x="71817" y="33471"/>
                      <a:pt x="65068" y="11247"/>
                      <a:pt x="63091" y="4362"/>
                    </a:cubicBezTo>
                    <a:cubicBezTo>
                      <a:pt x="62000" y="545"/>
                      <a:pt x="60433" y="-887"/>
                      <a:pt x="56547" y="545"/>
                    </a:cubicBezTo>
                    <a:cubicBezTo>
                      <a:pt x="55115" y="1158"/>
                      <a:pt x="19462" y="10702"/>
                      <a:pt x="10463" y="14724"/>
                    </a:cubicBezTo>
                    <a:lnTo>
                      <a:pt x="10463" y="14724"/>
                    </a:lnTo>
                    <a:close/>
                  </a:path>
                </a:pathLst>
              </a:custGeom>
              <a:solidFill>
                <a:srgbClr val="AAC5E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0" name="자유형: 도형 7">
                <a:extLst>
                  <a:ext uri="{FF2B5EF4-FFF2-40B4-BE49-F238E27FC236}">
                    <a16:creationId xmlns:a16="http://schemas.microsoft.com/office/drawing/2014/main" id="{57D9A5DA-9198-BD5D-790B-957B410996C8}"/>
                  </a:ext>
                </a:extLst>
              </p:cNvPr>
              <p:cNvSpPr/>
              <p:nvPr/>
            </p:nvSpPr>
            <p:spPr>
              <a:xfrm>
                <a:off x="5784231" y="212168"/>
                <a:ext cx="732888" cy="738748"/>
              </a:xfrm>
              <a:custGeom>
                <a:avLst/>
                <a:gdLst>
                  <a:gd name="connsiteX0" fmla="*/ 977 w 732888"/>
                  <a:gd name="connsiteY0" fmla="*/ 43882 h 738748"/>
                  <a:gd name="connsiteX1" fmla="*/ 82033 w 732888"/>
                  <a:gd name="connsiteY1" fmla="*/ 236056 h 738748"/>
                  <a:gd name="connsiteX2" fmla="*/ 127162 w 732888"/>
                  <a:gd name="connsiteY2" fmla="*/ 260052 h 738748"/>
                  <a:gd name="connsiteX3" fmla="*/ 201059 w 732888"/>
                  <a:gd name="connsiteY3" fmla="*/ 253099 h 738748"/>
                  <a:gd name="connsiteX4" fmla="*/ 180608 w 732888"/>
                  <a:gd name="connsiteY4" fmla="*/ 382623 h 738748"/>
                  <a:gd name="connsiteX5" fmla="*/ 160157 w 732888"/>
                  <a:gd name="connsiteY5" fmla="*/ 553051 h 738748"/>
                  <a:gd name="connsiteX6" fmla="*/ 124776 w 732888"/>
                  <a:gd name="connsiteY6" fmla="*/ 699482 h 738748"/>
                  <a:gd name="connsiteX7" fmla="*/ 125798 w 732888"/>
                  <a:gd name="connsiteY7" fmla="*/ 703232 h 738748"/>
                  <a:gd name="connsiteX8" fmla="*/ 138478 w 732888"/>
                  <a:gd name="connsiteY8" fmla="*/ 729614 h 738748"/>
                  <a:gd name="connsiteX9" fmla="*/ 144000 w 732888"/>
                  <a:gd name="connsiteY9" fmla="*/ 731386 h 738748"/>
                  <a:gd name="connsiteX10" fmla="*/ 185448 w 732888"/>
                  <a:gd name="connsiteY10" fmla="*/ 710321 h 738748"/>
                  <a:gd name="connsiteX11" fmla="*/ 618606 w 732888"/>
                  <a:gd name="connsiteY11" fmla="*/ 738749 h 738748"/>
                  <a:gd name="connsiteX12" fmla="*/ 625083 w 732888"/>
                  <a:gd name="connsiteY12" fmla="*/ 727569 h 738748"/>
                  <a:gd name="connsiteX13" fmla="*/ 619697 w 732888"/>
                  <a:gd name="connsiteY13" fmla="*/ 660079 h 738748"/>
                  <a:gd name="connsiteX14" fmla="*/ 625833 w 732888"/>
                  <a:gd name="connsiteY14" fmla="*/ 655103 h 738748"/>
                  <a:gd name="connsiteX15" fmla="*/ 634967 w 732888"/>
                  <a:gd name="connsiteY15" fmla="*/ 650944 h 738748"/>
                  <a:gd name="connsiteX16" fmla="*/ 727339 w 732888"/>
                  <a:gd name="connsiteY16" fmla="*/ 481471 h 738748"/>
                  <a:gd name="connsiteX17" fmla="*/ 732111 w 732888"/>
                  <a:gd name="connsiteY17" fmla="*/ 439614 h 738748"/>
                  <a:gd name="connsiteX18" fmla="*/ 656578 w 732888"/>
                  <a:gd name="connsiteY18" fmla="*/ 171089 h 738748"/>
                  <a:gd name="connsiteX19" fmla="*/ 644852 w 732888"/>
                  <a:gd name="connsiteY19" fmla="*/ 128687 h 738748"/>
                  <a:gd name="connsiteX20" fmla="*/ 641171 w 732888"/>
                  <a:gd name="connsiteY20" fmla="*/ 125005 h 738748"/>
                  <a:gd name="connsiteX21" fmla="*/ 545663 w 732888"/>
                  <a:gd name="connsiteY21" fmla="*/ 83421 h 738748"/>
                  <a:gd name="connsiteX22" fmla="*/ 482946 w 732888"/>
                  <a:gd name="connsiteY22" fmla="*/ 49949 h 738748"/>
                  <a:gd name="connsiteX23" fmla="*/ 476743 w 732888"/>
                  <a:gd name="connsiteY23" fmla="*/ 47086 h 738748"/>
                  <a:gd name="connsiteX24" fmla="*/ 476743 w 732888"/>
                  <a:gd name="connsiteY24" fmla="*/ 47086 h 738748"/>
                  <a:gd name="connsiteX25" fmla="*/ 461881 w 732888"/>
                  <a:gd name="connsiteY25" fmla="*/ 29975 h 738748"/>
                  <a:gd name="connsiteX26" fmla="*/ 458745 w 732888"/>
                  <a:gd name="connsiteY26" fmla="*/ 27862 h 738748"/>
                  <a:gd name="connsiteX27" fmla="*/ 454178 w 732888"/>
                  <a:gd name="connsiteY27" fmla="*/ 41905 h 738748"/>
                  <a:gd name="connsiteX28" fmla="*/ 441771 w 732888"/>
                  <a:gd name="connsiteY28" fmla="*/ 72309 h 738748"/>
                  <a:gd name="connsiteX29" fmla="*/ 429773 w 732888"/>
                  <a:gd name="connsiteY29" fmla="*/ 102918 h 738748"/>
                  <a:gd name="connsiteX30" fmla="*/ 417502 w 732888"/>
                  <a:gd name="connsiteY30" fmla="*/ 116961 h 738748"/>
                  <a:gd name="connsiteX31" fmla="*/ 384916 w 732888"/>
                  <a:gd name="connsiteY31" fmla="*/ 130732 h 738748"/>
                  <a:gd name="connsiteX32" fmla="*/ 375850 w 732888"/>
                  <a:gd name="connsiteY32" fmla="*/ 127528 h 738748"/>
                  <a:gd name="connsiteX33" fmla="*/ 362011 w 732888"/>
                  <a:gd name="connsiteY33" fmla="*/ 108031 h 738748"/>
                  <a:gd name="connsiteX34" fmla="*/ 348513 w 732888"/>
                  <a:gd name="connsiteY34" fmla="*/ 81989 h 738748"/>
                  <a:gd name="connsiteX35" fmla="*/ 338696 w 732888"/>
                  <a:gd name="connsiteY35" fmla="*/ 61265 h 738748"/>
                  <a:gd name="connsiteX36" fmla="*/ 336924 w 732888"/>
                  <a:gd name="connsiteY36" fmla="*/ 44427 h 738748"/>
                  <a:gd name="connsiteX37" fmla="*/ 336378 w 732888"/>
                  <a:gd name="connsiteY37" fmla="*/ 40337 h 738748"/>
                  <a:gd name="connsiteX38" fmla="*/ 328334 w 732888"/>
                  <a:gd name="connsiteY38" fmla="*/ 47086 h 738748"/>
                  <a:gd name="connsiteX39" fmla="*/ 328334 w 732888"/>
                  <a:gd name="connsiteY39" fmla="*/ 47086 h 738748"/>
                  <a:gd name="connsiteX40" fmla="*/ 325744 w 732888"/>
                  <a:gd name="connsiteY40" fmla="*/ 47563 h 738748"/>
                  <a:gd name="connsiteX41" fmla="*/ 320904 w 732888"/>
                  <a:gd name="connsiteY41" fmla="*/ 52608 h 738748"/>
                  <a:gd name="connsiteX42" fmla="*/ 288182 w 732888"/>
                  <a:gd name="connsiteY42" fmla="*/ 69991 h 738748"/>
                  <a:gd name="connsiteX43" fmla="*/ 220147 w 732888"/>
                  <a:gd name="connsiteY43" fmla="*/ 71764 h 738748"/>
                  <a:gd name="connsiteX44" fmla="*/ 142568 w 732888"/>
                  <a:gd name="connsiteY44" fmla="*/ 132504 h 738748"/>
                  <a:gd name="connsiteX45" fmla="*/ 75352 w 732888"/>
                  <a:gd name="connsiteY45" fmla="*/ 2366 h 738748"/>
                  <a:gd name="connsiteX46" fmla="*/ 68330 w 732888"/>
                  <a:gd name="connsiteY46" fmla="*/ 3456 h 738748"/>
                  <a:gd name="connsiteX47" fmla="*/ 91 w 732888"/>
                  <a:gd name="connsiteY47" fmla="*/ 38905 h 738748"/>
                  <a:gd name="connsiteX48" fmla="*/ 977 w 732888"/>
                  <a:gd name="connsiteY48" fmla="*/ 43882 h 738748"/>
                  <a:gd name="connsiteX49" fmla="*/ 619152 w 732888"/>
                  <a:gd name="connsiteY49" fmla="*/ 453589 h 738748"/>
                  <a:gd name="connsiteX50" fmla="*/ 607358 w 732888"/>
                  <a:gd name="connsiteY50" fmla="*/ 474109 h 738748"/>
                  <a:gd name="connsiteX51" fmla="*/ 605859 w 732888"/>
                  <a:gd name="connsiteY51" fmla="*/ 473564 h 738748"/>
                  <a:gd name="connsiteX52" fmla="*/ 598768 w 732888"/>
                  <a:gd name="connsiteY52" fmla="*/ 379079 h 738748"/>
                  <a:gd name="connsiteX53" fmla="*/ 605177 w 732888"/>
                  <a:gd name="connsiteY53" fmla="*/ 399325 h 738748"/>
                  <a:gd name="connsiteX54" fmla="*/ 619220 w 732888"/>
                  <a:gd name="connsiteY54" fmla="*/ 448749 h 738748"/>
                  <a:gd name="connsiteX55" fmla="*/ 619152 w 732888"/>
                  <a:gd name="connsiteY55" fmla="*/ 453589 h 738748"/>
                  <a:gd name="connsiteX56" fmla="*/ 619152 w 732888"/>
                  <a:gd name="connsiteY56" fmla="*/ 453589 h 738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732888" h="738748">
                    <a:moveTo>
                      <a:pt x="977" y="43882"/>
                    </a:moveTo>
                    <a:cubicBezTo>
                      <a:pt x="16998" y="75854"/>
                      <a:pt x="58650" y="212264"/>
                      <a:pt x="82033" y="236056"/>
                    </a:cubicBezTo>
                    <a:cubicBezTo>
                      <a:pt x="98803" y="253099"/>
                      <a:pt x="111005" y="254462"/>
                      <a:pt x="127162" y="260052"/>
                    </a:cubicBezTo>
                    <a:cubicBezTo>
                      <a:pt x="139364" y="264279"/>
                      <a:pt x="201059" y="238510"/>
                      <a:pt x="201059" y="253099"/>
                    </a:cubicBezTo>
                    <a:cubicBezTo>
                      <a:pt x="201059" y="294001"/>
                      <a:pt x="181494" y="361831"/>
                      <a:pt x="180608" y="382623"/>
                    </a:cubicBezTo>
                    <a:cubicBezTo>
                      <a:pt x="179653" y="404984"/>
                      <a:pt x="161929" y="530214"/>
                      <a:pt x="160157" y="553051"/>
                    </a:cubicBezTo>
                    <a:cubicBezTo>
                      <a:pt x="158248" y="577252"/>
                      <a:pt x="127298" y="682712"/>
                      <a:pt x="124776" y="699482"/>
                    </a:cubicBezTo>
                    <a:cubicBezTo>
                      <a:pt x="124571" y="700914"/>
                      <a:pt x="125185" y="702005"/>
                      <a:pt x="125798" y="703232"/>
                    </a:cubicBezTo>
                    <a:cubicBezTo>
                      <a:pt x="130093" y="712026"/>
                      <a:pt x="134388" y="720752"/>
                      <a:pt x="138478" y="729614"/>
                    </a:cubicBezTo>
                    <a:cubicBezTo>
                      <a:pt x="139842" y="732477"/>
                      <a:pt x="140796" y="733227"/>
                      <a:pt x="144000" y="731386"/>
                    </a:cubicBezTo>
                    <a:cubicBezTo>
                      <a:pt x="157157" y="723683"/>
                      <a:pt x="170587" y="716389"/>
                      <a:pt x="185448" y="710321"/>
                    </a:cubicBezTo>
                    <a:cubicBezTo>
                      <a:pt x="185380" y="720206"/>
                      <a:pt x="594269" y="738749"/>
                      <a:pt x="618606" y="738749"/>
                    </a:cubicBezTo>
                    <a:cubicBezTo>
                      <a:pt x="624265" y="737044"/>
                      <a:pt x="625696" y="733636"/>
                      <a:pt x="625083" y="727569"/>
                    </a:cubicBezTo>
                    <a:cubicBezTo>
                      <a:pt x="622901" y="705754"/>
                      <a:pt x="619765" y="660693"/>
                      <a:pt x="619697" y="660079"/>
                    </a:cubicBezTo>
                    <a:cubicBezTo>
                      <a:pt x="619424" y="653399"/>
                      <a:pt x="619561" y="652990"/>
                      <a:pt x="625833" y="655103"/>
                    </a:cubicBezTo>
                    <a:cubicBezTo>
                      <a:pt x="630741" y="656807"/>
                      <a:pt x="632718" y="655171"/>
                      <a:pt x="634967" y="650944"/>
                    </a:cubicBezTo>
                    <a:cubicBezTo>
                      <a:pt x="657328" y="608542"/>
                      <a:pt x="720249" y="496333"/>
                      <a:pt x="727339" y="481471"/>
                    </a:cubicBezTo>
                    <a:cubicBezTo>
                      <a:pt x="733815" y="467905"/>
                      <a:pt x="733406" y="453794"/>
                      <a:pt x="732111" y="439614"/>
                    </a:cubicBezTo>
                    <a:cubicBezTo>
                      <a:pt x="730543" y="422708"/>
                      <a:pt x="661759" y="189836"/>
                      <a:pt x="656578" y="171089"/>
                    </a:cubicBezTo>
                    <a:cubicBezTo>
                      <a:pt x="652624" y="156978"/>
                      <a:pt x="648738" y="142798"/>
                      <a:pt x="644852" y="128687"/>
                    </a:cubicBezTo>
                    <a:cubicBezTo>
                      <a:pt x="644307" y="126710"/>
                      <a:pt x="643012" y="125755"/>
                      <a:pt x="641171" y="125005"/>
                    </a:cubicBezTo>
                    <a:cubicBezTo>
                      <a:pt x="608790" y="112326"/>
                      <a:pt x="576954" y="98555"/>
                      <a:pt x="545663" y="83421"/>
                    </a:cubicBezTo>
                    <a:cubicBezTo>
                      <a:pt x="524326" y="73127"/>
                      <a:pt x="503329" y="62084"/>
                      <a:pt x="482946" y="49949"/>
                    </a:cubicBezTo>
                    <a:cubicBezTo>
                      <a:pt x="481037" y="48790"/>
                      <a:pt x="479333" y="46881"/>
                      <a:pt x="476743" y="47086"/>
                    </a:cubicBezTo>
                    <a:lnTo>
                      <a:pt x="476743" y="47086"/>
                    </a:lnTo>
                    <a:cubicBezTo>
                      <a:pt x="471766" y="41360"/>
                      <a:pt x="466858" y="35633"/>
                      <a:pt x="461881" y="29975"/>
                    </a:cubicBezTo>
                    <a:cubicBezTo>
                      <a:pt x="461063" y="29021"/>
                      <a:pt x="460313" y="27794"/>
                      <a:pt x="458745" y="27862"/>
                    </a:cubicBezTo>
                    <a:cubicBezTo>
                      <a:pt x="456360" y="32225"/>
                      <a:pt x="455882" y="37269"/>
                      <a:pt x="454178" y="41905"/>
                    </a:cubicBezTo>
                    <a:cubicBezTo>
                      <a:pt x="450361" y="52199"/>
                      <a:pt x="445588" y="62084"/>
                      <a:pt x="441771" y="72309"/>
                    </a:cubicBezTo>
                    <a:cubicBezTo>
                      <a:pt x="437953" y="82603"/>
                      <a:pt x="433386" y="92556"/>
                      <a:pt x="429773" y="102918"/>
                    </a:cubicBezTo>
                    <a:cubicBezTo>
                      <a:pt x="427591" y="109326"/>
                      <a:pt x="424183" y="114575"/>
                      <a:pt x="417502" y="116961"/>
                    </a:cubicBezTo>
                    <a:cubicBezTo>
                      <a:pt x="406390" y="120983"/>
                      <a:pt x="395687" y="125960"/>
                      <a:pt x="384916" y="130732"/>
                    </a:cubicBezTo>
                    <a:cubicBezTo>
                      <a:pt x="380758" y="132572"/>
                      <a:pt x="378236" y="131277"/>
                      <a:pt x="375850" y="127528"/>
                    </a:cubicBezTo>
                    <a:cubicBezTo>
                      <a:pt x="371555" y="120847"/>
                      <a:pt x="366987" y="114371"/>
                      <a:pt x="362011" y="108031"/>
                    </a:cubicBezTo>
                    <a:cubicBezTo>
                      <a:pt x="355944" y="100327"/>
                      <a:pt x="352194" y="91056"/>
                      <a:pt x="348513" y="81989"/>
                    </a:cubicBezTo>
                    <a:cubicBezTo>
                      <a:pt x="345650" y="74900"/>
                      <a:pt x="342173" y="68083"/>
                      <a:pt x="338696" y="61265"/>
                    </a:cubicBezTo>
                    <a:cubicBezTo>
                      <a:pt x="335901" y="55744"/>
                      <a:pt x="335015" y="50290"/>
                      <a:pt x="336924" y="44427"/>
                    </a:cubicBezTo>
                    <a:cubicBezTo>
                      <a:pt x="337401" y="42996"/>
                      <a:pt x="337878" y="41496"/>
                      <a:pt x="336378" y="40337"/>
                    </a:cubicBezTo>
                    <a:cubicBezTo>
                      <a:pt x="329425" y="39996"/>
                      <a:pt x="328607" y="40610"/>
                      <a:pt x="328334" y="47086"/>
                    </a:cubicBezTo>
                    <a:lnTo>
                      <a:pt x="328334" y="47086"/>
                    </a:lnTo>
                    <a:cubicBezTo>
                      <a:pt x="327312" y="46404"/>
                      <a:pt x="326562" y="46745"/>
                      <a:pt x="325744" y="47563"/>
                    </a:cubicBezTo>
                    <a:cubicBezTo>
                      <a:pt x="324176" y="49267"/>
                      <a:pt x="322199" y="50699"/>
                      <a:pt x="320904" y="52608"/>
                    </a:cubicBezTo>
                    <a:cubicBezTo>
                      <a:pt x="312860" y="63856"/>
                      <a:pt x="300793" y="67265"/>
                      <a:pt x="288182" y="69991"/>
                    </a:cubicBezTo>
                    <a:cubicBezTo>
                      <a:pt x="273048" y="73264"/>
                      <a:pt x="236917" y="68151"/>
                      <a:pt x="220147" y="71764"/>
                    </a:cubicBezTo>
                    <a:cubicBezTo>
                      <a:pt x="212989" y="73332"/>
                      <a:pt x="167246" y="115598"/>
                      <a:pt x="142568" y="132504"/>
                    </a:cubicBezTo>
                    <a:cubicBezTo>
                      <a:pt x="140046" y="134277"/>
                      <a:pt x="98871" y="62288"/>
                      <a:pt x="75352" y="2366"/>
                    </a:cubicBezTo>
                    <a:cubicBezTo>
                      <a:pt x="73784" y="-1724"/>
                      <a:pt x="70239" y="48"/>
                      <a:pt x="68330" y="3456"/>
                    </a:cubicBezTo>
                    <a:cubicBezTo>
                      <a:pt x="63899" y="9728"/>
                      <a:pt x="3363" y="34611"/>
                      <a:pt x="91" y="38905"/>
                    </a:cubicBezTo>
                    <a:cubicBezTo>
                      <a:pt x="23" y="38905"/>
                      <a:pt x="-318" y="41291"/>
                      <a:pt x="977" y="43882"/>
                    </a:cubicBezTo>
                    <a:close/>
                    <a:moveTo>
                      <a:pt x="619152" y="453589"/>
                    </a:moveTo>
                    <a:cubicBezTo>
                      <a:pt x="615402" y="460543"/>
                      <a:pt x="611312" y="467292"/>
                      <a:pt x="607358" y="474109"/>
                    </a:cubicBezTo>
                    <a:cubicBezTo>
                      <a:pt x="606881" y="473904"/>
                      <a:pt x="606336" y="473768"/>
                      <a:pt x="605859" y="473564"/>
                    </a:cubicBezTo>
                    <a:cubicBezTo>
                      <a:pt x="603472" y="442069"/>
                      <a:pt x="601155" y="410574"/>
                      <a:pt x="598768" y="379079"/>
                    </a:cubicBezTo>
                    <a:cubicBezTo>
                      <a:pt x="601155" y="385759"/>
                      <a:pt x="603200" y="392508"/>
                      <a:pt x="605177" y="399325"/>
                    </a:cubicBezTo>
                    <a:cubicBezTo>
                      <a:pt x="609880" y="415755"/>
                      <a:pt x="614584" y="432252"/>
                      <a:pt x="619220" y="448749"/>
                    </a:cubicBezTo>
                    <a:cubicBezTo>
                      <a:pt x="619629" y="450249"/>
                      <a:pt x="619833" y="452294"/>
                      <a:pt x="619152" y="453589"/>
                    </a:cubicBezTo>
                    <a:lnTo>
                      <a:pt x="619152" y="453589"/>
                    </a:lnTo>
                    <a:close/>
                  </a:path>
                </a:pathLst>
              </a:custGeom>
              <a:solidFill>
                <a:srgbClr val="00000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1" name="자유형: 도형 8">
                <a:extLst>
                  <a:ext uri="{FF2B5EF4-FFF2-40B4-BE49-F238E27FC236}">
                    <a16:creationId xmlns:a16="http://schemas.microsoft.com/office/drawing/2014/main" id="{87EF1EB9-7CCD-AB0F-1BE0-5522E6BD7591}"/>
                  </a:ext>
                </a:extLst>
              </p:cNvPr>
              <p:cNvSpPr/>
              <p:nvPr/>
            </p:nvSpPr>
            <p:spPr>
              <a:xfrm>
                <a:off x="6004145" y="239890"/>
                <a:ext cx="261973" cy="563787"/>
              </a:xfrm>
              <a:custGeom>
                <a:avLst/>
                <a:gdLst>
                  <a:gd name="connsiteX0" fmla="*/ 73107 w 261973"/>
                  <a:gd name="connsiteY0" fmla="*/ 188768 h 563787"/>
                  <a:gd name="connsiteX1" fmla="*/ 36431 w 261973"/>
                  <a:gd name="connsiteY1" fmla="*/ 364308 h 563787"/>
                  <a:gd name="connsiteX2" fmla="*/ 437 w 261973"/>
                  <a:gd name="connsiteY2" fmla="*/ 534463 h 563787"/>
                  <a:gd name="connsiteX3" fmla="*/ 2959 w 261973"/>
                  <a:gd name="connsiteY3" fmla="*/ 539167 h 563787"/>
                  <a:gd name="connsiteX4" fmla="*/ 67858 w 261973"/>
                  <a:gd name="connsiteY4" fmla="*/ 554778 h 563787"/>
                  <a:gd name="connsiteX5" fmla="*/ 208426 w 261973"/>
                  <a:gd name="connsiteY5" fmla="*/ 563368 h 563787"/>
                  <a:gd name="connsiteX6" fmla="*/ 258396 w 261973"/>
                  <a:gd name="connsiteY6" fmla="*/ 561663 h 563787"/>
                  <a:gd name="connsiteX7" fmla="*/ 261600 w 261973"/>
                  <a:gd name="connsiteY7" fmla="*/ 557641 h 563787"/>
                  <a:gd name="connsiteX8" fmla="*/ 242648 w 261973"/>
                  <a:gd name="connsiteY8" fmla="*/ 451499 h 563787"/>
                  <a:gd name="connsiteX9" fmla="*/ 238285 w 261973"/>
                  <a:gd name="connsiteY9" fmla="*/ 300569 h 563787"/>
                  <a:gd name="connsiteX10" fmla="*/ 248716 w 261973"/>
                  <a:gd name="connsiteY10" fmla="*/ 115893 h 563787"/>
                  <a:gd name="connsiteX11" fmla="*/ 256964 w 261973"/>
                  <a:gd name="connsiteY11" fmla="*/ 19227 h 563787"/>
                  <a:gd name="connsiteX12" fmla="*/ 242103 w 261973"/>
                  <a:gd name="connsiteY12" fmla="*/ 2116 h 563787"/>
                  <a:gd name="connsiteX13" fmla="*/ 238967 w 261973"/>
                  <a:gd name="connsiteY13" fmla="*/ 3 h 563787"/>
                  <a:gd name="connsiteX14" fmla="*/ 234399 w 261973"/>
                  <a:gd name="connsiteY14" fmla="*/ 14046 h 563787"/>
                  <a:gd name="connsiteX15" fmla="*/ 209995 w 261973"/>
                  <a:gd name="connsiteY15" fmla="*/ 75059 h 563787"/>
                  <a:gd name="connsiteX16" fmla="*/ 197724 w 261973"/>
                  <a:gd name="connsiteY16" fmla="*/ 89102 h 563787"/>
                  <a:gd name="connsiteX17" fmla="*/ 165138 w 261973"/>
                  <a:gd name="connsiteY17" fmla="*/ 102873 h 563787"/>
                  <a:gd name="connsiteX18" fmla="*/ 156071 w 261973"/>
                  <a:gd name="connsiteY18" fmla="*/ 99669 h 563787"/>
                  <a:gd name="connsiteX19" fmla="*/ 142233 w 261973"/>
                  <a:gd name="connsiteY19" fmla="*/ 80240 h 563787"/>
                  <a:gd name="connsiteX20" fmla="*/ 118918 w 261973"/>
                  <a:gd name="connsiteY20" fmla="*/ 33475 h 563787"/>
                  <a:gd name="connsiteX21" fmla="*/ 116191 w 261973"/>
                  <a:gd name="connsiteY21" fmla="*/ 17318 h 563787"/>
                  <a:gd name="connsiteX22" fmla="*/ 116600 w 261973"/>
                  <a:gd name="connsiteY22" fmla="*/ 12614 h 563787"/>
                  <a:gd name="connsiteX23" fmla="*/ 108556 w 261973"/>
                  <a:gd name="connsiteY23" fmla="*/ 19363 h 563787"/>
                  <a:gd name="connsiteX24" fmla="*/ 103716 w 261973"/>
                  <a:gd name="connsiteY24" fmla="*/ 43769 h 563787"/>
                  <a:gd name="connsiteX25" fmla="*/ 73107 w 261973"/>
                  <a:gd name="connsiteY25" fmla="*/ 188768 h 563787"/>
                  <a:gd name="connsiteX26" fmla="*/ 73107 w 261973"/>
                  <a:gd name="connsiteY26" fmla="*/ 188768 h 56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1973" h="563787">
                    <a:moveTo>
                      <a:pt x="73107" y="188768"/>
                    </a:moveTo>
                    <a:cubicBezTo>
                      <a:pt x="70039" y="203425"/>
                      <a:pt x="40181" y="346925"/>
                      <a:pt x="36431" y="364308"/>
                    </a:cubicBezTo>
                    <a:cubicBezTo>
                      <a:pt x="33364" y="378624"/>
                      <a:pt x="1323" y="531327"/>
                      <a:pt x="437" y="534463"/>
                    </a:cubicBezTo>
                    <a:cubicBezTo>
                      <a:pt x="-313" y="537122"/>
                      <a:pt x="-449" y="538144"/>
                      <a:pt x="2959" y="539167"/>
                    </a:cubicBezTo>
                    <a:cubicBezTo>
                      <a:pt x="24297" y="545575"/>
                      <a:pt x="45975" y="550483"/>
                      <a:pt x="67858" y="554778"/>
                    </a:cubicBezTo>
                    <a:cubicBezTo>
                      <a:pt x="114351" y="563777"/>
                      <a:pt x="161320" y="564527"/>
                      <a:pt x="208426" y="563368"/>
                    </a:cubicBezTo>
                    <a:cubicBezTo>
                      <a:pt x="225060" y="562959"/>
                      <a:pt x="241694" y="561732"/>
                      <a:pt x="258396" y="561663"/>
                    </a:cubicBezTo>
                    <a:cubicBezTo>
                      <a:pt x="261327" y="561663"/>
                      <a:pt x="262691" y="561868"/>
                      <a:pt x="261600" y="557641"/>
                    </a:cubicBezTo>
                    <a:cubicBezTo>
                      <a:pt x="257032" y="539576"/>
                      <a:pt x="244557" y="468746"/>
                      <a:pt x="242648" y="451499"/>
                    </a:cubicBezTo>
                    <a:cubicBezTo>
                      <a:pt x="237058" y="401325"/>
                      <a:pt x="236786" y="351015"/>
                      <a:pt x="238285" y="300569"/>
                    </a:cubicBezTo>
                    <a:cubicBezTo>
                      <a:pt x="239103" y="272959"/>
                      <a:pt x="247284" y="131982"/>
                      <a:pt x="248716" y="115893"/>
                    </a:cubicBezTo>
                    <a:cubicBezTo>
                      <a:pt x="250011" y="102191"/>
                      <a:pt x="256896" y="32657"/>
                      <a:pt x="256964" y="19227"/>
                    </a:cubicBezTo>
                    <a:cubicBezTo>
                      <a:pt x="251988" y="13501"/>
                      <a:pt x="247080" y="7842"/>
                      <a:pt x="242103" y="2116"/>
                    </a:cubicBezTo>
                    <a:cubicBezTo>
                      <a:pt x="241285" y="1162"/>
                      <a:pt x="240535" y="-65"/>
                      <a:pt x="238967" y="3"/>
                    </a:cubicBezTo>
                    <a:cubicBezTo>
                      <a:pt x="236581" y="4366"/>
                      <a:pt x="236104" y="9410"/>
                      <a:pt x="234399" y="14046"/>
                    </a:cubicBezTo>
                    <a:cubicBezTo>
                      <a:pt x="230582" y="24340"/>
                      <a:pt x="213539" y="64697"/>
                      <a:pt x="209995" y="75059"/>
                    </a:cubicBezTo>
                    <a:cubicBezTo>
                      <a:pt x="207813" y="81467"/>
                      <a:pt x="204405" y="86716"/>
                      <a:pt x="197724" y="89102"/>
                    </a:cubicBezTo>
                    <a:cubicBezTo>
                      <a:pt x="186612" y="93056"/>
                      <a:pt x="175909" y="98101"/>
                      <a:pt x="165138" y="102873"/>
                    </a:cubicBezTo>
                    <a:cubicBezTo>
                      <a:pt x="160980" y="104713"/>
                      <a:pt x="158457" y="103418"/>
                      <a:pt x="156071" y="99669"/>
                    </a:cubicBezTo>
                    <a:cubicBezTo>
                      <a:pt x="151776" y="92988"/>
                      <a:pt x="147209" y="86512"/>
                      <a:pt x="142233" y="80240"/>
                    </a:cubicBezTo>
                    <a:cubicBezTo>
                      <a:pt x="136165" y="72537"/>
                      <a:pt x="122395" y="40292"/>
                      <a:pt x="118918" y="33475"/>
                    </a:cubicBezTo>
                    <a:cubicBezTo>
                      <a:pt x="116123" y="27953"/>
                      <a:pt x="114282" y="23181"/>
                      <a:pt x="116191" y="17318"/>
                    </a:cubicBezTo>
                    <a:cubicBezTo>
                      <a:pt x="116669" y="15887"/>
                      <a:pt x="118100" y="13773"/>
                      <a:pt x="116600" y="12614"/>
                    </a:cubicBezTo>
                    <a:cubicBezTo>
                      <a:pt x="109647" y="12274"/>
                      <a:pt x="108829" y="12887"/>
                      <a:pt x="108556" y="19363"/>
                    </a:cubicBezTo>
                    <a:cubicBezTo>
                      <a:pt x="106920" y="27476"/>
                      <a:pt x="105352" y="35588"/>
                      <a:pt x="103716" y="43769"/>
                    </a:cubicBezTo>
                    <a:cubicBezTo>
                      <a:pt x="102080" y="51881"/>
                      <a:pt x="75152" y="178747"/>
                      <a:pt x="73107" y="188768"/>
                    </a:cubicBezTo>
                    <a:lnTo>
                      <a:pt x="73107" y="188768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2" name="자유형: 도형 9">
                <a:extLst>
                  <a:ext uri="{FF2B5EF4-FFF2-40B4-BE49-F238E27FC236}">
                    <a16:creationId xmlns:a16="http://schemas.microsoft.com/office/drawing/2014/main" id="{68713253-6D85-5DB7-8B38-15DC87D59F7F}"/>
                  </a:ext>
                </a:extLst>
              </p:cNvPr>
              <p:cNvSpPr/>
              <p:nvPr/>
            </p:nvSpPr>
            <p:spPr>
              <a:xfrm>
                <a:off x="6244723" y="841271"/>
                <a:ext cx="123619" cy="109645"/>
              </a:xfrm>
              <a:custGeom>
                <a:avLst/>
                <a:gdLst>
                  <a:gd name="connsiteX0" fmla="*/ 77808 w 123619"/>
                  <a:gd name="connsiteY0" fmla="*/ 27 h 109645"/>
                  <a:gd name="connsiteX1" fmla="*/ 39769 w 123619"/>
                  <a:gd name="connsiteY1" fmla="*/ 231 h 109645"/>
                  <a:gd name="connsiteX2" fmla="*/ 7320 w 123619"/>
                  <a:gd name="connsiteY2" fmla="*/ 4390 h 109645"/>
                  <a:gd name="connsiteX3" fmla="*/ 162 w 123619"/>
                  <a:gd name="connsiteY3" fmla="*/ 9775 h 109645"/>
                  <a:gd name="connsiteX4" fmla="*/ 4729 w 123619"/>
                  <a:gd name="connsiteY4" fmla="*/ 18024 h 109645"/>
                  <a:gd name="connsiteX5" fmla="*/ 23271 w 123619"/>
                  <a:gd name="connsiteY5" fmla="*/ 23887 h 109645"/>
                  <a:gd name="connsiteX6" fmla="*/ 47949 w 123619"/>
                  <a:gd name="connsiteY6" fmla="*/ 39293 h 109645"/>
                  <a:gd name="connsiteX7" fmla="*/ 82103 w 123619"/>
                  <a:gd name="connsiteY7" fmla="*/ 109646 h 109645"/>
                  <a:gd name="connsiteX8" fmla="*/ 85034 w 123619"/>
                  <a:gd name="connsiteY8" fmla="*/ 109646 h 109645"/>
                  <a:gd name="connsiteX9" fmla="*/ 123619 w 123619"/>
                  <a:gd name="connsiteY9" fmla="*/ 45156 h 109645"/>
                  <a:gd name="connsiteX10" fmla="*/ 80876 w 123619"/>
                  <a:gd name="connsiteY10" fmla="*/ 2413 h 109645"/>
                  <a:gd name="connsiteX11" fmla="*/ 77808 w 123619"/>
                  <a:gd name="connsiteY11" fmla="*/ 27 h 109645"/>
                  <a:gd name="connsiteX12" fmla="*/ 77808 w 123619"/>
                  <a:gd name="connsiteY12" fmla="*/ 27 h 109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3619" h="109645">
                    <a:moveTo>
                      <a:pt x="77808" y="27"/>
                    </a:moveTo>
                    <a:cubicBezTo>
                      <a:pt x="65128" y="95"/>
                      <a:pt x="52449" y="-178"/>
                      <a:pt x="39769" y="231"/>
                    </a:cubicBezTo>
                    <a:cubicBezTo>
                      <a:pt x="28861" y="572"/>
                      <a:pt x="17886" y="1186"/>
                      <a:pt x="7320" y="4390"/>
                    </a:cubicBezTo>
                    <a:cubicBezTo>
                      <a:pt x="4252" y="5344"/>
                      <a:pt x="980" y="6230"/>
                      <a:pt x="162" y="9775"/>
                    </a:cubicBezTo>
                    <a:cubicBezTo>
                      <a:pt x="-725" y="13661"/>
                      <a:pt x="2207" y="15911"/>
                      <a:pt x="4729" y="18024"/>
                    </a:cubicBezTo>
                    <a:cubicBezTo>
                      <a:pt x="9296" y="21841"/>
                      <a:pt x="16931" y="24705"/>
                      <a:pt x="23271" y="23887"/>
                    </a:cubicBezTo>
                    <a:cubicBezTo>
                      <a:pt x="36360" y="21228"/>
                      <a:pt x="43178" y="27977"/>
                      <a:pt x="47949" y="39293"/>
                    </a:cubicBezTo>
                    <a:cubicBezTo>
                      <a:pt x="58107" y="63289"/>
                      <a:pt x="69969" y="86536"/>
                      <a:pt x="82103" y="109646"/>
                    </a:cubicBezTo>
                    <a:cubicBezTo>
                      <a:pt x="83057" y="109646"/>
                      <a:pt x="84080" y="109646"/>
                      <a:pt x="85034" y="109646"/>
                    </a:cubicBezTo>
                    <a:cubicBezTo>
                      <a:pt x="95124" y="93148"/>
                      <a:pt x="121642" y="50541"/>
                      <a:pt x="123619" y="45156"/>
                    </a:cubicBezTo>
                    <a:cubicBezTo>
                      <a:pt x="121642" y="41884"/>
                      <a:pt x="92465" y="14070"/>
                      <a:pt x="80876" y="2413"/>
                    </a:cubicBezTo>
                    <a:cubicBezTo>
                      <a:pt x="79990" y="1458"/>
                      <a:pt x="79308" y="163"/>
                      <a:pt x="77808" y="27"/>
                    </a:cubicBezTo>
                    <a:lnTo>
                      <a:pt x="77808" y="27"/>
                    </a:lnTo>
                    <a:close/>
                  </a:path>
                </a:pathLst>
              </a:custGeom>
              <a:solidFill>
                <a:srgbClr val="FCC88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3" name="자유형: 도형 10">
                <a:extLst>
                  <a:ext uri="{FF2B5EF4-FFF2-40B4-BE49-F238E27FC236}">
                    <a16:creationId xmlns:a16="http://schemas.microsoft.com/office/drawing/2014/main" id="{8B6E9FAB-737F-8365-A457-9095B9F4E6D5}"/>
                  </a:ext>
                </a:extLst>
              </p:cNvPr>
              <p:cNvSpPr/>
              <p:nvPr/>
            </p:nvSpPr>
            <p:spPr>
              <a:xfrm>
                <a:off x="6322736" y="820648"/>
                <a:ext cx="77282" cy="66980"/>
              </a:xfrm>
              <a:custGeom>
                <a:avLst/>
                <a:gdLst>
                  <a:gd name="connsiteX0" fmla="*/ 0 w 77282"/>
                  <a:gd name="connsiteY0" fmla="*/ 20854 h 66980"/>
                  <a:gd name="connsiteX1" fmla="*/ 45742 w 77282"/>
                  <a:gd name="connsiteY1" fmla="*/ 65506 h 66980"/>
                  <a:gd name="connsiteX2" fmla="*/ 67421 w 77282"/>
                  <a:gd name="connsiteY2" fmla="*/ 58553 h 66980"/>
                  <a:gd name="connsiteX3" fmla="*/ 76624 w 77282"/>
                  <a:gd name="connsiteY3" fmla="*/ 44510 h 66980"/>
                  <a:gd name="connsiteX4" fmla="*/ 75874 w 77282"/>
                  <a:gd name="connsiteY4" fmla="*/ 40624 h 66980"/>
                  <a:gd name="connsiteX5" fmla="*/ 22565 w 77282"/>
                  <a:gd name="connsiteY5" fmla="*/ 812 h 66980"/>
                  <a:gd name="connsiteX6" fmla="*/ 18133 w 77282"/>
                  <a:gd name="connsiteY6" fmla="*/ 1835 h 66980"/>
                  <a:gd name="connsiteX7" fmla="*/ 0 w 77282"/>
                  <a:gd name="connsiteY7" fmla="*/ 20854 h 66980"/>
                  <a:gd name="connsiteX8" fmla="*/ 0 w 77282"/>
                  <a:gd name="connsiteY8" fmla="*/ 20854 h 66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282" h="66980">
                    <a:moveTo>
                      <a:pt x="0" y="20854"/>
                    </a:moveTo>
                    <a:cubicBezTo>
                      <a:pt x="1091" y="24195"/>
                      <a:pt x="43902" y="65097"/>
                      <a:pt x="45742" y="65506"/>
                    </a:cubicBezTo>
                    <a:cubicBezTo>
                      <a:pt x="54196" y="68779"/>
                      <a:pt x="60808" y="66665"/>
                      <a:pt x="67421" y="58553"/>
                    </a:cubicBezTo>
                    <a:cubicBezTo>
                      <a:pt x="70966" y="54190"/>
                      <a:pt x="73761" y="49282"/>
                      <a:pt x="76624" y="44510"/>
                    </a:cubicBezTo>
                    <a:cubicBezTo>
                      <a:pt x="77715" y="42669"/>
                      <a:pt x="77442" y="41783"/>
                      <a:pt x="75874" y="40624"/>
                    </a:cubicBezTo>
                    <a:cubicBezTo>
                      <a:pt x="58082" y="27399"/>
                      <a:pt x="40289" y="14174"/>
                      <a:pt x="22565" y="812"/>
                    </a:cubicBezTo>
                    <a:cubicBezTo>
                      <a:pt x="20111" y="-1029"/>
                      <a:pt x="19293" y="676"/>
                      <a:pt x="18133" y="1835"/>
                    </a:cubicBezTo>
                    <a:cubicBezTo>
                      <a:pt x="12134" y="8106"/>
                      <a:pt x="6067" y="14514"/>
                      <a:pt x="0" y="20854"/>
                    </a:cubicBezTo>
                    <a:lnTo>
                      <a:pt x="0" y="20854"/>
                    </a:lnTo>
                    <a:close/>
                  </a:path>
                </a:pathLst>
              </a:custGeom>
              <a:solidFill>
                <a:srgbClr val="AAC5E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4" name="자유형: 도형 11">
                <a:extLst>
                  <a:ext uri="{FF2B5EF4-FFF2-40B4-BE49-F238E27FC236}">
                    <a16:creationId xmlns:a16="http://schemas.microsoft.com/office/drawing/2014/main" id="{3F2225EA-A24C-C406-4F6B-5E4FFBA9CA74}"/>
                  </a:ext>
                </a:extLst>
              </p:cNvPr>
              <p:cNvSpPr/>
              <p:nvPr/>
            </p:nvSpPr>
            <p:spPr>
              <a:xfrm>
                <a:off x="6101930" y="301701"/>
                <a:ext cx="42675" cy="31654"/>
              </a:xfrm>
              <a:custGeom>
                <a:avLst/>
                <a:gdLst>
                  <a:gd name="connsiteX0" fmla="*/ 0 w 42675"/>
                  <a:gd name="connsiteY0" fmla="*/ 11544 h 31654"/>
                  <a:gd name="connsiteX1" fmla="*/ 42675 w 42675"/>
                  <a:gd name="connsiteY1" fmla="*/ 31654 h 31654"/>
                  <a:gd name="connsiteX2" fmla="*/ 13293 w 42675"/>
                  <a:gd name="connsiteY2" fmla="*/ 1863 h 31654"/>
                  <a:gd name="connsiteX3" fmla="*/ 7294 w 42675"/>
                  <a:gd name="connsiteY3" fmla="*/ 1727 h 31654"/>
                  <a:gd name="connsiteX4" fmla="*/ 0 w 42675"/>
                  <a:gd name="connsiteY4" fmla="*/ 11544 h 31654"/>
                  <a:gd name="connsiteX5" fmla="*/ 0 w 42675"/>
                  <a:gd name="connsiteY5" fmla="*/ 11544 h 31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675" h="31654">
                    <a:moveTo>
                      <a:pt x="0" y="11544"/>
                    </a:moveTo>
                    <a:cubicBezTo>
                      <a:pt x="12271" y="17611"/>
                      <a:pt x="40289" y="31518"/>
                      <a:pt x="42675" y="31654"/>
                    </a:cubicBezTo>
                    <a:cubicBezTo>
                      <a:pt x="40834" y="29745"/>
                      <a:pt x="21133" y="9976"/>
                      <a:pt x="13293" y="1863"/>
                    </a:cubicBezTo>
                    <a:cubicBezTo>
                      <a:pt x="11112" y="-386"/>
                      <a:pt x="9612" y="-795"/>
                      <a:pt x="7294" y="1727"/>
                    </a:cubicBezTo>
                    <a:cubicBezTo>
                      <a:pt x="5590" y="3636"/>
                      <a:pt x="409" y="9908"/>
                      <a:pt x="0" y="11544"/>
                    </a:cubicBez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637491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5" name="자유형: 도형 12">
                <a:extLst>
                  <a:ext uri="{FF2B5EF4-FFF2-40B4-BE49-F238E27FC236}">
                    <a16:creationId xmlns:a16="http://schemas.microsoft.com/office/drawing/2014/main" id="{88A38E62-9F8A-4853-9078-368B8B335A4A}"/>
                  </a:ext>
                </a:extLst>
              </p:cNvPr>
              <p:cNvSpPr/>
              <p:nvPr/>
            </p:nvSpPr>
            <p:spPr>
              <a:xfrm>
                <a:off x="6127767" y="397436"/>
                <a:ext cx="34529" cy="372418"/>
              </a:xfrm>
              <a:custGeom>
                <a:avLst/>
                <a:gdLst>
                  <a:gd name="connsiteX0" fmla="*/ 1500 w 34529"/>
                  <a:gd name="connsiteY0" fmla="*/ 372350 h 372418"/>
                  <a:gd name="connsiteX1" fmla="*/ 22292 w 34529"/>
                  <a:gd name="connsiteY1" fmla="*/ 146568 h 372418"/>
                  <a:gd name="connsiteX2" fmla="*/ 34494 w 34529"/>
                  <a:gd name="connsiteY2" fmla="*/ 0 h 372418"/>
                  <a:gd name="connsiteX3" fmla="*/ 19088 w 34529"/>
                  <a:gd name="connsiteY3" fmla="*/ 142886 h 372418"/>
                  <a:gd name="connsiteX4" fmla="*/ 4977 w 34529"/>
                  <a:gd name="connsiteY4" fmla="*/ 298998 h 372418"/>
                  <a:gd name="connsiteX5" fmla="*/ 0 w 34529"/>
                  <a:gd name="connsiteY5" fmla="*/ 372418 h 372418"/>
                  <a:gd name="connsiteX6" fmla="*/ 1500 w 34529"/>
                  <a:gd name="connsiteY6" fmla="*/ 372350 h 372418"/>
                  <a:gd name="connsiteX7" fmla="*/ 1500 w 34529"/>
                  <a:gd name="connsiteY7" fmla="*/ 372350 h 37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529" h="372418">
                    <a:moveTo>
                      <a:pt x="1500" y="372350"/>
                    </a:moveTo>
                    <a:cubicBezTo>
                      <a:pt x="1841" y="366078"/>
                      <a:pt x="20110" y="163201"/>
                      <a:pt x="22292" y="146568"/>
                    </a:cubicBezTo>
                    <a:cubicBezTo>
                      <a:pt x="23928" y="133820"/>
                      <a:pt x="35244" y="7499"/>
                      <a:pt x="34494" y="0"/>
                    </a:cubicBezTo>
                    <a:cubicBezTo>
                      <a:pt x="32654" y="4227"/>
                      <a:pt x="19701" y="137910"/>
                      <a:pt x="19088" y="142886"/>
                    </a:cubicBezTo>
                    <a:cubicBezTo>
                      <a:pt x="17520" y="154884"/>
                      <a:pt x="5726" y="284137"/>
                      <a:pt x="4977" y="298998"/>
                    </a:cubicBezTo>
                    <a:cubicBezTo>
                      <a:pt x="4567" y="307656"/>
                      <a:pt x="0" y="370986"/>
                      <a:pt x="0" y="372418"/>
                    </a:cubicBezTo>
                    <a:cubicBezTo>
                      <a:pt x="477" y="372418"/>
                      <a:pt x="954" y="372350"/>
                      <a:pt x="1500" y="372350"/>
                    </a:cubicBezTo>
                    <a:lnTo>
                      <a:pt x="1500" y="372350"/>
                    </a:lnTo>
                    <a:close/>
                  </a:path>
                </a:pathLst>
              </a:custGeom>
              <a:solidFill>
                <a:srgbClr val="627696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6" name="자유형: 도형 13">
                <a:extLst>
                  <a:ext uri="{FF2B5EF4-FFF2-40B4-BE49-F238E27FC236}">
                    <a16:creationId xmlns:a16="http://schemas.microsoft.com/office/drawing/2014/main" id="{B28DC500-92C7-2FB4-077B-81670725926D}"/>
                  </a:ext>
                </a:extLst>
              </p:cNvPr>
              <p:cNvSpPr/>
              <p:nvPr/>
            </p:nvSpPr>
            <p:spPr>
              <a:xfrm>
                <a:off x="6205687" y="313402"/>
                <a:ext cx="42761" cy="20703"/>
              </a:xfrm>
              <a:custGeom>
                <a:avLst/>
                <a:gdLst>
                  <a:gd name="connsiteX0" fmla="*/ 545 w 42761"/>
                  <a:gd name="connsiteY0" fmla="*/ 20703 h 20703"/>
                  <a:gd name="connsiteX1" fmla="*/ 40152 w 42761"/>
                  <a:gd name="connsiteY1" fmla="*/ 12318 h 20703"/>
                  <a:gd name="connsiteX2" fmla="*/ 42607 w 42761"/>
                  <a:gd name="connsiteY2" fmla="*/ 10887 h 20703"/>
                  <a:gd name="connsiteX3" fmla="*/ 41107 w 42761"/>
                  <a:gd name="connsiteY3" fmla="*/ 8705 h 20703"/>
                  <a:gd name="connsiteX4" fmla="*/ 34290 w 42761"/>
                  <a:gd name="connsiteY4" fmla="*/ 3729 h 20703"/>
                  <a:gd name="connsiteX5" fmla="*/ 19769 w 42761"/>
                  <a:gd name="connsiteY5" fmla="*/ 4410 h 20703"/>
                  <a:gd name="connsiteX6" fmla="*/ 0 w 42761"/>
                  <a:gd name="connsiteY6" fmla="*/ 19749 h 20703"/>
                  <a:gd name="connsiteX7" fmla="*/ 545 w 42761"/>
                  <a:gd name="connsiteY7" fmla="*/ 20703 h 20703"/>
                  <a:gd name="connsiteX8" fmla="*/ 545 w 42761"/>
                  <a:gd name="connsiteY8" fmla="*/ 20703 h 2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761" h="20703">
                    <a:moveTo>
                      <a:pt x="545" y="20703"/>
                    </a:moveTo>
                    <a:cubicBezTo>
                      <a:pt x="9680" y="18726"/>
                      <a:pt x="36131" y="13204"/>
                      <a:pt x="40152" y="12318"/>
                    </a:cubicBezTo>
                    <a:cubicBezTo>
                      <a:pt x="41039" y="12114"/>
                      <a:pt x="42198" y="11637"/>
                      <a:pt x="42607" y="10887"/>
                    </a:cubicBezTo>
                    <a:cubicBezTo>
                      <a:pt x="43220" y="9796"/>
                      <a:pt x="41857" y="9251"/>
                      <a:pt x="41107" y="8705"/>
                    </a:cubicBezTo>
                    <a:cubicBezTo>
                      <a:pt x="38857" y="7001"/>
                      <a:pt x="36608" y="5365"/>
                      <a:pt x="34290" y="3729"/>
                    </a:cubicBezTo>
                    <a:cubicBezTo>
                      <a:pt x="26927" y="-1384"/>
                      <a:pt x="26927" y="-1316"/>
                      <a:pt x="19769" y="4410"/>
                    </a:cubicBezTo>
                    <a:cubicBezTo>
                      <a:pt x="14588" y="8501"/>
                      <a:pt x="1363" y="18658"/>
                      <a:pt x="0" y="19749"/>
                    </a:cubicBezTo>
                    <a:cubicBezTo>
                      <a:pt x="204" y="20158"/>
                      <a:pt x="409" y="20431"/>
                      <a:pt x="545" y="20703"/>
                    </a:cubicBezTo>
                    <a:lnTo>
                      <a:pt x="545" y="20703"/>
                    </a:lnTo>
                    <a:close/>
                  </a:path>
                </a:pathLst>
              </a:custGeom>
              <a:solidFill>
                <a:srgbClr val="63749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7" name="자유형: 도형 14">
                <a:extLst>
                  <a:ext uri="{FF2B5EF4-FFF2-40B4-BE49-F238E27FC236}">
                    <a16:creationId xmlns:a16="http://schemas.microsoft.com/office/drawing/2014/main" id="{5CF87B69-D123-FDA3-E752-8C5218E2CC8F}"/>
                  </a:ext>
                </a:extLst>
              </p:cNvPr>
              <p:cNvSpPr/>
              <p:nvPr/>
            </p:nvSpPr>
            <p:spPr>
              <a:xfrm>
                <a:off x="6066611" y="19"/>
                <a:ext cx="193538" cy="345883"/>
              </a:xfrm>
              <a:custGeom>
                <a:avLst/>
                <a:gdLst>
                  <a:gd name="connsiteX0" fmla="*/ 5460 w 193538"/>
                  <a:gd name="connsiteY0" fmla="*/ 55199 h 345883"/>
                  <a:gd name="connsiteX1" fmla="*/ 37023 w 193538"/>
                  <a:gd name="connsiteY1" fmla="*/ 16001 h 345883"/>
                  <a:gd name="connsiteX2" fmla="*/ 79630 w 193538"/>
                  <a:gd name="connsiteY2" fmla="*/ 1616 h 345883"/>
                  <a:gd name="connsiteX3" fmla="*/ 129395 w 193538"/>
                  <a:gd name="connsiteY3" fmla="*/ 4275 h 345883"/>
                  <a:gd name="connsiteX4" fmla="*/ 152505 w 193538"/>
                  <a:gd name="connsiteY4" fmla="*/ 17296 h 345883"/>
                  <a:gd name="connsiteX5" fmla="*/ 176297 w 193538"/>
                  <a:gd name="connsiteY5" fmla="*/ 66447 h 345883"/>
                  <a:gd name="connsiteX6" fmla="*/ 179501 w 193538"/>
                  <a:gd name="connsiteY6" fmla="*/ 91125 h 345883"/>
                  <a:gd name="connsiteX7" fmla="*/ 179501 w 193538"/>
                  <a:gd name="connsiteY7" fmla="*/ 97738 h 345883"/>
                  <a:gd name="connsiteX8" fmla="*/ 182568 w 193538"/>
                  <a:gd name="connsiteY8" fmla="*/ 99987 h 345883"/>
                  <a:gd name="connsiteX9" fmla="*/ 193339 w 193538"/>
                  <a:gd name="connsiteY9" fmla="*/ 124665 h 345883"/>
                  <a:gd name="connsiteX10" fmla="*/ 191362 w 193538"/>
                  <a:gd name="connsiteY10" fmla="*/ 145866 h 345883"/>
                  <a:gd name="connsiteX11" fmla="*/ 175410 w 193538"/>
                  <a:gd name="connsiteY11" fmla="*/ 164954 h 345883"/>
                  <a:gd name="connsiteX12" fmla="*/ 173433 w 193538"/>
                  <a:gd name="connsiteY12" fmla="*/ 169317 h 345883"/>
                  <a:gd name="connsiteX13" fmla="*/ 174797 w 193538"/>
                  <a:gd name="connsiteY13" fmla="*/ 197199 h 345883"/>
                  <a:gd name="connsiteX14" fmla="*/ 176637 w 193538"/>
                  <a:gd name="connsiteY14" fmla="*/ 240010 h 345883"/>
                  <a:gd name="connsiteX15" fmla="*/ 175887 w 193538"/>
                  <a:gd name="connsiteY15" fmla="*/ 247918 h 345883"/>
                  <a:gd name="connsiteX16" fmla="*/ 161981 w 193538"/>
                  <a:gd name="connsiteY16" fmla="*/ 283163 h 345883"/>
                  <a:gd name="connsiteX17" fmla="*/ 147801 w 193538"/>
                  <a:gd name="connsiteY17" fmla="*/ 318748 h 345883"/>
                  <a:gd name="connsiteX18" fmla="*/ 139757 w 193538"/>
                  <a:gd name="connsiteY18" fmla="*/ 328633 h 345883"/>
                  <a:gd name="connsiteX19" fmla="*/ 105058 w 193538"/>
                  <a:gd name="connsiteY19" fmla="*/ 343767 h 345883"/>
                  <a:gd name="connsiteX20" fmla="*/ 93333 w 193538"/>
                  <a:gd name="connsiteY20" fmla="*/ 342062 h 345883"/>
                  <a:gd name="connsiteX21" fmla="*/ 84948 w 193538"/>
                  <a:gd name="connsiteY21" fmla="*/ 329519 h 345883"/>
                  <a:gd name="connsiteX22" fmla="*/ 76085 w 193538"/>
                  <a:gd name="connsiteY22" fmla="*/ 317862 h 345883"/>
                  <a:gd name="connsiteX23" fmla="*/ 58497 w 193538"/>
                  <a:gd name="connsiteY23" fmla="*/ 280913 h 345883"/>
                  <a:gd name="connsiteX24" fmla="*/ 52293 w 193538"/>
                  <a:gd name="connsiteY24" fmla="*/ 260053 h 345883"/>
                  <a:gd name="connsiteX25" fmla="*/ 54066 w 193538"/>
                  <a:gd name="connsiteY25" fmla="*/ 252622 h 345883"/>
                  <a:gd name="connsiteX26" fmla="*/ 50930 w 193538"/>
                  <a:gd name="connsiteY26" fmla="*/ 241646 h 345883"/>
                  <a:gd name="connsiteX27" fmla="*/ 24480 w 193538"/>
                  <a:gd name="connsiteY27" fmla="*/ 181383 h 345883"/>
                  <a:gd name="connsiteX28" fmla="*/ 9073 w 193538"/>
                  <a:gd name="connsiteY28" fmla="*/ 138163 h 345883"/>
                  <a:gd name="connsiteX29" fmla="*/ 6415 w 193538"/>
                  <a:gd name="connsiteY29" fmla="*/ 135300 h 345883"/>
                  <a:gd name="connsiteX30" fmla="*/ 347 w 193538"/>
                  <a:gd name="connsiteY30" fmla="*/ 109736 h 345883"/>
                  <a:gd name="connsiteX31" fmla="*/ 5460 w 193538"/>
                  <a:gd name="connsiteY31" fmla="*/ 55199 h 345883"/>
                  <a:gd name="connsiteX32" fmla="*/ 5460 w 193538"/>
                  <a:gd name="connsiteY32" fmla="*/ 55199 h 34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93538" h="345883">
                    <a:moveTo>
                      <a:pt x="5460" y="55199"/>
                    </a:moveTo>
                    <a:cubicBezTo>
                      <a:pt x="11596" y="37952"/>
                      <a:pt x="21889" y="25272"/>
                      <a:pt x="37023" y="16001"/>
                    </a:cubicBezTo>
                    <a:cubicBezTo>
                      <a:pt x="50112" y="8025"/>
                      <a:pt x="64496" y="3934"/>
                      <a:pt x="79630" y="1616"/>
                    </a:cubicBezTo>
                    <a:cubicBezTo>
                      <a:pt x="96469" y="-974"/>
                      <a:pt x="113034" y="-701"/>
                      <a:pt x="129395" y="4275"/>
                    </a:cubicBezTo>
                    <a:cubicBezTo>
                      <a:pt x="137984" y="6934"/>
                      <a:pt x="145893" y="11092"/>
                      <a:pt x="152505" y="17296"/>
                    </a:cubicBezTo>
                    <a:cubicBezTo>
                      <a:pt x="166753" y="30589"/>
                      <a:pt x="172138" y="48314"/>
                      <a:pt x="176297" y="66447"/>
                    </a:cubicBezTo>
                    <a:cubicBezTo>
                      <a:pt x="178137" y="74491"/>
                      <a:pt x="178478" y="82876"/>
                      <a:pt x="179501" y="91125"/>
                    </a:cubicBezTo>
                    <a:cubicBezTo>
                      <a:pt x="179773" y="93306"/>
                      <a:pt x="179705" y="94738"/>
                      <a:pt x="179501" y="97738"/>
                    </a:cubicBezTo>
                    <a:cubicBezTo>
                      <a:pt x="180591" y="97806"/>
                      <a:pt x="182023" y="98965"/>
                      <a:pt x="182568" y="99987"/>
                    </a:cubicBezTo>
                    <a:cubicBezTo>
                      <a:pt x="188840" y="107350"/>
                      <a:pt x="192589" y="114917"/>
                      <a:pt x="193339" y="124665"/>
                    </a:cubicBezTo>
                    <a:cubicBezTo>
                      <a:pt x="193885" y="131823"/>
                      <a:pt x="193339" y="138981"/>
                      <a:pt x="191362" y="145866"/>
                    </a:cubicBezTo>
                    <a:cubicBezTo>
                      <a:pt x="188840" y="154456"/>
                      <a:pt x="186863" y="163659"/>
                      <a:pt x="175410" y="164954"/>
                    </a:cubicBezTo>
                    <a:cubicBezTo>
                      <a:pt x="172615" y="165227"/>
                      <a:pt x="173570" y="167681"/>
                      <a:pt x="173433" y="169317"/>
                    </a:cubicBezTo>
                    <a:cubicBezTo>
                      <a:pt x="172752" y="178656"/>
                      <a:pt x="174660" y="187860"/>
                      <a:pt x="174797" y="197199"/>
                    </a:cubicBezTo>
                    <a:cubicBezTo>
                      <a:pt x="175001" y="211515"/>
                      <a:pt x="175956" y="225763"/>
                      <a:pt x="176637" y="240010"/>
                    </a:cubicBezTo>
                    <a:cubicBezTo>
                      <a:pt x="176433" y="242669"/>
                      <a:pt x="176706" y="245464"/>
                      <a:pt x="175887" y="247918"/>
                    </a:cubicBezTo>
                    <a:cubicBezTo>
                      <a:pt x="172002" y="259984"/>
                      <a:pt x="166480" y="271369"/>
                      <a:pt x="161981" y="283163"/>
                    </a:cubicBezTo>
                    <a:cubicBezTo>
                      <a:pt x="157481" y="295093"/>
                      <a:pt x="152164" y="306750"/>
                      <a:pt x="147801" y="318748"/>
                    </a:cubicBezTo>
                    <a:cubicBezTo>
                      <a:pt x="146506" y="322361"/>
                      <a:pt x="144529" y="326519"/>
                      <a:pt x="139757" y="328633"/>
                    </a:cubicBezTo>
                    <a:cubicBezTo>
                      <a:pt x="128236" y="333814"/>
                      <a:pt x="116238" y="337836"/>
                      <a:pt x="105058" y="343767"/>
                    </a:cubicBezTo>
                    <a:cubicBezTo>
                      <a:pt x="101377" y="345744"/>
                      <a:pt x="96605" y="347993"/>
                      <a:pt x="93333" y="342062"/>
                    </a:cubicBezTo>
                    <a:cubicBezTo>
                      <a:pt x="90878" y="337631"/>
                      <a:pt x="87470" y="333814"/>
                      <a:pt x="84948" y="329519"/>
                    </a:cubicBezTo>
                    <a:cubicBezTo>
                      <a:pt x="82425" y="325224"/>
                      <a:pt x="78403" y="322293"/>
                      <a:pt x="76085" y="317862"/>
                    </a:cubicBezTo>
                    <a:cubicBezTo>
                      <a:pt x="69677" y="305795"/>
                      <a:pt x="64496" y="293184"/>
                      <a:pt x="58497" y="280913"/>
                    </a:cubicBezTo>
                    <a:cubicBezTo>
                      <a:pt x="55293" y="274369"/>
                      <a:pt x="51066" y="268165"/>
                      <a:pt x="52293" y="260053"/>
                    </a:cubicBezTo>
                    <a:cubicBezTo>
                      <a:pt x="52703" y="257462"/>
                      <a:pt x="53180" y="255690"/>
                      <a:pt x="54066" y="252622"/>
                    </a:cubicBezTo>
                    <a:cubicBezTo>
                      <a:pt x="55634" y="247305"/>
                      <a:pt x="53521" y="244987"/>
                      <a:pt x="50930" y="241646"/>
                    </a:cubicBezTo>
                    <a:cubicBezTo>
                      <a:pt x="36819" y="223922"/>
                      <a:pt x="28570" y="203471"/>
                      <a:pt x="24480" y="181383"/>
                    </a:cubicBezTo>
                    <a:cubicBezTo>
                      <a:pt x="21685" y="166113"/>
                      <a:pt x="13981" y="152615"/>
                      <a:pt x="9073" y="138163"/>
                    </a:cubicBezTo>
                    <a:cubicBezTo>
                      <a:pt x="7846" y="137549"/>
                      <a:pt x="6824" y="136595"/>
                      <a:pt x="6415" y="135300"/>
                    </a:cubicBezTo>
                    <a:cubicBezTo>
                      <a:pt x="3824" y="126915"/>
                      <a:pt x="688" y="118462"/>
                      <a:pt x="347" y="109736"/>
                    </a:cubicBezTo>
                    <a:cubicBezTo>
                      <a:pt x="-198" y="91466"/>
                      <a:pt x="-948" y="73264"/>
                      <a:pt x="5460" y="55199"/>
                    </a:cubicBezTo>
                    <a:lnTo>
                      <a:pt x="5460" y="55199"/>
                    </a:lnTo>
                    <a:close/>
                  </a:path>
                </a:pathLst>
              </a:custGeom>
              <a:solidFill>
                <a:srgbClr val="FCC88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8" name="자유형: 도형 15">
                <a:extLst>
                  <a:ext uri="{FF2B5EF4-FFF2-40B4-BE49-F238E27FC236}">
                    <a16:creationId xmlns:a16="http://schemas.microsoft.com/office/drawing/2014/main" id="{AAA27F89-1456-0681-F873-B9AB48A5FC21}"/>
                  </a:ext>
                </a:extLst>
              </p:cNvPr>
              <p:cNvSpPr/>
              <p:nvPr/>
            </p:nvSpPr>
            <p:spPr>
              <a:xfrm>
                <a:off x="6066771" y="38"/>
                <a:ext cx="179515" cy="138348"/>
              </a:xfrm>
              <a:custGeom>
                <a:avLst/>
                <a:gdLst>
                  <a:gd name="connsiteX0" fmla="*/ 8914 w 179515"/>
                  <a:gd name="connsiteY0" fmla="*/ 138348 h 138348"/>
                  <a:gd name="connsiteX1" fmla="*/ 4210 w 179515"/>
                  <a:gd name="connsiteY1" fmla="*/ 112239 h 138348"/>
                  <a:gd name="connsiteX2" fmla="*/ 5301 w 179515"/>
                  <a:gd name="connsiteY2" fmla="*/ 80267 h 138348"/>
                  <a:gd name="connsiteX3" fmla="*/ 23912 w 179515"/>
                  <a:gd name="connsiteY3" fmla="*/ 70382 h 138348"/>
                  <a:gd name="connsiteX4" fmla="*/ 35842 w 179515"/>
                  <a:gd name="connsiteY4" fmla="*/ 69632 h 138348"/>
                  <a:gd name="connsiteX5" fmla="*/ 70063 w 179515"/>
                  <a:gd name="connsiteY5" fmla="*/ 53816 h 138348"/>
                  <a:gd name="connsiteX6" fmla="*/ 94878 w 179515"/>
                  <a:gd name="connsiteY6" fmla="*/ 36228 h 138348"/>
                  <a:gd name="connsiteX7" fmla="*/ 127736 w 179515"/>
                  <a:gd name="connsiteY7" fmla="*/ 41000 h 138348"/>
                  <a:gd name="connsiteX8" fmla="*/ 151937 w 179515"/>
                  <a:gd name="connsiteY8" fmla="*/ 83266 h 138348"/>
                  <a:gd name="connsiteX9" fmla="*/ 161208 w 179515"/>
                  <a:gd name="connsiteY9" fmla="*/ 124033 h 138348"/>
                  <a:gd name="connsiteX10" fmla="*/ 179273 w 179515"/>
                  <a:gd name="connsiteY10" fmla="*/ 97923 h 138348"/>
                  <a:gd name="connsiteX11" fmla="*/ 179342 w 179515"/>
                  <a:gd name="connsiteY11" fmla="*/ 91242 h 138348"/>
                  <a:gd name="connsiteX12" fmla="*/ 176137 w 179515"/>
                  <a:gd name="connsiteY12" fmla="*/ 66564 h 138348"/>
                  <a:gd name="connsiteX13" fmla="*/ 152346 w 179515"/>
                  <a:gd name="connsiteY13" fmla="*/ 17345 h 138348"/>
                  <a:gd name="connsiteX14" fmla="*/ 129304 w 179515"/>
                  <a:gd name="connsiteY14" fmla="*/ 4324 h 138348"/>
                  <a:gd name="connsiteX15" fmla="*/ 79607 w 179515"/>
                  <a:gd name="connsiteY15" fmla="*/ 1666 h 138348"/>
                  <a:gd name="connsiteX16" fmla="*/ 37001 w 179515"/>
                  <a:gd name="connsiteY16" fmla="*/ 16118 h 138348"/>
                  <a:gd name="connsiteX17" fmla="*/ 5437 w 179515"/>
                  <a:gd name="connsiteY17" fmla="*/ 55384 h 138348"/>
                  <a:gd name="connsiteX18" fmla="*/ 393 w 179515"/>
                  <a:gd name="connsiteY18" fmla="*/ 109989 h 138348"/>
                  <a:gd name="connsiteX19" fmla="*/ 6392 w 179515"/>
                  <a:gd name="connsiteY19" fmla="*/ 135553 h 138348"/>
                  <a:gd name="connsiteX20" fmla="*/ 8914 w 179515"/>
                  <a:gd name="connsiteY20" fmla="*/ 138348 h 138348"/>
                  <a:gd name="connsiteX21" fmla="*/ 8914 w 179515"/>
                  <a:gd name="connsiteY21" fmla="*/ 138348 h 138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9515" h="138348">
                    <a:moveTo>
                      <a:pt x="8914" y="138348"/>
                    </a:moveTo>
                    <a:cubicBezTo>
                      <a:pt x="7346" y="129623"/>
                      <a:pt x="5642" y="120965"/>
                      <a:pt x="4210" y="112239"/>
                    </a:cubicBezTo>
                    <a:cubicBezTo>
                      <a:pt x="2506" y="101536"/>
                      <a:pt x="1620" y="90697"/>
                      <a:pt x="5301" y="80267"/>
                    </a:cubicBezTo>
                    <a:cubicBezTo>
                      <a:pt x="8369" y="71609"/>
                      <a:pt x="16549" y="71336"/>
                      <a:pt x="23912" y="70382"/>
                    </a:cubicBezTo>
                    <a:cubicBezTo>
                      <a:pt x="27865" y="69837"/>
                      <a:pt x="31888" y="69973"/>
                      <a:pt x="35842" y="69632"/>
                    </a:cubicBezTo>
                    <a:cubicBezTo>
                      <a:pt x="49271" y="68541"/>
                      <a:pt x="59701" y="61452"/>
                      <a:pt x="70063" y="53816"/>
                    </a:cubicBezTo>
                    <a:cubicBezTo>
                      <a:pt x="78176" y="47817"/>
                      <a:pt x="85743" y="40932"/>
                      <a:pt x="94878" y="36228"/>
                    </a:cubicBezTo>
                    <a:cubicBezTo>
                      <a:pt x="106876" y="30093"/>
                      <a:pt x="117715" y="31865"/>
                      <a:pt x="127736" y="41000"/>
                    </a:cubicBezTo>
                    <a:cubicBezTo>
                      <a:pt x="140416" y="52521"/>
                      <a:pt x="147233" y="67246"/>
                      <a:pt x="151937" y="83266"/>
                    </a:cubicBezTo>
                    <a:cubicBezTo>
                      <a:pt x="155891" y="96560"/>
                      <a:pt x="158549" y="110057"/>
                      <a:pt x="161208" y="124033"/>
                    </a:cubicBezTo>
                    <a:cubicBezTo>
                      <a:pt x="161822" y="111421"/>
                      <a:pt x="167412" y="92947"/>
                      <a:pt x="179273" y="97923"/>
                    </a:cubicBezTo>
                    <a:cubicBezTo>
                      <a:pt x="179546" y="96082"/>
                      <a:pt x="179614" y="93492"/>
                      <a:pt x="179342" y="91242"/>
                    </a:cubicBezTo>
                    <a:cubicBezTo>
                      <a:pt x="178319" y="82994"/>
                      <a:pt x="177978" y="74609"/>
                      <a:pt x="176137" y="66564"/>
                    </a:cubicBezTo>
                    <a:cubicBezTo>
                      <a:pt x="171979" y="48431"/>
                      <a:pt x="166594" y="30706"/>
                      <a:pt x="152346" y="17345"/>
                    </a:cubicBezTo>
                    <a:cubicBezTo>
                      <a:pt x="145733" y="11141"/>
                      <a:pt x="137894" y="6915"/>
                      <a:pt x="129304" y="4324"/>
                    </a:cubicBezTo>
                    <a:cubicBezTo>
                      <a:pt x="113011" y="-720"/>
                      <a:pt x="96445" y="-993"/>
                      <a:pt x="79607" y="1666"/>
                    </a:cubicBezTo>
                    <a:cubicBezTo>
                      <a:pt x="64473" y="3983"/>
                      <a:pt x="50089" y="8074"/>
                      <a:pt x="37001" y="16118"/>
                    </a:cubicBezTo>
                    <a:cubicBezTo>
                      <a:pt x="21867" y="25389"/>
                      <a:pt x="11573" y="38137"/>
                      <a:pt x="5437" y="55384"/>
                    </a:cubicBezTo>
                    <a:cubicBezTo>
                      <a:pt x="-971" y="73450"/>
                      <a:pt x="-221" y="91651"/>
                      <a:pt x="393" y="109989"/>
                    </a:cubicBezTo>
                    <a:cubicBezTo>
                      <a:pt x="665" y="118715"/>
                      <a:pt x="3801" y="127168"/>
                      <a:pt x="6392" y="135553"/>
                    </a:cubicBezTo>
                    <a:cubicBezTo>
                      <a:pt x="6664" y="136712"/>
                      <a:pt x="7687" y="137735"/>
                      <a:pt x="8914" y="138348"/>
                    </a:cubicBezTo>
                    <a:lnTo>
                      <a:pt x="8914" y="138348"/>
                    </a:lnTo>
                    <a:close/>
                  </a:path>
                </a:pathLst>
              </a:custGeom>
              <a:solidFill>
                <a:srgbClr val="76401F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29" name="자유형: 도형 16">
                <a:extLst>
                  <a:ext uri="{FF2B5EF4-FFF2-40B4-BE49-F238E27FC236}">
                    <a16:creationId xmlns:a16="http://schemas.microsoft.com/office/drawing/2014/main" id="{2F399CD7-540E-F1E5-BFAD-F33E197D1CC1}"/>
                  </a:ext>
                </a:extLst>
              </p:cNvPr>
              <p:cNvSpPr/>
              <p:nvPr/>
            </p:nvSpPr>
            <p:spPr>
              <a:xfrm>
                <a:off x="6322736" y="841229"/>
                <a:ext cx="67012" cy="46411"/>
              </a:xfrm>
              <a:custGeom>
                <a:avLst/>
                <a:gdLst>
                  <a:gd name="connsiteX0" fmla="*/ 0 w 67012"/>
                  <a:gd name="connsiteY0" fmla="*/ 0 h 46411"/>
                  <a:gd name="connsiteX1" fmla="*/ 45470 w 67012"/>
                  <a:gd name="connsiteY1" fmla="*/ 44925 h 46411"/>
                  <a:gd name="connsiteX2" fmla="*/ 67012 w 67012"/>
                  <a:gd name="connsiteY2" fmla="*/ 37971 h 4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012" h="46411">
                    <a:moveTo>
                      <a:pt x="0" y="0"/>
                    </a:moveTo>
                    <a:cubicBezTo>
                      <a:pt x="3681" y="4704"/>
                      <a:pt x="38380" y="41312"/>
                      <a:pt x="45470" y="44925"/>
                    </a:cubicBezTo>
                    <a:cubicBezTo>
                      <a:pt x="53855" y="48197"/>
                      <a:pt x="60468" y="46152"/>
                      <a:pt x="67012" y="37971"/>
                    </a:cubicBezTo>
                  </a:path>
                </a:pathLst>
              </a:custGeom>
              <a:solidFill>
                <a:srgbClr val="AAC5E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0" name="자유형: 도형 17">
                <a:extLst>
                  <a:ext uri="{FF2B5EF4-FFF2-40B4-BE49-F238E27FC236}">
                    <a16:creationId xmlns:a16="http://schemas.microsoft.com/office/drawing/2014/main" id="{D5EA82EA-F462-DEDE-5452-8A1EB2E3F91D}"/>
                  </a:ext>
                </a:extLst>
              </p:cNvPr>
              <p:cNvSpPr/>
              <p:nvPr/>
            </p:nvSpPr>
            <p:spPr>
              <a:xfrm>
                <a:off x="5964890" y="922012"/>
                <a:ext cx="381638" cy="1001318"/>
              </a:xfrm>
              <a:custGeom>
                <a:avLst/>
                <a:gdLst>
                  <a:gd name="connsiteX0" fmla="*/ 6766 w 381638"/>
                  <a:gd name="connsiteY0" fmla="*/ 0 h 1001317"/>
                  <a:gd name="connsiteX1" fmla="*/ 27217 w 381638"/>
                  <a:gd name="connsiteY1" fmla="*/ 88622 h 1001317"/>
                  <a:gd name="connsiteX2" fmla="*/ 50463 w 381638"/>
                  <a:gd name="connsiteY2" fmla="*/ 202195 h 1001317"/>
                  <a:gd name="connsiteX3" fmla="*/ 67574 w 381638"/>
                  <a:gd name="connsiteY3" fmla="*/ 313246 h 1001317"/>
                  <a:gd name="connsiteX4" fmla="*/ 71051 w 381638"/>
                  <a:gd name="connsiteY4" fmla="*/ 354421 h 1001317"/>
                  <a:gd name="connsiteX5" fmla="*/ 78345 w 381638"/>
                  <a:gd name="connsiteY5" fmla="*/ 386734 h 1001317"/>
                  <a:gd name="connsiteX6" fmla="*/ 85844 w 381638"/>
                  <a:gd name="connsiteY6" fmla="*/ 418842 h 1001317"/>
                  <a:gd name="connsiteX7" fmla="*/ 93138 w 381638"/>
                  <a:gd name="connsiteY7" fmla="*/ 453064 h 1001317"/>
                  <a:gd name="connsiteX8" fmla="*/ 96410 w 381638"/>
                  <a:gd name="connsiteY8" fmla="*/ 489399 h 1001317"/>
                  <a:gd name="connsiteX9" fmla="*/ 102001 w 381638"/>
                  <a:gd name="connsiteY9" fmla="*/ 550617 h 1001317"/>
                  <a:gd name="connsiteX10" fmla="*/ 116998 w 381638"/>
                  <a:gd name="connsiteY10" fmla="*/ 610744 h 1001317"/>
                  <a:gd name="connsiteX11" fmla="*/ 119657 w 381638"/>
                  <a:gd name="connsiteY11" fmla="*/ 639035 h 1001317"/>
                  <a:gd name="connsiteX12" fmla="*/ 111953 w 381638"/>
                  <a:gd name="connsiteY12" fmla="*/ 706592 h 1001317"/>
                  <a:gd name="connsiteX13" fmla="*/ 96956 w 381638"/>
                  <a:gd name="connsiteY13" fmla="*/ 727725 h 1001317"/>
                  <a:gd name="connsiteX14" fmla="*/ 55440 w 381638"/>
                  <a:gd name="connsiteY14" fmla="*/ 764060 h 1001317"/>
                  <a:gd name="connsiteX15" fmla="*/ 51963 w 381638"/>
                  <a:gd name="connsiteY15" fmla="*/ 766174 h 1001317"/>
                  <a:gd name="connsiteX16" fmla="*/ 11810 w 381638"/>
                  <a:gd name="connsiteY16" fmla="*/ 781580 h 1001317"/>
                  <a:gd name="connsiteX17" fmla="*/ 2403 w 381638"/>
                  <a:gd name="connsiteY17" fmla="*/ 791261 h 1001317"/>
                  <a:gd name="connsiteX18" fmla="*/ 5470 w 381638"/>
                  <a:gd name="connsiteY18" fmla="*/ 804554 h 1001317"/>
                  <a:gd name="connsiteX19" fmla="*/ 59257 w 381638"/>
                  <a:gd name="connsiteY19" fmla="*/ 822892 h 1001317"/>
                  <a:gd name="connsiteX20" fmla="*/ 90548 w 381638"/>
                  <a:gd name="connsiteY20" fmla="*/ 822278 h 1001317"/>
                  <a:gd name="connsiteX21" fmla="*/ 106500 w 381638"/>
                  <a:gd name="connsiteY21" fmla="*/ 816347 h 1001317"/>
                  <a:gd name="connsiteX22" fmla="*/ 138949 w 381638"/>
                  <a:gd name="connsiteY22" fmla="*/ 792283 h 1001317"/>
                  <a:gd name="connsiteX23" fmla="*/ 172762 w 381638"/>
                  <a:gd name="connsiteY23" fmla="*/ 763379 h 1001317"/>
                  <a:gd name="connsiteX24" fmla="*/ 175830 w 381638"/>
                  <a:gd name="connsiteY24" fmla="*/ 779876 h 1001317"/>
                  <a:gd name="connsiteX25" fmla="*/ 218505 w 381638"/>
                  <a:gd name="connsiteY25" fmla="*/ 771423 h 1001317"/>
                  <a:gd name="connsiteX26" fmla="*/ 219664 w 381638"/>
                  <a:gd name="connsiteY26" fmla="*/ 789352 h 1001317"/>
                  <a:gd name="connsiteX27" fmla="*/ 218709 w 381638"/>
                  <a:gd name="connsiteY27" fmla="*/ 817438 h 1001317"/>
                  <a:gd name="connsiteX28" fmla="*/ 219664 w 381638"/>
                  <a:gd name="connsiteY28" fmla="*/ 822687 h 1001317"/>
                  <a:gd name="connsiteX29" fmla="*/ 236025 w 381638"/>
                  <a:gd name="connsiteY29" fmla="*/ 844434 h 1001317"/>
                  <a:gd name="connsiteX30" fmla="*/ 239297 w 381638"/>
                  <a:gd name="connsiteY30" fmla="*/ 845934 h 1001317"/>
                  <a:gd name="connsiteX31" fmla="*/ 223140 w 381638"/>
                  <a:gd name="connsiteY31" fmla="*/ 951053 h 1001317"/>
                  <a:gd name="connsiteX32" fmla="*/ 226617 w 381638"/>
                  <a:gd name="connsiteY32" fmla="*/ 972391 h 1001317"/>
                  <a:gd name="connsiteX33" fmla="*/ 250818 w 381638"/>
                  <a:gd name="connsiteY33" fmla="*/ 996455 h 1001317"/>
                  <a:gd name="connsiteX34" fmla="*/ 284085 w 381638"/>
                  <a:gd name="connsiteY34" fmla="*/ 1001295 h 1001317"/>
                  <a:gd name="connsiteX35" fmla="*/ 290425 w 381638"/>
                  <a:gd name="connsiteY35" fmla="*/ 998569 h 1001317"/>
                  <a:gd name="connsiteX36" fmla="*/ 315376 w 381638"/>
                  <a:gd name="connsiteY36" fmla="*/ 961415 h 1001317"/>
                  <a:gd name="connsiteX37" fmla="*/ 318034 w 381638"/>
                  <a:gd name="connsiteY37" fmla="*/ 951940 h 1001317"/>
                  <a:gd name="connsiteX38" fmla="*/ 319602 w 381638"/>
                  <a:gd name="connsiteY38" fmla="*/ 889427 h 1001317"/>
                  <a:gd name="connsiteX39" fmla="*/ 317284 w 381638"/>
                  <a:gd name="connsiteY39" fmla="*/ 852273 h 1001317"/>
                  <a:gd name="connsiteX40" fmla="*/ 320147 w 381638"/>
                  <a:gd name="connsiteY40" fmla="*/ 841912 h 1001317"/>
                  <a:gd name="connsiteX41" fmla="*/ 332077 w 381638"/>
                  <a:gd name="connsiteY41" fmla="*/ 804349 h 1001317"/>
                  <a:gd name="connsiteX42" fmla="*/ 335145 w 381638"/>
                  <a:gd name="connsiteY42" fmla="*/ 769310 h 1001317"/>
                  <a:gd name="connsiteX43" fmla="*/ 338008 w 381638"/>
                  <a:gd name="connsiteY43" fmla="*/ 691186 h 1001317"/>
                  <a:gd name="connsiteX44" fmla="*/ 338008 w 381638"/>
                  <a:gd name="connsiteY44" fmla="*/ 662486 h 1001317"/>
                  <a:gd name="connsiteX45" fmla="*/ 337054 w 381638"/>
                  <a:gd name="connsiteY45" fmla="*/ 606994 h 1001317"/>
                  <a:gd name="connsiteX46" fmla="*/ 336849 w 381638"/>
                  <a:gd name="connsiteY46" fmla="*/ 553139 h 1001317"/>
                  <a:gd name="connsiteX47" fmla="*/ 335486 w 381638"/>
                  <a:gd name="connsiteY47" fmla="*/ 489195 h 1001317"/>
                  <a:gd name="connsiteX48" fmla="*/ 325465 w 381638"/>
                  <a:gd name="connsiteY48" fmla="*/ 444202 h 1001317"/>
                  <a:gd name="connsiteX49" fmla="*/ 326419 w 381638"/>
                  <a:gd name="connsiteY49" fmla="*/ 429818 h 1001317"/>
                  <a:gd name="connsiteX50" fmla="*/ 329896 w 381638"/>
                  <a:gd name="connsiteY50" fmla="*/ 412912 h 1001317"/>
                  <a:gd name="connsiteX51" fmla="*/ 321238 w 381638"/>
                  <a:gd name="connsiteY51" fmla="*/ 311610 h 1001317"/>
                  <a:gd name="connsiteX52" fmla="*/ 325260 w 381638"/>
                  <a:gd name="connsiteY52" fmla="*/ 275274 h 1001317"/>
                  <a:gd name="connsiteX53" fmla="*/ 332146 w 381638"/>
                  <a:gd name="connsiteY53" fmla="*/ 235394 h 1001317"/>
                  <a:gd name="connsiteX54" fmla="*/ 335418 w 381638"/>
                  <a:gd name="connsiteY54" fmla="*/ 222919 h 1001317"/>
                  <a:gd name="connsiteX55" fmla="*/ 354369 w 381638"/>
                  <a:gd name="connsiteY55" fmla="*/ 115959 h 1001317"/>
                  <a:gd name="connsiteX56" fmla="*/ 381638 w 381638"/>
                  <a:gd name="connsiteY56" fmla="*/ 27337 h 1001317"/>
                  <a:gd name="connsiteX57" fmla="*/ 6766 w 381638"/>
                  <a:gd name="connsiteY57" fmla="*/ 0 h 1001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1638" h="1001317">
                    <a:moveTo>
                      <a:pt x="6766" y="0"/>
                    </a:moveTo>
                    <a:lnTo>
                      <a:pt x="27217" y="88622"/>
                    </a:lnTo>
                    <a:cubicBezTo>
                      <a:pt x="31648" y="126798"/>
                      <a:pt x="45419" y="163951"/>
                      <a:pt x="50463" y="202195"/>
                    </a:cubicBezTo>
                    <a:cubicBezTo>
                      <a:pt x="55235" y="239348"/>
                      <a:pt x="62189" y="276092"/>
                      <a:pt x="67574" y="313246"/>
                    </a:cubicBezTo>
                    <a:cubicBezTo>
                      <a:pt x="69483" y="326743"/>
                      <a:pt x="69142" y="340923"/>
                      <a:pt x="71051" y="354421"/>
                    </a:cubicBezTo>
                    <a:cubicBezTo>
                      <a:pt x="72619" y="365396"/>
                      <a:pt x="75277" y="376167"/>
                      <a:pt x="78345" y="386734"/>
                    </a:cubicBezTo>
                    <a:cubicBezTo>
                      <a:pt x="81413" y="397300"/>
                      <a:pt x="85435" y="407185"/>
                      <a:pt x="85844" y="418842"/>
                    </a:cubicBezTo>
                    <a:cubicBezTo>
                      <a:pt x="86253" y="430227"/>
                      <a:pt x="90071" y="441612"/>
                      <a:pt x="93138" y="453064"/>
                    </a:cubicBezTo>
                    <a:cubicBezTo>
                      <a:pt x="96410" y="465062"/>
                      <a:pt x="96001" y="477129"/>
                      <a:pt x="96410" y="489399"/>
                    </a:cubicBezTo>
                    <a:cubicBezTo>
                      <a:pt x="97160" y="509851"/>
                      <a:pt x="98524" y="530575"/>
                      <a:pt x="102001" y="550617"/>
                    </a:cubicBezTo>
                    <a:cubicBezTo>
                      <a:pt x="105477" y="570864"/>
                      <a:pt x="111408" y="590906"/>
                      <a:pt x="116998" y="610744"/>
                    </a:cubicBezTo>
                    <a:cubicBezTo>
                      <a:pt x="119520" y="620015"/>
                      <a:pt x="121020" y="629082"/>
                      <a:pt x="119657" y="639035"/>
                    </a:cubicBezTo>
                    <a:cubicBezTo>
                      <a:pt x="116589" y="661395"/>
                      <a:pt x="114271" y="684028"/>
                      <a:pt x="111953" y="706592"/>
                    </a:cubicBezTo>
                    <a:cubicBezTo>
                      <a:pt x="110999" y="717363"/>
                      <a:pt x="103500" y="722612"/>
                      <a:pt x="96956" y="727725"/>
                    </a:cubicBezTo>
                    <a:cubicBezTo>
                      <a:pt x="82367" y="738905"/>
                      <a:pt x="66620" y="748176"/>
                      <a:pt x="55440" y="764060"/>
                    </a:cubicBezTo>
                    <a:cubicBezTo>
                      <a:pt x="54690" y="765083"/>
                      <a:pt x="52917" y="766378"/>
                      <a:pt x="51963" y="766174"/>
                    </a:cubicBezTo>
                    <a:cubicBezTo>
                      <a:pt x="36215" y="764060"/>
                      <a:pt x="24695" y="775240"/>
                      <a:pt x="11810" y="781580"/>
                    </a:cubicBezTo>
                    <a:cubicBezTo>
                      <a:pt x="8129" y="783489"/>
                      <a:pt x="5266" y="787716"/>
                      <a:pt x="2403" y="791261"/>
                    </a:cubicBezTo>
                    <a:cubicBezTo>
                      <a:pt x="-2574" y="797191"/>
                      <a:pt x="1039" y="801827"/>
                      <a:pt x="5470" y="804554"/>
                    </a:cubicBezTo>
                    <a:cubicBezTo>
                      <a:pt x="21968" y="815325"/>
                      <a:pt x="39828" y="822278"/>
                      <a:pt x="59257" y="822892"/>
                    </a:cubicBezTo>
                    <a:cubicBezTo>
                      <a:pt x="69619" y="823301"/>
                      <a:pt x="80186" y="823301"/>
                      <a:pt x="90548" y="822278"/>
                    </a:cubicBezTo>
                    <a:cubicBezTo>
                      <a:pt x="95933" y="821665"/>
                      <a:pt x="101319" y="818870"/>
                      <a:pt x="106500" y="816347"/>
                    </a:cubicBezTo>
                    <a:cubicBezTo>
                      <a:pt x="118634" y="810621"/>
                      <a:pt x="129746" y="804077"/>
                      <a:pt x="138949" y="792283"/>
                    </a:cubicBezTo>
                    <a:cubicBezTo>
                      <a:pt x="147811" y="780899"/>
                      <a:pt x="160832" y="773263"/>
                      <a:pt x="172762" y="763379"/>
                    </a:cubicBezTo>
                    <a:cubicBezTo>
                      <a:pt x="173921" y="769310"/>
                      <a:pt x="174875" y="774150"/>
                      <a:pt x="175830" y="779876"/>
                    </a:cubicBezTo>
                    <a:cubicBezTo>
                      <a:pt x="189873" y="777149"/>
                      <a:pt x="203507" y="774422"/>
                      <a:pt x="218505" y="771423"/>
                    </a:cubicBezTo>
                    <a:cubicBezTo>
                      <a:pt x="218914" y="777354"/>
                      <a:pt x="219664" y="783489"/>
                      <a:pt x="219664" y="789352"/>
                    </a:cubicBezTo>
                    <a:cubicBezTo>
                      <a:pt x="219664" y="798623"/>
                      <a:pt x="219118" y="808167"/>
                      <a:pt x="218709" y="817438"/>
                    </a:cubicBezTo>
                    <a:cubicBezTo>
                      <a:pt x="218709" y="819142"/>
                      <a:pt x="218709" y="821460"/>
                      <a:pt x="219664" y="822687"/>
                    </a:cubicBezTo>
                    <a:cubicBezTo>
                      <a:pt x="224845" y="830050"/>
                      <a:pt x="230435" y="837276"/>
                      <a:pt x="236025" y="844434"/>
                    </a:cubicBezTo>
                    <a:cubicBezTo>
                      <a:pt x="237184" y="845729"/>
                      <a:pt x="239297" y="845934"/>
                      <a:pt x="239297" y="845934"/>
                    </a:cubicBezTo>
                    <a:cubicBezTo>
                      <a:pt x="233707" y="881383"/>
                      <a:pt x="227981" y="916013"/>
                      <a:pt x="223140" y="951053"/>
                    </a:cubicBezTo>
                    <a:cubicBezTo>
                      <a:pt x="222186" y="957802"/>
                      <a:pt x="225049" y="965165"/>
                      <a:pt x="226617" y="972391"/>
                    </a:cubicBezTo>
                    <a:cubicBezTo>
                      <a:pt x="231048" y="993728"/>
                      <a:pt x="231048" y="993728"/>
                      <a:pt x="250818" y="996455"/>
                    </a:cubicBezTo>
                    <a:cubicBezTo>
                      <a:pt x="261930" y="998160"/>
                      <a:pt x="272905" y="1000068"/>
                      <a:pt x="284085" y="1001295"/>
                    </a:cubicBezTo>
                    <a:cubicBezTo>
                      <a:pt x="286198" y="1001500"/>
                      <a:pt x="289062" y="1000273"/>
                      <a:pt x="290425" y="998569"/>
                    </a:cubicBezTo>
                    <a:cubicBezTo>
                      <a:pt x="298878" y="986298"/>
                      <a:pt x="307331" y="974095"/>
                      <a:pt x="315376" y="961415"/>
                    </a:cubicBezTo>
                    <a:cubicBezTo>
                      <a:pt x="317080" y="958893"/>
                      <a:pt x="317898" y="955280"/>
                      <a:pt x="318034" y="951940"/>
                    </a:cubicBezTo>
                    <a:cubicBezTo>
                      <a:pt x="318784" y="931284"/>
                      <a:pt x="319602" y="910355"/>
                      <a:pt x="319602" y="889427"/>
                    </a:cubicBezTo>
                    <a:cubicBezTo>
                      <a:pt x="319602" y="877156"/>
                      <a:pt x="317693" y="864749"/>
                      <a:pt x="317284" y="852273"/>
                    </a:cubicBezTo>
                    <a:cubicBezTo>
                      <a:pt x="317080" y="848865"/>
                      <a:pt x="318989" y="845320"/>
                      <a:pt x="320147" y="841912"/>
                    </a:cubicBezTo>
                    <a:cubicBezTo>
                      <a:pt x="323965" y="829232"/>
                      <a:pt x="327442" y="816552"/>
                      <a:pt x="332077" y="804349"/>
                    </a:cubicBezTo>
                    <a:cubicBezTo>
                      <a:pt x="336509" y="792760"/>
                      <a:pt x="336849" y="781308"/>
                      <a:pt x="335145" y="769310"/>
                    </a:cubicBezTo>
                    <a:cubicBezTo>
                      <a:pt x="331328" y="743336"/>
                      <a:pt x="341076" y="717363"/>
                      <a:pt x="338008" y="691186"/>
                    </a:cubicBezTo>
                    <a:cubicBezTo>
                      <a:pt x="336849" y="681710"/>
                      <a:pt x="338008" y="671961"/>
                      <a:pt x="338008" y="662486"/>
                    </a:cubicBezTo>
                    <a:cubicBezTo>
                      <a:pt x="337804" y="643943"/>
                      <a:pt x="337258" y="625537"/>
                      <a:pt x="337054" y="606994"/>
                    </a:cubicBezTo>
                    <a:cubicBezTo>
                      <a:pt x="336849" y="589065"/>
                      <a:pt x="337258" y="571136"/>
                      <a:pt x="336849" y="553139"/>
                    </a:cubicBezTo>
                    <a:cubicBezTo>
                      <a:pt x="336440" y="531802"/>
                      <a:pt x="335282" y="510532"/>
                      <a:pt x="335486" y="489195"/>
                    </a:cubicBezTo>
                    <a:cubicBezTo>
                      <a:pt x="335486" y="473175"/>
                      <a:pt x="332419" y="458177"/>
                      <a:pt x="325465" y="444202"/>
                    </a:cubicBezTo>
                    <a:cubicBezTo>
                      <a:pt x="322806" y="438953"/>
                      <a:pt x="322943" y="434522"/>
                      <a:pt x="326419" y="429818"/>
                    </a:cubicBezTo>
                    <a:cubicBezTo>
                      <a:pt x="330237" y="424978"/>
                      <a:pt x="330441" y="419252"/>
                      <a:pt x="329896" y="412912"/>
                    </a:cubicBezTo>
                    <a:cubicBezTo>
                      <a:pt x="326624" y="379167"/>
                      <a:pt x="323147" y="345559"/>
                      <a:pt x="321238" y="311610"/>
                    </a:cubicBezTo>
                    <a:cubicBezTo>
                      <a:pt x="320489" y="299611"/>
                      <a:pt x="323352" y="287341"/>
                      <a:pt x="325260" y="275274"/>
                    </a:cubicBezTo>
                    <a:cubicBezTo>
                      <a:pt x="327169" y="261981"/>
                      <a:pt x="329692" y="248688"/>
                      <a:pt x="332146" y="235394"/>
                    </a:cubicBezTo>
                    <a:cubicBezTo>
                      <a:pt x="332895" y="231168"/>
                      <a:pt x="335622" y="226941"/>
                      <a:pt x="335418" y="222919"/>
                    </a:cubicBezTo>
                    <a:cubicBezTo>
                      <a:pt x="332350" y="186175"/>
                      <a:pt x="347075" y="150794"/>
                      <a:pt x="354369" y="115959"/>
                    </a:cubicBezTo>
                    <a:cubicBezTo>
                      <a:pt x="357028" y="103074"/>
                      <a:pt x="380070" y="40425"/>
                      <a:pt x="381638" y="27337"/>
                    </a:cubicBezTo>
                    <a:cubicBezTo>
                      <a:pt x="382047" y="23723"/>
                      <a:pt x="6766" y="0"/>
                      <a:pt x="67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1" name="자유형: 도형 18">
                <a:extLst>
                  <a:ext uri="{FF2B5EF4-FFF2-40B4-BE49-F238E27FC236}">
                    <a16:creationId xmlns:a16="http://schemas.microsoft.com/office/drawing/2014/main" id="{8B9D8B83-FC90-2689-F595-46F2AE4B5630}"/>
                  </a:ext>
                </a:extLst>
              </p:cNvPr>
              <p:cNvSpPr/>
              <p:nvPr/>
            </p:nvSpPr>
            <p:spPr>
              <a:xfrm>
                <a:off x="5367320" y="120113"/>
                <a:ext cx="737309" cy="64361"/>
              </a:xfrm>
              <a:custGeom>
                <a:avLst/>
                <a:gdLst>
                  <a:gd name="connsiteX0" fmla="*/ 736997 w 737309"/>
                  <a:gd name="connsiteY0" fmla="*/ 25227 h 64361"/>
                  <a:gd name="connsiteX1" fmla="*/ 710955 w 737309"/>
                  <a:gd name="connsiteY1" fmla="*/ 12411 h 64361"/>
                  <a:gd name="connsiteX2" fmla="*/ 36881 w 737309"/>
                  <a:gd name="connsiteY2" fmla="*/ 3 h 64361"/>
                  <a:gd name="connsiteX3" fmla="*/ 0 w 737309"/>
                  <a:gd name="connsiteY3" fmla="*/ 33203 h 64361"/>
                  <a:gd name="connsiteX4" fmla="*/ 39403 w 737309"/>
                  <a:gd name="connsiteY4" fmla="*/ 64357 h 64361"/>
                  <a:gd name="connsiteX5" fmla="*/ 710683 w 737309"/>
                  <a:gd name="connsiteY5" fmla="*/ 47996 h 64361"/>
                  <a:gd name="connsiteX6" fmla="*/ 736997 w 737309"/>
                  <a:gd name="connsiteY6" fmla="*/ 25227 h 64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7309" h="64361">
                    <a:moveTo>
                      <a:pt x="736997" y="25227"/>
                    </a:moveTo>
                    <a:cubicBezTo>
                      <a:pt x="734133" y="10434"/>
                      <a:pt x="724385" y="6957"/>
                      <a:pt x="710955" y="12411"/>
                    </a:cubicBezTo>
                    <a:cubicBezTo>
                      <a:pt x="623151" y="10843"/>
                      <a:pt x="173904" y="958"/>
                      <a:pt x="36881" y="3"/>
                    </a:cubicBezTo>
                    <a:cubicBezTo>
                      <a:pt x="11930" y="-133"/>
                      <a:pt x="68" y="3617"/>
                      <a:pt x="0" y="33203"/>
                    </a:cubicBezTo>
                    <a:cubicBezTo>
                      <a:pt x="-68" y="65448"/>
                      <a:pt x="17111" y="64357"/>
                      <a:pt x="39403" y="64357"/>
                    </a:cubicBezTo>
                    <a:cubicBezTo>
                      <a:pt x="120867" y="64493"/>
                      <a:pt x="595951" y="54131"/>
                      <a:pt x="710683" y="47996"/>
                    </a:cubicBezTo>
                    <a:cubicBezTo>
                      <a:pt x="710615" y="51132"/>
                      <a:pt x="740678" y="44246"/>
                      <a:pt x="736997" y="25227"/>
                    </a:cubicBezTo>
                    <a:close/>
                  </a:path>
                </a:pathLst>
              </a:custGeom>
              <a:solidFill>
                <a:srgbClr val="39434C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2" name="자유형: 도형 19">
                <a:extLst>
                  <a:ext uri="{FF2B5EF4-FFF2-40B4-BE49-F238E27FC236}">
                    <a16:creationId xmlns:a16="http://schemas.microsoft.com/office/drawing/2014/main" id="{CD1E4AC9-24ED-7FE9-1142-90D22F7BDF8F}"/>
                  </a:ext>
                </a:extLst>
              </p:cNvPr>
              <p:cNvSpPr/>
              <p:nvPr/>
            </p:nvSpPr>
            <p:spPr>
              <a:xfrm>
                <a:off x="5792599" y="100977"/>
                <a:ext cx="52859" cy="112806"/>
              </a:xfrm>
              <a:custGeom>
                <a:avLst/>
                <a:gdLst>
                  <a:gd name="connsiteX0" fmla="*/ 50895 w 52859"/>
                  <a:gd name="connsiteY0" fmla="*/ 101217 h 112806"/>
                  <a:gd name="connsiteX1" fmla="*/ 50554 w 52859"/>
                  <a:gd name="connsiteY1" fmla="*/ 67609 h 112806"/>
                  <a:gd name="connsiteX2" fmla="*/ 38351 w 52859"/>
                  <a:gd name="connsiteY2" fmla="*/ 47839 h 112806"/>
                  <a:gd name="connsiteX3" fmla="*/ 20082 w 52859"/>
                  <a:gd name="connsiteY3" fmla="*/ 15458 h 112806"/>
                  <a:gd name="connsiteX4" fmla="*/ 15037 w 52859"/>
                  <a:gd name="connsiteY4" fmla="*/ 4960 h 112806"/>
                  <a:gd name="connsiteX5" fmla="*/ 8901 w 52859"/>
                  <a:gd name="connsiteY5" fmla="*/ 52 h 112806"/>
                  <a:gd name="connsiteX6" fmla="*/ 2084 w 52859"/>
                  <a:gd name="connsiteY6" fmla="*/ 6460 h 112806"/>
                  <a:gd name="connsiteX7" fmla="*/ 3721 w 52859"/>
                  <a:gd name="connsiteY7" fmla="*/ 33183 h 112806"/>
                  <a:gd name="connsiteX8" fmla="*/ 8833 w 52859"/>
                  <a:gd name="connsiteY8" fmla="*/ 46885 h 112806"/>
                  <a:gd name="connsiteX9" fmla="*/ 33239 w 52859"/>
                  <a:gd name="connsiteY9" fmla="*/ 112806 h 112806"/>
                  <a:gd name="connsiteX10" fmla="*/ 50895 w 52859"/>
                  <a:gd name="connsiteY10" fmla="*/ 101217 h 11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859" h="112806">
                    <a:moveTo>
                      <a:pt x="50895" y="101217"/>
                    </a:moveTo>
                    <a:cubicBezTo>
                      <a:pt x="52940" y="90651"/>
                      <a:pt x="54167" y="78244"/>
                      <a:pt x="50554" y="67609"/>
                    </a:cubicBezTo>
                    <a:cubicBezTo>
                      <a:pt x="47963" y="60042"/>
                      <a:pt x="42987" y="53975"/>
                      <a:pt x="38351" y="47839"/>
                    </a:cubicBezTo>
                    <a:cubicBezTo>
                      <a:pt x="30716" y="37818"/>
                      <a:pt x="24785" y="27047"/>
                      <a:pt x="20082" y="15458"/>
                    </a:cubicBezTo>
                    <a:cubicBezTo>
                      <a:pt x="18582" y="11845"/>
                      <a:pt x="16878" y="8368"/>
                      <a:pt x="15037" y="4960"/>
                    </a:cubicBezTo>
                    <a:cubicBezTo>
                      <a:pt x="13742" y="2506"/>
                      <a:pt x="12242" y="-426"/>
                      <a:pt x="8901" y="52"/>
                    </a:cubicBezTo>
                    <a:cubicBezTo>
                      <a:pt x="5493" y="597"/>
                      <a:pt x="3380" y="3187"/>
                      <a:pt x="2084" y="6460"/>
                    </a:cubicBezTo>
                    <a:cubicBezTo>
                      <a:pt x="-1529" y="15663"/>
                      <a:pt x="-97" y="24457"/>
                      <a:pt x="3721" y="33183"/>
                    </a:cubicBezTo>
                    <a:cubicBezTo>
                      <a:pt x="5288" y="36728"/>
                      <a:pt x="9788" y="45931"/>
                      <a:pt x="8833" y="46885"/>
                    </a:cubicBezTo>
                    <a:cubicBezTo>
                      <a:pt x="8083" y="47635"/>
                      <a:pt x="33239" y="112806"/>
                      <a:pt x="33239" y="112806"/>
                    </a:cubicBezTo>
                    <a:cubicBezTo>
                      <a:pt x="40260" y="108512"/>
                      <a:pt x="47077" y="104149"/>
                      <a:pt x="50895" y="101217"/>
                    </a:cubicBezTo>
                    <a:close/>
                  </a:path>
                </a:pathLst>
              </a:custGeom>
              <a:solidFill>
                <a:srgbClr val="FCC880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</p:grpSp>
        <p:grpSp>
          <p:nvGrpSpPr>
            <p:cNvPr id="33" name="그룹 20">
              <a:extLst>
                <a:ext uri="{FF2B5EF4-FFF2-40B4-BE49-F238E27FC236}">
                  <a16:creationId xmlns:a16="http://schemas.microsoft.com/office/drawing/2014/main" id="{B10FCF77-C488-88C5-9049-32296033F7E5}"/>
                </a:ext>
              </a:extLst>
            </p:cNvPr>
            <p:cNvGrpSpPr/>
            <p:nvPr/>
          </p:nvGrpSpPr>
          <p:grpSpPr>
            <a:xfrm>
              <a:off x="10263556" y="2778615"/>
              <a:ext cx="1027340" cy="3737055"/>
              <a:chOff x="7205550" y="2089286"/>
              <a:chExt cx="1302133" cy="4736641"/>
            </a:xfrm>
          </p:grpSpPr>
          <p:sp>
            <p:nvSpPr>
              <p:cNvPr id="34" name="자유형: 도형 21">
                <a:extLst>
                  <a:ext uri="{FF2B5EF4-FFF2-40B4-BE49-F238E27FC236}">
                    <a16:creationId xmlns:a16="http://schemas.microsoft.com/office/drawing/2014/main" id="{96A07647-B946-C055-8179-C4699FD6AA4C}"/>
                  </a:ext>
                </a:extLst>
              </p:cNvPr>
              <p:cNvSpPr/>
              <p:nvPr/>
            </p:nvSpPr>
            <p:spPr>
              <a:xfrm>
                <a:off x="7205550" y="2578567"/>
                <a:ext cx="745722" cy="54536"/>
              </a:xfrm>
              <a:custGeom>
                <a:avLst/>
                <a:gdLst>
                  <a:gd name="connsiteX0" fmla="*/ 0 w 745722"/>
                  <a:gd name="connsiteY0" fmla="*/ 0 h 54536"/>
                  <a:gd name="connsiteX1" fmla="*/ 745722 w 745722"/>
                  <a:gd name="connsiteY1" fmla="*/ 0 h 54536"/>
                  <a:gd name="connsiteX2" fmla="*/ 745722 w 745722"/>
                  <a:gd name="connsiteY2" fmla="*/ 54537 h 54536"/>
                  <a:gd name="connsiteX3" fmla="*/ 0 w 745722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5722" h="54536">
                    <a:moveTo>
                      <a:pt x="0" y="0"/>
                    </a:moveTo>
                    <a:lnTo>
                      <a:pt x="745722" y="0"/>
                    </a:lnTo>
                    <a:lnTo>
                      <a:pt x="745722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5" name="자유형: 도형 22">
                <a:extLst>
                  <a:ext uri="{FF2B5EF4-FFF2-40B4-BE49-F238E27FC236}">
                    <a16:creationId xmlns:a16="http://schemas.microsoft.com/office/drawing/2014/main" id="{07CC3954-C222-85E2-6F74-3179E108623A}"/>
                  </a:ext>
                </a:extLst>
              </p:cNvPr>
              <p:cNvSpPr/>
              <p:nvPr/>
            </p:nvSpPr>
            <p:spPr>
              <a:xfrm>
                <a:off x="7282788" y="3065171"/>
                <a:ext cx="745722" cy="54536"/>
              </a:xfrm>
              <a:custGeom>
                <a:avLst/>
                <a:gdLst>
                  <a:gd name="connsiteX0" fmla="*/ 0 w 745722"/>
                  <a:gd name="connsiteY0" fmla="*/ 0 h 54536"/>
                  <a:gd name="connsiteX1" fmla="*/ 745723 w 745722"/>
                  <a:gd name="connsiteY1" fmla="*/ 0 h 54536"/>
                  <a:gd name="connsiteX2" fmla="*/ 745723 w 745722"/>
                  <a:gd name="connsiteY2" fmla="*/ 54537 h 54536"/>
                  <a:gd name="connsiteX3" fmla="*/ 0 w 745722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5722" h="54536">
                    <a:moveTo>
                      <a:pt x="0" y="0"/>
                    </a:moveTo>
                    <a:lnTo>
                      <a:pt x="745723" y="0"/>
                    </a:lnTo>
                    <a:lnTo>
                      <a:pt x="745723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6" name="자유형: 도형 23">
                <a:extLst>
                  <a:ext uri="{FF2B5EF4-FFF2-40B4-BE49-F238E27FC236}">
                    <a16:creationId xmlns:a16="http://schemas.microsoft.com/office/drawing/2014/main" id="{D0C62E72-101F-E04B-4CFF-EBDC39B5A9D6}"/>
                  </a:ext>
                </a:extLst>
              </p:cNvPr>
              <p:cNvSpPr/>
              <p:nvPr/>
            </p:nvSpPr>
            <p:spPr>
              <a:xfrm>
                <a:off x="7280538" y="3551707"/>
                <a:ext cx="817710" cy="54536"/>
              </a:xfrm>
              <a:custGeom>
                <a:avLst/>
                <a:gdLst>
                  <a:gd name="connsiteX0" fmla="*/ 0 w 817710"/>
                  <a:gd name="connsiteY0" fmla="*/ 0 h 54536"/>
                  <a:gd name="connsiteX1" fmla="*/ 817711 w 817710"/>
                  <a:gd name="connsiteY1" fmla="*/ 0 h 54536"/>
                  <a:gd name="connsiteX2" fmla="*/ 817711 w 817710"/>
                  <a:gd name="connsiteY2" fmla="*/ 54537 h 54536"/>
                  <a:gd name="connsiteX3" fmla="*/ 0 w 817710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7710" h="54536">
                    <a:moveTo>
                      <a:pt x="0" y="0"/>
                    </a:moveTo>
                    <a:lnTo>
                      <a:pt x="817711" y="0"/>
                    </a:lnTo>
                    <a:lnTo>
                      <a:pt x="817711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7" name="자유형: 도형 24">
                <a:extLst>
                  <a:ext uri="{FF2B5EF4-FFF2-40B4-BE49-F238E27FC236}">
                    <a16:creationId xmlns:a16="http://schemas.microsoft.com/office/drawing/2014/main" id="{362FA8E8-78B4-1001-BE27-C62679D13FF6}"/>
                  </a:ext>
                </a:extLst>
              </p:cNvPr>
              <p:cNvSpPr/>
              <p:nvPr/>
            </p:nvSpPr>
            <p:spPr>
              <a:xfrm>
                <a:off x="7365207" y="4038312"/>
                <a:ext cx="817710" cy="54536"/>
              </a:xfrm>
              <a:custGeom>
                <a:avLst/>
                <a:gdLst>
                  <a:gd name="connsiteX0" fmla="*/ 0 w 817710"/>
                  <a:gd name="connsiteY0" fmla="*/ 0 h 54536"/>
                  <a:gd name="connsiteX1" fmla="*/ 817711 w 817710"/>
                  <a:gd name="connsiteY1" fmla="*/ 0 h 54536"/>
                  <a:gd name="connsiteX2" fmla="*/ 817711 w 817710"/>
                  <a:gd name="connsiteY2" fmla="*/ 54537 h 54536"/>
                  <a:gd name="connsiteX3" fmla="*/ 0 w 817710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7710" h="54536">
                    <a:moveTo>
                      <a:pt x="0" y="0"/>
                    </a:moveTo>
                    <a:lnTo>
                      <a:pt x="817711" y="0"/>
                    </a:lnTo>
                    <a:lnTo>
                      <a:pt x="817711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8" name="자유형: 도형 25">
                <a:extLst>
                  <a:ext uri="{FF2B5EF4-FFF2-40B4-BE49-F238E27FC236}">
                    <a16:creationId xmlns:a16="http://schemas.microsoft.com/office/drawing/2014/main" id="{B37F5AD6-159D-1D65-5F92-2DA08992B9FF}"/>
                  </a:ext>
                </a:extLst>
              </p:cNvPr>
              <p:cNvSpPr/>
              <p:nvPr/>
            </p:nvSpPr>
            <p:spPr>
              <a:xfrm>
                <a:off x="7362343" y="4524848"/>
                <a:ext cx="858681" cy="54536"/>
              </a:xfrm>
              <a:custGeom>
                <a:avLst/>
                <a:gdLst>
                  <a:gd name="connsiteX0" fmla="*/ 0 w 858681"/>
                  <a:gd name="connsiteY0" fmla="*/ 0 h 54536"/>
                  <a:gd name="connsiteX1" fmla="*/ 858682 w 858681"/>
                  <a:gd name="connsiteY1" fmla="*/ 0 h 54536"/>
                  <a:gd name="connsiteX2" fmla="*/ 858682 w 858681"/>
                  <a:gd name="connsiteY2" fmla="*/ 54537 h 54536"/>
                  <a:gd name="connsiteX3" fmla="*/ 0 w 858681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8681" h="54536">
                    <a:moveTo>
                      <a:pt x="0" y="0"/>
                    </a:moveTo>
                    <a:lnTo>
                      <a:pt x="858682" y="0"/>
                    </a:lnTo>
                    <a:lnTo>
                      <a:pt x="858682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39" name="자유형: 도형 26">
                <a:extLst>
                  <a:ext uri="{FF2B5EF4-FFF2-40B4-BE49-F238E27FC236}">
                    <a16:creationId xmlns:a16="http://schemas.microsoft.com/office/drawing/2014/main" id="{6C1DE8A7-0850-962C-9700-CF65D0C5F55E}"/>
                  </a:ext>
                </a:extLst>
              </p:cNvPr>
              <p:cNvSpPr/>
              <p:nvPr/>
            </p:nvSpPr>
            <p:spPr>
              <a:xfrm>
                <a:off x="7451307" y="5011452"/>
                <a:ext cx="858681" cy="54536"/>
              </a:xfrm>
              <a:custGeom>
                <a:avLst/>
                <a:gdLst>
                  <a:gd name="connsiteX0" fmla="*/ 0 w 858681"/>
                  <a:gd name="connsiteY0" fmla="*/ 0 h 54536"/>
                  <a:gd name="connsiteX1" fmla="*/ 858682 w 858681"/>
                  <a:gd name="connsiteY1" fmla="*/ 0 h 54536"/>
                  <a:gd name="connsiteX2" fmla="*/ 858682 w 858681"/>
                  <a:gd name="connsiteY2" fmla="*/ 54537 h 54536"/>
                  <a:gd name="connsiteX3" fmla="*/ 0 w 858681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8681" h="54536">
                    <a:moveTo>
                      <a:pt x="0" y="0"/>
                    </a:moveTo>
                    <a:lnTo>
                      <a:pt x="858682" y="0"/>
                    </a:lnTo>
                    <a:lnTo>
                      <a:pt x="858682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0" name="자유형: 도형 27">
                <a:extLst>
                  <a:ext uri="{FF2B5EF4-FFF2-40B4-BE49-F238E27FC236}">
                    <a16:creationId xmlns:a16="http://schemas.microsoft.com/office/drawing/2014/main" id="{CFF4B621-7E0E-FA64-5600-75AEEAC92080}"/>
                  </a:ext>
                </a:extLst>
              </p:cNvPr>
              <p:cNvSpPr/>
              <p:nvPr/>
            </p:nvSpPr>
            <p:spPr>
              <a:xfrm>
                <a:off x="7485051" y="5497989"/>
                <a:ext cx="894471" cy="54536"/>
              </a:xfrm>
              <a:custGeom>
                <a:avLst/>
                <a:gdLst>
                  <a:gd name="connsiteX0" fmla="*/ 0 w 894471"/>
                  <a:gd name="connsiteY0" fmla="*/ 0 h 54536"/>
                  <a:gd name="connsiteX1" fmla="*/ 894472 w 894471"/>
                  <a:gd name="connsiteY1" fmla="*/ 0 h 54536"/>
                  <a:gd name="connsiteX2" fmla="*/ 894472 w 894471"/>
                  <a:gd name="connsiteY2" fmla="*/ 54537 h 54536"/>
                  <a:gd name="connsiteX3" fmla="*/ 0 w 894471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4471" h="54536">
                    <a:moveTo>
                      <a:pt x="0" y="0"/>
                    </a:moveTo>
                    <a:lnTo>
                      <a:pt x="894472" y="0"/>
                    </a:lnTo>
                    <a:lnTo>
                      <a:pt x="894472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1" name="자유형: 도형 28">
                <a:extLst>
                  <a:ext uri="{FF2B5EF4-FFF2-40B4-BE49-F238E27FC236}">
                    <a16:creationId xmlns:a16="http://schemas.microsoft.com/office/drawing/2014/main" id="{2F2D73EA-7F50-CDD1-7118-96B69DFAD297}"/>
                  </a:ext>
                </a:extLst>
              </p:cNvPr>
              <p:cNvSpPr/>
              <p:nvPr/>
            </p:nvSpPr>
            <p:spPr>
              <a:xfrm>
                <a:off x="7498004" y="5984593"/>
                <a:ext cx="914922" cy="54536"/>
              </a:xfrm>
              <a:custGeom>
                <a:avLst/>
                <a:gdLst>
                  <a:gd name="connsiteX0" fmla="*/ 0 w 914922"/>
                  <a:gd name="connsiteY0" fmla="*/ 0 h 54536"/>
                  <a:gd name="connsiteX1" fmla="*/ 914923 w 914922"/>
                  <a:gd name="connsiteY1" fmla="*/ 0 h 54536"/>
                  <a:gd name="connsiteX2" fmla="*/ 914923 w 914922"/>
                  <a:gd name="connsiteY2" fmla="*/ 54537 h 54536"/>
                  <a:gd name="connsiteX3" fmla="*/ 0 w 914922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4922" h="54536">
                    <a:moveTo>
                      <a:pt x="0" y="0"/>
                    </a:moveTo>
                    <a:lnTo>
                      <a:pt x="914923" y="0"/>
                    </a:lnTo>
                    <a:lnTo>
                      <a:pt x="914923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2" name="자유형: 도형 29">
                <a:extLst>
                  <a:ext uri="{FF2B5EF4-FFF2-40B4-BE49-F238E27FC236}">
                    <a16:creationId xmlns:a16="http://schemas.microsoft.com/office/drawing/2014/main" id="{3574EBF9-35C4-628D-9205-886F3E43F863}"/>
                  </a:ext>
                </a:extLst>
              </p:cNvPr>
              <p:cNvSpPr/>
              <p:nvPr/>
            </p:nvSpPr>
            <p:spPr>
              <a:xfrm>
                <a:off x="7592761" y="6471129"/>
                <a:ext cx="914922" cy="54536"/>
              </a:xfrm>
              <a:custGeom>
                <a:avLst/>
                <a:gdLst>
                  <a:gd name="connsiteX0" fmla="*/ 0 w 914922"/>
                  <a:gd name="connsiteY0" fmla="*/ 0 h 54536"/>
                  <a:gd name="connsiteX1" fmla="*/ 914923 w 914922"/>
                  <a:gd name="connsiteY1" fmla="*/ 0 h 54536"/>
                  <a:gd name="connsiteX2" fmla="*/ 914923 w 914922"/>
                  <a:gd name="connsiteY2" fmla="*/ 54537 h 54536"/>
                  <a:gd name="connsiteX3" fmla="*/ 0 w 914922"/>
                  <a:gd name="connsiteY3" fmla="*/ 54537 h 5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4922" h="54536">
                    <a:moveTo>
                      <a:pt x="0" y="0"/>
                    </a:moveTo>
                    <a:lnTo>
                      <a:pt x="914923" y="0"/>
                    </a:lnTo>
                    <a:lnTo>
                      <a:pt x="914923" y="54537"/>
                    </a:lnTo>
                    <a:lnTo>
                      <a:pt x="0" y="54537"/>
                    </a:lnTo>
                    <a:close/>
                  </a:path>
                </a:pathLst>
              </a:custGeom>
              <a:solidFill>
                <a:srgbClr val="736357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3" name="자유형: 도형 30">
                <a:extLst>
                  <a:ext uri="{FF2B5EF4-FFF2-40B4-BE49-F238E27FC236}">
                    <a16:creationId xmlns:a16="http://schemas.microsoft.com/office/drawing/2014/main" id="{757F9311-BAB9-9A0C-839C-F3058BE47223}"/>
                  </a:ext>
                </a:extLst>
              </p:cNvPr>
              <p:cNvSpPr/>
              <p:nvPr/>
            </p:nvSpPr>
            <p:spPr>
              <a:xfrm rot="21322604">
                <a:off x="7335029" y="2089286"/>
                <a:ext cx="99934" cy="4717212"/>
              </a:xfrm>
              <a:custGeom>
                <a:avLst/>
                <a:gdLst>
                  <a:gd name="connsiteX0" fmla="*/ 0 w 99934"/>
                  <a:gd name="connsiteY0" fmla="*/ 0 h 4717212"/>
                  <a:gd name="connsiteX1" fmla="*/ 99934 w 99934"/>
                  <a:gd name="connsiteY1" fmla="*/ 0 h 4717212"/>
                  <a:gd name="connsiteX2" fmla="*/ 99934 w 99934"/>
                  <a:gd name="connsiteY2" fmla="*/ 4717213 h 4717212"/>
                  <a:gd name="connsiteX3" fmla="*/ 0 w 99934"/>
                  <a:gd name="connsiteY3" fmla="*/ 4717213 h 47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34" h="4717212">
                    <a:moveTo>
                      <a:pt x="0" y="0"/>
                    </a:moveTo>
                    <a:lnTo>
                      <a:pt x="99934" y="0"/>
                    </a:lnTo>
                    <a:lnTo>
                      <a:pt x="99934" y="4717213"/>
                    </a:lnTo>
                    <a:lnTo>
                      <a:pt x="0" y="4717213"/>
                    </a:lnTo>
                    <a:close/>
                  </a:path>
                </a:pathLst>
              </a:custGeom>
              <a:solidFill>
                <a:srgbClr val="AC9D7E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4" name="자유형: 도형 31">
                <a:extLst>
                  <a:ext uri="{FF2B5EF4-FFF2-40B4-BE49-F238E27FC236}">
                    <a16:creationId xmlns:a16="http://schemas.microsoft.com/office/drawing/2014/main" id="{F315D195-A12A-BFAA-FAB9-B56956F199D4}"/>
                  </a:ext>
                </a:extLst>
              </p:cNvPr>
              <p:cNvSpPr/>
              <p:nvPr/>
            </p:nvSpPr>
            <p:spPr>
              <a:xfrm rot="21097657">
                <a:off x="8169317" y="2108699"/>
                <a:ext cx="99934" cy="4717228"/>
              </a:xfrm>
              <a:custGeom>
                <a:avLst/>
                <a:gdLst>
                  <a:gd name="connsiteX0" fmla="*/ 0 w 99934"/>
                  <a:gd name="connsiteY0" fmla="*/ 0 h 4717228"/>
                  <a:gd name="connsiteX1" fmla="*/ 99934 w 99934"/>
                  <a:gd name="connsiteY1" fmla="*/ 0 h 4717228"/>
                  <a:gd name="connsiteX2" fmla="*/ 99934 w 99934"/>
                  <a:gd name="connsiteY2" fmla="*/ 4717228 h 4717228"/>
                  <a:gd name="connsiteX3" fmla="*/ 0 w 99934"/>
                  <a:gd name="connsiteY3" fmla="*/ 4717228 h 4717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34" h="4717228">
                    <a:moveTo>
                      <a:pt x="0" y="0"/>
                    </a:moveTo>
                    <a:lnTo>
                      <a:pt x="99934" y="0"/>
                    </a:lnTo>
                    <a:lnTo>
                      <a:pt x="99934" y="4717228"/>
                    </a:lnTo>
                    <a:lnTo>
                      <a:pt x="0" y="4717228"/>
                    </a:lnTo>
                    <a:close/>
                  </a:path>
                </a:pathLst>
              </a:custGeom>
              <a:solidFill>
                <a:srgbClr val="AC9D7E"/>
              </a:solidFill>
              <a:ln w="68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</p:grpSp>
        <p:grpSp>
          <p:nvGrpSpPr>
            <p:cNvPr id="45" name="그룹 32">
              <a:extLst>
                <a:ext uri="{FF2B5EF4-FFF2-40B4-BE49-F238E27FC236}">
                  <a16:creationId xmlns:a16="http://schemas.microsoft.com/office/drawing/2014/main" id="{3D074AF4-CDA8-529B-4166-C5B073210767}"/>
                </a:ext>
              </a:extLst>
            </p:cNvPr>
            <p:cNvGrpSpPr/>
            <p:nvPr/>
          </p:nvGrpSpPr>
          <p:grpSpPr>
            <a:xfrm>
              <a:off x="7926209" y="4829512"/>
              <a:ext cx="531235" cy="1848128"/>
              <a:chOff x="3333210" y="3843806"/>
              <a:chExt cx="644070" cy="2240674"/>
            </a:xfrm>
          </p:grpSpPr>
          <p:sp>
            <p:nvSpPr>
              <p:cNvPr id="46" name="자유형: 도형 33">
                <a:extLst>
                  <a:ext uri="{FF2B5EF4-FFF2-40B4-BE49-F238E27FC236}">
                    <a16:creationId xmlns:a16="http://schemas.microsoft.com/office/drawing/2014/main" id="{7B357BEA-88CB-61ED-A971-9C4FC0E6977E}"/>
                  </a:ext>
                </a:extLst>
              </p:cNvPr>
              <p:cNvSpPr/>
              <p:nvPr/>
            </p:nvSpPr>
            <p:spPr>
              <a:xfrm>
                <a:off x="3544917" y="3843806"/>
                <a:ext cx="214126" cy="264421"/>
              </a:xfrm>
              <a:custGeom>
                <a:avLst/>
                <a:gdLst>
                  <a:gd name="connsiteX0" fmla="*/ 11888 w 214126"/>
                  <a:gd name="connsiteY0" fmla="*/ 163717 h 264421"/>
                  <a:gd name="connsiteX1" fmla="*/ 20100 w 214126"/>
                  <a:gd name="connsiteY1" fmla="*/ 45220 h 264421"/>
                  <a:gd name="connsiteX2" fmla="*/ 132899 w 214126"/>
                  <a:gd name="connsiteY2" fmla="*/ 2593 h 264421"/>
                  <a:gd name="connsiteX3" fmla="*/ 208935 w 214126"/>
                  <a:gd name="connsiteY3" fmla="*/ 82038 h 264421"/>
                  <a:gd name="connsiteX4" fmla="*/ 209438 w 214126"/>
                  <a:gd name="connsiteY4" fmla="*/ 153437 h 264421"/>
                  <a:gd name="connsiteX5" fmla="*/ 181448 w 214126"/>
                  <a:gd name="connsiteY5" fmla="*/ 232771 h 264421"/>
                  <a:gd name="connsiteX6" fmla="*/ 27866 w 214126"/>
                  <a:gd name="connsiteY6" fmla="*/ 230256 h 264421"/>
                  <a:gd name="connsiteX7" fmla="*/ 11888 w 214126"/>
                  <a:gd name="connsiteY7" fmla="*/ 163717 h 264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4126" h="264421">
                    <a:moveTo>
                      <a:pt x="11888" y="163717"/>
                    </a:moveTo>
                    <a:cubicBezTo>
                      <a:pt x="-5432" y="122822"/>
                      <a:pt x="-4761" y="81702"/>
                      <a:pt x="20100" y="45220"/>
                    </a:cubicBezTo>
                    <a:cubicBezTo>
                      <a:pt x="46638" y="6224"/>
                      <a:pt x="87310" y="-5955"/>
                      <a:pt x="132899" y="2593"/>
                    </a:cubicBezTo>
                    <a:cubicBezTo>
                      <a:pt x="176364" y="10750"/>
                      <a:pt x="198153" y="41868"/>
                      <a:pt x="208935" y="82038"/>
                    </a:cubicBezTo>
                    <a:cubicBezTo>
                      <a:pt x="215249" y="105614"/>
                      <a:pt x="216254" y="129582"/>
                      <a:pt x="209438" y="153437"/>
                    </a:cubicBezTo>
                    <a:cubicBezTo>
                      <a:pt x="207259" y="182377"/>
                      <a:pt x="199829" y="208524"/>
                      <a:pt x="181448" y="232771"/>
                    </a:cubicBezTo>
                    <a:cubicBezTo>
                      <a:pt x="148654" y="276013"/>
                      <a:pt x="60158" y="274728"/>
                      <a:pt x="27866" y="230256"/>
                    </a:cubicBezTo>
                    <a:cubicBezTo>
                      <a:pt x="12502" y="209194"/>
                      <a:pt x="6077" y="188579"/>
                      <a:pt x="11888" y="16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7" name="자유형: 도형 34">
                <a:extLst>
                  <a:ext uri="{FF2B5EF4-FFF2-40B4-BE49-F238E27FC236}">
                    <a16:creationId xmlns:a16="http://schemas.microsoft.com/office/drawing/2014/main" id="{5350AD01-8AF3-9761-99AD-B52AA24BAB19}"/>
                  </a:ext>
                </a:extLst>
              </p:cNvPr>
              <p:cNvSpPr/>
              <p:nvPr/>
            </p:nvSpPr>
            <p:spPr>
              <a:xfrm>
                <a:off x="3725969" y="5939901"/>
                <a:ext cx="197607" cy="144579"/>
              </a:xfrm>
              <a:custGeom>
                <a:avLst/>
                <a:gdLst>
                  <a:gd name="connsiteX0" fmla="*/ 22743 w 197607"/>
                  <a:gd name="connsiteY0" fmla="*/ 50504 h 144579"/>
                  <a:gd name="connsiteX1" fmla="*/ 144760 w 197607"/>
                  <a:gd name="connsiteY1" fmla="*/ 13518 h 144579"/>
                  <a:gd name="connsiteX2" fmla="*/ 152582 w 197607"/>
                  <a:gd name="connsiteY2" fmla="*/ 10781 h 144579"/>
                  <a:gd name="connsiteX3" fmla="*/ 189008 w 197607"/>
                  <a:gd name="connsiteY3" fmla="*/ 7150 h 144579"/>
                  <a:gd name="connsiteX4" fmla="*/ 188617 w 197607"/>
                  <a:gd name="connsiteY4" fmla="*/ 55867 h 144579"/>
                  <a:gd name="connsiteX5" fmla="*/ 150347 w 197607"/>
                  <a:gd name="connsiteY5" fmla="*/ 95366 h 144579"/>
                  <a:gd name="connsiteX6" fmla="*/ 110122 w 197607"/>
                  <a:gd name="connsiteY6" fmla="*/ 123747 h 144579"/>
                  <a:gd name="connsiteX7" fmla="*/ 17827 w 197607"/>
                  <a:gd name="connsiteY7" fmla="*/ 128943 h 144579"/>
                  <a:gd name="connsiteX8" fmla="*/ 22743 w 197607"/>
                  <a:gd name="connsiteY8" fmla="*/ 50504 h 14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607" h="144579">
                    <a:moveTo>
                      <a:pt x="22743" y="50504"/>
                    </a:moveTo>
                    <a:cubicBezTo>
                      <a:pt x="62857" y="36313"/>
                      <a:pt x="105820" y="31564"/>
                      <a:pt x="144760" y="13518"/>
                    </a:cubicBezTo>
                    <a:cubicBezTo>
                      <a:pt x="147330" y="12569"/>
                      <a:pt x="149900" y="11340"/>
                      <a:pt x="152582" y="10781"/>
                    </a:cubicBezTo>
                    <a:cubicBezTo>
                      <a:pt x="164649" y="8099"/>
                      <a:pt x="175823" y="-9667"/>
                      <a:pt x="189008" y="7150"/>
                    </a:cubicBezTo>
                    <a:cubicBezTo>
                      <a:pt x="201355" y="22905"/>
                      <a:pt x="199679" y="41006"/>
                      <a:pt x="188617" y="55867"/>
                    </a:cubicBezTo>
                    <a:cubicBezTo>
                      <a:pt x="177778" y="70448"/>
                      <a:pt x="163253" y="82292"/>
                      <a:pt x="150347" y="95366"/>
                    </a:cubicBezTo>
                    <a:cubicBezTo>
                      <a:pt x="136827" y="104752"/>
                      <a:pt x="122078" y="112685"/>
                      <a:pt x="110122" y="123747"/>
                    </a:cubicBezTo>
                    <a:cubicBezTo>
                      <a:pt x="80288" y="151290"/>
                      <a:pt x="49895" y="149949"/>
                      <a:pt x="17827" y="128943"/>
                    </a:cubicBezTo>
                    <a:cubicBezTo>
                      <a:pt x="-7760" y="107769"/>
                      <a:pt x="-5526" y="72180"/>
                      <a:pt x="22743" y="505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8" name="자유형: 도형 35">
                <a:extLst>
                  <a:ext uri="{FF2B5EF4-FFF2-40B4-BE49-F238E27FC236}">
                    <a16:creationId xmlns:a16="http://schemas.microsoft.com/office/drawing/2014/main" id="{EB50ABC9-EB25-C518-EB64-62FB88AE5D8A}"/>
                  </a:ext>
                </a:extLst>
              </p:cNvPr>
              <p:cNvSpPr/>
              <p:nvPr/>
            </p:nvSpPr>
            <p:spPr>
              <a:xfrm>
                <a:off x="3376277" y="5962190"/>
                <a:ext cx="160275" cy="117532"/>
              </a:xfrm>
              <a:custGeom>
                <a:avLst/>
                <a:gdLst>
                  <a:gd name="connsiteX0" fmla="*/ 53092 w 160275"/>
                  <a:gd name="connsiteY0" fmla="*/ 0 h 117532"/>
                  <a:gd name="connsiteX1" fmla="*/ 143152 w 160275"/>
                  <a:gd name="connsiteY1" fmla="*/ 35365 h 117532"/>
                  <a:gd name="connsiteX2" fmla="*/ 155387 w 160275"/>
                  <a:gd name="connsiteY2" fmla="*/ 63020 h 117532"/>
                  <a:gd name="connsiteX3" fmla="*/ 148068 w 160275"/>
                  <a:gd name="connsiteY3" fmla="*/ 105088 h 117532"/>
                  <a:gd name="connsiteX4" fmla="*/ 96390 w 160275"/>
                  <a:gd name="connsiteY4" fmla="*/ 112687 h 117532"/>
                  <a:gd name="connsiteX5" fmla="*/ 64322 w 160275"/>
                  <a:gd name="connsiteY5" fmla="*/ 96820 h 117532"/>
                  <a:gd name="connsiteX6" fmla="*/ 35940 w 160275"/>
                  <a:gd name="connsiteY6" fmla="*/ 79501 h 117532"/>
                  <a:gd name="connsiteX7" fmla="*/ 967 w 160275"/>
                  <a:gd name="connsiteY7" fmla="*/ 25756 h 117532"/>
                  <a:gd name="connsiteX8" fmla="*/ 53092 w 160275"/>
                  <a:gd name="connsiteY8" fmla="*/ 0 h 1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275" h="117532">
                    <a:moveTo>
                      <a:pt x="53092" y="0"/>
                    </a:moveTo>
                    <a:cubicBezTo>
                      <a:pt x="81473" y="15979"/>
                      <a:pt x="112033" y="26426"/>
                      <a:pt x="143152" y="35365"/>
                    </a:cubicBezTo>
                    <a:cubicBezTo>
                      <a:pt x="147286" y="44583"/>
                      <a:pt x="151756" y="53634"/>
                      <a:pt x="155387" y="63020"/>
                    </a:cubicBezTo>
                    <a:cubicBezTo>
                      <a:pt x="161309" y="78384"/>
                      <a:pt x="164773" y="94138"/>
                      <a:pt x="148068" y="105088"/>
                    </a:cubicBezTo>
                    <a:cubicBezTo>
                      <a:pt x="132369" y="115424"/>
                      <a:pt x="115553" y="122855"/>
                      <a:pt x="96390" y="112687"/>
                    </a:cubicBezTo>
                    <a:cubicBezTo>
                      <a:pt x="85887" y="107100"/>
                      <a:pt x="75048" y="102128"/>
                      <a:pt x="64322" y="96820"/>
                    </a:cubicBezTo>
                    <a:cubicBezTo>
                      <a:pt x="54880" y="91010"/>
                      <a:pt x="45717" y="84641"/>
                      <a:pt x="35940" y="79501"/>
                    </a:cubicBezTo>
                    <a:cubicBezTo>
                      <a:pt x="14096" y="67936"/>
                      <a:pt x="-4508" y="52572"/>
                      <a:pt x="967" y="25756"/>
                    </a:cubicBezTo>
                    <a:cubicBezTo>
                      <a:pt x="6665" y="-1732"/>
                      <a:pt x="33259" y="3911"/>
                      <a:pt x="53092" y="0"/>
                    </a:cubicBezTo>
                    <a:close/>
                  </a:path>
                </a:pathLst>
              </a:custGeom>
              <a:solidFill>
                <a:srgbClr val="000001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49" name="자유형: 도형 36">
                <a:extLst>
                  <a:ext uri="{FF2B5EF4-FFF2-40B4-BE49-F238E27FC236}">
                    <a16:creationId xmlns:a16="http://schemas.microsoft.com/office/drawing/2014/main" id="{E8B203FA-7028-67D7-C3B0-90CEB839F8E4}"/>
                  </a:ext>
                </a:extLst>
              </p:cNvPr>
              <p:cNvSpPr/>
              <p:nvPr/>
            </p:nvSpPr>
            <p:spPr>
              <a:xfrm>
                <a:off x="3544891" y="3997299"/>
                <a:ext cx="215492" cy="145076"/>
              </a:xfrm>
              <a:custGeom>
                <a:avLst/>
                <a:gdLst>
                  <a:gd name="connsiteX0" fmla="*/ 11914 w 215492"/>
                  <a:gd name="connsiteY0" fmla="*/ 10224 h 145076"/>
                  <a:gd name="connsiteX1" fmla="*/ 15378 w 215492"/>
                  <a:gd name="connsiteY1" fmla="*/ 23632 h 145076"/>
                  <a:gd name="connsiteX2" fmla="*/ 117002 w 215492"/>
                  <a:gd name="connsiteY2" fmla="*/ 100451 h 145076"/>
                  <a:gd name="connsiteX3" fmla="*/ 192704 w 215492"/>
                  <a:gd name="connsiteY3" fmla="*/ 42292 h 145076"/>
                  <a:gd name="connsiteX4" fmla="*/ 209409 w 215492"/>
                  <a:gd name="connsiteY4" fmla="*/ 0 h 145076"/>
                  <a:gd name="connsiteX5" fmla="*/ 194045 w 215492"/>
                  <a:gd name="connsiteY5" fmla="*/ 73579 h 145076"/>
                  <a:gd name="connsiteX6" fmla="*/ 173541 w 215492"/>
                  <a:gd name="connsiteY6" fmla="*/ 134363 h 145076"/>
                  <a:gd name="connsiteX7" fmla="*/ 154490 w 215492"/>
                  <a:gd name="connsiteY7" fmla="*/ 144364 h 145076"/>
                  <a:gd name="connsiteX8" fmla="*/ 57447 w 215492"/>
                  <a:gd name="connsiteY8" fmla="*/ 144364 h 145076"/>
                  <a:gd name="connsiteX9" fmla="*/ 38340 w 215492"/>
                  <a:gd name="connsiteY9" fmla="*/ 134363 h 145076"/>
                  <a:gd name="connsiteX10" fmla="*/ 10126 w 215492"/>
                  <a:gd name="connsiteY10" fmla="*/ 64919 h 145076"/>
                  <a:gd name="connsiteX11" fmla="*/ 11914 w 215492"/>
                  <a:gd name="connsiteY11" fmla="*/ 10224 h 14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5492" h="145076">
                    <a:moveTo>
                      <a:pt x="11914" y="10224"/>
                    </a:moveTo>
                    <a:cubicBezTo>
                      <a:pt x="13087" y="14693"/>
                      <a:pt x="14260" y="19163"/>
                      <a:pt x="15378" y="23632"/>
                    </a:cubicBezTo>
                    <a:cubicBezTo>
                      <a:pt x="29959" y="84641"/>
                      <a:pt x="53592" y="102519"/>
                      <a:pt x="117002" y="100451"/>
                    </a:cubicBezTo>
                    <a:cubicBezTo>
                      <a:pt x="155887" y="99166"/>
                      <a:pt x="180692" y="79389"/>
                      <a:pt x="192704" y="42292"/>
                    </a:cubicBezTo>
                    <a:cubicBezTo>
                      <a:pt x="197341" y="27934"/>
                      <a:pt x="194101" y="10168"/>
                      <a:pt x="209409" y="0"/>
                    </a:cubicBezTo>
                    <a:cubicBezTo>
                      <a:pt x="219633" y="27711"/>
                      <a:pt x="218515" y="51678"/>
                      <a:pt x="194045" y="73579"/>
                    </a:cubicBezTo>
                    <a:cubicBezTo>
                      <a:pt x="177172" y="88663"/>
                      <a:pt x="179072" y="113525"/>
                      <a:pt x="173541" y="134363"/>
                    </a:cubicBezTo>
                    <a:cubicBezTo>
                      <a:pt x="168792" y="140677"/>
                      <a:pt x="162032" y="144140"/>
                      <a:pt x="154490" y="144364"/>
                    </a:cubicBezTo>
                    <a:cubicBezTo>
                      <a:pt x="122142" y="145314"/>
                      <a:pt x="89795" y="145314"/>
                      <a:pt x="57447" y="144364"/>
                    </a:cubicBezTo>
                    <a:cubicBezTo>
                      <a:pt x="49848" y="144140"/>
                      <a:pt x="43200" y="140621"/>
                      <a:pt x="38340" y="134363"/>
                    </a:cubicBezTo>
                    <a:cubicBezTo>
                      <a:pt x="31412" y="110396"/>
                      <a:pt x="30798" y="85479"/>
                      <a:pt x="10126" y="64919"/>
                    </a:cubicBezTo>
                    <a:cubicBezTo>
                      <a:pt x="-2779" y="52181"/>
                      <a:pt x="-4567" y="28046"/>
                      <a:pt x="11914" y="10224"/>
                    </a:cubicBezTo>
                    <a:close/>
                  </a:path>
                </a:pathLst>
              </a:custGeom>
              <a:solidFill>
                <a:srgbClr val="FCC0B5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0" name="자유형: 도형 37">
                <a:extLst>
                  <a:ext uri="{FF2B5EF4-FFF2-40B4-BE49-F238E27FC236}">
                    <a16:creationId xmlns:a16="http://schemas.microsoft.com/office/drawing/2014/main" id="{61D34DEC-EE87-38EC-EBAE-F05BB4E56ACF}"/>
                  </a:ext>
                </a:extLst>
              </p:cNvPr>
              <p:cNvSpPr/>
              <p:nvPr/>
            </p:nvSpPr>
            <p:spPr>
              <a:xfrm>
                <a:off x="3578106" y="4131662"/>
                <a:ext cx="142337" cy="28157"/>
              </a:xfrm>
              <a:custGeom>
                <a:avLst/>
                <a:gdLst>
                  <a:gd name="connsiteX0" fmla="*/ 5069 w 142337"/>
                  <a:gd name="connsiteY0" fmla="*/ 0 h 28157"/>
                  <a:gd name="connsiteX1" fmla="*/ 140270 w 142337"/>
                  <a:gd name="connsiteY1" fmla="*/ 0 h 28157"/>
                  <a:gd name="connsiteX2" fmla="*/ 142337 w 142337"/>
                  <a:gd name="connsiteY2" fmla="*/ 26873 h 28157"/>
                  <a:gd name="connsiteX3" fmla="*/ 3560 w 142337"/>
                  <a:gd name="connsiteY3" fmla="*/ 28158 h 28157"/>
                  <a:gd name="connsiteX4" fmla="*/ 5069 w 142337"/>
                  <a:gd name="connsiteY4" fmla="*/ 0 h 2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37" h="28157">
                    <a:moveTo>
                      <a:pt x="5069" y="0"/>
                    </a:moveTo>
                    <a:cubicBezTo>
                      <a:pt x="50154" y="0"/>
                      <a:pt x="95184" y="0"/>
                      <a:pt x="140270" y="0"/>
                    </a:cubicBezTo>
                    <a:cubicBezTo>
                      <a:pt x="140941" y="8939"/>
                      <a:pt x="141611" y="17934"/>
                      <a:pt x="142337" y="26873"/>
                    </a:cubicBezTo>
                    <a:cubicBezTo>
                      <a:pt x="96022" y="23074"/>
                      <a:pt x="49707" y="17487"/>
                      <a:pt x="3560" y="28158"/>
                    </a:cubicBezTo>
                    <a:cubicBezTo>
                      <a:pt x="-5323" y="18269"/>
                      <a:pt x="5236" y="9442"/>
                      <a:pt x="5069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1" name="자유형: 도형 38">
                <a:extLst>
                  <a:ext uri="{FF2B5EF4-FFF2-40B4-BE49-F238E27FC236}">
                    <a16:creationId xmlns:a16="http://schemas.microsoft.com/office/drawing/2014/main" id="{A9219ADF-679C-FB06-A5CC-82966B5D2F1A}"/>
                  </a:ext>
                </a:extLst>
              </p:cNvPr>
              <p:cNvSpPr/>
              <p:nvPr/>
            </p:nvSpPr>
            <p:spPr>
              <a:xfrm>
                <a:off x="3401826" y="4937922"/>
                <a:ext cx="44079" cy="59700"/>
              </a:xfrm>
              <a:custGeom>
                <a:avLst/>
                <a:gdLst>
                  <a:gd name="connsiteX0" fmla="*/ 0 w 44079"/>
                  <a:gd name="connsiteY0" fmla="*/ 19084 h 59700"/>
                  <a:gd name="connsiteX1" fmla="*/ 44080 w 44079"/>
                  <a:gd name="connsiteY1" fmla="*/ 3273 h 59700"/>
                  <a:gd name="connsiteX2" fmla="*/ 38549 w 44079"/>
                  <a:gd name="connsiteY2" fmla="*/ 59700 h 59700"/>
                  <a:gd name="connsiteX3" fmla="*/ 0 w 44079"/>
                  <a:gd name="connsiteY3" fmla="*/ 19084 h 5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79" h="59700">
                    <a:moveTo>
                      <a:pt x="0" y="19084"/>
                    </a:moveTo>
                    <a:cubicBezTo>
                      <a:pt x="13911" y="11542"/>
                      <a:pt x="23576" y="-7621"/>
                      <a:pt x="44080" y="3273"/>
                    </a:cubicBezTo>
                    <a:cubicBezTo>
                      <a:pt x="35700" y="20760"/>
                      <a:pt x="43242" y="39811"/>
                      <a:pt x="38549" y="59700"/>
                    </a:cubicBezTo>
                    <a:cubicBezTo>
                      <a:pt x="18101" y="52493"/>
                      <a:pt x="12961" y="31878"/>
                      <a:pt x="0" y="19084"/>
                    </a:cubicBezTo>
                    <a:close/>
                  </a:path>
                </a:pathLst>
              </a:custGeom>
              <a:solidFill>
                <a:srgbClr val="F8C0B6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2" name="자유형: 도형 39">
                <a:extLst>
                  <a:ext uri="{FF2B5EF4-FFF2-40B4-BE49-F238E27FC236}">
                    <a16:creationId xmlns:a16="http://schemas.microsoft.com/office/drawing/2014/main" id="{1F9607F0-FB97-F773-B266-08CA295895E6}"/>
                  </a:ext>
                </a:extLst>
              </p:cNvPr>
              <p:cNvSpPr/>
              <p:nvPr/>
            </p:nvSpPr>
            <p:spPr>
              <a:xfrm>
                <a:off x="3871567" y="4931642"/>
                <a:ext cx="39610" cy="48493"/>
              </a:xfrm>
              <a:custGeom>
                <a:avLst/>
                <a:gdLst>
                  <a:gd name="connsiteX0" fmla="*/ 0 w 39610"/>
                  <a:gd name="connsiteY0" fmla="*/ 48494 h 48493"/>
                  <a:gd name="connsiteX1" fmla="*/ 0 w 39610"/>
                  <a:gd name="connsiteY1" fmla="*/ 0 h 48493"/>
                  <a:gd name="connsiteX2" fmla="*/ 39611 w 39610"/>
                  <a:gd name="connsiteY2" fmla="*/ 8995 h 48493"/>
                  <a:gd name="connsiteX3" fmla="*/ 0 w 39610"/>
                  <a:gd name="connsiteY3" fmla="*/ 48494 h 4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10" h="48493">
                    <a:moveTo>
                      <a:pt x="0" y="48494"/>
                    </a:moveTo>
                    <a:cubicBezTo>
                      <a:pt x="0" y="32851"/>
                      <a:pt x="0" y="17208"/>
                      <a:pt x="0" y="0"/>
                    </a:cubicBezTo>
                    <a:cubicBezTo>
                      <a:pt x="13688" y="3129"/>
                      <a:pt x="26649" y="6034"/>
                      <a:pt x="39611" y="8995"/>
                    </a:cubicBezTo>
                    <a:cubicBezTo>
                      <a:pt x="31678" y="27487"/>
                      <a:pt x="19275" y="41454"/>
                      <a:pt x="0" y="48494"/>
                    </a:cubicBezTo>
                    <a:close/>
                  </a:path>
                </a:pathLst>
              </a:custGeom>
              <a:solidFill>
                <a:srgbClr val="F9C2B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3" name="자유형: 도형 40">
                <a:extLst>
                  <a:ext uri="{FF2B5EF4-FFF2-40B4-BE49-F238E27FC236}">
                    <a16:creationId xmlns:a16="http://schemas.microsoft.com/office/drawing/2014/main" id="{A42C34C6-D211-53E7-24D8-5764B62F8C44}"/>
                  </a:ext>
                </a:extLst>
              </p:cNvPr>
              <p:cNvSpPr/>
              <p:nvPr/>
            </p:nvSpPr>
            <p:spPr>
              <a:xfrm>
                <a:off x="3821071" y="4572129"/>
                <a:ext cx="43139" cy="226713"/>
              </a:xfrm>
              <a:custGeom>
                <a:avLst/>
                <a:gdLst>
                  <a:gd name="connsiteX0" fmla="*/ 24685 w 43139"/>
                  <a:gd name="connsiteY0" fmla="*/ 0 h 226713"/>
                  <a:gd name="connsiteX1" fmla="*/ 38261 w 43139"/>
                  <a:gd name="connsiteY1" fmla="*/ 226714 h 226713"/>
                  <a:gd name="connsiteX2" fmla="*/ 24685 w 43139"/>
                  <a:gd name="connsiteY2" fmla="*/ 0 h 22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139" h="226713">
                    <a:moveTo>
                      <a:pt x="24685" y="0"/>
                    </a:moveTo>
                    <a:cubicBezTo>
                      <a:pt x="37367" y="77098"/>
                      <a:pt x="50496" y="149336"/>
                      <a:pt x="38261" y="226714"/>
                    </a:cubicBezTo>
                    <a:cubicBezTo>
                      <a:pt x="9098" y="151906"/>
                      <a:pt x="-23753" y="80897"/>
                      <a:pt x="24685" y="0"/>
                    </a:cubicBezTo>
                    <a:close/>
                  </a:path>
                </a:pathLst>
              </a:custGeom>
              <a:solidFill>
                <a:srgbClr val="919EA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4" name="자유형: 도형 41">
                <a:extLst>
                  <a:ext uri="{FF2B5EF4-FFF2-40B4-BE49-F238E27FC236}">
                    <a16:creationId xmlns:a16="http://schemas.microsoft.com/office/drawing/2014/main" id="{5AD64576-B179-B837-3FA2-2CDC4A159916}"/>
                  </a:ext>
                </a:extLst>
              </p:cNvPr>
              <p:cNvSpPr/>
              <p:nvPr/>
            </p:nvSpPr>
            <p:spPr>
              <a:xfrm>
                <a:off x="3438135" y="4563302"/>
                <a:ext cx="36685" cy="233250"/>
              </a:xfrm>
              <a:custGeom>
                <a:avLst/>
                <a:gdLst>
                  <a:gd name="connsiteX0" fmla="*/ 9558 w 36685"/>
                  <a:gd name="connsiteY0" fmla="*/ 233251 h 233250"/>
                  <a:gd name="connsiteX1" fmla="*/ 14587 w 36685"/>
                  <a:gd name="connsiteY1" fmla="*/ 0 h 233250"/>
                  <a:gd name="connsiteX2" fmla="*/ 9558 w 36685"/>
                  <a:gd name="connsiteY2" fmla="*/ 233251 h 23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85" h="233250">
                    <a:moveTo>
                      <a:pt x="9558" y="233251"/>
                    </a:moveTo>
                    <a:cubicBezTo>
                      <a:pt x="-8152" y="156767"/>
                      <a:pt x="1849" y="81400"/>
                      <a:pt x="14587" y="0"/>
                    </a:cubicBezTo>
                    <a:cubicBezTo>
                      <a:pt x="63974" y="83300"/>
                      <a:pt x="16095" y="157717"/>
                      <a:pt x="9558" y="233251"/>
                    </a:cubicBezTo>
                    <a:close/>
                  </a:path>
                </a:pathLst>
              </a:custGeom>
              <a:solidFill>
                <a:srgbClr val="919EA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5" name="자유형: 도형 42">
                <a:extLst>
                  <a:ext uri="{FF2B5EF4-FFF2-40B4-BE49-F238E27FC236}">
                    <a16:creationId xmlns:a16="http://schemas.microsoft.com/office/drawing/2014/main" id="{2F2E1B7C-91CC-06E7-4B3E-20389C3C1C4F}"/>
                  </a:ext>
                </a:extLst>
              </p:cNvPr>
              <p:cNvSpPr/>
              <p:nvPr/>
            </p:nvSpPr>
            <p:spPr>
              <a:xfrm>
                <a:off x="3333210" y="4140300"/>
                <a:ext cx="644070" cy="1859589"/>
              </a:xfrm>
              <a:custGeom>
                <a:avLst/>
                <a:gdLst>
                  <a:gd name="connsiteX0" fmla="*/ 643502 w 644070"/>
                  <a:gd name="connsiteY0" fmla="*/ 519654 h 1859589"/>
                  <a:gd name="connsiteX1" fmla="*/ 568303 w 644070"/>
                  <a:gd name="connsiteY1" fmla="*/ 121200 h 1859589"/>
                  <a:gd name="connsiteX2" fmla="*/ 548637 w 644070"/>
                  <a:gd name="connsiteY2" fmla="*/ 101814 h 1859589"/>
                  <a:gd name="connsiteX3" fmla="*/ 387234 w 644070"/>
                  <a:gd name="connsiteY3" fmla="*/ 18235 h 1859589"/>
                  <a:gd name="connsiteX4" fmla="*/ 255384 w 644070"/>
                  <a:gd name="connsiteY4" fmla="*/ 11307 h 1859589"/>
                  <a:gd name="connsiteX5" fmla="*/ 248457 w 644070"/>
                  <a:gd name="connsiteY5" fmla="*/ 19576 h 1859589"/>
                  <a:gd name="connsiteX6" fmla="*/ 231305 w 644070"/>
                  <a:gd name="connsiteY6" fmla="*/ 27844 h 1859589"/>
                  <a:gd name="connsiteX7" fmla="*/ 60739 w 644070"/>
                  <a:gd name="connsiteY7" fmla="*/ 118910 h 1859589"/>
                  <a:gd name="connsiteX8" fmla="*/ 46101 w 644070"/>
                  <a:gd name="connsiteY8" fmla="*/ 136341 h 1859589"/>
                  <a:gd name="connsiteX9" fmla="*/ 1686 w 644070"/>
                  <a:gd name="connsiteY9" fmla="*/ 438812 h 1859589"/>
                  <a:gd name="connsiteX10" fmla="*/ 47777 w 644070"/>
                  <a:gd name="connsiteY10" fmla="*/ 801566 h 1859589"/>
                  <a:gd name="connsiteX11" fmla="*/ 63029 w 644070"/>
                  <a:gd name="connsiteY11" fmla="*/ 816762 h 1859589"/>
                  <a:gd name="connsiteX12" fmla="*/ 107109 w 644070"/>
                  <a:gd name="connsiteY12" fmla="*/ 800951 h 1859589"/>
                  <a:gd name="connsiteX13" fmla="*/ 111914 w 644070"/>
                  <a:gd name="connsiteY13" fmla="*/ 1099289 h 1859589"/>
                  <a:gd name="connsiteX14" fmla="*/ 77276 w 644070"/>
                  <a:gd name="connsiteY14" fmla="*/ 1560314 h 1859589"/>
                  <a:gd name="connsiteX15" fmla="*/ 96103 w 644070"/>
                  <a:gd name="connsiteY15" fmla="*/ 1822002 h 1859589"/>
                  <a:gd name="connsiteX16" fmla="*/ 186163 w 644070"/>
                  <a:gd name="connsiteY16" fmla="*/ 1857367 h 1859589"/>
                  <a:gd name="connsiteX17" fmla="*/ 187783 w 644070"/>
                  <a:gd name="connsiteY17" fmla="*/ 1844517 h 1859589"/>
                  <a:gd name="connsiteX18" fmla="*/ 187783 w 644070"/>
                  <a:gd name="connsiteY18" fmla="*/ 1844517 h 1859589"/>
                  <a:gd name="connsiteX19" fmla="*/ 209293 w 644070"/>
                  <a:gd name="connsiteY19" fmla="*/ 1645570 h 1859589"/>
                  <a:gd name="connsiteX20" fmla="*/ 309186 w 644070"/>
                  <a:gd name="connsiteY20" fmla="*/ 1030291 h 1859589"/>
                  <a:gd name="connsiteX21" fmla="*/ 319130 w 644070"/>
                  <a:gd name="connsiteY21" fmla="*/ 1010793 h 1859589"/>
                  <a:gd name="connsiteX22" fmla="*/ 347791 w 644070"/>
                  <a:gd name="connsiteY22" fmla="*/ 1213875 h 1859589"/>
                  <a:gd name="connsiteX23" fmla="*/ 378630 w 644070"/>
                  <a:gd name="connsiteY23" fmla="*/ 1448634 h 1859589"/>
                  <a:gd name="connsiteX24" fmla="*/ 380864 w 644070"/>
                  <a:gd name="connsiteY24" fmla="*/ 1467964 h 1859589"/>
                  <a:gd name="connsiteX25" fmla="*/ 415391 w 644070"/>
                  <a:gd name="connsiteY25" fmla="*/ 1850216 h 1859589"/>
                  <a:gd name="connsiteX26" fmla="*/ 415112 w 644070"/>
                  <a:gd name="connsiteY26" fmla="*/ 1850942 h 1859589"/>
                  <a:gd name="connsiteX27" fmla="*/ 536905 w 644070"/>
                  <a:gd name="connsiteY27" fmla="*/ 1818482 h 1859589"/>
                  <a:gd name="connsiteX28" fmla="*/ 537408 w 644070"/>
                  <a:gd name="connsiteY28" fmla="*/ 1813175 h 1859589"/>
                  <a:gd name="connsiteX29" fmla="*/ 533162 w 644070"/>
                  <a:gd name="connsiteY29" fmla="*/ 1800549 h 1859589"/>
                  <a:gd name="connsiteX30" fmla="*/ 517351 w 644070"/>
                  <a:gd name="connsiteY30" fmla="*/ 1391033 h 1859589"/>
                  <a:gd name="connsiteX31" fmla="*/ 538358 w 644070"/>
                  <a:gd name="connsiteY31" fmla="*/ 839891 h 1859589"/>
                  <a:gd name="connsiteX32" fmla="*/ 538358 w 644070"/>
                  <a:gd name="connsiteY32" fmla="*/ 839891 h 1859589"/>
                  <a:gd name="connsiteX33" fmla="*/ 538358 w 644070"/>
                  <a:gd name="connsiteY33" fmla="*/ 839891 h 1859589"/>
                  <a:gd name="connsiteX34" fmla="*/ 538358 w 644070"/>
                  <a:gd name="connsiteY34" fmla="*/ 791398 h 1859589"/>
                  <a:gd name="connsiteX35" fmla="*/ 577968 w 644070"/>
                  <a:gd name="connsiteY35" fmla="*/ 800393 h 1859589"/>
                  <a:gd name="connsiteX36" fmla="*/ 577968 w 644070"/>
                  <a:gd name="connsiteY36" fmla="*/ 800393 h 1859589"/>
                  <a:gd name="connsiteX37" fmla="*/ 577968 w 644070"/>
                  <a:gd name="connsiteY37" fmla="*/ 800393 h 1859589"/>
                  <a:gd name="connsiteX38" fmla="*/ 621546 w 644070"/>
                  <a:gd name="connsiteY38" fmla="*/ 760335 h 1859589"/>
                  <a:gd name="connsiteX39" fmla="*/ 625121 w 644070"/>
                  <a:gd name="connsiteY39" fmla="*/ 727149 h 1859589"/>
                  <a:gd name="connsiteX40" fmla="*/ 643502 w 644070"/>
                  <a:gd name="connsiteY40" fmla="*/ 519654 h 1859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44070" h="1859589">
                    <a:moveTo>
                      <a:pt x="643502" y="519654"/>
                    </a:moveTo>
                    <a:cubicBezTo>
                      <a:pt x="636127" y="383391"/>
                      <a:pt x="599645" y="252826"/>
                      <a:pt x="568303" y="121200"/>
                    </a:cubicBezTo>
                    <a:cubicBezTo>
                      <a:pt x="565565" y="109803"/>
                      <a:pt x="560537" y="104440"/>
                      <a:pt x="548637" y="101814"/>
                    </a:cubicBezTo>
                    <a:cubicBezTo>
                      <a:pt x="487461" y="88461"/>
                      <a:pt x="434219" y="59298"/>
                      <a:pt x="387234" y="18235"/>
                    </a:cubicBezTo>
                    <a:cubicBezTo>
                      <a:pt x="344550" y="-8079"/>
                      <a:pt x="300079" y="-1766"/>
                      <a:pt x="255384" y="11307"/>
                    </a:cubicBezTo>
                    <a:cubicBezTo>
                      <a:pt x="251976" y="12313"/>
                      <a:pt x="250021" y="16168"/>
                      <a:pt x="248457" y="19576"/>
                    </a:cubicBezTo>
                    <a:cubicBezTo>
                      <a:pt x="242702" y="22257"/>
                      <a:pt x="235942" y="23822"/>
                      <a:pt x="231305" y="27844"/>
                    </a:cubicBezTo>
                    <a:cubicBezTo>
                      <a:pt x="181191" y="70919"/>
                      <a:pt x="123814" y="100306"/>
                      <a:pt x="60739" y="118910"/>
                    </a:cubicBezTo>
                    <a:cubicBezTo>
                      <a:pt x="51074" y="121759"/>
                      <a:pt x="47833" y="127123"/>
                      <a:pt x="46101" y="136341"/>
                    </a:cubicBezTo>
                    <a:cubicBezTo>
                      <a:pt x="27106" y="236569"/>
                      <a:pt x="8502" y="336853"/>
                      <a:pt x="1686" y="438812"/>
                    </a:cubicBezTo>
                    <a:cubicBezTo>
                      <a:pt x="-6639" y="562728"/>
                      <a:pt x="16994" y="682622"/>
                      <a:pt x="47777" y="801566"/>
                    </a:cubicBezTo>
                    <a:cubicBezTo>
                      <a:pt x="49789" y="809331"/>
                      <a:pt x="50627" y="819053"/>
                      <a:pt x="63029" y="816762"/>
                    </a:cubicBezTo>
                    <a:cubicBezTo>
                      <a:pt x="81522" y="822069"/>
                      <a:pt x="91131" y="802627"/>
                      <a:pt x="107109" y="800951"/>
                    </a:cubicBezTo>
                    <a:cubicBezTo>
                      <a:pt x="109400" y="900397"/>
                      <a:pt x="109121" y="999843"/>
                      <a:pt x="111914" y="1099289"/>
                    </a:cubicBezTo>
                    <a:cubicBezTo>
                      <a:pt x="116328" y="1253876"/>
                      <a:pt x="95600" y="1407123"/>
                      <a:pt x="77276" y="1560314"/>
                    </a:cubicBezTo>
                    <a:cubicBezTo>
                      <a:pt x="66717" y="1648698"/>
                      <a:pt x="66437" y="1736468"/>
                      <a:pt x="96103" y="1822002"/>
                    </a:cubicBezTo>
                    <a:cubicBezTo>
                      <a:pt x="107556" y="1846752"/>
                      <a:pt x="157335" y="1866362"/>
                      <a:pt x="186163" y="1857367"/>
                    </a:cubicBezTo>
                    <a:cubicBezTo>
                      <a:pt x="186722" y="1853065"/>
                      <a:pt x="187225" y="1848763"/>
                      <a:pt x="187783" y="1844517"/>
                    </a:cubicBezTo>
                    <a:cubicBezTo>
                      <a:pt x="187783" y="1844517"/>
                      <a:pt x="187783" y="1844517"/>
                      <a:pt x="187783" y="1844517"/>
                    </a:cubicBezTo>
                    <a:cubicBezTo>
                      <a:pt x="195047" y="1778201"/>
                      <a:pt x="203147" y="1711997"/>
                      <a:pt x="209293" y="1645570"/>
                    </a:cubicBezTo>
                    <a:cubicBezTo>
                      <a:pt x="228512" y="1438186"/>
                      <a:pt x="262312" y="1233205"/>
                      <a:pt x="309186" y="1030291"/>
                    </a:cubicBezTo>
                    <a:cubicBezTo>
                      <a:pt x="310582" y="1024146"/>
                      <a:pt x="310023" y="1017218"/>
                      <a:pt x="319130" y="1010793"/>
                    </a:cubicBezTo>
                    <a:cubicBezTo>
                      <a:pt x="328851" y="1079623"/>
                      <a:pt x="338684" y="1146721"/>
                      <a:pt x="347791" y="1213875"/>
                    </a:cubicBezTo>
                    <a:cubicBezTo>
                      <a:pt x="358406" y="1292091"/>
                      <a:pt x="368350" y="1370362"/>
                      <a:pt x="378630" y="1448634"/>
                    </a:cubicBezTo>
                    <a:cubicBezTo>
                      <a:pt x="379468" y="1455059"/>
                      <a:pt x="381144" y="1461595"/>
                      <a:pt x="380864" y="1467964"/>
                    </a:cubicBezTo>
                    <a:cubicBezTo>
                      <a:pt x="375166" y="1596964"/>
                      <a:pt x="397178" y="1723394"/>
                      <a:pt x="415391" y="1850216"/>
                    </a:cubicBezTo>
                    <a:cubicBezTo>
                      <a:pt x="415280" y="1850439"/>
                      <a:pt x="415224" y="1850719"/>
                      <a:pt x="415112" y="1850942"/>
                    </a:cubicBezTo>
                    <a:cubicBezTo>
                      <a:pt x="444443" y="1856920"/>
                      <a:pt x="520424" y="1837366"/>
                      <a:pt x="536905" y="1818482"/>
                    </a:cubicBezTo>
                    <a:cubicBezTo>
                      <a:pt x="537966" y="1817309"/>
                      <a:pt x="537576" y="1815019"/>
                      <a:pt x="537408" y="1813175"/>
                    </a:cubicBezTo>
                    <a:cubicBezTo>
                      <a:pt x="535955" y="1808985"/>
                      <a:pt x="533330" y="1804795"/>
                      <a:pt x="533162" y="1800549"/>
                    </a:cubicBezTo>
                    <a:cubicBezTo>
                      <a:pt x="527743" y="1664062"/>
                      <a:pt x="522938" y="1527520"/>
                      <a:pt x="517351" y="1391033"/>
                    </a:cubicBezTo>
                    <a:cubicBezTo>
                      <a:pt x="509753" y="1206723"/>
                      <a:pt x="528245" y="1023475"/>
                      <a:pt x="538358" y="839891"/>
                    </a:cubicBezTo>
                    <a:lnTo>
                      <a:pt x="538358" y="839891"/>
                    </a:lnTo>
                    <a:lnTo>
                      <a:pt x="538358" y="839891"/>
                    </a:lnTo>
                    <a:cubicBezTo>
                      <a:pt x="538358" y="824248"/>
                      <a:pt x="538358" y="808605"/>
                      <a:pt x="538358" y="791398"/>
                    </a:cubicBezTo>
                    <a:cubicBezTo>
                      <a:pt x="552045" y="794526"/>
                      <a:pt x="565007" y="797431"/>
                      <a:pt x="577968" y="800393"/>
                    </a:cubicBezTo>
                    <a:cubicBezTo>
                      <a:pt x="577968" y="800393"/>
                      <a:pt x="577968" y="800393"/>
                      <a:pt x="577968" y="800393"/>
                    </a:cubicBezTo>
                    <a:cubicBezTo>
                      <a:pt x="577968" y="800393"/>
                      <a:pt x="577968" y="800393"/>
                      <a:pt x="577968" y="800393"/>
                    </a:cubicBezTo>
                    <a:cubicBezTo>
                      <a:pt x="609143" y="805086"/>
                      <a:pt x="621546" y="790001"/>
                      <a:pt x="621546" y="760335"/>
                    </a:cubicBezTo>
                    <a:cubicBezTo>
                      <a:pt x="621546" y="749273"/>
                      <a:pt x="624172" y="738267"/>
                      <a:pt x="625121" y="727149"/>
                    </a:cubicBezTo>
                    <a:cubicBezTo>
                      <a:pt x="631043" y="657984"/>
                      <a:pt x="647301" y="589880"/>
                      <a:pt x="643502" y="519654"/>
                    </a:cubicBezTo>
                    <a:close/>
                  </a:path>
                </a:pathLst>
              </a:custGeom>
              <a:solidFill>
                <a:srgbClr val="0C3F5F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</p:grpSp>
        <p:grpSp>
          <p:nvGrpSpPr>
            <p:cNvPr id="56" name="그룹 43">
              <a:extLst>
                <a:ext uri="{FF2B5EF4-FFF2-40B4-BE49-F238E27FC236}">
                  <a16:creationId xmlns:a16="http://schemas.microsoft.com/office/drawing/2014/main" id="{9A146349-CF14-210A-94B1-08900D7CDCA4}"/>
                </a:ext>
              </a:extLst>
            </p:cNvPr>
            <p:cNvGrpSpPr/>
            <p:nvPr/>
          </p:nvGrpSpPr>
          <p:grpSpPr>
            <a:xfrm>
              <a:off x="8862255" y="4829512"/>
              <a:ext cx="531235" cy="1848128"/>
              <a:chOff x="3333210" y="3843806"/>
              <a:chExt cx="644070" cy="2240674"/>
            </a:xfrm>
          </p:grpSpPr>
          <p:sp>
            <p:nvSpPr>
              <p:cNvPr id="57" name="자유형: 도형 44">
                <a:extLst>
                  <a:ext uri="{FF2B5EF4-FFF2-40B4-BE49-F238E27FC236}">
                    <a16:creationId xmlns:a16="http://schemas.microsoft.com/office/drawing/2014/main" id="{CCC19FF5-9639-0D8A-3880-114AA59B11C5}"/>
                  </a:ext>
                </a:extLst>
              </p:cNvPr>
              <p:cNvSpPr/>
              <p:nvPr/>
            </p:nvSpPr>
            <p:spPr>
              <a:xfrm>
                <a:off x="3544917" y="3843806"/>
                <a:ext cx="214126" cy="264421"/>
              </a:xfrm>
              <a:custGeom>
                <a:avLst/>
                <a:gdLst>
                  <a:gd name="connsiteX0" fmla="*/ 11888 w 214126"/>
                  <a:gd name="connsiteY0" fmla="*/ 163717 h 264421"/>
                  <a:gd name="connsiteX1" fmla="*/ 20100 w 214126"/>
                  <a:gd name="connsiteY1" fmla="*/ 45220 h 264421"/>
                  <a:gd name="connsiteX2" fmla="*/ 132899 w 214126"/>
                  <a:gd name="connsiteY2" fmla="*/ 2593 h 264421"/>
                  <a:gd name="connsiteX3" fmla="*/ 208935 w 214126"/>
                  <a:gd name="connsiteY3" fmla="*/ 82038 h 264421"/>
                  <a:gd name="connsiteX4" fmla="*/ 209438 w 214126"/>
                  <a:gd name="connsiteY4" fmla="*/ 153437 h 264421"/>
                  <a:gd name="connsiteX5" fmla="*/ 181448 w 214126"/>
                  <a:gd name="connsiteY5" fmla="*/ 232771 h 264421"/>
                  <a:gd name="connsiteX6" fmla="*/ 27866 w 214126"/>
                  <a:gd name="connsiteY6" fmla="*/ 230256 h 264421"/>
                  <a:gd name="connsiteX7" fmla="*/ 11888 w 214126"/>
                  <a:gd name="connsiteY7" fmla="*/ 163717 h 264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4126" h="264421">
                    <a:moveTo>
                      <a:pt x="11888" y="163717"/>
                    </a:moveTo>
                    <a:cubicBezTo>
                      <a:pt x="-5432" y="122822"/>
                      <a:pt x="-4761" y="81702"/>
                      <a:pt x="20100" y="45220"/>
                    </a:cubicBezTo>
                    <a:cubicBezTo>
                      <a:pt x="46638" y="6224"/>
                      <a:pt x="87310" y="-5955"/>
                      <a:pt x="132899" y="2593"/>
                    </a:cubicBezTo>
                    <a:cubicBezTo>
                      <a:pt x="176364" y="10750"/>
                      <a:pt x="198153" y="41868"/>
                      <a:pt x="208935" y="82038"/>
                    </a:cubicBezTo>
                    <a:cubicBezTo>
                      <a:pt x="215249" y="105614"/>
                      <a:pt x="216254" y="129582"/>
                      <a:pt x="209438" y="153437"/>
                    </a:cubicBezTo>
                    <a:cubicBezTo>
                      <a:pt x="207259" y="182377"/>
                      <a:pt x="199829" y="208524"/>
                      <a:pt x="181448" y="232771"/>
                    </a:cubicBezTo>
                    <a:cubicBezTo>
                      <a:pt x="148654" y="276013"/>
                      <a:pt x="60158" y="274728"/>
                      <a:pt x="27866" y="230256"/>
                    </a:cubicBezTo>
                    <a:cubicBezTo>
                      <a:pt x="12502" y="209194"/>
                      <a:pt x="6077" y="188579"/>
                      <a:pt x="11888" y="16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8" name="자유형: 도형 45">
                <a:extLst>
                  <a:ext uri="{FF2B5EF4-FFF2-40B4-BE49-F238E27FC236}">
                    <a16:creationId xmlns:a16="http://schemas.microsoft.com/office/drawing/2014/main" id="{F4911D26-F5D7-11E1-4F43-F0F7B3475FD7}"/>
                  </a:ext>
                </a:extLst>
              </p:cNvPr>
              <p:cNvSpPr/>
              <p:nvPr/>
            </p:nvSpPr>
            <p:spPr>
              <a:xfrm>
                <a:off x="3725969" y="5939901"/>
                <a:ext cx="197607" cy="144579"/>
              </a:xfrm>
              <a:custGeom>
                <a:avLst/>
                <a:gdLst>
                  <a:gd name="connsiteX0" fmla="*/ 22743 w 197607"/>
                  <a:gd name="connsiteY0" fmla="*/ 50504 h 144579"/>
                  <a:gd name="connsiteX1" fmla="*/ 144760 w 197607"/>
                  <a:gd name="connsiteY1" fmla="*/ 13518 h 144579"/>
                  <a:gd name="connsiteX2" fmla="*/ 152582 w 197607"/>
                  <a:gd name="connsiteY2" fmla="*/ 10781 h 144579"/>
                  <a:gd name="connsiteX3" fmla="*/ 189008 w 197607"/>
                  <a:gd name="connsiteY3" fmla="*/ 7150 h 144579"/>
                  <a:gd name="connsiteX4" fmla="*/ 188617 w 197607"/>
                  <a:gd name="connsiteY4" fmla="*/ 55867 h 144579"/>
                  <a:gd name="connsiteX5" fmla="*/ 150347 w 197607"/>
                  <a:gd name="connsiteY5" fmla="*/ 95366 h 144579"/>
                  <a:gd name="connsiteX6" fmla="*/ 110122 w 197607"/>
                  <a:gd name="connsiteY6" fmla="*/ 123747 h 144579"/>
                  <a:gd name="connsiteX7" fmla="*/ 17827 w 197607"/>
                  <a:gd name="connsiteY7" fmla="*/ 128943 h 144579"/>
                  <a:gd name="connsiteX8" fmla="*/ 22743 w 197607"/>
                  <a:gd name="connsiteY8" fmla="*/ 50504 h 14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607" h="144579">
                    <a:moveTo>
                      <a:pt x="22743" y="50504"/>
                    </a:moveTo>
                    <a:cubicBezTo>
                      <a:pt x="62857" y="36313"/>
                      <a:pt x="105820" y="31564"/>
                      <a:pt x="144760" y="13518"/>
                    </a:cubicBezTo>
                    <a:cubicBezTo>
                      <a:pt x="147330" y="12569"/>
                      <a:pt x="149900" y="11340"/>
                      <a:pt x="152582" y="10781"/>
                    </a:cubicBezTo>
                    <a:cubicBezTo>
                      <a:pt x="164649" y="8099"/>
                      <a:pt x="175823" y="-9667"/>
                      <a:pt x="189008" y="7150"/>
                    </a:cubicBezTo>
                    <a:cubicBezTo>
                      <a:pt x="201355" y="22905"/>
                      <a:pt x="199679" y="41006"/>
                      <a:pt x="188617" y="55867"/>
                    </a:cubicBezTo>
                    <a:cubicBezTo>
                      <a:pt x="177778" y="70448"/>
                      <a:pt x="163253" y="82292"/>
                      <a:pt x="150347" y="95366"/>
                    </a:cubicBezTo>
                    <a:cubicBezTo>
                      <a:pt x="136827" y="104752"/>
                      <a:pt x="122078" y="112685"/>
                      <a:pt x="110122" y="123747"/>
                    </a:cubicBezTo>
                    <a:cubicBezTo>
                      <a:pt x="80288" y="151290"/>
                      <a:pt x="49895" y="149949"/>
                      <a:pt x="17827" y="128943"/>
                    </a:cubicBezTo>
                    <a:cubicBezTo>
                      <a:pt x="-7760" y="107769"/>
                      <a:pt x="-5526" y="72180"/>
                      <a:pt x="22743" y="505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59" name="자유형: 도형 46">
                <a:extLst>
                  <a:ext uri="{FF2B5EF4-FFF2-40B4-BE49-F238E27FC236}">
                    <a16:creationId xmlns:a16="http://schemas.microsoft.com/office/drawing/2014/main" id="{8EDF9726-C7C5-84BC-9206-99E8BCE2FE4F}"/>
                  </a:ext>
                </a:extLst>
              </p:cNvPr>
              <p:cNvSpPr/>
              <p:nvPr/>
            </p:nvSpPr>
            <p:spPr>
              <a:xfrm>
                <a:off x="3376277" y="5962190"/>
                <a:ext cx="160275" cy="117532"/>
              </a:xfrm>
              <a:custGeom>
                <a:avLst/>
                <a:gdLst>
                  <a:gd name="connsiteX0" fmla="*/ 53092 w 160275"/>
                  <a:gd name="connsiteY0" fmla="*/ 0 h 117532"/>
                  <a:gd name="connsiteX1" fmla="*/ 143152 w 160275"/>
                  <a:gd name="connsiteY1" fmla="*/ 35365 h 117532"/>
                  <a:gd name="connsiteX2" fmla="*/ 155387 w 160275"/>
                  <a:gd name="connsiteY2" fmla="*/ 63020 h 117532"/>
                  <a:gd name="connsiteX3" fmla="*/ 148068 w 160275"/>
                  <a:gd name="connsiteY3" fmla="*/ 105088 h 117532"/>
                  <a:gd name="connsiteX4" fmla="*/ 96390 w 160275"/>
                  <a:gd name="connsiteY4" fmla="*/ 112687 h 117532"/>
                  <a:gd name="connsiteX5" fmla="*/ 64322 w 160275"/>
                  <a:gd name="connsiteY5" fmla="*/ 96820 h 117532"/>
                  <a:gd name="connsiteX6" fmla="*/ 35940 w 160275"/>
                  <a:gd name="connsiteY6" fmla="*/ 79501 h 117532"/>
                  <a:gd name="connsiteX7" fmla="*/ 967 w 160275"/>
                  <a:gd name="connsiteY7" fmla="*/ 25756 h 117532"/>
                  <a:gd name="connsiteX8" fmla="*/ 53092 w 160275"/>
                  <a:gd name="connsiteY8" fmla="*/ 0 h 1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275" h="117532">
                    <a:moveTo>
                      <a:pt x="53092" y="0"/>
                    </a:moveTo>
                    <a:cubicBezTo>
                      <a:pt x="81473" y="15979"/>
                      <a:pt x="112033" y="26426"/>
                      <a:pt x="143152" y="35365"/>
                    </a:cubicBezTo>
                    <a:cubicBezTo>
                      <a:pt x="147286" y="44583"/>
                      <a:pt x="151756" y="53634"/>
                      <a:pt x="155387" y="63020"/>
                    </a:cubicBezTo>
                    <a:cubicBezTo>
                      <a:pt x="161309" y="78384"/>
                      <a:pt x="164773" y="94138"/>
                      <a:pt x="148068" y="105088"/>
                    </a:cubicBezTo>
                    <a:cubicBezTo>
                      <a:pt x="132369" y="115424"/>
                      <a:pt x="115553" y="122855"/>
                      <a:pt x="96390" y="112687"/>
                    </a:cubicBezTo>
                    <a:cubicBezTo>
                      <a:pt x="85887" y="107100"/>
                      <a:pt x="75048" y="102128"/>
                      <a:pt x="64322" y="96820"/>
                    </a:cubicBezTo>
                    <a:cubicBezTo>
                      <a:pt x="54880" y="91010"/>
                      <a:pt x="45717" y="84641"/>
                      <a:pt x="35940" y="79501"/>
                    </a:cubicBezTo>
                    <a:cubicBezTo>
                      <a:pt x="14096" y="67936"/>
                      <a:pt x="-4508" y="52572"/>
                      <a:pt x="967" y="25756"/>
                    </a:cubicBezTo>
                    <a:cubicBezTo>
                      <a:pt x="6665" y="-1732"/>
                      <a:pt x="33259" y="3911"/>
                      <a:pt x="53092" y="0"/>
                    </a:cubicBezTo>
                    <a:close/>
                  </a:path>
                </a:pathLst>
              </a:custGeom>
              <a:solidFill>
                <a:srgbClr val="000001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0" name="자유형: 도형 47">
                <a:extLst>
                  <a:ext uri="{FF2B5EF4-FFF2-40B4-BE49-F238E27FC236}">
                    <a16:creationId xmlns:a16="http://schemas.microsoft.com/office/drawing/2014/main" id="{8E642206-358D-3C63-2885-AB16CD76AAD3}"/>
                  </a:ext>
                </a:extLst>
              </p:cNvPr>
              <p:cNvSpPr/>
              <p:nvPr/>
            </p:nvSpPr>
            <p:spPr>
              <a:xfrm>
                <a:off x="3544891" y="3997299"/>
                <a:ext cx="215492" cy="145076"/>
              </a:xfrm>
              <a:custGeom>
                <a:avLst/>
                <a:gdLst>
                  <a:gd name="connsiteX0" fmla="*/ 11914 w 215492"/>
                  <a:gd name="connsiteY0" fmla="*/ 10224 h 145076"/>
                  <a:gd name="connsiteX1" fmla="*/ 15378 w 215492"/>
                  <a:gd name="connsiteY1" fmla="*/ 23632 h 145076"/>
                  <a:gd name="connsiteX2" fmla="*/ 117002 w 215492"/>
                  <a:gd name="connsiteY2" fmla="*/ 100451 h 145076"/>
                  <a:gd name="connsiteX3" fmla="*/ 192704 w 215492"/>
                  <a:gd name="connsiteY3" fmla="*/ 42292 h 145076"/>
                  <a:gd name="connsiteX4" fmla="*/ 209409 w 215492"/>
                  <a:gd name="connsiteY4" fmla="*/ 0 h 145076"/>
                  <a:gd name="connsiteX5" fmla="*/ 194045 w 215492"/>
                  <a:gd name="connsiteY5" fmla="*/ 73579 h 145076"/>
                  <a:gd name="connsiteX6" fmla="*/ 173541 w 215492"/>
                  <a:gd name="connsiteY6" fmla="*/ 134363 h 145076"/>
                  <a:gd name="connsiteX7" fmla="*/ 154490 w 215492"/>
                  <a:gd name="connsiteY7" fmla="*/ 144364 h 145076"/>
                  <a:gd name="connsiteX8" fmla="*/ 57447 w 215492"/>
                  <a:gd name="connsiteY8" fmla="*/ 144364 h 145076"/>
                  <a:gd name="connsiteX9" fmla="*/ 38340 w 215492"/>
                  <a:gd name="connsiteY9" fmla="*/ 134363 h 145076"/>
                  <a:gd name="connsiteX10" fmla="*/ 10126 w 215492"/>
                  <a:gd name="connsiteY10" fmla="*/ 64919 h 145076"/>
                  <a:gd name="connsiteX11" fmla="*/ 11914 w 215492"/>
                  <a:gd name="connsiteY11" fmla="*/ 10224 h 14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5492" h="145076">
                    <a:moveTo>
                      <a:pt x="11914" y="10224"/>
                    </a:moveTo>
                    <a:cubicBezTo>
                      <a:pt x="13087" y="14693"/>
                      <a:pt x="14260" y="19163"/>
                      <a:pt x="15378" y="23632"/>
                    </a:cubicBezTo>
                    <a:cubicBezTo>
                      <a:pt x="29959" y="84641"/>
                      <a:pt x="53592" y="102519"/>
                      <a:pt x="117002" y="100451"/>
                    </a:cubicBezTo>
                    <a:cubicBezTo>
                      <a:pt x="155887" y="99166"/>
                      <a:pt x="180692" y="79389"/>
                      <a:pt x="192704" y="42292"/>
                    </a:cubicBezTo>
                    <a:cubicBezTo>
                      <a:pt x="197341" y="27934"/>
                      <a:pt x="194101" y="10168"/>
                      <a:pt x="209409" y="0"/>
                    </a:cubicBezTo>
                    <a:cubicBezTo>
                      <a:pt x="219633" y="27711"/>
                      <a:pt x="218515" y="51678"/>
                      <a:pt x="194045" y="73579"/>
                    </a:cubicBezTo>
                    <a:cubicBezTo>
                      <a:pt x="177172" y="88663"/>
                      <a:pt x="179072" y="113525"/>
                      <a:pt x="173541" y="134363"/>
                    </a:cubicBezTo>
                    <a:cubicBezTo>
                      <a:pt x="168792" y="140677"/>
                      <a:pt x="162032" y="144140"/>
                      <a:pt x="154490" y="144364"/>
                    </a:cubicBezTo>
                    <a:cubicBezTo>
                      <a:pt x="122142" y="145314"/>
                      <a:pt x="89795" y="145314"/>
                      <a:pt x="57447" y="144364"/>
                    </a:cubicBezTo>
                    <a:cubicBezTo>
                      <a:pt x="49848" y="144140"/>
                      <a:pt x="43200" y="140621"/>
                      <a:pt x="38340" y="134363"/>
                    </a:cubicBezTo>
                    <a:cubicBezTo>
                      <a:pt x="31412" y="110396"/>
                      <a:pt x="30798" y="85479"/>
                      <a:pt x="10126" y="64919"/>
                    </a:cubicBezTo>
                    <a:cubicBezTo>
                      <a:pt x="-2779" y="52181"/>
                      <a:pt x="-4567" y="28046"/>
                      <a:pt x="11914" y="10224"/>
                    </a:cubicBezTo>
                    <a:close/>
                  </a:path>
                </a:pathLst>
              </a:custGeom>
              <a:solidFill>
                <a:srgbClr val="FCC0B5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1" name="자유형: 도형 48">
                <a:extLst>
                  <a:ext uri="{FF2B5EF4-FFF2-40B4-BE49-F238E27FC236}">
                    <a16:creationId xmlns:a16="http://schemas.microsoft.com/office/drawing/2014/main" id="{4D15E713-AED3-B660-6DA9-5C12F10705AA}"/>
                  </a:ext>
                </a:extLst>
              </p:cNvPr>
              <p:cNvSpPr/>
              <p:nvPr/>
            </p:nvSpPr>
            <p:spPr>
              <a:xfrm>
                <a:off x="3578106" y="4131662"/>
                <a:ext cx="142337" cy="28157"/>
              </a:xfrm>
              <a:custGeom>
                <a:avLst/>
                <a:gdLst>
                  <a:gd name="connsiteX0" fmla="*/ 5069 w 142337"/>
                  <a:gd name="connsiteY0" fmla="*/ 0 h 28157"/>
                  <a:gd name="connsiteX1" fmla="*/ 140270 w 142337"/>
                  <a:gd name="connsiteY1" fmla="*/ 0 h 28157"/>
                  <a:gd name="connsiteX2" fmla="*/ 142337 w 142337"/>
                  <a:gd name="connsiteY2" fmla="*/ 26873 h 28157"/>
                  <a:gd name="connsiteX3" fmla="*/ 3560 w 142337"/>
                  <a:gd name="connsiteY3" fmla="*/ 28158 h 28157"/>
                  <a:gd name="connsiteX4" fmla="*/ 5069 w 142337"/>
                  <a:gd name="connsiteY4" fmla="*/ 0 h 2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37" h="28157">
                    <a:moveTo>
                      <a:pt x="5069" y="0"/>
                    </a:moveTo>
                    <a:cubicBezTo>
                      <a:pt x="50154" y="0"/>
                      <a:pt x="95184" y="0"/>
                      <a:pt x="140270" y="0"/>
                    </a:cubicBezTo>
                    <a:cubicBezTo>
                      <a:pt x="140941" y="8939"/>
                      <a:pt x="141611" y="17934"/>
                      <a:pt x="142337" y="26873"/>
                    </a:cubicBezTo>
                    <a:cubicBezTo>
                      <a:pt x="96022" y="23074"/>
                      <a:pt x="49707" y="17487"/>
                      <a:pt x="3560" y="28158"/>
                    </a:cubicBezTo>
                    <a:cubicBezTo>
                      <a:pt x="-5323" y="18269"/>
                      <a:pt x="5236" y="9442"/>
                      <a:pt x="5069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2" name="자유형: 도형 49">
                <a:extLst>
                  <a:ext uri="{FF2B5EF4-FFF2-40B4-BE49-F238E27FC236}">
                    <a16:creationId xmlns:a16="http://schemas.microsoft.com/office/drawing/2014/main" id="{9C23A56A-964B-A5C6-D11C-B0D09B5A30CF}"/>
                  </a:ext>
                </a:extLst>
              </p:cNvPr>
              <p:cNvSpPr/>
              <p:nvPr/>
            </p:nvSpPr>
            <p:spPr>
              <a:xfrm>
                <a:off x="3401826" y="4937922"/>
                <a:ext cx="44079" cy="59700"/>
              </a:xfrm>
              <a:custGeom>
                <a:avLst/>
                <a:gdLst>
                  <a:gd name="connsiteX0" fmla="*/ 0 w 44079"/>
                  <a:gd name="connsiteY0" fmla="*/ 19084 h 59700"/>
                  <a:gd name="connsiteX1" fmla="*/ 44080 w 44079"/>
                  <a:gd name="connsiteY1" fmla="*/ 3273 h 59700"/>
                  <a:gd name="connsiteX2" fmla="*/ 38549 w 44079"/>
                  <a:gd name="connsiteY2" fmla="*/ 59700 h 59700"/>
                  <a:gd name="connsiteX3" fmla="*/ 0 w 44079"/>
                  <a:gd name="connsiteY3" fmla="*/ 19084 h 5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79" h="59700">
                    <a:moveTo>
                      <a:pt x="0" y="19084"/>
                    </a:moveTo>
                    <a:cubicBezTo>
                      <a:pt x="13911" y="11542"/>
                      <a:pt x="23576" y="-7621"/>
                      <a:pt x="44080" y="3273"/>
                    </a:cubicBezTo>
                    <a:cubicBezTo>
                      <a:pt x="35700" y="20760"/>
                      <a:pt x="43242" y="39811"/>
                      <a:pt x="38549" y="59700"/>
                    </a:cubicBezTo>
                    <a:cubicBezTo>
                      <a:pt x="18101" y="52493"/>
                      <a:pt x="12961" y="31878"/>
                      <a:pt x="0" y="19084"/>
                    </a:cubicBezTo>
                    <a:close/>
                  </a:path>
                </a:pathLst>
              </a:custGeom>
              <a:solidFill>
                <a:srgbClr val="F8C0B6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3" name="자유형: 도형 50">
                <a:extLst>
                  <a:ext uri="{FF2B5EF4-FFF2-40B4-BE49-F238E27FC236}">
                    <a16:creationId xmlns:a16="http://schemas.microsoft.com/office/drawing/2014/main" id="{0DF673E7-632C-1ABA-CC71-F221A4799CE4}"/>
                  </a:ext>
                </a:extLst>
              </p:cNvPr>
              <p:cNvSpPr/>
              <p:nvPr/>
            </p:nvSpPr>
            <p:spPr>
              <a:xfrm>
                <a:off x="3871567" y="4931642"/>
                <a:ext cx="39610" cy="48493"/>
              </a:xfrm>
              <a:custGeom>
                <a:avLst/>
                <a:gdLst>
                  <a:gd name="connsiteX0" fmla="*/ 0 w 39610"/>
                  <a:gd name="connsiteY0" fmla="*/ 48494 h 48493"/>
                  <a:gd name="connsiteX1" fmla="*/ 0 w 39610"/>
                  <a:gd name="connsiteY1" fmla="*/ 0 h 48493"/>
                  <a:gd name="connsiteX2" fmla="*/ 39611 w 39610"/>
                  <a:gd name="connsiteY2" fmla="*/ 8995 h 48493"/>
                  <a:gd name="connsiteX3" fmla="*/ 0 w 39610"/>
                  <a:gd name="connsiteY3" fmla="*/ 48494 h 4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10" h="48493">
                    <a:moveTo>
                      <a:pt x="0" y="48494"/>
                    </a:moveTo>
                    <a:cubicBezTo>
                      <a:pt x="0" y="32851"/>
                      <a:pt x="0" y="17208"/>
                      <a:pt x="0" y="0"/>
                    </a:cubicBezTo>
                    <a:cubicBezTo>
                      <a:pt x="13688" y="3129"/>
                      <a:pt x="26649" y="6034"/>
                      <a:pt x="39611" y="8995"/>
                    </a:cubicBezTo>
                    <a:cubicBezTo>
                      <a:pt x="31678" y="27487"/>
                      <a:pt x="19275" y="41454"/>
                      <a:pt x="0" y="48494"/>
                    </a:cubicBezTo>
                    <a:close/>
                  </a:path>
                </a:pathLst>
              </a:custGeom>
              <a:solidFill>
                <a:srgbClr val="F9C2B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4" name="자유형: 도형 51">
                <a:extLst>
                  <a:ext uri="{FF2B5EF4-FFF2-40B4-BE49-F238E27FC236}">
                    <a16:creationId xmlns:a16="http://schemas.microsoft.com/office/drawing/2014/main" id="{CDEE52A3-55A3-2C37-DD28-E3BC01486FD8}"/>
                  </a:ext>
                </a:extLst>
              </p:cNvPr>
              <p:cNvSpPr/>
              <p:nvPr/>
            </p:nvSpPr>
            <p:spPr>
              <a:xfrm>
                <a:off x="3821071" y="4572129"/>
                <a:ext cx="43139" cy="226713"/>
              </a:xfrm>
              <a:custGeom>
                <a:avLst/>
                <a:gdLst>
                  <a:gd name="connsiteX0" fmla="*/ 24685 w 43139"/>
                  <a:gd name="connsiteY0" fmla="*/ 0 h 226713"/>
                  <a:gd name="connsiteX1" fmla="*/ 38261 w 43139"/>
                  <a:gd name="connsiteY1" fmla="*/ 226714 h 226713"/>
                  <a:gd name="connsiteX2" fmla="*/ 24685 w 43139"/>
                  <a:gd name="connsiteY2" fmla="*/ 0 h 22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139" h="226713">
                    <a:moveTo>
                      <a:pt x="24685" y="0"/>
                    </a:moveTo>
                    <a:cubicBezTo>
                      <a:pt x="37367" y="77098"/>
                      <a:pt x="50496" y="149336"/>
                      <a:pt x="38261" y="226714"/>
                    </a:cubicBezTo>
                    <a:cubicBezTo>
                      <a:pt x="9098" y="151906"/>
                      <a:pt x="-23753" y="80897"/>
                      <a:pt x="24685" y="0"/>
                    </a:cubicBezTo>
                    <a:close/>
                  </a:path>
                </a:pathLst>
              </a:custGeom>
              <a:solidFill>
                <a:srgbClr val="919EA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5" name="자유형: 도형 52">
                <a:extLst>
                  <a:ext uri="{FF2B5EF4-FFF2-40B4-BE49-F238E27FC236}">
                    <a16:creationId xmlns:a16="http://schemas.microsoft.com/office/drawing/2014/main" id="{256D919F-45AA-2FDF-F16D-17D2EAC2D367}"/>
                  </a:ext>
                </a:extLst>
              </p:cNvPr>
              <p:cNvSpPr/>
              <p:nvPr/>
            </p:nvSpPr>
            <p:spPr>
              <a:xfrm>
                <a:off x="3438135" y="4563302"/>
                <a:ext cx="36685" cy="233250"/>
              </a:xfrm>
              <a:custGeom>
                <a:avLst/>
                <a:gdLst>
                  <a:gd name="connsiteX0" fmla="*/ 9558 w 36685"/>
                  <a:gd name="connsiteY0" fmla="*/ 233251 h 233250"/>
                  <a:gd name="connsiteX1" fmla="*/ 14587 w 36685"/>
                  <a:gd name="connsiteY1" fmla="*/ 0 h 233250"/>
                  <a:gd name="connsiteX2" fmla="*/ 9558 w 36685"/>
                  <a:gd name="connsiteY2" fmla="*/ 233251 h 23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85" h="233250">
                    <a:moveTo>
                      <a:pt x="9558" y="233251"/>
                    </a:moveTo>
                    <a:cubicBezTo>
                      <a:pt x="-8152" y="156767"/>
                      <a:pt x="1849" y="81400"/>
                      <a:pt x="14587" y="0"/>
                    </a:cubicBezTo>
                    <a:cubicBezTo>
                      <a:pt x="63974" y="83300"/>
                      <a:pt x="16095" y="157717"/>
                      <a:pt x="9558" y="233251"/>
                    </a:cubicBezTo>
                    <a:close/>
                  </a:path>
                </a:pathLst>
              </a:custGeom>
              <a:solidFill>
                <a:srgbClr val="919EA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6" name="자유형: 도형 53">
                <a:extLst>
                  <a:ext uri="{FF2B5EF4-FFF2-40B4-BE49-F238E27FC236}">
                    <a16:creationId xmlns:a16="http://schemas.microsoft.com/office/drawing/2014/main" id="{786FE0B3-F229-5E0C-EFA5-D290A91C9AEB}"/>
                  </a:ext>
                </a:extLst>
              </p:cNvPr>
              <p:cNvSpPr/>
              <p:nvPr/>
            </p:nvSpPr>
            <p:spPr>
              <a:xfrm>
                <a:off x="3333210" y="4140300"/>
                <a:ext cx="644070" cy="1859589"/>
              </a:xfrm>
              <a:custGeom>
                <a:avLst/>
                <a:gdLst>
                  <a:gd name="connsiteX0" fmla="*/ 643502 w 644070"/>
                  <a:gd name="connsiteY0" fmla="*/ 519654 h 1859589"/>
                  <a:gd name="connsiteX1" fmla="*/ 568303 w 644070"/>
                  <a:gd name="connsiteY1" fmla="*/ 121200 h 1859589"/>
                  <a:gd name="connsiteX2" fmla="*/ 548637 w 644070"/>
                  <a:gd name="connsiteY2" fmla="*/ 101814 h 1859589"/>
                  <a:gd name="connsiteX3" fmla="*/ 387234 w 644070"/>
                  <a:gd name="connsiteY3" fmla="*/ 18235 h 1859589"/>
                  <a:gd name="connsiteX4" fmla="*/ 255384 w 644070"/>
                  <a:gd name="connsiteY4" fmla="*/ 11307 h 1859589"/>
                  <a:gd name="connsiteX5" fmla="*/ 248457 w 644070"/>
                  <a:gd name="connsiteY5" fmla="*/ 19576 h 1859589"/>
                  <a:gd name="connsiteX6" fmla="*/ 231305 w 644070"/>
                  <a:gd name="connsiteY6" fmla="*/ 27844 h 1859589"/>
                  <a:gd name="connsiteX7" fmla="*/ 60739 w 644070"/>
                  <a:gd name="connsiteY7" fmla="*/ 118910 h 1859589"/>
                  <a:gd name="connsiteX8" fmla="*/ 46101 w 644070"/>
                  <a:gd name="connsiteY8" fmla="*/ 136341 h 1859589"/>
                  <a:gd name="connsiteX9" fmla="*/ 1686 w 644070"/>
                  <a:gd name="connsiteY9" fmla="*/ 438812 h 1859589"/>
                  <a:gd name="connsiteX10" fmla="*/ 47777 w 644070"/>
                  <a:gd name="connsiteY10" fmla="*/ 801566 h 1859589"/>
                  <a:gd name="connsiteX11" fmla="*/ 63029 w 644070"/>
                  <a:gd name="connsiteY11" fmla="*/ 816762 h 1859589"/>
                  <a:gd name="connsiteX12" fmla="*/ 107109 w 644070"/>
                  <a:gd name="connsiteY12" fmla="*/ 800951 h 1859589"/>
                  <a:gd name="connsiteX13" fmla="*/ 111914 w 644070"/>
                  <a:gd name="connsiteY13" fmla="*/ 1099289 h 1859589"/>
                  <a:gd name="connsiteX14" fmla="*/ 77276 w 644070"/>
                  <a:gd name="connsiteY14" fmla="*/ 1560314 h 1859589"/>
                  <a:gd name="connsiteX15" fmla="*/ 96103 w 644070"/>
                  <a:gd name="connsiteY15" fmla="*/ 1822002 h 1859589"/>
                  <a:gd name="connsiteX16" fmla="*/ 186163 w 644070"/>
                  <a:gd name="connsiteY16" fmla="*/ 1857367 h 1859589"/>
                  <a:gd name="connsiteX17" fmla="*/ 187783 w 644070"/>
                  <a:gd name="connsiteY17" fmla="*/ 1844517 h 1859589"/>
                  <a:gd name="connsiteX18" fmla="*/ 187783 w 644070"/>
                  <a:gd name="connsiteY18" fmla="*/ 1844517 h 1859589"/>
                  <a:gd name="connsiteX19" fmla="*/ 209293 w 644070"/>
                  <a:gd name="connsiteY19" fmla="*/ 1645570 h 1859589"/>
                  <a:gd name="connsiteX20" fmla="*/ 309186 w 644070"/>
                  <a:gd name="connsiteY20" fmla="*/ 1030291 h 1859589"/>
                  <a:gd name="connsiteX21" fmla="*/ 319130 w 644070"/>
                  <a:gd name="connsiteY21" fmla="*/ 1010793 h 1859589"/>
                  <a:gd name="connsiteX22" fmla="*/ 347791 w 644070"/>
                  <a:gd name="connsiteY22" fmla="*/ 1213875 h 1859589"/>
                  <a:gd name="connsiteX23" fmla="*/ 378630 w 644070"/>
                  <a:gd name="connsiteY23" fmla="*/ 1448634 h 1859589"/>
                  <a:gd name="connsiteX24" fmla="*/ 380864 w 644070"/>
                  <a:gd name="connsiteY24" fmla="*/ 1467964 h 1859589"/>
                  <a:gd name="connsiteX25" fmla="*/ 415391 w 644070"/>
                  <a:gd name="connsiteY25" fmla="*/ 1850216 h 1859589"/>
                  <a:gd name="connsiteX26" fmla="*/ 415112 w 644070"/>
                  <a:gd name="connsiteY26" fmla="*/ 1850942 h 1859589"/>
                  <a:gd name="connsiteX27" fmla="*/ 536905 w 644070"/>
                  <a:gd name="connsiteY27" fmla="*/ 1818482 h 1859589"/>
                  <a:gd name="connsiteX28" fmla="*/ 537408 w 644070"/>
                  <a:gd name="connsiteY28" fmla="*/ 1813175 h 1859589"/>
                  <a:gd name="connsiteX29" fmla="*/ 533162 w 644070"/>
                  <a:gd name="connsiteY29" fmla="*/ 1800549 h 1859589"/>
                  <a:gd name="connsiteX30" fmla="*/ 517351 w 644070"/>
                  <a:gd name="connsiteY30" fmla="*/ 1391033 h 1859589"/>
                  <a:gd name="connsiteX31" fmla="*/ 538358 w 644070"/>
                  <a:gd name="connsiteY31" fmla="*/ 839891 h 1859589"/>
                  <a:gd name="connsiteX32" fmla="*/ 538358 w 644070"/>
                  <a:gd name="connsiteY32" fmla="*/ 839891 h 1859589"/>
                  <a:gd name="connsiteX33" fmla="*/ 538358 w 644070"/>
                  <a:gd name="connsiteY33" fmla="*/ 839891 h 1859589"/>
                  <a:gd name="connsiteX34" fmla="*/ 538358 w 644070"/>
                  <a:gd name="connsiteY34" fmla="*/ 791398 h 1859589"/>
                  <a:gd name="connsiteX35" fmla="*/ 577968 w 644070"/>
                  <a:gd name="connsiteY35" fmla="*/ 800393 h 1859589"/>
                  <a:gd name="connsiteX36" fmla="*/ 577968 w 644070"/>
                  <a:gd name="connsiteY36" fmla="*/ 800393 h 1859589"/>
                  <a:gd name="connsiteX37" fmla="*/ 577968 w 644070"/>
                  <a:gd name="connsiteY37" fmla="*/ 800393 h 1859589"/>
                  <a:gd name="connsiteX38" fmla="*/ 621546 w 644070"/>
                  <a:gd name="connsiteY38" fmla="*/ 760335 h 1859589"/>
                  <a:gd name="connsiteX39" fmla="*/ 625121 w 644070"/>
                  <a:gd name="connsiteY39" fmla="*/ 727149 h 1859589"/>
                  <a:gd name="connsiteX40" fmla="*/ 643502 w 644070"/>
                  <a:gd name="connsiteY40" fmla="*/ 519654 h 1859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44070" h="1859589">
                    <a:moveTo>
                      <a:pt x="643502" y="519654"/>
                    </a:moveTo>
                    <a:cubicBezTo>
                      <a:pt x="636127" y="383391"/>
                      <a:pt x="599645" y="252826"/>
                      <a:pt x="568303" y="121200"/>
                    </a:cubicBezTo>
                    <a:cubicBezTo>
                      <a:pt x="565565" y="109803"/>
                      <a:pt x="560537" y="104440"/>
                      <a:pt x="548637" y="101814"/>
                    </a:cubicBezTo>
                    <a:cubicBezTo>
                      <a:pt x="487461" y="88461"/>
                      <a:pt x="434219" y="59298"/>
                      <a:pt x="387234" y="18235"/>
                    </a:cubicBezTo>
                    <a:cubicBezTo>
                      <a:pt x="344550" y="-8079"/>
                      <a:pt x="300079" y="-1766"/>
                      <a:pt x="255384" y="11307"/>
                    </a:cubicBezTo>
                    <a:cubicBezTo>
                      <a:pt x="251976" y="12313"/>
                      <a:pt x="250021" y="16168"/>
                      <a:pt x="248457" y="19576"/>
                    </a:cubicBezTo>
                    <a:cubicBezTo>
                      <a:pt x="242702" y="22257"/>
                      <a:pt x="235942" y="23822"/>
                      <a:pt x="231305" y="27844"/>
                    </a:cubicBezTo>
                    <a:cubicBezTo>
                      <a:pt x="181191" y="70919"/>
                      <a:pt x="123814" y="100306"/>
                      <a:pt x="60739" y="118910"/>
                    </a:cubicBezTo>
                    <a:cubicBezTo>
                      <a:pt x="51074" y="121759"/>
                      <a:pt x="47833" y="127123"/>
                      <a:pt x="46101" y="136341"/>
                    </a:cubicBezTo>
                    <a:cubicBezTo>
                      <a:pt x="27106" y="236569"/>
                      <a:pt x="8502" y="336853"/>
                      <a:pt x="1686" y="438812"/>
                    </a:cubicBezTo>
                    <a:cubicBezTo>
                      <a:pt x="-6639" y="562728"/>
                      <a:pt x="16994" y="682622"/>
                      <a:pt x="47777" y="801566"/>
                    </a:cubicBezTo>
                    <a:cubicBezTo>
                      <a:pt x="49789" y="809331"/>
                      <a:pt x="50627" y="819053"/>
                      <a:pt x="63029" y="816762"/>
                    </a:cubicBezTo>
                    <a:cubicBezTo>
                      <a:pt x="81522" y="822069"/>
                      <a:pt x="91131" y="802627"/>
                      <a:pt x="107109" y="800951"/>
                    </a:cubicBezTo>
                    <a:cubicBezTo>
                      <a:pt x="109400" y="900397"/>
                      <a:pt x="109121" y="999843"/>
                      <a:pt x="111914" y="1099289"/>
                    </a:cubicBezTo>
                    <a:cubicBezTo>
                      <a:pt x="116328" y="1253876"/>
                      <a:pt x="95600" y="1407123"/>
                      <a:pt x="77276" y="1560314"/>
                    </a:cubicBezTo>
                    <a:cubicBezTo>
                      <a:pt x="66717" y="1648698"/>
                      <a:pt x="66437" y="1736468"/>
                      <a:pt x="96103" y="1822002"/>
                    </a:cubicBezTo>
                    <a:cubicBezTo>
                      <a:pt x="107556" y="1846752"/>
                      <a:pt x="157335" y="1866362"/>
                      <a:pt x="186163" y="1857367"/>
                    </a:cubicBezTo>
                    <a:cubicBezTo>
                      <a:pt x="186722" y="1853065"/>
                      <a:pt x="187225" y="1848763"/>
                      <a:pt x="187783" y="1844517"/>
                    </a:cubicBezTo>
                    <a:cubicBezTo>
                      <a:pt x="187783" y="1844517"/>
                      <a:pt x="187783" y="1844517"/>
                      <a:pt x="187783" y="1844517"/>
                    </a:cubicBezTo>
                    <a:cubicBezTo>
                      <a:pt x="195047" y="1778201"/>
                      <a:pt x="203147" y="1711997"/>
                      <a:pt x="209293" y="1645570"/>
                    </a:cubicBezTo>
                    <a:cubicBezTo>
                      <a:pt x="228512" y="1438186"/>
                      <a:pt x="262312" y="1233205"/>
                      <a:pt x="309186" y="1030291"/>
                    </a:cubicBezTo>
                    <a:cubicBezTo>
                      <a:pt x="310582" y="1024146"/>
                      <a:pt x="310023" y="1017218"/>
                      <a:pt x="319130" y="1010793"/>
                    </a:cubicBezTo>
                    <a:cubicBezTo>
                      <a:pt x="328851" y="1079623"/>
                      <a:pt x="338684" y="1146721"/>
                      <a:pt x="347791" y="1213875"/>
                    </a:cubicBezTo>
                    <a:cubicBezTo>
                      <a:pt x="358406" y="1292091"/>
                      <a:pt x="368350" y="1370362"/>
                      <a:pt x="378630" y="1448634"/>
                    </a:cubicBezTo>
                    <a:cubicBezTo>
                      <a:pt x="379468" y="1455059"/>
                      <a:pt x="381144" y="1461595"/>
                      <a:pt x="380864" y="1467964"/>
                    </a:cubicBezTo>
                    <a:cubicBezTo>
                      <a:pt x="375166" y="1596964"/>
                      <a:pt x="397178" y="1723394"/>
                      <a:pt x="415391" y="1850216"/>
                    </a:cubicBezTo>
                    <a:cubicBezTo>
                      <a:pt x="415280" y="1850439"/>
                      <a:pt x="415224" y="1850719"/>
                      <a:pt x="415112" y="1850942"/>
                    </a:cubicBezTo>
                    <a:cubicBezTo>
                      <a:pt x="444443" y="1856920"/>
                      <a:pt x="520424" y="1837366"/>
                      <a:pt x="536905" y="1818482"/>
                    </a:cubicBezTo>
                    <a:cubicBezTo>
                      <a:pt x="537966" y="1817309"/>
                      <a:pt x="537576" y="1815019"/>
                      <a:pt x="537408" y="1813175"/>
                    </a:cubicBezTo>
                    <a:cubicBezTo>
                      <a:pt x="535955" y="1808985"/>
                      <a:pt x="533330" y="1804795"/>
                      <a:pt x="533162" y="1800549"/>
                    </a:cubicBezTo>
                    <a:cubicBezTo>
                      <a:pt x="527743" y="1664062"/>
                      <a:pt x="522938" y="1527520"/>
                      <a:pt x="517351" y="1391033"/>
                    </a:cubicBezTo>
                    <a:cubicBezTo>
                      <a:pt x="509753" y="1206723"/>
                      <a:pt x="528245" y="1023475"/>
                      <a:pt x="538358" y="839891"/>
                    </a:cubicBezTo>
                    <a:lnTo>
                      <a:pt x="538358" y="839891"/>
                    </a:lnTo>
                    <a:lnTo>
                      <a:pt x="538358" y="839891"/>
                    </a:lnTo>
                    <a:cubicBezTo>
                      <a:pt x="538358" y="824248"/>
                      <a:pt x="538358" y="808605"/>
                      <a:pt x="538358" y="791398"/>
                    </a:cubicBezTo>
                    <a:cubicBezTo>
                      <a:pt x="552045" y="794526"/>
                      <a:pt x="565007" y="797431"/>
                      <a:pt x="577968" y="800393"/>
                    </a:cubicBezTo>
                    <a:cubicBezTo>
                      <a:pt x="577968" y="800393"/>
                      <a:pt x="577968" y="800393"/>
                      <a:pt x="577968" y="800393"/>
                    </a:cubicBezTo>
                    <a:cubicBezTo>
                      <a:pt x="577968" y="800393"/>
                      <a:pt x="577968" y="800393"/>
                      <a:pt x="577968" y="800393"/>
                    </a:cubicBezTo>
                    <a:cubicBezTo>
                      <a:pt x="609143" y="805086"/>
                      <a:pt x="621546" y="790001"/>
                      <a:pt x="621546" y="760335"/>
                    </a:cubicBezTo>
                    <a:cubicBezTo>
                      <a:pt x="621546" y="749273"/>
                      <a:pt x="624172" y="738267"/>
                      <a:pt x="625121" y="727149"/>
                    </a:cubicBezTo>
                    <a:cubicBezTo>
                      <a:pt x="631043" y="657984"/>
                      <a:pt x="647301" y="589880"/>
                      <a:pt x="643502" y="519654"/>
                    </a:cubicBezTo>
                    <a:close/>
                  </a:path>
                </a:pathLst>
              </a:custGeom>
              <a:solidFill>
                <a:srgbClr val="0C3F5F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</p:grpSp>
        <p:grpSp>
          <p:nvGrpSpPr>
            <p:cNvPr id="67" name="그룹 54">
              <a:extLst>
                <a:ext uri="{FF2B5EF4-FFF2-40B4-BE49-F238E27FC236}">
                  <a16:creationId xmlns:a16="http://schemas.microsoft.com/office/drawing/2014/main" id="{43E99AB8-C14B-D232-EE31-53CA08147DBD}"/>
                </a:ext>
              </a:extLst>
            </p:cNvPr>
            <p:cNvGrpSpPr/>
            <p:nvPr/>
          </p:nvGrpSpPr>
          <p:grpSpPr>
            <a:xfrm>
              <a:off x="9798302" y="4829512"/>
              <a:ext cx="531235" cy="1848128"/>
              <a:chOff x="3333210" y="3843806"/>
              <a:chExt cx="644070" cy="2240674"/>
            </a:xfrm>
          </p:grpSpPr>
          <p:sp>
            <p:nvSpPr>
              <p:cNvPr id="68" name="자유형: 도형 55">
                <a:extLst>
                  <a:ext uri="{FF2B5EF4-FFF2-40B4-BE49-F238E27FC236}">
                    <a16:creationId xmlns:a16="http://schemas.microsoft.com/office/drawing/2014/main" id="{B947522B-2212-E6A5-BFD1-8B740A001080}"/>
                  </a:ext>
                </a:extLst>
              </p:cNvPr>
              <p:cNvSpPr/>
              <p:nvPr/>
            </p:nvSpPr>
            <p:spPr>
              <a:xfrm>
                <a:off x="3544917" y="3843806"/>
                <a:ext cx="214126" cy="264421"/>
              </a:xfrm>
              <a:custGeom>
                <a:avLst/>
                <a:gdLst>
                  <a:gd name="connsiteX0" fmla="*/ 11888 w 214126"/>
                  <a:gd name="connsiteY0" fmla="*/ 163717 h 264421"/>
                  <a:gd name="connsiteX1" fmla="*/ 20100 w 214126"/>
                  <a:gd name="connsiteY1" fmla="*/ 45220 h 264421"/>
                  <a:gd name="connsiteX2" fmla="*/ 132899 w 214126"/>
                  <a:gd name="connsiteY2" fmla="*/ 2593 h 264421"/>
                  <a:gd name="connsiteX3" fmla="*/ 208935 w 214126"/>
                  <a:gd name="connsiteY3" fmla="*/ 82038 h 264421"/>
                  <a:gd name="connsiteX4" fmla="*/ 209438 w 214126"/>
                  <a:gd name="connsiteY4" fmla="*/ 153437 h 264421"/>
                  <a:gd name="connsiteX5" fmla="*/ 181448 w 214126"/>
                  <a:gd name="connsiteY5" fmla="*/ 232771 h 264421"/>
                  <a:gd name="connsiteX6" fmla="*/ 27866 w 214126"/>
                  <a:gd name="connsiteY6" fmla="*/ 230256 h 264421"/>
                  <a:gd name="connsiteX7" fmla="*/ 11888 w 214126"/>
                  <a:gd name="connsiteY7" fmla="*/ 163717 h 264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4126" h="264421">
                    <a:moveTo>
                      <a:pt x="11888" y="163717"/>
                    </a:moveTo>
                    <a:cubicBezTo>
                      <a:pt x="-5432" y="122822"/>
                      <a:pt x="-4761" y="81702"/>
                      <a:pt x="20100" y="45220"/>
                    </a:cubicBezTo>
                    <a:cubicBezTo>
                      <a:pt x="46638" y="6224"/>
                      <a:pt x="87310" y="-5955"/>
                      <a:pt x="132899" y="2593"/>
                    </a:cubicBezTo>
                    <a:cubicBezTo>
                      <a:pt x="176364" y="10750"/>
                      <a:pt x="198153" y="41868"/>
                      <a:pt x="208935" y="82038"/>
                    </a:cubicBezTo>
                    <a:cubicBezTo>
                      <a:pt x="215249" y="105614"/>
                      <a:pt x="216254" y="129582"/>
                      <a:pt x="209438" y="153437"/>
                    </a:cubicBezTo>
                    <a:cubicBezTo>
                      <a:pt x="207259" y="182377"/>
                      <a:pt x="199829" y="208524"/>
                      <a:pt x="181448" y="232771"/>
                    </a:cubicBezTo>
                    <a:cubicBezTo>
                      <a:pt x="148654" y="276013"/>
                      <a:pt x="60158" y="274728"/>
                      <a:pt x="27866" y="230256"/>
                    </a:cubicBezTo>
                    <a:cubicBezTo>
                      <a:pt x="12502" y="209194"/>
                      <a:pt x="6077" y="188579"/>
                      <a:pt x="11888" y="163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69" name="자유형: 도형 56">
                <a:extLst>
                  <a:ext uri="{FF2B5EF4-FFF2-40B4-BE49-F238E27FC236}">
                    <a16:creationId xmlns:a16="http://schemas.microsoft.com/office/drawing/2014/main" id="{45009974-8968-AAAA-EB3B-CA8AF9A6DBFA}"/>
                  </a:ext>
                </a:extLst>
              </p:cNvPr>
              <p:cNvSpPr/>
              <p:nvPr/>
            </p:nvSpPr>
            <p:spPr>
              <a:xfrm>
                <a:off x="3725969" y="5939901"/>
                <a:ext cx="197607" cy="144579"/>
              </a:xfrm>
              <a:custGeom>
                <a:avLst/>
                <a:gdLst>
                  <a:gd name="connsiteX0" fmla="*/ 22743 w 197607"/>
                  <a:gd name="connsiteY0" fmla="*/ 50504 h 144579"/>
                  <a:gd name="connsiteX1" fmla="*/ 144760 w 197607"/>
                  <a:gd name="connsiteY1" fmla="*/ 13518 h 144579"/>
                  <a:gd name="connsiteX2" fmla="*/ 152582 w 197607"/>
                  <a:gd name="connsiteY2" fmla="*/ 10781 h 144579"/>
                  <a:gd name="connsiteX3" fmla="*/ 189008 w 197607"/>
                  <a:gd name="connsiteY3" fmla="*/ 7150 h 144579"/>
                  <a:gd name="connsiteX4" fmla="*/ 188617 w 197607"/>
                  <a:gd name="connsiteY4" fmla="*/ 55867 h 144579"/>
                  <a:gd name="connsiteX5" fmla="*/ 150347 w 197607"/>
                  <a:gd name="connsiteY5" fmla="*/ 95366 h 144579"/>
                  <a:gd name="connsiteX6" fmla="*/ 110122 w 197607"/>
                  <a:gd name="connsiteY6" fmla="*/ 123747 h 144579"/>
                  <a:gd name="connsiteX7" fmla="*/ 17827 w 197607"/>
                  <a:gd name="connsiteY7" fmla="*/ 128943 h 144579"/>
                  <a:gd name="connsiteX8" fmla="*/ 22743 w 197607"/>
                  <a:gd name="connsiteY8" fmla="*/ 50504 h 14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607" h="144579">
                    <a:moveTo>
                      <a:pt x="22743" y="50504"/>
                    </a:moveTo>
                    <a:cubicBezTo>
                      <a:pt x="62857" y="36313"/>
                      <a:pt x="105820" y="31564"/>
                      <a:pt x="144760" y="13518"/>
                    </a:cubicBezTo>
                    <a:cubicBezTo>
                      <a:pt x="147330" y="12569"/>
                      <a:pt x="149900" y="11340"/>
                      <a:pt x="152582" y="10781"/>
                    </a:cubicBezTo>
                    <a:cubicBezTo>
                      <a:pt x="164649" y="8099"/>
                      <a:pt x="175823" y="-9667"/>
                      <a:pt x="189008" y="7150"/>
                    </a:cubicBezTo>
                    <a:cubicBezTo>
                      <a:pt x="201355" y="22905"/>
                      <a:pt x="199679" y="41006"/>
                      <a:pt x="188617" y="55867"/>
                    </a:cubicBezTo>
                    <a:cubicBezTo>
                      <a:pt x="177778" y="70448"/>
                      <a:pt x="163253" y="82292"/>
                      <a:pt x="150347" y="95366"/>
                    </a:cubicBezTo>
                    <a:cubicBezTo>
                      <a:pt x="136827" y="104752"/>
                      <a:pt x="122078" y="112685"/>
                      <a:pt x="110122" y="123747"/>
                    </a:cubicBezTo>
                    <a:cubicBezTo>
                      <a:pt x="80288" y="151290"/>
                      <a:pt x="49895" y="149949"/>
                      <a:pt x="17827" y="128943"/>
                    </a:cubicBezTo>
                    <a:cubicBezTo>
                      <a:pt x="-7760" y="107769"/>
                      <a:pt x="-5526" y="72180"/>
                      <a:pt x="22743" y="505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0" name="자유형: 도형 57">
                <a:extLst>
                  <a:ext uri="{FF2B5EF4-FFF2-40B4-BE49-F238E27FC236}">
                    <a16:creationId xmlns:a16="http://schemas.microsoft.com/office/drawing/2014/main" id="{DAA72870-E17E-FB22-EA12-0BEED416631B}"/>
                  </a:ext>
                </a:extLst>
              </p:cNvPr>
              <p:cNvSpPr/>
              <p:nvPr/>
            </p:nvSpPr>
            <p:spPr>
              <a:xfrm>
                <a:off x="3376277" y="5962190"/>
                <a:ext cx="160275" cy="117532"/>
              </a:xfrm>
              <a:custGeom>
                <a:avLst/>
                <a:gdLst>
                  <a:gd name="connsiteX0" fmla="*/ 53092 w 160275"/>
                  <a:gd name="connsiteY0" fmla="*/ 0 h 117532"/>
                  <a:gd name="connsiteX1" fmla="*/ 143152 w 160275"/>
                  <a:gd name="connsiteY1" fmla="*/ 35365 h 117532"/>
                  <a:gd name="connsiteX2" fmla="*/ 155387 w 160275"/>
                  <a:gd name="connsiteY2" fmla="*/ 63020 h 117532"/>
                  <a:gd name="connsiteX3" fmla="*/ 148068 w 160275"/>
                  <a:gd name="connsiteY3" fmla="*/ 105088 h 117532"/>
                  <a:gd name="connsiteX4" fmla="*/ 96390 w 160275"/>
                  <a:gd name="connsiteY4" fmla="*/ 112687 h 117532"/>
                  <a:gd name="connsiteX5" fmla="*/ 64322 w 160275"/>
                  <a:gd name="connsiteY5" fmla="*/ 96820 h 117532"/>
                  <a:gd name="connsiteX6" fmla="*/ 35940 w 160275"/>
                  <a:gd name="connsiteY6" fmla="*/ 79501 h 117532"/>
                  <a:gd name="connsiteX7" fmla="*/ 967 w 160275"/>
                  <a:gd name="connsiteY7" fmla="*/ 25756 h 117532"/>
                  <a:gd name="connsiteX8" fmla="*/ 53092 w 160275"/>
                  <a:gd name="connsiteY8" fmla="*/ 0 h 1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275" h="117532">
                    <a:moveTo>
                      <a:pt x="53092" y="0"/>
                    </a:moveTo>
                    <a:cubicBezTo>
                      <a:pt x="81473" y="15979"/>
                      <a:pt x="112033" y="26426"/>
                      <a:pt x="143152" y="35365"/>
                    </a:cubicBezTo>
                    <a:cubicBezTo>
                      <a:pt x="147286" y="44583"/>
                      <a:pt x="151756" y="53634"/>
                      <a:pt x="155387" y="63020"/>
                    </a:cubicBezTo>
                    <a:cubicBezTo>
                      <a:pt x="161309" y="78384"/>
                      <a:pt x="164773" y="94138"/>
                      <a:pt x="148068" y="105088"/>
                    </a:cubicBezTo>
                    <a:cubicBezTo>
                      <a:pt x="132369" y="115424"/>
                      <a:pt x="115553" y="122855"/>
                      <a:pt x="96390" y="112687"/>
                    </a:cubicBezTo>
                    <a:cubicBezTo>
                      <a:pt x="85887" y="107100"/>
                      <a:pt x="75048" y="102128"/>
                      <a:pt x="64322" y="96820"/>
                    </a:cubicBezTo>
                    <a:cubicBezTo>
                      <a:pt x="54880" y="91010"/>
                      <a:pt x="45717" y="84641"/>
                      <a:pt x="35940" y="79501"/>
                    </a:cubicBezTo>
                    <a:cubicBezTo>
                      <a:pt x="14096" y="67936"/>
                      <a:pt x="-4508" y="52572"/>
                      <a:pt x="967" y="25756"/>
                    </a:cubicBezTo>
                    <a:cubicBezTo>
                      <a:pt x="6665" y="-1732"/>
                      <a:pt x="33259" y="3911"/>
                      <a:pt x="53092" y="0"/>
                    </a:cubicBezTo>
                    <a:close/>
                  </a:path>
                </a:pathLst>
              </a:custGeom>
              <a:solidFill>
                <a:srgbClr val="000001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1" name="자유형: 도형 58">
                <a:extLst>
                  <a:ext uri="{FF2B5EF4-FFF2-40B4-BE49-F238E27FC236}">
                    <a16:creationId xmlns:a16="http://schemas.microsoft.com/office/drawing/2014/main" id="{C65B1A9B-9386-A025-EC68-D2AAE9B1AF36}"/>
                  </a:ext>
                </a:extLst>
              </p:cNvPr>
              <p:cNvSpPr/>
              <p:nvPr/>
            </p:nvSpPr>
            <p:spPr>
              <a:xfrm>
                <a:off x="3544891" y="3997299"/>
                <a:ext cx="215492" cy="145076"/>
              </a:xfrm>
              <a:custGeom>
                <a:avLst/>
                <a:gdLst>
                  <a:gd name="connsiteX0" fmla="*/ 11914 w 215492"/>
                  <a:gd name="connsiteY0" fmla="*/ 10224 h 145076"/>
                  <a:gd name="connsiteX1" fmla="*/ 15378 w 215492"/>
                  <a:gd name="connsiteY1" fmla="*/ 23632 h 145076"/>
                  <a:gd name="connsiteX2" fmla="*/ 117002 w 215492"/>
                  <a:gd name="connsiteY2" fmla="*/ 100451 h 145076"/>
                  <a:gd name="connsiteX3" fmla="*/ 192704 w 215492"/>
                  <a:gd name="connsiteY3" fmla="*/ 42292 h 145076"/>
                  <a:gd name="connsiteX4" fmla="*/ 209409 w 215492"/>
                  <a:gd name="connsiteY4" fmla="*/ 0 h 145076"/>
                  <a:gd name="connsiteX5" fmla="*/ 194045 w 215492"/>
                  <a:gd name="connsiteY5" fmla="*/ 73579 h 145076"/>
                  <a:gd name="connsiteX6" fmla="*/ 173541 w 215492"/>
                  <a:gd name="connsiteY6" fmla="*/ 134363 h 145076"/>
                  <a:gd name="connsiteX7" fmla="*/ 154490 w 215492"/>
                  <a:gd name="connsiteY7" fmla="*/ 144364 h 145076"/>
                  <a:gd name="connsiteX8" fmla="*/ 57447 w 215492"/>
                  <a:gd name="connsiteY8" fmla="*/ 144364 h 145076"/>
                  <a:gd name="connsiteX9" fmla="*/ 38340 w 215492"/>
                  <a:gd name="connsiteY9" fmla="*/ 134363 h 145076"/>
                  <a:gd name="connsiteX10" fmla="*/ 10126 w 215492"/>
                  <a:gd name="connsiteY10" fmla="*/ 64919 h 145076"/>
                  <a:gd name="connsiteX11" fmla="*/ 11914 w 215492"/>
                  <a:gd name="connsiteY11" fmla="*/ 10224 h 14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5492" h="145076">
                    <a:moveTo>
                      <a:pt x="11914" y="10224"/>
                    </a:moveTo>
                    <a:cubicBezTo>
                      <a:pt x="13087" y="14693"/>
                      <a:pt x="14260" y="19163"/>
                      <a:pt x="15378" y="23632"/>
                    </a:cubicBezTo>
                    <a:cubicBezTo>
                      <a:pt x="29959" y="84641"/>
                      <a:pt x="53592" y="102519"/>
                      <a:pt x="117002" y="100451"/>
                    </a:cubicBezTo>
                    <a:cubicBezTo>
                      <a:pt x="155887" y="99166"/>
                      <a:pt x="180692" y="79389"/>
                      <a:pt x="192704" y="42292"/>
                    </a:cubicBezTo>
                    <a:cubicBezTo>
                      <a:pt x="197341" y="27934"/>
                      <a:pt x="194101" y="10168"/>
                      <a:pt x="209409" y="0"/>
                    </a:cubicBezTo>
                    <a:cubicBezTo>
                      <a:pt x="219633" y="27711"/>
                      <a:pt x="218515" y="51678"/>
                      <a:pt x="194045" y="73579"/>
                    </a:cubicBezTo>
                    <a:cubicBezTo>
                      <a:pt x="177172" y="88663"/>
                      <a:pt x="179072" y="113525"/>
                      <a:pt x="173541" y="134363"/>
                    </a:cubicBezTo>
                    <a:cubicBezTo>
                      <a:pt x="168792" y="140677"/>
                      <a:pt x="162032" y="144140"/>
                      <a:pt x="154490" y="144364"/>
                    </a:cubicBezTo>
                    <a:cubicBezTo>
                      <a:pt x="122142" y="145314"/>
                      <a:pt x="89795" y="145314"/>
                      <a:pt x="57447" y="144364"/>
                    </a:cubicBezTo>
                    <a:cubicBezTo>
                      <a:pt x="49848" y="144140"/>
                      <a:pt x="43200" y="140621"/>
                      <a:pt x="38340" y="134363"/>
                    </a:cubicBezTo>
                    <a:cubicBezTo>
                      <a:pt x="31412" y="110396"/>
                      <a:pt x="30798" y="85479"/>
                      <a:pt x="10126" y="64919"/>
                    </a:cubicBezTo>
                    <a:cubicBezTo>
                      <a:pt x="-2779" y="52181"/>
                      <a:pt x="-4567" y="28046"/>
                      <a:pt x="11914" y="10224"/>
                    </a:cubicBezTo>
                    <a:close/>
                  </a:path>
                </a:pathLst>
              </a:custGeom>
              <a:solidFill>
                <a:srgbClr val="FCC0B5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2" name="자유형: 도형 59">
                <a:extLst>
                  <a:ext uri="{FF2B5EF4-FFF2-40B4-BE49-F238E27FC236}">
                    <a16:creationId xmlns:a16="http://schemas.microsoft.com/office/drawing/2014/main" id="{92679551-E242-0B42-8352-E24406EB24D2}"/>
                  </a:ext>
                </a:extLst>
              </p:cNvPr>
              <p:cNvSpPr/>
              <p:nvPr/>
            </p:nvSpPr>
            <p:spPr>
              <a:xfrm>
                <a:off x="3578106" y="4131662"/>
                <a:ext cx="142337" cy="28157"/>
              </a:xfrm>
              <a:custGeom>
                <a:avLst/>
                <a:gdLst>
                  <a:gd name="connsiteX0" fmla="*/ 5069 w 142337"/>
                  <a:gd name="connsiteY0" fmla="*/ 0 h 28157"/>
                  <a:gd name="connsiteX1" fmla="*/ 140270 w 142337"/>
                  <a:gd name="connsiteY1" fmla="*/ 0 h 28157"/>
                  <a:gd name="connsiteX2" fmla="*/ 142337 w 142337"/>
                  <a:gd name="connsiteY2" fmla="*/ 26873 h 28157"/>
                  <a:gd name="connsiteX3" fmla="*/ 3560 w 142337"/>
                  <a:gd name="connsiteY3" fmla="*/ 28158 h 28157"/>
                  <a:gd name="connsiteX4" fmla="*/ 5069 w 142337"/>
                  <a:gd name="connsiteY4" fmla="*/ 0 h 2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37" h="28157">
                    <a:moveTo>
                      <a:pt x="5069" y="0"/>
                    </a:moveTo>
                    <a:cubicBezTo>
                      <a:pt x="50154" y="0"/>
                      <a:pt x="95184" y="0"/>
                      <a:pt x="140270" y="0"/>
                    </a:cubicBezTo>
                    <a:cubicBezTo>
                      <a:pt x="140941" y="8939"/>
                      <a:pt x="141611" y="17934"/>
                      <a:pt x="142337" y="26873"/>
                    </a:cubicBezTo>
                    <a:cubicBezTo>
                      <a:pt x="96022" y="23074"/>
                      <a:pt x="49707" y="17487"/>
                      <a:pt x="3560" y="28158"/>
                    </a:cubicBezTo>
                    <a:cubicBezTo>
                      <a:pt x="-5323" y="18269"/>
                      <a:pt x="5236" y="9442"/>
                      <a:pt x="5069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3" name="자유형: 도형 60">
                <a:extLst>
                  <a:ext uri="{FF2B5EF4-FFF2-40B4-BE49-F238E27FC236}">
                    <a16:creationId xmlns:a16="http://schemas.microsoft.com/office/drawing/2014/main" id="{134B5701-612B-DAF4-9D31-160FD6AF5A76}"/>
                  </a:ext>
                </a:extLst>
              </p:cNvPr>
              <p:cNvSpPr/>
              <p:nvPr/>
            </p:nvSpPr>
            <p:spPr>
              <a:xfrm>
                <a:off x="3401826" y="4937922"/>
                <a:ext cx="44079" cy="59700"/>
              </a:xfrm>
              <a:custGeom>
                <a:avLst/>
                <a:gdLst>
                  <a:gd name="connsiteX0" fmla="*/ 0 w 44079"/>
                  <a:gd name="connsiteY0" fmla="*/ 19084 h 59700"/>
                  <a:gd name="connsiteX1" fmla="*/ 44080 w 44079"/>
                  <a:gd name="connsiteY1" fmla="*/ 3273 h 59700"/>
                  <a:gd name="connsiteX2" fmla="*/ 38549 w 44079"/>
                  <a:gd name="connsiteY2" fmla="*/ 59700 h 59700"/>
                  <a:gd name="connsiteX3" fmla="*/ 0 w 44079"/>
                  <a:gd name="connsiteY3" fmla="*/ 19084 h 5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79" h="59700">
                    <a:moveTo>
                      <a:pt x="0" y="19084"/>
                    </a:moveTo>
                    <a:cubicBezTo>
                      <a:pt x="13911" y="11542"/>
                      <a:pt x="23576" y="-7621"/>
                      <a:pt x="44080" y="3273"/>
                    </a:cubicBezTo>
                    <a:cubicBezTo>
                      <a:pt x="35700" y="20760"/>
                      <a:pt x="43242" y="39811"/>
                      <a:pt x="38549" y="59700"/>
                    </a:cubicBezTo>
                    <a:cubicBezTo>
                      <a:pt x="18101" y="52493"/>
                      <a:pt x="12961" y="31878"/>
                      <a:pt x="0" y="19084"/>
                    </a:cubicBezTo>
                    <a:close/>
                  </a:path>
                </a:pathLst>
              </a:custGeom>
              <a:solidFill>
                <a:srgbClr val="F8C0B6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4" name="자유형: 도형 61">
                <a:extLst>
                  <a:ext uri="{FF2B5EF4-FFF2-40B4-BE49-F238E27FC236}">
                    <a16:creationId xmlns:a16="http://schemas.microsoft.com/office/drawing/2014/main" id="{6249F0FC-BE44-2639-4662-7FA9BE3710A1}"/>
                  </a:ext>
                </a:extLst>
              </p:cNvPr>
              <p:cNvSpPr/>
              <p:nvPr/>
            </p:nvSpPr>
            <p:spPr>
              <a:xfrm>
                <a:off x="3871567" y="4931642"/>
                <a:ext cx="39610" cy="48493"/>
              </a:xfrm>
              <a:custGeom>
                <a:avLst/>
                <a:gdLst>
                  <a:gd name="connsiteX0" fmla="*/ 0 w 39610"/>
                  <a:gd name="connsiteY0" fmla="*/ 48494 h 48493"/>
                  <a:gd name="connsiteX1" fmla="*/ 0 w 39610"/>
                  <a:gd name="connsiteY1" fmla="*/ 0 h 48493"/>
                  <a:gd name="connsiteX2" fmla="*/ 39611 w 39610"/>
                  <a:gd name="connsiteY2" fmla="*/ 8995 h 48493"/>
                  <a:gd name="connsiteX3" fmla="*/ 0 w 39610"/>
                  <a:gd name="connsiteY3" fmla="*/ 48494 h 4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10" h="48493">
                    <a:moveTo>
                      <a:pt x="0" y="48494"/>
                    </a:moveTo>
                    <a:cubicBezTo>
                      <a:pt x="0" y="32851"/>
                      <a:pt x="0" y="17208"/>
                      <a:pt x="0" y="0"/>
                    </a:cubicBezTo>
                    <a:cubicBezTo>
                      <a:pt x="13688" y="3129"/>
                      <a:pt x="26649" y="6034"/>
                      <a:pt x="39611" y="8995"/>
                    </a:cubicBezTo>
                    <a:cubicBezTo>
                      <a:pt x="31678" y="27487"/>
                      <a:pt x="19275" y="41454"/>
                      <a:pt x="0" y="48494"/>
                    </a:cubicBezTo>
                    <a:close/>
                  </a:path>
                </a:pathLst>
              </a:custGeom>
              <a:solidFill>
                <a:srgbClr val="F9C2B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5" name="자유형: 도형 62">
                <a:extLst>
                  <a:ext uri="{FF2B5EF4-FFF2-40B4-BE49-F238E27FC236}">
                    <a16:creationId xmlns:a16="http://schemas.microsoft.com/office/drawing/2014/main" id="{90C816C1-B9CD-C677-FC80-E908F254B22B}"/>
                  </a:ext>
                </a:extLst>
              </p:cNvPr>
              <p:cNvSpPr/>
              <p:nvPr/>
            </p:nvSpPr>
            <p:spPr>
              <a:xfrm>
                <a:off x="3821071" y="4572129"/>
                <a:ext cx="43139" cy="226713"/>
              </a:xfrm>
              <a:custGeom>
                <a:avLst/>
                <a:gdLst>
                  <a:gd name="connsiteX0" fmla="*/ 24685 w 43139"/>
                  <a:gd name="connsiteY0" fmla="*/ 0 h 226713"/>
                  <a:gd name="connsiteX1" fmla="*/ 38261 w 43139"/>
                  <a:gd name="connsiteY1" fmla="*/ 226714 h 226713"/>
                  <a:gd name="connsiteX2" fmla="*/ 24685 w 43139"/>
                  <a:gd name="connsiteY2" fmla="*/ 0 h 22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139" h="226713">
                    <a:moveTo>
                      <a:pt x="24685" y="0"/>
                    </a:moveTo>
                    <a:cubicBezTo>
                      <a:pt x="37367" y="77098"/>
                      <a:pt x="50496" y="149336"/>
                      <a:pt x="38261" y="226714"/>
                    </a:cubicBezTo>
                    <a:cubicBezTo>
                      <a:pt x="9098" y="151906"/>
                      <a:pt x="-23753" y="80897"/>
                      <a:pt x="24685" y="0"/>
                    </a:cubicBezTo>
                    <a:close/>
                  </a:path>
                </a:pathLst>
              </a:custGeom>
              <a:solidFill>
                <a:srgbClr val="919EA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6" name="자유형: 도형 63">
                <a:extLst>
                  <a:ext uri="{FF2B5EF4-FFF2-40B4-BE49-F238E27FC236}">
                    <a16:creationId xmlns:a16="http://schemas.microsoft.com/office/drawing/2014/main" id="{BDF7260F-D888-10E5-1115-12C9D208B696}"/>
                  </a:ext>
                </a:extLst>
              </p:cNvPr>
              <p:cNvSpPr/>
              <p:nvPr/>
            </p:nvSpPr>
            <p:spPr>
              <a:xfrm>
                <a:off x="3438135" y="4563302"/>
                <a:ext cx="36685" cy="233250"/>
              </a:xfrm>
              <a:custGeom>
                <a:avLst/>
                <a:gdLst>
                  <a:gd name="connsiteX0" fmla="*/ 9558 w 36685"/>
                  <a:gd name="connsiteY0" fmla="*/ 233251 h 233250"/>
                  <a:gd name="connsiteX1" fmla="*/ 14587 w 36685"/>
                  <a:gd name="connsiteY1" fmla="*/ 0 h 233250"/>
                  <a:gd name="connsiteX2" fmla="*/ 9558 w 36685"/>
                  <a:gd name="connsiteY2" fmla="*/ 233251 h 23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85" h="233250">
                    <a:moveTo>
                      <a:pt x="9558" y="233251"/>
                    </a:moveTo>
                    <a:cubicBezTo>
                      <a:pt x="-8152" y="156767"/>
                      <a:pt x="1849" y="81400"/>
                      <a:pt x="14587" y="0"/>
                    </a:cubicBezTo>
                    <a:cubicBezTo>
                      <a:pt x="63974" y="83300"/>
                      <a:pt x="16095" y="157717"/>
                      <a:pt x="9558" y="233251"/>
                    </a:cubicBezTo>
                    <a:close/>
                  </a:path>
                </a:pathLst>
              </a:custGeom>
              <a:solidFill>
                <a:srgbClr val="919EA7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  <p:sp>
            <p:nvSpPr>
              <p:cNvPr id="77" name="자유형: 도형 64">
                <a:extLst>
                  <a:ext uri="{FF2B5EF4-FFF2-40B4-BE49-F238E27FC236}">
                    <a16:creationId xmlns:a16="http://schemas.microsoft.com/office/drawing/2014/main" id="{9DD3EE38-902A-6602-02B5-A0B429A1760C}"/>
                  </a:ext>
                </a:extLst>
              </p:cNvPr>
              <p:cNvSpPr/>
              <p:nvPr/>
            </p:nvSpPr>
            <p:spPr>
              <a:xfrm>
                <a:off x="3333210" y="4140300"/>
                <a:ext cx="644070" cy="1859589"/>
              </a:xfrm>
              <a:custGeom>
                <a:avLst/>
                <a:gdLst>
                  <a:gd name="connsiteX0" fmla="*/ 643502 w 644070"/>
                  <a:gd name="connsiteY0" fmla="*/ 519654 h 1859589"/>
                  <a:gd name="connsiteX1" fmla="*/ 568303 w 644070"/>
                  <a:gd name="connsiteY1" fmla="*/ 121200 h 1859589"/>
                  <a:gd name="connsiteX2" fmla="*/ 548637 w 644070"/>
                  <a:gd name="connsiteY2" fmla="*/ 101814 h 1859589"/>
                  <a:gd name="connsiteX3" fmla="*/ 387234 w 644070"/>
                  <a:gd name="connsiteY3" fmla="*/ 18235 h 1859589"/>
                  <a:gd name="connsiteX4" fmla="*/ 255384 w 644070"/>
                  <a:gd name="connsiteY4" fmla="*/ 11307 h 1859589"/>
                  <a:gd name="connsiteX5" fmla="*/ 248457 w 644070"/>
                  <a:gd name="connsiteY5" fmla="*/ 19576 h 1859589"/>
                  <a:gd name="connsiteX6" fmla="*/ 231305 w 644070"/>
                  <a:gd name="connsiteY6" fmla="*/ 27844 h 1859589"/>
                  <a:gd name="connsiteX7" fmla="*/ 60739 w 644070"/>
                  <a:gd name="connsiteY7" fmla="*/ 118910 h 1859589"/>
                  <a:gd name="connsiteX8" fmla="*/ 46101 w 644070"/>
                  <a:gd name="connsiteY8" fmla="*/ 136341 h 1859589"/>
                  <a:gd name="connsiteX9" fmla="*/ 1686 w 644070"/>
                  <a:gd name="connsiteY9" fmla="*/ 438812 h 1859589"/>
                  <a:gd name="connsiteX10" fmla="*/ 47777 w 644070"/>
                  <a:gd name="connsiteY10" fmla="*/ 801566 h 1859589"/>
                  <a:gd name="connsiteX11" fmla="*/ 63029 w 644070"/>
                  <a:gd name="connsiteY11" fmla="*/ 816762 h 1859589"/>
                  <a:gd name="connsiteX12" fmla="*/ 107109 w 644070"/>
                  <a:gd name="connsiteY12" fmla="*/ 800951 h 1859589"/>
                  <a:gd name="connsiteX13" fmla="*/ 111914 w 644070"/>
                  <a:gd name="connsiteY13" fmla="*/ 1099289 h 1859589"/>
                  <a:gd name="connsiteX14" fmla="*/ 77276 w 644070"/>
                  <a:gd name="connsiteY14" fmla="*/ 1560314 h 1859589"/>
                  <a:gd name="connsiteX15" fmla="*/ 96103 w 644070"/>
                  <a:gd name="connsiteY15" fmla="*/ 1822002 h 1859589"/>
                  <a:gd name="connsiteX16" fmla="*/ 186163 w 644070"/>
                  <a:gd name="connsiteY16" fmla="*/ 1857367 h 1859589"/>
                  <a:gd name="connsiteX17" fmla="*/ 187783 w 644070"/>
                  <a:gd name="connsiteY17" fmla="*/ 1844517 h 1859589"/>
                  <a:gd name="connsiteX18" fmla="*/ 187783 w 644070"/>
                  <a:gd name="connsiteY18" fmla="*/ 1844517 h 1859589"/>
                  <a:gd name="connsiteX19" fmla="*/ 209293 w 644070"/>
                  <a:gd name="connsiteY19" fmla="*/ 1645570 h 1859589"/>
                  <a:gd name="connsiteX20" fmla="*/ 309186 w 644070"/>
                  <a:gd name="connsiteY20" fmla="*/ 1030291 h 1859589"/>
                  <a:gd name="connsiteX21" fmla="*/ 319130 w 644070"/>
                  <a:gd name="connsiteY21" fmla="*/ 1010793 h 1859589"/>
                  <a:gd name="connsiteX22" fmla="*/ 347791 w 644070"/>
                  <a:gd name="connsiteY22" fmla="*/ 1213875 h 1859589"/>
                  <a:gd name="connsiteX23" fmla="*/ 378630 w 644070"/>
                  <a:gd name="connsiteY23" fmla="*/ 1448634 h 1859589"/>
                  <a:gd name="connsiteX24" fmla="*/ 380864 w 644070"/>
                  <a:gd name="connsiteY24" fmla="*/ 1467964 h 1859589"/>
                  <a:gd name="connsiteX25" fmla="*/ 415391 w 644070"/>
                  <a:gd name="connsiteY25" fmla="*/ 1850216 h 1859589"/>
                  <a:gd name="connsiteX26" fmla="*/ 415112 w 644070"/>
                  <a:gd name="connsiteY26" fmla="*/ 1850942 h 1859589"/>
                  <a:gd name="connsiteX27" fmla="*/ 536905 w 644070"/>
                  <a:gd name="connsiteY27" fmla="*/ 1818482 h 1859589"/>
                  <a:gd name="connsiteX28" fmla="*/ 537408 w 644070"/>
                  <a:gd name="connsiteY28" fmla="*/ 1813175 h 1859589"/>
                  <a:gd name="connsiteX29" fmla="*/ 533162 w 644070"/>
                  <a:gd name="connsiteY29" fmla="*/ 1800549 h 1859589"/>
                  <a:gd name="connsiteX30" fmla="*/ 517351 w 644070"/>
                  <a:gd name="connsiteY30" fmla="*/ 1391033 h 1859589"/>
                  <a:gd name="connsiteX31" fmla="*/ 538358 w 644070"/>
                  <a:gd name="connsiteY31" fmla="*/ 839891 h 1859589"/>
                  <a:gd name="connsiteX32" fmla="*/ 538358 w 644070"/>
                  <a:gd name="connsiteY32" fmla="*/ 839891 h 1859589"/>
                  <a:gd name="connsiteX33" fmla="*/ 538358 w 644070"/>
                  <a:gd name="connsiteY33" fmla="*/ 839891 h 1859589"/>
                  <a:gd name="connsiteX34" fmla="*/ 538358 w 644070"/>
                  <a:gd name="connsiteY34" fmla="*/ 791398 h 1859589"/>
                  <a:gd name="connsiteX35" fmla="*/ 577968 w 644070"/>
                  <a:gd name="connsiteY35" fmla="*/ 800393 h 1859589"/>
                  <a:gd name="connsiteX36" fmla="*/ 577968 w 644070"/>
                  <a:gd name="connsiteY36" fmla="*/ 800393 h 1859589"/>
                  <a:gd name="connsiteX37" fmla="*/ 577968 w 644070"/>
                  <a:gd name="connsiteY37" fmla="*/ 800393 h 1859589"/>
                  <a:gd name="connsiteX38" fmla="*/ 621546 w 644070"/>
                  <a:gd name="connsiteY38" fmla="*/ 760335 h 1859589"/>
                  <a:gd name="connsiteX39" fmla="*/ 625121 w 644070"/>
                  <a:gd name="connsiteY39" fmla="*/ 727149 h 1859589"/>
                  <a:gd name="connsiteX40" fmla="*/ 643502 w 644070"/>
                  <a:gd name="connsiteY40" fmla="*/ 519654 h 1859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44070" h="1859589">
                    <a:moveTo>
                      <a:pt x="643502" y="519654"/>
                    </a:moveTo>
                    <a:cubicBezTo>
                      <a:pt x="636127" y="383391"/>
                      <a:pt x="599645" y="252826"/>
                      <a:pt x="568303" y="121200"/>
                    </a:cubicBezTo>
                    <a:cubicBezTo>
                      <a:pt x="565565" y="109803"/>
                      <a:pt x="560537" y="104440"/>
                      <a:pt x="548637" y="101814"/>
                    </a:cubicBezTo>
                    <a:cubicBezTo>
                      <a:pt x="487461" y="88461"/>
                      <a:pt x="434219" y="59298"/>
                      <a:pt x="387234" y="18235"/>
                    </a:cubicBezTo>
                    <a:cubicBezTo>
                      <a:pt x="344550" y="-8079"/>
                      <a:pt x="300079" y="-1766"/>
                      <a:pt x="255384" y="11307"/>
                    </a:cubicBezTo>
                    <a:cubicBezTo>
                      <a:pt x="251976" y="12313"/>
                      <a:pt x="250021" y="16168"/>
                      <a:pt x="248457" y="19576"/>
                    </a:cubicBezTo>
                    <a:cubicBezTo>
                      <a:pt x="242702" y="22257"/>
                      <a:pt x="235942" y="23822"/>
                      <a:pt x="231305" y="27844"/>
                    </a:cubicBezTo>
                    <a:cubicBezTo>
                      <a:pt x="181191" y="70919"/>
                      <a:pt x="123814" y="100306"/>
                      <a:pt x="60739" y="118910"/>
                    </a:cubicBezTo>
                    <a:cubicBezTo>
                      <a:pt x="51074" y="121759"/>
                      <a:pt x="47833" y="127123"/>
                      <a:pt x="46101" y="136341"/>
                    </a:cubicBezTo>
                    <a:cubicBezTo>
                      <a:pt x="27106" y="236569"/>
                      <a:pt x="8502" y="336853"/>
                      <a:pt x="1686" y="438812"/>
                    </a:cubicBezTo>
                    <a:cubicBezTo>
                      <a:pt x="-6639" y="562728"/>
                      <a:pt x="16994" y="682622"/>
                      <a:pt x="47777" y="801566"/>
                    </a:cubicBezTo>
                    <a:cubicBezTo>
                      <a:pt x="49789" y="809331"/>
                      <a:pt x="50627" y="819053"/>
                      <a:pt x="63029" y="816762"/>
                    </a:cubicBezTo>
                    <a:cubicBezTo>
                      <a:pt x="81522" y="822069"/>
                      <a:pt x="91131" y="802627"/>
                      <a:pt x="107109" y="800951"/>
                    </a:cubicBezTo>
                    <a:cubicBezTo>
                      <a:pt x="109400" y="900397"/>
                      <a:pt x="109121" y="999843"/>
                      <a:pt x="111914" y="1099289"/>
                    </a:cubicBezTo>
                    <a:cubicBezTo>
                      <a:pt x="116328" y="1253876"/>
                      <a:pt x="95600" y="1407123"/>
                      <a:pt x="77276" y="1560314"/>
                    </a:cubicBezTo>
                    <a:cubicBezTo>
                      <a:pt x="66717" y="1648698"/>
                      <a:pt x="66437" y="1736468"/>
                      <a:pt x="96103" y="1822002"/>
                    </a:cubicBezTo>
                    <a:cubicBezTo>
                      <a:pt x="107556" y="1846752"/>
                      <a:pt x="157335" y="1866362"/>
                      <a:pt x="186163" y="1857367"/>
                    </a:cubicBezTo>
                    <a:cubicBezTo>
                      <a:pt x="186722" y="1853065"/>
                      <a:pt x="187225" y="1848763"/>
                      <a:pt x="187783" y="1844517"/>
                    </a:cubicBezTo>
                    <a:cubicBezTo>
                      <a:pt x="187783" y="1844517"/>
                      <a:pt x="187783" y="1844517"/>
                      <a:pt x="187783" y="1844517"/>
                    </a:cubicBezTo>
                    <a:cubicBezTo>
                      <a:pt x="195047" y="1778201"/>
                      <a:pt x="203147" y="1711997"/>
                      <a:pt x="209293" y="1645570"/>
                    </a:cubicBezTo>
                    <a:cubicBezTo>
                      <a:pt x="228512" y="1438186"/>
                      <a:pt x="262312" y="1233205"/>
                      <a:pt x="309186" y="1030291"/>
                    </a:cubicBezTo>
                    <a:cubicBezTo>
                      <a:pt x="310582" y="1024146"/>
                      <a:pt x="310023" y="1017218"/>
                      <a:pt x="319130" y="1010793"/>
                    </a:cubicBezTo>
                    <a:cubicBezTo>
                      <a:pt x="328851" y="1079623"/>
                      <a:pt x="338684" y="1146721"/>
                      <a:pt x="347791" y="1213875"/>
                    </a:cubicBezTo>
                    <a:cubicBezTo>
                      <a:pt x="358406" y="1292091"/>
                      <a:pt x="368350" y="1370362"/>
                      <a:pt x="378630" y="1448634"/>
                    </a:cubicBezTo>
                    <a:cubicBezTo>
                      <a:pt x="379468" y="1455059"/>
                      <a:pt x="381144" y="1461595"/>
                      <a:pt x="380864" y="1467964"/>
                    </a:cubicBezTo>
                    <a:cubicBezTo>
                      <a:pt x="375166" y="1596964"/>
                      <a:pt x="397178" y="1723394"/>
                      <a:pt x="415391" y="1850216"/>
                    </a:cubicBezTo>
                    <a:cubicBezTo>
                      <a:pt x="415280" y="1850439"/>
                      <a:pt x="415224" y="1850719"/>
                      <a:pt x="415112" y="1850942"/>
                    </a:cubicBezTo>
                    <a:cubicBezTo>
                      <a:pt x="444443" y="1856920"/>
                      <a:pt x="520424" y="1837366"/>
                      <a:pt x="536905" y="1818482"/>
                    </a:cubicBezTo>
                    <a:cubicBezTo>
                      <a:pt x="537966" y="1817309"/>
                      <a:pt x="537576" y="1815019"/>
                      <a:pt x="537408" y="1813175"/>
                    </a:cubicBezTo>
                    <a:cubicBezTo>
                      <a:pt x="535955" y="1808985"/>
                      <a:pt x="533330" y="1804795"/>
                      <a:pt x="533162" y="1800549"/>
                    </a:cubicBezTo>
                    <a:cubicBezTo>
                      <a:pt x="527743" y="1664062"/>
                      <a:pt x="522938" y="1527520"/>
                      <a:pt x="517351" y="1391033"/>
                    </a:cubicBezTo>
                    <a:cubicBezTo>
                      <a:pt x="509753" y="1206723"/>
                      <a:pt x="528245" y="1023475"/>
                      <a:pt x="538358" y="839891"/>
                    </a:cubicBezTo>
                    <a:lnTo>
                      <a:pt x="538358" y="839891"/>
                    </a:lnTo>
                    <a:lnTo>
                      <a:pt x="538358" y="839891"/>
                    </a:lnTo>
                    <a:cubicBezTo>
                      <a:pt x="538358" y="824248"/>
                      <a:pt x="538358" y="808605"/>
                      <a:pt x="538358" y="791398"/>
                    </a:cubicBezTo>
                    <a:cubicBezTo>
                      <a:pt x="552045" y="794526"/>
                      <a:pt x="565007" y="797431"/>
                      <a:pt x="577968" y="800393"/>
                    </a:cubicBezTo>
                    <a:cubicBezTo>
                      <a:pt x="577968" y="800393"/>
                      <a:pt x="577968" y="800393"/>
                      <a:pt x="577968" y="800393"/>
                    </a:cubicBezTo>
                    <a:cubicBezTo>
                      <a:pt x="577968" y="800393"/>
                      <a:pt x="577968" y="800393"/>
                      <a:pt x="577968" y="800393"/>
                    </a:cubicBezTo>
                    <a:cubicBezTo>
                      <a:pt x="609143" y="805086"/>
                      <a:pt x="621546" y="790001"/>
                      <a:pt x="621546" y="760335"/>
                    </a:cubicBezTo>
                    <a:cubicBezTo>
                      <a:pt x="621546" y="749273"/>
                      <a:pt x="624172" y="738267"/>
                      <a:pt x="625121" y="727149"/>
                    </a:cubicBezTo>
                    <a:cubicBezTo>
                      <a:pt x="631043" y="657984"/>
                      <a:pt x="647301" y="589880"/>
                      <a:pt x="643502" y="519654"/>
                    </a:cubicBezTo>
                    <a:close/>
                  </a:path>
                </a:pathLst>
              </a:custGeom>
              <a:solidFill>
                <a:srgbClr val="0C3F5F"/>
              </a:solidFill>
              <a:ln w="55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ko-KR" altLang="en-US" sz="1050"/>
              </a:p>
            </p:txBody>
          </p:sp>
        </p:grpSp>
      </p:grpSp>
      <p:sp>
        <p:nvSpPr>
          <p:cNvPr id="79" name="Google Shape;103;p1">
            <a:extLst>
              <a:ext uri="{FF2B5EF4-FFF2-40B4-BE49-F238E27FC236}">
                <a16:creationId xmlns:a16="http://schemas.microsoft.com/office/drawing/2014/main" id="{39B2D818-0242-89AA-0E12-89F7022BB589}"/>
              </a:ext>
            </a:extLst>
          </p:cNvPr>
          <p:cNvSpPr/>
          <p:nvPr/>
        </p:nvSpPr>
        <p:spPr bwMode="auto">
          <a:xfrm>
            <a:off x="5673698" y="1848534"/>
            <a:ext cx="365463" cy="88135"/>
          </a:xfrm>
          <a:prstGeom prst="roundRect">
            <a:avLst>
              <a:gd name="adj" fmla="val 0"/>
            </a:avLst>
          </a:prstGeom>
          <a:solidFill>
            <a:srgbClr val="ED7D31">
              <a:alpha val="5000"/>
            </a:srgbClr>
          </a:solidFill>
          <a:ln>
            <a:noFill/>
          </a:ln>
          <a:effectLst>
            <a:glow rad="228600">
              <a:srgbClr val="FFD47A"/>
            </a:glo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 defTabSz="685800">
              <a:buClr>
                <a:srgbClr val="FCAF17"/>
              </a:buClr>
              <a:buSzPts val="1800"/>
              <a:defRPr/>
            </a:pPr>
            <a:endParaRPr sz="1350" b="1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  <a:alpha val="4000"/>
                </a:srgbClr>
              </a:solidFill>
              <a:effectLst>
                <a:glow rad="1016000">
                  <a:srgbClr val="FFC000">
                    <a:satMod val="175000"/>
                    <a:alpha val="1000"/>
                  </a:srgbClr>
                </a:glow>
              </a:effectLst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3" name="Google Shape;103;p1">
            <a:extLst>
              <a:ext uri="{FF2B5EF4-FFF2-40B4-BE49-F238E27FC236}">
                <a16:creationId xmlns:a16="http://schemas.microsoft.com/office/drawing/2014/main" id="{940AFB3F-0FCF-C10B-8CA2-9E05B68A975D}"/>
              </a:ext>
            </a:extLst>
          </p:cNvPr>
          <p:cNvSpPr/>
          <p:nvPr/>
        </p:nvSpPr>
        <p:spPr bwMode="auto">
          <a:xfrm>
            <a:off x="6963717" y="516201"/>
            <a:ext cx="2937350" cy="3512258"/>
          </a:xfrm>
          <a:custGeom>
            <a:avLst/>
            <a:gdLst>
              <a:gd name="connsiteX0" fmla="*/ 0 w 6528048"/>
              <a:gd name="connsiteY0" fmla="*/ 440845 h 2645017"/>
              <a:gd name="connsiteX1" fmla="*/ 440845 w 6528048"/>
              <a:gd name="connsiteY1" fmla="*/ 0 h 2645017"/>
              <a:gd name="connsiteX2" fmla="*/ 6087203 w 6528048"/>
              <a:gd name="connsiteY2" fmla="*/ 0 h 2645017"/>
              <a:gd name="connsiteX3" fmla="*/ 6528048 w 6528048"/>
              <a:gd name="connsiteY3" fmla="*/ 440845 h 2645017"/>
              <a:gd name="connsiteX4" fmla="*/ 6528048 w 6528048"/>
              <a:gd name="connsiteY4" fmla="*/ 2204172 h 2645017"/>
              <a:gd name="connsiteX5" fmla="*/ 6087203 w 6528048"/>
              <a:gd name="connsiteY5" fmla="*/ 2645017 h 2645017"/>
              <a:gd name="connsiteX6" fmla="*/ 440845 w 6528048"/>
              <a:gd name="connsiteY6" fmla="*/ 2645017 h 2645017"/>
              <a:gd name="connsiteX7" fmla="*/ 0 w 6528048"/>
              <a:gd name="connsiteY7" fmla="*/ 2204172 h 2645017"/>
              <a:gd name="connsiteX8" fmla="*/ 0 w 6528048"/>
              <a:gd name="connsiteY8" fmla="*/ 440845 h 2645017"/>
              <a:gd name="connsiteX0" fmla="*/ 0 w 8084065"/>
              <a:gd name="connsiteY0" fmla="*/ 440845 h 6070388"/>
              <a:gd name="connsiteX1" fmla="*/ 440845 w 8084065"/>
              <a:gd name="connsiteY1" fmla="*/ 0 h 6070388"/>
              <a:gd name="connsiteX2" fmla="*/ 6087203 w 8084065"/>
              <a:gd name="connsiteY2" fmla="*/ 0 h 6070388"/>
              <a:gd name="connsiteX3" fmla="*/ 6528048 w 8084065"/>
              <a:gd name="connsiteY3" fmla="*/ 440845 h 6070388"/>
              <a:gd name="connsiteX4" fmla="*/ 6528048 w 8084065"/>
              <a:gd name="connsiteY4" fmla="*/ 2204172 h 6070388"/>
              <a:gd name="connsiteX5" fmla="*/ 8061146 w 8084065"/>
              <a:gd name="connsiteY5" fmla="*/ 6070388 h 6070388"/>
              <a:gd name="connsiteX6" fmla="*/ 440845 w 8084065"/>
              <a:gd name="connsiteY6" fmla="*/ 2645017 h 6070388"/>
              <a:gd name="connsiteX7" fmla="*/ 0 w 8084065"/>
              <a:gd name="connsiteY7" fmla="*/ 2204172 h 6070388"/>
              <a:gd name="connsiteX8" fmla="*/ 0 w 8084065"/>
              <a:gd name="connsiteY8" fmla="*/ 440845 h 6070388"/>
              <a:gd name="connsiteX0" fmla="*/ 0 w 8084065"/>
              <a:gd name="connsiteY0" fmla="*/ 440845 h 6070388"/>
              <a:gd name="connsiteX1" fmla="*/ 440845 w 8084065"/>
              <a:gd name="connsiteY1" fmla="*/ 0 h 6070388"/>
              <a:gd name="connsiteX2" fmla="*/ 6087203 w 8084065"/>
              <a:gd name="connsiteY2" fmla="*/ 0 h 6070388"/>
              <a:gd name="connsiteX3" fmla="*/ 7863362 w 8084065"/>
              <a:gd name="connsiteY3" fmla="*/ 382787 h 6070388"/>
              <a:gd name="connsiteX4" fmla="*/ 6528048 w 8084065"/>
              <a:gd name="connsiteY4" fmla="*/ 2204172 h 6070388"/>
              <a:gd name="connsiteX5" fmla="*/ 8061146 w 8084065"/>
              <a:gd name="connsiteY5" fmla="*/ 6070388 h 6070388"/>
              <a:gd name="connsiteX6" fmla="*/ 440845 w 8084065"/>
              <a:gd name="connsiteY6" fmla="*/ 2645017 h 6070388"/>
              <a:gd name="connsiteX7" fmla="*/ 0 w 8084065"/>
              <a:gd name="connsiteY7" fmla="*/ 2204172 h 6070388"/>
              <a:gd name="connsiteX8" fmla="*/ 0 w 8084065"/>
              <a:gd name="connsiteY8" fmla="*/ 440845 h 6070388"/>
              <a:gd name="connsiteX0" fmla="*/ 0 w 8400391"/>
              <a:gd name="connsiteY0" fmla="*/ 440845 h 6070388"/>
              <a:gd name="connsiteX1" fmla="*/ 440845 w 8400391"/>
              <a:gd name="connsiteY1" fmla="*/ 0 h 6070388"/>
              <a:gd name="connsiteX2" fmla="*/ 6087203 w 8400391"/>
              <a:gd name="connsiteY2" fmla="*/ 0 h 6070388"/>
              <a:gd name="connsiteX3" fmla="*/ 7863362 w 8400391"/>
              <a:gd name="connsiteY3" fmla="*/ 382787 h 6070388"/>
              <a:gd name="connsiteX4" fmla="*/ 8400391 w 8400391"/>
              <a:gd name="connsiteY4" fmla="*/ 3060515 h 6070388"/>
              <a:gd name="connsiteX5" fmla="*/ 8061146 w 8400391"/>
              <a:gd name="connsiteY5" fmla="*/ 6070388 h 6070388"/>
              <a:gd name="connsiteX6" fmla="*/ 440845 w 8400391"/>
              <a:gd name="connsiteY6" fmla="*/ 2645017 h 6070388"/>
              <a:gd name="connsiteX7" fmla="*/ 0 w 8400391"/>
              <a:gd name="connsiteY7" fmla="*/ 2204172 h 6070388"/>
              <a:gd name="connsiteX8" fmla="*/ 0 w 8400391"/>
              <a:gd name="connsiteY8" fmla="*/ 440845 h 6070388"/>
              <a:gd name="connsiteX0" fmla="*/ 0 w 8400391"/>
              <a:gd name="connsiteY0" fmla="*/ 440845 h 6070388"/>
              <a:gd name="connsiteX1" fmla="*/ 5927245 w 8400391"/>
              <a:gd name="connsiteY1" fmla="*/ 2772228 h 6070388"/>
              <a:gd name="connsiteX2" fmla="*/ 6087203 w 8400391"/>
              <a:gd name="connsiteY2" fmla="*/ 0 h 6070388"/>
              <a:gd name="connsiteX3" fmla="*/ 7863362 w 8400391"/>
              <a:gd name="connsiteY3" fmla="*/ 382787 h 6070388"/>
              <a:gd name="connsiteX4" fmla="*/ 8400391 w 8400391"/>
              <a:gd name="connsiteY4" fmla="*/ 3060515 h 6070388"/>
              <a:gd name="connsiteX5" fmla="*/ 8061146 w 8400391"/>
              <a:gd name="connsiteY5" fmla="*/ 6070388 h 6070388"/>
              <a:gd name="connsiteX6" fmla="*/ 440845 w 8400391"/>
              <a:gd name="connsiteY6" fmla="*/ 2645017 h 6070388"/>
              <a:gd name="connsiteX7" fmla="*/ 0 w 8400391"/>
              <a:gd name="connsiteY7" fmla="*/ 2204172 h 6070388"/>
              <a:gd name="connsiteX8" fmla="*/ 0 w 8400391"/>
              <a:gd name="connsiteY8" fmla="*/ 440845 h 6070388"/>
              <a:gd name="connsiteX0" fmla="*/ 0 w 8400391"/>
              <a:gd name="connsiteY0" fmla="*/ 81869 h 5711412"/>
              <a:gd name="connsiteX1" fmla="*/ 5927245 w 8400391"/>
              <a:gd name="connsiteY1" fmla="*/ 2413252 h 5711412"/>
              <a:gd name="connsiteX2" fmla="*/ 7219317 w 8400391"/>
              <a:gd name="connsiteY2" fmla="*/ 1484338 h 5711412"/>
              <a:gd name="connsiteX3" fmla="*/ 7863362 w 8400391"/>
              <a:gd name="connsiteY3" fmla="*/ 23811 h 5711412"/>
              <a:gd name="connsiteX4" fmla="*/ 8400391 w 8400391"/>
              <a:gd name="connsiteY4" fmla="*/ 2701539 h 5711412"/>
              <a:gd name="connsiteX5" fmla="*/ 8061146 w 8400391"/>
              <a:gd name="connsiteY5" fmla="*/ 5711412 h 5711412"/>
              <a:gd name="connsiteX6" fmla="*/ 440845 w 8400391"/>
              <a:gd name="connsiteY6" fmla="*/ 2286041 h 5711412"/>
              <a:gd name="connsiteX7" fmla="*/ 0 w 8400391"/>
              <a:gd name="connsiteY7" fmla="*/ 1845196 h 5711412"/>
              <a:gd name="connsiteX8" fmla="*/ 0 w 8400391"/>
              <a:gd name="connsiteY8" fmla="*/ 81869 h 5711412"/>
              <a:gd name="connsiteX0" fmla="*/ 0 w 8400391"/>
              <a:gd name="connsiteY0" fmla="*/ 16239 h 5645782"/>
              <a:gd name="connsiteX1" fmla="*/ 5927245 w 8400391"/>
              <a:gd name="connsiteY1" fmla="*/ 2347622 h 5645782"/>
              <a:gd name="connsiteX2" fmla="*/ 7219317 w 8400391"/>
              <a:gd name="connsiteY2" fmla="*/ 1418708 h 5645782"/>
              <a:gd name="connsiteX3" fmla="*/ 7906904 w 8400391"/>
              <a:gd name="connsiteY3" fmla="*/ 1017724 h 5645782"/>
              <a:gd name="connsiteX4" fmla="*/ 8400391 w 8400391"/>
              <a:gd name="connsiteY4" fmla="*/ 2635909 h 5645782"/>
              <a:gd name="connsiteX5" fmla="*/ 8061146 w 8400391"/>
              <a:gd name="connsiteY5" fmla="*/ 5645782 h 5645782"/>
              <a:gd name="connsiteX6" fmla="*/ 440845 w 8400391"/>
              <a:gd name="connsiteY6" fmla="*/ 2220411 h 5645782"/>
              <a:gd name="connsiteX7" fmla="*/ 0 w 8400391"/>
              <a:gd name="connsiteY7" fmla="*/ 1779566 h 5645782"/>
              <a:gd name="connsiteX8" fmla="*/ 0 w 8400391"/>
              <a:gd name="connsiteY8" fmla="*/ 16239 h 5645782"/>
              <a:gd name="connsiteX0" fmla="*/ 4978400 w 8400391"/>
              <a:gd name="connsiteY0" fmla="*/ 519410 h 4683011"/>
              <a:gd name="connsiteX1" fmla="*/ 5927245 w 8400391"/>
              <a:gd name="connsiteY1" fmla="*/ 1384851 h 4683011"/>
              <a:gd name="connsiteX2" fmla="*/ 7219317 w 8400391"/>
              <a:gd name="connsiteY2" fmla="*/ 455937 h 4683011"/>
              <a:gd name="connsiteX3" fmla="*/ 7906904 w 8400391"/>
              <a:gd name="connsiteY3" fmla="*/ 54953 h 4683011"/>
              <a:gd name="connsiteX4" fmla="*/ 8400391 w 8400391"/>
              <a:gd name="connsiteY4" fmla="*/ 1673138 h 4683011"/>
              <a:gd name="connsiteX5" fmla="*/ 8061146 w 8400391"/>
              <a:gd name="connsiteY5" fmla="*/ 4683011 h 4683011"/>
              <a:gd name="connsiteX6" fmla="*/ 440845 w 8400391"/>
              <a:gd name="connsiteY6" fmla="*/ 1257640 h 4683011"/>
              <a:gd name="connsiteX7" fmla="*/ 0 w 8400391"/>
              <a:gd name="connsiteY7" fmla="*/ 816795 h 4683011"/>
              <a:gd name="connsiteX8" fmla="*/ 4978400 w 8400391"/>
              <a:gd name="connsiteY8" fmla="*/ 519410 h 4683011"/>
              <a:gd name="connsiteX0" fmla="*/ 4978400 w 8400391"/>
              <a:gd name="connsiteY0" fmla="*/ 519410 h 4683011"/>
              <a:gd name="connsiteX1" fmla="*/ 5927245 w 8400391"/>
              <a:gd name="connsiteY1" fmla="*/ 1384851 h 4683011"/>
              <a:gd name="connsiteX2" fmla="*/ 7219317 w 8400391"/>
              <a:gd name="connsiteY2" fmla="*/ 455937 h 4683011"/>
              <a:gd name="connsiteX3" fmla="*/ 7906904 w 8400391"/>
              <a:gd name="connsiteY3" fmla="*/ 54953 h 4683011"/>
              <a:gd name="connsiteX4" fmla="*/ 8400391 w 8400391"/>
              <a:gd name="connsiteY4" fmla="*/ 1673138 h 4683011"/>
              <a:gd name="connsiteX5" fmla="*/ 8061146 w 8400391"/>
              <a:gd name="connsiteY5" fmla="*/ 4683011 h 4683011"/>
              <a:gd name="connsiteX6" fmla="*/ 4606445 w 8400391"/>
              <a:gd name="connsiteY6" fmla="*/ 1925297 h 4683011"/>
              <a:gd name="connsiteX7" fmla="*/ 0 w 8400391"/>
              <a:gd name="connsiteY7" fmla="*/ 816795 h 4683011"/>
              <a:gd name="connsiteX8" fmla="*/ 4978400 w 8400391"/>
              <a:gd name="connsiteY8" fmla="*/ 519410 h 4683011"/>
              <a:gd name="connsiteX0" fmla="*/ 2177143 w 5599134"/>
              <a:gd name="connsiteY0" fmla="*/ 519410 h 4683011"/>
              <a:gd name="connsiteX1" fmla="*/ 3125988 w 5599134"/>
              <a:gd name="connsiteY1" fmla="*/ 1384851 h 4683011"/>
              <a:gd name="connsiteX2" fmla="*/ 4418060 w 5599134"/>
              <a:gd name="connsiteY2" fmla="*/ 455937 h 4683011"/>
              <a:gd name="connsiteX3" fmla="*/ 5105647 w 5599134"/>
              <a:gd name="connsiteY3" fmla="*/ 54953 h 4683011"/>
              <a:gd name="connsiteX4" fmla="*/ 5599134 w 5599134"/>
              <a:gd name="connsiteY4" fmla="*/ 1673138 h 4683011"/>
              <a:gd name="connsiteX5" fmla="*/ 5259889 w 5599134"/>
              <a:gd name="connsiteY5" fmla="*/ 4683011 h 4683011"/>
              <a:gd name="connsiteX6" fmla="*/ 1805188 w 5599134"/>
              <a:gd name="connsiteY6" fmla="*/ 1925297 h 4683011"/>
              <a:gd name="connsiteX7" fmla="*/ 0 w 5599134"/>
              <a:gd name="connsiteY7" fmla="*/ 1078053 h 4683011"/>
              <a:gd name="connsiteX8" fmla="*/ 2177143 w 5599134"/>
              <a:gd name="connsiteY8" fmla="*/ 519410 h 4683011"/>
              <a:gd name="connsiteX0" fmla="*/ 3686629 w 5599134"/>
              <a:gd name="connsiteY0" fmla="*/ 533924 h 4683011"/>
              <a:gd name="connsiteX1" fmla="*/ 3125988 w 5599134"/>
              <a:gd name="connsiteY1" fmla="*/ 1384851 h 4683011"/>
              <a:gd name="connsiteX2" fmla="*/ 4418060 w 5599134"/>
              <a:gd name="connsiteY2" fmla="*/ 455937 h 4683011"/>
              <a:gd name="connsiteX3" fmla="*/ 5105647 w 5599134"/>
              <a:gd name="connsiteY3" fmla="*/ 54953 h 4683011"/>
              <a:gd name="connsiteX4" fmla="*/ 5599134 w 5599134"/>
              <a:gd name="connsiteY4" fmla="*/ 1673138 h 4683011"/>
              <a:gd name="connsiteX5" fmla="*/ 5259889 w 5599134"/>
              <a:gd name="connsiteY5" fmla="*/ 4683011 h 4683011"/>
              <a:gd name="connsiteX6" fmla="*/ 1805188 w 5599134"/>
              <a:gd name="connsiteY6" fmla="*/ 1925297 h 4683011"/>
              <a:gd name="connsiteX7" fmla="*/ 0 w 5599134"/>
              <a:gd name="connsiteY7" fmla="*/ 1078053 h 4683011"/>
              <a:gd name="connsiteX8" fmla="*/ 3686629 w 5599134"/>
              <a:gd name="connsiteY8" fmla="*/ 533924 h 4683011"/>
              <a:gd name="connsiteX0" fmla="*/ 1921381 w 3833886"/>
              <a:gd name="connsiteY0" fmla="*/ 533924 h 4683011"/>
              <a:gd name="connsiteX1" fmla="*/ 1360740 w 3833886"/>
              <a:gd name="connsiteY1" fmla="*/ 1384851 h 4683011"/>
              <a:gd name="connsiteX2" fmla="*/ 2652812 w 3833886"/>
              <a:gd name="connsiteY2" fmla="*/ 455937 h 4683011"/>
              <a:gd name="connsiteX3" fmla="*/ 3340399 w 3833886"/>
              <a:gd name="connsiteY3" fmla="*/ 54953 h 4683011"/>
              <a:gd name="connsiteX4" fmla="*/ 3833886 w 3833886"/>
              <a:gd name="connsiteY4" fmla="*/ 1673138 h 4683011"/>
              <a:gd name="connsiteX5" fmla="*/ 3494641 w 3833886"/>
              <a:gd name="connsiteY5" fmla="*/ 4683011 h 4683011"/>
              <a:gd name="connsiteX6" fmla="*/ 39940 w 3833886"/>
              <a:gd name="connsiteY6" fmla="*/ 1925297 h 4683011"/>
              <a:gd name="connsiteX7" fmla="*/ 745723 w 3833886"/>
              <a:gd name="connsiteY7" fmla="*/ 773253 h 4683011"/>
              <a:gd name="connsiteX8" fmla="*/ 1921381 w 3833886"/>
              <a:gd name="connsiteY8" fmla="*/ 533924 h 4683011"/>
              <a:gd name="connsiteX0" fmla="*/ 2008467 w 3833886"/>
              <a:gd name="connsiteY0" fmla="*/ 679067 h 4683011"/>
              <a:gd name="connsiteX1" fmla="*/ 1360740 w 3833886"/>
              <a:gd name="connsiteY1" fmla="*/ 1384851 h 4683011"/>
              <a:gd name="connsiteX2" fmla="*/ 2652812 w 3833886"/>
              <a:gd name="connsiteY2" fmla="*/ 455937 h 4683011"/>
              <a:gd name="connsiteX3" fmla="*/ 3340399 w 3833886"/>
              <a:gd name="connsiteY3" fmla="*/ 54953 h 4683011"/>
              <a:gd name="connsiteX4" fmla="*/ 3833886 w 3833886"/>
              <a:gd name="connsiteY4" fmla="*/ 1673138 h 4683011"/>
              <a:gd name="connsiteX5" fmla="*/ 3494641 w 3833886"/>
              <a:gd name="connsiteY5" fmla="*/ 4683011 h 4683011"/>
              <a:gd name="connsiteX6" fmla="*/ 39940 w 3833886"/>
              <a:gd name="connsiteY6" fmla="*/ 1925297 h 4683011"/>
              <a:gd name="connsiteX7" fmla="*/ 745723 w 3833886"/>
              <a:gd name="connsiteY7" fmla="*/ 773253 h 4683011"/>
              <a:gd name="connsiteX8" fmla="*/ 2008467 w 3833886"/>
              <a:gd name="connsiteY8" fmla="*/ 679067 h 4683011"/>
              <a:gd name="connsiteX0" fmla="*/ 2008467 w 3833886"/>
              <a:gd name="connsiteY0" fmla="*/ 679067 h 4683011"/>
              <a:gd name="connsiteX1" fmla="*/ 1360740 w 3833886"/>
              <a:gd name="connsiteY1" fmla="*/ 1384851 h 4683011"/>
              <a:gd name="connsiteX2" fmla="*/ 2652812 w 3833886"/>
              <a:gd name="connsiteY2" fmla="*/ 455937 h 4683011"/>
              <a:gd name="connsiteX3" fmla="*/ 3340399 w 3833886"/>
              <a:gd name="connsiteY3" fmla="*/ 54953 h 4683011"/>
              <a:gd name="connsiteX4" fmla="*/ 3833886 w 3833886"/>
              <a:gd name="connsiteY4" fmla="*/ 1673138 h 4683011"/>
              <a:gd name="connsiteX5" fmla="*/ 3494641 w 3833886"/>
              <a:gd name="connsiteY5" fmla="*/ 4683011 h 4683011"/>
              <a:gd name="connsiteX6" fmla="*/ 39940 w 3833886"/>
              <a:gd name="connsiteY6" fmla="*/ 1925297 h 4683011"/>
              <a:gd name="connsiteX7" fmla="*/ 745723 w 3833886"/>
              <a:gd name="connsiteY7" fmla="*/ 773253 h 4683011"/>
              <a:gd name="connsiteX8" fmla="*/ 2008467 w 3833886"/>
              <a:gd name="connsiteY8" fmla="*/ 679067 h 4683011"/>
              <a:gd name="connsiteX0" fmla="*/ 2091048 w 3916467"/>
              <a:gd name="connsiteY0" fmla="*/ 679067 h 4683011"/>
              <a:gd name="connsiteX1" fmla="*/ 1443321 w 3916467"/>
              <a:gd name="connsiteY1" fmla="*/ 1384851 h 4683011"/>
              <a:gd name="connsiteX2" fmla="*/ 2735393 w 3916467"/>
              <a:gd name="connsiteY2" fmla="*/ 455937 h 4683011"/>
              <a:gd name="connsiteX3" fmla="*/ 3422980 w 3916467"/>
              <a:gd name="connsiteY3" fmla="*/ 54953 h 4683011"/>
              <a:gd name="connsiteX4" fmla="*/ 3916467 w 3916467"/>
              <a:gd name="connsiteY4" fmla="*/ 1673138 h 4683011"/>
              <a:gd name="connsiteX5" fmla="*/ 3577222 w 3916467"/>
              <a:gd name="connsiteY5" fmla="*/ 4683011 h 4683011"/>
              <a:gd name="connsiteX6" fmla="*/ 122521 w 3916467"/>
              <a:gd name="connsiteY6" fmla="*/ 1925297 h 4683011"/>
              <a:gd name="connsiteX7" fmla="*/ 828304 w 3916467"/>
              <a:gd name="connsiteY7" fmla="*/ 773253 h 4683011"/>
              <a:gd name="connsiteX8" fmla="*/ 2091048 w 3916467"/>
              <a:gd name="connsiteY8" fmla="*/ 679067 h 4683011"/>
              <a:gd name="connsiteX0" fmla="*/ 2178134 w 3916467"/>
              <a:gd name="connsiteY0" fmla="*/ 461353 h 4683011"/>
              <a:gd name="connsiteX1" fmla="*/ 1443321 w 3916467"/>
              <a:gd name="connsiteY1" fmla="*/ 1384851 h 4683011"/>
              <a:gd name="connsiteX2" fmla="*/ 2735393 w 3916467"/>
              <a:gd name="connsiteY2" fmla="*/ 455937 h 4683011"/>
              <a:gd name="connsiteX3" fmla="*/ 3422980 w 3916467"/>
              <a:gd name="connsiteY3" fmla="*/ 54953 h 4683011"/>
              <a:gd name="connsiteX4" fmla="*/ 3916467 w 3916467"/>
              <a:gd name="connsiteY4" fmla="*/ 1673138 h 4683011"/>
              <a:gd name="connsiteX5" fmla="*/ 3577222 w 3916467"/>
              <a:gd name="connsiteY5" fmla="*/ 4683011 h 4683011"/>
              <a:gd name="connsiteX6" fmla="*/ 122521 w 3916467"/>
              <a:gd name="connsiteY6" fmla="*/ 1925297 h 4683011"/>
              <a:gd name="connsiteX7" fmla="*/ 828304 w 3916467"/>
              <a:gd name="connsiteY7" fmla="*/ 773253 h 4683011"/>
              <a:gd name="connsiteX8" fmla="*/ 2178134 w 3916467"/>
              <a:gd name="connsiteY8" fmla="*/ 461353 h 468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6467" h="4683011">
                <a:moveTo>
                  <a:pt x="2178134" y="461353"/>
                </a:moveTo>
                <a:cubicBezTo>
                  <a:pt x="2178134" y="217881"/>
                  <a:pt x="1199849" y="1384851"/>
                  <a:pt x="1443321" y="1384851"/>
                </a:cubicBezTo>
                <a:lnTo>
                  <a:pt x="2735393" y="455937"/>
                </a:lnTo>
                <a:cubicBezTo>
                  <a:pt x="2978865" y="455937"/>
                  <a:pt x="3422980" y="-188519"/>
                  <a:pt x="3422980" y="54953"/>
                </a:cubicBezTo>
                <a:lnTo>
                  <a:pt x="3916467" y="1673138"/>
                </a:lnTo>
                <a:cubicBezTo>
                  <a:pt x="3916467" y="1916610"/>
                  <a:pt x="3820694" y="4683011"/>
                  <a:pt x="3577222" y="4683011"/>
                </a:cubicBezTo>
                <a:cubicBezTo>
                  <a:pt x="1695103" y="4683011"/>
                  <a:pt x="2004640" y="1925297"/>
                  <a:pt x="122521" y="1925297"/>
                </a:cubicBezTo>
                <a:cubicBezTo>
                  <a:pt x="-120951" y="1925297"/>
                  <a:pt x="-57068" y="1234440"/>
                  <a:pt x="828304" y="773253"/>
                </a:cubicBezTo>
                <a:cubicBezTo>
                  <a:pt x="1249219" y="741858"/>
                  <a:pt x="1771733" y="231491"/>
                  <a:pt x="2178134" y="461353"/>
                </a:cubicBezTo>
                <a:close/>
              </a:path>
            </a:pathLst>
          </a:cu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 defTabSz="685800">
              <a:buClr>
                <a:srgbClr val="FCAF17"/>
              </a:buClr>
              <a:buSzPts val="1800"/>
              <a:defRPr/>
            </a:pPr>
            <a:endParaRPr sz="13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4" name="Google Shape;103;p1">
            <a:extLst>
              <a:ext uri="{FF2B5EF4-FFF2-40B4-BE49-F238E27FC236}">
                <a16:creationId xmlns:a16="http://schemas.microsoft.com/office/drawing/2014/main" id="{A9BCCA19-0E4C-ABCE-882A-0A7B5EE93F24}"/>
              </a:ext>
            </a:extLst>
          </p:cNvPr>
          <p:cNvSpPr/>
          <p:nvPr/>
        </p:nvSpPr>
        <p:spPr bwMode="auto">
          <a:xfrm>
            <a:off x="7016035" y="816443"/>
            <a:ext cx="2837135" cy="3068844"/>
          </a:xfrm>
          <a:custGeom>
            <a:avLst/>
            <a:gdLst>
              <a:gd name="connsiteX0" fmla="*/ 0 w 6528048"/>
              <a:gd name="connsiteY0" fmla="*/ 440845 h 2645017"/>
              <a:gd name="connsiteX1" fmla="*/ 440845 w 6528048"/>
              <a:gd name="connsiteY1" fmla="*/ 0 h 2645017"/>
              <a:gd name="connsiteX2" fmla="*/ 6087203 w 6528048"/>
              <a:gd name="connsiteY2" fmla="*/ 0 h 2645017"/>
              <a:gd name="connsiteX3" fmla="*/ 6528048 w 6528048"/>
              <a:gd name="connsiteY3" fmla="*/ 440845 h 2645017"/>
              <a:gd name="connsiteX4" fmla="*/ 6528048 w 6528048"/>
              <a:gd name="connsiteY4" fmla="*/ 2204172 h 2645017"/>
              <a:gd name="connsiteX5" fmla="*/ 6087203 w 6528048"/>
              <a:gd name="connsiteY5" fmla="*/ 2645017 h 2645017"/>
              <a:gd name="connsiteX6" fmla="*/ 440845 w 6528048"/>
              <a:gd name="connsiteY6" fmla="*/ 2645017 h 2645017"/>
              <a:gd name="connsiteX7" fmla="*/ 0 w 6528048"/>
              <a:gd name="connsiteY7" fmla="*/ 2204172 h 2645017"/>
              <a:gd name="connsiteX8" fmla="*/ 0 w 6528048"/>
              <a:gd name="connsiteY8" fmla="*/ 440845 h 2645017"/>
              <a:gd name="connsiteX0" fmla="*/ 0 w 8084065"/>
              <a:gd name="connsiteY0" fmla="*/ 440845 h 6070388"/>
              <a:gd name="connsiteX1" fmla="*/ 440845 w 8084065"/>
              <a:gd name="connsiteY1" fmla="*/ 0 h 6070388"/>
              <a:gd name="connsiteX2" fmla="*/ 6087203 w 8084065"/>
              <a:gd name="connsiteY2" fmla="*/ 0 h 6070388"/>
              <a:gd name="connsiteX3" fmla="*/ 6528048 w 8084065"/>
              <a:gd name="connsiteY3" fmla="*/ 440845 h 6070388"/>
              <a:gd name="connsiteX4" fmla="*/ 6528048 w 8084065"/>
              <a:gd name="connsiteY4" fmla="*/ 2204172 h 6070388"/>
              <a:gd name="connsiteX5" fmla="*/ 8061146 w 8084065"/>
              <a:gd name="connsiteY5" fmla="*/ 6070388 h 6070388"/>
              <a:gd name="connsiteX6" fmla="*/ 440845 w 8084065"/>
              <a:gd name="connsiteY6" fmla="*/ 2645017 h 6070388"/>
              <a:gd name="connsiteX7" fmla="*/ 0 w 8084065"/>
              <a:gd name="connsiteY7" fmla="*/ 2204172 h 6070388"/>
              <a:gd name="connsiteX8" fmla="*/ 0 w 8084065"/>
              <a:gd name="connsiteY8" fmla="*/ 440845 h 6070388"/>
              <a:gd name="connsiteX0" fmla="*/ 0 w 8084065"/>
              <a:gd name="connsiteY0" fmla="*/ 440845 h 6070388"/>
              <a:gd name="connsiteX1" fmla="*/ 440845 w 8084065"/>
              <a:gd name="connsiteY1" fmla="*/ 0 h 6070388"/>
              <a:gd name="connsiteX2" fmla="*/ 6087203 w 8084065"/>
              <a:gd name="connsiteY2" fmla="*/ 0 h 6070388"/>
              <a:gd name="connsiteX3" fmla="*/ 7863362 w 8084065"/>
              <a:gd name="connsiteY3" fmla="*/ 382787 h 6070388"/>
              <a:gd name="connsiteX4" fmla="*/ 6528048 w 8084065"/>
              <a:gd name="connsiteY4" fmla="*/ 2204172 h 6070388"/>
              <a:gd name="connsiteX5" fmla="*/ 8061146 w 8084065"/>
              <a:gd name="connsiteY5" fmla="*/ 6070388 h 6070388"/>
              <a:gd name="connsiteX6" fmla="*/ 440845 w 8084065"/>
              <a:gd name="connsiteY6" fmla="*/ 2645017 h 6070388"/>
              <a:gd name="connsiteX7" fmla="*/ 0 w 8084065"/>
              <a:gd name="connsiteY7" fmla="*/ 2204172 h 6070388"/>
              <a:gd name="connsiteX8" fmla="*/ 0 w 8084065"/>
              <a:gd name="connsiteY8" fmla="*/ 440845 h 6070388"/>
              <a:gd name="connsiteX0" fmla="*/ 0 w 8400391"/>
              <a:gd name="connsiteY0" fmla="*/ 440845 h 6070388"/>
              <a:gd name="connsiteX1" fmla="*/ 440845 w 8400391"/>
              <a:gd name="connsiteY1" fmla="*/ 0 h 6070388"/>
              <a:gd name="connsiteX2" fmla="*/ 6087203 w 8400391"/>
              <a:gd name="connsiteY2" fmla="*/ 0 h 6070388"/>
              <a:gd name="connsiteX3" fmla="*/ 7863362 w 8400391"/>
              <a:gd name="connsiteY3" fmla="*/ 382787 h 6070388"/>
              <a:gd name="connsiteX4" fmla="*/ 8400391 w 8400391"/>
              <a:gd name="connsiteY4" fmla="*/ 3060515 h 6070388"/>
              <a:gd name="connsiteX5" fmla="*/ 8061146 w 8400391"/>
              <a:gd name="connsiteY5" fmla="*/ 6070388 h 6070388"/>
              <a:gd name="connsiteX6" fmla="*/ 440845 w 8400391"/>
              <a:gd name="connsiteY6" fmla="*/ 2645017 h 6070388"/>
              <a:gd name="connsiteX7" fmla="*/ 0 w 8400391"/>
              <a:gd name="connsiteY7" fmla="*/ 2204172 h 6070388"/>
              <a:gd name="connsiteX8" fmla="*/ 0 w 8400391"/>
              <a:gd name="connsiteY8" fmla="*/ 440845 h 6070388"/>
              <a:gd name="connsiteX0" fmla="*/ 0 w 8400391"/>
              <a:gd name="connsiteY0" fmla="*/ 440845 h 6070388"/>
              <a:gd name="connsiteX1" fmla="*/ 5927245 w 8400391"/>
              <a:gd name="connsiteY1" fmla="*/ 2772228 h 6070388"/>
              <a:gd name="connsiteX2" fmla="*/ 6087203 w 8400391"/>
              <a:gd name="connsiteY2" fmla="*/ 0 h 6070388"/>
              <a:gd name="connsiteX3" fmla="*/ 7863362 w 8400391"/>
              <a:gd name="connsiteY3" fmla="*/ 382787 h 6070388"/>
              <a:gd name="connsiteX4" fmla="*/ 8400391 w 8400391"/>
              <a:gd name="connsiteY4" fmla="*/ 3060515 h 6070388"/>
              <a:gd name="connsiteX5" fmla="*/ 8061146 w 8400391"/>
              <a:gd name="connsiteY5" fmla="*/ 6070388 h 6070388"/>
              <a:gd name="connsiteX6" fmla="*/ 440845 w 8400391"/>
              <a:gd name="connsiteY6" fmla="*/ 2645017 h 6070388"/>
              <a:gd name="connsiteX7" fmla="*/ 0 w 8400391"/>
              <a:gd name="connsiteY7" fmla="*/ 2204172 h 6070388"/>
              <a:gd name="connsiteX8" fmla="*/ 0 w 8400391"/>
              <a:gd name="connsiteY8" fmla="*/ 440845 h 6070388"/>
              <a:gd name="connsiteX0" fmla="*/ 0 w 8400391"/>
              <a:gd name="connsiteY0" fmla="*/ 81869 h 5711412"/>
              <a:gd name="connsiteX1" fmla="*/ 5927245 w 8400391"/>
              <a:gd name="connsiteY1" fmla="*/ 2413252 h 5711412"/>
              <a:gd name="connsiteX2" fmla="*/ 7219317 w 8400391"/>
              <a:gd name="connsiteY2" fmla="*/ 1484338 h 5711412"/>
              <a:gd name="connsiteX3" fmla="*/ 7863362 w 8400391"/>
              <a:gd name="connsiteY3" fmla="*/ 23811 h 5711412"/>
              <a:gd name="connsiteX4" fmla="*/ 8400391 w 8400391"/>
              <a:gd name="connsiteY4" fmla="*/ 2701539 h 5711412"/>
              <a:gd name="connsiteX5" fmla="*/ 8061146 w 8400391"/>
              <a:gd name="connsiteY5" fmla="*/ 5711412 h 5711412"/>
              <a:gd name="connsiteX6" fmla="*/ 440845 w 8400391"/>
              <a:gd name="connsiteY6" fmla="*/ 2286041 h 5711412"/>
              <a:gd name="connsiteX7" fmla="*/ 0 w 8400391"/>
              <a:gd name="connsiteY7" fmla="*/ 1845196 h 5711412"/>
              <a:gd name="connsiteX8" fmla="*/ 0 w 8400391"/>
              <a:gd name="connsiteY8" fmla="*/ 81869 h 5711412"/>
              <a:gd name="connsiteX0" fmla="*/ 0 w 8400391"/>
              <a:gd name="connsiteY0" fmla="*/ 16239 h 5645782"/>
              <a:gd name="connsiteX1" fmla="*/ 5927245 w 8400391"/>
              <a:gd name="connsiteY1" fmla="*/ 2347622 h 5645782"/>
              <a:gd name="connsiteX2" fmla="*/ 7219317 w 8400391"/>
              <a:gd name="connsiteY2" fmla="*/ 1418708 h 5645782"/>
              <a:gd name="connsiteX3" fmla="*/ 7906904 w 8400391"/>
              <a:gd name="connsiteY3" fmla="*/ 1017724 h 5645782"/>
              <a:gd name="connsiteX4" fmla="*/ 8400391 w 8400391"/>
              <a:gd name="connsiteY4" fmla="*/ 2635909 h 5645782"/>
              <a:gd name="connsiteX5" fmla="*/ 8061146 w 8400391"/>
              <a:gd name="connsiteY5" fmla="*/ 5645782 h 5645782"/>
              <a:gd name="connsiteX6" fmla="*/ 440845 w 8400391"/>
              <a:gd name="connsiteY6" fmla="*/ 2220411 h 5645782"/>
              <a:gd name="connsiteX7" fmla="*/ 0 w 8400391"/>
              <a:gd name="connsiteY7" fmla="*/ 1779566 h 5645782"/>
              <a:gd name="connsiteX8" fmla="*/ 0 w 8400391"/>
              <a:gd name="connsiteY8" fmla="*/ 16239 h 5645782"/>
              <a:gd name="connsiteX0" fmla="*/ 4978400 w 8400391"/>
              <a:gd name="connsiteY0" fmla="*/ 519410 h 4683011"/>
              <a:gd name="connsiteX1" fmla="*/ 5927245 w 8400391"/>
              <a:gd name="connsiteY1" fmla="*/ 1384851 h 4683011"/>
              <a:gd name="connsiteX2" fmla="*/ 7219317 w 8400391"/>
              <a:gd name="connsiteY2" fmla="*/ 455937 h 4683011"/>
              <a:gd name="connsiteX3" fmla="*/ 7906904 w 8400391"/>
              <a:gd name="connsiteY3" fmla="*/ 54953 h 4683011"/>
              <a:gd name="connsiteX4" fmla="*/ 8400391 w 8400391"/>
              <a:gd name="connsiteY4" fmla="*/ 1673138 h 4683011"/>
              <a:gd name="connsiteX5" fmla="*/ 8061146 w 8400391"/>
              <a:gd name="connsiteY5" fmla="*/ 4683011 h 4683011"/>
              <a:gd name="connsiteX6" fmla="*/ 440845 w 8400391"/>
              <a:gd name="connsiteY6" fmla="*/ 1257640 h 4683011"/>
              <a:gd name="connsiteX7" fmla="*/ 0 w 8400391"/>
              <a:gd name="connsiteY7" fmla="*/ 816795 h 4683011"/>
              <a:gd name="connsiteX8" fmla="*/ 4978400 w 8400391"/>
              <a:gd name="connsiteY8" fmla="*/ 519410 h 4683011"/>
              <a:gd name="connsiteX0" fmla="*/ 4978400 w 8400391"/>
              <a:gd name="connsiteY0" fmla="*/ 519410 h 4683011"/>
              <a:gd name="connsiteX1" fmla="*/ 5927245 w 8400391"/>
              <a:gd name="connsiteY1" fmla="*/ 1384851 h 4683011"/>
              <a:gd name="connsiteX2" fmla="*/ 7219317 w 8400391"/>
              <a:gd name="connsiteY2" fmla="*/ 455937 h 4683011"/>
              <a:gd name="connsiteX3" fmla="*/ 7906904 w 8400391"/>
              <a:gd name="connsiteY3" fmla="*/ 54953 h 4683011"/>
              <a:gd name="connsiteX4" fmla="*/ 8400391 w 8400391"/>
              <a:gd name="connsiteY4" fmla="*/ 1673138 h 4683011"/>
              <a:gd name="connsiteX5" fmla="*/ 8061146 w 8400391"/>
              <a:gd name="connsiteY5" fmla="*/ 4683011 h 4683011"/>
              <a:gd name="connsiteX6" fmla="*/ 4606445 w 8400391"/>
              <a:gd name="connsiteY6" fmla="*/ 1925297 h 4683011"/>
              <a:gd name="connsiteX7" fmla="*/ 0 w 8400391"/>
              <a:gd name="connsiteY7" fmla="*/ 816795 h 4683011"/>
              <a:gd name="connsiteX8" fmla="*/ 4978400 w 8400391"/>
              <a:gd name="connsiteY8" fmla="*/ 519410 h 4683011"/>
              <a:gd name="connsiteX0" fmla="*/ 2177143 w 5599134"/>
              <a:gd name="connsiteY0" fmla="*/ 519410 h 4683011"/>
              <a:gd name="connsiteX1" fmla="*/ 3125988 w 5599134"/>
              <a:gd name="connsiteY1" fmla="*/ 1384851 h 4683011"/>
              <a:gd name="connsiteX2" fmla="*/ 4418060 w 5599134"/>
              <a:gd name="connsiteY2" fmla="*/ 455937 h 4683011"/>
              <a:gd name="connsiteX3" fmla="*/ 5105647 w 5599134"/>
              <a:gd name="connsiteY3" fmla="*/ 54953 h 4683011"/>
              <a:gd name="connsiteX4" fmla="*/ 5599134 w 5599134"/>
              <a:gd name="connsiteY4" fmla="*/ 1673138 h 4683011"/>
              <a:gd name="connsiteX5" fmla="*/ 5259889 w 5599134"/>
              <a:gd name="connsiteY5" fmla="*/ 4683011 h 4683011"/>
              <a:gd name="connsiteX6" fmla="*/ 1805188 w 5599134"/>
              <a:gd name="connsiteY6" fmla="*/ 1925297 h 4683011"/>
              <a:gd name="connsiteX7" fmla="*/ 0 w 5599134"/>
              <a:gd name="connsiteY7" fmla="*/ 1078053 h 4683011"/>
              <a:gd name="connsiteX8" fmla="*/ 2177143 w 5599134"/>
              <a:gd name="connsiteY8" fmla="*/ 519410 h 4683011"/>
              <a:gd name="connsiteX0" fmla="*/ 3686629 w 5599134"/>
              <a:gd name="connsiteY0" fmla="*/ 533924 h 4683011"/>
              <a:gd name="connsiteX1" fmla="*/ 3125988 w 5599134"/>
              <a:gd name="connsiteY1" fmla="*/ 1384851 h 4683011"/>
              <a:gd name="connsiteX2" fmla="*/ 4418060 w 5599134"/>
              <a:gd name="connsiteY2" fmla="*/ 455937 h 4683011"/>
              <a:gd name="connsiteX3" fmla="*/ 5105647 w 5599134"/>
              <a:gd name="connsiteY3" fmla="*/ 54953 h 4683011"/>
              <a:gd name="connsiteX4" fmla="*/ 5599134 w 5599134"/>
              <a:gd name="connsiteY4" fmla="*/ 1673138 h 4683011"/>
              <a:gd name="connsiteX5" fmla="*/ 5259889 w 5599134"/>
              <a:gd name="connsiteY5" fmla="*/ 4683011 h 4683011"/>
              <a:gd name="connsiteX6" fmla="*/ 1805188 w 5599134"/>
              <a:gd name="connsiteY6" fmla="*/ 1925297 h 4683011"/>
              <a:gd name="connsiteX7" fmla="*/ 0 w 5599134"/>
              <a:gd name="connsiteY7" fmla="*/ 1078053 h 4683011"/>
              <a:gd name="connsiteX8" fmla="*/ 3686629 w 5599134"/>
              <a:gd name="connsiteY8" fmla="*/ 533924 h 4683011"/>
              <a:gd name="connsiteX0" fmla="*/ 1921381 w 3833886"/>
              <a:gd name="connsiteY0" fmla="*/ 533924 h 4683011"/>
              <a:gd name="connsiteX1" fmla="*/ 1360740 w 3833886"/>
              <a:gd name="connsiteY1" fmla="*/ 1384851 h 4683011"/>
              <a:gd name="connsiteX2" fmla="*/ 2652812 w 3833886"/>
              <a:gd name="connsiteY2" fmla="*/ 455937 h 4683011"/>
              <a:gd name="connsiteX3" fmla="*/ 3340399 w 3833886"/>
              <a:gd name="connsiteY3" fmla="*/ 54953 h 4683011"/>
              <a:gd name="connsiteX4" fmla="*/ 3833886 w 3833886"/>
              <a:gd name="connsiteY4" fmla="*/ 1673138 h 4683011"/>
              <a:gd name="connsiteX5" fmla="*/ 3494641 w 3833886"/>
              <a:gd name="connsiteY5" fmla="*/ 4683011 h 4683011"/>
              <a:gd name="connsiteX6" fmla="*/ 39940 w 3833886"/>
              <a:gd name="connsiteY6" fmla="*/ 1925297 h 4683011"/>
              <a:gd name="connsiteX7" fmla="*/ 745723 w 3833886"/>
              <a:gd name="connsiteY7" fmla="*/ 773253 h 4683011"/>
              <a:gd name="connsiteX8" fmla="*/ 1921381 w 3833886"/>
              <a:gd name="connsiteY8" fmla="*/ 533924 h 4683011"/>
              <a:gd name="connsiteX0" fmla="*/ 2008467 w 3833886"/>
              <a:gd name="connsiteY0" fmla="*/ 679067 h 4683011"/>
              <a:gd name="connsiteX1" fmla="*/ 1360740 w 3833886"/>
              <a:gd name="connsiteY1" fmla="*/ 1384851 h 4683011"/>
              <a:gd name="connsiteX2" fmla="*/ 2652812 w 3833886"/>
              <a:gd name="connsiteY2" fmla="*/ 455937 h 4683011"/>
              <a:gd name="connsiteX3" fmla="*/ 3340399 w 3833886"/>
              <a:gd name="connsiteY3" fmla="*/ 54953 h 4683011"/>
              <a:gd name="connsiteX4" fmla="*/ 3833886 w 3833886"/>
              <a:gd name="connsiteY4" fmla="*/ 1673138 h 4683011"/>
              <a:gd name="connsiteX5" fmla="*/ 3494641 w 3833886"/>
              <a:gd name="connsiteY5" fmla="*/ 4683011 h 4683011"/>
              <a:gd name="connsiteX6" fmla="*/ 39940 w 3833886"/>
              <a:gd name="connsiteY6" fmla="*/ 1925297 h 4683011"/>
              <a:gd name="connsiteX7" fmla="*/ 745723 w 3833886"/>
              <a:gd name="connsiteY7" fmla="*/ 773253 h 4683011"/>
              <a:gd name="connsiteX8" fmla="*/ 2008467 w 3833886"/>
              <a:gd name="connsiteY8" fmla="*/ 679067 h 4683011"/>
              <a:gd name="connsiteX0" fmla="*/ 2008467 w 3833886"/>
              <a:gd name="connsiteY0" fmla="*/ 679067 h 4683011"/>
              <a:gd name="connsiteX1" fmla="*/ 1360740 w 3833886"/>
              <a:gd name="connsiteY1" fmla="*/ 1384851 h 4683011"/>
              <a:gd name="connsiteX2" fmla="*/ 2652812 w 3833886"/>
              <a:gd name="connsiteY2" fmla="*/ 455937 h 4683011"/>
              <a:gd name="connsiteX3" fmla="*/ 3340399 w 3833886"/>
              <a:gd name="connsiteY3" fmla="*/ 54953 h 4683011"/>
              <a:gd name="connsiteX4" fmla="*/ 3833886 w 3833886"/>
              <a:gd name="connsiteY4" fmla="*/ 1673138 h 4683011"/>
              <a:gd name="connsiteX5" fmla="*/ 3494641 w 3833886"/>
              <a:gd name="connsiteY5" fmla="*/ 4683011 h 4683011"/>
              <a:gd name="connsiteX6" fmla="*/ 39940 w 3833886"/>
              <a:gd name="connsiteY6" fmla="*/ 1925297 h 4683011"/>
              <a:gd name="connsiteX7" fmla="*/ 745723 w 3833886"/>
              <a:gd name="connsiteY7" fmla="*/ 773253 h 4683011"/>
              <a:gd name="connsiteX8" fmla="*/ 2008467 w 3833886"/>
              <a:gd name="connsiteY8" fmla="*/ 679067 h 4683011"/>
              <a:gd name="connsiteX0" fmla="*/ 2091048 w 3916467"/>
              <a:gd name="connsiteY0" fmla="*/ 679067 h 4683011"/>
              <a:gd name="connsiteX1" fmla="*/ 1443321 w 3916467"/>
              <a:gd name="connsiteY1" fmla="*/ 1384851 h 4683011"/>
              <a:gd name="connsiteX2" fmla="*/ 2735393 w 3916467"/>
              <a:gd name="connsiteY2" fmla="*/ 455937 h 4683011"/>
              <a:gd name="connsiteX3" fmla="*/ 3422980 w 3916467"/>
              <a:gd name="connsiteY3" fmla="*/ 54953 h 4683011"/>
              <a:gd name="connsiteX4" fmla="*/ 3916467 w 3916467"/>
              <a:gd name="connsiteY4" fmla="*/ 1673138 h 4683011"/>
              <a:gd name="connsiteX5" fmla="*/ 3577222 w 3916467"/>
              <a:gd name="connsiteY5" fmla="*/ 4683011 h 4683011"/>
              <a:gd name="connsiteX6" fmla="*/ 122521 w 3916467"/>
              <a:gd name="connsiteY6" fmla="*/ 1925297 h 4683011"/>
              <a:gd name="connsiteX7" fmla="*/ 828304 w 3916467"/>
              <a:gd name="connsiteY7" fmla="*/ 773253 h 4683011"/>
              <a:gd name="connsiteX8" fmla="*/ 2091048 w 3916467"/>
              <a:gd name="connsiteY8" fmla="*/ 679067 h 4683011"/>
              <a:gd name="connsiteX0" fmla="*/ 1191162 w 3916467"/>
              <a:gd name="connsiteY0" fmla="*/ 708095 h 4683011"/>
              <a:gd name="connsiteX1" fmla="*/ 1443321 w 3916467"/>
              <a:gd name="connsiteY1" fmla="*/ 1384851 h 4683011"/>
              <a:gd name="connsiteX2" fmla="*/ 2735393 w 3916467"/>
              <a:gd name="connsiteY2" fmla="*/ 455937 h 4683011"/>
              <a:gd name="connsiteX3" fmla="*/ 3422980 w 3916467"/>
              <a:gd name="connsiteY3" fmla="*/ 54953 h 4683011"/>
              <a:gd name="connsiteX4" fmla="*/ 3916467 w 3916467"/>
              <a:gd name="connsiteY4" fmla="*/ 1673138 h 4683011"/>
              <a:gd name="connsiteX5" fmla="*/ 3577222 w 3916467"/>
              <a:gd name="connsiteY5" fmla="*/ 4683011 h 4683011"/>
              <a:gd name="connsiteX6" fmla="*/ 122521 w 3916467"/>
              <a:gd name="connsiteY6" fmla="*/ 1925297 h 4683011"/>
              <a:gd name="connsiteX7" fmla="*/ 828304 w 3916467"/>
              <a:gd name="connsiteY7" fmla="*/ 773253 h 4683011"/>
              <a:gd name="connsiteX8" fmla="*/ 1191162 w 3916467"/>
              <a:gd name="connsiteY8" fmla="*/ 708095 h 4683011"/>
              <a:gd name="connsiteX0" fmla="*/ 1300179 w 4025484"/>
              <a:gd name="connsiteY0" fmla="*/ 708095 h 4683011"/>
              <a:gd name="connsiteX1" fmla="*/ 1552338 w 4025484"/>
              <a:gd name="connsiteY1" fmla="*/ 1384851 h 4683011"/>
              <a:gd name="connsiteX2" fmla="*/ 2844410 w 4025484"/>
              <a:gd name="connsiteY2" fmla="*/ 455937 h 4683011"/>
              <a:gd name="connsiteX3" fmla="*/ 3531997 w 4025484"/>
              <a:gd name="connsiteY3" fmla="*/ 54953 h 4683011"/>
              <a:gd name="connsiteX4" fmla="*/ 4025484 w 4025484"/>
              <a:gd name="connsiteY4" fmla="*/ 1673138 h 4683011"/>
              <a:gd name="connsiteX5" fmla="*/ 3686239 w 4025484"/>
              <a:gd name="connsiteY5" fmla="*/ 4683011 h 4683011"/>
              <a:gd name="connsiteX6" fmla="*/ 231538 w 4025484"/>
              <a:gd name="connsiteY6" fmla="*/ 1925297 h 4683011"/>
              <a:gd name="connsiteX7" fmla="*/ 618006 w 4025484"/>
              <a:gd name="connsiteY7" fmla="*/ 1266739 h 4683011"/>
              <a:gd name="connsiteX8" fmla="*/ 1300179 w 4025484"/>
              <a:gd name="connsiteY8" fmla="*/ 708095 h 4683011"/>
              <a:gd name="connsiteX0" fmla="*/ 1300179 w 4025484"/>
              <a:gd name="connsiteY0" fmla="*/ 708095 h 4683011"/>
              <a:gd name="connsiteX1" fmla="*/ 1552338 w 4025484"/>
              <a:gd name="connsiteY1" fmla="*/ 1384851 h 4683011"/>
              <a:gd name="connsiteX2" fmla="*/ 2844410 w 4025484"/>
              <a:gd name="connsiteY2" fmla="*/ 455937 h 4683011"/>
              <a:gd name="connsiteX3" fmla="*/ 3531997 w 4025484"/>
              <a:gd name="connsiteY3" fmla="*/ 54953 h 4683011"/>
              <a:gd name="connsiteX4" fmla="*/ 4025484 w 4025484"/>
              <a:gd name="connsiteY4" fmla="*/ 1673138 h 4683011"/>
              <a:gd name="connsiteX5" fmla="*/ 3686239 w 4025484"/>
              <a:gd name="connsiteY5" fmla="*/ 4683011 h 4683011"/>
              <a:gd name="connsiteX6" fmla="*/ 231538 w 4025484"/>
              <a:gd name="connsiteY6" fmla="*/ 1925297 h 4683011"/>
              <a:gd name="connsiteX7" fmla="*/ 618006 w 4025484"/>
              <a:gd name="connsiteY7" fmla="*/ 1266739 h 4683011"/>
              <a:gd name="connsiteX8" fmla="*/ 1300179 w 4025484"/>
              <a:gd name="connsiteY8" fmla="*/ 708095 h 4683011"/>
              <a:gd name="connsiteX0" fmla="*/ 1143371 w 3868676"/>
              <a:gd name="connsiteY0" fmla="*/ 708095 h 4683011"/>
              <a:gd name="connsiteX1" fmla="*/ 1395530 w 3868676"/>
              <a:gd name="connsiteY1" fmla="*/ 1384851 h 4683011"/>
              <a:gd name="connsiteX2" fmla="*/ 2687602 w 3868676"/>
              <a:gd name="connsiteY2" fmla="*/ 455937 h 4683011"/>
              <a:gd name="connsiteX3" fmla="*/ 3375189 w 3868676"/>
              <a:gd name="connsiteY3" fmla="*/ 54953 h 4683011"/>
              <a:gd name="connsiteX4" fmla="*/ 3868676 w 3868676"/>
              <a:gd name="connsiteY4" fmla="*/ 1673138 h 4683011"/>
              <a:gd name="connsiteX5" fmla="*/ 3529431 w 3868676"/>
              <a:gd name="connsiteY5" fmla="*/ 4683011 h 4683011"/>
              <a:gd name="connsiteX6" fmla="*/ 437587 w 3868676"/>
              <a:gd name="connsiteY6" fmla="*/ 1649526 h 4683011"/>
              <a:gd name="connsiteX7" fmla="*/ 461198 w 3868676"/>
              <a:gd name="connsiteY7" fmla="*/ 1266739 h 4683011"/>
              <a:gd name="connsiteX8" fmla="*/ 1143371 w 3868676"/>
              <a:gd name="connsiteY8" fmla="*/ 708095 h 4683011"/>
              <a:gd name="connsiteX0" fmla="*/ 1028506 w 3753811"/>
              <a:gd name="connsiteY0" fmla="*/ 708095 h 4683011"/>
              <a:gd name="connsiteX1" fmla="*/ 1280665 w 3753811"/>
              <a:gd name="connsiteY1" fmla="*/ 1384851 h 4683011"/>
              <a:gd name="connsiteX2" fmla="*/ 2572737 w 3753811"/>
              <a:gd name="connsiteY2" fmla="*/ 455937 h 4683011"/>
              <a:gd name="connsiteX3" fmla="*/ 3260324 w 3753811"/>
              <a:gd name="connsiteY3" fmla="*/ 54953 h 4683011"/>
              <a:gd name="connsiteX4" fmla="*/ 3753811 w 3753811"/>
              <a:gd name="connsiteY4" fmla="*/ 1673138 h 4683011"/>
              <a:gd name="connsiteX5" fmla="*/ 3414566 w 3753811"/>
              <a:gd name="connsiteY5" fmla="*/ 4683011 h 4683011"/>
              <a:gd name="connsiteX6" fmla="*/ 322722 w 3753811"/>
              <a:gd name="connsiteY6" fmla="*/ 1649526 h 4683011"/>
              <a:gd name="connsiteX7" fmla="*/ 137622 w 3753811"/>
              <a:gd name="connsiteY7" fmla="*/ 1544843 h 4683011"/>
              <a:gd name="connsiteX8" fmla="*/ 346333 w 3753811"/>
              <a:gd name="connsiteY8" fmla="*/ 1266739 h 4683011"/>
              <a:gd name="connsiteX9" fmla="*/ 1028506 w 3753811"/>
              <a:gd name="connsiteY9" fmla="*/ 708095 h 4683011"/>
              <a:gd name="connsiteX0" fmla="*/ 1023012 w 3748317"/>
              <a:gd name="connsiteY0" fmla="*/ 708095 h 4683011"/>
              <a:gd name="connsiteX1" fmla="*/ 1275171 w 3748317"/>
              <a:gd name="connsiteY1" fmla="*/ 1384851 h 4683011"/>
              <a:gd name="connsiteX2" fmla="*/ 2567243 w 3748317"/>
              <a:gd name="connsiteY2" fmla="*/ 455937 h 4683011"/>
              <a:gd name="connsiteX3" fmla="*/ 3254830 w 3748317"/>
              <a:gd name="connsiteY3" fmla="*/ 54953 h 4683011"/>
              <a:gd name="connsiteX4" fmla="*/ 3748317 w 3748317"/>
              <a:gd name="connsiteY4" fmla="*/ 1673138 h 4683011"/>
              <a:gd name="connsiteX5" fmla="*/ 3409072 w 3748317"/>
              <a:gd name="connsiteY5" fmla="*/ 4683011 h 4683011"/>
              <a:gd name="connsiteX6" fmla="*/ 317228 w 3748317"/>
              <a:gd name="connsiteY6" fmla="*/ 1649526 h 4683011"/>
              <a:gd name="connsiteX7" fmla="*/ 146642 w 3748317"/>
              <a:gd name="connsiteY7" fmla="*/ 1196002 h 4683011"/>
              <a:gd name="connsiteX8" fmla="*/ 340839 w 3748317"/>
              <a:gd name="connsiteY8" fmla="*/ 1266739 h 4683011"/>
              <a:gd name="connsiteX9" fmla="*/ 1023012 w 3748317"/>
              <a:gd name="connsiteY9" fmla="*/ 708095 h 4683011"/>
              <a:gd name="connsiteX0" fmla="*/ 1041575 w 3766880"/>
              <a:gd name="connsiteY0" fmla="*/ 708095 h 4683011"/>
              <a:gd name="connsiteX1" fmla="*/ 1293734 w 3766880"/>
              <a:gd name="connsiteY1" fmla="*/ 1384851 h 4683011"/>
              <a:gd name="connsiteX2" fmla="*/ 2585806 w 3766880"/>
              <a:gd name="connsiteY2" fmla="*/ 455937 h 4683011"/>
              <a:gd name="connsiteX3" fmla="*/ 3273393 w 3766880"/>
              <a:gd name="connsiteY3" fmla="*/ 54953 h 4683011"/>
              <a:gd name="connsiteX4" fmla="*/ 3766880 w 3766880"/>
              <a:gd name="connsiteY4" fmla="*/ 1673138 h 4683011"/>
              <a:gd name="connsiteX5" fmla="*/ 3427635 w 3766880"/>
              <a:gd name="connsiteY5" fmla="*/ 4683011 h 4683011"/>
              <a:gd name="connsiteX6" fmla="*/ 306762 w 3766880"/>
              <a:gd name="connsiteY6" fmla="*/ 1666137 h 4683011"/>
              <a:gd name="connsiteX7" fmla="*/ 165205 w 3766880"/>
              <a:gd name="connsiteY7" fmla="*/ 1196002 h 4683011"/>
              <a:gd name="connsiteX8" fmla="*/ 359402 w 3766880"/>
              <a:gd name="connsiteY8" fmla="*/ 1266739 h 4683011"/>
              <a:gd name="connsiteX9" fmla="*/ 1041575 w 3766880"/>
              <a:gd name="connsiteY9" fmla="*/ 708095 h 4683011"/>
              <a:gd name="connsiteX0" fmla="*/ 999715 w 3725020"/>
              <a:gd name="connsiteY0" fmla="*/ 708095 h 4683011"/>
              <a:gd name="connsiteX1" fmla="*/ 1251874 w 3725020"/>
              <a:gd name="connsiteY1" fmla="*/ 1384851 h 4683011"/>
              <a:gd name="connsiteX2" fmla="*/ 2543946 w 3725020"/>
              <a:gd name="connsiteY2" fmla="*/ 455937 h 4683011"/>
              <a:gd name="connsiteX3" fmla="*/ 3231533 w 3725020"/>
              <a:gd name="connsiteY3" fmla="*/ 54953 h 4683011"/>
              <a:gd name="connsiteX4" fmla="*/ 3725020 w 3725020"/>
              <a:gd name="connsiteY4" fmla="*/ 1673138 h 4683011"/>
              <a:gd name="connsiteX5" fmla="*/ 3385775 w 3725020"/>
              <a:gd name="connsiteY5" fmla="*/ 4683011 h 4683011"/>
              <a:gd name="connsiteX6" fmla="*/ 264902 w 3725020"/>
              <a:gd name="connsiteY6" fmla="*/ 1666137 h 4683011"/>
              <a:gd name="connsiteX7" fmla="*/ 123345 w 3725020"/>
              <a:gd name="connsiteY7" fmla="*/ 1196002 h 4683011"/>
              <a:gd name="connsiteX8" fmla="*/ 317542 w 3725020"/>
              <a:gd name="connsiteY8" fmla="*/ 1266739 h 4683011"/>
              <a:gd name="connsiteX9" fmla="*/ 999715 w 3725020"/>
              <a:gd name="connsiteY9" fmla="*/ 708095 h 4683011"/>
              <a:gd name="connsiteX0" fmla="*/ 999715 w 3725020"/>
              <a:gd name="connsiteY0" fmla="*/ 708095 h 4683011"/>
              <a:gd name="connsiteX1" fmla="*/ 1251874 w 3725020"/>
              <a:gd name="connsiteY1" fmla="*/ 1384851 h 4683011"/>
              <a:gd name="connsiteX2" fmla="*/ 2543946 w 3725020"/>
              <a:gd name="connsiteY2" fmla="*/ 455937 h 4683011"/>
              <a:gd name="connsiteX3" fmla="*/ 3231533 w 3725020"/>
              <a:gd name="connsiteY3" fmla="*/ 54953 h 4683011"/>
              <a:gd name="connsiteX4" fmla="*/ 3725020 w 3725020"/>
              <a:gd name="connsiteY4" fmla="*/ 1673138 h 4683011"/>
              <a:gd name="connsiteX5" fmla="*/ 3385775 w 3725020"/>
              <a:gd name="connsiteY5" fmla="*/ 4683011 h 4683011"/>
              <a:gd name="connsiteX6" fmla="*/ 264902 w 3725020"/>
              <a:gd name="connsiteY6" fmla="*/ 1666137 h 4683011"/>
              <a:gd name="connsiteX7" fmla="*/ 123345 w 3725020"/>
              <a:gd name="connsiteY7" fmla="*/ 1196002 h 4683011"/>
              <a:gd name="connsiteX8" fmla="*/ 317542 w 3725020"/>
              <a:gd name="connsiteY8" fmla="*/ 1266739 h 4683011"/>
              <a:gd name="connsiteX9" fmla="*/ 999715 w 3725020"/>
              <a:gd name="connsiteY9" fmla="*/ 708095 h 4683011"/>
              <a:gd name="connsiteX0" fmla="*/ 999715 w 3725020"/>
              <a:gd name="connsiteY0" fmla="*/ 708095 h 4683011"/>
              <a:gd name="connsiteX1" fmla="*/ 1251874 w 3725020"/>
              <a:gd name="connsiteY1" fmla="*/ 1384851 h 4683011"/>
              <a:gd name="connsiteX2" fmla="*/ 2543946 w 3725020"/>
              <a:gd name="connsiteY2" fmla="*/ 455937 h 4683011"/>
              <a:gd name="connsiteX3" fmla="*/ 3231533 w 3725020"/>
              <a:gd name="connsiteY3" fmla="*/ 54953 h 4683011"/>
              <a:gd name="connsiteX4" fmla="*/ 3725020 w 3725020"/>
              <a:gd name="connsiteY4" fmla="*/ 1673138 h 4683011"/>
              <a:gd name="connsiteX5" fmla="*/ 3385775 w 3725020"/>
              <a:gd name="connsiteY5" fmla="*/ 4683011 h 4683011"/>
              <a:gd name="connsiteX6" fmla="*/ 264902 w 3725020"/>
              <a:gd name="connsiteY6" fmla="*/ 1666137 h 4683011"/>
              <a:gd name="connsiteX7" fmla="*/ 123345 w 3725020"/>
              <a:gd name="connsiteY7" fmla="*/ 1196002 h 4683011"/>
              <a:gd name="connsiteX8" fmla="*/ 317542 w 3725020"/>
              <a:gd name="connsiteY8" fmla="*/ 1266739 h 4683011"/>
              <a:gd name="connsiteX9" fmla="*/ 999715 w 3725020"/>
              <a:gd name="connsiteY9" fmla="*/ 708095 h 4683011"/>
              <a:gd name="connsiteX0" fmla="*/ 996894 w 3722199"/>
              <a:gd name="connsiteY0" fmla="*/ 708095 h 4683011"/>
              <a:gd name="connsiteX1" fmla="*/ 1249053 w 3722199"/>
              <a:gd name="connsiteY1" fmla="*/ 1384851 h 4683011"/>
              <a:gd name="connsiteX2" fmla="*/ 2541125 w 3722199"/>
              <a:gd name="connsiteY2" fmla="*/ 455937 h 4683011"/>
              <a:gd name="connsiteX3" fmla="*/ 3228712 w 3722199"/>
              <a:gd name="connsiteY3" fmla="*/ 54953 h 4683011"/>
              <a:gd name="connsiteX4" fmla="*/ 3722199 w 3722199"/>
              <a:gd name="connsiteY4" fmla="*/ 1673138 h 4683011"/>
              <a:gd name="connsiteX5" fmla="*/ 3382954 w 3722199"/>
              <a:gd name="connsiteY5" fmla="*/ 4683011 h 4683011"/>
              <a:gd name="connsiteX6" fmla="*/ 262081 w 3722199"/>
              <a:gd name="connsiteY6" fmla="*/ 1666137 h 4683011"/>
              <a:gd name="connsiteX7" fmla="*/ 120524 w 3722199"/>
              <a:gd name="connsiteY7" fmla="*/ 1196002 h 4683011"/>
              <a:gd name="connsiteX8" fmla="*/ 314721 w 3722199"/>
              <a:gd name="connsiteY8" fmla="*/ 1266739 h 4683011"/>
              <a:gd name="connsiteX9" fmla="*/ 996894 w 3722199"/>
              <a:gd name="connsiteY9" fmla="*/ 708095 h 4683011"/>
              <a:gd name="connsiteX0" fmla="*/ 1057541 w 3782846"/>
              <a:gd name="connsiteY0" fmla="*/ 708095 h 4683011"/>
              <a:gd name="connsiteX1" fmla="*/ 1309700 w 3782846"/>
              <a:gd name="connsiteY1" fmla="*/ 1384851 h 4683011"/>
              <a:gd name="connsiteX2" fmla="*/ 2601772 w 3782846"/>
              <a:gd name="connsiteY2" fmla="*/ 455937 h 4683011"/>
              <a:gd name="connsiteX3" fmla="*/ 3289359 w 3782846"/>
              <a:gd name="connsiteY3" fmla="*/ 54953 h 4683011"/>
              <a:gd name="connsiteX4" fmla="*/ 3782846 w 3782846"/>
              <a:gd name="connsiteY4" fmla="*/ 1673138 h 4683011"/>
              <a:gd name="connsiteX5" fmla="*/ 3443601 w 3782846"/>
              <a:gd name="connsiteY5" fmla="*/ 4683011 h 4683011"/>
              <a:gd name="connsiteX6" fmla="*/ 322728 w 3782846"/>
              <a:gd name="connsiteY6" fmla="*/ 1666137 h 4683011"/>
              <a:gd name="connsiteX7" fmla="*/ 181171 w 3782846"/>
              <a:gd name="connsiteY7" fmla="*/ 1196002 h 4683011"/>
              <a:gd name="connsiteX8" fmla="*/ 375368 w 3782846"/>
              <a:gd name="connsiteY8" fmla="*/ 1266739 h 4683011"/>
              <a:gd name="connsiteX9" fmla="*/ 1057541 w 3782846"/>
              <a:gd name="connsiteY9" fmla="*/ 708095 h 468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2846" h="4683011">
                <a:moveTo>
                  <a:pt x="1057541" y="708095"/>
                </a:moveTo>
                <a:cubicBezTo>
                  <a:pt x="1057541" y="464623"/>
                  <a:pt x="1066228" y="1384851"/>
                  <a:pt x="1309700" y="1384851"/>
                </a:cubicBezTo>
                <a:lnTo>
                  <a:pt x="2601772" y="455937"/>
                </a:lnTo>
                <a:cubicBezTo>
                  <a:pt x="2845244" y="455937"/>
                  <a:pt x="3289359" y="-188519"/>
                  <a:pt x="3289359" y="54953"/>
                </a:cubicBezTo>
                <a:lnTo>
                  <a:pt x="3782846" y="1673138"/>
                </a:lnTo>
                <a:cubicBezTo>
                  <a:pt x="3782846" y="1916610"/>
                  <a:pt x="3687073" y="4683011"/>
                  <a:pt x="3443601" y="4683011"/>
                </a:cubicBezTo>
                <a:cubicBezTo>
                  <a:pt x="1561482" y="4683011"/>
                  <a:pt x="2204847" y="1666137"/>
                  <a:pt x="322728" y="1666137"/>
                </a:cubicBezTo>
                <a:cubicBezTo>
                  <a:pt x="-399566" y="1669312"/>
                  <a:pt x="339161" y="1009071"/>
                  <a:pt x="181171" y="1196002"/>
                </a:cubicBezTo>
                <a:cubicBezTo>
                  <a:pt x="185106" y="1132204"/>
                  <a:pt x="692100" y="998524"/>
                  <a:pt x="375368" y="1266739"/>
                </a:cubicBezTo>
                <a:cubicBezTo>
                  <a:pt x="878379" y="1710952"/>
                  <a:pt x="651140" y="478233"/>
                  <a:pt x="1057541" y="708095"/>
                </a:cubicBez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 defTabSz="685800">
              <a:buClr>
                <a:srgbClr val="FCAF17"/>
              </a:buClr>
              <a:buSzPts val="1800"/>
              <a:defRPr/>
            </a:pPr>
            <a:endParaRPr sz="13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6" name="Google Shape;117;p2">
            <a:extLst>
              <a:ext uri="{FF2B5EF4-FFF2-40B4-BE49-F238E27FC236}">
                <a16:creationId xmlns:a16="http://schemas.microsoft.com/office/drawing/2014/main" id="{D3617DD1-91AD-BC41-CFB0-ED50F215DBA2}"/>
              </a:ext>
            </a:extLst>
          </p:cNvPr>
          <p:cNvSpPr txBox="1"/>
          <p:nvPr/>
        </p:nvSpPr>
        <p:spPr bwMode="auto">
          <a:xfrm>
            <a:off x="5704677" y="1751739"/>
            <a:ext cx="404219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350" dirty="0">
                <a:solidFill>
                  <a:srgbClr val="8F00FF"/>
                </a:solidFill>
              </a:rPr>
              <a:t>ЦА</a:t>
            </a:r>
          </a:p>
        </p:txBody>
      </p:sp>
      <p:pic>
        <p:nvPicPr>
          <p:cNvPr id="80" name="Google Shape;79;p13">
            <a:extLst>
              <a:ext uri="{FF2B5EF4-FFF2-40B4-BE49-F238E27FC236}">
                <a16:creationId xmlns:a16="http://schemas.microsoft.com/office/drawing/2014/main" id="{0FC96ECA-65E8-1324-0128-D2DCC45C10E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76;p13">
            <a:extLst>
              <a:ext uri="{FF2B5EF4-FFF2-40B4-BE49-F238E27FC236}">
                <a16:creationId xmlns:a16="http://schemas.microsoft.com/office/drawing/2014/main" id="{B0B58324-C755-3C25-C25E-B41A8BA4E49A}"/>
              </a:ext>
            </a:extLst>
          </p:cNvPr>
          <p:cNvSpPr txBox="1">
            <a:spLocks/>
          </p:cNvSpPr>
          <p:nvPr/>
        </p:nvSpPr>
        <p:spPr>
          <a:xfrm>
            <a:off x="392805" y="88621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Raleway SemiBold"/>
                <a:sym typeface="Raleway SemiBold"/>
              </a:rPr>
              <a:t>АКТУАЛЬНОСТЬ ИДЕИ</a:t>
            </a: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456817" y="9802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1"/>
          </p:nvPr>
        </p:nvSpPr>
        <p:spPr>
          <a:xfrm>
            <a:off x="456825" y="1453722"/>
            <a:ext cx="7993200" cy="30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132C40"/>
                </a:solidFill>
              </a:rPr>
              <a:t>B2B. Развивающаяся компания с прибылью более 15 млн. руб. в год, нуждающаяся в сильных специалистах в сфере IT (в случае расширения бизнеса или повышения его эффективности), ведущая свою деятельность в нише, где существует четкая корреляция между профессионализмом сотрудников и доходом компании</a:t>
            </a:r>
            <a:endParaRPr sz="2000" i="1" dirty="0">
              <a:solidFill>
                <a:srgbClr val="132C40"/>
              </a:solidFill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565292" y="13443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373450" y="1958550"/>
            <a:ext cx="4980748" cy="1395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1397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</a:pPr>
            <a:r>
              <a:rPr lang="ru-RU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сложность и длительность процесса подбора квалифицированного кадра в сфере IT на высоких чеках ввиду дефицита кадров; трата трудового и финансового ресурсов компании на обучение нового сотрудника. </a:t>
            </a:r>
            <a:endParaRPr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EB363965-3961-24B2-30CE-F3667E05A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91144" y="991593"/>
            <a:ext cx="3339990" cy="328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851CF6-A589-413E-D94C-50B47610A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4577" y="1098939"/>
            <a:ext cx="1719221" cy="17192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583300" y="1816450"/>
            <a:ext cx="6863400" cy="20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</a:pPr>
            <a:r>
              <a:rPr lang="ru-RU" sz="1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Эффективный и правильный специалист “под ключ”. Эффективный - работающий и приносящий деньги. Правильный - не отступающий от правил, норм, установленного порядка. Специалист - квалификация, приобретаемая человеком после освоения специальной программы обучения. Под ключ - вид проекта или работ, подразумевающий полную готовность к эксплуатации.</a:t>
            </a:r>
            <a:endParaRPr sz="18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935751"/>
            <a:ext cx="9109492" cy="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4" tIns="34274" rIns="34274" bIns="34274" anchor="t" anchorCtr="0">
            <a:spAutoFit/>
          </a:bodyPr>
          <a:lstStyle/>
          <a:p>
            <a:pPr algn="just" defTabSz="685800">
              <a:defRPr/>
            </a:pPr>
            <a:endParaRPr sz="1050"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3892" y="4768894"/>
            <a:ext cx="406697" cy="380132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800"/>
                <a:defRPr/>
              </a:pPr>
              <a:endParaRPr sz="135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-1" y="153868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200"/>
                <a:defRPr/>
              </a:pPr>
              <a:r>
                <a:rPr lang="en-US" sz="900" dirty="0">
                  <a:solidFill>
                    <a:srgbClr val="FFFFFF"/>
                  </a:solidFill>
                </a:rPr>
                <a:t>3</a:t>
              </a:r>
              <a:endParaRPr sz="1050" dirty="0"/>
            </a:p>
          </p:txBody>
        </p:sp>
      </p:grpSp>
      <p:sp>
        <p:nvSpPr>
          <p:cNvPr id="1764870351" name="Google Shape;116;p2"/>
          <p:cNvSpPr txBox="1"/>
          <p:nvPr/>
        </p:nvSpPr>
        <p:spPr bwMode="auto">
          <a:xfrm>
            <a:off x="359533" y="1604382"/>
            <a:ext cx="5263262" cy="16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4" tIns="34274" rIns="34274" bIns="34274" anchor="ctr" anchorCtr="0">
            <a:spAutoFit/>
          </a:bodyPr>
          <a:lstStyle/>
          <a:p>
            <a:pPr defTabSz="685800">
              <a:defRPr/>
            </a:pPr>
            <a:r>
              <a:rPr lang="ru-RU" sz="1500" dirty="0">
                <a:solidFill>
                  <a:srgbClr val="8F00FF"/>
                </a:solidFill>
              </a:rPr>
              <a:t>мобильное приложение, в котором возможно обучение и просмотр доступных вакансий</a:t>
            </a:r>
            <a:endParaRPr sz="1050" dirty="0">
              <a:solidFill>
                <a:srgbClr val="8F00FF"/>
              </a:solidFill>
            </a:endParaRPr>
          </a:p>
          <a:p>
            <a:pPr defTabSz="685800">
              <a:defRPr/>
            </a:pPr>
            <a:endParaRPr lang="ru-RU" sz="1500" dirty="0">
              <a:solidFill>
                <a:srgbClr val="8F00FF"/>
              </a:solidFill>
            </a:endParaRPr>
          </a:p>
          <a:p>
            <a:pPr defTabSz="685800">
              <a:defRPr/>
            </a:pPr>
            <a:r>
              <a:rPr lang="ru-RU" sz="1500" dirty="0">
                <a:solidFill>
                  <a:srgbClr val="8F00FF"/>
                </a:solidFill>
              </a:rPr>
              <a:t>Пользоваться приложением будут соискатели для обучения и прохождения тестирований на вакансию.</a:t>
            </a:r>
          </a:p>
          <a:p>
            <a:pPr defTabSz="685800">
              <a:defRPr/>
            </a:pPr>
            <a:endParaRPr lang="ru-RU" sz="1500" dirty="0">
              <a:solidFill>
                <a:srgbClr val="8F00FF"/>
              </a:solidFill>
            </a:endParaRPr>
          </a:p>
          <a:p>
            <a:pPr defTabSz="685800">
              <a:defRPr/>
            </a:pPr>
            <a:r>
              <a:rPr lang="ru-RU" sz="1500" dirty="0">
                <a:solidFill>
                  <a:srgbClr val="8F00FF"/>
                </a:solidFill>
              </a:rPr>
              <a:t>Чтобы получить доступ к вакансии нужно</a:t>
            </a:r>
            <a:r>
              <a:rPr lang="en-US" sz="1500" dirty="0">
                <a:solidFill>
                  <a:srgbClr val="8F00FF"/>
                </a:solidFill>
              </a:rPr>
              <a:t>:</a:t>
            </a:r>
            <a:endParaRPr lang="ru-RU" sz="1500" dirty="0">
              <a:solidFill>
                <a:srgbClr val="8F00FF"/>
              </a:solidFill>
            </a:endParaRPr>
          </a:p>
        </p:txBody>
      </p:sp>
      <p:graphicFrame>
        <p:nvGraphicFramePr>
          <p:cNvPr id="78" name="Схема 77">
            <a:extLst>
              <a:ext uri="{FF2B5EF4-FFF2-40B4-BE49-F238E27FC236}">
                <a16:creationId xmlns:a16="http://schemas.microsoft.com/office/drawing/2014/main" id="{08672C21-CBF2-4946-C926-15DB693ACA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2042909"/>
              </p:ext>
            </p:extLst>
          </p:nvPr>
        </p:nvGraphicFramePr>
        <p:xfrm>
          <a:off x="252437" y="3164009"/>
          <a:ext cx="6098060" cy="2379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0" name="Google Shape;116;p2">
            <a:extLst>
              <a:ext uri="{FF2B5EF4-FFF2-40B4-BE49-F238E27FC236}">
                <a16:creationId xmlns:a16="http://schemas.microsoft.com/office/drawing/2014/main" id="{D741D8F0-18C0-5B74-4F64-8E8629676B6D}"/>
              </a:ext>
            </a:extLst>
          </p:cNvPr>
          <p:cNvSpPr txBox="1"/>
          <p:nvPr/>
        </p:nvSpPr>
        <p:spPr bwMode="auto">
          <a:xfrm>
            <a:off x="337222" y="4295001"/>
            <a:ext cx="5263262" cy="53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4" tIns="34274" rIns="34274" bIns="34274" anchor="ctr" anchorCtr="0">
            <a:spAutoFit/>
          </a:bodyPr>
          <a:lstStyle/>
          <a:p>
            <a:pPr defTabSz="685800">
              <a:defRPr/>
            </a:pPr>
            <a:r>
              <a:rPr lang="ru-RU" sz="1500" dirty="0">
                <a:solidFill>
                  <a:srgbClr val="8F00FF"/>
                </a:solidFill>
              </a:rPr>
              <a:t>Заказчик же может наблюдать за прогрессом соискателей проходящих курс</a:t>
            </a:r>
          </a:p>
        </p:txBody>
      </p:sp>
      <p:sp>
        <p:nvSpPr>
          <p:cNvPr id="9" name="Google Shape;109;p17">
            <a:extLst>
              <a:ext uri="{FF2B5EF4-FFF2-40B4-BE49-F238E27FC236}">
                <a16:creationId xmlns:a16="http://schemas.microsoft.com/office/drawing/2014/main" id="{98DC4D20-78F3-91A5-48CD-B7E8CC02C871}"/>
              </a:ext>
            </a:extLst>
          </p:cNvPr>
          <p:cNvSpPr txBox="1">
            <a:spLocks/>
          </p:cNvSpPr>
          <p:nvPr/>
        </p:nvSpPr>
        <p:spPr>
          <a:xfrm>
            <a:off x="485424" y="88552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Raleway SemiBold"/>
                <a:sym typeface="Raleway SemiBold"/>
              </a:rPr>
              <a:t>РЕШЕНИЕ</a:t>
            </a: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Raleway SemiBold"/>
              <a:sym typeface="Raleway SemiBold"/>
            </a:endParaRPr>
          </a:p>
        </p:txBody>
      </p:sp>
      <p:pic>
        <p:nvPicPr>
          <p:cNvPr id="10" name="Google Shape;112;p17">
            <a:extLst>
              <a:ext uri="{FF2B5EF4-FFF2-40B4-BE49-F238E27FC236}">
                <a16:creationId xmlns:a16="http://schemas.microsoft.com/office/drawing/2014/main" id="{DED628DB-D601-672A-A230-D8BD390B4C9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8CD073-9C53-DC76-19EA-D2151811493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7088"/>
          <a:stretch/>
        </p:blipFill>
        <p:spPr bwMode="auto">
          <a:xfrm>
            <a:off x="5729891" y="1260036"/>
            <a:ext cx="3152381" cy="18104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" name="Google Shape;158;p4"/>
          <p:cNvGrpSpPr/>
          <p:nvPr/>
        </p:nvGrpSpPr>
        <p:grpSpPr bwMode="auto">
          <a:xfrm>
            <a:off x="-5085" y="4774004"/>
            <a:ext cx="406697" cy="380132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800"/>
                <a:defRPr/>
              </a:pPr>
              <a:endParaRPr sz="135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200"/>
                <a:defRPr/>
              </a:pPr>
              <a:r>
                <a:rPr lang="en-US" sz="900" dirty="0">
                  <a:solidFill>
                    <a:srgbClr val="FFFFFF"/>
                  </a:solidFill>
                </a:rPr>
                <a:t>7</a:t>
              </a:r>
              <a:endParaRPr sz="1050" dirty="0"/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-1455932" y="248415"/>
            <a:ext cx="5244152" cy="1061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4" tIns="34274" rIns="34274" bIns="34274" anchor="ctr" anchorCtr="0">
            <a:spAutoFit/>
          </a:bodyPr>
          <a:lstStyle/>
          <a:p>
            <a:pPr algn="ctr" defTabSz="685800">
              <a:defRPr/>
            </a:pPr>
            <a:endParaRPr sz="2700" dirty="0">
              <a:solidFill>
                <a:srgbClr val="8F00FF"/>
              </a:solidFill>
            </a:endParaRPr>
          </a:p>
          <a:p>
            <a:pPr algn="ctr" defTabSz="685800">
              <a:defRPr/>
            </a:pPr>
            <a:r>
              <a:rPr lang="ru-RU" sz="2700" b="1" dirty="0">
                <a:solidFill>
                  <a:srgbClr val="8F00FF"/>
                </a:solidFill>
              </a:rPr>
              <a:t>РЫНОК</a:t>
            </a:r>
            <a:endParaRPr sz="2700" dirty="0"/>
          </a:p>
          <a:p>
            <a:pPr defTabSz="685800">
              <a:buClr>
                <a:srgbClr val="8F00FF"/>
              </a:buClr>
              <a:buSzPts val="3600"/>
              <a:defRPr/>
            </a:pPr>
            <a:endParaRPr sz="1050" dirty="0"/>
          </a:p>
        </p:txBody>
      </p:sp>
      <p:sp>
        <p:nvSpPr>
          <p:cNvPr id="14" name="Google Shape;117;p2"/>
          <p:cNvSpPr txBox="1"/>
          <p:nvPr/>
        </p:nvSpPr>
        <p:spPr bwMode="auto">
          <a:xfrm>
            <a:off x="2241965" y="1310212"/>
            <a:ext cx="6227634" cy="28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lvl="8" defTabSz="685800">
              <a:buClr>
                <a:srgbClr val="1B1B1B"/>
              </a:buClr>
              <a:buSzPts val="1600"/>
              <a:defRPr/>
            </a:pPr>
            <a:endParaRPr lang="ru-RU" sz="1800" dirty="0">
              <a:solidFill>
                <a:srgbClr val="8F00FF"/>
              </a:solidFill>
            </a:endParaRP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1. ТАМ </a:t>
            </a: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ОБЩИЙ РЫНОК = 5 млрд руб.</a:t>
            </a:r>
            <a:endParaRPr sz="1800" dirty="0"/>
          </a:p>
          <a:p>
            <a:pPr marL="214313" lvl="8" indent="-214313" defTabSz="685800">
              <a:buClr>
                <a:srgbClr val="1B1B1B"/>
              </a:buClr>
              <a:buSzPts val="1600"/>
              <a:buFontTx/>
              <a:buChar char="-"/>
              <a:defRPr/>
            </a:pPr>
            <a:endParaRPr lang="ru-RU" sz="1800" dirty="0">
              <a:solidFill>
                <a:srgbClr val="8F00FF"/>
              </a:solidFill>
            </a:endParaRP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2. </a:t>
            </a:r>
            <a:r>
              <a:rPr lang="en-US" sz="1800" dirty="0">
                <a:solidFill>
                  <a:srgbClr val="8F00FF"/>
                </a:solidFill>
              </a:rPr>
              <a:t>SAM</a:t>
            </a:r>
            <a:endParaRPr lang="ru-RU" sz="1800" dirty="0">
              <a:solidFill>
                <a:srgbClr val="8F00FF"/>
              </a:solidFill>
            </a:endParaRP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ПОТЕНЦИАЛЬНЫЙ рынок = 2 млрд руб. </a:t>
            </a:r>
            <a:endParaRPr sz="1800" dirty="0"/>
          </a:p>
          <a:p>
            <a:pPr lvl="8" defTabSz="685800">
              <a:buClr>
                <a:srgbClr val="1B1B1B"/>
              </a:buClr>
              <a:buSzPts val="1600"/>
              <a:defRPr/>
            </a:pPr>
            <a:endParaRPr lang="ru-RU" sz="1800" dirty="0">
              <a:solidFill>
                <a:srgbClr val="8F00FF"/>
              </a:solidFill>
            </a:endParaRP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3. </a:t>
            </a:r>
            <a:r>
              <a:rPr lang="en-US" sz="1800" dirty="0">
                <a:solidFill>
                  <a:srgbClr val="8F00FF"/>
                </a:solidFill>
              </a:rPr>
              <a:t>SOM</a:t>
            </a:r>
            <a:endParaRPr lang="ru-RU" sz="1800" dirty="0">
              <a:solidFill>
                <a:srgbClr val="8F00FF"/>
              </a:solidFill>
            </a:endParaRP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РЕАЛЬНО_ДОСТИЖИМЫЙ</a:t>
            </a:r>
          </a:p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rgbClr val="8F00FF"/>
                </a:solidFill>
              </a:rPr>
              <a:t>90 млн в год</a:t>
            </a:r>
            <a:endParaRPr lang="ru-RU" sz="1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BDD4CA-BDC2-2667-2989-3268D570D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42" y="8935"/>
            <a:ext cx="9144000" cy="6400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Google Shape;103;p1">
            <a:extLst>
              <a:ext uri="{FF2B5EF4-FFF2-40B4-BE49-F238E27FC236}">
                <a16:creationId xmlns:a16="http://schemas.microsoft.com/office/drawing/2014/main" id="{E6924309-B328-CC89-B9C7-0B8AD460F530}"/>
              </a:ext>
            </a:extLst>
          </p:cNvPr>
          <p:cNvSpPr/>
          <p:nvPr/>
        </p:nvSpPr>
        <p:spPr bwMode="auto">
          <a:xfrm>
            <a:off x="467657" y="1282819"/>
            <a:ext cx="2700187" cy="626942"/>
          </a:xfrm>
          <a:prstGeom prst="roundRect">
            <a:avLst>
              <a:gd name="adj" fmla="val 18591"/>
            </a:avLst>
          </a:prstGeom>
          <a:solidFill>
            <a:srgbClr val="ED7D31">
              <a:alpha val="52000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 defTabSz="685800">
              <a:buClr>
                <a:srgbClr val="FCAF17"/>
              </a:buClr>
              <a:buSzPts val="1800"/>
              <a:defRPr/>
            </a:pPr>
            <a:endParaRPr sz="1350"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10" name="Google Shape;158;p4"/>
          <p:cNvGrpSpPr/>
          <p:nvPr/>
        </p:nvGrpSpPr>
        <p:grpSpPr bwMode="auto">
          <a:xfrm>
            <a:off x="-5085" y="4774004"/>
            <a:ext cx="406697" cy="380132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800"/>
                <a:defRPr/>
              </a:pPr>
              <a:endParaRPr sz="135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200"/>
                <a:defRPr/>
              </a:pPr>
              <a:r>
                <a:rPr lang="en-US" sz="1050" dirty="0">
                  <a:solidFill>
                    <a:srgbClr val="FFFFFF"/>
                  </a:solidFill>
                </a:rPr>
                <a:t>6</a:t>
              </a:r>
              <a:endParaRPr sz="105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Google Shape;116;p2"/>
          <p:cNvSpPr txBox="1"/>
          <p:nvPr/>
        </p:nvSpPr>
        <p:spPr bwMode="auto">
          <a:xfrm>
            <a:off x="-780164" y="903082"/>
            <a:ext cx="5244152" cy="1061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4" tIns="34274" rIns="34274" bIns="34274" anchor="ctr" anchorCtr="0">
            <a:spAutoFit/>
          </a:bodyPr>
          <a:lstStyle/>
          <a:p>
            <a:pPr algn="ctr" defTabSz="685800">
              <a:defRPr/>
            </a:pPr>
            <a:endParaRPr sz="2700" dirty="0">
              <a:solidFill>
                <a:srgbClr val="8F00FF"/>
              </a:solidFill>
            </a:endParaRPr>
          </a:p>
          <a:p>
            <a:pPr algn="ctr" defTabSz="685800">
              <a:defRPr/>
            </a:pPr>
            <a:r>
              <a:rPr lang="ru-RU" sz="2700" b="1" dirty="0">
                <a:solidFill>
                  <a:srgbClr val="8F00FF"/>
                </a:solidFill>
              </a:rPr>
              <a:t>КОНКУРЕНТЫ</a:t>
            </a:r>
            <a:endParaRPr sz="2700" dirty="0"/>
          </a:p>
          <a:p>
            <a:pPr defTabSz="685800">
              <a:buClr>
                <a:srgbClr val="8F00FF"/>
              </a:buClr>
              <a:buSzPts val="3600"/>
              <a:defRPr/>
            </a:pPr>
            <a:endParaRPr sz="1050" dirty="0"/>
          </a:p>
        </p:txBody>
      </p:sp>
      <p:sp>
        <p:nvSpPr>
          <p:cNvPr id="14" name="Google Shape;117;p2"/>
          <p:cNvSpPr txBox="1"/>
          <p:nvPr/>
        </p:nvSpPr>
        <p:spPr bwMode="auto">
          <a:xfrm>
            <a:off x="629562" y="1964879"/>
            <a:ext cx="3742801" cy="200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257175" lvl="8" indent="-257175" defTabSz="685800"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en-US" sz="1800" dirty="0">
                <a:solidFill>
                  <a:srgbClr val="8F00FF"/>
                </a:solidFill>
                <a:hlinkClick r:id="rId3"/>
              </a:rPr>
              <a:t>https://www.profistaff.ru</a:t>
            </a:r>
            <a:br>
              <a:rPr lang="ru-RU" sz="1500" dirty="0"/>
            </a:br>
            <a:r>
              <a:rPr lang="en-US" sz="1800" dirty="0">
                <a:solidFill>
                  <a:srgbClr val="8F00FF"/>
                </a:solidFill>
              </a:rPr>
              <a:t>HR </a:t>
            </a:r>
            <a:r>
              <a:rPr lang="ru-RU" sz="1800" dirty="0">
                <a:solidFill>
                  <a:srgbClr val="8F00FF"/>
                </a:solidFill>
              </a:rPr>
              <a:t>АГЕНТСВО </a:t>
            </a:r>
            <a:r>
              <a:rPr lang="en-US" sz="1800" dirty="0">
                <a:solidFill>
                  <a:srgbClr val="8F00FF"/>
                </a:solidFill>
              </a:rPr>
              <a:t>“</a:t>
            </a:r>
            <a:r>
              <a:rPr lang="en-US" sz="1800" dirty="0" err="1">
                <a:solidFill>
                  <a:srgbClr val="8F00FF"/>
                </a:solidFill>
              </a:rPr>
              <a:t>ProfiStaff</a:t>
            </a:r>
            <a:r>
              <a:rPr lang="en-US" sz="1800" dirty="0">
                <a:solidFill>
                  <a:srgbClr val="8F00FF"/>
                </a:solidFill>
              </a:rPr>
              <a:t>”</a:t>
            </a:r>
            <a:endParaRPr lang="ru-RU" sz="1800" dirty="0">
              <a:solidFill>
                <a:srgbClr val="8F00FF"/>
              </a:solidFill>
            </a:endParaRPr>
          </a:p>
          <a:p>
            <a:pPr marL="257175" lvl="8" indent="-257175" defTabSz="685800"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en-US" sz="1800" dirty="0">
                <a:solidFill>
                  <a:srgbClr val="8F00FF"/>
                </a:solidFill>
              </a:rPr>
              <a:t>https://favorit.pro </a:t>
            </a:r>
            <a:br>
              <a:rPr lang="ru-RU" sz="1800" dirty="0">
                <a:solidFill>
                  <a:srgbClr val="8F00FF"/>
                </a:solidFill>
              </a:rPr>
            </a:br>
            <a:r>
              <a:rPr lang="en-US" sz="1800" dirty="0">
                <a:solidFill>
                  <a:srgbClr val="8F00FF"/>
                </a:solidFill>
              </a:rPr>
              <a:t>HR </a:t>
            </a:r>
            <a:r>
              <a:rPr lang="ru-RU" sz="1800" dirty="0">
                <a:solidFill>
                  <a:srgbClr val="8F00FF"/>
                </a:solidFill>
              </a:rPr>
              <a:t>АГЕНСТВО </a:t>
            </a:r>
            <a:r>
              <a:rPr lang="en-US" sz="1800" dirty="0">
                <a:solidFill>
                  <a:srgbClr val="8F00FF"/>
                </a:solidFill>
              </a:rPr>
              <a:t>“</a:t>
            </a:r>
            <a:r>
              <a:rPr lang="ru-RU" sz="1800" dirty="0">
                <a:solidFill>
                  <a:srgbClr val="8F00FF"/>
                </a:solidFill>
              </a:rPr>
              <a:t>МКЦ «Фаворит»</a:t>
            </a:r>
            <a:r>
              <a:rPr lang="en-US" sz="1800" dirty="0">
                <a:solidFill>
                  <a:srgbClr val="8F00FF"/>
                </a:solidFill>
              </a:rPr>
              <a:t>”</a:t>
            </a:r>
            <a:endParaRPr lang="ru-RU" sz="1800" dirty="0">
              <a:solidFill>
                <a:srgbClr val="8F00FF"/>
              </a:solidFill>
            </a:endParaRPr>
          </a:p>
          <a:p>
            <a:pPr marL="257175" lvl="8" indent="-257175" defTabSz="685800"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en-US" sz="1800" dirty="0">
                <a:solidFill>
                  <a:srgbClr val="8F00FF"/>
                </a:solidFill>
                <a:hlinkClick r:id="rId4"/>
              </a:rPr>
              <a:t>https://www.abispersonnel.ru</a:t>
            </a:r>
            <a:br>
              <a:rPr lang="ru-RU" sz="1800" dirty="0">
                <a:solidFill>
                  <a:srgbClr val="8F00FF"/>
                </a:solidFill>
              </a:rPr>
            </a:br>
            <a:r>
              <a:rPr lang="ru-RU" sz="1800" dirty="0">
                <a:solidFill>
                  <a:srgbClr val="8F00FF"/>
                </a:solidFill>
              </a:rPr>
              <a:t>«</a:t>
            </a:r>
            <a:r>
              <a:rPr lang="ru-RU" sz="1800" dirty="0" err="1">
                <a:solidFill>
                  <a:srgbClr val="8F00FF"/>
                </a:solidFill>
              </a:rPr>
              <a:t>Абис</a:t>
            </a:r>
            <a:r>
              <a:rPr lang="ru-RU" sz="1800" dirty="0">
                <a:solidFill>
                  <a:srgbClr val="8F00FF"/>
                </a:solidFill>
              </a:rPr>
              <a:t> Персонал»</a:t>
            </a:r>
            <a:endParaRPr sz="15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130AA1A-931A-51A3-5A61-1B10A256C363}"/>
              </a:ext>
            </a:extLst>
          </p:cNvPr>
          <p:cNvSpPr/>
          <p:nvPr/>
        </p:nvSpPr>
        <p:spPr>
          <a:xfrm>
            <a:off x="4247964" y="903082"/>
            <a:ext cx="4639236" cy="3143078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05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9" name="Google Shape;112;p17">
            <a:extLst>
              <a:ext uri="{FF2B5EF4-FFF2-40B4-BE49-F238E27FC236}">
                <a16:creationId xmlns:a16="http://schemas.microsoft.com/office/drawing/2014/main" id="{83AF1361-4EB5-6AF9-6383-F3F5B587CE2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5406"/>
          <a:stretch/>
        </p:blipFill>
        <p:spPr bwMode="auto"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/>
        </p:nvSpPr>
        <p:spPr>
          <a:xfrm>
            <a:off x="428394" y="1588556"/>
            <a:ext cx="6936600" cy="2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r>
              <a:rPr lang="ru" sz="13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TaskAd предоставляет онлайн-биржу рекламных услуг, которая объединяет рекламодателей и исполнителей для реализации разнообразных задач по созданию и продвижению рекламных кампаний. В рамках платформы клиенты могут находить исполнителей и заказывать создание рекламных материалов (дизайн, копирайтинг, видеоконтент и т.д.). Доход компании формируется за счёт комиссии с каждой завершённой сделки, платы за дополнительные услуги, а также небольших сборов за отклики на задачи, просмотры объявлений или выкладку запроса. Это позволяет клиентам экономить время и средства, получать доступ к квалифицированным специалистам и надёжно управлять рекламными кампаниями в одном месте.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p21"/>
          <p:cNvSpPr/>
          <p:nvPr/>
        </p:nvSpPr>
        <p:spPr>
          <a:xfrm>
            <a:off x="428401" y="734513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428401" y="708563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" name="Google Shape;221;p7"/>
          <p:cNvGrpSpPr/>
          <p:nvPr/>
        </p:nvGrpSpPr>
        <p:grpSpPr bwMode="auto">
          <a:xfrm>
            <a:off x="-5085" y="4774004"/>
            <a:ext cx="406697" cy="380132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800"/>
                <a:defRPr/>
              </a:pPr>
              <a:endParaRPr sz="135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200"/>
                <a:defRPr/>
              </a:pPr>
              <a:r>
                <a:rPr lang="en-US" sz="900" dirty="0">
                  <a:solidFill>
                    <a:srgbClr val="FFFFFF"/>
                  </a:solidFill>
                </a:rPr>
                <a:t>8</a:t>
              </a:r>
              <a:endParaRPr sz="1050" dirty="0"/>
            </a:p>
          </p:txBody>
        </p:sp>
      </p:grpSp>
      <p:sp>
        <p:nvSpPr>
          <p:cNvPr id="19" name="Google Shape;116;p2"/>
          <p:cNvSpPr txBox="1"/>
          <p:nvPr/>
        </p:nvSpPr>
        <p:spPr bwMode="auto">
          <a:xfrm>
            <a:off x="-650806" y="194356"/>
            <a:ext cx="5244152" cy="1061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4" tIns="34274" rIns="34274" bIns="34274" anchor="ctr" anchorCtr="0">
            <a:spAutoFit/>
          </a:bodyPr>
          <a:lstStyle/>
          <a:p>
            <a:pPr algn="ctr" defTabSz="685800">
              <a:defRPr/>
            </a:pPr>
            <a:endParaRPr sz="2700" dirty="0">
              <a:solidFill>
                <a:srgbClr val="8F00FF"/>
              </a:solidFill>
            </a:endParaRPr>
          </a:p>
          <a:p>
            <a:pPr algn="ctr" defTabSz="685800">
              <a:defRPr/>
            </a:pPr>
            <a:r>
              <a:rPr lang="ru-RU" sz="2700" b="1" dirty="0">
                <a:solidFill>
                  <a:srgbClr val="8F00FF"/>
                </a:solidFill>
              </a:rPr>
              <a:t>БИЗНЕС-МОДЕЛЬ</a:t>
            </a:r>
            <a:endParaRPr sz="2700" dirty="0"/>
          </a:p>
          <a:p>
            <a:pPr defTabSz="685800">
              <a:buClr>
                <a:srgbClr val="8F00FF"/>
              </a:buClr>
              <a:buSzPts val="3600"/>
              <a:defRPr/>
            </a:pPr>
            <a:endParaRPr sz="1050" dirty="0"/>
          </a:p>
        </p:txBody>
      </p:sp>
      <p:pic>
        <p:nvPicPr>
          <p:cNvPr id="22" name="Picture 2" descr="https://research.misis.ru/images/tild3330-6531-4465-b733-386539636130____web_-_-rg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245" y="4353948"/>
            <a:ext cx="889228" cy="71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17;p2"/>
          <p:cNvSpPr txBox="1"/>
          <p:nvPr/>
        </p:nvSpPr>
        <p:spPr bwMode="auto">
          <a:xfrm>
            <a:off x="373821" y="1371947"/>
            <a:ext cx="3064054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lvl="8" defTabSz="685800">
              <a:buClr>
                <a:srgbClr val="1B1B1B"/>
              </a:buClr>
              <a:buSzPts val="1600"/>
              <a:defRPr/>
            </a:pPr>
            <a:r>
              <a:rPr lang="ru-RU" sz="1500" dirty="0">
                <a:solidFill>
                  <a:srgbClr val="8F00FF"/>
                </a:solidFill>
              </a:rPr>
              <a:t>Продаем услугу по подбору эффективного кадра в сфере </a:t>
            </a:r>
            <a:r>
              <a:rPr lang="en-US" sz="1500" dirty="0">
                <a:solidFill>
                  <a:srgbClr val="8F00FF"/>
                </a:solidFill>
              </a:rPr>
              <a:t>IT</a:t>
            </a:r>
            <a:r>
              <a:rPr lang="ru-RU" sz="1500" dirty="0">
                <a:solidFill>
                  <a:srgbClr val="8F00FF"/>
                </a:solidFill>
              </a:rPr>
              <a:t>. Стоимость услуги от 50 до 350 тыс. руб.</a:t>
            </a:r>
            <a:endParaRPr sz="1350" dirty="0"/>
          </a:p>
          <a:p>
            <a:pPr lvl="8" defTabSz="685800">
              <a:buClr>
                <a:srgbClr val="1B1B1B"/>
              </a:buClr>
              <a:buSzPts val="1600"/>
              <a:defRPr/>
            </a:pPr>
            <a:endParaRPr lang="ru-RU" sz="1500" dirty="0">
              <a:solidFill>
                <a:srgbClr val="8F00FF"/>
              </a:solidFill>
            </a:endParaRPr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B8992624-AD48-02A5-4383-FA7224B07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9693391"/>
              </p:ext>
            </p:extLst>
          </p:nvPr>
        </p:nvGraphicFramePr>
        <p:xfrm>
          <a:off x="3113839" y="979226"/>
          <a:ext cx="6369818" cy="4087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Google Shape;129;p17">
            <a:extLst>
              <a:ext uri="{FF2B5EF4-FFF2-40B4-BE49-F238E27FC236}">
                <a16:creationId xmlns:a16="http://schemas.microsoft.com/office/drawing/2014/main" id="{BF3DB453-DE74-B54F-2E41-A272EA37CD52}"/>
              </a:ext>
            </a:extLst>
          </p:cNvPr>
          <p:cNvSpPr/>
          <p:nvPr/>
        </p:nvSpPr>
        <p:spPr>
          <a:xfrm>
            <a:off x="7055858" y="803532"/>
            <a:ext cx="356048" cy="351389"/>
          </a:xfrm>
          <a:custGeom>
            <a:avLst/>
            <a:gdLst/>
            <a:ahLst/>
            <a:cxnLst/>
            <a:rect l="l" t="t" r="r" b="b"/>
            <a:pathLst>
              <a:path w="5808" h="5732" extrusionOk="0">
                <a:moveTo>
                  <a:pt x="2966" y="359"/>
                </a:moveTo>
                <a:cubicBezTo>
                  <a:pt x="3088" y="359"/>
                  <a:pt x="3181" y="436"/>
                  <a:pt x="3262" y="589"/>
                </a:cubicBezTo>
                <a:cubicBezTo>
                  <a:pt x="3292" y="671"/>
                  <a:pt x="3324" y="753"/>
                  <a:pt x="3344" y="825"/>
                </a:cubicBezTo>
                <a:cubicBezTo>
                  <a:pt x="3497" y="1346"/>
                  <a:pt x="3354" y="1836"/>
                  <a:pt x="3344" y="1836"/>
                </a:cubicBezTo>
                <a:lnTo>
                  <a:pt x="3252" y="2154"/>
                </a:lnTo>
                <a:lnTo>
                  <a:pt x="4387" y="1826"/>
                </a:lnTo>
                <a:cubicBezTo>
                  <a:pt x="4469" y="1804"/>
                  <a:pt x="4546" y="1792"/>
                  <a:pt x="4618" y="1792"/>
                </a:cubicBezTo>
                <a:cubicBezTo>
                  <a:pt x="4805" y="1792"/>
                  <a:pt x="4959" y="1871"/>
                  <a:pt x="5092" y="2041"/>
                </a:cubicBezTo>
                <a:cubicBezTo>
                  <a:pt x="5378" y="2409"/>
                  <a:pt x="5439" y="3554"/>
                  <a:pt x="5439" y="3963"/>
                </a:cubicBezTo>
                <a:cubicBezTo>
                  <a:pt x="5439" y="3973"/>
                  <a:pt x="5439" y="4249"/>
                  <a:pt x="5123" y="4382"/>
                </a:cubicBezTo>
                <a:cubicBezTo>
                  <a:pt x="4703" y="4577"/>
                  <a:pt x="3894" y="4772"/>
                  <a:pt x="3696" y="4772"/>
                </a:cubicBezTo>
                <a:cubicBezTo>
                  <a:pt x="3686" y="4772"/>
                  <a:pt x="3678" y="4772"/>
                  <a:pt x="3671" y="4771"/>
                </a:cubicBezTo>
                <a:lnTo>
                  <a:pt x="3426" y="4699"/>
                </a:lnTo>
                <a:lnTo>
                  <a:pt x="2965" y="4597"/>
                </a:lnTo>
                <a:cubicBezTo>
                  <a:pt x="2958" y="4596"/>
                  <a:pt x="2950" y="4596"/>
                  <a:pt x="2942" y="4596"/>
                </a:cubicBezTo>
                <a:cubicBezTo>
                  <a:pt x="2834" y="4596"/>
                  <a:pt x="2639" y="4655"/>
                  <a:pt x="2383" y="4740"/>
                </a:cubicBezTo>
                <a:lnTo>
                  <a:pt x="1882" y="3022"/>
                </a:lnTo>
                <a:cubicBezTo>
                  <a:pt x="2127" y="2818"/>
                  <a:pt x="2495" y="2450"/>
                  <a:pt x="2638" y="1990"/>
                </a:cubicBezTo>
                <a:cubicBezTo>
                  <a:pt x="2771" y="1561"/>
                  <a:pt x="2802" y="1070"/>
                  <a:pt x="2822" y="722"/>
                </a:cubicBezTo>
                <a:cubicBezTo>
                  <a:pt x="2822" y="722"/>
                  <a:pt x="2853" y="436"/>
                  <a:pt x="2863" y="375"/>
                </a:cubicBezTo>
                <a:cubicBezTo>
                  <a:pt x="2899" y="364"/>
                  <a:pt x="2934" y="359"/>
                  <a:pt x="2966" y="359"/>
                </a:cubicBezTo>
                <a:close/>
                <a:moveTo>
                  <a:pt x="2967" y="1"/>
                </a:moveTo>
                <a:cubicBezTo>
                  <a:pt x="2869" y="1"/>
                  <a:pt x="2765" y="23"/>
                  <a:pt x="2659" y="68"/>
                </a:cubicBezTo>
                <a:cubicBezTo>
                  <a:pt x="2506" y="129"/>
                  <a:pt x="2495" y="293"/>
                  <a:pt x="2465" y="702"/>
                </a:cubicBezTo>
                <a:cubicBezTo>
                  <a:pt x="2444" y="1029"/>
                  <a:pt x="2413" y="1489"/>
                  <a:pt x="2291" y="1888"/>
                </a:cubicBezTo>
                <a:cubicBezTo>
                  <a:pt x="2209" y="2184"/>
                  <a:pt x="1974" y="2460"/>
                  <a:pt x="1770" y="2644"/>
                </a:cubicBezTo>
                <a:lnTo>
                  <a:pt x="1759" y="2613"/>
                </a:lnTo>
                <a:lnTo>
                  <a:pt x="0" y="3125"/>
                </a:lnTo>
                <a:lnTo>
                  <a:pt x="757" y="5732"/>
                </a:lnTo>
                <a:lnTo>
                  <a:pt x="2515" y="5231"/>
                </a:lnTo>
                <a:lnTo>
                  <a:pt x="2475" y="5078"/>
                </a:lnTo>
                <a:cubicBezTo>
                  <a:pt x="2751" y="4985"/>
                  <a:pt x="2915" y="4955"/>
                  <a:pt x="2955" y="4955"/>
                </a:cubicBezTo>
                <a:lnTo>
                  <a:pt x="3313" y="5047"/>
                </a:lnTo>
                <a:lnTo>
                  <a:pt x="3599" y="5119"/>
                </a:lnTo>
                <a:cubicBezTo>
                  <a:pt x="3624" y="5125"/>
                  <a:pt x="3656" y="5127"/>
                  <a:pt x="3693" y="5127"/>
                </a:cubicBezTo>
                <a:cubicBezTo>
                  <a:pt x="4045" y="5127"/>
                  <a:pt x="4906" y="4886"/>
                  <a:pt x="5276" y="4719"/>
                </a:cubicBezTo>
                <a:cubicBezTo>
                  <a:pt x="5798" y="4474"/>
                  <a:pt x="5808" y="3983"/>
                  <a:pt x="5808" y="3963"/>
                </a:cubicBezTo>
                <a:cubicBezTo>
                  <a:pt x="5808" y="3799"/>
                  <a:pt x="5798" y="2347"/>
                  <a:pt x="5368" y="1816"/>
                </a:cubicBezTo>
                <a:cubicBezTo>
                  <a:pt x="5167" y="1563"/>
                  <a:pt x="4917" y="1435"/>
                  <a:pt x="4627" y="1435"/>
                </a:cubicBezTo>
                <a:cubicBezTo>
                  <a:pt x="4518" y="1435"/>
                  <a:pt x="4404" y="1453"/>
                  <a:pt x="4285" y="1489"/>
                </a:cubicBezTo>
                <a:lnTo>
                  <a:pt x="3753" y="1642"/>
                </a:lnTo>
                <a:cubicBezTo>
                  <a:pt x="3783" y="1407"/>
                  <a:pt x="3794" y="1090"/>
                  <a:pt x="3692" y="732"/>
                </a:cubicBezTo>
                <a:cubicBezTo>
                  <a:pt x="3661" y="630"/>
                  <a:pt x="3630" y="538"/>
                  <a:pt x="3579" y="436"/>
                </a:cubicBezTo>
                <a:cubicBezTo>
                  <a:pt x="3445" y="154"/>
                  <a:pt x="3226" y="1"/>
                  <a:pt x="296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/>
            <a:endParaRPr sz="1050"/>
          </a:p>
        </p:txBody>
      </p:sp>
      <p:grpSp>
        <p:nvGrpSpPr>
          <p:cNvPr id="3" name="Google Shape;12698;p53">
            <a:extLst>
              <a:ext uri="{FF2B5EF4-FFF2-40B4-BE49-F238E27FC236}">
                <a16:creationId xmlns:a16="http://schemas.microsoft.com/office/drawing/2014/main" id="{4A212230-A149-C512-48D9-B4132490E67E}"/>
              </a:ext>
            </a:extLst>
          </p:cNvPr>
          <p:cNvGrpSpPr/>
          <p:nvPr/>
        </p:nvGrpSpPr>
        <p:grpSpPr>
          <a:xfrm>
            <a:off x="419956" y="2765502"/>
            <a:ext cx="2887798" cy="1853981"/>
            <a:chOff x="2665830" y="1594292"/>
            <a:chExt cx="3850397" cy="2471974"/>
          </a:xfrm>
        </p:grpSpPr>
        <p:sp>
          <p:nvSpPr>
            <p:cNvPr id="4" name="Google Shape;12699;p53">
              <a:extLst>
                <a:ext uri="{FF2B5EF4-FFF2-40B4-BE49-F238E27FC236}">
                  <a16:creationId xmlns:a16="http://schemas.microsoft.com/office/drawing/2014/main" id="{16C6426D-44F5-B031-40F0-04A2B61B5355}"/>
                </a:ext>
              </a:extLst>
            </p:cNvPr>
            <p:cNvSpPr/>
            <p:nvPr/>
          </p:nvSpPr>
          <p:spPr>
            <a:xfrm>
              <a:off x="3078463" y="1817043"/>
              <a:ext cx="2727476" cy="1790663"/>
            </a:xfrm>
            <a:custGeom>
              <a:avLst/>
              <a:gdLst/>
              <a:ahLst/>
              <a:cxnLst/>
              <a:rect l="l" t="t" r="r" b="b"/>
              <a:pathLst>
                <a:path w="128776" h="84545" extrusionOk="0">
                  <a:moveTo>
                    <a:pt x="4131" y="0"/>
                  </a:moveTo>
                  <a:cubicBezTo>
                    <a:pt x="1850" y="0"/>
                    <a:pt x="1" y="1853"/>
                    <a:pt x="1" y="4134"/>
                  </a:cubicBezTo>
                  <a:lnTo>
                    <a:pt x="1" y="82692"/>
                  </a:lnTo>
                  <a:cubicBezTo>
                    <a:pt x="1" y="83714"/>
                    <a:pt x="831" y="84544"/>
                    <a:pt x="1856" y="84544"/>
                  </a:cubicBezTo>
                  <a:lnTo>
                    <a:pt x="62652" y="84544"/>
                  </a:lnTo>
                  <a:lnTo>
                    <a:pt x="128775" y="77794"/>
                  </a:lnTo>
                  <a:lnTo>
                    <a:pt x="128775" y="4134"/>
                  </a:lnTo>
                  <a:cubicBezTo>
                    <a:pt x="128775" y="1853"/>
                    <a:pt x="126926" y="0"/>
                    <a:pt x="1246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 dirty="0"/>
            </a:p>
          </p:txBody>
        </p:sp>
        <p:sp>
          <p:nvSpPr>
            <p:cNvPr id="5" name="Google Shape;12700;p53">
              <a:extLst>
                <a:ext uri="{FF2B5EF4-FFF2-40B4-BE49-F238E27FC236}">
                  <a16:creationId xmlns:a16="http://schemas.microsoft.com/office/drawing/2014/main" id="{790B2D5C-70C0-1F3E-8E26-D14624CFB489}"/>
                </a:ext>
              </a:extLst>
            </p:cNvPr>
            <p:cNvSpPr/>
            <p:nvPr/>
          </p:nvSpPr>
          <p:spPr>
            <a:xfrm>
              <a:off x="3056919" y="1803233"/>
              <a:ext cx="2752405" cy="1812775"/>
            </a:xfrm>
            <a:custGeom>
              <a:avLst/>
              <a:gdLst/>
              <a:ahLst/>
              <a:cxnLst/>
              <a:rect l="l" t="t" r="r" b="b"/>
              <a:pathLst>
                <a:path w="129953" h="85589" extrusionOk="0">
                  <a:moveTo>
                    <a:pt x="100557" y="110"/>
                  </a:moveTo>
                  <a:cubicBezTo>
                    <a:pt x="100554" y="145"/>
                    <a:pt x="100551" y="179"/>
                    <a:pt x="100141" y="179"/>
                  </a:cubicBezTo>
                  <a:lnTo>
                    <a:pt x="99730" y="145"/>
                  </a:lnTo>
                  <a:lnTo>
                    <a:pt x="100147" y="110"/>
                  </a:lnTo>
                  <a:close/>
                  <a:moveTo>
                    <a:pt x="10069" y="123"/>
                  </a:moveTo>
                  <a:cubicBezTo>
                    <a:pt x="10066" y="157"/>
                    <a:pt x="10062" y="192"/>
                    <a:pt x="9652" y="192"/>
                  </a:cubicBezTo>
                  <a:lnTo>
                    <a:pt x="9238" y="192"/>
                  </a:lnTo>
                  <a:cubicBezTo>
                    <a:pt x="9241" y="157"/>
                    <a:pt x="9658" y="123"/>
                    <a:pt x="9658" y="123"/>
                  </a:cubicBezTo>
                  <a:close/>
                  <a:moveTo>
                    <a:pt x="95208" y="141"/>
                  </a:moveTo>
                  <a:cubicBezTo>
                    <a:pt x="95619" y="141"/>
                    <a:pt x="95619" y="141"/>
                    <a:pt x="95615" y="176"/>
                  </a:cubicBezTo>
                  <a:cubicBezTo>
                    <a:pt x="95615" y="176"/>
                    <a:pt x="95612" y="214"/>
                    <a:pt x="95202" y="214"/>
                  </a:cubicBezTo>
                  <a:lnTo>
                    <a:pt x="94791" y="176"/>
                  </a:lnTo>
                  <a:cubicBezTo>
                    <a:pt x="94794" y="141"/>
                    <a:pt x="95208" y="141"/>
                    <a:pt x="95208" y="141"/>
                  </a:cubicBezTo>
                  <a:close/>
                  <a:moveTo>
                    <a:pt x="114525" y="295"/>
                  </a:moveTo>
                  <a:cubicBezTo>
                    <a:pt x="114935" y="295"/>
                    <a:pt x="114932" y="333"/>
                    <a:pt x="114932" y="333"/>
                  </a:cubicBezTo>
                  <a:cubicBezTo>
                    <a:pt x="114932" y="333"/>
                    <a:pt x="114929" y="367"/>
                    <a:pt x="114519" y="367"/>
                  </a:cubicBezTo>
                  <a:cubicBezTo>
                    <a:pt x="114519" y="367"/>
                    <a:pt x="114111" y="333"/>
                    <a:pt x="114114" y="295"/>
                  </a:cubicBezTo>
                  <a:close/>
                  <a:moveTo>
                    <a:pt x="103571" y="333"/>
                  </a:moveTo>
                  <a:cubicBezTo>
                    <a:pt x="103726" y="333"/>
                    <a:pt x="103828" y="342"/>
                    <a:pt x="103826" y="361"/>
                  </a:cubicBezTo>
                  <a:cubicBezTo>
                    <a:pt x="103823" y="395"/>
                    <a:pt x="103823" y="395"/>
                    <a:pt x="103412" y="395"/>
                  </a:cubicBezTo>
                  <a:cubicBezTo>
                    <a:pt x="102588" y="395"/>
                    <a:pt x="102588" y="395"/>
                    <a:pt x="103002" y="361"/>
                  </a:cubicBezTo>
                  <a:cubicBezTo>
                    <a:pt x="103210" y="342"/>
                    <a:pt x="103417" y="333"/>
                    <a:pt x="103571" y="333"/>
                  </a:cubicBezTo>
                  <a:close/>
                  <a:moveTo>
                    <a:pt x="106292" y="361"/>
                  </a:moveTo>
                  <a:cubicBezTo>
                    <a:pt x="106706" y="361"/>
                    <a:pt x="106706" y="361"/>
                    <a:pt x="106703" y="398"/>
                  </a:cubicBezTo>
                  <a:lnTo>
                    <a:pt x="106289" y="398"/>
                  </a:lnTo>
                  <a:lnTo>
                    <a:pt x="105882" y="361"/>
                  </a:lnTo>
                  <a:close/>
                  <a:moveTo>
                    <a:pt x="110407" y="364"/>
                  </a:moveTo>
                  <a:cubicBezTo>
                    <a:pt x="110818" y="364"/>
                    <a:pt x="110818" y="364"/>
                    <a:pt x="110814" y="402"/>
                  </a:cubicBezTo>
                  <a:lnTo>
                    <a:pt x="110404" y="398"/>
                  </a:lnTo>
                  <a:lnTo>
                    <a:pt x="109993" y="364"/>
                  </a:lnTo>
                  <a:close/>
                  <a:moveTo>
                    <a:pt x="61053" y="333"/>
                  </a:moveTo>
                  <a:cubicBezTo>
                    <a:pt x="61050" y="367"/>
                    <a:pt x="61046" y="405"/>
                    <a:pt x="60636" y="405"/>
                  </a:cubicBezTo>
                  <a:lnTo>
                    <a:pt x="60222" y="402"/>
                  </a:lnTo>
                  <a:cubicBezTo>
                    <a:pt x="60225" y="367"/>
                    <a:pt x="60642" y="333"/>
                    <a:pt x="60642" y="333"/>
                  </a:cubicBezTo>
                  <a:close/>
                  <a:moveTo>
                    <a:pt x="15396" y="339"/>
                  </a:moveTo>
                  <a:cubicBezTo>
                    <a:pt x="15393" y="372"/>
                    <a:pt x="15390" y="408"/>
                    <a:pt x="15026" y="408"/>
                  </a:cubicBezTo>
                  <a:cubicBezTo>
                    <a:pt x="15011" y="408"/>
                    <a:pt x="14996" y="408"/>
                    <a:pt x="14979" y="408"/>
                  </a:cubicBezTo>
                  <a:lnTo>
                    <a:pt x="14572" y="373"/>
                  </a:lnTo>
                  <a:lnTo>
                    <a:pt x="14986" y="339"/>
                  </a:lnTo>
                  <a:close/>
                  <a:moveTo>
                    <a:pt x="43776" y="358"/>
                  </a:moveTo>
                  <a:cubicBezTo>
                    <a:pt x="44597" y="358"/>
                    <a:pt x="44597" y="358"/>
                    <a:pt x="44594" y="392"/>
                  </a:cubicBezTo>
                  <a:cubicBezTo>
                    <a:pt x="44591" y="424"/>
                    <a:pt x="43988" y="427"/>
                    <a:pt x="43555" y="427"/>
                  </a:cubicBezTo>
                  <a:cubicBezTo>
                    <a:pt x="43483" y="427"/>
                    <a:pt x="43415" y="427"/>
                    <a:pt x="43356" y="427"/>
                  </a:cubicBezTo>
                  <a:cubicBezTo>
                    <a:pt x="42949" y="392"/>
                    <a:pt x="43362" y="358"/>
                    <a:pt x="43776" y="358"/>
                  </a:cubicBezTo>
                  <a:close/>
                  <a:moveTo>
                    <a:pt x="109443" y="418"/>
                  </a:moveTo>
                  <a:cubicBezTo>
                    <a:pt x="109397" y="418"/>
                    <a:pt x="109305" y="421"/>
                    <a:pt x="109166" y="433"/>
                  </a:cubicBezTo>
                  <a:cubicBezTo>
                    <a:pt x="109442" y="433"/>
                    <a:pt x="109535" y="418"/>
                    <a:pt x="109443" y="418"/>
                  </a:cubicBezTo>
                  <a:close/>
                  <a:moveTo>
                    <a:pt x="105056" y="520"/>
                  </a:moveTo>
                  <a:cubicBezTo>
                    <a:pt x="105049" y="525"/>
                    <a:pt x="105046" y="530"/>
                    <a:pt x="105045" y="536"/>
                  </a:cubicBezTo>
                  <a:cubicBezTo>
                    <a:pt x="105064" y="538"/>
                    <a:pt x="105082" y="540"/>
                    <a:pt x="105097" y="541"/>
                  </a:cubicBezTo>
                  <a:lnTo>
                    <a:pt x="105097" y="541"/>
                  </a:lnTo>
                  <a:cubicBezTo>
                    <a:pt x="105080" y="536"/>
                    <a:pt x="105065" y="529"/>
                    <a:pt x="105056" y="520"/>
                  </a:cubicBezTo>
                  <a:close/>
                  <a:moveTo>
                    <a:pt x="105097" y="541"/>
                  </a:moveTo>
                  <a:cubicBezTo>
                    <a:pt x="105139" y="555"/>
                    <a:pt x="105196" y="561"/>
                    <a:pt x="105217" y="561"/>
                  </a:cubicBezTo>
                  <a:cubicBezTo>
                    <a:pt x="105240" y="561"/>
                    <a:pt x="105221" y="554"/>
                    <a:pt x="105097" y="541"/>
                  </a:cubicBezTo>
                  <a:close/>
                  <a:moveTo>
                    <a:pt x="3026" y="748"/>
                  </a:moveTo>
                  <a:cubicBezTo>
                    <a:pt x="3039" y="748"/>
                    <a:pt x="3042" y="755"/>
                    <a:pt x="3046" y="765"/>
                  </a:cubicBezTo>
                  <a:cubicBezTo>
                    <a:pt x="3055" y="803"/>
                    <a:pt x="2689" y="1013"/>
                    <a:pt x="2695" y="1022"/>
                  </a:cubicBezTo>
                  <a:cubicBezTo>
                    <a:pt x="2597" y="1081"/>
                    <a:pt x="2550" y="1104"/>
                    <a:pt x="2534" y="1104"/>
                  </a:cubicBezTo>
                  <a:cubicBezTo>
                    <a:pt x="2491" y="1104"/>
                    <a:pt x="2660" y="950"/>
                    <a:pt x="2651" y="925"/>
                  </a:cubicBezTo>
                  <a:cubicBezTo>
                    <a:pt x="2913" y="786"/>
                    <a:pt x="2996" y="748"/>
                    <a:pt x="3026" y="748"/>
                  </a:cubicBezTo>
                  <a:close/>
                  <a:moveTo>
                    <a:pt x="129426" y="3429"/>
                  </a:moveTo>
                  <a:cubicBezTo>
                    <a:pt x="129585" y="3832"/>
                    <a:pt x="129661" y="4272"/>
                    <a:pt x="129624" y="4272"/>
                  </a:cubicBezTo>
                  <a:cubicBezTo>
                    <a:pt x="129624" y="4272"/>
                    <a:pt x="129624" y="4272"/>
                    <a:pt x="129623" y="4272"/>
                  </a:cubicBezTo>
                  <a:cubicBezTo>
                    <a:pt x="129623" y="4272"/>
                    <a:pt x="129595" y="4269"/>
                    <a:pt x="129492" y="3849"/>
                  </a:cubicBezTo>
                  <a:cubicBezTo>
                    <a:pt x="129501" y="3846"/>
                    <a:pt x="129354" y="3441"/>
                    <a:pt x="129392" y="3435"/>
                  </a:cubicBezTo>
                  <a:lnTo>
                    <a:pt x="129426" y="3429"/>
                  </a:lnTo>
                  <a:close/>
                  <a:moveTo>
                    <a:pt x="489" y="9772"/>
                  </a:moveTo>
                  <a:cubicBezTo>
                    <a:pt x="526" y="9775"/>
                    <a:pt x="561" y="9778"/>
                    <a:pt x="561" y="10188"/>
                  </a:cubicBezTo>
                  <a:lnTo>
                    <a:pt x="526" y="10596"/>
                  </a:lnTo>
                  <a:lnTo>
                    <a:pt x="489" y="10182"/>
                  </a:lnTo>
                  <a:lnTo>
                    <a:pt x="489" y="9772"/>
                  </a:lnTo>
                  <a:close/>
                  <a:moveTo>
                    <a:pt x="129701" y="17189"/>
                  </a:moveTo>
                  <a:cubicBezTo>
                    <a:pt x="129725" y="17189"/>
                    <a:pt x="129757" y="17392"/>
                    <a:pt x="129777" y="17879"/>
                  </a:cubicBezTo>
                  <a:cubicBezTo>
                    <a:pt x="129777" y="18256"/>
                    <a:pt x="129777" y="18287"/>
                    <a:pt x="129750" y="18287"/>
                  </a:cubicBezTo>
                  <a:cubicBezTo>
                    <a:pt x="129748" y="18287"/>
                    <a:pt x="129745" y="18286"/>
                    <a:pt x="129743" y="18286"/>
                  </a:cubicBezTo>
                  <a:cubicBezTo>
                    <a:pt x="129708" y="18283"/>
                    <a:pt x="129670" y="17869"/>
                    <a:pt x="129670" y="17459"/>
                  </a:cubicBezTo>
                  <a:cubicBezTo>
                    <a:pt x="129672" y="17289"/>
                    <a:pt x="129684" y="17189"/>
                    <a:pt x="129701" y="17189"/>
                  </a:cubicBezTo>
                  <a:close/>
                  <a:moveTo>
                    <a:pt x="465" y="34675"/>
                  </a:moveTo>
                  <a:cubicBezTo>
                    <a:pt x="469" y="34675"/>
                    <a:pt x="473" y="34720"/>
                    <a:pt x="473" y="34858"/>
                  </a:cubicBezTo>
                  <a:cubicBezTo>
                    <a:pt x="450" y="34856"/>
                    <a:pt x="458" y="34675"/>
                    <a:pt x="465" y="34675"/>
                  </a:cubicBezTo>
                  <a:close/>
                  <a:moveTo>
                    <a:pt x="401" y="36497"/>
                  </a:moveTo>
                  <a:cubicBezTo>
                    <a:pt x="439" y="36500"/>
                    <a:pt x="473" y="36503"/>
                    <a:pt x="473" y="36917"/>
                  </a:cubicBezTo>
                  <a:lnTo>
                    <a:pt x="435" y="37324"/>
                  </a:lnTo>
                  <a:lnTo>
                    <a:pt x="401" y="36910"/>
                  </a:lnTo>
                  <a:lnTo>
                    <a:pt x="401" y="36497"/>
                  </a:lnTo>
                  <a:close/>
                  <a:moveTo>
                    <a:pt x="435" y="39380"/>
                  </a:moveTo>
                  <a:cubicBezTo>
                    <a:pt x="470" y="39383"/>
                    <a:pt x="470" y="39383"/>
                    <a:pt x="470" y="39794"/>
                  </a:cubicBezTo>
                  <a:cubicBezTo>
                    <a:pt x="470" y="39794"/>
                    <a:pt x="436" y="40198"/>
                    <a:pt x="398" y="40198"/>
                  </a:cubicBezTo>
                  <a:cubicBezTo>
                    <a:pt x="398" y="40198"/>
                    <a:pt x="398" y="40198"/>
                    <a:pt x="398" y="40198"/>
                  </a:cubicBezTo>
                  <a:lnTo>
                    <a:pt x="398" y="40201"/>
                  </a:lnTo>
                  <a:cubicBezTo>
                    <a:pt x="363" y="40198"/>
                    <a:pt x="363" y="39784"/>
                    <a:pt x="435" y="39380"/>
                  </a:cubicBezTo>
                  <a:close/>
                  <a:moveTo>
                    <a:pt x="501" y="46378"/>
                  </a:moveTo>
                  <a:cubicBezTo>
                    <a:pt x="501" y="46378"/>
                    <a:pt x="501" y="46378"/>
                    <a:pt x="501" y="46378"/>
                  </a:cubicBezTo>
                  <a:cubicBezTo>
                    <a:pt x="539" y="46381"/>
                    <a:pt x="501" y="46788"/>
                    <a:pt x="501" y="47202"/>
                  </a:cubicBezTo>
                  <a:cubicBezTo>
                    <a:pt x="487" y="47370"/>
                    <a:pt x="479" y="47469"/>
                    <a:pt x="474" y="47469"/>
                  </a:cubicBezTo>
                  <a:cubicBezTo>
                    <a:pt x="467" y="47469"/>
                    <a:pt x="467" y="47269"/>
                    <a:pt x="467" y="46785"/>
                  </a:cubicBezTo>
                  <a:cubicBezTo>
                    <a:pt x="467" y="46381"/>
                    <a:pt x="500" y="46378"/>
                    <a:pt x="501" y="46378"/>
                  </a:cubicBezTo>
                  <a:close/>
                  <a:moveTo>
                    <a:pt x="285" y="49239"/>
                  </a:moveTo>
                  <a:cubicBezTo>
                    <a:pt x="310" y="49241"/>
                    <a:pt x="302" y="49422"/>
                    <a:pt x="293" y="49422"/>
                  </a:cubicBezTo>
                  <a:cubicBezTo>
                    <a:pt x="289" y="49422"/>
                    <a:pt x="285" y="49376"/>
                    <a:pt x="285" y="49239"/>
                  </a:cubicBezTo>
                  <a:close/>
                  <a:moveTo>
                    <a:pt x="1204" y="48906"/>
                  </a:moveTo>
                  <a:cubicBezTo>
                    <a:pt x="1175" y="48906"/>
                    <a:pt x="1175" y="48936"/>
                    <a:pt x="1175" y="49314"/>
                  </a:cubicBezTo>
                  <a:cubicBezTo>
                    <a:pt x="1175" y="49314"/>
                    <a:pt x="1213" y="49731"/>
                    <a:pt x="1247" y="49734"/>
                  </a:cubicBezTo>
                  <a:cubicBezTo>
                    <a:pt x="1247" y="49734"/>
                    <a:pt x="1247" y="49734"/>
                    <a:pt x="1247" y="49734"/>
                  </a:cubicBezTo>
                  <a:cubicBezTo>
                    <a:pt x="1282" y="49734"/>
                    <a:pt x="1281" y="49322"/>
                    <a:pt x="1213" y="48907"/>
                  </a:cubicBezTo>
                  <a:cubicBezTo>
                    <a:pt x="1210" y="48906"/>
                    <a:pt x="1207" y="48906"/>
                    <a:pt x="1204" y="48906"/>
                  </a:cubicBezTo>
                  <a:close/>
                  <a:moveTo>
                    <a:pt x="30" y="49216"/>
                  </a:moveTo>
                  <a:cubicBezTo>
                    <a:pt x="3" y="49216"/>
                    <a:pt x="3" y="49247"/>
                    <a:pt x="3" y="49624"/>
                  </a:cubicBezTo>
                  <a:cubicBezTo>
                    <a:pt x="1" y="50107"/>
                    <a:pt x="0" y="50307"/>
                    <a:pt x="8" y="50307"/>
                  </a:cubicBezTo>
                  <a:cubicBezTo>
                    <a:pt x="13" y="50307"/>
                    <a:pt x="22" y="50208"/>
                    <a:pt x="37" y="50038"/>
                  </a:cubicBezTo>
                  <a:lnTo>
                    <a:pt x="37" y="49217"/>
                  </a:lnTo>
                  <a:cubicBezTo>
                    <a:pt x="35" y="49217"/>
                    <a:pt x="32" y="49216"/>
                    <a:pt x="30" y="49216"/>
                  </a:cubicBezTo>
                  <a:close/>
                  <a:moveTo>
                    <a:pt x="498" y="53780"/>
                  </a:moveTo>
                  <a:cubicBezTo>
                    <a:pt x="498" y="53780"/>
                    <a:pt x="498" y="53780"/>
                    <a:pt x="498" y="53780"/>
                  </a:cubicBezTo>
                  <a:cubicBezTo>
                    <a:pt x="498" y="53780"/>
                    <a:pt x="533" y="53783"/>
                    <a:pt x="533" y="54196"/>
                  </a:cubicBezTo>
                  <a:cubicBezTo>
                    <a:pt x="533" y="54607"/>
                    <a:pt x="495" y="55014"/>
                    <a:pt x="495" y="55014"/>
                  </a:cubicBezTo>
                  <a:cubicBezTo>
                    <a:pt x="460" y="55011"/>
                    <a:pt x="460" y="54601"/>
                    <a:pt x="460" y="54601"/>
                  </a:cubicBezTo>
                  <a:cubicBezTo>
                    <a:pt x="460" y="54192"/>
                    <a:pt x="460" y="53780"/>
                    <a:pt x="498" y="53780"/>
                  </a:cubicBezTo>
                  <a:close/>
                  <a:moveTo>
                    <a:pt x="282" y="56641"/>
                  </a:moveTo>
                  <a:cubicBezTo>
                    <a:pt x="281" y="56641"/>
                    <a:pt x="247" y="56644"/>
                    <a:pt x="247" y="57048"/>
                  </a:cubicBezTo>
                  <a:lnTo>
                    <a:pt x="244" y="57462"/>
                  </a:lnTo>
                  <a:cubicBezTo>
                    <a:pt x="244" y="57462"/>
                    <a:pt x="245" y="57462"/>
                    <a:pt x="245" y="57462"/>
                  </a:cubicBezTo>
                  <a:cubicBezTo>
                    <a:pt x="282" y="57462"/>
                    <a:pt x="316" y="57054"/>
                    <a:pt x="316" y="57054"/>
                  </a:cubicBezTo>
                  <a:cubicBezTo>
                    <a:pt x="316" y="56644"/>
                    <a:pt x="282" y="56641"/>
                    <a:pt x="282" y="56641"/>
                  </a:cubicBezTo>
                  <a:cubicBezTo>
                    <a:pt x="282" y="56641"/>
                    <a:pt x="282" y="56641"/>
                    <a:pt x="282" y="56641"/>
                  </a:cubicBezTo>
                  <a:close/>
                  <a:moveTo>
                    <a:pt x="378" y="61175"/>
                  </a:moveTo>
                  <a:cubicBezTo>
                    <a:pt x="380" y="61175"/>
                    <a:pt x="382" y="61175"/>
                    <a:pt x="385" y="61175"/>
                  </a:cubicBezTo>
                  <a:lnTo>
                    <a:pt x="385" y="61586"/>
                  </a:lnTo>
                  <a:lnTo>
                    <a:pt x="351" y="61993"/>
                  </a:lnTo>
                  <a:lnTo>
                    <a:pt x="351" y="61583"/>
                  </a:lnTo>
                  <a:cubicBezTo>
                    <a:pt x="351" y="61205"/>
                    <a:pt x="351" y="61175"/>
                    <a:pt x="378" y="61175"/>
                  </a:cubicBezTo>
                  <a:close/>
                  <a:moveTo>
                    <a:pt x="366" y="64705"/>
                  </a:moveTo>
                  <a:cubicBezTo>
                    <a:pt x="380" y="64705"/>
                    <a:pt x="398" y="64756"/>
                    <a:pt x="420" y="64880"/>
                  </a:cubicBezTo>
                  <a:cubicBezTo>
                    <a:pt x="420" y="65290"/>
                    <a:pt x="420" y="65290"/>
                    <a:pt x="420" y="65701"/>
                  </a:cubicBezTo>
                  <a:cubicBezTo>
                    <a:pt x="382" y="65698"/>
                    <a:pt x="348" y="65694"/>
                    <a:pt x="348" y="65284"/>
                  </a:cubicBezTo>
                  <a:cubicBezTo>
                    <a:pt x="323" y="64993"/>
                    <a:pt x="333" y="64705"/>
                    <a:pt x="366" y="64705"/>
                  </a:cubicBezTo>
                  <a:close/>
                  <a:moveTo>
                    <a:pt x="558" y="68183"/>
                  </a:moveTo>
                  <a:lnTo>
                    <a:pt x="595" y="68186"/>
                  </a:lnTo>
                  <a:cubicBezTo>
                    <a:pt x="595" y="68595"/>
                    <a:pt x="629" y="69007"/>
                    <a:pt x="596" y="69007"/>
                  </a:cubicBezTo>
                  <a:cubicBezTo>
                    <a:pt x="595" y="69007"/>
                    <a:pt x="595" y="69007"/>
                    <a:pt x="595" y="69007"/>
                  </a:cubicBezTo>
                  <a:cubicBezTo>
                    <a:pt x="595" y="69086"/>
                    <a:pt x="594" y="69120"/>
                    <a:pt x="592" y="69120"/>
                  </a:cubicBezTo>
                  <a:cubicBezTo>
                    <a:pt x="582" y="69120"/>
                    <a:pt x="558" y="68515"/>
                    <a:pt x="558" y="68183"/>
                  </a:cubicBezTo>
                  <a:close/>
                  <a:moveTo>
                    <a:pt x="166" y="71439"/>
                  </a:moveTo>
                  <a:lnTo>
                    <a:pt x="200" y="71442"/>
                  </a:lnTo>
                  <a:lnTo>
                    <a:pt x="238" y="71445"/>
                  </a:lnTo>
                  <a:lnTo>
                    <a:pt x="238" y="71445"/>
                  </a:lnTo>
                  <a:lnTo>
                    <a:pt x="166" y="71439"/>
                  </a:lnTo>
                  <a:close/>
                  <a:moveTo>
                    <a:pt x="129684" y="75041"/>
                  </a:moveTo>
                  <a:cubicBezTo>
                    <a:pt x="129690" y="75041"/>
                    <a:pt x="129697" y="75042"/>
                    <a:pt x="129705" y="75043"/>
                  </a:cubicBezTo>
                  <a:cubicBezTo>
                    <a:pt x="129743" y="75046"/>
                    <a:pt x="129777" y="75049"/>
                    <a:pt x="129777" y="75462"/>
                  </a:cubicBezTo>
                  <a:cubicBezTo>
                    <a:pt x="129811" y="75875"/>
                    <a:pt x="129812" y="76080"/>
                    <a:pt x="129794" y="76080"/>
                  </a:cubicBezTo>
                  <a:cubicBezTo>
                    <a:pt x="129777" y="76080"/>
                    <a:pt x="129741" y="75871"/>
                    <a:pt x="129705" y="75456"/>
                  </a:cubicBezTo>
                  <a:cubicBezTo>
                    <a:pt x="129641" y="75082"/>
                    <a:pt x="129634" y="75041"/>
                    <a:pt x="129684" y="75041"/>
                  </a:cubicBezTo>
                  <a:close/>
                  <a:moveTo>
                    <a:pt x="448" y="76399"/>
                  </a:moveTo>
                  <a:cubicBezTo>
                    <a:pt x="482" y="76403"/>
                    <a:pt x="517" y="76406"/>
                    <a:pt x="517" y="76816"/>
                  </a:cubicBezTo>
                  <a:lnTo>
                    <a:pt x="517" y="77227"/>
                  </a:lnTo>
                  <a:cubicBezTo>
                    <a:pt x="482" y="77224"/>
                    <a:pt x="448" y="76810"/>
                    <a:pt x="448" y="76810"/>
                  </a:cubicBezTo>
                  <a:lnTo>
                    <a:pt x="448" y="76399"/>
                  </a:lnTo>
                  <a:close/>
                  <a:moveTo>
                    <a:pt x="283" y="79404"/>
                  </a:moveTo>
                  <a:cubicBezTo>
                    <a:pt x="291" y="79404"/>
                    <a:pt x="308" y="79506"/>
                    <a:pt x="338" y="79681"/>
                  </a:cubicBezTo>
                  <a:cubicBezTo>
                    <a:pt x="373" y="80094"/>
                    <a:pt x="407" y="80508"/>
                    <a:pt x="407" y="80508"/>
                  </a:cubicBezTo>
                  <a:cubicBezTo>
                    <a:pt x="407" y="80627"/>
                    <a:pt x="404" y="80677"/>
                    <a:pt x="398" y="80677"/>
                  </a:cubicBezTo>
                  <a:cubicBezTo>
                    <a:pt x="384" y="80677"/>
                    <a:pt x="353" y="80383"/>
                    <a:pt x="304" y="80088"/>
                  </a:cubicBezTo>
                  <a:lnTo>
                    <a:pt x="301" y="80088"/>
                  </a:lnTo>
                  <a:cubicBezTo>
                    <a:pt x="281" y="79605"/>
                    <a:pt x="272" y="79404"/>
                    <a:pt x="283" y="79404"/>
                  </a:cubicBezTo>
                  <a:close/>
                  <a:moveTo>
                    <a:pt x="56546" y="84745"/>
                  </a:moveTo>
                  <a:cubicBezTo>
                    <a:pt x="56133" y="84745"/>
                    <a:pt x="56129" y="84779"/>
                    <a:pt x="56126" y="84817"/>
                  </a:cubicBezTo>
                  <a:lnTo>
                    <a:pt x="56540" y="84817"/>
                  </a:lnTo>
                  <a:cubicBezTo>
                    <a:pt x="56540" y="84817"/>
                    <a:pt x="56954" y="84782"/>
                    <a:pt x="56957" y="84745"/>
                  </a:cubicBezTo>
                  <a:close/>
                  <a:moveTo>
                    <a:pt x="24434" y="85080"/>
                  </a:moveTo>
                  <a:cubicBezTo>
                    <a:pt x="24024" y="85080"/>
                    <a:pt x="23610" y="85115"/>
                    <a:pt x="23610" y="85115"/>
                  </a:cubicBezTo>
                  <a:cubicBezTo>
                    <a:pt x="23607" y="85152"/>
                    <a:pt x="24017" y="85152"/>
                    <a:pt x="24428" y="85152"/>
                  </a:cubicBezTo>
                  <a:cubicBezTo>
                    <a:pt x="24668" y="85162"/>
                    <a:pt x="24874" y="85166"/>
                    <a:pt x="25044" y="85166"/>
                  </a:cubicBezTo>
                  <a:cubicBezTo>
                    <a:pt x="25456" y="85166"/>
                    <a:pt x="25663" y="85142"/>
                    <a:pt x="25666" y="85118"/>
                  </a:cubicBezTo>
                  <a:cubicBezTo>
                    <a:pt x="25669" y="85080"/>
                    <a:pt x="25258" y="85080"/>
                    <a:pt x="24434" y="85080"/>
                  </a:cubicBezTo>
                  <a:close/>
                  <a:moveTo>
                    <a:pt x="28129" y="85152"/>
                  </a:moveTo>
                  <a:cubicBezTo>
                    <a:pt x="28126" y="85190"/>
                    <a:pt x="27302" y="85224"/>
                    <a:pt x="26891" y="85224"/>
                  </a:cubicBezTo>
                  <a:cubicBezTo>
                    <a:pt x="26477" y="85224"/>
                    <a:pt x="26480" y="85187"/>
                    <a:pt x="27308" y="85152"/>
                  </a:cubicBezTo>
                  <a:close/>
                  <a:moveTo>
                    <a:pt x="6741" y="85174"/>
                  </a:moveTo>
                  <a:lnTo>
                    <a:pt x="5910" y="85246"/>
                  </a:lnTo>
                  <a:cubicBezTo>
                    <a:pt x="5454" y="85305"/>
                    <a:pt x="5249" y="85331"/>
                    <a:pt x="5157" y="85331"/>
                  </a:cubicBezTo>
                  <a:cubicBezTo>
                    <a:pt x="5082" y="85331"/>
                    <a:pt x="5083" y="85313"/>
                    <a:pt x="5086" y="85281"/>
                  </a:cubicBezTo>
                  <a:cubicBezTo>
                    <a:pt x="5089" y="85246"/>
                    <a:pt x="5092" y="85209"/>
                    <a:pt x="5916" y="85174"/>
                  </a:cubicBezTo>
                  <a:close/>
                  <a:moveTo>
                    <a:pt x="50335" y="85202"/>
                  </a:moveTo>
                  <a:cubicBezTo>
                    <a:pt x="50749" y="85202"/>
                    <a:pt x="51156" y="85240"/>
                    <a:pt x="51153" y="85274"/>
                  </a:cubicBezTo>
                  <a:cubicBezTo>
                    <a:pt x="51557" y="85346"/>
                    <a:pt x="51557" y="85346"/>
                    <a:pt x="50736" y="85346"/>
                  </a:cubicBezTo>
                  <a:cubicBezTo>
                    <a:pt x="50322" y="85346"/>
                    <a:pt x="49912" y="85346"/>
                    <a:pt x="49915" y="85309"/>
                  </a:cubicBezTo>
                  <a:lnTo>
                    <a:pt x="50326" y="85309"/>
                  </a:lnTo>
                  <a:cubicBezTo>
                    <a:pt x="50325" y="85320"/>
                    <a:pt x="50360" y="85325"/>
                    <a:pt x="50401" y="85325"/>
                  </a:cubicBezTo>
                  <a:cubicBezTo>
                    <a:pt x="50497" y="85325"/>
                    <a:pt x="50618" y="85299"/>
                    <a:pt x="50329" y="85274"/>
                  </a:cubicBezTo>
                  <a:cubicBezTo>
                    <a:pt x="50332" y="85240"/>
                    <a:pt x="50335" y="85202"/>
                    <a:pt x="50335" y="85202"/>
                  </a:cubicBezTo>
                  <a:close/>
                  <a:moveTo>
                    <a:pt x="55675" y="85278"/>
                  </a:moveTo>
                  <a:lnTo>
                    <a:pt x="56086" y="85315"/>
                  </a:lnTo>
                  <a:cubicBezTo>
                    <a:pt x="56082" y="85350"/>
                    <a:pt x="55672" y="85350"/>
                    <a:pt x="55258" y="85350"/>
                  </a:cubicBezTo>
                  <a:cubicBezTo>
                    <a:pt x="54848" y="85350"/>
                    <a:pt x="54848" y="85350"/>
                    <a:pt x="54851" y="85312"/>
                  </a:cubicBezTo>
                  <a:cubicBezTo>
                    <a:pt x="54851" y="85312"/>
                    <a:pt x="55264" y="85278"/>
                    <a:pt x="55675" y="85278"/>
                  </a:cubicBezTo>
                  <a:close/>
                  <a:moveTo>
                    <a:pt x="7549" y="85318"/>
                  </a:moveTo>
                  <a:lnTo>
                    <a:pt x="7960" y="85353"/>
                  </a:lnTo>
                  <a:cubicBezTo>
                    <a:pt x="7957" y="85390"/>
                    <a:pt x="7543" y="85390"/>
                    <a:pt x="7132" y="85390"/>
                  </a:cubicBezTo>
                  <a:lnTo>
                    <a:pt x="7135" y="85353"/>
                  </a:lnTo>
                  <a:lnTo>
                    <a:pt x="7549" y="85318"/>
                  </a:lnTo>
                  <a:close/>
                  <a:moveTo>
                    <a:pt x="49078" y="85488"/>
                  </a:moveTo>
                  <a:cubicBezTo>
                    <a:pt x="49075" y="85522"/>
                    <a:pt x="49075" y="85522"/>
                    <a:pt x="49486" y="85522"/>
                  </a:cubicBezTo>
                  <a:lnTo>
                    <a:pt x="49896" y="85522"/>
                  </a:lnTo>
                  <a:lnTo>
                    <a:pt x="49489" y="85488"/>
                  </a:lnTo>
                  <a:close/>
                  <a:moveTo>
                    <a:pt x="42983" y="0"/>
                  </a:moveTo>
                  <a:lnTo>
                    <a:pt x="42983" y="0"/>
                  </a:lnTo>
                  <a:cubicBezTo>
                    <a:pt x="42569" y="35"/>
                    <a:pt x="42159" y="35"/>
                    <a:pt x="42159" y="35"/>
                  </a:cubicBezTo>
                  <a:cubicBezTo>
                    <a:pt x="42156" y="69"/>
                    <a:pt x="41742" y="69"/>
                    <a:pt x="40511" y="69"/>
                  </a:cubicBezTo>
                  <a:lnTo>
                    <a:pt x="37217" y="104"/>
                  </a:lnTo>
                  <a:cubicBezTo>
                    <a:pt x="36393" y="104"/>
                    <a:pt x="35161" y="101"/>
                    <a:pt x="34751" y="66"/>
                  </a:cubicBezTo>
                  <a:cubicBezTo>
                    <a:pt x="34340" y="66"/>
                    <a:pt x="33930" y="66"/>
                    <a:pt x="33102" y="101"/>
                  </a:cubicBezTo>
                  <a:cubicBezTo>
                    <a:pt x="32895" y="118"/>
                    <a:pt x="32587" y="127"/>
                    <a:pt x="32330" y="127"/>
                  </a:cubicBezTo>
                  <a:cubicBezTo>
                    <a:pt x="32074" y="127"/>
                    <a:pt x="31869" y="118"/>
                    <a:pt x="31871" y="101"/>
                  </a:cubicBezTo>
                  <a:lnTo>
                    <a:pt x="31457" y="101"/>
                  </a:lnTo>
                  <a:cubicBezTo>
                    <a:pt x="30633" y="135"/>
                    <a:pt x="30222" y="135"/>
                    <a:pt x="30222" y="135"/>
                  </a:cubicBezTo>
                  <a:cubicBezTo>
                    <a:pt x="30224" y="109"/>
                    <a:pt x="30018" y="83"/>
                    <a:pt x="29750" y="83"/>
                  </a:cubicBezTo>
                  <a:cubicBezTo>
                    <a:pt x="29641" y="83"/>
                    <a:pt x="29521" y="88"/>
                    <a:pt x="29401" y="98"/>
                  </a:cubicBezTo>
                  <a:cubicBezTo>
                    <a:pt x="29398" y="130"/>
                    <a:pt x="29096" y="132"/>
                    <a:pt x="28491" y="132"/>
                  </a:cubicBezTo>
                  <a:cubicBezTo>
                    <a:pt x="28390" y="132"/>
                    <a:pt x="28281" y="132"/>
                    <a:pt x="28163" y="132"/>
                  </a:cubicBezTo>
                  <a:cubicBezTo>
                    <a:pt x="27756" y="113"/>
                    <a:pt x="24158" y="104"/>
                    <a:pt x="20661" y="101"/>
                  </a:cubicBezTo>
                  <a:lnTo>
                    <a:pt x="15904" y="104"/>
                  </a:lnTo>
                  <a:lnTo>
                    <a:pt x="14356" y="113"/>
                  </a:lnTo>
                  <a:lnTo>
                    <a:pt x="13923" y="116"/>
                  </a:lnTo>
                  <a:cubicBezTo>
                    <a:pt x="13823" y="120"/>
                    <a:pt x="13770" y="123"/>
                    <a:pt x="13770" y="123"/>
                  </a:cubicBezTo>
                  <a:lnTo>
                    <a:pt x="11303" y="123"/>
                  </a:lnTo>
                  <a:cubicBezTo>
                    <a:pt x="11306" y="92"/>
                    <a:pt x="10924" y="80"/>
                    <a:pt x="10390" y="80"/>
                  </a:cubicBezTo>
                  <a:cubicBezTo>
                    <a:pt x="9685" y="80"/>
                    <a:pt x="8715" y="100"/>
                    <a:pt x="8013" y="120"/>
                  </a:cubicBezTo>
                  <a:cubicBezTo>
                    <a:pt x="7596" y="154"/>
                    <a:pt x="7186" y="154"/>
                    <a:pt x="6775" y="154"/>
                  </a:cubicBezTo>
                  <a:cubicBezTo>
                    <a:pt x="6777" y="113"/>
                    <a:pt x="6351" y="96"/>
                    <a:pt x="5829" y="96"/>
                  </a:cubicBezTo>
                  <a:cubicBezTo>
                    <a:pt x="5467" y="96"/>
                    <a:pt x="5059" y="104"/>
                    <a:pt x="4716" y="120"/>
                  </a:cubicBezTo>
                  <a:cubicBezTo>
                    <a:pt x="4374" y="176"/>
                    <a:pt x="4048" y="242"/>
                    <a:pt x="3900" y="242"/>
                  </a:cubicBezTo>
                  <a:cubicBezTo>
                    <a:pt x="3850" y="242"/>
                    <a:pt x="3820" y="235"/>
                    <a:pt x="3817" y="217"/>
                  </a:cubicBezTo>
                  <a:cubicBezTo>
                    <a:pt x="3817" y="209"/>
                    <a:pt x="3801" y="205"/>
                    <a:pt x="3772" y="205"/>
                  </a:cubicBezTo>
                  <a:cubicBezTo>
                    <a:pt x="3689" y="205"/>
                    <a:pt x="3500" y="238"/>
                    <a:pt x="3259" y="326"/>
                  </a:cubicBezTo>
                  <a:cubicBezTo>
                    <a:pt x="2933" y="433"/>
                    <a:pt x="2526" y="668"/>
                    <a:pt x="2181" y="966"/>
                  </a:cubicBezTo>
                  <a:cubicBezTo>
                    <a:pt x="1839" y="1267"/>
                    <a:pt x="1846" y="1267"/>
                    <a:pt x="1501" y="1552"/>
                  </a:cubicBezTo>
                  <a:cubicBezTo>
                    <a:pt x="1413" y="1621"/>
                    <a:pt x="1329" y="1696"/>
                    <a:pt x="1250" y="1768"/>
                  </a:cubicBezTo>
                  <a:cubicBezTo>
                    <a:pt x="1178" y="1846"/>
                    <a:pt x="1115" y="1921"/>
                    <a:pt x="1062" y="1987"/>
                  </a:cubicBezTo>
                  <a:cubicBezTo>
                    <a:pt x="952" y="2119"/>
                    <a:pt x="905" y="2229"/>
                    <a:pt x="918" y="2238"/>
                  </a:cubicBezTo>
                  <a:cubicBezTo>
                    <a:pt x="730" y="2667"/>
                    <a:pt x="558" y="3059"/>
                    <a:pt x="373" y="3479"/>
                  </a:cubicBezTo>
                  <a:cubicBezTo>
                    <a:pt x="335" y="3586"/>
                    <a:pt x="301" y="3680"/>
                    <a:pt x="276" y="3764"/>
                  </a:cubicBezTo>
                  <a:cubicBezTo>
                    <a:pt x="257" y="3849"/>
                    <a:pt x="241" y="3924"/>
                    <a:pt x="225" y="3990"/>
                  </a:cubicBezTo>
                  <a:cubicBezTo>
                    <a:pt x="197" y="4093"/>
                    <a:pt x="182" y="4200"/>
                    <a:pt x="172" y="4306"/>
                  </a:cubicBezTo>
                  <a:cubicBezTo>
                    <a:pt x="163" y="4476"/>
                    <a:pt x="175" y="4645"/>
                    <a:pt x="210" y="4811"/>
                  </a:cubicBezTo>
                  <a:cubicBezTo>
                    <a:pt x="279" y="5228"/>
                    <a:pt x="279" y="6873"/>
                    <a:pt x="207" y="7277"/>
                  </a:cubicBezTo>
                  <a:cubicBezTo>
                    <a:pt x="207" y="7691"/>
                    <a:pt x="172" y="8098"/>
                    <a:pt x="207" y="8101"/>
                  </a:cubicBezTo>
                  <a:lnTo>
                    <a:pt x="172" y="8509"/>
                  </a:lnTo>
                  <a:lnTo>
                    <a:pt x="169" y="9333"/>
                  </a:lnTo>
                  <a:lnTo>
                    <a:pt x="207" y="9336"/>
                  </a:lnTo>
                  <a:cubicBezTo>
                    <a:pt x="207" y="9747"/>
                    <a:pt x="169" y="12210"/>
                    <a:pt x="166" y="15090"/>
                  </a:cubicBezTo>
                  <a:cubicBezTo>
                    <a:pt x="163" y="18960"/>
                    <a:pt x="163" y="20121"/>
                    <a:pt x="186" y="20121"/>
                  </a:cubicBezTo>
                  <a:cubicBezTo>
                    <a:pt x="190" y="20121"/>
                    <a:pt x="195" y="20088"/>
                    <a:pt x="200" y="20029"/>
                  </a:cubicBezTo>
                  <a:cubicBezTo>
                    <a:pt x="213" y="19952"/>
                    <a:pt x="224" y="19920"/>
                    <a:pt x="232" y="19920"/>
                  </a:cubicBezTo>
                  <a:cubicBezTo>
                    <a:pt x="267" y="19920"/>
                    <a:pt x="256" y="20522"/>
                    <a:pt x="197" y="20850"/>
                  </a:cubicBezTo>
                  <a:cubicBezTo>
                    <a:pt x="197" y="21263"/>
                    <a:pt x="163" y="22081"/>
                    <a:pt x="163" y="22905"/>
                  </a:cubicBezTo>
                  <a:cubicBezTo>
                    <a:pt x="160" y="23725"/>
                    <a:pt x="160" y="24548"/>
                    <a:pt x="125" y="24548"/>
                  </a:cubicBezTo>
                  <a:cubicBezTo>
                    <a:pt x="125" y="24548"/>
                    <a:pt x="125" y="24548"/>
                    <a:pt x="125" y="24548"/>
                  </a:cubicBezTo>
                  <a:lnTo>
                    <a:pt x="125" y="24958"/>
                  </a:lnTo>
                  <a:cubicBezTo>
                    <a:pt x="194" y="25785"/>
                    <a:pt x="194" y="28255"/>
                    <a:pt x="156" y="29483"/>
                  </a:cubicBezTo>
                  <a:cubicBezTo>
                    <a:pt x="156" y="30307"/>
                    <a:pt x="156" y="30718"/>
                    <a:pt x="191" y="31545"/>
                  </a:cubicBezTo>
                  <a:cubicBezTo>
                    <a:pt x="225" y="32370"/>
                    <a:pt x="225" y="32370"/>
                    <a:pt x="191" y="32777"/>
                  </a:cubicBezTo>
                  <a:cubicBezTo>
                    <a:pt x="182" y="32777"/>
                    <a:pt x="172" y="32930"/>
                    <a:pt x="166" y="33162"/>
                  </a:cubicBezTo>
                  <a:cubicBezTo>
                    <a:pt x="163" y="33391"/>
                    <a:pt x="156" y="33701"/>
                    <a:pt x="150" y="34009"/>
                  </a:cubicBezTo>
                  <a:cubicBezTo>
                    <a:pt x="144" y="34626"/>
                    <a:pt x="153" y="35243"/>
                    <a:pt x="188" y="35246"/>
                  </a:cubicBezTo>
                  <a:lnTo>
                    <a:pt x="153" y="35654"/>
                  </a:lnTo>
                  <a:cubicBezTo>
                    <a:pt x="119" y="36061"/>
                    <a:pt x="153" y="36478"/>
                    <a:pt x="188" y="36481"/>
                  </a:cubicBezTo>
                  <a:cubicBezTo>
                    <a:pt x="260" y="36487"/>
                    <a:pt x="260" y="36898"/>
                    <a:pt x="153" y="37299"/>
                  </a:cubicBezTo>
                  <a:cubicBezTo>
                    <a:pt x="153" y="37299"/>
                    <a:pt x="152" y="37299"/>
                    <a:pt x="152" y="37299"/>
                  </a:cubicBezTo>
                  <a:cubicBezTo>
                    <a:pt x="81" y="37299"/>
                    <a:pt x="82" y="37703"/>
                    <a:pt x="116" y="37706"/>
                  </a:cubicBezTo>
                  <a:cubicBezTo>
                    <a:pt x="150" y="38123"/>
                    <a:pt x="188" y="38537"/>
                    <a:pt x="150" y="38944"/>
                  </a:cubicBezTo>
                  <a:cubicBezTo>
                    <a:pt x="150" y="39355"/>
                    <a:pt x="150" y="39768"/>
                    <a:pt x="222" y="39772"/>
                  </a:cubicBezTo>
                  <a:cubicBezTo>
                    <a:pt x="257" y="39775"/>
                    <a:pt x="257" y="40188"/>
                    <a:pt x="257" y="40599"/>
                  </a:cubicBezTo>
                  <a:cubicBezTo>
                    <a:pt x="222" y="40596"/>
                    <a:pt x="222" y="40596"/>
                    <a:pt x="185" y="40182"/>
                  </a:cubicBezTo>
                  <a:cubicBezTo>
                    <a:pt x="185" y="40349"/>
                    <a:pt x="185" y="40635"/>
                    <a:pt x="185" y="41003"/>
                  </a:cubicBezTo>
                  <a:cubicBezTo>
                    <a:pt x="185" y="41413"/>
                    <a:pt x="150" y="42232"/>
                    <a:pt x="113" y="42232"/>
                  </a:cubicBezTo>
                  <a:cubicBezTo>
                    <a:pt x="113" y="42232"/>
                    <a:pt x="113" y="42232"/>
                    <a:pt x="113" y="42232"/>
                  </a:cubicBezTo>
                  <a:cubicBezTo>
                    <a:pt x="88" y="42521"/>
                    <a:pt x="81" y="42811"/>
                    <a:pt x="104" y="42811"/>
                  </a:cubicBezTo>
                  <a:cubicBezTo>
                    <a:pt x="113" y="42811"/>
                    <a:pt x="127" y="42763"/>
                    <a:pt x="147" y="42645"/>
                  </a:cubicBezTo>
                  <a:cubicBezTo>
                    <a:pt x="219" y="42652"/>
                    <a:pt x="219" y="42652"/>
                    <a:pt x="219" y="43476"/>
                  </a:cubicBezTo>
                  <a:cubicBezTo>
                    <a:pt x="219" y="43885"/>
                    <a:pt x="219" y="44294"/>
                    <a:pt x="182" y="44294"/>
                  </a:cubicBezTo>
                  <a:cubicBezTo>
                    <a:pt x="182" y="44294"/>
                    <a:pt x="182" y="44294"/>
                    <a:pt x="182" y="44294"/>
                  </a:cubicBezTo>
                  <a:cubicBezTo>
                    <a:pt x="180" y="44293"/>
                    <a:pt x="178" y="44293"/>
                    <a:pt x="176" y="44293"/>
                  </a:cubicBezTo>
                  <a:cubicBezTo>
                    <a:pt x="147" y="44293"/>
                    <a:pt x="147" y="44338"/>
                    <a:pt x="147" y="45115"/>
                  </a:cubicBezTo>
                  <a:cubicBezTo>
                    <a:pt x="147" y="46346"/>
                    <a:pt x="250" y="47590"/>
                    <a:pt x="323" y="48007"/>
                  </a:cubicBezTo>
                  <a:cubicBezTo>
                    <a:pt x="395" y="48013"/>
                    <a:pt x="395" y="48013"/>
                    <a:pt x="323" y="48418"/>
                  </a:cubicBezTo>
                  <a:cubicBezTo>
                    <a:pt x="288" y="48418"/>
                    <a:pt x="288" y="48828"/>
                    <a:pt x="285" y="49239"/>
                  </a:cubicBezTo>
                  <a:cubicBezTo>
                    <a:pt x="250" y="49236"/>
                    <a:pt x="250" y="48825"/>
                    <a:pt x="250" y="48415"/>
                  </a:cubicBezTo>
                  <a:lnTo>
                    <a:pt x="216" y="48411"/>
                  </a:lnTo>
                  <a:cubicBezTo>
                    <a:pt x="144" y="48819"/>
                    <a:pt x="144" y="49236"/>
                    <a:pt x="216" y="49643"/>
                  </a:cubicBezTo>
                  <a:cubicBezTo>
                    <a:pt x="250" y="50060"/>
                    <a:pt x="250" y="50060"/>
                    <a:pt x="216" y="50467"/>
                  </a:cubicBezTo>
                  <a:cubicBezTo>
                    <a:pt x="178" y="50875"/>
                    <a:pt x="144" y="51282"/>
                    <a:pt x="178" y="51285"/>
                  </a:cubicBezTo>
                  <a:cubicBezTo>
                    <a:pt x="178" y="51285"/>
                    <a:pt x="178" y="52109"/>
                    <a:pt x="141" y="52517"/>
                  </a:cubicBezTo>
                  <a:cubicBezTo>
                    <a:pt x="141" y="53341"/>
                    <a:pt x="141" y="53751"/>
                    <a:pt x="178" y="53755"/>
                  </a:cubicBezTo>
                  <a:cubicBezTo>
                    <a:pt x="213" y="53758"/>
                    <a:pt x="213" y="54168"/>
                    <a:pt x="213" y="54579"/>
                  </a:cubicBezTo>
                  <a:cubicBezTo>
                    <a:pt x="213" y="54989"/>
                    <a:pt x="213" y="55403"/>
                    <a:pt x="247" y="55406"/>
                  </a:cubicBezTo>
                  <a:cubicBezTo>
                    <a:pt x="282" y="55409"/>
                    <a:pt x="316" y="55823"/>
                    <a:pt x="316" y="56644"/>
                  </a:cubicBezTo>
                  <a:cubicBezTo>
                    <a:pt x="354" y="57471"/>
                    <a:pt x="354" y="57471"/>
                    <a:pt x="282" y="57876"/>
                  </a:cubicBezTo>
                  <a:cubicBezTo>
                    <a:pt x="282" y="57876"/>
                    <a:pt x="282" y="57876"/>
                    <a:pt x="281" y="57876"/>
                  </a:cubicBezTo>
                  <a:cubicBezTo>
                    <a:pt x="244" y="57876"/>
                    <a:pt x="244" y="58285"/>
                    <a:pt x="244" y="58697"/>
                  </a:cubicBezTo>
                  <a:cubicBezTo>
                    <a:pt x="244" y="58697"/>
                    <a:pt x="244" y="59107"/>
                    <a:pt x="210" y="59515"/>
                  </a:cubicBezTo>
                  <a:cubicBezTo>
                    <a:pt x="172" y="59922"/>
                    <a:pt x="210" y="59925"/>
                    <a:pt x="244" y="59928"/>
                  </a:cubicBezTo>
                  <a:lnTo>
                    <a:pt x="316" y="59934"/>
                  </a:lnTo>
                  <a:cubicBezTo>
                    <a:pt x="316" y="60347"/>
                    <a:pt x="245" y="60749"/>
                    <a:pt x="207" y="60749"/>
                  </a:cubicBezTo>
                  <a:cubicBezTo>
                    <a:pt x="207" y="60749"/>
                    <a:pt x="207" y="60749"/>
                    <a:pt x="207" y="60749"/>
                  </a:cubicBezTo>
                  <a:cubicBezTo>
                    <a:pt x="138" y="61154"/>
                    <a:pt x="138" y="61154"/>
                    <a:pt x="207" y="61160"/>
                  </a:cubicBezTo>
                  <a:cubicBezTo>
                    <a:pt x="244" y="61163"/>
                    <a:pt x="279" y="61577"/>
                    <a:pt x="241" y="62398"/>
                  </a:cubicBezTo>
                  <a:cubicBezTo>
                    <a:pt x="241" y="63217"/>
                    <a:pt x="241" y="64040"/>
                    <a:pt x="207" y="64040"/>
                  </a:cubicBezTo>
                  <a:cubicBezTo>
                    <a:pt x="207" y="64040"/>
                    <a:pt x="207" y="64040"/>
                    <a:pt x="207" y="64040"/>
                  </a:cubicBezTo>
                  <a:cubicBezTo>
                    <a:pt x="185" y="64312"/>
                    <a:pt x="185" y="64588"/>
                    <a:pt x="207" y="64861"/>
                  </a:cubicBezTo>
                  <a:cubicBezTo>
                    <a:pt x="241" y="65274"/>
                    <a:pt x="241" y="65688"/>
                    <a:pt x="203" y="66920"/>
                  </a:cubicBezTo>
                  <a:cubicBezTo>
                    <a:pt x="131" y="68969"/>
                    <a:pt x="131" y="68969"/>
                    <a:pt x="203" y="68975"/>
                  </a:cubicBezTo>
                  <a:cubicBezTo>
                    <a:pt x="238" y="68979"/>
                    <a:pt x="272" y="68982"/>
                    <a:pt x="203" y="69386"/>
                  </a:cubicBezTo>
                  <a:cubicBezTo>
                    <a:pt x="166" y="69793"/>
                    <a:pt x="200" y="70210"/>
                    <a:pt x="238" y="71034"/>
                  </a:cubicBezTo>
                  <a:cubicBezTo>
                    <a:pt x="272" y="71448"/>
                    <a:pt x="345" y="71454"/>
                    <a:pt x="379" y="71457"/>
                  </a:cubicBezTo>
                  <a:cubicBezTo>
                    <a:pt x="451" y="71464"/>
                    <a:pt x="451" y="71464"/>
                    <a:pt x="413" y="72285"/>
                  </a:cubicBezTo>
                  <a:cubicBezTo>
                    <a:pt x="413" y="72694"/>
                    <a:pt x="379" y="73100"/>
                    <a:pt x="342" y="73100"/>
                  </a:cubicBezTo>
                  <a:cubicBezTo>
                    <a:pt x="342" y="73100"/>
                    <a:pt x="342" y="73100"/>
                    <a:pt x="341" y="73100"/>
                  </a:cubicBezTo>
                  <a:cubicBezTo>
                    <a:pt x="307" y="73096"/>
                    <a:pt x="307" y="72686"/>
                    <a:pt x="307" y="72686"/>
                  </a:cubicBezTo>
                  <a:lnTo>
                    <a:pt x="307" y="72275"/>
                  </a:lnTo>
                  <a:cubicBezTo>
                    <a:pt x="305" y="72275"/>
                    <a:pt x="303" y="72275"/>
                    <a:pt x="301" y="72275"/>
                  </a:cubicBezTo>
                  <a:cubicBezTo>
                    <a:pt x="268" y="72275"/>
                    <a:pt x="235" y="72320"/>
                    <a:pt x="235" y="73090"/>
                  </a:cubicBezTo>
                  <a:cubicBezTo>
                    <a:pt x="200" y="73498"/>
                    <a:pt x="200" y="73911"/>
                    <a:pt x="235" y="73914"/>
                  </a:cubicBezTo>
                  <a:cubicBezTo>
                    <a:pt x="200" y="74322"/>
                    <a:pt x="197" y="75143"/>
                    <a:pt x="197" y="75967"/>
                  </a:cubicBezTo>
                  <a:cubicBezTo>
                    <a:pt x="197" y="76788"/>
                    <a:pt x="197" y="78023"/>
                    <a:pt x="160" y="78430"/>
                  </a:cubicBezTo>
                  <a:cubicBezTo>
                    <a:pt x="160" y="79254"/>
                    <a:pt x="160" y="79665"/>
                    <a:pt x="197" y="79668"/>
                  </a:cubicBezTo>
                  <a:cubicBezTo>
                    <a:pt x="266" y="79674"/>
                    <a:pt x="266" y="80082"/>
                    <a:pt x="232" y="80082"/>
                  </a:cubicBezTo>
                  <a:cubicBezTo>
                    <a:pt x="232" y="80082"/>
                    <a:pt x="232" y="80082"/>
                    <a:pt x="232" y="80082"/>
                  </a:cubicBezTo>
                  <a:cubicBezTo>
                    <a:pt x="194" y="80285"/>
                    <a:pt x="169" y="81724"/>
                    <a:pt x="156" y="83162"/>
                  </a:cubicBezTo>
                  <a:cubicBezTo>
                    <a:pt x="141" y="83576"/>
                    <a:pt x="257" y="84062"/>
                    <a:pt x="482" y="84419"/>
                  </a:cubicBezTo>
                  <a:cubicBezTo>
                    <a:pt x="683" y="84764"/>
                    <a:pt x="971" y="85049"/>
                    <a:pt x="1319" y="85246"/>
                  </a:cubicBezTo>
                  <a:cubicBezTo>
                    <a:pt x="1645" y="85437"/>
                    <a:pt x="2014" y="85538"/>
                    <a:pt x="2390" y="85538"/>
                  </a:cubicBezTo>
                  <a:cubicBezTo>
                    <a:pt x="2458" y="85538"/>
                    <a:pt x="2526" y="85535"/>
                    <a:pt x="2595" y="85528"/>
                  </a:cubicBezTo>
                  <a:lnTo>
                    <a:pt x="3419" y="85531"/>
                  </a:lnTo>
                  <a:cubicBezTo>
                    <a:pt x="3837" y="85549"/>
                    <a:pt x="4685" y="85558"/>
                    <a:pt x="5471" y="85558"/>
                  </a:cubicBezTo>
                  <a:cubicBezTo>
                    <a:pt x="6223" y="85558"/>
                    <a:pt x="6917" y="85550"/>
                    <a:pt x="7120" y="85531"/>
                  </a:cubicBezTo>
                  <a:lnTo>
                    <a:pt x="8355" y="85535"/>
                  </a:lnTo>
                  <a:cubicBezTo>
                    <a:pt x="8763" y="85552"/>
                    <a:pt x="9071" y="85560"/>
                    <a:pt x="9329" y="85560"/>
                  </a:cubicBezTo>
                  <a:cubicBezTo>
                    <a:pt x="9586" y="85560"/>
                    <a:pt x="9793" y="85552"/>
                    <a:pt x="10000" y="85535"/>
                  </a:cubicBezTo>
                  <a:cubicBezTo>
                    <a:pt x="10291" y="85510"/>
                    <a:pt x="10379" y="85484"/>
                    <a:pt x="10404" y="85484"/>
                  </a:cubicBezTo>
                  <a:cubicBezTo>
                    <a:pt x="10415" y="85484"/>
                    <a:pt x="10414" y="85489"/>
                    <a:pt x="10413" y="85500"/>
                  </a:cubicBezTo>
                  <a:cubicBezTo>
                    <a:pt x="10413" y="85516"/>
                    <a:pt x="10617" y="85525"/>
                    <a:pt x="11028" y="85531"/>
                  </a:cubicBezTo>
                  <a:lnTo>
                    <a:pt x="12880" y="85535"/>
                  </a:lnTo>
                  <a:cubicBezTo>
                    <a:pt x="13248" y="85535"/>
                    <a:pt x="13534" y="85536"/>
                    <a:pt x="13752" y="85536"/>
                  </a:cubicBezTo>
                  <a:cubicBezTo>
                    <a:pt x="14504" y="85536"/>
                    <a:pt x="14433" y="85529"/>
                    <a:pt x="14114" y="85500"/>
                  </a:cubicBezTo>
                  <a:cubicBezTo>
                    <a:pt x="14576" y="85490"/>
                    <a:pt x="14908" y="85486"/>
                    <a:pt x="15147" y="85486"/>
                  </a:cubicBezTo>
                  <a:cubicBezTo>
                    <a:pt x="15761" y="85486"/>
                    <a:pt x="15759" y="85513"/>
                    <a:pt x="15757" y="85538"/>
                  </a:cubicBezTo>
                  <a:cubicBezTo>
                    <a:pt x="15568" y="85570"/>
                    <a:pt x="15633" y="85588"/>
                    <a:pt x="15799" y="85588"/>
                  </a:cubicBezTo>
                  <a:cubicBezTo>
                    <a:pt x="16001" y="85588"/>
                    <a:pt x="16353" y="85562"/>
                    <a:pt x="16584" y="85503"/>
                  </a:cubicBezTo>
                  <a:cubicBezTo>
                    <a:pt x="16826" y="85461"/>
                    <a:pt x="17204" y="85444"/>
                    <a:pt x="17478" y="85444"/>
                  </a:cubicBezTo>
                  <a:cubicBezTo>
                    <a:pt x="17676" y="85444"/>
                    <a:pt x="17820" y="85453"/>
                    <a:pt x="17819" y="85469"/>
                  </a:cubicBezTo>
                  <a:cubicBezTo>
                    <a:pt x="17815" y="85503"/>
                    <a:pt x="17405" y="85503"/>
                    <a:pt x="16994" y="85503"/>
                  </a:cubicBezTo>
                  <a:cubicBezTo>
                    <a:pt x="16994" y="85503"/>
                    <a:pt x="16991" y="85538"/>
                    <a:pt x="16988" y="85575"/>
                  </a:cubicBezTo>
                  <a:cubicBezTo>
                    <a:pt x="17034" y="85576"/>
                    <a:pt x="17080" y="85577"/>
                    <a:pt x="17126" y="85577"/>
                  </a:cubicBezTo>
                  <a:cubicBezTo>
                    <a:pt x="17356" y="85577"/>
                    <a:pt x="17585" y="85564"/>
                    <a:pt x="17812" y="85538"/>
                  </a:cubicBezTo>
                  <a:cubicBezTo>
                    <a:pt x="17812" y="85538"/>
                    <a:pt x="17821" y="85538"/>
                    <a:pt x="17836" y="85538"/>
                  </a:cubicBezTo>
                  <a:cubicBezTo>
                    <a:pt x="17931" y="85538"/>
                    <a:pt x="18285" y="85535"/>
                    <a:pt x="18640" y="85503"/>
                  </a:cubicBezTo>
                  <a:cubicBezTo>
                    <a:pt x="19053" y="85469"/>
                    <a:pt x="19056" y="85434"/>
                    <a:pt x="18649" y="85397"/>
                  </a:cubicBezTo>
                  <a:cubicBezTo>
                    <a:pt x="18242" y="85362"/>
                    <a:pt x="18652" y="85362"/>
                    <a:pt x="19063" y="85362"/>
                  </a:cubicBezTo>
                  <a:cubicBezTo>
                    <a:pt x="19884" y="85397"/>
                    <a:pt x="19881" y="85434"/>
                    <a:pt x="19464" y="85469"/>
                  </a:cubicBezTo>
                  <a:cubicBezTo>
                    <a:pt x="19053" y="85469"/>
                    <a:pt x="19050" y="85503"/>
                    <a:pt x="19047" y="85541"/>
                  </a:cubicBezTo>
                  <a:cubicBezTo>
                    <a:pt x="19047" y="85547"/>
                    <a:pt x="19099" y="85549"/>
                    <a:pt x="19188" y="85549"/>
                  </a:cubicBezTo>
                  <a:cubicBezTo>
                    <a:pt x="19239" y="85549"/>
                    <a:pt x="19303" y="85548"/>
                    <a:pt x="19376" y="85547"/>
                  </a:cubicBezTo>
                  <a:lnTo>
                    <a:pt x="20128" y="85528"/>
                  </a:lnTo>
                  <a:cubicBezTo>
                    <a:pt x="20695" y="85506"/>
                    <a:pt x="21316" y="85469"/>
                    <a:pt x="21526" y="85434"/>
                  </a:cubicBezTo>
                  <a:cubicBezTo>
                    <a:pt x="21527" y="85420"/>
                    <a:pt x="21528" y="85412"/>
                    <a:pt x="21528" y="85412"/>
                  </a:cubicBezTo>
                  <a:lnTo>
                    <a:pt x="21528" y="85412"/>
                  </a:lnTo>
                  <a:cubicBezTo>
                    <a:pt x="21528" y="85412"/>
                    <a:pt x="21526" y="85429"/>
                    <a:pt x="21523" y="85472"/>
                  </a:cubicBezTo>
                  <a:cubicBezTo>
                    <a:pt x="21520" y="85506"/>
                    <a:pt x="22341" y="85506"/>
                    <a:pt x="23165" y="85506"/>
                  </a:cubicBezTo>
                  <a:cubicBezTo>
                    <a:pt x="23986" y="85506"/>
                    <a:pt x="24396" y="85506"/>
                    <a:pt x="24400" y="85472"/>
                  </a:cubicBezTo>
                  <a:cubicBezTo>
                    <a:pt x="24403" y="85437"/>
                    <a:pt x="24406" y="85400"/>
                    <a:pt x="24820" y="85400"/>
                  </a:cubicBezTo>
                  <a:cubicBezTo>
                    <a:pt x="24406" y="85400"/>
                    <a:pt x="24409" y="85365"/>
                    <a:pt x="24412" y="85331"/>
                  </a:cubicBezTo>
                  <a:lnTo>
                    <a:pt x="24412" y="85331"/>
                  </a:lnTo>
                  <a:cubicBezTo>
                    <a:pt x="24412" y="85331"/>
                    <a:pt x="25233" y="85365"/>
                    <a:pt x="25641" y="85403"/>
                  </a:cubicBezTo>
                  <a:cubicBezTo>
                    <a:pt x="26459" y="85475"/>
                    <a:pt x="27276" y="85509"/>
                    <a:pt x="28922" y="85509"/>
                  </a:cubicBezTo>
                  <a:cubicBezTo>
                    <a:pt x="29743" y="85513"/>
                    <a:pt x="30977" y="85513"/>
                    <a:pt x="31385" y="85547"/>
                  </a:cubicBezTo>
                  <a:cubicBezTo>
                    <a:pt x="31503" y="85547"/>
                    <a:pt x="31612" y="85547"/>
                    <a:pt x="31713" y="85547"/>
                  </a:cubicBezTo>
                  <a:cubicBezTo>
                    <a:pt x="32318" y="85547"/>
                    <a:pt x="32620" y="85545"/>
                    <a:pt x="32623" y="85513"/>
                  </a:cubicBezTo>
                  <a:lnTo>
                    <a:pt x="33447" y="85513"/>
                  </a:lnTo>
                  <a:cubicBezTo>
                    <a:pt x="33655" y="85532"/>
                    <a:pt x="33971" y="85541"/>
                    <a:pt x="34231" y="85541"/>
                  </a:cubicBezTo>
                  <a:cubicBezTo>
                    <a:pt x="34480" y="85541"/>
                    <a:pt x="34677" y="85533"/>
                    <a:pt x="34679" y="85516"/>
                  </a:cubicBezTo>
                  <a:cubicBezTo>
                    <a:pt x="34817" y="85503"/>
                    <a:pt x="34955" y="85499"/>
                    <a:pt x="35093" y="85499"/>
                  </a:cubicBezTo>
                  <a:cubicBezTo>
                    <a:pt x="35367" y="85499"/>
                    <a:pt x="35640" y="85516"/>
                    <a:pt x="35913" y="85516"/>
                  </a:cubicBezTo>
                  <a:cubicBezTo>
                    <a:pt x="36282" y="85548"/>
                    <a:pt x="36485" y="85566"/>
                    <a:pt x="36559" y="85566"/>
                  </a:cubicBezTo>
                  <a:cubicBezTo>
                    <a:pt x="36649" y="85566"/>
                    <a:pt x="36549" y="85540"/>
                    <a:pt x="36327" y="85481"/>
                  </a:cubicBezTo>
                  <a:cubicBezTo>
                    <a:pt x="36330" y="85444"/>
                    <a:pt x="35512" y="85409"/>
                    <a:pt x="35102" y="85409"/>
                  </a:cubicBezTo>
                  <a:lnTo>
                    <a:pt x="33867" y="85406"/>
                  </a:lnTo>
                  <a:lnTo>
                    <a:pt x="35105" y="85372"/>
                  </a:lnTo>
                  <a:cubicBezTo>
                    <a:pt x="35515" y="85372"/>
                    <a:pt x="36339" y="85337"/>
                    <a:pt x="36343" y="85303"/>
                  </a:cubicBezTo>
                  <a:cubicBezTo>
                    <a:pt x="36343" y="85303"/>
                    <a:pt x="36345" y="85268"/>
                    <a:pt x="36709" y="85268"/>
                  </a:cubicBezTo>
                  <a:cubicBezTo>
                    <a:pt x="36724" y="85268"/>
                    <a:pt x="36740" y="85268"/>
                    <a:pt x="36756" y="85268"/>
                  </a:cubicBezTo>
                  <a:cubicBezTo>
                    <a:pt x="36756" y="85268"/>
                    <a:pt x="36753" y="85303"/>
                    <a:pt x="36753" y="85337"/>
                  </a:cubicBezTo>
                  <a:cubicBezTo>
                    <a:pt x="36336" y="85375"/>
                    <a:pt x="36333" y="85409"/>
                    <a:pt x="36330" y="85444"/>
                  </a:cubicBezTo>
                  <a:cubicBezTo>
                    <a:pt x="36584" y="85489"/>
                    <a:pt x="37156" y="85520"/>
                    <a:pt x="37553" y="85520"/>
                  </a:cubicBezTo>
                  <a:cubicBezTo>
                    <a:pt x="37793" y="85520"/>
                    <a:pt x="37970" y="85508"/>
                    <a:pt x="37972" y="85481"/>
                  </a:cubicBezTo>
                  <a:cubicBezTo>
                    <a:pt x="38019" y="85480"/>
                    <a:pt x="38065" y="85480"/>
                    <a:pt x="38112" y="85480"/>
                  </a:cubicBezTo>
                  <a:cubicBezTo>
                    <a:pt x="38340" y="85480"/>
                    <a:pt x="38567" y="85492"/>
                    <a:pt x="38793" y="85516"/>
                  </a:cubicBezTo>
                  <a:cubicBezTo>
                    <a:pt x="38792" y="85531"/>
                    <a:pt x="38863" y="85541"/>
                    <a:pt x="38977" y="85541"/>
                  </a:cubicBezTo>
                  <a:cubicBezTo>
                    <a:pt x="39136" y="85541"/>
                    <a:pt x="39375" y="85523"/>
                    <a:pt x="39617" y="85481"/>
                  </a:cubicBezTo>
                  <a:cubicBezTo>
                    <a:pt x="39820" y="85447"/>
                    <a:pt x="40025" y="85430"/>
                    <a:pt x="40229" y="85430"/>
                  </a:cubicBezTo>
                  <a:cubicBezTo>
                    <a:pt x="40438" y="85430"/>
                    <a:pt x="40646" y="85448"/>
                    <a:pt x="40852" y="85484"/>
                  </a:cubicBezTo>
                  <a:cubicBezTo>
                    <a:pt x="41260" y="85519"/>
                    <a:pt x="41877" y="85538"/>
                    <a:pt x="42391" y="85541"/>
                  </a:cubicBezTo>
                  <a:cubicBezTo>
                    <a:pt x="42519" y="85542"/>
                    <a:pt x="42641" y="85543"/>
                    <a:pt x="42751" y="85543"/>
                  </a:cubicBezTo>
                  <a:cubicBezTo>
                    <a:pt x="42862" y="85543"/>
                    <a:pt x="42961" y="85542"/>
                    <a:pt x="43046" y="85541"/>
                  </a:cubicBezTo>
                  <a:cubicBezTo>
                    <a:pt x="43212" y="85535"/>
                    <a:pt x="43315" y="85528"/>
                    <a:pt x="43315" y="85519"/>
                  </a:cubicBezTo>
                  <a:cubicBezTo>
                    <a:pt x="43319" y="85478"/>
                    <a:pt x="43744" y="85462"/>
                    <a:pt x="44178" y="85462"/>
                  </a:cubicBezTo>
                  <a:cubicBezTo>
                    <a:pt x="44484" y="85462"/>
                    <a:pt x="44795" y="85470"/>
                    <a:pt x="44964" y="85484"/>
                  </a:cubicBezTo>
                  <a:cubicBezTo>
                    <a:pt x="45173" y="85504"/>
                    <a:pt x="45384" y="85513"/>
                    <a:pt x="45594" y="85513"/>
                  </a:cubicBezTo>
                  <a:cubicBezTo>
                    <a:pt x="45796" y="85513"/>
                    <a:pt x="45998" y="85504"/>
                    <a:pt x="46198" y="85488"/>
                  </a:cubicBezTo>
                  <a:lnTo>
                    <a:pt x="46198" y="85488"/>
                  </a:lnTo>
                  <a:cubicBezTo>
                    <a:pt x="46196" y="85512"/>
                    <a:pt x="46399" y="85536"/>
                    <a:pt x="46666" y="85536"/>
                  </a:cubicBezTo>
                  <a:cubicBezTo>
                    <a:pt x="46776" y="85536"/>
                    <a:pt x="46897" y="85532"/>
                    <a:pt x="47019" y="85522"/>
                  </a:cubicBezTo>
                  <a:cubicBezTo>
                    <a:pt x="47019" y="85522"/>
                    <a:pt x="47430" y="85522"/>
                    <a:pt x="47023" y="85488"/>
                  </a:cubicBezTo>
                  <a:lnTo>
                    <a:pt x="47850" y="85415"/>
                  </a:lnTo>
                  <a:cubicBezTo>
                    <a:pt x="47439" y="85415"/>
                    <a:pt x="47443" y="85381"/>
                    <a:pt x="47446" y="85343"/>
                  </a:cubicBezTo>
                  <a:cubicBezTo>
                    <a:pt x="47446" y="85337"/>
                    <a:pt x="47549" y="85331"/>
                    <a:pt x="47715" y="85331"/>
                  </a:cubicBezTo>
                  <a:cubicBezTo>
                    <a:pt x="47884" y="85331"/>
                    <a:pt x="48113" y="85337"/>
                    <a:pt x="48370" y="85346"/>
                  </a:cubicBezTo>
                  <a:cubicBezTo>
                    <a:pt x="48884" y="85362"/>
                    <a:pt x="49498" y="85400"/>
                    <a:pt x="49903" y="85453"/>
                  </a:cubicBezTo>
                  <a:lnTo>
                    <a:pt x="50720" y="85525"/>
                  </a:lnTo>
                  <a:cubicBezTo>
                    <a:pt x="50724" y="85491"/>
                    <a:pt x="50727" y="85453"/>
                    <a:pt x="50727" y="85453"/>
                  </a:cubicBezTo>
                  <a:cubicBezTo>
                    <a:pt x="51137" y="85453"/>
                    <a:pt x="51548" y="85453"/>
                    <a:pt x="51545" y="85491"/>
                  </a:cubicBezTo>
                  <a:cubicBezTo>
                    <a:pt x="51542" y="85525"/>
                    <a:pt x="51542" y="85525"/>
                    <a:pt x="51955" y="85525"/>
                  </a:cubicBezTo>
                  <a:cubicBezTo>
                    <a:pt x="51955" y="85525"/>
                    <a:pt x="52366" y="85525"/>
                    <a:pt x="52369" y="85491"/>
                  </a:cubicBezTo>
                  <a:cubicBezTo>
                    <a:pt x="52372" y="85449"/>
                    <a:pt x="52374" y="85431"/>
                    <a:pt x="52454" y="85431"/>
                  </a:cubicBezTo>
                  <a:cubicBezTo>
                    <a:pt x="52512" y="85431"/>
                    <a:pt x="52612" y="85440"/>
                    <a:pt x="52783" y="85456"/>
                  </a:cubicBezTo>
                  <a:cubicBezTo>
                    <a:pt x="52988" y="85491"/>
                    <a:pt x="53197" y="85509"/>
                    <a:pt x="53406" y="85509"/>
                  </a:cubicBezTo>
                  <a:cubicBezTo>
                    <a:pt x="53610" y="85509"/>
                    <a:pt x="53814" y="85492"/>
                    <a:pt x="54017" y="85456"/>
                  </a:cubicBezTo>
                  <a:cubicBezTo>
                    <a:pt x="54020" y="85420"/>
                    <a:pt x="54022" y="85402"/>
                    <a:pt x="54073" y="85402"/>
                  </a:cubicBezTo>
                  <a:cubicBezTo>
                    <a:pt x="54125" y="85402"/>
                    <a:pt x="54226" y="85420"/>
                    <a:pt x="54428" y="85456"/>
                  </a:cubicBezTo>
                  <a:cubicBezTo>
                    <a:pt x="54425" y="85491"/>
                    <a:pt x="54832" y="85528"/>
                    <a:pt x="55243" y="85528"/>
                  </a:cubicBezTo>
                  <a:lnTo>
                    <a:pt x="55246" y="85494"/>
                  </a:lnTo>
                  <a:cubicBezTo>
                    <a:pt x="55249" y="85451"/>
                    <a:pt x="55395" y="85434"/>
                    <a:pt x="55598" y="85434"/>
                  </a:cubicBezTo>
                  <a:cubicBezTo>
                    <a:pt x="55739" y="85434"/>
                    <a:pt x="55906" y="85442"/>
                    <a:pt x="56073" y="85456"/>
                  </a:cubicBezTo>
                  <a:cubicBezTo>
                    <a:pt x="56071" y="85475"/>
                    <a:pt x="56178" y="85485"/>
                    <a:pt x="56393" y="85485"/>
                  </a:cubicBezTo>
                  <a:cubicBezTo>
                    <a:pt x="56598" y="85485"/>
                    <a:pt x="56903" y="85476"/>
                    <a:pt x="57308" y="85459"/>
                  </a:cubicBezTo>
                  <a:cubicBezTo>
                    <a:pt x="58129" y="85459"/>
                    <a:pt x="58539" y="85459"/>
                    <a:pt x="58536" y="85494"/>
                  </a:cubicBezTo>
                  <a:cubicBezTo>
                    <a:pt x="58533" y="85530"/>
                    <a:pt x="58531" y="85548"/>
                    <a:pt x="58583" y="85548"/>
                  </a:cubicBezTo>
                  <a:cubicBezTo>
                    <a:pt x="58635" y="85548"/>
                    <a:pt x="58740" y="85530"/>
                    <a:pt x="58950" y="85494"/>
                  </a:cubicBezTo>
                  <a:cubicBezTo>
                    <a:pt x="59152" y="85477"/>
                    <a:pt x="59256" y="85468"/>
                    <a:pt x="59404" y="85468"/>
                  </a:cubicBezTo>
                  <a:cubicBezTo>
                    <a:pt x="59559" y="85468"/>
                    <a:pt x="59764" y="85478"/>
                    <a:pt x="60181" y="85497"/>
                  </a:cubicBezTo>
                  <a:cubicBezTo>
                    <a:pt x="60387" y="85514"/>
                    <a:pt x="60489" y="85523"/>
                    <a:pt x="60592" y="85523"/>
                  </a:cubicBezTo>
                  <a:cubicBezTo>
                    <a:pt x="60695" y="85523"/>
                    <a:pt x="60799" y="85514"/>
                    <a:pt x="61006" y="85497"/>
                  </a:cubicBezTo>
                  <a:cubicBezTo>
                    <a:pt x="61012" y="85425"/>
                    <a:pt x="61015" y="85390"/>
                    <a:pt x="60605" y="85390"/>
                  </a:cubicBezTo>
                  <a:cubicBezTo>
                    <a:pt x="60191" y="85390"/>
                    <a:pt x="60191" y="85387"/>
                    <a:pt x="60194" y="85353"/>
                  </a:cubicBezTo>
                  <a:lnTo>
                    <a:pt x="61018" y="85353"/>
                  </a:lnTo>
                  <a:cubicBezTo>
                    <a:pt x="61429" y="85353"/>
                    <a:pt x="61839" y="85353"/>
                    <a:pt x="62667" y="85318"/>
                  </a:cubicBezTo>
                  <a:cubicBezTo>
                    <a:pt x="63338" y="85290"/>
                    <a:pt x="63467" y="85237"/>
                    <a:pt x="63045" y="85237"/>
                  </a:cubicBezTo>
                  <a:cubicBezTo>
                    <a:pt x="62949" y="85237"/>
                    <a:pt x="62825" y="85240"/>
                    <a:pt x="62673" y="85246"/>
                  </a:cubicBezTo>
                  <a:lnTo>
                    <a:pt x="62262" y="85212"/>
                  </a:lnTo>
                  <a:cubicBezTo>
                    <a:pt x="62267" y="85158"/>
                    <a:pt x="62064" y="85132"/>
                    <a:pt x="61859" y="85132"/>
                  </a:cubicBezTo>
                  <a:cubicBezTo>
                    <a:pt x="61654" y="85132"/>
                    <a:pt x="61446" y="85158"/>
                    <a:pt x="61441" y="85212"/>
                  </a:cubicBezTo>
                  <a:cubicBezTo>
                    <a:pt x="61436" y="85270"/>
                    <a:pt x="61434" y="85297"/>
                    <a:pt x="61366" y="85297"/>
                  </a:cubicBezTo>
                  <a:cubicBezTo>
                    <a:pt x="61310" y="85297"/>
                    <a:pt x="61210" y="85279"/>
                    <a:pt x="61028" y="85246"/>
                  </a:cubicBezTo>
                  <a:cubicBezTo>
                    <a:pt x="61034" y="85174"/>
                    <a:pt x="60620" y="85174"/>
                    <a:pt x="60210" y="85174"/>
                  </a:cubicBezTo>
                  <a:cubicBezTo>
                    <a:pt x="59799" y="85174"/>
                    <a:pt x="59799" y="85174"/>
                    <a:pt x="59802" y="85140"/>
                  </a:cubicBezTo>
                  <a:cubicBezTo>
                    <a:pt x="59805" y="85102"/>
                    <a:pt x="59398" y="85068"/>
                    <a:pt x="58984" y="85068"/>
                  </a:cubicBezTo>
                  <a:cubicBezTo>
                    <a:pt x="58574" y="85068"/>
                    <a:pt x="58574" y="85068"/>
                    <a:pt x="58571" y="85102"/>
                  </a:cubicBezTo>
                  <a:cubicBezTo>
                    <a:pt x="58737" y="85116"/>
                    <a:pt x="58698" y="85124"/>
                    <a:pt x="58567" y="85124"/>
                  </a:cubicBezTo>
                  <a:cubicBezTo>
                    <a:pt x="58376" y="85124"/>
                    <a:pt x="57992" y="85107"/>
                    <a:pt x="57753" y="85064"/>
                  </a:cubicBezTo>
                  <a:cubicBezTo>
                    <a:pt x="57585" y="85050"/>
                    <a:pt x="57486" y="85042"/>
                    <a:pt x="57427" y="85042"/>
                  </a:cubicBezTo>
                  <a:cubicBezTo>
                    <a:pt x="57341" y="85042"/>
                    <a:pt x="57340" y="85059"/>
                    <a:pt x="57336" y="85102"/>
                  </a:cubicBezTo>
                  <a:cubicBezTo>
                    <a:pt x="57333" y="85136"/>
                    <a:pt x="57131" y="85153"/>
                    <a:pt x="56878" y="85153"/>
                  </a:cubicBezTo>
                  <a:cubicBezTo>
                    <a:pt x="56620" y="85153"/>
                    <a:pt x="56309" y="85135"/>
                    <a:pt x="56104" y="85099"/>
                  </a:cubicBezTo>
                  <a:lnTo>
                    <a:pt x="55280" y="85099"/>
                  </a:lnTo>
                  <a:cubicBezTo>
                    <a:pt x="54870" y="85099"/>
                    <a:pt x="54867" y="85133"/>
                    <a:pt x="54863" y="85171"/>
                  </a:cubicBezTo>
                  <a:cubicBezTo>
                    <a:pt x="54860" y="85213"/>
                    <a:pt x="54858" y="85230"/>
                    <a:pt x="54778" y="85230"/>
                  </a:cubicBezTo>
                  <a:cubicBezTo>
                    <a:pt x="54720" y="85230"/>
                    <a:pt x="54621" y="85221"/>
                    <a:pt x="54450" y="85205"/>
                  </a:cubicBezTo>
                  <a:cubicBezTo>
                    <a:pt x="54039" y="85171"/>
                    <a:pt x="54042" y="85133"/>
                    <a:pt x="54042" y="85133"/>
                  </a:cubicBezTo>
                  <a:cubicBezTo>
                    <a:pt x="54045" y="85099"/>
                    <a:pt x="53635" y="85099"/>
                    <a:pt x="53224" y="85099"/>
                  </a:cubicBezTo>
                  <a:cubicBezTo>
                    <a:pt x="52814" y="85099"/>
                    <a:pt x="51990" y="85099"/>
                    <a:pt x="51987" y="85133"/>
                  </a:cubicBezTo>
                  <a:cubicBezTo>
                    <a:pt x="51987" y="85124"/>
                    <a:pt x="51989" y="85112"/>
                    <a:pt x="51990" y="85099"/>
                  </a:cubicBezTo>
                  <a:cubicBezTo>
                    <a:pt x="51714" y="85097"/>
                    <a:pt x="51625" y="85081"/>
                    <a:pt x="51595" y="85081"/>
                  </a:cubicBezTo>
                  <a:cubicBezTo>
                    <a:pt x="51581" y="85081"/>
                    <a:pt x="51580" y="85084"/>
                    <a:pt x="51579" y="85096"/>
                  </a:cubicBezTo>
                  <a:cubicBezTo>
                    <a:pt x="51579" y="85096"/>
                    <a:pt x="51169" y="85096"/>
                    <a:pt x="50348" y="85061"/>
                  </a:cubicBezTo>
                  <a:cubicBezTo>
                    <a:pt x="50193" y="85054"/>
                    <a:pt x="50023" y="85051"/>
                    <a:pt x="49857" y="85051"/>
                  </a:cubicBezTo>
                  <a:cubicBezTo>
                    <a:pt x="49148" y="85051"/>
                    <a:pt x="48521" y="85109"/>
                    <a:pt x="49517" y="85168"/>
                  </a:cubicBezTo>
                  <a:lnTo>
                    <a:pt x="49103" y="85168"/>
                  </a:lnTo>
                  <a:cubicBezTo>
                    <a:pt x="48693" y="85168"/>
                    <a:pt x="48690" y="85202"/>
                    <a:pt x="48690" y="85202"/>
                  </a:cubicBezTo>
                  <a:cubicBezTo>
                    <a:pt x="48687" y="85237"/>
                    <a:pt x="48276" y="85237"/>
                    <a:pt x="47866" y="85237"/>
                  </a:cubicBezTo>
                  <a:cubicBezTo>
                    <a:pt x="47866" y="85237"/>
                    <a:pt x="47869" y="85202"/>
                    <a:pt x="47872" y="85165"/>
                  </a:cubicBezTo>
                  <a:cubicBezTo>
                    <a:pt x="48115" y="85103"/>
                    <a:pt x="47942" y="85066"/>
                    <a:pt x="47672" y="85066"/>
                  </a:cubicBezTo>
                  <a:cubicBezTo>
                    <a:pt x="47476" y="85066"/>
                    <a:pt x="47228" y="85085"/>
                    <a:pt x="47051" y="85130"/>
                  </a:cubicBezTo>
                  <a:cubicBezTo>
                    <a:pt x="47052" y="85121"/>
                    <a:pt x="47053" y="85108"/>
                    <a:pt x="47054" y="85096"/>
                  </a:cubicBezTo>
                  <a:cubicBezTo>
                    <a:pt x="47056" y="85077"/>
                    <a:pt x="46949" y="85067"/>
                    <a:pt x="46735" y="85067"/>
                  </a:cubicBezTo>
                  <a:cubicBezTo>
                    <a:pt x="46530" y="85067"/>
                    <a:pt x="46225" y="85076"/>
                    <a:pt x="45822" y="85093"/>
                  </a:cubicBezTo>
                  <a:cubicBezTo>
                    <a:pt x="45409" y="85093"/>
                    <a:pt x="44992" y="85165"/>
                    <a:pt x="44989" y="85199"/>
                  </a:cubicBezTo>
                  <a:cubicBezTo>
                    <a:pt x="44986" y="85231"/>
                    <a:pt x="44684" y="85234"/>
                    <a:pt x="44598" y="85234"/>
                  </a:cubicBezTo>
                  <a:cubicBezTo>
                    <a:pt x="44583" y="85234"/>
                    <a:pt x="44575" y="85234"/>
                    <a:pt x="44575" y="85234"/>
                  </a:cubicBezTo>
                  <a:cubicBezTo>
                    <a:pt x="44165" y="85234"/>
                    <a:pt x="44165" y="85234"/>
                    <a:pt x="44168" y="85199"/>
                  </a:cubicBezTo>
                  <a:cubicBezTo>
                    <a:pt x="44171" y="85163"/>
                    <a:pt x="43966" y="85145"/>
                    <a:pt x="43709" y="85145"/>
                  </a:cubicBezTo>
                  <a:cubicBezTo>
                    <a:pt x="43452" y="85145"/>
                    <a:pt x="43141" y="85163"/>
                    <a:pt x="42933" y="85199"/>
                  </a:cubicBezTo>
                  <a:lnTo>
                    <a:pt x="42936" y="85162"/>
                  </a:lnTo>
                  <a:cubicBezTo>
                    <a:pt x="42936" y="85146"/>
                    <a:pt x="42836" y="85127"/>
                    <a:pt x="42475" y="85118"/>
                  </a:cubicBezTo>
                  <a:cubicBezTo>
                    <a:pt x="42327" y="85114"/>
                    <a:pt x="42135" y="85112"/>
                    <a:pt x="41887" y="85112"/>
                  </a:cubicBezTo>
                  <a:cubicBezTo>
                    <a:pt x="41536" y="85112"/>
                    <a:pt x="41074" y="85116"/>
                    <a:pt x="40470" y="85127"/>
                  </a:cubicBezTo>
                  <a:cubicBezTo>
                    <a:pt x="39649" y="85124"/>
                    <a:pt x="38928" y="85121"/>
                    <a:pt x="38414" y="85121"/>
                  </a:cubicBezTo>
                  <a:cubicBezTo>
                    <a:pt x="37900" y="85115"/>
                    <a:pt x="37593" y="85105"/>
                    <a:pt x="37596" y="85090"/>
                  </a:cubicBezTo>
                  <a:cubicBezTo>
                    <a:pt x="37596" y="85082"/>
                    <a:pt x="37538" y="85079"/>
                    <a:pt x="37439" y="85079"/>
                  </a:cubicBezTo>
                  <a:cubicBezTo>
                    <a:pt x="37406" y="85079"/>
                    <a:pt x="37368" y="85079"/>
                    <a:pt x="37327" y="85080"/>
                  </a:cubicBezTo>
                  <a:lnTo>
                    <a:pt x="36668" y="85102"/>
                  </a:lnTo>
                  <a:cubicBezTo>
                    <a:pt x="36151" y="85124"/>
                    <a:pt x="35534" y="85158"/>
                    <a:pt x="35117" y="85193"/>
                  </a:cubicBezTo>
                  <a:cubicBezTo>
                    <a:pt x="35120" y="85158"/>
                    <a:pt x="34710" y="85158"/>
                    <a:pt x="33889" y="85155"/>
                  </a:cubicBezTo>
                  <a:cubicBezTo>
                    <a:pt x="32654" y="85155"/>
                    <a:pt x="32654" y="85155"/>
                    <a:pt x="32657" y="85121"/>
                  </a:cubicBezTo>
                  <a:cubicBezTo>
                    <a:pt x="32866" y="85085"/>
                    <a:pt x="32970" y="85067"/>
                    <a:pt x="32918" y="85067"/>
                  </a:cubicBezTo>
                  <a:cubicBezTo>
                    <a:pt x="32867" y="85067"/>
                    <a:pt x="32660" y="85085"/>
                    <a:pt x="32247" y="85121"/>
                  </a:cubicBezTo>
                  <a:cubicBezTo>
                    <a:pt x="32088" y="85147"/>
                    <a:pt x="31812" y="85158"/>
                    <a:pt x="31532" y="85158"/>
                  </a:cubicBezTo>
                  <a:cubicBezTo>
                    <a:pt x="31073" y="85158"/>
                    <a:pt x="30601" y="85128"/>
                    <a:pt x="30605" y="85083"/>
                  </a:cubicBezTo>
                  <a:cubicBezTo>
                    <a:pt x="30608" y="85049"/>
                    <a:pt x="30194" y="85049"/>
                    <a:pt x="29373" y="85049"/>
                  </a:cubicBezTo>
                  <a:cubicBezTo>
                    <a:pt x="29055" y="85075"/>
                    <a:pt x="28495" y="85081"/>
                    <a:pt x="27880" y="85081"/>
                  </a:cubicBezTo>
                  <a:cubicBezTo>
                    <a:pt x="27695" y="85081"/>
                    <a:pt x="27504" y="85081"/>
                    <a:pt x="27314" y="85080"/>
                  </a:cubicBezTo>
                  <a:cubicBezTo>
                    <a:pt x="26079" y="85080"/>
                    <a:pt x="26079" y="85080"/>
                    <a:pt x="26073" y="85152"/>
                  </a:cubicBezTo>
                  <a:cubicBezTo>
                    <a:pt x="26068" y="85212"/>
                    <a:pt x="25786" y="85222"/>
                    <a:pt x="25222" y="85222"/>
                  </a:cubicBezTo>
                  <a:cubicBezTo>
                    <a:pt x="25104" y="85222"/>
                    <a:pt x="24974" y="85222"/>
                    <a:pt x="24832" y="85221"/>
                  </a:cubicBezTo>
                  <a:cubicBezTo>
                    <a:pt x="24422" y="85221"/>
                    <a:pt x="24011" y="85221"/>
                    <a:pt x="24014" y="85187"/>
                  </a:cubicBezTo>
                  <a:cubicBezTo>
                    <a:pt x="24014" y="85187"/>
                    <a:pt x="23607" y="85149"/>
                    <a:pt x="23193" y="85149"/>
                  </a:cubicBezTo>
                  <a:cubicBezTo>
                    <a:pt x="22783" y="85149"/>
                    <a:pt x="22372" y="85149"/>
                    <a:pt x="22375" y="85115"/>
                  </a:cubicBezTo>
                  <a:cubicBezTo>
                    <a:pt x="22375" y="85115"/>
                    <a:pt x="21968" y="85077"/>
                    <a:pt x="21144" y="85077"/>
                  </a:cubicBezTo>
                  <a:cubicBezTo>
                    <a:pt x="20323" y="85077"/>
                    <a:pt x="19498" y="85077"/>
                    <a:pt x="19501" y="85043"/>
                  </a:cubicBezTo>
                  <a:cubicBezTo>
                    <a:pt x="19091" y="85043"/>
                    <a:pt x="19091" y="85043"/>
                    <a:pt x="19088" y="85077"/>
                  </a:cubicBezTo>
                  <a:cubicBezTo>
                    <a:pt x="19085" y="85096"/>
                    <a:pt x="18981" y="85111"/>
                    <a:pt x="18671" y="85121"/>
                  </a:cubicBezTo>
                  <a:cubicBezTo>
                    <a:pt x="18544" y="85125"/>
                    <a:pt x="18381" y="85127"/>
                    <a:pt x="18176" y="85127"/>
                  </a:cubicBezTo>
                  <a:cubicBezTo>
                    <a:pt x="17885" y="85127"/>
                    <a:pt x="17510" y="85122"/>
                    <a:pt x="17029" y="85111"/>
                  </a:cubicBezTo>
                  <a:lnTo>
                    <a:pt x="15691" y="85115"/>
                  </a:lnTo>
                  <a:cubicBezTo>
                    <a:pt x="15280" y="85118"/>
                    <a:pt x="14970" y="85127"/>
                    <a:pt x="14967" y="85146"/>
                  </a:cubicBezTo>
                  <a:cubicBezTo>
                    <a:pt x="14556" y="85146"/>
                    <a:pt x="14556" y="85146"/>
                    <a:pt x="14559" y="85108"/>
                  </a:cubicBezTo>
                  <a:cubicBezTo>
                    <a:pt x="14563" y="85073"/>
                    <a:pt x="14354" y="85055"/>
                    <a:pt x="14040" y="85055"/>
                  </a:cubicBezTo>
                  <a:cubicBezTo>
                    <a:pt x="13733" y="85055"/>
                    <a:pt x="13325" y="85073"/>
                    <a:pt x="12914" y="85108"/>
                  </a:cubicBezTo>
                  <a:cubicBezTo>
                    <a:pt x="12913" y="85126"/>
                    <a:pt x="12809" y="85134"/>
                    <a:pt x="12655" y="85134"/>
                  </a:cubicBezTo>
                  <a:cubicBezTo>
                    <a:pt x="12501" y="85134"/>
                    <a:pt x="12297" y="85126"/>
                    <a:pt x="12093" y="85108"/>
                  </a:cubicBezTo>
                  <a:cubicBezTo>
                    <a:pt x="12093" y="85108"/>
                    <a:pt x="11679" y="85108"/>
                    <a:pt x="11266" y="85143"/>
                  </a:cubicBezTo>
                  <a:cubicBezTo>
                    <a:pt x="11059" y="85160"/>
                    <a:pt x="10956" y="85169"/>
                    <a:pt x="10801" y="85169"/>
                  </a:cubicBezTo>
                  <a:cubicBezTo>
                    <a:pt x="10647" y="85169"/>
                    <a:pt x="10442" y="85160"/>
                    <a:pt x="10031" y="85143"/>
                  </a:cubicBezTo>
                  <a:cubicBezTo>
                    <a:pt x="10034" y="85105"/>
                    <a:pt x="9624" y="85105"/>
                    <a:pt x="9213" y="85105"/>
                  </a:cubicBezTo>
                  <a:cubicBezTo>
                    <a:pt x="8820" y="85122"/>
                    <a:pt x="7583" y="85130"/>
                    <a:pt x="6354" y="85130"/>
                  </a:cubicBezTo>
                  <a:cubicBezTo>
                    <a:pt x="5007" y="85130"/>
                    <a:pt x="3669" y="85120"/>
                    <a:pt x="3456" y="85102"/>
                  </a:cubicBezTo>
                  <a:cubicBezTo>
                    <a:pt x="3227" y="85125"/>
                    <a:pt x="2998" y="85138"/>
                    <a:pt x="2769" y="85138"/>
                  </a:cubicBezTo>
                  <a:cubicBezTo>
                    <a:pt x="2722" y="85138"/>
                    <a:pt x="2676" y="85138"/>
                    <a:pt x="2629" y="85137"/>
                  </a:cubicBezTo>
                  <a:cubicBezTo>
                    <a:pt x="2299" y="85101"/>
                    <a:pt x="1980" y="85024"/>
                    <a:pt x="1849" y="85024"/>
                  </a:cubicBezTo>
                  <a:cubicBezTo>
                    <a:pt x="1817" y="85024"/>
                    <a:pt x="1796" y="85028"/>
                    <a:pt x="1789" y="85039"/>
                  </a:cubicBezTo>
                  <a:lnTo>
                    <a:pt x="1839" y="85058"/>
                  </a:lnTo>
                  <a:cubicBezTo>
                    <a:pt x="1955" y="85102"/>
                    <a:pt x="2078" y="85133"/>
                    <a:pt x="2203" y="85149"/>
                  </a:cubicBezTo>
                  <a:cubicBezTo>
                    <a:pt x="2314" y="85164"/>
                    <a:pt x="2426" y="85173"/>
                    <a:pt x="2538" y="85173"/>
                  </a:cubicBezTo>
                  <a:cubicBezTo>
                    <a:pt x="2567" y="85173"/>
                    <a:pt x="2596" y="85172"/>
                    <a:pt x="2626" y="85171"/>
                  </a:cubicBezTo>
                  <a:lnTo>
                    <a:pt x="2626" y="85171"/>
                  </a:lnTo>
                  <a:cubicBezTo>
                    <a:pt x="2629" y="85188"/>
                    <a:pt x="2531" y="85209"/>
                    <a:pt x="2389" y="85209"/>
                  </a:cubicBezTo>
                  <a:cubicBezTo>
                    <a:pt x="2271" y="85209"/>
                    <a:pt x="2123" y="85195"/>
                    <a:pt x="1977" y="85152"/>
                  </a:cubicBezTo>
                  <a:cubicBezTo>
                    <a:pt x="1651" y="85068"/>
                    <a:pt x="1394" y="84851"/>
                    <a:pt x="1429" y="84814"/>
                  </a:cubicBezTo>
                  <a:cubicBezTo>
                    <a:pt x="1278" y="84663"/>
                    <a:pt x="1222" y="84582"/>
                    <a:pt x="1150" y="84507"/>
                  </a:cubicBezTo>
                  <a:cubicBezTo>
                    <a:pt x="1081" y="84431"/>
                    <a:pt x="993" y="84369"/>
                    <a:pt x="852" y="84203"/>
                  </a:cubicBezTo>
                  <a:cubicBezTo>
                    <a:pt x="711" y="84037"/>
                    <a:pt x="614" y="83836"/>
                    <a:pt x="570" y="83623"/>
                  </a:cubicBezTo>
                  <a:cubicBezTo>
                    <a:pt x="526" y="83407"/>
                    <a:pt x="548" y="83190"/>
                    <a:pt x="586" y="82990"/>
                  </a:cubicBezTo>
                  <a:cubicBezTo>
                    <a:pt x="593" y="82991"/>
                    <a:pt x="600" y="82991"/>
                    <a:pt x="606" y="82991"/>
                  </a:cubicBezTo>
                  <a:cubicBezTo>
                    <a:pt x="654" y="82991"/>
                    <a:pt x="647" y="82951"/>
                    <a:pt x="586" y="82579"/>
                  </a:cubicBezTo>
                  <a:cubicBezTo>
                    <a:pt x="442" y="81750"/>
                    <a:pt x="408" y="80520"/>
                    <a:pt x="549" y="80520"/>
                  </a:cubicBezTo>
                  <a:cubicBezTo>
                    <a:pt x="550" y="80520"/>
                    <a:pt x="551" y="80520"/>
                    <a:pt x="551" y="80520"/>
                  </a:cubicBezTo>
                  <a:cubicBezTo>
                    <a:pt x="552" y="80520"/>
                    <a:pt x="552" y="80520"/>
                    <a:pt x="553" y="80520"/>
                  </a:cubicBezTo>
                  <a:cubicBezTo>
                    <a:pt x="621" y="80520"/>
                    <a:pt x="658" y="80116"/>
                    <a:pt x="658" y="79706"/>
                  </a:cubicBezTo>
                  <a:cubicBezTo>
                    <a:pt x="658" y="79295"/>
                    <a:pt x="623" y="79292"/>
                    <a:pt x="586" y="79289"/>
                  </a:cubicBezTo>
                  <a:cubicBezTo>
                    <a:pt x="567" y="79397"/>
                    <a:pt x="554" y="79448"/>
                    <a:pt x="545" y="79448"/>
                  </a:cubicBezTo>
                  <a:cubicBezTo>
                    <a:pt x="522" y="79448"/>
                    <a:pt x="536" y="79066"/>
                    <a:pt x="589" y="78468"/>
                  </a:cubicBezTo>
                  <a:cubicBezTo>
                    <a:pt x="695" y="77242"/>
                    <a:pt x="695" y="76418"/>
                    <a:pt x="627" y="75180"/>
                  </a:cubicBezTo>
                  <a:cubicBezTo>
                    <a:pt x="575" y="73998"/>
                    <a:pt x="560" y="73030"/>
                    <a:pt x="583" y="73030"/>
                  </a:cubicBezTo>
                  <a:cubicBezTo>
                    <a:pt x="591" y="73030"/>
                    <a:pt x="606" y="73182"/>
                    <a:pt x="627" y="73535"/>
                  </a:cubicBezTo>
                  <a:cubicBezTo>
                    <a:pt x="661" y="73949"/>
                    <a:pt x="678" y="74156"/>
                    <a:pt x="683" y="74156"/>
                  </a:cubicBezTo>
                  <a:cubicBezTo>
                    <a:pt x="687" y="74156"/>
                    <a:pt x="678" y="73950"/>
                    <a:pt x="661" y="73538"/>
                  </a:cubicBezTo>
                  <a:cubicBezTo>
                    <a:pt x="661" y="72714"/>
                    <a:pt x="664" y="71893"/>
                    <a:pt x="664" y="71483"/>
                  </a:cubicBezTo>
                  <a:cubicBezTo>
                    <a:pt x="664" y="71069"/>
                    <a:pt x="630" y="70655"/>
                    <a:pt x="592" y="70652"/>
                  </a:cubicBezTo>
                  <a:cubicBezTo>
                    <a:pt x="664" y="70248"/>
                    <a:pt x="699" y="69427"/>
                    <a:pt x="630" y="68599"/>
                  </a:cubicBezTo>
                  <a:lnTo>
                    <a:pt x="630" y="67775"/>
                  </a:lnTo>
                  <a:cubicBezTo>
                    <a:pt x="636" y="67499"/>
                    <a:pt x="623" y="67224"/>
                    <a:pt x="595" y="66951"/>
                  </a:cubicBezTo>
                  <a:cubicBezTo>
                    <a:pt x="561" y="66537"/>
                    <a:pt x="595" y="66127"/>
                    <a:pt x="633" y="65719"/>
                  </a:cubicBezTo>
                  <a:cubicBezTo>
                    <a:pt x="667" y="65312"/>
                    <a:pt x="702" y="64905"/>
                    <a:pt x="667" y="64902"/>
                  </a:cubicBezTo>
                  <a:cubicBezTo>
                    <a:pt x="633" y="64898"/>
                    <a:pt x="598" y="64071"/>
                    <a:pt x="561" y="63657"/>
                  </a:cubicBezTo>
                  <a:cubicBezTo>
                    <a:pt x="536" y="63366"/>
                    <a:pt x="546" y="63076"/>
                    <a:pt x="568" y="63076"/>
                  </a:cubicBezTo>
                  <a:cubicBezTo>
                    <a:pt x="576" y="63076"/>
                    <a:pt x="587" y="63127"/>
                    <a:pt x="598" y="63250"/>
                  </a:cubicBezTo>
                  <a:cubicBezTo>
                    <a:pt x="600" y="63250"/>
                    <a:pt x="602" y="63250"/>
                    <a:pt x="604" y="63250"/>
                  </a:cubicBezTo>
                  <a:cubicBezTo>
                    <a:pt x="633" y="63250"/>
                    <a:pt x="635" y="63205"/>
                    <a:pt x="670" y="62432"/>
                  </a:cubicBezTo>
                  <a:cubicBezTo>
                    <a:pt x="670" y="62022"/>
                    <a:pt x="670" y="61197"/>
                    <a:pt x="636" y="61194"/>
                  </a:cubicBezTo>
                  <a:cubicBezTo>
                    <a:pt x="627" y="61194"/>
                    <a:pt x="620" y="61041"/>
                    <a:pt x="614" y="60803"/>
                  </a:cubicBezTo>
                  <a:cubicBezTo>
                    <a:pt x="614" y="60564"/>
                    <a:pt x="611" y="60242"/>
                    <a:pt x="608" y="59909"/>
                  </a:cubicBezTo>
                  <a:cubicBezTo>
                    <a:pt x="608" y="59239"/>
                    <a:pt x="617" y="58521"/>
                    <a:pt x="636" y="58317"/>
                  </a:cubicBezTo>
                  <a:lnTo>
                    <a:pt x="636" y="57493"/>
                  </a:lnTo>
                  <a:cubicBezTo>
                    <a:pt x="636" y="57083"/>
                    <a:pt x="601" y="56669"/>
                    <a:pt x="601" y="56259"/>
                  </a:cubicBezTo>
                  <a:cubicBezTo>
                    <a:pt x="601" y="56259"/>
                    <a:pt x="601" y="55845"/>
                    <a:pt x="567" y="55431"/>
                  </a:cubicBezTo>
                  <a:cubicBezTo>
                    <a:pt x="567" y="55022"/>
                    <a:pt x="567" y="54613"/>
                    <a:pt x="604" y="54613"/>
                  </a:cubicBezTo>
                  <a:cubicBezTo>
                    <a:pt x="604" y="54613"/>
                    <a:pt x="604" y="54613"/>
                    <a:pt x="605" y="54613"/>
                  </a:cubicBezTo>
                  <a:cubicBezTo>
                    <a:pt x="533" y="54193"/>
                    <a:pt x="533" y="54193"/>
                    <a:pt x="605" y="53789"/>
                  </a:cubicBezTo>
                  <a:cubicBezTo>
                    <a:pt x="612" y="53790"/>
                    <a:pt x="619" y="53790"/>
                    <a:pt x="625" y="53790"/>
                  </a:cubicBezTo>
                  <a:cubicBezTo>
                    <a:pt x="673" y="53790"/>
                    <a:pt x="666" y="53750"/>
                    <a:pt x="605" y="53379"/>
                  </a:cubicBezTo>
                  <a:cubicBezTo>
                    <a:pt x="570" y="52965"/>
                    <a:pt x="570" y="52965"/>
                    <a:pt x="605" y="52554"/>
                  </a:cubicBezTo>
                  <a:cubicBezTo>
                    <a:pt x="605" y="52554"/>
                    <a:pt x="605" y="52554"/>
                    <a:pt x="605" y="52554"/>
                  </a:cubicBezTo>
                  <a:cubicBezTo>
                    <a:pt x="639" y="52554"/>
                    <a:pt x="639" y="52147"/>
                    <a:pt x="605" y="52144"/>
                  </a:cubicBezTo>
                  <a:cubicBezTo>
                    <a:pt x="533" y="51728"/>
                    <a:pt x="498" y="50495"/>
                    <a:pt x="570" y="50495"/>
                  </a:cubicBezTo>
                  <a:cubicBezTo>
                    <a:pt x="570" y="50495"/>
                    <a:pt x="570" y="50495"/>
                    <a:pt x="570" y="50495"/>
                  </a:cubicBezTo>
                  <a:cubicBezTo>
                    <a:pt x="570" y="50495"/>
                    <a:pt x="570" y="50085"/>
                    <a:pt x="536" y="49671"/>
                  </a:cubicBezTo>
                  <a:cubicBezTo>
                    <a:pt x="469" y="49288"/>
                    <a:pt x="464" y="49257"/>
                    <a:pt x="520" y="49257"/>
                  </a:cubicBezTo>
                  <a:cubicBezTo>
                    <a:pt x="525" y="49257"/>
                    <a:pt x="530" y="49257"/>
                    <a:pt x="536" y="49258"/>
                  </a:cubicBezTo>
                  <a:cubicBezTo>
                    <a:pt x="608" y="48850"/>
                    <a:pt x="608" y="48433"/>
                    <a:pt x="536" y="48026"/>
                  </a:cubicBezTo>
                  <a:cubicBezTo>
                    <a:pt x="517" y="47750"/>
                    <a:pt x="517" y="47478"/>
                    <a:pt x="536" y="47202"/>
                  </a:cubicBezTo>
                  <a:cubicBezTo>
                    <a:pt x="570" y="46445"/>
                    <a:pt x="605" y="44277"/>
                    <a:pt x="553" y="44277"/>
                  </a:cubicBezTo>
                  <a:cubicBezTo>
                    <a:pt x="549" y="44277"/>
                    <a:pt x="544" y="44292"/>
                    <a:pt x="539" y="44322"/>
                  </a:cubicBezTo>
                  <a:lnTo>
                    <a:pt x="539" y="43501"/>
                  </a:lnTo>
                  <a:cubicBezTo>
                    <a:pt x="576" y="42680"/>
                    <a:pt x="576" y="42269"/>
                    <a:pt x="542" y="41856"/>
                  </a:cubicBezTo>
                  <a:lnTo>
                    <a:pt x="504" y="41442"/>
                  </a:lnTo>
                  <a:lnTo>
                    <a:pt x="504" y="41442"/>
                  </a:lnTo>
                  <a:cubicBezTo>
                    <a:pt x="504" y="41442"/>
                    <a:pt x="505" y="41442"/>
                    <a:pt x="505" y="41442"/>
                  </a:cubicBezTo>
                  <a:cubicBezTo>
                    <a:pt x="542" y="41442"/>
                    <a:pt x="576" y="41033"/>
                    <a:pt x="576" y="40624"/>
                  </a:cubicBezTo>
                  <a:cubicBezTo>
                    <a:pt x="576" y="40213"/>
                    <a:pt x="576" y="40213"/>
                    <a:pt x="542" y="40210"/>
                  </a:cubicBezTo>
                  <a:cubicBezTo>
                    <a:pt x="531" y="40329"/>
                    <a:pt x="523" y="40378"/>
                    <a:pt x="518" y="40378"/>
                  </a:cubicBezTo>
                  <a:cubicBezTo>
                    <a:pt x="506" y="40378"/>
                    <a:pt x="507" y="40087"/>
                    <a:pt x="507" y="39797"/>
                  </a:cubicBezTo>
                  <a:cubicBezTo>
                    <a:pt x="507" y="39388"/>
                    <a:pt x="542" y="38979"/>
                    <a:pt x="576" y="38979"/>
                  </a:cubicBezTo>
                  <a:cubicBezTo>
                    <a:pt x="576" y="38979"/>
                    <a:pt x="576" y="38979"/>
                    <a:pt x="576" y="38979"/>
                  </a:cubicBezTo>
                  <a:lnTo>
                    <a:pt x="580" y="38568"/>
                  </a:lnTo>
                  <a:cubicBezTo>
                    <a:pt x="508" y="38562"/>
                    <a:pt x="507" y="38155"/>
                    <a:pt x="542" y="38155"/>
                  </a:cubicBezTo>
                  <a:cubicBezTo>
                    <a:pt x="542" y="38155"/>
                    <a:pt x="542" y="38155"/>
                    <a:pt x="542" y="38155"/>
                  </a:cubicBezTo>
                  <a:cubicBezTo>
                    <a:pt x="580" y="37747"/>
                    <a:pt x="580" y="37333"/>
                    <a:pt x="580" y="36923"/>
                  </a:cubicBezTo>
                  <a:cubicBezTo>
                    <a:pt x="557" y="36921"/>
                    <a:pt x="564" y="36740"/>
                    <a:pt x="572" y="36740"/>
                  </a:cubicBezTo>
                  <a:lnTo>
                    <a:pt x="572" y="36740"/>
                  </a:lnTo>
                  <a:cubicBezTo>
                    <a:pt x="576" y="36740"/>
                    <a:pt x="580" y="36786"/>
                    <a:pt x="580" y="36923"/>
                  </a:cubicBezTo>
                  <a:lnTo>
                    <a:pt x="614" y="36926"/>
                  </a:lnTo>
                  <a:cubicBezTo>
                    <a:pt x="652" y="36519"/>
                    <a:pt x="614" y="36516"/>
                    <a:pt x="580" y="36512"/>
                  </a:cubicBezTo>
                  <a:lnTo>
                    <a:pt x="580" y="35688"/>
                  </a:lnTo>
                  <a:cubicBezTo>
                    <a:pt x="580" y="35397"/>
                    <a:pt x="580" y="35107"/>
                    <a:pt x="567" y="35107"/>
                  </a:cubicBezTo>
                  <a:cubicBezTo>
                    <a:pt x="562" y="35107"/>
                    <a:pt x="555" y="35156"/>
                    <a:pt x="545" y="35275"/>
                  </a:cubicBezTo>
                  <a:cubicBezTo>
                    <a:pt x="511" y="35271"/>
                    <a:pt x="473" y="35268"/>
                    <a:pt x="473" y="34858"/>
                  </a:cubicBezTo>
                  <a:lnTo>
                    <a:pt x="473" y="34858"/>
                  </a:lnTo>
                  <a:cubicBezTo>
                    <a:pt x="476" y="34858"/>
                    <a:pt x="480" y="34858"/>
                    <a:pt x="483" y="34858"/>
                  </a:cubicBezTo>
                  <a:cubicBezTo>
                    <a:pt x="516" y="34858"/>
                    <a:pt x="545" y="34828"/>
                    <a:pt x="545" y="34454"/>
                  </a:cubicBezTo>
                  <a:cubicBezTo>
                    <a:pt x="545" y="34046"/>
                    <a:pt x="582" y="34043"/>
                    <a:pt x="583" y="34043"/>
                  </a:cubicBezTo>
                  <a:cubicBezTo>
                    <a:pt x="583" y="34043"/>
                    <a:pt x="583" y="34043"/>
                    <a:pt x="583" y="34043"/>
                  </a:cubicBezTo>
                  <a:cubicBezTo>
                    <a:pt x="590" y="34090"/>
                    <a:pt x="597" y="34111"/>
                    <a:pt x="602" y="34111"/>
                  </a:cubicBezTo>
                  <a:cubicBezTo>
                    <a:pt x="644" y="34111"/>
                    <a:pt x="613" y="32768"/>
                    <a:pt x="583" y="32398"/>
                  </a:cubicBezTo>
                  <a:cubicBezTo>
                    <a:pt x="511" y="31577"/>
                    <a:pt x="511" y="31166"/>
                    <a:pt x="581" y="31166"/>
                  </a:cubicBezTo>
                  <a:cubicBezTo>
                    <a:pt x="582" y="31166"/>
                    <a:pt x="582" y="31166"/>
                    <a:pt x="583" y="31166"/>
                  </a:cubicBezTo>
                  <a:cubicBezTo>
                    <a:pt x="583" y="31166"/>
                    <a:pt x="583" y="31166"/>
                    <a:pt x="583" y="31166"/>
                  </a:cubicBezTo>
                  <a:cubicBezTo>
                    <a:pt x="654" y="31166"/>
                    <a:pt x="582" y="30340"/>
                    <a:pt x="476" y="29922"/>
                  </a:cubicBezTo>
                  <a:lnTo>
                    <a:pt x="370" y="29502"/>
                  </a:lnTo>
                  <a:lnTo>
                    <a:pt x="476" y="29511"/>
                  </a:lnTo>
                  <a:cubicBezTo>
                    <a:pt x="620" y="29114"/>
                    <a:pt x="620" y="29114"/>
                    <a:pt x="548" y="27873"/>
                  </a:cubicBezTo>
                  <a:cubicBezTo>
                    <a:pt x="516" y="27096"/>
                    <a:pt x="514" y="27051"/>
                    <a:pt x="545" y="27051"/>
                  </a:cubicBezTo>
                  <a:cubicBezTo>
                    <a:pt x="547" y="27051"/>
                    <a:pt x="549" y="27051"/>
                    <a:pt x="551" y="27051"/>
                  </a:cubicBezTo>
                  <a:cubicBezTo>
                    <a:pt x="551" y="27051"/>
                    <a:pt x="552" y="27051"/>
                    <a:pt x="552" y="27051"/>
                  </a:cubicBezTo>
                  <a:cubicBezTo>
                    <a:pt x="586" y="27051"/>
                    <a:pt x="586" y="26636"/>
                    <a:pt x="586" y="25409"/>
                  </a:cubicBezTo>
                  <a:cubicBezTo>
                    <a:pt x="586" y="24175"/>
                    <a:pt x="589" y="23764"/>
                    <a:pt x="551" y="23761"/>
                  </a:cubicBezTo>
                  <a:cubicBezTo>
                    <a:pt x="551" y="23761"/>
                    <a:pt x="551" y="23350"/>
                    <a:pt x="551" y="22937"/>
                  </a:cubicBezTo>
                  <a:cubicBezTo>
                    <a:pt x="610" y="22609"/>
                    <a:pt x="598" y="22004"/>
                    <a:pt x="553" y="22004"/>
                  </a:cubicBezTo>
                  <a:cubicBezTo>
                    <a:pt x="543" y="22004"/>
                    <a:pt x="530" y="22036"/>
                    <a:pt x="517" y="22113"/>
                  </a:cubicBezTo>
                  <a:cubicBezTo>
                    <a:pt x="517" y="22113"/>
                    <a:pt x="517" y="21702"/>
                    <a:pt x="517" y="21288"/>
                  </a:cubicBezTo>
                  <a:lnTo>
                    <a:pt x="554" y="21292"/>
                  </a:lnTo>
                  <a:cubicBezTo>
                    <a:pt x="555" y="21292"/>
                    <a:pt x="555" y="21292"/>
                    <a:pt x="555" y="21292"/>
                  </a:cubicBezTo>
                  <a:cubicBezTo>
                    <a:pt x="570" y="21292"/>
                    <a:pt x="580" y="21083"/>
                    <a:pt x="586" y="20474"/>
                  </a:cubicBezTo>
                  <a:cubicBezTo>
                    <a:pt x="586" y="19856"/>
                    <a:pt x="589" y="18828"/>
                    <a:pt x="592" y="17183"/>
                  </a:cubicBezTo>
                  <a:cubicBezTo>
                    <a:pt x="592" y="15331"/>
                    <a:pt x="592" y="14303"/>
                    <a:pt x="586" y="13736"/>
                  </a:cubicBezTo>
                  <a:cubicBezTo>
                    <a:pt x="576" y="13172"/>
                    <a:pt x="558" y="13065"/>
                    <a:pt x="523" y="13062"/>
                  </a:cubicBezTo>
                  <a:cubicBezTo>
                    <a:pt x="452" y="12649"/>
                    <a:pt x="454" y="12241"/>
                    <a:pt x="522" y="12241"/>
                  </a:cubicBezTo>
                  <a:cubicBezTo>
                    <a:pt x="522" y="12241"/>
                    <a:pt x="523" y="12241"/>
                    <a:pt x="523" y="12241"/>
                  </a:cubicBezTo>
                  <a:cubicBezTo>
                    <a:pt x="523" y="12241"/>
                    <a:pt x="523" y="12241"/>
                    <a:pt x="524" y="12241"/>
                  </a:cubicBezTo>
                  <a:cubicBezTo>
                    <a:pt x="561" y="12241"/>
                    <a:pt x="595" y="11837"/>
                    <a:pt x="561" y="11834"/>
                  </a:cubicBezTo>
                  <a:cubicBezTo>
                    <a:pt x="561" y="11834"/>
                    <a:pt x="561" y="11010"/>
                    <a:pt x="595" y="10602"/>
                  </a:cubicBezTo>
                  <a:cubicBezTo>
                    <a:pt x="667" y="9374"/>
                    <a:pt x="633" y="8960"/>
                    <a:pt x="598" y="8957"/>
                  </a:cubicBezTo>
                  <a:lnTo>
                    <a:pt x="598" y="8957"/>
                  </a:lnTo>
                  <a:cubicBezTo>
                    <a:pt x="577" y="9075"/>
                    <a:pt x="565" y="9124"/>
                    <a:pt x="560" y="9124"/>
                  </a:cubicBezTo>
                  <a:cubicBezTo>
                    <a:pt x="547" y="9124"/>
                    <a:pt x="572" y="8835"/>
                    <a:pt x="598" y="8546"/>
                  </a:cubicBezTo>
                  <a:cubicBezTo>
                    <a:pt x="633" y="8136"/>
                    <a:pt x="670" y="7728"/>
                    <a:pt x="633" y="7725"/>
                  </a:cubicBezTo>
                  <a:cubicBezTo>
                    <a:pt x="598" y="7312"/>
                    <a:pt x="564" y="4845"/>
                    <a:pt x="636" y="4845"/>
                  </a:cubicBezTo>
                  <a:cubicBezTo>
                    <a:pt x="636" y="4845"/>
                    <a:pt x="636" y="4845"/>
                    <a:pt x="636" y="4845"/>
                  </a:cubicBezTo>
                  <a:cubicBezTo>
                    <a:pt x="636" y="4845"/>
                    <a:pt x="633" y="4745"/>
                    <a:pt x="639" y="4588"/>
                  </a:cubicBezTo>
                  <a:cubicBezTo>
                    <a:pt x="642" y="4400"/>
                    <a:pt x="661" y="4212"/>
                    <a:pt x="692" y="4027"/>
                  </a:cubicBezTo>
                  <a:cubicBezTo>
                    <a:pt x="648" y="4024"/>
                    <a:pt x="771" y="3178"/>
                    <a:pt x="1231" y="2476"/>
                  </a:cubicBezTo>
                  <a:cubicBezTo>
                    <a:pt x="1332" y="2294"/>
                    <a:pt x="1457" y="2160"/>
                    <a:pt x="1545" y="2031"/>
                  </a:cubicBezTo>
                  <a:lnTo>
                    <a:pt x="1808" y="1746"/>
                  </a:lnTo>
                  <a:cubicBezTo>
                    <a:pt x="1948" y="1620"/>
                    <a:pt x="2031" y="1559"/>
                    <a:pt x="2051" y="1559"/>
                  </a:cubicBezTo>
                  <a:cubicBezTo>
                    <a:pt x="2053" y="1559"/>
                    <a:pt x="2055" y="1560"/>
                    <a:pt x="2056" y="1561"/>
                  </a:cubicBezTo>
                  <a:cubicBezTo>
                    <a:pt x="1976" y="1647"/>
                    <a:pt x="1944" y="1687"/>
                    <a:pt x="1950" y="1687"/>
                  </a:cubicBezTo>
                  <a:cubicBezTo>
                    <a:pt x="1955" y="1687"/>
                    <a:pt x="1984" y="1663"/>
                    <a:pt x="2034" y="1618"/>
                  </a:cubicBezTo>
                  <a:cubicBezTo>
                    <a:pt x="2115" y="1539"/>
                    <a:pt x="2200" y="1464"/>
                    <a:pt x="2291" y="1398"/>
                  </a:cubicBezTo>
                  <a:cubicBezTo>
                    <a:pt x="2350" y="1351"/>
                    <a:pt x="2413" y="1298"/>
                    <a:pt x="2485" y="1245"/>
                  </a:cubicBezTo>
                  <a:lnTo>
                    <a:pt x="2723" y="1085"/>
                  </a:lnTo>
                  <a:cubicBezTo>
                    <a:pt x="3080" y="890"/>
                    <a:pt x="3447" y="662"/>
                    <a:pt x="3861" y="574"/>
                  </a:cubicBezTo>
                  <a:cubicBezTo>
                    <a:pt x="3858" y="552"/>
                    <a:pt x="3958" y="514"/>
                    <a:pt x="4114" y="480"/>
                  </a:cubicBezTo>
                  <a:cubicBezTo>
                    <a:pt x="4306" y="433"/>
                    <a:pt x="4500" y="408"/>
                    <a:pt x="4694" y="405"/>
                  </a:cubicBezTo>
                  <a:lnTo>
                    <a:pt x="4694" y="405"/>
                  </a:lnTo>
                  <a:lnTo>
                    <a:pt x="4691" y="442"/>
                  </a:lnTo>
                  <a:lnTo>
                    <a:pt x="4688" y="511"/>
                  </a:lnTo>
                  <a:cubicBezTo>
                    <a:pt x="5098" y="505"/>
                    <a:pt x="5509" y="511"/>
                    <a:pt x="5512" y="474"/>
                  </a:cubicBezTo>
                  <a:cubicBezTo>
                    <a:pt x="5923" y="508"/>
                    <a:pt x="6333" y="508"/>
                    <a:pt x="7154" y="511"/>
                  </a:cubicBezTo>
                  <a:cubicBezTo>
                    <a:pt x="7978" y="511"/>
                    <a:pt x="8800" y="511"/>
                    <a:pt x="9213" y="477"/>
                  </a:cubicBezTo>
                  <a:cubicBezTo>
                    <a:pt x="9419" y="512"/>
                    <a:pt x="10151" y="530"/>
                    <a:pt x="10879" y="530"/>
                  </a:cubicBezTo>
                  <a:cubicBezTo>
                    <a:pt x="11590" y="530"/>
                    <a:pt x="12298" y="512"/>
                    <a:pt x="12504" y="477"/>
                  </a:cubicBezTo>
                  <a:cubicBezTo>
                    <a:pt x="12505" y="460"/>
                    <a:pt x="12605" y="451"/>
                    <a:pt x="12754" y="451"/>
                  </a:cubicBezTo>
                  <a:cubicBezTo>
                    <a:pt x="12910" y="451"/>
                    <a:pt x="13120" y="461"/>
                    <a:pt x="13328" y="480"/>
                  </a:cubicBezTo>
                  <a:cubicBezTo>
                    <a:pt x="13532" y="497"/>
                    <a:pt x="13633" y="506"/>
                    <a:pt x="13736" y="506"/>
                  </a:cubicBezTo>
                  <a:cubicBezTo>
                    <a:pt x="13839" y="506"/>
                    <a:pt x="13942" y="497"/>
                    <a:pt x="14149" y="480"/>
                  </a:cubicBezTo>
                  <a:cubicBezTo>
                    <a:pt x="14272" y="469"/>
                    <a:pt x="14394" y="464"/>
                    <a:pt x="14516" y="464"/>
                  </a:cubicBezTo>
                  <a:cubicBezTo>
                    <a:pt x="14806" y="464"/>
                    <a:pt x="15094" y="490"/>
                    <a:pt x="15381" y="514"/>
                  </a:cubicBezTo>
                  <a:cubicBezTo>
                    <a:pt x="15632" y="555"/>
                    <a:pt x="15886" y="575"/>
                    <a:pt x="16140" y="575"/>
                  </a:cubicBezTo>
                  <a:cubicBezTo>
                    <a:pt x="16298" y="575"/>
                    <a:pt x="16455" y="568"/>
                    <a:pt x="16612" y="552"/>
                  </a:cubicBezTo>
                  <a:cubicBezTo>
                    <a:pt x="17436" y="518"/>
                    <a:pt x="18260" y="518"/>
                    <a:pt x="18671" y="518"/>
                  </a:cubicBezTo>
                  <a:cubicBezTo>
                    <a:pt x="19498" y="483"/>
                    <a:pt x="19909" y="483"/>
                    <a:pt x="19501" y="445"/>
                  </a:cubicBezTo>
                  <a:cubicBezTo>
                    <a:pt x="19505" y="411"/>
                    <a:pt x="19918" y="377"/>
                    <a:pt x="19918" y="377"/>
                  </a:cubicBezTo>
                  <a:cubicBezTo>
                    <a:pt x="20193" y="365"/>
                    <a:pt x="20376" y="361"/>
                    <a:pt x="20482" y="361"/>
                  </a:cubicBezTo>
                  <a:cubicBezTo>
                    <a:pt x="20695" y="361"/>
                    <a:pt x="20602" y="377"/>
                    <a:pt x="20329" y="377"/>
                  </a:cubicBezTo>
                  <a:cubicBezTo>
                    <a:pt x="19505" y="411"/>
                    <a:pt x="19915" y="411"/>
                    <a:pt x="20323" y="449"/>
                  </a:cubicBezTo>
                  <a:cubicBezTo>
                    <a:pt x="20730" y="483"/>
                    <a:pt x="21554" y="483"/>
                    <a:pt x="21965" y="483"/>
                  </a:cubicBezTo>
                  <a:lnTo>
                    <a:pt x="23610" y="486"/>
                  </a:lnTo>
                  <a:cubicBezTo>
                    <a:pt x="24226" y="503"/>
                    <a:pt x="24636" y="512"/>
                    <a:pt x="24893" y="512"/>
                  </a:cubicBezTo>
                  <a:cubicBezTo>
                    <a:pt x="25150" y="512"/>
                    <a:pt x="25254" y="503"/>
                    <a:pt x="25255" y="486"/>
                  </a:cubicBezTo>
                  <a:cubicBezTo>
                    <a:pt x="25259" y="444"/>
                    <a:pt x="25260" y="427"/>
                    <a:pt x="25260" y="427"/>
                  </a:cubicBezTo>
                  <a:lnTo>
                    <a:pt x="25260" y="427"/>
                  </a:lnTo>
                  <a:cubicBezTo>
                    <a:pt x="25260" y="427"/>
                    <a:pt x="25260" y="436"/>
                    <a:pt x="25258" y="452"/>
                  </a:cubicBezTo>
                  <a:cubicBezTo>
                    <a:pt x="25465" y="487"/>
                    <a:pt x="26749" y="505"/>
                    <a:pt x="28011" y="505"/>
                  </a:cubicBezTo>
                  <a:cubicBezTo>
                    <a:pt x="29216" y="505"/>
                    <a:pt x="30401" y="489"/>
                    <a:pt x="30604" y="455"/>
                  </a:cubicBezTo>
                  <a:lnTo>
                    <a:pt x="30604" y="455"/>
                  </a:lnTo>
                  <a:cubicBezTo>
                    <a:pt x="30604" y="464"/>
                    <a:pt x="30603" y="477"/>
                    <a:pt x="30601" y="489"/>
                  </a:cubicBezTo>
                  <a:cubicBezTo>
                    <a:pt x="30598" y="524"/>
                    <a:pt x="31009" y="527"/>
                    <a:pt x="31833" y="527"/>
                  </a:cubicBezTo>
                  <a:cubicBezTo>
                    <a:pt x="32244" y="527"/>
                    <a:pt x="33892" y="492"/>
                    <a:pt x="35127" y="492"/>
                  </a:cubicBezTo>
                  <a:lnTo>
                    <a:pt x="37182" y="489"/>
                  </a:lnTo>
                  <a:cubicBezTo>
                    <a:pt x="37696" y="486"/>
                    <a:pt x="38007" y="477"/>
                    <a:pt x="38007" y="458"/>
                  </a:cubicBezTo>
                  <a:cubicBezTo>
                    <a:pt x="38420" y="458"/>
                    <a:pt x="38420" y="458"/>
                    <a:pt x="38417" y="496"/>
                  </a:cubicBezTo>
                  <a:cubicBezTo>
                    <a:pt x="38003" y="530"/>
                    <a:pt x="38414" y="530"/>
                    <a:pt x="38825" y="530"/>
                  </a:cubicBezTo>
                  <a:cubicBezTo>
                    <a:pt x="39235" y="530"/>
                    <a:pt x="39238" y="496"/>
                    <a:pt x="39241" y="461"/>
                  </a:cubicBezTo>
                  <a:cubicBezTo>
                    <a:pt x="39243" y="442"/>
                    <a:pt x="39346" y="433"/>
                    <a:pt x="39552" y="433"/>
                  </a:cubicBezTo>
                  <a:cubicBezTo>
                    <a:pt x="39758" y="433"/>
                    <a:pt x="40066" y="442"/>
                    <a:pt x="40476" y="461"/>
                  </a:cubicBezTo>
                  <a:cubicBezTo>
                    <a:pt x="40894" y="479"/>
                    <a:pt x="41528" y="488"/>
                    <a:pt x="42158" y="488"/>
                  </a:cubicBezTo>
                  <a:cubicBezTo>
                    <a:pt x="42761" y="488"/>
                    <a:pt x="43362" y="480"/>
                    <a:pt x="43767" y="461"/>
                  </a:cubicBezTo>
                  <a:cubicBezTo>
                    <a:pt x="44177" y="464"/>
                    <a:pt x="44588" y="464"/>
                    <a:pt x="44584" y="499"/>
                  </a:cubicBezTo>
                  <a:cubicBezTo>
                    <a:pt x="44928" y="527"/>
                    <a:pt x="45271" y="541"/>
                    <a:pt x="45614" y="541"/>
                  </a:cubicBezTo>
                  <a:cubicBezTo>
                    <a:pt x="45957" y="541"/>
                    <a:pt x="46300" y="527"/>
                    <a:pt x="46643" y="499"/>
                  </a:cubicBezTo>
                  <a:cubicBezTo>
                    <a:pt x="47054" y="502"/>
                    <a:pt x="47054" y="502"/>
                    <a:pt x="47051" y="536"/>
                  </a:cubicBezTo>
                  <a:cubicBezTo>
                    <a:pt x="47288" y="556"/>
                    <a:pt x="47386" y="577"/>
                    <a:pt x="47508" y="577"/>
                  </a:cubicBezTo>
                  <a:cubicBezTo>
                    <a:pt x="47596" y="577"/>
                    <a:pt x="47697" y="567"/>
                    <a:pt x="47872" y="536"/>
                  </a:cubicBezTo>
                  <a:cubicBezTo>
                    <a:pt x="48277" y="519"/>
                    <a:pt x="48779" y="511"/>
                    <a:pt x="49282" y="511"/>
                  </a:cubicBezTo>
                  <a:cubicBezTo>
                    <a:pt x="49807" y="511"/>
                    <a:pt x="50334" y="520"/>
                    <a:pt x="50752" y="539"/>
                  </a:cubicBezTo>
                  <a:cubicBezTo>
                    <a:pt x="51162" y="539"/>
                    <a:pt x="51576" y="539"/>
                    <a:pt x="51579" y="502"/>
                  </a:cubicBezTo>
                  <a:cubicBezTo>
                    <a:pt x="51579" y="489"/>
                    <a:pt x="51580" y="477"/>
                    <a:pt x="51580" y="468"/>
                  </a:cubicBezTo>
                  <a:lnTo>
                    <a:pt x="51580" y="468"/>
                  </a:lnTo>
                  <a:cubicBezTo>
                    <a:pt x="51783" y="503"/>
                    <a:pt x="51885" y="521"/>
                    <a:pt x="51988" y="521"/>
                  </a:cubicBezTo>
                  <a:cubicBezTo>
                    <a:pt x="52091" y="521"/>
                    <a:pt x="52195" y="503"/>
                    <a:pt x="52403" y="467"/>
                  </a:cubicBezTo>
                  <a:cubicBezTo>
                    <a:pt x="52405" y="450"/>
                    <a:pt x="52508" y="442"/>
                    <a:pt x="52611" y="442"/>
                  </a:cubicBezTo>
                  <a:cubicBezTo>
                    <a:pt x="52714" y="442"/>
                    <a:pt x="52815" y="450"/>
                    <a:pt x="52814" y="467"/>
                  </a:cubicBezTo>
                  <a:cubicBezTo>
                    <a:pt x="53224" y="505"/>
                    <a:pt x="53635" y="505"/>
                    <a:pt x="53635" y="505"/>
                  </a:cubicBezTo>
                  <a:cubicBezTo>
                    <a:pt x="54045" y="505"/>
                    <a:pt x="56104" y="471"/>
                    <a:pt x="58160" y="471"/>
                  </a:cubicBezTo>
                  <a:lnTo>
                    <a:pt x="61657" y="471"/>
                  </a:lnTo>
                  <a:lnTo>
                    <a:pt x="62444" y="461"/>
                  </a:lnTo>
                  <a:cubicBezTo>
                    <a:pt x="62610" y="455"/>
                    <a:pt x="62688" y="449"/>
                    <a:pt x="62688" y="439"/>
                  </a:cubicBezTo>
                  <a:cubicBezTo>
                    <a:pt x="62895" y="422"/>
                    <a:pt x="62999" y="413"/>
                    <a:pt x="63102" y="413"/>
                  </a:cubicBezTo>
                  <a:cubicBezTo>
                    <a:pt x="63205" y="413"/>
                    <a:pt x="63307" y="422"/>
                    <a:pt x="63513" y="439"/>
                  </a:cubicBezTo>
                  <a:cubicBezTo>
                    <a:pt x="63920" y="477"/>
                    <a:pt x="64331" y="477"/>
                    <a:pt x="64741" y="477"/>
                  </a:cubicBezTo>
                  <a:cubicBezTo>
                    <a:pt x="65152" y="477"/>
                    <a:pt x="65565" y="477"/>
                    <a:pt x="65562" y="511"/>
                  </a:cubicBezTo>
                  <a:cubicBezTo>
                    <a:pt x="65789" y="488"/>
                    <a:pt x="66017" y="475"/>
                    <a:pt x="66247" y="475"/>
                  </a:cubicBezTo>
                  <a:cubicBezTo>
                    <a:pt x="66293" y="475"/>
                    <a:pt x="66340" y="476"/>
                    <a:pt x="66386" y="477"/>
                  </a:cubicBezTo>
                  <a:cubicBezTo>
                    <a:pt x="66385" y="494"/>
                    <a:pt x="66491" y="504"/>
                    <a:pt x="66651" y="504"/>
                  </a:cubicBezTo>
                  <a:cubicBezTo>
                    <a:pt x="66804" y="504"/>
                    <a:pt x="67007" y="495"/>
                    <a:pt x="67211" y="477"/>
                  </a:cubicBezTo>
                  <a:cubicBezTo>
                    <a:pt x="67419" y="442"/>
                    <a:pt x="67523" y="425"/>
                    <a:pt x="67574" y="425"/>
                  </a:cubicBezTo>
                  <a:cubicBezTo>
                    <a:pt x="67626" y="425"/>
                    <a:pt x="67624" y="442"/>
                    <a:pt x="67621" y="477"/>
                  </a:cubicBezTo>
                  <a:cubicBezTo>
                    <a:pt x="67619" y="503"/>
                    <a:pt x="68239" y="529"/>
                    <a:pt x="68452" y="529"/>
                  </a:cubicBezTo>
                  <a:cubicBezTo>
                    <a:pt x="68539" y="529"/>
                    <a:pt x="68558" y="524"/>
                    <a:pt x="68439" y="514"/>
                  </a:cubicBezTo>
                  <a:cubicBezTo>
                    <a:pt x="68442" y="480"/>
                    <a:pt x="69266" y="480"/>
                    <a:pt x="69680" y="442"/>
                  </a:cubicBezTo>
                  <a:cubicBezTo>
                    <a:pt x="70091" y="445"/>
                    <a:pt x="70504" y="445"/>
                    <a:pt x="70501" y="480"/>
                  </a:cubicBezTo>
                  <a:cubicBezTo>
                    <a:pt x="70620" y="490"/>
                    <a:pt x="70881" y="494"/>
                    <a:pt x="71201" y="494"/>
                  </a:cubicBezTo>
                  <a:cubicBezTo>
                    <a:pt x="71973" y="494"/>
                    <a:pt x="73089" y="470"/>
                    <a:pt x="73381" y="445"/>
                  </a:cubicBezTo>
                  <a:cubicBezTo>
                    <a:pt x="73383" y="428"/>
                    <a:pt x="73487" y="420"/>
                    <a:pt x="73590" y="420"/>
                  </a:cubicBezTo>
                  <a:cubicBezTo>
                    <a:pt x="73694" y="420"/>
                    <a:pt x="73796" y="428"/>
                    <a:pt x="73795" y="445"/>
                  </a:cubicBezTo>
                  <a:cubicBezTo>
                    <a:pt x="73792" y="483"/>
                    <a:pt x="74202" y="483"/>
                    <a:pt x="74613" y="483"/>
                  </a:cubicBezTo>
                  <a:cubicBezTo>
                    <a:pt x="74734" y="473"/>
                    <a:pt x="74819" y="469"/>
                    <a:pt x="74879" y="469"/>
                  </a:cubicBezTo>
                  <a:cubicBezTo>
                    <a:pt x="75024" y="469"/>
                    <a:pt x="75022" y="493"/>
                    <a:pt x="75020" y="518"/>
                  </a:cubicBezTo>
                  <a:cubicBezTo>
                    <a:pt x="74606" y="552"/>
                    <a:pt x="75017" y="555"/>
                    <a:pt x="75841" y="555"/>
                  </a:cubicBezTo>
                  <a:cubicBezTo>
                    <a:pt x="76255" y="521"/>
                    <a:pt x="77900" y="521"/>
                    <a:pt x="79135" y="521"/>
                  </a:cubicBezTo>
                  <a:cubicBezTo>
                    <a:pt x="79214" y="521"/>
                    <a:pt x="79291" y="521"/>
                    <a:pt x="79366" y="521"/>
                  </a:cubicBezTo>
                  <a:cubicBezTo>
                    <a:pt x="81223" y="521"/>
                    <a:pt x="81636" y="484"/>
                    <a:pt x="82435" y="417"/>
                  </a:cubicBezTo>
                  <a:lnTo>
                    <a:pt x="82851" y="345"/>
                  </a:lnTo>
                  <a:lnTo>
                    <a:pt x="82845" y="417"/>
                  </a:lnTo>
                  <a:cubicBezTo>
                    <a:pt x="82842" y="452"/>
                    <a:pt x="83246" y="524"/>
                    <a:pt x="83246" y="524"/>
                  </a:cubicBezTo>
                  <a:cubicBezTo>
                    <a:pt x="83657" y="524"/>
                    <a:pt x="83660" y="489"/>
                    <a:pt x="83663" y="452"/>
                  </a:cubicBezTo>
                  <a:cubicBezTo>
                    <a:pt x="83665" y="435"/>
                    <a:pt x="83764" y="426"/>
                    <a:pt x="83962" y="426"/>
                  </a:cubicBezTo>
                  <a:cubicBezTo>
                    <a:pt x="84168" y="426"/>
                    <a:pt x="84480" y="436"/>
                    <a:pt x="84898" y="455"/>
                  </a:cubicBezTo>
                  <a:cubicBezTo>
                    <a:pt x="85308" y="472"/>
                    <a:pt x="85616" y="481"/>
                    <a:pt x="85873" y="481"/>
                  </a:cubicBezTo>
                  <a:cubicBezTo>
                    <a:pt x="86130" y="481"/>
                    <a:pt x="86336" y="472"/>
                    <a:pt x="86543" y="455"/>
                  </a:cubicBezTo>
                  <a:cubicBezTo>
                    <a:pt x="86954" y="455"/>
                    <a:pt x="87367" y="455"/>
                    <a:pt x="87775" y="492"/>
                  </a:cubicBezTo>
                  <a:cubicBezTo>
                    <a:pt x="88185" y="492"/>
                    <a:pt x="88185" y="492"/>
                    <a:pt x="88188" y="455"/>
                  </a:cubicBezTo>
                  <a:cubicBezTo>
                    <a:pt x="88190" y="438"/>
                    <a:pt x="88293" y="429"/>
                    <a:pt x="88448" y="429"/>
                  </a:cubicBezTo>
                  <a:cubicBezTo>
                    <a:pt x="88602" y="429"/>
                    <a:pt x="88807" y="438"/>
                    <a:pt x="89012" y="455"/>
                  </a:cubicBezTo>
                  <a:cubicBezTo>
                    <a:pt x="89251" y="497"/>
                    <a:pt x="89781" y="515"/>
                    <a:pt x="90174" y="515"/>
                  </a:cubicBezTo>
                  <a:cubicBezTo>
                    <a:pt x="90446" y="515"/>
                    <a:pt x="90653" y="507"/>
                    <a:pt x="90655" y="492"/>
                  </a:cubicBezTo>
                  <a:cubicBezTo>
                    <a:pt x="90658" y="458"/>
                    <a:pt x="91068" y="458"/>
                    <a:pt x="91479" y="458"/>
                  </a:cubicBezTo>
                  <a:cubicBezTo>
                    <a:pt x="91889" y="458"/>
                    <a:pt x="92303" y="458"/>
                    <a:pt x="92717" y="424"/>
                  </a:cubicBezTo>
                  <a:lnTo>
                    <a:pt x="93538" y="424"/>
                  </a:lnTo>
                  <a:cubicBezTo>
                    <a:pt x="93948" y="424"/>
                    <a:pt x="93535" y="458"/>
                    <a:pt x="93124" y="458"/>
                  </a:cubicBezTo>
                  <a:lnTo>
                    <a:pt x="93531" y="496"/>
                  </a:lnTo>
                  <a:cubicBezTo>
                    <a:pt x="94356" y="496"/>
                    <a:pt x="94766" y="496"/>
                    <a:pt x="95180" y="461"/>
                  </a:cubicBezTo>
                  <a:cubicBezTo>
                    <a:pt x="95388" y="425"/>
                    <a:pt x="95492" y="407"/>
                    <a:pt x="95544" y="407"/>
                  </a:cubicBezTo>
                  <a:cubicBezTo>
                    <a:pt x="95595" y="407"/>
                    <a:pt x="95593" y="425"/>
                    <a:pt x="95590" y="461"/>
                  </a:cubicBezTo>
                  <a:cubicBezTo>
                    <a:pt x="95588" y="485"/>
                    <a:pt x="95791" y="511"/>
                    <a:pt x="96056" y="511"/>
                  </a:cubicBezTo>
                  <a:cubicBezTo>
                    <a:pt x="96167" y="511"/>
                    <a:pt x="96289" y="507"/>
                    <a:pt x="96411" y="496"/>
                  </a:cubicBezTo>
                  <a:cubicBezTo>
                    <a:pt x="96588" y="466"/>
                    <a:pt x="96762" y="456"/>
                    <a:pt x="96905" y="456"/>
                  </a:cubicBezTo>
                  <a:cubicBezTo>
                    <a:pt x="97099" y="456"/>
                    <a:pt x="97234" y="476"/>
                    <a:pt x="97232" y="496"/>
                  </a:cubicBezTo>
                  <a:cubicBezTo>
                    <a:pt x="97022" y="532"/>
                    <a:pt x="96918" y="550"/>
                    <a:pt x="97079" y="550"/>
                  </a:cubicBezTo>
                  <a:cubicBezTo>
                    <a:pt x="97238" y="550"/>
                    <a:pt x="97651" y="533"/>
                    <a:pt x="98467" y="499"/>
                  </a:cubicBezTo>
                  <a:lnTo>
                    <a:pt x="102171" y="464"/>
                  </a:lnTo>
                  <a:cubicBezTo>
                    <a:pt x="103817" y="464"/>
                    <a:pt x="104641" y="467"/>
                    <a:pt x="105048" y="502"/>
                  </a:cubicBezTo>
                  <a:cubicBezTo>
                    <a:pt x="105048" y="508"/>
                    <a:pt x="105051" y="515"/>
                    <a:pt x="105056" y="520"/>
                  </a:cubicBezTo>
                  <a:lnTo>
                    <a:pt x="105056" y="520"/>
                  </a:lnTo>
                  <a:cubicBezTo>
                    <a:pt x="105129" y="467"/>
                    <a:pt x="105569" y="467"/>
                    <a:pt x="106697" y="467"/>
                  </a:cubicBezTo>
                  <a:cubicBezTo>
                    <a:pt x="107073" y="479"/>
                    <a:pt x="107411" y="484"/>
                    <a:pt x="107711" y="484"/>
                  </a:cubicBezTo>
                  <a:cubicBezTo>
                    <a:pt x="108393" y="484"/>
                    <a:pt x="108879" y="459"/>
                    <a:pt x="109166" y="433"/>
                  </a:cubicBezTo>
                  <a:lnTo>
                    <a:pt x="108345" y="433"/>
                  </a:lnTo>
                  <a:cubicBezTo>
                    <a:pt x="108349" y="391"/>
                    <a:pt x="108488" y="374"/>
                    <a:pt x="108766" y="374"/>
                  </a:cubicBezTo>
                  <a:cubicBezTo>
                    <a:pt x="108966" y="374"/>
                    <a:pt x="109238" y="383"/>
                    <a:pt x="109583" y="398"/>
                  </a:cubicBezTo>
                  <a:cubicBezTo>
                    <a:pt x="109993" y="398"/>
                    <a:pt x="109990" y="433"/>
                    <a:pt x="109987" y="471"/>
                  </a:cubicBezTo>
                  <a:cubicBezTo>
                    <a:pt x="109984" y="505"/>
                    <a:pt x="110391" y="543"/>
                    <a:pt x="110802" y="543"/>
                  </a:cubicBezTo>
                  <a:cubicBezTo>
                    <a:pt x="111216" y="543"/>
                    <a:pt x="111626" y="543"/>
                    <a:pt x="111219" y="505"/>
                  </a:cubicBezTo>
                  <a:cubicBezTo>
                    <a:pt x="111222" y="471"/>
                    <a:pt x="111222" y="471"/>
                    <a:pt x="111632" y="471"/>
                  </a:cubicBezTo>
                  <a:cubicBezTo>
                    <a:pt x="112043" y="471"/>
                    <a:pt x="112453" y="471"/>
                    <a:pt x="112870" y="436"/>
                  </a:cubicBezTo>
                  <a:cubicBezTo>
                    <a:pt x="112873" y="402"/>
                    <a:pt x="113284" y="402"/>
                    <a:pt x="113694" y="402"/>
                  </a:cubicBezTo>
                  <a:cubicBezTo>
                    <a:pt x="114102" y="436"/>
                    <a:pt x="114926" y="436"/>
                    <a:pt x="114926" y="436"/>
                  </a:cubicBezTo>
                  <a:cubicBezTo>
                    <a:pt x="114927" y="426"/>
                    <a:pt x="114927" y="422"/>
                    <a:pt x="114927" y="422"/>
                  </a:cubicBezTo>
                  <a:lnTo>
                    <a:pt x="114927" y="422"/>
                  </a:lnTo>
                  <a:cubicBezTo>
                    <a:pt x="114927" y="422"/>
                    <a:pt x="114925" y="447"/>
                    <a:pt x="114923" y="474"/>
                  </a:cubicBezTo>
                  <a:cubicBezTo>
                    <a:pt x="114920" y="508"/>
                    <a:pt x="115327" y="546"/>
                    <a:pt x="115327" y="546"/>
                  </a:cubicBezTo>
                  <a:cubicBezTo>
                    <a:pt x="115738" y="546"/>
                    <a:pt x="115741" y="508"/>
                    <a:pt x="115741" y="508"/>
                  </a:cubicBezTo>
                  <a:cubicBezTo>
                    <a:pt x="115741" y="508"/>
                    <a:pt x="115781" y="505"/>
                    <a:pt x="115854" y="502"/>
                  </a:cubicBezTo>
                  <a:lnTo>
                    <a:pt x="116170" y="499"/>
                  </a:lnTo>
                  <a:lnTo>
                    <a:pt x="117304" y="489"/>
                  </a:lnTo>
                  <a:lnTo>
                    <a:pt x="120833" y="480"/>
                  </a:lnTo>
                  <a:lnTo>
                    <a:pt x="124594" y="480"/>
                  </a:lnTo>
                  <a:cubicBezTo>
                    <a:pt x="124648" y="480"/>
                    <a:pt x="124702" y="480"/>
                    <a:pt x="124756" y="480"/>
                  </a:cubicBezTo>
                  <a:cubicBezTo>
                    <a:pt x="124836" y="480"/>
                    <a:pt x="124915" y="480"/>
                    <a:pt x="124993" y="480"/>
                  </a:cubicBezTo>
                  <a:cubicBezTo>
                    <a:pt x="125381" y="480"/>
                    <a:pt x="125734" y="485"/>
                    <a:pt x="126026" y="549"/>
                  </a:cubicBezTo>
                  <a:cubicBezTo>
                    <a:pt x="126220" y="580"/>
                    <a:pt x="126383" y="637"/>
                    <a:pt x="126521" y="668"/>
                  </a:cubicBezTo>
                  <a:lnTo>
                    <a:pt x="126834" y="781"/>
                  </a:lnTo>
                  <a:cubicBezTo>
                    <a:pt x="127226" y="963"/>
                    <a:pt x="127596" y="1191"/>
                    <a:pt x="127931" y="1461"/>
                  </a:cubicBezTo>
                  <a:cubicBezTo>
                    <a:pt x="128066" y="1583"/>
                    <a:pt x="128173" y="1677"/>
                    <a:pt x="128229" y="1724"/>
                  </a:cubicBezTo>
                  <a:cubicBezTo>
                    <a:pt x="128250" y="1745"/>
                    <a:pt x="128264" y="1756"/>
                    <a:pt x="128268" y="1756"/>
                  </a:cubicBezTo>
                  <a:cubicBezTo>
                    <a:pt x="128273" y="1756"/>
                    <a:pt x="128260" y="1735"/>
                    <a:pt x="128220" y="1690"/>
                  </a:cubicBezTo>
                  <a:cubicBezTo>
                    <a:pt x="128220" y="1689"/>
                    <a:pt x="128221" y="1689"/>
                    <a:pt x="128222" y="1689"/>
                  </a:cubicBezTo>
                  <a:cubicBezTo>
                    <a:pt x="128241" y="1689"/>
                    <a:pt x="128330" y="1782"/>
                    <a:pt x="128486" y="1947"/>
                  </a:cubicBezTo>
                  <a:cubicBezTo>
                    <a:pt x="129028" y="2570"/>
                    <a:pt x="129373" y="3344"/>
                    <a:pt x="129470" y="4168"/>
                  </a:cubicBezTo>
                  <a:cubicBezTo>
                    <a:pt x="129526" y="4723"/>
                    <a:pt x="129495" y="5306"/>
                    <a:pt x="129501" y="5926"/>
                  </a:cubicBezTo>
                  <a:cubicBezTo>
                    <a:pt x="129504" y="7365"/>
                    <a:pt x="129504" y="8600"/>
                    <a:pt x="129504" y="9474"/>
                  </a:cubicBezTo>
                  <a:cubicBezTo>
                    <a:pt x="129508" y="9910"/>
                    <a:pt x="129511" y="10257"/>
                    <a:pt x="129514" y="10496"/>
                  </a:cubicBezTo>
                  <a:cubicBezTo>
                    <a:pt x="129520" y="10734"/>
                    <a:pt x="129526" y="10862"/>
                    <a:pt x="129536" y="10865"/>
                  </a:cubicBezTo>
                  <a:lnTo>
                    <a:pt x="129533" y="12097"/>
                  </a:lnTo>
                  <a:cubicBezTo>
                    <a:pt x="129533" y="12921"/>
                    <a:pt x="129567" y="13745"/>
                    <a:pt x="129567" y="14159"/>
                  </a:cubicBezTo>
                  <a:cubicBezTo>
                    <a:pt x="129594" y="14451"/>
                    <a:pt x="129601" y="14742"/>
                    <a:pt x="129590" y="14742"/>
                  </a:cubicBezTo>
                  <a:cubicBezTo>
                    <a:pt x="129586" y="14742"/>
                    <a:pt x="129578" y="14691"/>
                    <a:pt x="129567" y="14570"/>
                  </a:cubicBezTo>
                  <a:cubicBezTo>
                    <a:pt x="129564" y="14569"/>
                    <a:pt x="129561" y="14569"/>
                    <a:pt x="129558" y="14569"/>
                  </a:cubicBezTo>
                  <a:cubicBezTo>
                    <a:pt x="129527" y="14569"/>
                    <a:pt x="129498" y="14599"/>
                    <a:pt x="129495" y="14974"/>
                  </a:cubicBezTo>
                  <a:cubicBezTo>
                    <a:pt x="129495" y="15798"/>
                    <a:pt x="129533" y="15801"/>
                    <a:pt x="129567" y="15804"/>
                  </a:cubicBezTo>
                  <a:cubicBezTo>
                    <a:pt x="129602" y="15807"/>
                    <a:pt x="129602" y="16218"/>
                    <a:pt x="129602" y="16218"/>
                  </a:cubicBezTo>
                  <a:cubicBezTo>
                    <a:pt x="129602" y="16595"/>
                    <a:pt x="129602" y="16626"/>
                    <a:pt x="129575" y="16626"/>
                  </a:cubicBezTo>
                  <a:cubicBezTo>
                    <a:pt x="129572" y="16626"/>
                    <a:pt x="129570" y="16626"/>
                    <a:pt x="129567" y="16625"/>
                  </a:cubicBezTo>
                  <a:lnTo>
                    <a:pt x="129495" y="16619"/>
                  </a:lnTo>
                  <a:lnTo>
                    <a:pt x="129495" y="17030"/>
                  </a:lnTo>
                  <a:cubicBezTo>
                    <a:pt x="129529" y="17033"/>
                    <a:pt x="129529" y="17446"/>
                    <a:pt x="129529" y="17446"/>
                  </a:cubicBezTo>
                  <a:cubicBezTo>
                    <a:pt x="129529" y="17812"/>
                    <a:pt x="129529" y="17852"/>
                    <a:pt x="129479" y="17852"/>
                  </a:cubicBezTo>
                  <a:cubicBezTo>
                    <a:pt x="129472" y="17852"/>
                    <a:pt x="129465" y="17851"/>
                    <a:pt x="129457" y="17851"/>
                  </a:cubicBezTo>
                  <a:cubicBezTo>
                    <a:pt x="129457" y="17851"/>
                    <a:pt x="129456" y="17851"/>
                    <a:pt x="129456" y="17851"/>
                  </a:cubicBezTo>
                  <a:cubicBezTo>
                    <a:pt x="129388" y="17851"/>
                    <a:pt x="129389" y="18258"/>
                    <a:pt x="129457" y="18672"/>
                  </a:cubicBezTo>
                  <a:lnTo>
                    <a:pt x="129492" y="19499"/>
                  </a:lnTo>
                  <a:cubicBezTo>
                    <a:pt x="129423" y="19903"/>
                    <a:pt x="129492" y="20734"/>
                    <a:pt x="129526" y="21147"/>
                  </a:cubicBezTo>
                  <a:cubicBezTo>
                    <a:pt x="129457" y="21555"/>
                    <a:pt x="129457" y="21972"/>
                    <a:pt x="129526" y="22382"/>
                  </a:cubicBezTo>
                  <a:cubicBezTo>
                    <a:pt x="129564" y="22385"/>
                    <a:pt x="129561" y="22796"/>
                    <a:pt x="129526" y="23203"/>
                  </a:cubicBezTo>
                  <a:cubicBezTo>
                    <a:pt x="129492" y="23611"/>
                    <a:pt x="129492" y="24024"/>
                    <a:pt x="129489" y="24845"/>
                  </a:cubicBezTo>
                  <a:cubicBezTo>
                    <a:pt x="129526" y="25259"/>
                    <a:pt x="129523" y="28139"/>
                    <a:pt x="129520" y="31429"/>
                  </a:cubicBezTo>
                  <a:cubicBezTo>
                    <a:pt x="129523" y="33278"/>
                    <a:pt x="129523" y="34823"/>
                    <a:pt x="129523" y="35901"/>
                  </a:cubicBezTo>
                  <a:cubicBezTo>
                    <a:pt x="129526" y="36443"/>
                    <a:pt x="129529" y="36867"/>
                    <a:pt x="129533" y="37155"/>
                  </a:cubicBezTo>
                  <a:cubicBezTo>
                    <a:pt x="129536" y="37446"/>
                    <a:pt x="129545" y="37600"/>
                    <a:pt x="129551" y="37600"/>
                  </a:cubicBezTo>
                  <a:cubicBezTo>
                    <a:pt x="129558" y="37876"/>
                    <a:pt x="129545" y="38148"/>
                    <a:pt x="129517" y="38421"/>
                  </a:cubicBezTo>
                  <a:cubicBezTo>
                    <a:pt x="129517" y="38421"/>
                    <a:pt x="129517" y="38421"/>
                    <a:pt x="129517" y="38421"/>
                  </a:cubicBezTo>
                  <a:cubicBezTo>
                    <a:pt x="129482" y="38421"/>
                    <a:pt x="129480" y="38830"/>
                    <a:pt x="129551" y="39245"/>
                  </a:cubicBezTo>
                  <a:cubicBezTo>
                    <a:pt x="129582" y="39619"/>
                    <a:pt x="129616" y="39660"/>
                    <a:pt x="129570" y="39660"/>
                  </a:cubicBezTo>
                  <a:cubicBezTo>
                    <a:pt x="129565" y="39660"/>
                    <a:pt x="129559" y="39659"/>
                    <a:pt x="129551" y="39659"/>
                  </a:cubicBezTo>
                  <a:cubicBezTo>
                    <a:pt x="129551" y="39659"/>
                    <a:pt x="129551" y="39659"/>
                    <a:pt x="129551" y="39659"/>
                  </a:cubicBezTo>
                  <a:cubicBezTo>
                    <a:pt x="129532" y="39659"/>
                    <a:pt x="129523" y="39866"/>
                    <a:pt x="129520" y="40273"/>
                  </a:cubicBezTo>
                  <a:cubicBezTo>
                    <a:pt x="129520" y="40684"/>
                    <a:pt x="129517" y="41301"/>
                    <a:pt x="129514" y="42122"/>
                  </a:cubicBezTo>
                  <a:cubicBezTo>
                    <a:pt x="129514" y="42739"/>
                    <a:pt x="129517" y="43460"/>
                    <a:pt x="129517" y="44024"/>
                  </a:cubicBezTo>
                  <a:cubicBezTo>
                    <a:pt x="129520" y="44309"/>
                    <a:pt x="129526" y="44551"/>
                    <a:pt x="129526" y="44726"/>
                  </a:cubicBezTo>
                  <a:cubicBezTo>
                    <a:pt x="129533" y="44902"/>
                    <a:pt x="129539" y="45005"/>
                    <a:pt x="129548" y="45005"/>
                  </a:cubicBezTo>
                  <a:cubicBezTo>
                    <a:pt x="129568" y="45487"/>
                    <a:pt x="129577" y="45687"/>
                    <a:pt x="129573" y="45687"/>
                  </a:cubicBezTo>
                  <a:cubicBezTo>
                    <a:pt x="129571" y="45687"/>
                    <a:pt x="129563" y="45587"/>
                    <a:pt x="129548" y="45416"/>
                  </a:cubicBezTo>
                  <a:cubicBezTo>
                    <a:pt x="129542" y="45378"/>
                    <a:pt x="129536" y="45361"/>
                    <a:pt x="129530" y="45361"/>
                  </a:cubicBezTo>
                  <a:cubicBezTo>
                    <a:pt x="129470" y="45361"/>
                    <a:pt x="129445" y="47163"/>
                    <a:pt x="129511" y="48292"/>
                  </a:cubicBezTo>
                  <a:cubicBezTo>
                    <a:pt x="129511" y="48701"/>
                    <a:pt x="129511" y="49110"/>
                    <a:pt x="129473" y="49110"/>
                  </a:cubicBezTo>
                  <a:cubicBezTo>
                    <a:pt x="129473" y="49110"/>
                    <a:pt x="129473" y="49110"/>
                    <a:pt x="129473" y="49110"/>
                  </a:cubicBezTo>
                  <a:lnTo>
                    <a:pt x="129473" y="49110"/>
                  </a:lnTo>
                  <a:cubicBezTo>
                    <a:pt x="129473" y="49521"/>
                    <a:pt x="129473" y="49934"/>
                    <a:pt x="129508" y="51169"/>
                  </a:cubicBezTo>
                  <a:cubicBezTo>
                    <a:pt x="129508" y="51583"/>
                    <a:pt x="129508" y="53228"/>
                    <a:pt x="129508" y="54049"/>
                  </a:cubicBezTo>
                  <a:cubicBezTo>
                    <a:pt x="129508" y="54873"/>
                    <a:pt x="129542" y="55698"/>
                    <a:pt x="129542" y="55698"/>
                  </a:cubicBezTo>
                  <a:lnTo>
                    <a:pt x="129542" y="56108"/>
                  </a:lnTo>
                  <a:cubicBezTo>
                    <a:pt x="129533" y="56108"/>
                    <a:pt x="129526" y="56237"/>
                    <a:pt x="129520" y="56475"/>
                  </a:cubicBezTo>
                  <a:cubicBezTo>
                    <a:pt x="129517" y="56710"/>
                    <a:pt x="129514" y="57058"/>
                    <a:pt x="129508" y="57493"/>
                  </a:cubicBezTo>
                  <a:cubicBezTo>
                    <a:pt x="129508" y="58368"/>
                    <a:pt x="129504" y="59602"/>
                    <a:pt x="129501" y="61041"/>
                  </a:cubicBezTo>
                  <a:cubicBezTo>
                    <a:pt x="129501" y="63921"/>
                    <a:pt x="129498" y="66387"/>
                    <a:pt x="129464" y="66797"/>
                  </a:cubicBezTo>
                  <a:cubicBezTo>
                    <a:pt x="129464" y="66797"/>
                    <a:pt x="129464" y="67208"/>
                    <a:pt x="129498" y="67622"/>
                  </a:cubicBezTo>
                  <a:cubicBezTo>
                    <a:pt x="129564" y="68032"/>
                    <a:pt x="129573" y="68446"/>
                    <a:pt x="129533" y="68860"/>
                  </a:cubicBezTo>
                  <a:cubicBezTo>
                    <a:pt x="129461" y="69264"/>
                    <a:pt x="129461" y="70909"/>
                    <a:pt x="129533" y="71326"/>
                  </a:cubicBezTo>
                  <a:cubicBezTo>
                    <a:pt x="129543" y="71327"/>
                    <a:pt x="129547" y="71327"/>
                    <a:pt x="129547" y="71327"/>
                  </a:cubicBezTo>
                  <a:cubicBezTo>
                    <a:pt x="129547" y="71327"/>
                    <a:pt x="129522" y="71325"/>
                    <a:pt x="129495" y="71323"/>
                  </a:cubicBezTo>
                  <a:lnTo>
                    <a:pt x="129495" y="71323"/>
                  </a:lnTo>
                  <a:cubicBezTo>
                    <a:pt x="129423" y="71730"/>
                    <a:pt x="129461" y="72965"/>
                    <a:pt x="129529" y="73385"/>
                  </a:cubicBezTo>
                  <a:cubicBezTo>
                    <a:pt x="129495" y="73792"/>
                    <a:pt x="129457" y="74200"/>
                    <a:pt x="129495" y="74613"/>
                  </a:cubicBezTo>
                  <a:cubicBezTo>
                    <a:pt x="129492" y="74982"/>
                    <a:pt x="129492" y="75022"/>
                    <a:pt x="129443" y="75022"/>
                  </a:cubicBezTo>
                  <a:cubicBezTo>
                    <a:pt x="129437" y="75022"/>
                    <a:pt x="129430" y="75021"/>
                    <a:pt x="129423" y="75021"/>
                  </a:cubicBezTo>
                  <a:cubicBezTo>
                    <a:pt x="129420" y="75020"/>
                    <a:pt x="129416" y="75020"/>
                    <a:pt x="129413" y="75020"/>
                  </a:cubicBezTo>
                  <a:cubicBezTo>
                    <a:pt x="129380" y="75020"/>
                    <a:pt x="129351" y="75050"/>
                    <a:pt x="129351" y="75425"/>
                  </a:cubicBezTo>
                  <a:cubicBezTo>
                    <a:pt x="129351" y="75835"/>
                    <a:pt x="129385" y="75839"/>
                    <a:pt x="129423" y="75842"/>
                  </a:cubicBezTo>
                  <a:cubicBezTo>
                    <a:pt x="129423" y="75842"/>
                    <a:pt x="129423" y="76252"/>
                    <a:pt x="129420" y="76666"/>
                  </a:cubicBezTo>
                  <a:cubicBezTo>
                    <a:pt x="129420" y="76666"/>
                    <a:pt x="129420" y="77076"/>
                    <a:pt x="129457" y="77080"/>
                  </a:cubicBezTo>
                  <a:cubicBezTo>
                    <a:pt x="129492" y="77083"/>
                    <a:pt x="129492" y="77493"/>
                    <a:pt x="129492" y="77904"/>
                  </a:cubicBezTo>
                  <a:cubicBezTo>
                    <a:pt x="129492" y="77904"/>
                    <a:pt x="129492" y="77904"/>
                    <a:pt x="129491" y="77904"/>
                  </a:cubicBezTo>
                  <a:cubicBezTo>
                    <a:pt x="129469" y="77904"/>
                    <a:pt x="129477" y="78086"/>
                    <a:pt x="129495" y="78086"/>
                  </a:cubicBezTo>
                  <a:cubicBezTo>
                    <a:pt x="129504" y="78086"/>
                    <a:pt x="129515" y="78041"/>
                    <a:pt x="129526" y="77907"/>
                  </a:cubicBezTo>
                  <a:cubicBezTo>
                    <a:pt x="129564" y="77910"/>
                    <a:pt x="129598" y="77913"/>
                    <a:pt x="129598" y="78324"/>
                  </a:cubicBezTo>
                  <a:lnTo>
                    <a:pt x="129670" y="78330"/>
                  </a:lnTo>
                  <a:cubicBezTo>
                    <a:pt x="129676" y="78330"/>
                    <a:pt x="129682" y="78331"/>
                    <a:pt x="129687" y="78331"/>
                  </a:cubicBezTo>
                  <a:cubicBezTo>
                    <a:pt x="129746" y="78331"/>
                    <a:pt x="129780" y="78271"/>
                    <a:pt x="129812" y="77521"/>
                  </a:cubicBezTo>
                  <a:cubicBezTo>
                    <a:pt x="129849" y="75879"/>
                    <a:pt x="129884" y="74648"/>
                    <a:pt x="129815" y="74641"/>
                  </a:cubicBezTo>
                  <a:cubicBezTo>
                    <a:pt x="129815" y="74641"/>
                    <a:pt x="129777" y="74228"/>
                    <a:pt x="129780" y="73817"/>
                  </a:cubicBezTo>
                  <a:cubicBezTo>
                    <a:pt x="129780" y="73404"/>
                    <a:pt x="129815" y="72996"/>
                    <a:pt x="129815" y="72996"/>
                  </a:cubicBezTo>
                  <a:cubicBezTo>
                    <a:pt x="129824" y="72996"/>
                    <a:pt x="129830" y="72896"/>
                    <a:pt x="129837" y="72708"/>
                  </a:cubicBezTo>
                  <a:cubicBezTo>
                    <a:pt x="129837" y="72523"/>
                    <a:pt x="129843" y="72253"/>
                    <a:pt x="129846" y="71921"/>
                  </a:cubicBezTo>
                  <a:cubicBezTo>
                    <a:pt x="129849" y="71251"/>
                    <a:pt x="129849" y="70326"/>
                    <a:pt x="129852" y="69298"/>
                  </a:cubicBezTo>
                  <a:cubicBezTo>
                    <a:pt x="129855" y="66832"/>
                    <a:pt x="129855" y="65597"/>
                    <a:pt x="129890" y="65190"/>
                  </a:cubicBezTo>
                  <a:cubicBezTo>
                    <a:pt x="129927" y="64779"/>
                    <a:pt x="129927" y="64369"/>
                    <a:pt x="129927" y="64369"/>
                  </a:cubicBezTo>
                  <a:cubicBezTo>
                    <a:pt x="129918" y="64369"/>
                    <a:pt x="129912" y="64212"/>
                    <a:pt x="129906" y="63936"/>
                  </a:cubicBezTo>
                  <a:cubicBezTo>
                    <a:pt x="129906" y="63661"/>
                    <a:pt x="129902" y="63263"/>
                    <a:pt x="129896" y="62774"/>
                  </a:cubicBezTo>
                  <a:cubicBezTo>
                    <a:pt x="129896" y="61796"/>
                    <a:pt x="129896" y="60458"/>
                    <a:pt x="129896" y="59019"/>
                  </a:cubicBezTo>
                  <a:cubicBezTo>
                    <a:pt x="129893" y="57581"/>
                    <a:pt x="129893" y="56139"/>
                    <a:pt x="129893" y="55061"/>
                  </a:cubicBezTo>
                  <a:cubicBezTo>
                    <a:pt x="129890" y="54519"/>
                    <a:pt x="129887" y="54071"/>
                    <a:pt x="129884" y="53755"/>
                  </a:cubicBezTo>
                  <a:cubicBezTo>
                    <a:pt x="129880" y="53598"/>
                    <a:pt x="129877" y="53473"/>
                    <a:pt x="129874" y="53388"/>
                  </a:cubicBezTo>
                  <a:cubicBezTo>
                    <a:pt x="129877" y="53344"/>
                    <a:pt x="129871" y="53300"/>
                    <a:pt x="129862" y="53259"/>
                  </a:cubicBezTo>
                  <a:cubicBezTo>
                    <a:pt x="129865" y="52846"/>
                    <a:pt x="129865" y="52435"/>
                    <a:pt x="129865" y="52435"/>
                  </a:cubicBezTo>
                  <a:cubicBezTo>
                    <a:pt x="129865" y="52435"/>
                    <a:pt x="129865" y="52435"/>
                    <a:pt x="129865" y="52435"/>
                  </a:cubicBezTo>
                  <a:cubicBezTo>
                    <a:pt x="129899" y="52435"/>
                    <a:pt x="129899" y="51616"/>
                    <a:pt x="129899" y="50793"/>
                  </a:cubicBezTo>
                  <a:cubicBezTo>
                    <a:pt x="129865" y="49969"/>
                    <a:pt x="129865" y="49145"/>
                    <a:pt x="129865" y="49145"/>
                  </a:cubicBezTo>
                  <a:lnTo>
                    <a:pt x="129865" y="49145"/>
                  </a:lnTo>
                  <a:cubicBezTo>
                    <a:pt x="129865" y="49145"/>
                    <a:pt x="129865" y="49145"/>
                    <a:pt x="129865" y="49145"/>
                  </a:cubicBezTo>
                  <a:cubicBezTo>
                    <a:pt x="129902" y="49145"/>
                    <a:pt x="129902" y="48734"/>
                    <a:pt x="129902" y="47913"/>
                  </a:cubicBezTo>
                  <a:cubicBezTo>
                    <a:pt x="129902" y="47092"/>
                    <a:pt x="129902" y="46682"/>
                    <a:pt x="129868" y="46678"/>
                  </a:cubicBezTo>
                  <a:cubicBezTo>
                    <a:pt x="129868" y="46265"/>
                    <a:pt x="129868" y="43388"/>
                    <a:pt x="129906" y="42156"/>
                  </a:cubicBezTo>
                  <a:cubicBezTo>
                    <a:pt x="129940" y="41749"/>
                    <a:pt x="129906" y="41335"/>
                    <a:pt x="129871" y="40919"/>
                  </a:cubicBezTo>
                  <a:cubicBezTo>
                    <a:pt x="129837" y="40915"/>
                    <a:pt x="129799" y="40502"/>
                    <a:pt x="129799" y="40091"/>
                  </a:cubicBezTo>
                  <a:lnTo>
                    <a:pt x="129799" y="40091"/>
                  </a:lnTo>
                  <a:lnTo>
                    <a:pt x="129871" y="40097"/>
                  </a:lnTo>
                  <a:cubicBezTo>
                    <a:pt x="129885" y="40269"/>
                    <a:pt x="129894" y="40370"/>
                    <a:pt x="129899" y="40370"/>
                  </a:cubicBezTo>
                  <a:cubicBezTo>
                    <a:pt x="129906" y="40370"/>
                    <a:pt x="129907" y="40170"/>
                    <a:pt x="129909" y="39690"/>
                  </a:cubicBezTo>
                  <a:cubicBezTo>
                    <a:pt x="129909" y="39276"/>
                    <a:pt x="129909" y="38866"/>
                    <a:pt x="129909" y="38866"/>
                  </a:cubicBezTo>
                  <a:cubicBezTo>
                    <a:pt x="129899" y="38866"/>
                    <a:pt x="129893" y="38737"/>
                    <a:pt x="129887" y="38499"/>
                  </a:cubicBezTo>
                  <a:cubicBezTo>
                    <a:pt x="129887" y="38261"/>
                    <a:pt x="129880" y="37913"/>
                    <a:pt x="129877" y="37474"/>
                  </a:cubicBezTo>
                  <a:cubicBezTo>
                    <a:pt x="129877" y="36600"/>
                    <a:pt x="129877" y="35369"/>
                    <a:pt x="129874" y="33927"/>
                  </a:cubicBezTo>
                  <a:cubicBezTo>
                    <a:pt x="129874" y="32078"/>
                    <a:pt x="129874" y="30843"/>
                    <a:pt x="129874" y="30072"/>
                  </a:cubicBezTo>
                  <a:cubicBezTo>
                    <a:pt x="129868" y="29687"/>
                    <a:pt x="129865" y="29414"/>
                    <a:pt x="129865" y="29242"/>
                  </a:cubicBezTo>
                  <a:cubicBezTo>
                    <a:pt x="129859" y="29066"/>
                    <a:pt x="129852" y="28991"/>
                    <a:pt x="129843" y="28988"/>
                  </a:cubicBezTo>
                  <a:cubicBezTo>
                    <a:pt x="129808" y="28985"/>
                    <a:pt x="129808" y="28574"/>
                    <a:pt x="129843" y="27343"/>
                  </a:cubicBezTo>
                  <a:cubicBezTo>
                    <a:pt x="129953" y="24886"/>
                    <a:pt x="129953" y="24886"/>
                    <a:pt x="129918" y="24472"/>
                  </a:cubicBezTo>
                  <a:lnTo>
                    <a:pt x="129918" y="24472"/>
                  </a:lnTo>
                  <a:cubicBezTo>
                    <a:pt x="129918" y="24847"/>
                    <a:pt x="129887" y="24877"/>
                    <a:pt x="129855" y="24877"/>
                  </a:cubicBezTo>
                  <a:cubicBezTo>
                    <a:pt x="129852" y="24877"/>
                    <a:pt x="129849" y="24877"/>
                    <a:pt x="129846" y="24877"/>
                  </a:cubicBezTo>
                  <a:cubicBezTo>
                    <a:pt x="129774" y="24870"/>
                    <a:pt x="129774" y="24460"/>
                    <a:pt x="129846" y="24052"/>
                  </a:cubicBezTo>
                  <a:cubicBezTo>
                    <a:pt x="129846" y="24052"/>
                    <a:pt x="129846" y="24052"/>
                    <a:pt x="129846" y="24052"/>
                  </a:cubicBezTo>
                  <a:cubicBezTo>
                    <a:pt x="129856" y="24052"/>
                    <a:pt x="129862" y="23956"/>
                    <a:pt x="129868" y="23789"/>
                  </a:cubicBezTo>
                  <a:cubicBezTo>
                    <a:pt x="129871" y="23620"/>
                    <a:pt x="129877" y="23379"/>
                    <a:pt x="129880" y="23087"/>
                  </a:cubicBezTo>
                  <a:cubicBezTo>
                    <a:pt x="129884" y="22501"/>
                    <a:pt x="129884" y="21718"/>
                    <a:pt x="129884" y="20922"/>
                  </a:cubicBezTo>
                  <a:cubicBezTo>
                    <a:pt x="129877" y="19327"/>
                    <a:pt x="129849" y="17678"/>
                    <a:pt x="129815" y="17471"/>
                  </a:cubicBezTo>
                  <a:lnTo>
                    <a:pt x="129815" y="17471"/>
                  </a:lnTo>
                  <a:lnTo>
                    <a:pt x="129849" y="17475"/>
                  </a:lnTo>
                  <a:cubicBezTo>
                    <a:pt x="129868" y="17475"/>
                    <a:pt x="129877" y="17371"/>
                    <a:pt x="129880" y="17064"/>
                  </a:cubicBezTo>
                  <a:cubicBezTo>
                    <a:pt x="129884" y="16757"/>
                    <a:pt x="129884" y="16243"/>
                    <a:pt x="129887" y="15419"/>
                  </a:cubicBezTo>
                  <a:lnTo>
                    <a:pt x="129887" y="14187"/>
                  </a:lnTo>
                  <a:cubicBezTo>
                    <a:pt x="129852" y="14184"/>
                    <a:pt x="129843" y="13564"/>
                    <a:pt x="129849" y="12949"/>
                  </a:cubicBezTo>
                  <a:cubicBezTo>
                    <a:pt x="129855" y="12639"/>
                    <a:pt x="129862" y="12332"/>
                    <a:pt x="129865" y="12100"/>
                  </a:cubicBezTo>
                  <a:cubicBezTo>
                    <a:pt x="129871" y="11871"/>
                    <a:pt x="129880" y="11718"/>
                    <a:pt x="129890" y="11718"/>
                  </a:cubicBezTo>
                  <a:cubicBezTo>
                    <a:pt x="129924" y="11310"/>
                    <a:pt x="129924" y="11310"/>
                    <a:pt x="129927" y="10486"/>
                  </a:cubicBezTo>
                  <a:cubicBezTo>
                    <a:pt x="129890" y="9866"/>
                    <a:pt x="129884" y="9045"/>
                    <a:pt x="129887" y="8377"/>
                  </a:cubicBezTo>
                  <a:cubicBezTo>
                    <a:pt x="129890" y="8042"/>
                    <a:pt x="129896" y="7747"/>
                    <a:pt x="129902" y="7534"/>
                  </a:cubicBezTo>
                  <a:cubicBezTo>
                    <a:pt x="129912" y="7324"/>
                    <a:pt x="129921" y="7196"/>
                    <a:pt x="129927" y="7196"/>
                  </a:cubicBezTo>
                  <a:lnTo>
                    <a:pt x="129931" y="6375"/>
                  </a:lnTo>
                  <a:cubicBezTo>
                    <a:pt x="129893" y="5961"/>
                    <a:pt x="129893" y="5137"/>
                    <a:pt x="129896" y="4726"/>
                  </a:cubicBezTo>
                  <a:cubicBezTo>
                    <a:pt x="129899" y="4269"/>
                    <a:pt x="129833" y="3811"/>
                    <a:pt x="129702" y="3372"/>
                  </a:cubicBezTo>
                  <a:cubicBezTo>
                    <a:pt x="129666" y="3264"/>
                    <a:pt x="129646" y="3210"/>
                    <a:pt x="129641" y="3210"/>
                  </a:cubicBezTo>
                  <a:lnTo>
                    <a:pt x="129641" y="3210"/>
                  </a:lnTo>
                  <a:cubicBezTo>
                    <a:pt x="129636" y="3210"/>
                    <a:pt x="129647" y="3266"/>
                    <a:pt x="129674" y="3379"/>
                  </a:cubicBezTo>
                  <a:cubicBezTo>
                    <a:pt x="129669" y="3379"/>
                    <a:pt x="129665" y="3380"/>
                    <a:pt x="129661" y="3380"/>
                  </a:cubicBezTo>
                  <a:cubicBezTo>
                    <a:pt x="129629" y="3380"/>
                    <a:pt x="129593" y="3340"/>
                    <a:pt x="129454" y="2968"/>
                  </a:cubicBezTo>
                  <a:lnTo>
                    <a:pt x="129489" y="2959"/>
                  </a:lnTo>
                  <a:cubicBezTo>
                    <a:pt x="129498" y="2956"/>
                    <a:pt x="129473" y="2874"/>
                    <a:pt x="129410" y="2733"/>
                  </a:cubicBezTo>
                  <a:cubicBezTo>
                    <a:pt x="129376" y="2661"/>
                    <a:pt x="129338" y="2573"/>
                    <a:pt x="129288" y="2473"/>
                  </a:cubicBezTo>
                  <a:cubicBezTo>
                    <a:pt x="129232" y="2376"/>
                    <a:pt x="129166" y="2266"/>
                    <a:pt x="129094" y="2144"/>
                  </a:cubicBezTo>
                  <a:cubicBezTo>
                    <a:pt x="128793" y="1665"/>
                    <a:pt x="128232" y="1063"/>
                    <a:pt x="127427" y="624"/>
                  </a:cubicBezTo>
                  <a:cubicBezTo>
                    <a:pt x="126418" y="88"/>
                    <a:pt x="125537" y="91"/>
                    <a:pt x="125032" y="85"/>
                  </a:cubicBezTo>
                  <a:cubicBezTo>
                    <a:pt x="124519" y="79"/>
                    <a:pt x="124211" y="69"/>
                    <a:pt x="124008" y="54"/>
                  </a:cubicBezTo>
                  <a:lnTo>
                    <a:pt x="123594" y="88"/>
                  </a:lnTo>
                  <a:cubicBezTo>
                    <a:pt x="123387" y="105"/>
                    <a:pt x="123180" y="114"/>
                    <a:pt x="123026" y="114"/>
                  </a:cubicBezTo>
                  <a:cubicBezTo>
                    <a:pt x="122871" y="114"/>
                    <a:pt x="122768" y="105"/>
                    <a:pt x="122770" y="88"/>
                  </a:cubicBezTo>
                  <a:cubicBezTo>
                    <a:pt x="122562" y="69"/>
                    <a:pt x="122031" y="60"/>
                    <a:pt x="121451" y="60"/>
                  </a:cubicBezTo>
                  <a:cubicBezTo>
                    <a:pt x="120896" y="60"/>
                    <a:pt x="120296" y="68"/>
                    <a:pt x="119893" y="85"/>
                  </a:cubicBezTo>
                  <a:lnTo>
                    <a:pt x="119069" y="85"/>
                  </a:lnTo>
                  <a:cubicBezTo>
                    <a:pt x="118864" y="49"/>
                    <a:pt x="118448" y="31"/>
                    <a:pt x="118032" y="31"/>
                  </a:cubicBezTo>
                  <a:cubicBezTo>
                    <a:pt x="117625" y="31"/>
                    <a:pt x="117219" y="48"/>
                    <a:pt x="117013" y="82"/>
                  </a:cubicBezTo>
                  <a:cubicBezTo>
                    <a:pt x="117016" y="47"/>
                    <a:pt x="116606" y="47"/>
                    <a:pt x="116192" y="47"/>
                  </a:cubicBezTo>
                  <a:cubicBezTo>
                    <a:pt x="115781" y="66"/>
                    <a:pt x="115164" y="73"/>
                    <a:pt x="114650" y="73"/>
                  </a:cubicBezTo>
                  <a:lnTo>
                    <a:pt x="113995" y="66"/>
                  </a:lnTo>
                  <a:cubicBezTo>
                    <a:pt x="113826" y="60"/>
                    <a:pt x="113726" y="54"/>
                    <a:pt x="113726" y="44"/>
                  </a:cubicBezTo>
                  <a:lnTo>
                    <a:pt x="113315" y="44"/>
                  </a:lnTo>
                  <a:cubicBezTo>
                    <a:pt x="112992" y="74"/>
                    <a:pt x="112672" y="80"/>
                    <a:pt x="112353" y="80"/>
                  </a:cubicBezTo>
                  <a:cubicBezTo>
                    <a:pt x="112261" y="80"/>
                    <a:pt x="112169" y="80"/>
                    <a:pt x="112077" y="79"/>
                  </a:cubicBezTo>
                  <a:cubicBezTo>
                    <a:pt x="111667" y="79"/>
                    <a:pt x="111256" y="79"/>
                    <a:pt x="110839" y="116"/>
                  </a:cubicBezTo>
                  <a:cubicBezTo>
                    <a:pt x="110426" y="151"/>
                    <a:pt x="110015" y="151"/>
                    <a:pt x="110015" y="151"/>
                  </a:cubicBezTo>
                  <a:cubicBezTo>
                    <a:pt x="109605" y="151"/>
                    <a:pt x="110018" y="113"/>
                    <a:pt x="110432" y="79"/>
                  </a:cubicBezTo>
                  <a:cubicBezTo>
                    <a:pt x="110773" y="65"/>
                    <a:pt x="110762" y="56"/>
                    <a:pt x="110544" y="56"/>
                  </a:cubicBezTo>
                  <a:cubicBezTo>
                    <a:pt x="110234" y="56"/>
                    <a:pt x="109511" y="73"/>
                    <a:pt x="108784" y="113"/>
                  </a:cubicBezTo>
                  <a:cubicBezTo>
                    <a:pt x="108163" y="149"/>
                    <a:pt x="107853" y="167"/>
                    <a:pt x="107802" y="167"/>
                  </a:cubicBezTo>
                  <a:cubicBezTo>
                    <a:pt x="107750" y="167"/>
                    <a:pt x="107958" y="149"/>
                    <a:pt x="108373" y="113"/>
                  </a:cubicBezTo>
                  <a:cubicBezTo>
                    <a:pt x="108666" y="89"/>
                    <a:pt x="108958" y="65"/>
                    <a:pt x="108813" y="65"/>
                  </a:cubicBezTo>
                  <a:cubicBezTo>
                    <a:pt x="108753" y="65"/>
                    <a:pt x="108618" y="69"/>
                    <a:pt x="108376" y="79"/>
                  </a:cubicBezTo>
                  <a:cubicBezTo>
                    <a:pt x="108376" y="79"/>
                    <a:pt x="107552" y="79"/>
                    <a:pt x="107549" y="113"/>
                  </a:cubicBezTo>
                  <a:lnTo>
                    <a:pt x="106317" y="113"/>
                  </a:lnTo>
                  <a:cubicBezTo>
                    <a:pt x="105496" y="76"/>
                    <a:pt x="105086" y="76"/>
                    <a:pt x="104675" y="76"/>
                  </a:cubicBezTo>
                  <a:cubicBezTo>
                    <a:pt x="104467" y="93"/>
                    <a:pt x="104363" y="102"/>
                    <a:pt x="104260" y="102"/>
                  </a:cubicBezTo>
                  <a:cubicBezTo>
                    <a:pt x="104157" y="102"/>
                    <a:pt x="104055" y="93"/>
                    <a:pt x="103851" y="76"/>
                  </a:cubicBezTo>
                  <a:cubicBezTo>
                    <a:pt x="103852" y="60"/>
                    <a:pt x="103781" y="51"/>
                    <a:pt x="103697" y="51"/>
                  </a:cubicBezTo>
                  <a:cubicBezTo>
                    <a:pt x="103581" y="51"/>
                    <a:pt x="103441" y="68"/>
                    <a:pt x="103437" y="110"/>
                  </a:cubicBezTo>
                  <a:cubicBezTo>
                    <a:pt x="103232" y="127"/>
                    <a:pt x="103026" y="136"/>
                    <a:pt x="102820" y="136"/>
                  </a:cubicBezTo>
                  <a:cubicBezTo>
                    <a:pt x="102614" y="136"/>
                    <a:pt x="102408" y="127"/>
                    <a:pt x="102203" y="110"/>
                  </a:cubicBezTo>
                  <a:cubicBezTo>
                    <a:pt x="102206" y="68"/>
                    <a:pt x="102064" y="50"/>
                    <a:pt x="101947" y="50"/>
                  </a:cubicBezTo>
                  <a:cubicBezTo>
                    <a:pt x="101866" y="50"/>
                    <a:pt x="101797" y="58"/>
                    <a:pt x="101795" y="73"/>
                  </a:cubicBezTo>
                  <a:cubicBezTo>
                    <a:pt x="101382" y="110"/>
                    <a:pt x="100968" y="110"/>
                    <a:pt x="100968" y="110"/>
                  </a:cubicBezTo>
                  <a:cubicBezTo>
                    <a:pt x="100927" y="101"/>
                    <a:pt x="100885" y="96"/>
                    <a:pt x="100843" y="96"/>
                  </a:cubicBezTo>
                  <a:cubicBezTo>
                    <a:pt x="100830" y="96"/>
                    <a:pt x="100818" y="97"/>
                    <a:pt x="100805" y="98"/>
                  </a:cubicBezTo>
                  <a:lnTo>
                    <a:pt x="100335" y="88"/>
                  </a:lnTo>
                  <a:lnTo>
                    <a:pt x="98658" y="76"/>
                  </a:lnTo>
                  <a:lnTo>
                    <a:pt x="93569" y="69"/>
                  </a:lnTo>
                  <a:cubicBezTo>
                    <a:pt x="93159" y="69"/>
                    <a:pt x="92745" y="104"/>
                    <a:pt x="92742" y="138"/>
                  </a:cubicBezTo>
                  <a:cubicBezTo>
                    <a:pt x="92739" y="169"/>
                    <a:pt x="92738" y="179"/>
                    <a:pt x="92708" y="179"/>
                  </a:cubicBezTo>
                  <a:cubicBezTo>
                    <a:pt x="92666" y="179"/>
                    <a:pt x="92567" y="158"/>
                    <a:pt x="92328" y="138"/>
                  </a:cubicBezTo>
                  <a:cubicBezTo>
                    <a:pt x="92127" y="85"/>
                    <a:pt x="91822" y="58"/>
                    <a:pt x="91617" y="58"/>
                  </a:cubicBezTo>
                  <a:cubicBezTo>
                    <a:pt x="91411" y="58"/>
                    <a:pt x="91306" y="85"/>
                    <a:pt x="91507" y="138"/>
                  </a:cubicBezTo>
                  <a:cubicBezTo>
                    <a:pt x="91709" y="174"/>
                    <a:pt x="91810" y="192"/>
                    <a:pt x="91759" y="192"/>
                  </a:cubicBezTo>
                  <a:cubicBezTo>
                    <a:pt x="91708" y="192"/>
                    <a:pt x="91504" y="174"/>
                    <a:pt x="91096" y="138"/>
                  </a:cubicBezTo>
                  <a:cubicBezTo>
                    <a:pt x="90891" y="120"/>
                    <a:pt x="90789" y="110"/>
                    <a:pt x="90686" y="110"/>
                  </a:cubicBezTo>
                  <a:cubicBezTo>
                    <a:pt x="90583" y="110"/>
                    <a:pt x="90479" y="120"/>
                    <a:pt x="90272" y="138"/>
                  </a:cubicBezTo>
                  <a:cubicBezTo>
                    <a:pt x="90271" y="156"/>
                    <a:pt x="90167" y="164"/>
                    <a:pt x="90065" y="164"/>
                  </a:cubicBezTo>
                  <a:cubicBezTo>
                    <a:pt x="89962" y="164"/>
                    <a:pt x="89860" y="156"/>
                    <a:pt x="89862" y="138"/>
                  </a:cubicBezTo>
                  <a:cubicBezTo>
                    <a:pt x="89573" y="112"/>
                    <a:pt x="89282" y="87"/>
                    <a:pt x="89136" y="87"/>
                  </a:cubicBezTo>
                  <a:cubicBezTo>
                    <a:pt x="89077" y="87"/>
                    <a:pt x="89042" y="91"/>
                    <a:pt x="89041" y="101"/>
                  </a:cubicBezTo>
                  <a:cubicBezTo>
                    <a:pt x="89041" y="101"/>
                    <a:pt x="88630" y="101"/>
                    <a:pt x="88223" y="63"/>
                  </a:cubicBezTo>
                  <a:cubicBezTo>
                    <a:pt x="88105" y="53"/>
                    <a:pt x="87986" y="49"/>
                    <a:pt x="87866" y="49"/>
                  </a:cubicBezTo>
                  <a:cubicBezTo>
                    <a:pt x="87574" y="49"/>
                    <a:pt x="87279" y="74"/>
                    <a:pt x="86985" y="101"/>
                  </a:cubicBezTo>
                  <a:cubicBezTo>
                    <a:pt x="86371" y="135"/>
                    <a:pt x="85961" y="152"/>
                    <a:pt x="85753" y="152"/>
                  </a:cubicBezTo>
                  <a:cubicBezTo>
                    <a:pt x="85540" y="152"/>
                    <a:pt x="85539" y="134"/>
                    <a:pt x="85750" y="98"/>
                  </a:cubicBezTo>
                  <a:cubicBezTo>
                    <a:pt x="85911" y="71"/>
                    <a:pt x="85709" y="60"/>
                    <a:pt x="85375" y="60"/>
                  </a:cubicBezTo>
                  <a:cubicBezTo>
                    <a:pt x="84835" y="60"/>
                    <a:pt x="83949" y="89"/>
                    <a:pt x="83691" y="132"/>
                  </a:cubicBezTo>
                  <a:cubicBezTo>
                    <a:pt x="83445" y="175"/>
                    <a:pt x="83344" y="192"/>
                    <a:pt x="83304" y="192"/>
                  </a:cubicBezTo>
                  <a:cubicBezTo>
                    <a:pt x="83276" y="192"/>
                    <a:pt x="83276" y="184"/>
                    <a:pt x="83278" y="170"/>
                  </a:cubicBezTo>
                  <a:cubicBezTo>
                    <a:pt x="83281" y="132"/>
                    <a:pt x="82870" y="132"/>
                    <a:pt x="82870" y="132"/>
                  </a:cubicBezTo>
                  <a:cubicBezTo>
                    <a:pt x="82457" y="132"/>
                    <a:pt x="82046" y="132"/>
                    <a:pt x="82049" y="98"/>
                  </a:cubicBezTo>
                  <a:cubicBezTo>
                    <a:pt x="82049" y="98"/>
                    <a:pt x="82041" y="98"/>
                    <a:pt x="82024" y="98"/>
                  </a:cubicBezTo>
                  <a:cubicBezTo>
                    <a:pt x="81923" y="98"/>
                    <a:pt x="81521" y="100"/>
                    <a:pt x="80814" y="132"/>
                  </a:cubicBezTo>
                  <a:cubicBezTo>
                    <a:pt x="80500" y="158"/>
                    <a:pt x="80127" y="169"/>
                    <a:pt x="79764" y="169"/>
                  </a:cubicBezTo>
                  <a:cubicBezTo>
                    <a:pt x="79169" y="169"/>
                    <a:pt x="78599" y="139"/>
                    <a:pt x="78348" y="94"/>
                  </a:cubicBezTo>
                  <a:lnTo>
                    <a:pt x="77524" y="129"/>
                  </a:lnTo>
                  <a:cubicBezTo>
                    <a:pt x="77266" y="173"/>
                    <a:pt x="77011" y="203"/>
                    <a:pt x="76854" y="203"/>
                  </a:cubicBezTo>
                  <a:cubicBezTo>
                    <a:pt x="76755" y="203"/>
                    <a:pt x="76694" y="191"/>
                    <a:pt x="76697" y="163"/>
                  </a:cubicBezTo>
                  <a:cubicBezTo>
                    <a:pt x="76698" y="151"/>
                    <a:pt x="76699" y="138"/>
                    <a:pt x="76700" y="129"/>
                  </a:cubicBezTo>
                  <a:lnTo>
                    <a:pt x="76700" y="129"/>
                  </a:lnTo>
                  <a:cubicBezTo>
                    <a:pt x="76542" y="155"/>
                    <a:pt x="76208" y="166"/>
                    <a:pt x="75854" y="166"/>
                  </a:cubicBezTo>
                  <a:cubicBezTo>
                    <a:pt x="75275" y="166"/>
                    <a:pt x="74643" y="136"/>
                    <a:pt x="74647" y="91"/>
                  </a:cubicBezTo>
                  <a:cubicBezTo>
                    <a:pt x="74650" y="57"/>
                    <a:pt x="74650" y="57"/>
                    <a:pt x="74240" y="57"/>
                  </a:cubicBezTo>
                  <a:lnTo>
                    <a:pt x="74237" y="91"/>
                  </a:lnTo>
                  <a:cubicBezTo>
                    <a:pt x="74233" y="126"/>
                    <a:pt x="74230" y="163"/>
                    <a:pt x="73817" y="163"/>
                  </a:cubicBezTo>
                  <a:cubicBezTo>
                    <a:pt x="73406" y="163"/>
                    <a:pt x="72996" y="160"/>
                    <a:pt x="72999" y="126"/>
                  </a:cubicBezTo>
                  <a:cubicBezTo>
                    <a:pt x="72712" y="102"/>
                    <a:pt x="72423" y="76"/>
                    <a:pt x="72277" y="76"/>
                  </a:cubicBezTo>
                  <a:cubicBezTo>
                    <a:pt x="72215" y="76"/>
                    <a:pt x="72179" y="80"/>
                    <a:pt x="72178" y="91"/>
                  </a:cubicBezTo>
                  <a:cubicBezTo>
                    <a:pt x="72178" y="91"/>
                    <a:pt x="71767" y="88"/>
                    <a:pt x="71360" y="54"/>
                  </a:cubicBezTo>
                  <a:lnTo>
                    <a:pt x="69714" y="54"/>
                  </a:lnTo>
                  <a:cubicBezTo>
                    <a:pt x="69512" y="71"/>
                    <a:pt x="69212" y="79"/>
                    <a:pt x="68958" y="79"/>
                  </a:cubicBezTo>
                  <a:cubicBezTo>
                    <a:pt x="68692" y="79"/>
                    <a:pt x="68478" y="70"/>
                    <a:pt x="68480" y="51"/>
                  </a:cubicBezTo>
                  <a:lnTo>
                    <a:pt x="68480" y="51"/>
                  </a:lnTo>
                  <a:cubicBezTo>
                    <a:pt x="68480" y="51"/>
                    <a:pt x="67659" y="51"/>
                    <a:pt x="67242" y="88"/>
                  </a:cubicBezTo>
                  <a:cubicBezTo>
                    <a:pt x="66421" y="85"/>
                    <a:pt x="66010" y="85"/>
                    <a:pt x="66013" y="51"/>
                  </a:cubicBezTo>
                  <a:cubicBezTo>
                    <a:pt x="66015" y="33"/>
                    <a:pt x="66016" y="25"/>
                    <a:pt x="65964" y="25"/>
                  </a:cubicBezTo>
                  <a:cubicBezTo>
                    <a:pt x="65913" y="25"/>
                    <a:pt x="65810" y="33"/>
                    <a:pt x="65603" y="51"/>
                  </a:cubicBezTo>
                  <a:cubicBezTo>
                    <a:pt x="65600" y="85"/>
                    <a:pt x="65186" y="85"/>
                    <a:pt x="64776" y="85"/>
                  </a:cubicBezTo>
                  <a:lnTo>
                    <a:pt x="63955" y="85"/>
                  </a:lnTo>
                  <a:cubicBezTo>
                    <a:pt x="63951" y="120"/>
                    <a:pt x="63951" y="120"/>
                    <a:pt x="63538" y="120"/>
                  </a:cubicBezTo>
                  <a:lnTo>
                    <a:pt x="61485" y="82"/>
                  </a:lnTo>
                  <a:cubicBezTo>
                    <a:pt x="60250" y="82"/>
                    <a:pt x="60250" y="82"/>
                    <a:pt x="60661" y="120"/>
                  </a:cubicBezTo>
                  <a:cubicBezTo>
                    <a:pt x="60927" y="120"/>
                    <a:pt x="61019" y="134"/>
                    <a:pt x="60829" y="134"/>
                  </a:cubicBezTo>
                  <a:cubicBezTo>
                    <a:pt x="60725" y="134"/>
                    <a:pt x="60537" y="130"/>
                    <a:pt x="60247" y="116"/>
                  </a:cubicBezTo>
                  <a:cubicBezTo>
                    <a:pt x="59837" y="116"/>
                    <a:pt x="58605" y="82"/>
                    <a:pt x="57374" y="82"/>
                  </a:cubicBezTo>
                  <a:cubicBezTo>
                    <a:pt x="57005" y="81"/>
                    <a:pt x="56719" y="81"/>
                    <a:pt x="56497" y="81"/>
                  </a:cubicBezTo>
                  <a:cubicBezTo>
                    <a:pt x="55728" y="81"/>
                    <a:pt x="55728" y="87"/>
                    <a:pt x="55725" y="116"/>
                  </a:cubicBezTo>
                  <a:cubicBezTo>
                    <a:pt x="55925" y="150"/>
                    <a:pt x="55926" y="168"/>
                    <a:pt x="55826" y="168"/>
                  </a:cubicBezTo>
                  <a:cubicBezTo>
                    <a:pt x="55724" y="168"/>
                    <a:pt x="55517" y="150"/>
                    <a:pt x="55312" y="113"/>
                  </a:cubicBezTo>
                  <a:cubicBezTo>
                    <a:pt x="54831" y="73"/>
                    <a:pt x="54491" y="55"/>
                    <a:pt x="54292" y="55"/>
                  </a:cubicBezTo>
                  <a:cubicBezTo>
                    <a:pt x="54154" y="55"/>
                    <a:pt x="54084" y="63"/>
                    <a:pt x="54083" y="79"/>
                  </a:cubicBezTo>
                  <a:cubicBezTo>
                    <a:pt x="53854" y="102"/>
                    <a:pt x="53625" y="115"/>
                    <a:pt x="53396" y="115"/>
                  </a:cubicBezTo>
                  <a:cubicBezTo>
                    <a:pt x="53349" y="115"/>
                    <a:pt x="53302" y="114"/>
                    <a:pt x="53256" y="113"/>
                  </a:cubicBezTo>
                  <a:cubicBezTo>
                    <a:pt x="53257" y="96"/>
                    <a:pt x="53155" y="87"/>
                    <a:pt x="52950" y="87"/>
                  </a:cubicBezTo>
                  <a:cubicBezTo>
                    <a:pt x="52745" y="87"/>
                    <a:pt x="52436" y="96"/>
                    <a:pt x="52024" y="113"/>
                  </a:cubicBezTo>
                  <a:cubicBezTo>
                    <a:pt x="51610" y="113"/>
                    <a:pt x="51610" y="113"/>
                    <a:pt x="51614" y="76"/>
                  </a:cubicBezTo>
                  <a:lnTo>
                    <a:pt x="50793" y="76"/>
                  </a:lnTo>
                  <a:cubicBezTo>
                    <a:pt x="50448" y="106"/>
                    <a:pt x="49824" y="117"/>
                    <a:pt x="49181" y="117"/>
                  </a:cubicBezTo>
                  <a:cubicBezTo>
                    <a:pt x="48273" y="117"/>
                    <a:pt x="47330" y="95"/>
                    <a:pt x="47092" y="73"/>
                  </a:cubicBezTo>
                  <a:cubicBezTo>
                    <a:pt x="47092" y="73"/>
                    <a:pt x="46678" y="73"/>
                    <a:pt x="46264" y="110"/>
                  </a:cubicBezTo>
                  <a:cubicBezTo>
                    <a:pt x="46058" y="144"/>
                    <a:pt x="45854" y="161"/>
                    <a:pt x="45700" y="161"/>
                  </a:cubicBezTo>
                  <a:cubicBezTo>
                    <a:pt x="45543" y="161"/>
                    <a:pt x="45440" y="143"/>
                    <a:pt x="45443" y="107"/>
                  </a:cubicBezTo>
                  <a:cubicBezTo>
                    <a:pt x="45446" y="73"/>
                    <a:pt x="45448" y="55"/>
                    <a:pt x="45396" y="55"/>
                  </a:cubicBezTo>
                  <a:cubicBezTo>
                    <a:pt x="45344" y="55"/>
                    <a:pt x="45239" y="73"/>
                    <a:pt x="45029" y="107"/>
                  </a:cubicBezTo>
                  <a:cubicBezTo>
                    <a:pt x="44860" y="122"/>
                    <a:pt x="44415" y="131"/>
                    <a:pt x="43977" y="131"/>
                  </a:cubicBezTo>
                  <a:cubicBezTo>
                    <a:pt x="43346" y="131"/>
                    <a:pt x="42731" y="113"/>
                    <a:pt x="42977" y="73"/>
                  </a:cubicBezTo>
                  <a:cubicBezTo>
                    <a:pt x="42980" y="35"/>
                    <a:pt x="42983" y="0"/>
                    <a:pt x="42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" name="Google Shape;12701;p53">
              <a:extLst>
                <a:ext uri="{FF2B5EF4-FFF2-40B4-BE49-F238E27FC236}">
                  <a16:creationId xmlns:a16="http://schemas.microsoft.com/office/drawing/2014/main" id="{41302618-CE8E-92E8-17C3-ADA8C76CF548}"/>
                </a:ext>
              </a:extLst>
            </p:cNvPr>
            <p:cNvSpPr/>
            <p:nvPr/>
          </p:nvSpPr>
          <p:spPr>
            <a:xfrm>
              <a:off x="3058508" y="1802831"/>
              <a:ext cx="2751218" cy="245349"/>
            </a:xfrm>
            <a:custGeom>
              <a:avLst/>
              <a:gdLst/>
              <a:ahLst/>
              <a:cxnLst/>
              <a:rect l="l" t="t" r="r" b="b"/>
              <a:pathLst>
                <a:path w="129897" h="11584" extrusionOk="0">
                  <a:moveTo>
                    <a:pt x="4130" y="1"/>
                  </a:moveTo>
                  <a:cubicBezTo>
                    <a:pt x="1849" y="1"/>
                    <a:pt x="0" y="1850"/>
                    <a:pt x="0" y="4131"/>
                  </a:cubicBezTo>
                  <a:lnTo>
                    <a:pt x="0" y="11583"/>
                  </a:lnTo>
                  <a:lnTo>
                    <a:pt x="129896" y="11583"/>
                  </a:lnTo>
                  <a:lnTo>
                    <a:pt x="129896" y="4131"/>
                  </a:lnTo>
                  <a:cubicBezTo>
                    <a:pt x="129896" y="1850"/>
                    <a:pt x="128044" y="1"/>
                    <a:pt x="125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7" name="Google Shape;12702;p53">
              <a:extLst>
                <a:ext uri="{FF2B5EF4-FFF2-40B4-BE49-F238E27FC236}">
                  <a16:creationId xmlns:a16="http://schemas.microsoft.com/office/drawing/2014/main" id="{5E50D069-93EB-5453-5A21-C574E7C259C6}"/>
                </a:ext>
              </a:extLst>
            </p:cNvPr>
            <p:cNvSpPr/>
            <p:nvPr/>
          </p:nvSpPr>
          <p:spPr>
            <a:xfrm>
              <a:off x="3153352" y="1869272"/>
              <a:ext cx="114118" cy="114118"/>
            </a:xfrm>
            <a:custGeom>
              <a:avLst/>
              <a:gdLst/>
              <a:ahLst/>
              <a:cxnLst/>
              <a:rect l="l" t="t" r="r" b="b"/>
              <a:pathLst>
                <a:path w="5388" h="5388" extrusionOk="0">
                  <a:moveTo>
                    <a:pt x="2695" y="1"/>
                  </a:moveTo>
                  <a:cubicBezTo>
                    <a:pt x="1207" y="1"/>
                    <a:pt x="0" y="1207"/>
                    <a:pt x="0" y="2693"/>
                  </a:cubicBezTo>
                  <a:cubicBezTo>
                    <a:pt x="0" y="4181"/>
                    <a:pt x="1207" y="5388"/>
                    <a:pt x="2695" y="5388"/>
                  </a:cubicBezTo>
                  <a:cubicBezTo>
                    <a:pt x="4181" y="5388"/>
                    <a:pt x="5387" y="4181"/>
                    <a:pt x="5387" y="2693"/>
                  </a:cubicBezTo>
                  <a:cubicBezTo>
                    <a:pt x="5387" y="1207"/>
                    <a:pt x="4181" y="1"/>
                    <a:pt x="26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3" name="Google Shape;12703;p53">
              <a:extLst>
                <a:ext uri="{FF2B5EF4-FFF2-40B4-BE49-F238E27FC236}">
                  <a16:creationId xmlns:a16="http://schemas.microsoft.com/office/drawing/2014/main" id="{AA021765-7E01-99AB-20C2-67F81C587380}"/>
                </a:ext>
              </a:extLst>
            </p:cNvPr>
            <p:cNvSpPr/>
            <p:nvPr/>
          </p:nvSpPr>
          <p:spPr>
            <a:xfrm>
              <a:off x="3310783" y="1869272"/>
              <a:ext cx="114054" cy="114118"/>
            </a:xfrm>
            <a:custGeom>
              <a:avLst/>
              <a:gdLst/>
              <a:ahLst/>
              <a:cxnLst/>
              <a:rect l="l" t="t" r="r" b="b"/>
              <a:pathLst>
                <a:path w="5385" h="5388" extrusionOk="0">
                  <a:moveTo>
                    <a:pt x="2693" y="1"/>
                  </a:moveTo>
                  <a:cubicBezTo>
                    <a:pt x="1204" y="1"/>
                    <a:pt x="1" y="1207"/>
                    <a:pt x="1" y="2693"/>
                  </a:cubicBezTo>
                  <a:cubicBezTo>
                    <a:pt x="1" y="4181"/>
                    <a:pt x="1204" y="5388"/>
                    <a:pt x="2693" y="5388"/>
                  </a:cubicBezTo>
                  <a:cubicBezTo>
                    <a:pt x="4181" y="5388"/>
                    <a:pt x="5384" y="4181"/>
                    <a:pt x="5384" y="2693"/>
                  </a:cubicBezTo>
                  <a:cubicBezTo>
                    <a:pt x="5384" y="1207"/>
                    <a:pt x="4181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4" name="Google Shape;12704;p53">
              <a:extLst>
                <a:ext uri="{FF2B5EF4-FFF2-40B4-BE49-F238E27FC236}">
                  <a16:creationId xmlns:a16="http://schemas.microsoft.com/office/drawing/2014/main" id="{2258A1AA-B980-22C0-8D02-25FD8C757B6C}"/>
                </a:ext>
              </a:extLst>
            </p:cNvPr>
            <p:cNvSpPr/>
            <p:nvPr/>
          </p:nvSpPr>
          <p:spPr>
            <a:xfrm>
              <a:off x="3468150" y="1869272"/>
              <a:ext cx="114118" cy="114118"/>
            </a:xfrm>
            <a:custGeom>
              <a:avLst/>
              <a:gdLst/>
              <a:ahLst/>
              <a:cxnLst/>
              <a:rect l="l" t="t" r="r" b="b"/>
              <a:pathLst>
                <a:path w="5388" h="5388" extrusionOk="0">
                  <a:moveTo>
                    <a:pt x="2693" y="1"/>
                  </a:moveTo>
                  <a:cubicBezTo>
                    <a:pt x="1207" y="1"/>
                    <a:pt x="1" y="1207"/>
                    <a:pt x="1" y="2693"/>
                  </a:cubicBezTo>
                  <a:cubicBezTo>
                    <a:pt x="1" y="4181"/>
                    <a:pt x="1207" y="5388"/>
                    <a:pt x="2693" y="5388"/>
                  </a:cubicBezTo>
                  <a:cubicBezTo>
                    <a:pt x="4181" y="5388"/>
                    <a:pt x="5388" y="4181"/>
                    <a:pt x="5388" y="2693"/>
                  </a:cubicBezTo>
                  <a:cubicBezTo>
                    <a:pt x="5388" y="1207"/>
                    <a:pt x="4181" y="1"/>
                    <a:pt x="2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5" name="Google Shape;12705;p53">
              <a:extLst>
                <a:ext uri="{FF2B5EF4-FFF2-40B4-BE49-F238E27FC236}">
                  <a16:creationId xmlns:a16="http://schemas.microsoft.com/office/drawing/2014/main" id="{35AE1CD9-C151-9262-5F8F-577802E909F8}"/>
                </a:ext>
              </a:extLst>
            </p:cNvPr>
            <p:cNvSpPr/>
            <p:nvPr/>
          </p:nvSpPr>
          <p:spPr>
            <a:xfrm>
              <a:off x="5066583" y="1704873"/>
              <a:ext cx="23319" cy="23319"/>
            </a:xfrm>
            <a:custGeom>
              <a:avLst/>
              <a:gdLst/>
              <a:ahLst/>
              <a:cxnLst/>
              <a:rect l="l" t="t" r="r" b="b"/>
              <a:pathLst>
                <a:path w="1101" h="1101" extrusionOk="0">
                  <a:moveTo>
                    <a:pt x="774" y="0"/>
                  </a:moveTo>
                  <a:lnTo>
                    <a:pt x="166" y="608"/>
                  </a:lnTo>
                  <a:lnTo>
                    <a:pt x="0" y="774"/>
                  </a:lnTo>
                  <a:lnTo>
                    <a:pt x="0" y="1100"/>
                  </a:lnTo>
                  <a:lnTo>
                    <a:pt x="586" y="514"/>
                  </a:lnTo>
                  <a:lnTo>
                    <a:pt x="11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6" name="Google Shape;12706;p53">
              <a:extLst>
                <a:ext uri="{FF2B5EF4-FFF2-40B4-BE49-F238E27FC236}">
                  <a16:creationId xmlns:a16="http://schemas.microsoft.com/office/drawing/2014/main" id="{C5E80A2A-21D4-A83C-DC81-9BF085697AD3}"/>
                </a:ext>
              </a:extLst>
            </p:cNvPr>
            <p:cNvSpPr/>
            <p:nvPr/>
          </p:nvSpPr>
          <p:spPr>
            <a:xfrm>
              <a:off x="3375890" y="3354456"/>
              <a:ext cx="551" cy="551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lnTo>
                    <a:pt x="1" y="26"/>
                  </a:lnTo>
                  <a:lnTo>
                    <a:pt x="26" y="26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7" name="Google Shape;12707;p53">
              <a:extLst>
                <a:ext uri="{FF2B5EF4-FFF2-40B4-BE49-F238E27FC236}">
                  <a16:creationId xmlns:a16="http://schemas.microsoft.com/office/drawing/2014/main" id="{C800015E-A898-7928-F9E0-0EB4C77835ED}"/>
                </a:ext>
              </a:extLst>
            </p:cNvPr>
            <p:cNvSpPr/>
            <p:nvPr/>
          </p:nvSpPr>
          <p:spPr>
            <a:xfrm>
              <a:off x="5533052" y="3380402"/>
              <a:ext cx="51531" cy="47083"/>
            </a:xfrm>
            <a:custGeom>
              <a:avLst/>
              <a:gdLst/>
              <a:ahLst/>
              <a:cxnLst/>
              <a:rect l="l" t="t" r="r" b="b"/>
              <a:pathLst>
                <a:path w="2433" h="2223" extrusionOk="0">
                  <a:moveTo>
                    <a:pt x="815" y="29"/>
                  </a:moveTo>
                  <a:lnTo>
                    <a:pt x="815" y="29"/>
                  </a:lnTo>
                  <a:cubicBezTo>
                    <a:pt x="815" y="29"/>
                    <a:pt x="875" y="35"/>
                    <a:pt x="935" y="35"/>
                  </a:cubicBezTo>
                  <a:lnTo>
                    <a:pt x="815" y="29"/>
                  </a:lnTo>
                  <a:close/>
                  <a:moveTo>
                    <a:pt x="1762" y="70"/>
                  </a:moveTo>
                  <a:cubicBezTo>
                    <a:pt x="1821" y="73"/>
                    <a:pt x="1818" y="76"/>
                    <a:pt x="1818" y="82"/>
                  </a:cubicBezTo>
                  <a:cubicBezTo>
                    <a:pt x="1818" y="84"/>
                    <a:pt x="1818" y="85"/>
                    <a:pt x="1811" y="85"/>
                  </a:cubicBezTo>
                  <a:cubicBezTo>
                    <a:pt x="1803" y="85"/>
                    <a:pt x="1788" y="84"/>
                    <a:pt x="1759" y="82"/>
                  </a:cubicBezTo>
                  <a:cubicBezTo>
                    <a:pt x="1740" y="82"/>
                    <a:pt x="1721" y="76"/>
                    <a:pt x="1702" y="73"/>
                  </a:cubicBezTo>
                  <a:lnTo>
                    <a:pt x="1762" y="70"/>
                  </a:lnTo>
                  <a:close/>
                  <a:moveTo>
                    <a:pt x="1638" y="111"/>
                  </a:moveTo>
                  <a:cubicBezTo>
                    <a:pt x="1658" y="111"/>
                    <a:pt x="1677" y="112"/>
                    <a:pt x="1696" y="114"/>
                  </a:cubicBezTo>
                  <a:cubicBezTo>
                    <a:pt x="1815" y="120"/>
                    <a:pt x="1815" y="120"/>
                    <a:pt x="1815" y="126"/>
                  </a:cubicBezTo>
                  <a:cubicBezTo>
                    <a:pt x="1815" y="128"/>
                    <a:pt x="1814" y="132"/>
                    <a:pt x="1794" y="132"/>
                  </a:cubicBezTo>
                  <a:cubicBezTo>
                    <a:pt x="1785" y="132"/>
                    <a:pt x="1773" y="131"/>
                    <a:pt x="1756" y="129"/>
                  </a:cubicBezTo>
                  <a:lnTo>
                    <a:pt x="1756" y="126"/>
                  </a:lnTo>
                  <a:cubicBezTo>
                    <a:pt x="1770" y="128"/>
                    <a:pt x="1778" y="128"/>
                    <a:pt x="1780" y="128"/>
                  </a:cubicBezTo>
                  <a:cubicBezTo>
                    <a:pt x="1785" y="128"/>
                    <a:pt x="1741" y="123"/>
                    <a:pt x="1696" y="123"/>
                  </a:cubicBezTo>
                  <a:lnTo>
                    <a:pt x="1577" y="114"/>
                  </a:lnTo>
                  <a:cubicBezTo>
                    <a:pt x="1597" y="112"/>
                    <a:pt x="1618" y="111"/>
                    <a:pt x="1638" y="111"/>
                  </a:cubicBezTo>
                  <a:close/>
                  <a:moveTo>
                    <a:pt x="2050" y="158"/>
                  </a:moveTo>
                  <a:lnTo>
                    <a:pt x="2050" y="164"/>
                  </a:lnTo>
                  <a:cubicBezTo>
                    <a:pt x="2078" y="165"/>
                    <a:pt x="2092" y="166"/>
                    <a:pt x="2100" y="166"/>
                  </a:cubicBezTo>
                  <a:cubicBezTo>
                    <a:pt x="2107" y="166"/>
                    <a:pt x="2108" y="165"/>
                    <a:pt x="2110" y="164"/>
                  </a:cubicBezTo>
                  <a:lnTo>
                    <a:pt x="2110" y="158"/>
                  </a:lnTo>
                  <a:close/>
                  <a:moveTo>
                    <a:pt x="364" y="173"/>
                  </a:moveTo>
                  <a:cubicBezTo>
                    <a:pt x="379" y="182"/>
                    <a:pt x="399" y="193"/>
                    <a:pt x="424" y="208"/>
                  </a:cubicBezTo>
                  <a:cubicBezTo>
                    <a:pt x="483" y="239"/>
                    <a:pt x="483" y="239"/>
                    <a:pt x="483" y="239"/>
                  </a:cubicBezTo>
                  <a:lnTo>
                    <a:pt x="364" y="173"/>
                  </a:lnTo>
                  <a:close/>
                  <a:moveTo>
                    <a:pt x="1381" y="287"/>
                  </a:moveTo>
                  <a:cubicBezTo>
                    <a:pt x="1373" y="287"/>
                    <a:pt x="1373" y="289"/>
                    <a:pt x="1373" y="292"/>
                  </a:cubicBezTo>
                  <a:cubicBezTo>
                    <a:pt x="1392" y="302"/>
                    <a:pt x="1411" y="308"/>
                    <a:pt x="1430" y="311"/>
                  </a:cubicBezTo>
                  <a:cubicBezTo>
                    <a:pt x="1465" y="320"/>
                    <a:pt x="1479" y="323"/>
                    <a:pt x="1486" y="323"/>
                  </a:cubicBezTo>
                  <a:cubicBezTo>
                    <a:pt x="1490" y="323"/>
                    <a:pt x="1491" y="322"/>
                    <a:pt x="1492" y="321"/>
                  </a:cubicBezTo>
                  <a:cubicBezTo>
                    <a:pt x="1502" y="322"/>
                    <a:pt x="1508" y="322"/>
                    <a:pt x="1512" y="322"/>
                  </a:cubicBezTo>
                  <a:cubicBezTo>
                    <a:pt x="1533" y="322"/>
                    <a:pt x="1483" y="309"/>
                    <a:pt x="1433" y="299"/>
                  </a:cubicBezTo>
                  <a:lnTo>
                    <a:pt x="1433" y="295"/>
                  </a:lnTo>
                  <a:cubicBezTo>
                    <a:pt x="1403" y="289"/>
                    <a:pt x="1388" y="287"/>
                    <a:pt x="1381" y="287"/>
                  </a:cubicBezTo>
                  <a:close/>
                  <a:moveTo>
                    <a:pt x="1495" y="289"/>
                  </a:moveTo>
                  <a:cubicBezTo>
                    <a:pt x="1536" y="295"/>
                    <a:pt x="1574" y="308"/>
                    <a:pt x="1611" y="324"/>
                  </a:cubicBezTo>
                  <a:cubicBezTo>
                    <a:pt x="1571" y="321"/>
                    <a:pt x="1533" y="311"/>
                    <a:pt x="1492" y="295"/>
                  </a:cubicBezTo>
                  <a:cubicBezTo>
                    <a:pt x="1495" y="292"/>
                    <a:pt x="1495" y="289"/>
                    <a:pt x="1495" y="289"/>
                  </a:cubicBezTo>
                  <a:close/>
                  <a:moveTo>
                    <a:pt x="1530" y="477"/>
                  </a:moveTo>
                  <a:lnTo>
                    <a:pt x="1649" y="524"/>
                  </a:lnTo>
                  <a:cubicBezTo>
                    <a:pt x="1747" y="561"/>
                    <a:pt x="1790" y="577"/>
                    <a:pt x="1789" y="577"/>
                  </a:cubicBezTo>
                  <a:cubicBezTo>
                    <a:pt x="1787" y="577"/>
                    <a:pt x="1758" y="567"/>
                    <a:pt x="1705" y="549"/>
                  </a:cubicBezTo>
                  <a:cubicBezTo>
                    <a:pt x="1646" y="531"/>
                    <a:pt x="1586" y="509"/>
                    <a:pt x="1530" y="484"/>
                  </a:cubicBezTo>
                  <a:lnTo>
                    <a:pt x="1530" y="477"/>
                  </a:lnTo>
                  <a:close/>
                  <a:moveTo>
                    <a:pt x="1768" y="546"/>
                  </a:moveTo>
                  <a:lnTo>
                    <a:pt x="1828" y="562"/>
                  </a:lnTo>
                  <a:cubicBezTo>
                    <a:pt x="1887" y="581"/>
                    <a:pt x="1887" y="584"/>
                    <a:pt x="1887" y="590"/>
                  </a:cubicBezTo>
                  <a:lnTo>
                    <a:pt x="1828" y="571"/>
                  </a:lnTo>
                  <a:lnTo>
                    <a:pt x="1768" y="546"/>
                  </a:lnTo>
                  <a:close/>
                  <a:moveTo>
                    <a:pt x="1422" y="611"/>
                  </a:moveTo>
                  <a:lnTo>
                    <a:pt x="1422" y="611"/>
                  </a:lnTo>
                  <a:cubicBezTo>
                    <a:pt x="1423" y="611"/>
                    <a:pt x="1430" y="614"/>
                    <a:pt x="1448" y="621"/>
                  </a:cubicBezTo>
                  <a:cubicBezTo>
                    <a:pt x="1470" y="631"/>
                    <a:pt x="1489" y="640"/>
                    <a:pt x="1508" y="656"/>
                  </a:cubicBezTo>
                  <a:lnTo>
                    <a:pt x="1448" y="628"/>
                  </a:lnTo>
                  <a:cubicBezTo>
                    <a:pt x="1448" y="625"/>
                    <a:pt x="1419" y="611"/>
                    <a:pt x="1422" y="611"/>
                  </a:cubicBezTo>
                  <a:close/>
                  <a:moveTo>
                    <a:pt x="1577" y="606"/>
                  </a:moveTo>
                  <a:lnTo>
                    <a:pt x="1693" y="659"/>
                  </a:lnTo>
                  <a:lnTo>
                    <a:pt x="1693" y="662"/>
                  </a:lnTo>
                  <a:cubicBezTo>
                    <a:pt x="1652" y="646"/>
                    <a:pt x="1615" y="631"/>
                    <a:pt x="1574" y="612"/>
                  </a:cubicBezTo>
                  <a:lnTo>
                    <a:pt x="1577" y="606"/>
                  </a:lnTo>
                  <a:close/>
                  <a:moveTo>
                    <a:pt x="1756" y="646"/>
                  </a:moveTo>
                  <a:cubicBezTo>
                    <a:pt x="1771" y="650"/>
                    <a:pt x="1787" y="656"/>
                    <a:pt x="1803" y="662"/>
                  </a:cubicBezTo>
                  <a:lnTo>
                    <a:pt x="1934" y="719"/>
                  </a:lnTo>
                  <a:cubicBezTo>
                    <a:pt x="1959" y="732"/>
                    <a:pt x="1973" y="740"/>
                    <a:pt x="1971" y="740"/>
                  </a:cubicBezTo>
                  <a:cubicBezTo>
                    <a:pt x="1968" y="740"/>
                    <a:pt x="1939" y="728"/>
                    <a:pt x="1875" y="700"/>
                  </a:cubicBezTo>
                  <a:lnTo>
                    <a:pt x="1756" y="646"/>
                  </a:lnTo>
                  <a:close/>
                  <a:moveTo>
                    <a:pt x="1552" y="794"/>
                  </a:moveTo>
                  <a:lnTo>
                    <a:pt x="1552" y="794"/>
                  </a:lnTo>
                  <a:cubicBezTo>
                    <a:pt x="1571" y="800"/>
                    <a:pt x="1593" y="809"/>
                    <a:pt x="1611" y="819"/>
                  </a:cubicBezTo>
                  <a:cubicBezTo>
                    <a:pt x="1671" y="850"/>
                    <a:pt x="1671" y="853"/>
                    <a:pt x="1671" y="853"/>
                  </a:cubicBezTo>
                  <a:cubicBezTo>
                    <a:pt x="1671" y="854"/>
                    <a:pt x="1671" y="855"/>
                    <a:pt x="1669" y="855"/>
                  </a:cubicBezTo>
                  <a:cubicBezTo>
                    <a:pt x="1664" y="855"/>
                    <a:pt x="1651" y="850"/>
                    <a:pt x="1611" y="828"/>
                  </a:cubicBezTo>
                  <a:cubicBezTo>
                    <a:pt x="1589" y="819"/>
                    <a:pt x="1571" y="806"/>
                    <a:pt x="1552" y="794"/>
                  </a:cubicBezTo>
                  <a:close/>
                  <a:moveTo>
                    <a:pt x="1740" y="784"/>
                  </a:moveTo>
                  <a:cubicBezTo>
                    <a:pt x="1781" y="800"/>
                    <a:pt x="1821" y="822"/>
                    <a:pt x="1859" y="844"/>
                  </a:cubicBezTo>
                  <a:cubicBezTo>
                    <a:pt x="1877" y="853"/>
                    <a:pt x="1884" y="857"/>
                    <a:pt x="1882" y="857"/>
                  </a:cubicBezTo>
                  <a:cubicBezTo>
                    <a:pt x="1878" y="857"/>
                    <a:pt x="1824" y="833"/>
                    <a:pt x="1740" y="791"/>
                  </a:cubicBezTo>
                  <a:cubicBezTo>
                    <a:pt x="1740" y="788"/>
                    <a:pt x="1740" y="788"/>
                    <a:pt x="1740" y="784"/>
                  </a:cubicBezTo>
                  <a:close/>
                  <a:moveTo>
                    <a:pt x="1796" y="850"/>
                  </a:moveTo>
                  <a:lnTo>
                    <a:pt x="1856" y="875"/>
                  </a:lnTo>
                  <a:lnTo>
                    <a:pt x="1856" y="878"/>
                  </a:lnTo>
                  <a:cubicBezTo>
                    <a:pt x="1855" y="880"/>
                    <a:pt x="1854" y="882"/>
                    <a:pt x="1852" y="882"/>
                  </a:cubicBezTo>
                  <a:cubicBezTo>
                    <a:pt x="1847" y="882"/>
                    <a:pt x="1835" y="875"/>
                    <a:pt x="1796" y="853"/>
                  </a:cubicBezTo>
                  <a:lnTo>
                    <a:pt x="1796" y="850"/>
                  </a:lnTo>
                  <a:close/>
                  <a:moveTo>
                    <a:pt x="2044" y="860"/>
                  </a:moveTo>
                  <a:lnTo>
                    <a:pt x="2100" y="885"/>
                  </a:lnTo>
                  <a:lnTo>
                    <a:pt x="2160" y="910"/>
                  </a:lnTo>
                  <a:lnTo>
                    <a:pt x="2160" y="910"/>
                  </a:lnTo>
                  <a:lnTo>
                    <a:pt x="2044" y="860"/>
                  </a:lnTo>
                  <a:close/>
                  <a:moveTo>
                    <a:pt x="1474" y="894"/>
                  </a:moveTo>
                  <a:lnTo>
                    <a:pt x="1474" y="894"/>
                  </a:lnTo>
                  <a:cubicBezTo>
                    <a:pt x="1494" y="907"/>
                    <a:pt x="1501" y="911"/>
                    <a:pt x="1500" y="911"/>
                  </a:cubicBezTo>
                  <a:cubicBezTo>
                    <a:pt x="1499" y="911"/>
                    <a:pt x="1474" y="896"/>
                    <a:pt x="1474" y="894"/>
                  </a:cubicBezTo>
                  <a:close/>
                  <a:moveTo>
                    <a:pt x="1576" y="875"/>
                  </a:moveTo>
                  <a:cubicBezTo>
                    <a:pt x="1578" y="875"/>
                    <a:pt x="1598" y="885"/>
                    <a:pt x="1602" y="885"/>
                  </a:cubicBezTo>
                  <a:cubicBezTo>
                    <a:pt x="1602" y="885"/>
                    <a:pt x="1602" y="885"/>
                    <a:pt x="1602" y="885"/>
                  </a:cubicBezTo>
                  <a:cubicBezTo>
                    <a:pt x="1662" y="913"/>
                    <a:pt x="1662" y="913"/>
                    <a:pt x="1662" y="922"/>
                  </a:cubicBezTo>
                  <a:cubicBezTo>
                    <a:pt x="1640" y="913"/>
                    <a:pt x="1621" y="903"/>
                    <a:pt x="1602" y="891"/>
                  </a:cubicBezTo>
                  <a:cubicBezTo>
                    <a:pt x="1580" y="878"/>
                    <a:pt x="1575" y="875"/>
                    <a:pt x="1576" y="875"/>
                  </a:cubicBezTo>
                  <a:close/>
                  <a:moveTo>
                    <a:pt x="1909" y="954"/>
                  </a:moveTo>
                  <a:lnTo>
                    <a:pt x="1909" y="954"/>
                  </a:lnTo>
                  <a:cubicBezTo>
                    <a:pt x="1928" y="966"/>
                    <a:pt x="1947" y="979"/>
                    <a:pt x="1969" y="988"/>
                  </a:cubicBezTo>
                  <a:cubicBezTo>
                    <a:pt x="1987" y="1001"/>
                    <a:pt x="2006" y="1007"/>
                    <a:pt x="2028" y="1016"/>
                  </a:cubicBezTo>
                  <a:lnTo>
                    <a:pt x="2028" y="1010"/>
                  </a:lnTo>
                  <a:lnTo>
                    <a:pt x="1909" y="954"/>
                  </a:lnTo>
                  <a:close/>
                  <a:moveTo>
                    <a:pt x="1649" y="1023"/>
                  </a:moveTo>
                  <a:lnTo>
                    <a:pt x="1649" y="1023"/>
                  </a:lnTo>
                  <a:cubicBezTo>
                    <a:pt x="1670" y="1036"/>
                    <a:pt x="1676" y="1040"/>
                    <a:pt x="1675" y="1040"/>
                  </a:cubicBezTo>
                  <a:cubicBezTo>
                    <a:pt x="1674" y="1040"/>
                    <a:pt x="1649" y="1025"/>
                    <a:pt x="1649" y="1023"/>
                  </a:cubicBezTo>
                  <a:close/>
                  <a:moveTo>
                    <a:pt x="1652" y="982"/>
                  </a:moveTo>
                  <a:lnTo>
                    <a:pt x="1771" y="1051"/>
                  </a:lnTo>
                  <a:cubicBezTo>
                    <a:pt x="1797" y="1066"/>
                    <a:pt x="1811" y="1075"/>
                    <a:pt x="1810" y="1075"/>
                  </a:cubicBezTo>
                  <a:cubicBezTo>
                    <a:pt x="1809" y="1075"/>
                    <a:pt x="1780" y="1059"/>
                    <a:pt x="1712" y="1019"/>
                  </a:cubicBezTo>
                  <a:cubicBezTo>
                    <a:pt x="1652" y="985"/>
                    <a:pt x="1652" y="985"/>
                    <a:pt x="1652" y="982"/>
                  </a:cubicBezTo>
                  <a:close/>
                  <a:moveTo>
                    <a:pt x="1652" y="1004"/>
                  </a:moveTo>
                  <a:lnTo>
                    <a:pt x="1712" y="1038"/>
                  </a:lnTo>
                  <a:lnTo>
                    <a:pt x="1768" y="1079"/>
                  </a:lnTo>
                  <a:lnTo>
                    <a:pt x="1768" y="1082"/>
                  </a:lnTo>
                  <a:cubicBezTo>
                    <a:pt x="1727" y="1060"/>
                    <a:pt x="1690" y="1032"/>
                    <a:pt x="1652" y="1004"/>
                  </a:cubicBezTo>
                  <a:close/>
                  <a:moveTo>
                    <a:pt x="1505" y="1135"/>
                  </a:moveTo>
                  <a:lnTo>
                    <a:pt x="1564" y="1176"/>
                  </a:lnTo>
                  <a:lnTo>
                    <a:pt x="1621" y="1226"/>
                  </a:lnTo>
                  <a:lnTo>
                    <a:pt x="1621" y="1229"/>
                  </a:lnTo>
                  <a:cubicBezTo>
                    <a:pt x="1561" y="1182"/>
                    <a:pt x="1505" y="1138"/>
                    <a:pt x="1505" y="1135"/>
                  </a:cubicBezTo>
                  <a:close/>
                  <a:moveTo>
                    <a:pt x="2373" y="1286"/>
                  </a:moveTo>
                  <a:lnTo>
                    <a:pt x="2373" y="1298"/>
                  </a:lnTo>
                  <a:cubicBezTo>
                    <a:pt x="2414" y="1320"/>
                    <a:pt x="2427" y="1327"/>
                    <a:pt x="2431" y="1327"/>
                  </a:cubicBezTo>
                  <a:cubicBezTo>
                    <a:pt x="2432" y="1327"/>
                    <a:pt x="2432" y="1325"/>
                    <a:pt x="2432" y="1323"/>
                  </a:cubicBezTo>
                  <a:cubicBezTo>
                    <a:pt x="2432" y="1314"/>
                    <a:pt x="2432" y="1314"/>
                    <a:pt x="2373" y="1286"/>
                  </a:cubicBezTo>
                  <a:close/>
                  <a:moveTo>
                    <a:pt x="1492" y="1207"/>
                  </a:moveTo>
                  <a:lnTo>
                    <a:pt x="1492" y="1207"/>
                  </a:lnTo>
                  <a:cubicBezTo>
                    <a:pt x="1493" y="1208"/>
                    <a:pt x="1611" y="1308"/>
                    <a:pt x="1671" y="1355"/>
                  </a:cubicBezTo>
                  <a:cubicBezTo>
                    <a:pt x="1671" y="1356"/>
                    <a:pt x="1671" y="1358"/>
                    <a:pt x="1670" y="1358"/>
                  </a:cubicBezTo>
                  <a:cubicBezTo>
                    <a:pt x="1667" y="1358"/>
                    <a:pt x="1655" y="1348"/>
                    <a:pt x="1611" y="1311"/>
                  </a:cubicBezTo>
                  <a:lnTo>
                    <a:pt x="1492" y="1207"/>
                  </a:lnTo>
                  <a:close/>
                  <a:moveTo>
                    <a:pt x="1599" y="1405"/>
                  </a:moveTo>
                  <a:lnTo>
                    <a:pt x="1658" y="1455"/>
                  </a:lnTo>
                  <a:lnTo>
                    <a:pt x="1718" y="1511"/>
                  </a:lnTo>
                  <a:lnTo>
                    <a:pt x="1715" y="1515"/>
                  </a:lnTo>
                  <a:cubicBezTo>
                    <a:pt x="1658" y="1461"/>
                    <a:pt x="1599" y="1405"/>
                    <a:pt x="1599" y="1405"/>
                  </a:cubicBezTo>
                  <a:close/>
                  <a:moveTo>
                    <a:pt x="881" y="1502"/>
                  </a:moveTo>
                  <a:cubicBezTo>
                    <a:pt x="879" y="1502"/>
                    <a:pt x="894" y="1528"/>
                    <a:pt x="894" y="1528"/>
                  </a:cubicBezTo>
                  <a:cubicBezTo>
                    <a:pt x="895" y="1528"/>
                    <a:pt x="892" y="1522"/>
                    <a:pt x="881" y="1502"/>
                  </a:cubicBezTo>
                  <a:close/>
                  <a:moveTo>
                    <a:pt x="903" y="1558"/>
                  </a:moveTo>
                  <a:lnTo>
                    <a:pt x="941" y="1618"/>
                  </a:lnTo>
                  <a:lnTo>
                    <a:pt x="935" y="1618"/>
                  </a:lnTo>
                  <a:cubicBezTo>
                    <a:pt x="931" y="1618"/>
                    <a:pt x="931" y="1618"/>
                    <a:pt x="900" y="1558"/>
                  </a:cubicBezTo>
                  <a:close/>
                  <a:moveTo>
                    <a:pt x="938" y="1562"/>
                  </a:moveTo>
                  <a:lnTo>
                    <a:pt x="944" y="1565"/>
                  </a:lnTo>
                  <a:lnTo>
                    <a:pt x="982" y="1624"/>
                  </a:lnTo>
                  <a:lnTo>
                    <a:pt x="975" y="1621"/>
                  </a:lnTo>
                  <a:cubicBezTo>
                    <a:pt x="972" y="1621"/>
                    <a:pt x="972" y="1621"/>
                    <a:pt x="938" y="1562"/>
                  </a:cubicBezTo>
                  <a:close/>
                  <a:moveTo>
                    <a:pt x="1458" y="1511"/>
                  </a:moveTo>
                  <a:cubicBezTo>
                    <a:pt x="1495" y="1549"/>
                    <a:pt x="1533" y="1590"/>
                    <a:pt x="1564" y="1630"/>
                  </a:cubicBezTo>
                  <a:cubicBezTo>
                    <a:pt x="1555" y="1630"/>
                    <a:pt x="1555" y="1630"/>
                    <a:pt x="1502" y="1571"/>
                  </a:cubicBezTo>
                  <a:cubicBezTo>
                    <a:pt x="1448" y="1511"/>
                    <a:pt x="1455" y="1511"/>
                    <a:pt x="1458" y="1511"/>
                  </a:cubicBezTo>
                  <a:close/>
                  <a:moveTo>
                    <a:pt x="968" y="1567"/>
                  </a:moveTo>
                  <a:cubicBezTo>
                    <a:pt x="968" y="1567"/>
                    <a:pt x="968" y="1567"/>
                    <a:pt x="969" y="1568"/>
                  </a:cubicBezTo>
                  <a:cubicBezTo>
                    <a:pt x="978" y="1568"/>
                    <a:pt x="978" y="1568"/>
                    <a:pt x="1010" y="1627"/>
                  </a:cubicBezTo>
                  <a:cubicBezTo>
                    <a:pt x="1024" y="1655"/>
                    <a:pt x="1030" y="1669"/>
                    <a:pt x="1029" y="1669"/>
                  </a:cubicBezTo>
                  <a:cubicBezTo>
                    <a:pt x="1027" y="1669"/>
                    <a:pt x="1018" y="1654"/>
                    <a:pt x="1000" y="1624"/>
                  </a:cubicBezTo>
                  <a:cubicBezTo>
                    <a:pt x="972" y="1576"/>
                    <a:pt x="967" y="1567"/>
                    <a:pt x="968" y="1567"/>
                  </a:cubicBezTo>
                  <a:close/>
                  <a:moveTo>
                    <a:pt x="1342" y="1552"/>
                  </a:moveTo>
                  <a:lnTo>
                    <a:pt x="1345" y="1555"/>
                  </a:lnTo>
                  <a:lnTo>
                    <a:pt x="1439" y="1671"/>
                  </a:lnTo>
                  <a:lnTo>
                    <a:pt x="1436" y="1671"/>
                  </a:lnTo>
                  <a:cubicBezTo>
                    <a:pt x="1405" y="1634"/>
                    <a:pt x="1373" y="1593"/>
                    <a:pt x="1342" y="1552"/>
                  </a:cubicBezTo>
                  <a:close/>
                  <a:moveTo>
                    <a:pt x="894" y="1615"/>
                  </a:moveTo>
                  <a:lnTo>
                    <a:pt x="960" y="1731"/>
                  </a:lnTo>
                  <a:lnTo>
                    <a:pt x="956" y="1731"/>
                  </a:lnTo>
                  <a:cubicBezTo>
                    <a:pt x="944" y="1712"/>
                    <a:pt x="931" y="1693"/>
                    <a:pt x="922" y="1671"/>
                  </a:cubicBezTo>
                  <a:cubicBezTo>
                    <a:pt x="913" y="1652"/>
                    <a:pt x="903" y="1634"/>
                    <a:pt x="894" y="1615"/>
                  </a:cubicBezTo>
                  <a:close/>
                  <a:moveTo>
                    <a:pt x="728" y="1570"/>
                  </a:moveTo>
                  <a:cubicBezTo>
                    <a:pt x="729" y="1570"/>
                    <a:pt x="732" y="1576"/>
                    <a:pt x="740" y="1596"/>
                  </a:cubicBezTo>
                  <a:lnTo>
                    <a:pt x="765" y="1656"/>
                  </a:lnTo>
                  <a:cubicBezTo>
                    <a:pt x="781" y="1698"/>
                    <a:pt x="795" y="1738"/>
                    <a:pt x="793" y="1738"/>
                  </a:cubicBezTo>
                  <a:cubicBezTo>
                    <a:pt x="792" y="1738"/>
                    <a:pt x="788" y="1732"/>
                    <a:pt x="781" y="1715"/>
                  </a:cubicBezTo>
                  <a:cubicBezTo>
                    <a:pt x="781" y="1715"/>
                    <a:pt x="759" y="1656"/>
                    <a:pt x="737" y="1596"/>
                  </a:cubicBezTo>
                  <a:cubicBezTo>
                    <a:pt x="737" y="1596"/>
                    <a:pt x="727" y="1570"/>
                    <a:pt x="728" y="1570"/>
                  </a:cubicBezTo>
                  <a:close/>
                  <a:moveTo>
                    <a:pt x="1959" y="1671"/>
                  </a:moveTo>
                  <a:lnTo>
                    <a:pt x="2075" y="1778"/>
                  </a:lnTo>
                  <a:lnTo>
                    <a:pt x="2075" y="1781"/>
                  </a:lnTo>
                  <a:cubicBezTo>
                    <a:pt x="2034" y="1750"/>
                    <a:pt x="1997" y="1712"/>
                    <a:pt x="1959" y="1674"/>
                  </a:cubicBezTo>
                  <a:lnTo>
                    <a:pt x="1959" y="1671"/>
                  </a:lnTo>
                  <a:close/>
                  <a:moveTo>
                    <a:pt x="668" y="1759"/>
                  </a:moveTo>
                  <a:cubicBezTo>
                    <a:pt x="693" y="1815"/>
                    <a:pt x="712" y="1875"/>
                    <a:pt x="725" y="1934"/>
                  </a:cubicBezTo>
                  <a:cubicBezTo>
                    <a:pt x="721" y="1934"/>
                    <a:pt x="721" y="1934"/>
                    <a:pt x="699" y="1875"/>
                  </a:cubicBezTo>
                  <a:cubicBezTo>
                    <a:pt x="684" y="1837"/>
                    <a:pt x="674" y="1800"/>
                    <a:pt x="668" y="1759"/>
                  </a:cubicBezTo>
                  <a:close/>
                  <a:moveTo>
                    <a:pt x="88" y="1726"/>
                  </a:moveTo>
                  <a:cubicBezTo>
                    <a:pt x="89" y="1726"/>
                    <a:pt x="90" y="1756"/>
                    <a:pt x="92" y="1815"/>
                  </a:cubicBezTo>
                  <a:lnTo>
                    <a:pt x="88" y="1815"/>
                  </a:lnTo>
                  <a:cubicBezTo>
                    <a:pt x="92" y="1853"/>
                    <a:pt x="92" y="1894"/>
                    <a:pt x="88" y="1931"/>
                  </a:cubicBezTo>
                  <a:cubicBezTo>
                    <a:pt x="86" y="1966"/>
                    <a:pt x="84" y="1981"/>
                    <a:pt x="82" y="1981"/>
                  </a:cubicBezTo>
                  <a:cubicBezTo>
                    <a:pt x="80" y="1981"/>
                    <a:pt x="81" y="1897"/>
                    <a:pt x="85" y="1815"/>
                  </a:cubicBezTo>
                  <a:cubicBezTo>
                    <a:pt x="87" y="1756"/>
                    <a:pt x="88" y="1726"/>
                    <a:pt x="88" y="1726"/>
                  </a:cubicBezTo>
                  <a:close/>
                  <a:moveTo>
                    <a:pt x="1235" y="1872"/>
                  </a:moveTo>
                  <a:lnTo>
                    <a:pt x="1276" y="1931"/>
                  </a:lnTo>
                  <a:cubicBezTo>
                    <a:pt x="1310" y="1985"/>
                    <a:pt x="1311" y="1988"/>
                    <a:pt x="1311" y="1988"/>
                  </a:cubicBezTo>
                  <a:cubicBezTo>
                    <a:pt x="1311" y="1988"/>
                    <a:pt x="1311" y="1988"/>
                    <a:pt x="1311" y="1988"/>
                  </a:cubicBezTo>
                  <a:cubicBezTo>
                    <a:pt x="1304" y="1988"/>
                    <a:pt x="1304" y="1988"/>
                    <a:pt x="1267" y="1928"/>
                  </a:cubicBezTo>
                  <a:cubicBezTo>
                    <a:pt x="1254" y="1909"/>
                    <a:pt x="1245" y="1891"/>
                    <a:pt x="1235" y="1872"/>
                  </a:cubicBezTo>
                  <a:close/>
                  <a:moveTo>
                    <a:pt x="1217" y="1925"/>
                  </a:moveTo>
                  <a:lnTo>
                    <a:pt x="1254" y="1985"/>
                  </a:lnTo>
                  <a:lnTo>
                    <a:pt x="1285" y="2044"/>
                  </a:lnTo>
                  <a:lnTo>
                    <a:pt x="1282" y="2041"/>
                  </a:lnTo>
                  <a:cubicBezTo>
                    <a:pt x="1257" y="2003"/>
                    <a:pt x="1235" y="1966"/>
                    <a:pt x="1217" y="1925"/>
                  </a:cubicBezTo>
                  <a:close/>
                  <a:moveTo>
                    <a:pt x="1665" y="0"/>
                  </a:moveTo>
                  <a:cubicBezTo>
                    <a:pt x="1636" y="0"/>
                    <a:pt x="1621" y="2"/>
                    <a:pt x="1649" y="7"/>
                  </a:cubicBezTo>
                  <a:lnTo>
                    <a:pt x="1589" y="10"/>
                  </a:lnTo>
                  <a:cubicBezTo>
                    <a:pt x="1556" y="10"/>
                    <a:pt x="1529" y="9"/>
                    <a:pt x="1508" y="9"/>
                  </a:cubicBezTo>
                  <a:cubicBezTo>
                    <a:pt x="1419" y="9"/>
                    <a:pt x="1445" y="14"/>
                    <a:pt x="1589" y="17"/>
                  </a:cubicBezTo>
                  <a:cubicBezTo>
                    <a:pt x="1768" y="20"/>
                    <a:pt x="1768" y="20"/>
                    <a:pt x="1649" y="20"/>
                  </a:cubicBezTo>
                  <a:cubicBezTo>
                    <a:pt x="1530" y="20"/>
                    <a:pt x="1530" y="23"/>
                    <a:pt x="1530" y="26"/>
                  </a:cubicBezTo>
                  <a:cubicBezTo>
                    <a:pt x="1530" y="29"/>
                    <a:pt x="1530" y="29"/>
                    <a:pt x="1470" y="29"/>
                  </a:cubicBezTo>
                  <a:cubicBezTo>
                    <a:pt x="1458" y="28"/>
                    <a:pt x="1447" y="28"/>
                    <a:pt x="1435" y="28"/>
                  </a:cubicBezTo>
                  <a:cubicBezTo>
                    <a:pt x="1406" y="28"/>
                    <a:pt x="1378" y="30"/>
                    <a:pt x="1351" y="32"/>
                  </a:cubicBezTo>
                  <a:cubicBezTo>
                    <a:pt x="1351" y="35"/>
                    <a:pt x="1351" y="35"/>
                    <a:pt x="1411" y="39"/>
                  </a:cubicBezTo>
                  <a:cubicBezTo>
                    <a:pt x="1423" y="38"/>
                    <a:pt x="1432" y="38"/>
                    <a:pt x="1439" y="38"/>
                  </a:cubicBezTo>
                  <a:cubicBezTo>
                    <a:pt x="1464" y="38"/>
                    <a:pt x="1443" y="42"/>
                    <a:pt x="1348" y="42"/>
                  </a:cubicBezTo>
                  <a:cubicBezTo>
                    <a:pt x="1289" y="42"/>
                    <a:pt x="1289" y="42"/>
                    <a:pt x="1408" y="48"/>
                  </a:cubicBezTo>
                  <a:cubicBezTo>
                    <a:pt x="1527" y="51"/>
                    <a:pt x="1527" y="57"/>
                    <a:pt x="1408" y="57"/>
                  </a:cubicBezTo>
                  <a:lnTo>
                    <a:pt x="1405" y="64"/>
                  </a:lnTo>
                  <a:cubicBezTo>
                    <a:pt x="1445" y="67"/>
                    <a:pt x="1483" y="70"/>
                    <a:pt x="1524" y="70"/>
                  </a:cubicBezTo>
                  <a:cubicBezTo>
                    <a:pt x="1643" y="76"/>
                    <a:pt x="1643" y="76"/>
                    <a:pt x="1583" y="79"/>
                  </a:cubicBezTo>
                  <a:lnTo>
                    <a:pt x="1464" y="76"/>
                  </a:lnTo>
                  <a:cubicBezTo>
                    <a:pt x="1447" y="75"/>
                    <a:pt x="1434" y="75"/>
                    <a:pt x="1426" y="75"/>
                  </a:cubicBezTo>
                  <a:cubicBezTo>
                    <a:pt x="1405" y="75"/>
                    <a:pt x="1405" y="77"/>
                    <a:pt x="1405" y="79"/>
                  </a:cubicBezTo>
                  <a:cubicBezTo>
                    <a:pt x="1405" y="82"/>
                    <a:pt x="1401" y="89"/>
                    <a:pt x="1461" y="92"/>
                  </a:cubicBezTo>
                  <a:lnTo>
                    <a:pt x="1401" y="89"/>
                  </a:lnTo>
                  <a:cubicBezTo>
                    <a:pt x="1401" y="89"/>
                    <a:pt x="1398" y="90"/>
                    <a:pt x="1394" y="90"/>
                  </a:cubicBezTo>
                  <a:cubicBezTo>
                    <a:pt x="1387" y="90"/>
                    <a:pt x="1377" y="89"/>
                    <a:pt x="1375" y="89"/>
                  </a:cubicBezTo>
                  <a:cubicBezTo>
                    <a:pt x="1374" y="89"/>
                    <a:pt x="1379" y="89"/>
                    <a:pt x="1401" y="92"/>
                  </a:cubicBezTo>
                  <a:cubicBezTo>
                    <a:pt x="1401" y="92"/>
                    <a:pt x="1401" y="95"/>
                    <a:pt x="1342" y="95"/>
                  </a:cubicBezTo>
                  <a:cubicBezTo>
                    <a:pt x="1282" y="98"/>
                    <a:pt x="1398" y="117"/>
                    <a:pt x="1517" y="117"/>
                  </a:cubicBezTo>
                  <a:cubicBezTo>
                    <a:pt x="1517" y="118"/>
                    <a:pt x="1517" y="119"/>
                    <a:pt x="1517" y="120"/>
                  </a:cubicBezTo>
                  <a:cubicBezTo>
                    <a:pt x="1536" y="123"/>
                    <a:pt x="1555" y="126"/>
                    <a:pt x="1577" y="126"/>
                  </a:cubicBezTo>
                  <a:cubicBezTo>
                    <a:pt x="1636" y="133"/>
                    <a:pt x="1636" y="136"/>
                    <a:pt x="1633" y="139"/>
                  </a:cubicBezTo>
                  <a:cubicBezTo>
                    <a:pt x="1633" y="139"/>
                    <a:pt x="1577" y="136"/>
                    <a:pt x="1517" y="129"/>
                  </a:cubicBezTo>
                  <a:cubicBezTo>
                    <a:pt x="1428" y="120"/>
                    <a:pt x="1369" y="115"/>
                    <a:pt x="1354" y="115"/>
                  </a:cubicBezTo>
                  <a:cubicBezTo>
                    <a:pt x="1339" y="115"/>
                    <a:pt x="1369" y="120"/>
                    <a:pt x="1458" y="129"/>
                  </a:cubicBezTo>
                  <a:lnTo>
                    <a:pt x="1398" y="126"/>
                  </a:lnTo>
                  <a:cubicBezTo>
                    <a:pt x="1378" y="124"/>
                    <a:pt x="1365" y="123"/>
                    <a:pt x="1358" y="123"/>
                  </a:cubicBezTo>
                  <a:cubicBezTo>
                    <a:pt x="1345" y="123"/>
                    <a:pt x="1358" y="127"/>
                    <a:pt x="1395" y="136"/>
                  </a:cubicBezTo>
                  <a:cubicBezTo>
                    <a:pt x="1395" y="136"/>
                    <a:pt x="1514" y="154"/>
                    <a:pt x="1574" y="161"/>
                  </a:cubicBezTo>
                  <a:cubicBezTo>
                    <a:pt x="1630" y="167"/>
                    <a:pt x="1630" y="170"/>
                    <a:pt x="1630" y="170"/>
                  </a:cubicBezTo>
                  <a:cubicBezTo>
                    <a:pt x="1630" y="171"/>
                    <a:pt x="1630" y="172"/>
                    <a:pt x="1626" y="172"/>
                  </a:cubicBezTo>
                  <a:cubicBezTo>
                    <a:pt x="1620" y="172"/>
                    <a:pt x="1606" y="171"/>
                    <a:pt x="1571" y="167"/>
                  </a:cubicBezTo>
                  <a:cubicBezTo>
                    <a:pt x="1528" y="162"/>
                    <a:pt x="1501" y="160"/>
                    <a:pt x="1489" y="160"/>
                  </a:cubicBezTo>
                  <a:cubicBezTo>
                    <a:pt x="1469" y="160"/>
                    <a:pt x="1495" y="166"/>
                    <a:pt x="1571" y="176"/>
                  </a:cubicBezTo>
                  <a:lnTo>
                    <a:pt x="1511" y="170"/>
                  </a:lnTo>
                  <a:cubicBezTo>
                    <a:pt x="1484" y="167"/>
                    <a:pt x="1458" y="165"/>
                    <a:pt x="1442" y="165"/>
                  </a:cubicBezTo>
                  <a:cubicBezTo>
                    <a:pt x="1422" y="165"/>
                    <a:pt x="1417" y="169"/>
                    <a:pt x="1448" y="183"/>
                  </a:cubicBezTo>
                  <a:cubicBezTo>
                    <a:pt x="1448" y="192"/>
                    <a:pt x="1447" y="199"/>
                    <a:pt x="1424" y="199"/>
                  </a:cubicBezTo>
                  <a:cubicBezTo>
                    <a:pt x="1415" y="199"/>
                    <a:pt x="1403" y="198"/>
                    <a:pt x="1386" y="195"/>
                  </a:cubicBezTo>
                  <a:cubicBezTo>
                    <a:pt x="1380" y="195"/>
                    <a:pt x="1377" y="194"/>
                    <a:pt x="1374" y="194"/>
                  </a:cubicBezTo>
                  <a:cubicBezTo>
                    <a:pt x="1352" y="194"/>
                    <a:pt x="1456" y="220"/>
                    <a:pt x="1561" y="242"/>
                  </a:cubicBezTo>
                  <a:cubicBezTo>
                    <a:pt x="1534" y="238"/>
                    <a:pt x="1520" y="236"/>
                    <a:pt x="1512" y="236"/>
                  </a:cubicBezTo>
                  <a:cubicBezTo>
                    <a:pt x="1502" y="236"/>
                    <a:pt x="1502" y="239"/>
                    <a:pt x="1502" y="242"/>
                  </a:cubicBezTo>
                  <a:cubicBezTo>
                    <a:pt x="1500" y="248"/>
                    <a:pt x="1499" y="252"/>
                    <a:pt x="1492" y="252"/>
                  </a:cubicBezTo>
                  <a:cubicBezTo>
                    <a:pt x="1484" y="252"/>
                    <a:pt x="1470" y="248"/>
                    <a:pt x="1442" y="242"/>
                  </a:cubicBezTo>
                  <a:cubicBezTo>
                    <a:pt x="1385" y="232"/>
                    <a:pt x="1355" y="226"/>
                    <a:pt x="1353" y="226"/>
                  </a:cubicBezTo>
                  <a:lnTo>
                    <a:pt x="1353" y="226"/>
                  </a:lnTo>
                  <a:cubicBezTo>
                    <a:pt x="1350" y="226"/>
                    <a:pt x="1379" y="232"/>
                    <a:pt x="1439" y="245"/>
                  </a:cubicBezTo>
                  <a:cubicBezTo>
                    <a:pt x="1501" y="258"/>
                    <a:pt x="1514" y="265"/>
                    <a:pt x="1497" y="265"/>
                  </a:cubicBezTo>
                  <a:cubicBezTo>
                    <a:pt x="1481" y="265"/>
                    <a:pt x="1437" y="259"/>
                    <a:pt x="1380" y="248"/>
                  </a:cubicBezTo>
                  <a:cubicBezTo>
                    <a:pt x="1350" y="242"/>
                    <a:pt x="1335" y="240"/>
                    <a:pt x="1327" y="240"/>
                  </a:cubicBezTo>
                  <a:cubicBezTo>
                    <a:pt x="1320" y="240"/>
                    <a:pt x="1320" y="242"/>
                    <a:pt x="1320" y="245"/>
                  </a:cubicBezTo>
                  <a:cubicBezTo>
                    <a:pt x="1380" y="261"/>
                    <a:pt x="1376" y="267"/>
                    <a:pt x="1376" y="274"/>
                  </a:cubicBezTo>
                  <a:cubicBezTo>
                    <a:pt x="1376" y="280"/>
                    <a:pt x="1376" y="280"/>
                    <a:pt x="1492" y="308"/>
                  </a:cubicBezTo>
                  <a:cubicBezTo>
                    <a:pt x="1611" y="333"/>
                    <a:pt x="1611" y="336"/>
                    <a:pt x="1611" y="343"/>
                  </a:cubicBezTo>
                  <a:cubicBezTo>
                    <a:pt x="1610" y="344"/>
                    <a:pt x="1609" y="345"/>
                    <a:pt x="1603" y="345"/>
                  </a:cubicBezTo>
                  <a:cubicBezTo>
                    <a:pt x="1596" y="345"/>
                    <a:pt x="1582" y="343"/>
                    <a:pt x="1549" y="336"/>
                  </a:cubicBezTo>
                  <a:cubicBezTo>
                    <a:pt x="1530" y="333"/>
                    <a:pt x="1511" y="330"/>
                    <a:pt x="1489" y="330"/>
                  </a:cubicBezTo>
                  <a:cubicBezTo>
                    <a:pt x="1489" y="331"/>
                    <a:pt x="1489" y="333"/>
                    <a:pt x="1484" y="333"/>
                  </a:cubicBezTo>
                  <a:cubicBezTo>
                    <a:pt x="1477" y="333"/>
                    <a:pt x="1463" y="331"/>
                    <a:pt x="1430" y="324"/>
                  </a:cubicBezTo>
                  <a:cubicBezTo>
                    <a:pt x="1430" y="324"/>
                    <a:pt x="1392" y="316"/>
                    <a:pt x="1376" y="316"/>
                  </a:cubicBezTo>
                  <a:cubicBezTo>
                    <a:pt x="1372" y="316"/>
                    <a:pt x="1370" y="316"/>
                    <a:pt x="1370" y="317"/>
                  </a:cubicBezTo>
                  <a:cubicBezTo>
                    <a:pt x="1370" y="321"/>
                    <a:pt x="1369" y="324"/>
                    <a:pt x="1359" y="324"/>
                  </a:cubicBezTo>
                  <a:cubicBezTo>
                    <a:pt x="1351" y="324"/>
                    <a:pt x="1335" y="322"/>
                    <a:pt x="1307" y="314"/>
                  </a:cubicBezTo>
                  <a:lnTo>
                    <a:pt x="1307" y="314"/>
                  </a:lnTo>
                  <a:cubicBezTo>
                    <a:pt x="1307" y="317"/>
                    <a:pt x="1307" y="317"/>
                    <a:pt x="1367" y="333"/>
                  </a:cubicBezTo>
                  <a:cubicBezTo>
                    <a:pt x="1422" y="345"/>
                    <a:pt x="1477" y="362"/>
                    <a:pt x="1435" y="362"/>
                  </a:cubicBezTo>
                  <a:cubicBezTo>
                    <a:pt x="1432" y="362"/>
                    <a:pt x="1428" y="362"/>
                    <a:pt x="1423" y="361"/>
                  </a:cubicBezTo>
                  <a:lnTo>
                    <a:pt x="1423" y="361"/>
                  </a:lnTo>
                  <a:cubicBezTo>
                    <a:pt x="1423" y="368"/>
                    <a:pt x="1423" y="377"/>
                    <a:pt x="1480" y="396"/>
                  </a:cubicBezTo>
                  <a:cubicBezTo>
                    <a:pt x="1480" y="397"/>
                    <a:pt x="1480" y="397"/>
                    <a:pt x="1478" y="397"/>
                  </a:cubicBezTo>
                  <a:cubicBezTo>
                    <a:pt x="1475" y="397"/>
                    <a:pt x="1463" y="393"/>
                    <a:pt x="1420" y="380"/>
                  </a:cubicBezTo>
                  <a:cubicBezTo>
                    <a:pt x="1370" y="367"/>
                    <a:pt x="1341" y="360"/>
                    <a:pt x="1334" y="360"/>
                  </a:cubicBezTo>
                  <a:cubicBezTo>
                    <a:pt x="1324" y="360"/>
                    <a:pt x="1353" y="371"/>
                    <a:pt x="1420" y="393"/>
                  </a:cubicBezTo>
                  <a:cubicBezTo>
                    <a:pt x="1454" y="403"/>
                    <a:pt x="1469" y="409"/>
                    <a:pt x="1464" y="409"/>
                  </a:cubicBezTo>
                  <a:cubicBezTo>
                    <a:pt x="1461" y="409"/>
                    <a:pt x="1446" y="406"/>
                    <a:pt x="1420" y="399"/>
                  </a:cubicBezTo>
                  <a:lnTo>
                    <a:pt x="1420" y="399"/>
                  </a:lnTo>
                  <a:cubicBezTo>
                    <a:pt x="1420" y="399"/>
                    <a:pt x="1417" y="402"/>
                    <a:pt x="1477" y="424"/>
                  </a:cubicBezTo>
                  <a:cubicBezTo>
                    <a:pt x="1511" y="436"/>
                    <a:pt x="1525" y="442"/>
                    <a:pt x="1520" y="442"/>
                  </a:cubicBezTo>
                  <a:cubicBezTo>
                    <a:pt x="1517" y="442"/>
                    <a:pt x="1502" y="439"/>
                    <a:pt x="1477" y="433"/>
                  </a:cubicBezTo>
                  <a:cubicBezTo>
                    <a:pt x="1440" y="422"/>
                    <a:pt x="1426" y="418"/>
                    <a:pt x="1420" y="418"/>
                  </a:cubicBezTo>
                  <a:cubicBezTo>
                    <a:pt x="1417" y="418"/>
                    <a:pt x="1417" y="420"/>
                    <a:pt x="1417" y="421"/>
                  </a:cubicBezTo>
                  <a:cubicBezTo>
                    <a:pt x="1464" y="442"/>
                    <a:pt x="1470" y="469"/>
                    <a:pt x="1437" y="469"/>
                  </a:cubicBezTo>
                  <a:cubicBezTo>
                    <a:pt x="1430" y="469"/>
                    <a:pt x="1421" y="467"/>
                    <a:pt x="1411" y="465"/>
                  </a:cubicBezTo>
                  <a:lnTo>
                    <a:pt x="1411" y="465"/>
                  </a:lnTo>
                  <a:cubicBezTo>
                    <a:pt x="1467" y="487"/>
                    <a:pt x="1467" y="487"/>
                    <a:pt x="1467" y="490"/>
                  </a:cubicBezTo>
                  <a:cubicBezTo>
                    <a:pt x="1426" y="477"/>
                    <a:pt x="1406" y="471"/>
                    <a:pt x="1403" y="471"/>
                  </a:cubicBezTo>
                  <a:cubicBezTo>
                    <a:pt x="1396" y="471"/>
                    <a:pt x="1449" y="491"/>
                    <a:pt x="1527" y="518"/>
                  </a:cubicBezTo>
                  <a:lnTo>
                    <a:pt x="1527" y="515"/>
                  </a:lnTo>
                  <a:lnTo>
                    <a:pt x="1527" y="512"/>
                  </a:lnTo>
                  <a:cubicBezTo>
                    <a:pt x="1585" y="532"/>
                    <a:pt x="1614" y="544"/>
                    <a:pt x="1608" y="544"/>
                  </a:cubicBezTo>
                  <a:cubicBezTo>
                    <a:pt x="1601" y="544"/>
                    <a:pt x="1556" y="531"/>
                    <a:pt x="1467" y="499"/>
                  </a:cubicBezTo>
                  <a:cubicBezTo>
                    <a:pt x="1410" y="481"/>
                    <a:pt x="1380" y="472"/>
                    <a:pt x="1378" y="472"/>
                  </a:cubicBezTo>
                  <a:lnTo>
                    <a:pt x="1378" y="472"/>
                  </a:lnTo>
                  <a:cubicBezTo>
                    <a:pt x="1376" y="472"/>
                    <a:pt x="1405" y="483"/>
                    <a:pt x="1467" y="505"/>
                  </a:cubicBezTo>
                  <a:cubicBezTo>
                    <a:pt x="1529" y="531"/>
                    <a:pt x="1558" y="543"/>
                    <a:pt x="1553" y="543"/>
                  </a:cubicBezTo>
                  <a:cubicBezTo>
                    <a:pt x="1549" y="543"/>
                    <a:pt x="1519" y="534"/>
                    <a:pt x="1464" y="515"/>
                  </a:cubicBezTo>
                  <a:cubicBezTo>
                    <a:pt x="1406" y="495"/>
                    <a:pt x="1376" y="485"/>
                    <a:pt x="1375" y="485"/>
                  </a:cubicBezTo>
                  <a:lnTo>
                    <a:pt x="1375" y="485"/>
                  </a:lnTo>
                  <a:cubicBezTo>
                    <a:pt x="1374" y="485"/>
                    <a:pt x="1403" y="496"/>
                    <a:pt x="1464" y="518"/>
                  </a:cubicBezTo>
                  <a:cubicBezTo>
                    <a:pt x="1605" y="574"/>
                    <a:pt x="1683" y="609"/>
                    <a:pt x="1671" y="609"/>
                  </a:cubicBezTo>
                  <a:cubicBezTo>
                    <a:pt x="1663" y="609"/>
                    <a:pt x="1616" y="594"/>
                    <a:pt x="1521" y="559"/>
                  </a:cubicBezTo>
                  <a:cubicBezTo>
                    <a:pt x="1402" y="512"/>
                    <a:pt x="1342" y="496"/>
                    <a:pt x="1342" y="496"/>
                  </a:cubicBezTo>
                  <a:lnTo>
                    <a:pt x="1342" y="496"/>
                  </a:lnTo>
                  <a:cubicBezTo>
                    <a:pt x="1383" y="515"/>
                    <a:pt x="1420" y="531"/>
                    <a:pt x="1461" y="543"/>
                  </a:cubicBezTo>
                  <a:cubicBezTo>
                    <a:pt x="1524" y="566"/>
                    <a:pt x="1554" y="578"/>
                    <a:pt x="1550" y="578"/>
                  </a:cubicBezTo>
                  <a:cubicBezTo>
                    <a:pt x="1547" y="578"/>
                    <a:pt x="1517" y="569"/>
                    <a:pt x="1461" y="549"/>
                  </a:cubicBezTo>
                  <a:cubicBezTo>
                    <a:pt x="1374" y="520"/>
                    <a:pt x="1329" y="506"/>
                    <a:pt x="1319" y="506"/>
                  </a:cubicBezTo>
                  <a:cubicBezTo>
                    <a:pt x="1308" y="506"/>
                    <a:pt x="1337" y="522"/>
                    <a:pt x="1398" y="552"/>
                  </a:cubicBezTo>
                  <a:cubicBezTo>
                    <a:pt x="1461" y="585"/>
                    <a:pt x="1489" y="602"/>
                    <a:pt x="1483" y="602"/>
                  </a:cubicBezTo>
                  <a:cubicBezTo>
                    <a:pt x="1478" y="602"/>
                    <a:pt x="1449" y="589"/>
                    <a:pt x="1395" y="562"/>
                  </a:cubicBezTo>
                  <a:cubicBezTo>
                    <a:pt x="1328" y="531"/>
                    <a:pt x="1300" y="518"/>
                    <a:pt x="1299" y="518"/>
                  </a:cubicBezTo>
                  <a:lnTo>
                    <a:pt x="1299" y="518"/>
                  </a:lnTo>
                  <a:cubicBezTo>
                    <a:pt x="1298" y="518"/>
                    <a:pt x="1312" y="525"/>
                    <a:pt x="1336" y="537"/>
                  </a:cubicBezTo>
                  <a:cubicBezTo>
                    <a:pt x="1336" y="543"/>
                    <a:pt x="1336" y="549"/>
                    <a:pt x="1333" y="552"/>
                  </a:cubicBezTo>
                  <a:cubicBezTo>
                    <a:pt x="1366" y="572"/>
                    <a:pt x="1401" y="589"/>
                    <a:pt x="1437" y="603"/>
                  </a:cubicBezTo>
                  <a:lnTo>
                    <a:pt x="1437" y="603"/>
                  </a:lnTo>
                  <a:cubicBezTo>
                    <a:pt x="1377" y="579"/>
                    <a:pt x="1334" y="563"/>
                    <a:pt x="1327" y="563"/>
                  </a:cubicBezTo>
                  <a:cubicBezTo>
                    <a:pt x="1322" y="563"/>
                    <a:pt x="1339" y="574"/>
                    <a:pt x="1389" y="599"/>
                  </a:cubicBezTo>
                  <a:cubicBezTo>
                    <a:pt x="1389" y="603"/>
                    <a:pt x="1389" y="606"/>
                    <a:pt x="1389" y="606"/>
                  </a:cubicBezTo>
                  <a:cubicBezTo>
                    <a:pt x="1389" y="609"/>
                    <a:pt x="1389" y="606"/>
                    <a:pt x="1448" y="637"/>
                  </a:cubicBezTo>
                  <a:cubicBezTo>
                    <a:pt x="1467" y="648"/>
                    <a:pt x="1473" y="652"/>
                    <a:pt x="1471" y="652"/>
                  </a:cubicBezTo>
                  <a:cubicBezTo>
                    <a:pt x="1465" y="652"/>
                    <a:pt x="1425" y="635"/>
                    <a:pt x="1386" y="618"/>
                  </a:cubicBezTo>
                  <a:cubicBezTo>
                    <a:pt x="1345" y="601"/>
                    <a:pt x="1304" y="584"/>
                    <a:pt x="1302" y="584"/>
                  </a:cubicBezTo>
                  <a:lnTo>
                    <a:pt x="1302" y="584"/>
                  </a:lnTo>
                  <a:cubicBezTo>
                    <a:pt x="1301" y="584"/>
                    <a:pt x="1308" y="587"/>
                    <a:pt x="1326" y="596"/>
                  </a:cubicBezTo>
                  <a:cubicBezTo>
                    <a:pt x="1386" y="625"/>
                    <a:pt x="1445" y="659"/>
                    <a:pt x="1502" y="690"/>
                  </a:cubicBezTo>
                  <a:cubicBezTo>
                    <a:pt x="1521" y="701"/>
                    <a:pt x="1528" y="705"/>
                    <a:pt x="1526" y="705"/>
                  </a:cubicBezTo>
                  <a:cubicBezTo>
                    <a:pt x="1523" y="705"/>
                    <a:pt x="1482" y="686"/>
                    <a:pt x="1442" y="665"/>
                  </a:cubicBezTo>
                  <a:cubicBezTo>
                    <a:pt x="1405" y="646"/>
                    <a:pt x="1364" y="628"/>
                    <a:pt x="1323" y="615"/>
                  </a:cubicBezTo>
                  <a:lnTo>
                    <a:pt x="1323" y="615"/>
                  </a:lnTo>
                  <a:cubicBezTo>
                    <a:pt x="1323" y="618"/>
                    <a:pt x="1323" y="621"/>
                    <a:pt x="1383" y="653"/>
                  </a:cubicBezTo>
                  <a:cubicBezTo>
                    <a:pt x="1421" y="671"/>
                    <a:pt x="1434" y="686"/>
                    <a:pt x="1421" y="686"/>
                  </a:cubicBezTo>
                  <a:cubicBezTo>
                    <a:pt x="1414" y="686"/>
                    <a:pt x="1400" y="681"/>
                    <a:pt x="1380" y="672"/>
                  </a:cubicBezTo>
                  <a:lnTo>
                    <a:pt x="1380" y="678"/>
                  </a:lnTo>
                  <a:cubicBezTo>
                    <a:pt x="1376" y="681"/>
                    <a:pt x="1436" y="712"/>
                    <a:pt x="1436" y="715"/>
                  </a:cubicBezTo>
                  <a:cubicBezTo>
                    <a:pt x="1436" y="715"/>
                    <a:pt x="1436" y="719"/>
                    <a:pt x="1495" y="753"/>
                  </a:cubicBezTo>
                  <a:cubicBezTo>
                    <a:pt x="1495" y="754"/>
                    <a:pt x="1494" y="755"/>
                    <a:pt x="1492" y="755"/>
                  </a:cubicBezTo>
                  <a:cubicBezTo>
                    <a:pt x="1487" y="755"/>
                    <a:pt x="1474" y="750"/>
                    <a:pt x="1433" y="728"/>
                  </a:cubicBezTo>
                  <a:lnTo>
                    <a:pt x="1433" y="728"/>
                  </a:lnTo>
                  <a:cubicBezTo>
                    <a:pt x="1494" y="762"/>
                    <a:pt x="1524" y="778"/>
                    <a:pt x="1522" y="778"/>
                  </a:cubicBezTo>
                  <a:cubicBezTo>
                    <a:pt x="1521" y="778"/>
                    <a:pt x="1491" y="763"/>
                    <a:pt x="1433" y="734"/>
                  </a:cubicBezTo>
                  <a:cubicBezTo>
                    <a:pt x="1374" y="703"/>
                    <a:pt x="1344" y="688"/>
                    <a:pt x="1343" y="688"/>
                  </a:cubicBezTo>
                  <a:lnTo>
                    <a:pt x="1343" y="688"/>
                  </a:lnTo>
                  <a:cubicBezTo>
                    <a:pt x="1343" y="688"/>
                    <a:pt x="1373" y="704"/>
                    <a:pt x="1433" y="737"/>
                  </a:cubicBezTo>
                  <a:cubicBezTo>
                    <a:pt x="1464" y="755"/>
                    <a:pt x="1479" y="764"/>
                    <a:pt x="1477" y="764"/>
                  </a:cubicBezTo>
                  <a:cubicBezTo>
                    <a:pt x="1476" y="764"/>
                    <a:pt x="1461" y="757"/>
                    <a:pt x="1433" y="744"/>
                  </a:cubicBezTo>
                  <a:cubicBezTo>
                    <a:pt x="1404" y="729"/>
                    <a:pt x="1390" y="722"/>
                    <a:pt x="1388" y="722"/>
                  </a:cubicBezTo>
                  <a:lnTo>
                    <a:pt x="1388" y="722"/>
                  </a:lnTo>
                  <a:cubicBezTo>
                    <a:pt x="1387" y="722"/>
                    <a:pt x="1402" y="730"/>
                    <a:pt x="1433" y="747"/>
                  </a:cubicBezTo>
                  <a:cubicBezTo>
                    <a:pt x="1508" y="790"/>
                    <a:pt x="1560" y="823"/>
                    <a:pt x="1554" y="823"/>
                  </a:cubicBezTo>
                  <a:cubicBezTo>
                    <a:pt x="1551" y="823"/>
                    <a:pt x="1531" y="814"/>
                    <a:pt x="1489" y="791"/>
                  </a:cubicBezTo>
                  <a:lnTo>
                    <a:pt x="1489" y="791"/>
                  </a:lnTo>
                  <a:cubicBezTo>
                    <a:pt x="1489" y="791"/>
                    <a:pt x="1489" y="794"/>
                    <a:pt x="1546" y="831"/>
                  </a:cubicBezTo>
                  <a:cubicBezTo>
                    <a:pt x="1606" y="866"/>
                    <a:pt x="1636" y="883"/>
                    <a:pt x="1635" y="883"/>
                  </a:cubicBezTo>
                  <a:cubicBezTo>
                    <a:pt x="1634" y="883"/>
                    <a:pt x="1604" y="867"/>
                    <a:pt x="1546" y="835"/>
                  </a:cubicBezTo>
                  <a:cubicBezTo>
                    <a:pt x="1488" y="804"/>
                    <a:pt x="1458" y="789"/>
                    <a:pt x="1456" y="789"/>
                  </a:cubicBezTo>
                  <a:lnTo>
                    <a:pt x="1456" y="789"/>
                  </a:lnTo>
                  <a:cubicBezTo>
                    <a:pt x="1454" y="789"/>
                    <a:pt x="1484" y="807"/>
                    <a:pt x="1546" y="844"/>
                  </a:cubicBezTo>
                  <a:cubicBezTo>
                    <a:pt x="1546" y="844"/>
                    <a:pt x="1575" y="863"/>
                    <a:pt x="1572" y="863"/>
                  </a:cubicBezTo>
                  <a:cubicBezTo>
                    <a:pt x="1570" y="863"/>
                    <a:pt x="1563" y="859"/>
                    <a:pt x="1546" y="850"/>
                  </a:cubicBezTo>
                  <a:cubicBezTo>
                    <a:pt x="1515" y="837"/>
                    <a:pt x="1486" y="826"/>
                    <a:pt x="1477" y="826"/>
                  </a:cubicBezTo>
                  <a:cubicBezTo>
                    <a:pt x="1467" y="826"/>
                    <a:pt x="1481" y="838"/>
                    <a:pt x="1542" y="872"/>
                  </a:cubicBezTo>
                  <a:lnTo>
                    <a:pt x="1539" y="878"/>
                  </a:lnTo>
                  <a:cubicBezTo>
                    <a:pt x="1513" y="866"/>
                    <a:pt x="1498" y="860"/>
                    <a:pt x="1495" y="860"/>
                  </a:cubicBezTo>
                  <a:cubicBezTo>
                    <a:pt x="1491" y="860"/>
                    <a:pt x="1506" y="870"/>
                    <a:pt x="1539" y="891"/>
                  </a:cubicBezTo>
                  <a:lnTo>
                    <a:pt x="1596" y="932"/>
                  </a:lnTo>
                  <a:cubicBezTo>
                    <a:pt x="1558" y="907"/>
                    <a:pt x="1521" y="885"/>
                    <a:pt x="1477" y="866"/>
                  </a:cubicBezTo>
                  <a:lnTo>
                    <a:pt x="1477" y="866"/>
                  </a:lnTo>
                  <a:cubicBezTo>
                    <a:pt x="1477" y="869"/>
                    <a:pt x="1477" y="869"/>
                    <a:pt x="1536" y="903"/>
                  </a:cubicBezTo>
                  <a:cubicBezTo>
                    <a:pt x="1596" y="938"/>
                    <a:pt x="1596" y="941"/>
                    <a:pt x="1596" y="944"/>
                  </a:cubicBezTo>
                  <a:cubicBezTo>
                    <a:pt x="1555" y="925"/>
                    <a:pt x="1514" y="903"/>
                    <a:pt x="1477" y="878"/>
                  </a:cubicBezTo>
                  <a:lnTo>
                    <a:pt x="1477" y="882"/>
                  </a:lnTo>
                  <a:cubicBezTo>
                    <a:pt x="1549" y="925"/>
                    <a:pt x="1576" y="944"/>
                    <a:pt x="1574" y="944"/>
                  </a:cubicBezTo>
                  <a:cubicBezTo>
                    <a:pt x="1572" y="944"/>
                    <a:pt x="1558" y="936"/>
                    <a:pt x="1536" y="922"/>
                  </a:cubicBezTo>
                  <a:cubicBezTo>
                    <a:pt x="1494" y="898"/>
                    <a:pt x="1480" y="892"/>
                    <a:pt x="1476" y="892"/>
                  </a:cubicBezTo>
                  <a:cubicBezTo>
                    <a:pt x="1474" y="892"/>
                    <a:pt x="1474" y="893"/>
                    <a:pt x="1474" y="894"/>
                  </a:cubicBezTo>
                  <a:lnTo>
                    <a:pt x="1414" y="856"/>
                  </a:lnTo>
                  <a:cubicBezTo>
                    <a:pt x="1397" y="847"/>
                    <a:pt x="1390" y="843"/>
                    <a:pt x="1389" y="843"/>
                  </a:cubicBezTo>
                  <a:lnTo>
                    <a:pt x="1389" y="843"/>
                  </a:lnTo>
                  <a:cubicBezTo>
                    <a:pt x="1388" y="843"/>
                    <a:pt x="1431" y="870"/>
                    <a:pt x="1474" y="897"/>
                  </a:cubicBezTo>
                  <a:lnTo>
                    <a:pt x="1474" y="903"/>
                  </a:lnTo>
                  <a:cubicBezTo>
                    <a:pt x="1474" y="907"/>
                    <a:pt x="1474" y="910"/>
                    <a:pt x="1533" y="944"/>
                  </a:cubicBezTo>
                  <a:cubicBezTo>
                    <a:pt x="1574" y="966"/>
                    <a:pt x="1611" y="994"/>
                    <a:pt x="1649" y="1023"/>
                  </a:cubicBezTo>
                  <a:cubicBezTo>
                    <a:pt x="1611" y="997"/>
                    <a:pt x="1571" y="972"/>
                    <a:pt x="1530" y="950"/>
                  </a:cubicBezTo>
                  <a:cubicBezTo>
                    <a:pt x="1511" y="938"/>
                    <a:pt x="1492" y="929"/>
                    <a:pt x="1470" y="916"/>
                  </a:cubicBezTo>
                  <a:cubicBezTo>
                    <a:pt x="1425" y="884"/>
                    <a:pt x="1406" y="873"/>
                    <a:pt x="1403" y="873"/>
                  </a:cubicBezTo>
                  <a:lnTo>
                    <a:pt x="1403" y="873"/>
                  </a:lnTo>
                  <a:cubicBezTo>
                    <a:pt x="1399" y="873"/>
                    <a:pt x="1434" y="902"/>
                    <a:pt x="1470" y="929"/>
                  </a:cubicBezTo>
                  <a:cubicBezTo>
                    <a:pt x="1530" y="970"/>
                    <a:pt x="1559" y="992"/>
                    <a:pt x="1557" y="992"/>
                  </a:cubicBezTo>
                  <a:cubicBezTo>
                    <a:pt x="1555" y="992"/>
                    <a:pt x="1525" y="973"/>
                    <a:pt x="1467" y="935"/>
                  </a:cubicBezTo>
                  <a:cubicBezTo>
                    <a:pt x="1436" y="914"/>
                    <a:pt x="1422" y="905"/>
                    <a:pt x="1421" y="905"/>
                  </a:cubicBezTo>
                  <a:lnTo>
                    <a:pt x="1421" y="905"/>
                  </a:lnTo>
                  <a:cubicBezTo>
                    <a:pt x="1418" y="905"/>
                    <a:pt x="1515" y="974"/>
                    <a:pt x="1646" y="1063"/>
                  </a:cubicBezTo>
                  <a:lnTo>
                    <a:pt x="1821" y="1185"/>
                  </a:lnTo>
                  <a:lnTo>
                    <a:pt x="1643" y="1066"/>
                  </a:lnTo>
                  <a:cubicBezTo>
                    <a:pt x="1508" y="979"/>
                    <a:pt x="1451" y="940"/>
                    <a:pt x="1448" y="940"/>
                  </a:cubicBezTo>
                  <a:lnTo>
                    <a:pt x="1448" y="940"/>
                  </a:lnTo>
                  <a:cubicBezTo>
                    <a:pt x="1446" y="940"/>
                    <a:pt x="1474" y="962"/>
                    <a:pt x="1524" y="1001"/>
                  </a:cubicBezTo>
                  <a:cubicBezTo>
                    <a:pt x="1554" y="1025"/>
                    <a:pt x="1569" y="1037"/>
                    <a:pt x="1568" y="1037"/>
                  </a:cubicBezTo>
                  <a:cubicBezTo>
                    <a:pt x="1567" y="1037"/>
                    <a:pt x="1552" y="1027"/>
                    <a:pt x="1524" y="1007"/>
                  </a:cubicBezTo>
                  <a:cubicBezTo>
                    <a:pt x="1486" y="981"/>
                    <a:pt x="1472" y="973"/>
                    <a:pt x="1466" y="973"/>
                  </a:cubicBezTo>
                  <a:cubicBezTo>
                    <a:pt x="1463" y="973"/>
                    <a:pt x="1462" y="975"/>
                    <a:pt x="1461" y="979"/>
                  </a:cubicBezTo>
                  <a:cubicBezTo>
                    <a:pt x="1461" y="988"/>
                    <a:pt x="1461" y="991"/>
                    <a:pt x="1521" y="1032"/>
                  </a:cubicBezTo>
                  <a:lnTo>
                    <a:pt x="1521" y="1038"/>
                  </a:lnTo>
                  <a:cubicBezTo>
                    <a:pt x="1477" y="1008"/>
                    <a:pt x="1457" y="996"/>
                    <a:pt x="1455" y="996"/>
                  </a:cubicBezTo>
                  <a:lnTo>
                    <a:pt x="1455" y="996"/>
                  </a:lnTo>
                  <a:cubicBezTo>
                    <a:pt x="1451" y="996"/>
                    <a:pt x="1501" y="1034"/>
                    <a:pt x="1577" y="1085"/>
                  </a:cubicBezTo>
                  <a:cubicBezTo>
                    <a:pt x="1577" y="1085"/>
                    <a:pt x="1577" y="1091"/>
                    <a:pt x="1577" y="1095"/>
                  </a:cubicBezTo>
                  <a:lnTo>
                    <a:pt x="1517" y="1051"/>
                  </a:lnTo>
                  <a:cubicBezTo>
                    <a:pt x="1486" y="1028"/>
                    <a:pt x="1471" y="1019"/>
                    <a:pt x="1464" y="1019"/>
                  </a:cubicBezTo>
                  <a:cubicBezTo>
                    <a:pt x="1457" y="1019"/>
                    <a:pt x="1456" y="1026"/>
                    <a:pt x="1455" y="1038"/>
                  </a:cubicBezTo>
                  <a:cubicBezTo>
                    <a:pt x="1448" y="1063"/>
                    <a:pt x="1448" y="1066"/>
                    <a:pt x="1568" y="1157"/>
                  </a:cubicBezTo>
                  <a:cubicBezTo>
                    <a:pt x="1627" y="1205"/>
                    <a:pt x="1656" y="1230"/>
                    <a:pt x="1654" y="1230"/>
                  </a:cubicBezTo>
                  <a:cubicBezTo>
                    <a:pt x="1653" y="1230"/>
                    <a:pt x="1624" y="1208"/>
                    <a:pt x="1568" y="1164"/>
                  </a:cubicBezTo>
                  <a:cubicBezTo>
                    <a:pt x="1526" y="1133"/>
                    <a:pt x="1485" y="1103"/>
                    <a:pt x="1483" y="1103"/>
                  </a:cubicBezTo>
                  <a:lnTo>
                    <a:pt x="1483" y="1103"/>
                  </a:lnTo>
                  <a:cubicBezTo>
                    <a:pt x="1483" y="1103"/>
                    <a:pt x="1490" y="1108"/>
                    <a:pt x="1508" y="1123"/>
                  </a:cubicBezTo>
                  <a:cubicBezTo>
                    <a:pt x="1508" y="1123"/>
                    <a:pt x="1508" y="1123"/>
                    <a:pt x="1507" y="1123"/>
                  </a:cubicBezTo>
                  <a:cubicBezTo>
                    <a:pt x="1504" y="1123"/>
                    <a:pt x="1492" y="1119"/>
                    <a:pt x="1445" y="1085"/>
                  </a:cubicBezTo>
                  <a:cubicBezTo>
                    <a:pt x="1399" y="1052"/>
                    <a:pt x="1379" y="1040"/>
                    <a:pt x="1377" y="1040"/>
                  </a:cubicBezTo>
                  <a:lnTo>
                    <a:pt x="1377" y="1040"/>
                  </a:lnTo>
                  <a:cubicBezTo>
                    <a:pt x="1373" y="1040"/>
                    <a:pt x="1409" y="1069"/>
                    <a:pt x="1445" y="1098"/>
                  </a:cubicBezTo>
                  <a:cubicBezTo>
                    <a:pt x="1496" y="1137"/>
                    <a:pt x="1515" y="1151"/>
                    <a:pt x="1514" y="1151"/>
                  </a:cubicBezTo>
                  <a:cubicBezTo>
                    <a:pt x="1513" y="1151"/>
                    <a:pt x="1479" y="1126"/>
                    <a:pt x="1445" y="1101"/>
                  </a:cubicBezTo>
                  <a:cubicBezTo>
                    <a:pt x="1403" y="1070"/>
                    <a:pt x="1361" y="1037"/>
                    <a:pt x="1361" y="1037"/>
                  </a:cubicBezTo>
                  <a:lnTo>
                    <a:pt x="1361" y="1037"/>
                  </a:lnTo>
                  <a:cubicBezTo>
                    <a:pt x="1361" y="1037"/>
                    <a:pt x="1368" y="1043"/>
                    <a:pt x="1386" y="1057"/>
                  </a:cubicBezTo>
                  <a:cubicBezTo>
                    <a:pt x="1421" y="1089"/>
                    <a:pt x="1457" y="1127"/>
                    <a:pt x="1449" y="1127"/>
                  </a:cubicBezTo>
                  <a:cubicBezTo>
                    <a:pt x="1445" y="1127"/>
                    <a:pt x="1425" y="1114"/>
                    <a:pt x="1383" y="1079"/>
                  </a:cubicBezTo>
                  <a:cubicBezTo>
                    <a:pt x="1383" y="1079"/>
                    <a:pt x="1380" y="1082"/>
                    <a:pt x="1380" y="1082"/>
                  </a:cubicBezTo>
                  <a:cubicBezTo>
                    <a:pt x="1439" y="1132"/>
                    <a:pt x="1439" y="1138"/>
                    <a:pt x="1439" y="1145"/>
                  </a:cubicBezTo>
                  <a:cubicBezTo>
                    <a:pt x="1438" y="1146"/>
                    <a:pt x="1438" y="1146"/>
                    <a:pt x="1436" y="1146"/>
                  </a:cubicBezTo>
                  <a:cubicBezTo>
                    <a:pt x="1432" y="1146"/>
                    <a:pt x="1421" y="1139"/>
                    <a:pt x="1376" y="1104"/>
                  </a:cubicBezTo>
                  <a:cubicBezTo>
                    <a:pt x="1349" y="1078"/>
                    <a:pt x="1334" y="1066"/>
                    <a:pt x="1333" y="1066"/>
                  </a:cubicBezTo>
                  <a:lnTo>
                    <a:pt x="1333" y="1066"/>
                  </a:lnTo>
                  <a:cubicBezTo>
                    <a:pt x="1332" y="1066"/>
                    <a:pt x="1346" y="1080"/>
                    <a:pt x="1376" y="1107"/>
                  </a:cubicBezTo>
                  <a:lnTo>
                    <a:pt x="1492" y="1217"/>
                  </a:lnTo>
                  <a:cubicBezTo>
                    <a:pt x="1533" y="1248"/>
                    <a:pt x="1574" y="1286"/>
                    <a:pt x="1611" y="1323"/>
                  </a:cubicBezTo>
                  <a:lnTo>
                    <a:pt x="1552" y="1273"/>
                  </a:lnTo>
                  <a:lnTo>
                    <a:pt x="1433" y="1173"/>
                  </a:lnTo>
                  <a:lnTo>
                    <a:pt x="1433" y="1173"/>
                  </a:lnTo>
                  <a:cubicBezTo>
                    <a:pt x="1433" y="1176"/>
                    <a:pt x="1433" y="1179"/>
                    <a:pt x="1492" y="1229"/>
                  </a:cubicBezTo>
                  <a:cubicBezTo>
                    <a:pt x="1450" y="1194"/>
                    <a:pt x="1438" y="1185"/>
                    <a:pt x="1433" y="1185"/>
                  </a:cubicBezTo>
                  <a:cubicBezTo>
                    <a:pt x="1431" y="1185"/>
                    <a:pt x="1431" y="1187"/>
                    <a:pt x="1430" y="1189"/>
                  </a:cubicBezTo>
                  <a:cubicBezTo>
                    <a:pt x="1430" y="1195"/>
                    <a:pt x="1430" y="1201"/>
                    <a:pt x="1486" y="1254"/>
                  </a:cubicBezTo>
                  <a:cubicBezTo>
                    <a:pt x="1434" y="1209"/>
                    <a:pt x="1404" y="1187"/>
                    <a:pt x="1399" y="1187"/>
                  </a:cubicBezTo>
                  <a:cubicBezTo>
                    <a:pt x="1392" y="1187"/>
                    <a:pt x="1419" y="1219"/>
                    <a:pt x="1483" y="1280"/>
                  </a:cubicBezTo>
                  <a:cubicBezTo>
                    <a:pt x="1514" y="1307"/>
                    <a:pt x="1529" y="1322"/>
                    <a:pt x="1527" y="1322"/>
                  </a:cubicBezTo>
                  <a:cubicBezTo>
                    <a:pt x="1526" y="1322"/>
                    <a:pt x="1511" y="1310"/>
                    <a:pt x="1483" y="1286"/>
                  </a:cubicBezTo>
                  <a:cubicBezTo>
                    <a:pt x="1454" y="1261"/>
                    <a:pt x="1439" y="1249"/>
                    <a:pt x="1438" y="1249"/>
                  </a:cubicBezTo>
                  <a:lnTo>
                    <a:pt x="1438" y="1249"/>
                  </a:lnTo>
                  <a:cubicBezTo>
                    <a:pt x="1437" y="1249"/>
                    <a:pt x="1452" y="1263"/>
                    <a:pt x="1483" y="1292"/>
                  </a:cubicBezTo>
                  <a:cubicBezTo>
                    <a:pt x="1501" y="1310"/>
                    <a:pt x="1507" y="1317"/>
                    <a:pt x="1505" y="1317"/>
                  </a:cubicBezTo>
                  <a:cubicBezTo>
                    <a:pt x="1502" y="1317"/>
                    <a:pt x="1461" y="1282"/>
                    <a:pt x="1420" y="1245"/>
                  </a:cubicBezTo>
                  <a:cubicBezTo>
                    <a:pt x="1354" y="1186"/>
                    <a:pt x="1325" y="1161"/>
                    <a:pt x="1323" y="1161"/>
                  </a:cubicBezTo>
                  <a:lnTo>
                    <a:pt x="1323" y="1161"/>
                  </a:lnTo>
                  <a:cubicBezTo>
                    <a:pt x="1321" y="1161"/>
                    <a:pt x="1335" y="1175"/>
                    <a:pt x="1361" y="1201"/>
                  </a:cubicBezTo>
                  <a:cubicBezTo>
                    <a:pt x="1420" y="1261"/>
                    <a:pt x="1417" y="1267"/>
                    <a:pt x="1417" y="1267"/>
                  </a:cubicBezTo>
                  <a:cubicBezTo>
                    <a:pt x="1455" y="1311"/>
                    <a:pt x="1495" y="1348"/>
                    <a:pt x="1536" y="1383"/>
                  </a:cubicBezTo>
                  <a:lnTo>
                    <a:pt x="1652" y="1499"/>
                  </a:lnTo>
                  <a:cubicBezTo>
                    <a:pt x="1673" y="1521"/>
                    <a:pt x="1679" y="1528"/>
                    <a:pt x="1679" y="1528"/>
                  </a:cubicBezTo>
                  <a:cubicBezTo>
                    <a:pt x="1677" y="1528"/>
                    <a:pt x="1652" y="1504"/>
                    <a:pt x="1652" y="1502"/>
                  </a:cubicBezTo>
                  <a:cubicBezTo>
                    <a:pt x="1615" y="1461"/>
                    <a:pt x="1577" y="1424"/>
                    <a:pt x="1533" y="1389"/>
                  </a:cubicBezTo>
                  <a:cubicBezTo>
                    <a:pt x="1488" y="1351"/>
                    <a:pt x="1477" y="1344"/>
                    <a:pt x="1474" y="1344"/>
                  </a:cubicBezTo>
                  <a:cubicBezTo>
                    <a:pt x="1474" y="1344"/>
                    <a:pt x="1474" y="1345"/>
                    <a:pt x="1474" y="1345"/>
                  </a:cubicBezTo>
                  <a:cubicBezTo>
                    <a:pt x="1474" y="1348"/>
                    <a:pt x="1474" y="1355"/>
                    <a:pt x="1470" y="1358"/>
                  </a:cubicBezTo>
                  <a:cubicBezTo>
                    <a:pt x="1443" y="1336"/>
                    <a:pt x="1428" y="1325"/>
                    <a:pt x="1426" y="1325"/>
                  </a:cubicBezTo>
                  <a:lnTo>
                    <a:pt x="1426" y="1325"/>
                  </a:lnTo>
                  <a:cubicBezTo>
                    <a:pt x="1424" y="1325"/>
                    <a:pt x="1438" y="1340"/>
                    <a:pt x="1470" y="1370"/>
                  </a:cubicBezTo>
                  <a:lnTo>
                    <a:pt x="1530" y="1427"/>
                  </a:lnTo>
                  <a:cubicBezTo>
                    <a:pt x="1479" y="1380"/>
                    <a:pt x="1449" y="1358"/>
                    <a:pt x="1440" y="1358"/>
                  </a:cubicBezTo>
                  <a:cubicBezTo>
                    <a:pt x="1428" y="1358"/>
                    <a:pt x="1455" y="1397"/>
                    <a:pt x="1524" y="1468"/>
                  </a:cubicBezTo>
                  <a:lnTo>
                    <a:pt x="1464" y="1408"/>
                  </a:lnTo>
                  <a:cubicBezTo>
                    <a:pt x="1408" y="1348"/>
                    <a:pt x="1401" y="1348"/>
                    <a:pt x="1395" y="1348"/>
                  </a:cubicBezTo>
                  <a:cubicBezTo>
                    <a:pt x="1392" y="1348"/>
                    <a:pt x="1436" y="1405"/>
                    <a:pt x="1423" y="1405"/>
                  </a:cubicBezTo>
                  <a:cubicBezTo>
                    <a:pt x="1420" y="1404"/>
                    <a:pt x="1418" y="1404"/>
                    <a:pt x="1416" y="1404"/>
                  </a:cubicBezTo>
                  <a:cubicBezTo>
                    <a:pt x="1407" y="1404"/>
                    <a:pt x="1409" y="1412"/>
                    <a:pt x="1455" y="1458"/>
                  </a:cubicBezTo>
                  <a:cubicBezTo>
                    <a:pt x="1452" y="1458"/>
                    <a:pt x="1452" y="1458"/>
                    <a:pt x="1395" y="1399"/>
                  </a:cubicBezTo>
                  <a:cubicBezTo>
                    <a:pt x="1342" y="1342"/>
                    <a:pt x="1339" y="1342"/>
                    <a:pt x="1336" y="1339"/>
                  </a:cubicBezTo>
                  <a:lnTo>
                    <a:pt x="1336" y="1339"/>
                  </a:lnTo>
                  <a:cubicBezTo>
                    <a:pt x="1329" y="1339"/>
                    <a:pt x="1386" y="1399"/>
                    <a:pt x="1442" y="1458"/>
                  </a:cubicBezTo>
                  <a:cubicBezTo>
                    <a:pt x="1470" y="1488"/>
                    <a:pt x="1484" y="1503"/>
                    <a:pt x="1482" y="1503"/>
                  </a:cubicBezTo>
                  <a:cubicBezTo>
                    <a:pt x="1481" y="1503"/>
                    <a:pt x="1464" y="1488"/>
                    <a:pt x="1433" y="1458"/>
                  </a:cubicBezTo>
                  <a:cubicBezTo>
                    <a:pt x="1399" y="1426"/>
                    <a:pt x="1379" y="1410"/>
                    <a:pt x="1374" y="1410"/>
                  </a:cubicBezTo>
                  <a:cubicBezTo>
                    <a:pt x="1370" y="1410"/>
                    <a:pt x="1379" y="1424"/>
                    <a:pt x="1401" y="1452"/>
                  </a:cubicBezTo>
                  <a:cubicBezTo>
                    <a:pt x="1395" y="1452"/>
                    <a:pt x="1392" y="1452"/>
                    <a:pt x="1339" y="1392"/>
                  </a:cubicBezTo>
                  <a:cubicBezTo>
                    <a:pt x="1304" y="1358"/>
                    <a:pt x="1270" y="1324"/>
                    <a:pt x="1266" y="1324"/>
                  </a:cubicBezTo>
                  <a:lnTo>
                    <a:pt x="1266" y="1324"/>
                  </a:lnTo>
                  <a:cubicBezTo>
                    <a:pt x="1264" y="1324"/>
                    <a:pt x="1278" y="1342"/>
                    <a:pt x="1320" y="1392"/>
                  </a:cubicBezTo>
                  <a:cubicBezTo>
                    <a:pt x="1317" y="1392"/>
                    <a:pt x="1317" y="1392"/>
                    <a:pt x="1264" y="1333"/>
                  </a:cubicBezTo>
                  <a:cubicBezTo>
                    <a:pt x="1231" y="1298"/>
                    <a:pt x="1199" y="1263"/>
                    <a:pt x="1199" y="1263"/>
                  </a:cubicBezTo>
                  <a:lnTo>
                    <a:pt x="1199" y="1263"/>
                  </a:lnTo>
                  <a:cubicBezTo>
                    <a:pt x="1198" y="1263"/>
                    <a:pt x="1214" y="1281"/>
                    <a:pt x="1257" y="1330"/>
                  </a:cubicBezTo>
                  <a:cubicBezTo>
                    <a:pt x="1279" y="1359"/>
                    <a:pt x="1288" y="1374"/>
                    <a:pt x="1284" y="1374"/>
                  </a:cubicBezTo>
                  <a:cubicBezTo>
                    <a:pt x="1280" y="1374"/>
                    <a:pt x="1262" y="1358"/>
                    <a:pt x="1232" y="1327"/>
                  </a:cubicBezTo>
                  <a:cubicBezTo>
                    <a:pt x="1229" y="1327"/>
                    <a:pt x="1223" y="1327"/>
                    <a:pt x="1276" y="1386"/>
                  </a:cubicBezTo>
                  <a:lnTo>
                    <a:pt x="1329" y="1446"/>
                  </a:lnTo>
                  <a:cubicBezTo>
                    <a:pt x="1275" y="1386"/>
                    <a:pt x="1247" y="1356"/>
                    <a:pt x="1246" y="1356"/>
                  </a:cubicBezTo>
                  <a:lnTo>
                    <a:pt x="1246" y="1356"/>
                  </a:lnTo>
                  <a:cubicBezTo>
                    <a:pt x="1245" y="1356"/>
                    <a:pt x="1270" y="1386"/>
                    <a:pt x="1320" y="1446"/>
                  </a:cubicBezTo>
                  <a:cubicBezTo>
                    <a:pt x="1346" y="1473"/>
                    <a:pt x="1358" y="1488"/>
                    <a:pt x="1357" y="1488"/>
                  </a:cubicBezTo>
                  <a:cubicBezTo>
                    <a:pt x="1356" y="1488"/>
                    <a:pt x="1342" y="1473"/>
                    <a:pt x="1317" y="1442"/>
                  </a:cubicBezTo>
                  <a:cubicBezTo>
                    <a:pt x="1298" y="1424"/>
                    <a:pt x="1279" y="1402"/>
                    <a:pt x="1257" y="1383"/>
                  </a:cubicBezTo>
                  <a:lnTo>
                    <a:pt x="1257" y="1383"/>
                  </a:lnTo>
                  <a:cubicBezTo>
                    <a:pt x="1254" y="1383"/>
                    <a:pt x="1285" y="1439"/>
                    <a:pt x="1267" y="1439"/>
                  </a:cubicBezTo>
                  <a:cubicBezTo>
                    <a:pt x="1260" y="1438"/>
                    <a:pt x="1254" y="1437"/>
                    <a:pt x="1249" y="1437"/>
                  </a:cubicBezTo>
                  <a:cubicBezTo>
                    <a:pt x="1236" y="1437"/>
                    <a:pt x="1238" y="1448"/>
                    <a:pt x="1276" y="1493"/>
                  </a:cubicBezTo>
                  <a:cubicBezTo>
                    <a:pt x="1298" y="1522"/>
                    <a:pt x="1309" y="1537"/>
                    <a:pt x="1308" y="1537"/>
                  </a:cubicBezTo>
                  <a:cubicBezTo>
                    <a:pt x="1307" y="1537"/>
                    <a:pt x="1293" y="1522"/>
                    <a:pt x="1267" y="1493"/>
                  </a:cubicBezTo>
                  <a:cubicBezTo>
                    <a:pt x="1217" y="1433"/>
                    <a:pt x="1210" y="1430"/>
                    <a:pt x="1207" y="1430"/>
                  </a:cubicBezTo>
                  <a:cubicBezTo>
                    <a:pt x="1204" y="1430"/>
                    <a:pt x="1201" y="1430"/>
                    <a:pt x="1154" y="1370"/>
                  </a:cubicBezTo>
                  <a:lnTo>
                    <a:pt x="1154" y="1370"/>
                  </a:lnTo>
                  <a:cubicBezTo>
                    <a:pt x="1198" y="1430"/>
                    <a:pt x="1198" y="1430"/>
                    <a:pt x="1191" y="1430"/>
                  </a:cubicBezTo>
                  <a:cubicBezTo>
                    <a:pt x="1168" y="1400"/>
                    <a:pt x="1155" y="1385"/>
                    <a:pt x="1154" y="1385"/>
                  </a:cubicBezTo>
                  <a:lnTo>
                    <a:pt x="1154" y="1385"/>
                  </a:lnTo>
                  <a:cubicBezTo>
                    <a:pt x="1153" y="1385"/>
                    <a:pt x="1164" y="1399"/>
                    <a:pt x="1185" y="1427"/>
                  </a:cubicBezTo>
                  <a:cubicBezTo>
                    <a:pt x="1231" y="1486"/>
                    <a:pt x="1253" y="1516"/>
                    <a:pt x="1253" y="1516"/>
                  </a:cubicBezTo>
                  <a:cubicBezTo>
                    <a:pt x="1253" y="1516"/>
                    <a:pt x="1229" y="1486"/>
                    <a:pt x="1182" y="1427"/>
                  </a:cubicBezTo>
                  <a:cubicBezTo>
                    <a:pt x="1149" y="1385"/>
                    <a:pt x="1111" y="1343"/>
                    <a:pt x="1109" y="1343"/>
                  </a:cubicBezTo>
                  <a:lnTo>
                    <a:pt x="1109" y="1343"/>
                  </a:lnTo>
                  <a:cubicBezTo>
                    <a:pt x="1109" y="1343"/>
                    <a:pt x="1114" y="1350"/>
                    <a:pt x="1129" y="1367"/>
                  </a:cubicBezTo>
                  <a:cubicBezTo>
                    <a:pt x="1176" y="1427"/>
                    <a:pt x="1166" y="1427"/>
                    <a:pt x="1210" y="1483"/>
                  </a:cubicBezTo>
                  <a:cubicBezTo>
                    <a:pt x="1204" y="1483"/>
                    <a:pt x="1201" y="1483"/>
                    <a:pt x="1157" y="1424"/>
                  </a:cubicBezTo>
                  <a:cubicBezTo>
                    <a:pt x="1142" y="1406"/>
                    <a:pt x="1134" y="1398"/>
                    <a:pt x="1131" y="1398"/>
                  </a:cubicBezTo>
                  <a:lnTo>
                    <a:pt x="1131" y="1398"/>
                  </a:lnTo>
                  <a:cubicBezTo>
                    <a:pt x="1125" y="1398"/>
                    <a:pt x="1147" y="1438"/>
                    <a:pt x="1176" y="1480"/>
                  </a:cubicBezTo>
                  <a:cubicBezTo>
                    <a:pt x="1198" y="1510"/>
                    <a:pt x="1208" y="1525"/>
                    <a:pt x="1207" y="1525"/>
                  </a:cubicBezTo>
                  <a:cubicBezTo>
                    <a:pt x="1206" y="1525"/>
                    <a:pt x="1193" y="1510"/>
                    <a:pt x="1170" y="1480"/>
                  </a:cubicBezTo>
                  <a:cubicBezTo>
                    <a:pt x="1126" y="1421"/>
                    <a:pt x="1123" y="1421"/>
                    <a:pt x="1119" y="1421"/>
                  </a:cubicBezTo>
                  <a:cubicBezTo>
                    <a:pt x="1131" y="1438"/>
                    <a:pt x="1136" y="1445"/>
                    <a:pt x="1136" y="1445"/>
                  </a:cubicBezTo>
                  <a:cubicBezTo>
                    <a:pt x="1134" y="1445"/>
                    <a:pt x="1103" y="1403"/>
                    <a:pt x="1072" y="1361"/>
                  </a:cubicBezTo>
                  <a:cubicBezTo>
                    <a:pt x="1032" y="1301"/>
                    <a:pt x="1029" y="1301"/>
                    <a:pt x="1019" y="1301"/>
                  </a:cubicBezTo>
                  <a:cubicBezTo>
                    <a:pt x="1056" y="1355"/>
                    <a:pt x="1049" y="1358"/>
                    <a:pt x="1038" y="1358"/>
                  </a:cubicBezTo>
                  <a:cubicBezTo>
                    <a:pt x="1037" y="1358"/>
                    <a:pt x="1036" y="1358"/>
                    <a:pt x="1035" y="1358"/>
                  </a:cubicBezTo>
                  <a:cubicBezTo>
                    <a:pt x="1034" y="1358"/>
                    <a:pt x="1034" y="1358"/>
                    <a:pt x="1034" y="1358"/>
                  </a:cubicBezTo>
                  <a:cubicBezTo>
                    <a:pt x="1021" y="1358"/>
                    <a:pt x="1059" y="1417"/>
                    <a:pt x="1132" y="1530"/>
                  </a:cubicBezTo>
                  <a:lnTo>
                    <a:pt x="1210" y="1646"/>
                  </a:lnTo>
                  <a:lnTo>
                    <a:pt x="1129" y="1530"/>
                  </a:lnTo>
                  <a:lnTo>
                    <a:pt x="1000" y="1352"/>
                  </a:lnTo>
                  <a:lnTo>
                    <a:pt x="1000" y="1352"/>
                  </a:lnTo>
                  <a:cubicBezTo>
                    <a:pt x="997" y="1352"/>
                    <a:pt x="1038" y="1411"/>
                    <a:pt x="1079" y="1471"/>
                  </a:cubicBezTo>
                  <a:cubicBezTo>
                    <a:pt x="1099" y="1498"/>
                    <a:pt x="1108" y="1513"/>
                    <a:pt x="1107" y="1513"/>
                  </a:cubicBezTo>
                  <a:cubicBezTo>
                    <a:pt x="1106" y="1513"/>
                    <a:pt x="1093" y="1498"/>
                    <a:pt x="1069" y="1468"/>
                  </a:cubicBezTo>
                  <a:cubicBezTo>
                    <a:pt x="1044" y="1438"/>
                    <a:pt x="1031" y="1423"/>
                    <a:pt x="1029" y="1423"/>
                  </a:cubicBezTo>
                  <a:lnTo>
                    <a:pt x="1029" y="1423"/>
                  </a:lnTo>
                  <a:cubicBezTo>
                    <a:pt x="1026" y="1423"/>
                    <a:pt x="1035" y="1438"/>
                    <a:pt x="1054" y="1468"/>
                  </a:cubicBezTo>
                  <a:cubicBezTo>
                    <a:pt x="1050" y="1468"/>
                    <a:pt x="1047" y="1464"/>
                    <a:pt x="1003" y="1405"/>
                  </a:cubicBezTo>
                  <a:cubicBezTo>
                    <a:pt x="1000" y="1405"/>
                    <a:pt x="1000" y="1405"/>
                    <a:pt x="1038" y="1464"/>
                  </a:cubicBezTo>
                  <a:cubicBezTo>
                    <a:pt x="1058" y="1494"/>
                    <a:pt x="1068" y="1509"/>
                    <a:pt x="1067" y="1509"/>
                  </a:cubicBezTo>
                  <a:cubicBezTo>
                    <a:pt x="1065" y="1509"/>
                    <a:pt x="1054" y="1494"/>
                    <a:pt x="1032" y="1464"/>
                  </a:cubicBezTo>
                  <a:cubicBezTo>
                    <a:pt x="982" y="1394"/>
                    <a:pt x="958" y="1365"/>
                    <a:pt x="955" y="1365"/>
                  </a:cubicBezTo>
                  <a:lnTo>
                    <a:pt x="955" y="1365"/>
                  </a:lnTo>
                  <a:cubicBezTo>
                    <a:pt x="953" y="1365"/>
                    <a:pt x="962" y="1379"/>
                    <a:pt x="978" y="1402"/>
                  </a:cubicBezTo>
                  <a:cubicBezTo>
                    <a:pt x="1016" y="1461"/>
                    <a:pt x="1013" y="1461"/>
                    <a:pt x="1010" y="1461"/>
                  </a:cubicBezTo>
                  <a:cubicBezTo>
                    <a:pt x="1003" y="1461"/>
                    <a:pt x="1000" y="1461"/>
                    <a:pt x="1035" y="1518"/>
                  </a:cubicBezTo>
                  <a:lnTo>
                    <a:pt x="1029" y="1518"/>
                  </a:lnTo>
                  <a:cubicBezTo>
                    <a:pt x="1013" y="1499"/>
                    <a:pt x="1003" y="1480"/>
                    <a:pt x="994" y="1458"/>
                  </a:cubicBezTo>
                  <a:lnTo>
                    <a:pt x="953" y="1399"/>
                  </a:lnTo>
                  <a:cubicBezTo>
                    <a:pt x="944" y="1399"/>
                    <a:pt x="941" y="1399"/>
                    <a:pt x="975" y="1458"/>
                  </a:cubicBezTo>
                  <a:cubicBezTo>
                    <a:pt x="1010" y="1516"/>
                    <a:pt x="1027" y="1545"/>
                    <a:pt x="1027" y="1545"/>
                  </a:cubicBezTo>
                  <a:cubicBezTo>
                    <a:pt x="1026" y="1545"/>
                    <a:pt x="1008" y="1516"/>
                    <a:pt x="972" y="1458"/>
                  </a:cubicBezTo>
                  <a:cubicBezTo>
                    <a:pt x="945" y="1415"/>
                    <a:pt x="917" y="1373"/>
                    <a:pt x="915" y="1373"/>
                  </a:cubicBezTo>
                  <a:lnTo>
                    <a:pt x="915" y="1373"/>
                  </a:lnTo>
                  <a:cubicBezTo>
                    <a:pt x="915" y="1373"/>
                    <a:pt x="918" y="1379"/>
                    <a:pt x="928" y="1395"/>
                  </a:cubicBezTo>
                  <a:cubicBezTo>
                    <a:pt x="957" y="1446"/>
                    <a:pt x="967" y="1464"/>
                    <a:pt x="965" y="1464"/>
                  </a:cubicBezTo>
                  <a:cubicBezTo>
                    <a:pt x="963" y="1464"/>
                    <a:pt x="941" y="1430"/>
                    <a:pt x="919" y="1395"/>
                  </a:cubicBezTo>
                  <a:cubicBezTo>
                    <a:pt x="884" y="1337"/>
                    <a:pt x="867" y="1308"/>
                    <a:pt x="866" y="1308"/>
                  </a:cubicBezTo>
                  <a:lnTo>
                    <a:pt x="866" y="1308"/>
                  </a:lnTo>
                  <a:cubicBezTo>
                    <a:pt x="865" y="1308"/>
                    <a:pt x="880" y="1337"/>
                    <a:pt x="909" y="1395"/>
                  </a:cubicBezTo>
                  <a:cubicBezTo>
                    <a:pt x="909" y="1395"/>
                    <a:pt x="909" y="1395"/>
                    <a:pt x="909" y="1395"/>
                  </a:cubicBezTo>
                  <a:lnTo>
                    <a:pt x="909" y="1395"/>
                  </a:lnTo>
                  <a:cubicBezTo>
                    <a:pt x="904" y="1395"/>
                    <a:pt x="921" y="1449"/>
                    <a:pt x="913" y="1449"/>
                  </a:cubicBezTo>
                  <a:cubicBezTo>
                    <a:pt x="913" y="1449"/>
                    <a:pt x="913" y="1449"/>
                    <a:pt x="913" y="1449"/>
                  </a:cubicBezTo>
                  <a:cubicBezTo>
                    <a:pt x="897" y="1449"/>
                    <a:pt x="891" y="1446"/>
                    <a:pt x="853" y="1386"/>
                  </a:cubicBezTo>
                  <a:cubicBezTo>
                    <a:pt x="813" y="1319"/>
                    <a:pt x="795" y="1290"/>
                    <a:pt x="795" y="1290"/>
                  </a:cubicBezTo>
                  <a:lnTo>
                    <a:pt x="795" y="1290"/>
                  </a:lnTo>
                  <a:cubicBezTo>
                    <a:pt x="794" y="1290"/>
                    <a:pt x="803" y="1305"/>
                    <a:pt x="819" y="1330"/>
                  </a:cubicBezTo>
                  <a:cubicBezTo>
                    <a:pt x="888" y="1446"/>
                    <a:pt x="884" y="1446"/>
                    <a:pt x="872" y="1446"/>
                  </a:cubicBezTo>
                  <a:cubicBezTo>
                    <a:pt x="859" y="1427"/>
                    <a:pt x="852" y="1419"/>
                    <a:pt x="849" y="1419"/>
                  </a:cubicBezTo>
                  <a:lnTo>
                    <a:pt x="849" y="1419"/>
                  </a:lnTo>
                  <a:cubicBezTo>
                    <a:pt x="843" y="1419"/>
                    <a:pt x="862" y="1460"/>
                    <a:pt x="881" y="1502"/>
                  </a:cubicBezTo>
                  <a:lnTo>
                    <a:pt x="891" y="1502"/>
                  </a:lnTo>
                  <a:cubicBezTo>
                    <a:pt x="929" y="1571"/>
                    <a:pt x="943" y="1600"/>
                    <a:pt x="940" y="1600"/>
                  </a:cubicBezTo>
                  <a:cubicBezTo>
                    <a:pt x="939" y="1600"/>
                    <a:pt x="928" y="1585"/>
                    <a:pt x="913" y="1558"/>
                  </a:cubicBezTo>
                  <a:cubicBezTo>
                    <a:pt x="888" y="1521"/>
                    <a:pt x="862" y="1483"/>
                    <a:pt x="844" y="1442"/>
                  </a:cubicBezTo>
                  <a:cubicBezTo>
                    <a:pt x="822" y="1399"/>
                    <a:pt x="797" y="1361"/>
                    <a:pt x="772" y="1323"/>
                  </a:cubicBezTo>
                  <a:cubicBezTo>
                    <a:pt x="771" y="1323"/>
                    <a:pt x="771" y="1323"/>
                    <a:pt x="771" y="1323"/>
                  </a:cubicBezTo>
                  <a:cubicBezTo>
                    <a:pt x="768" y="1323"/>
                    <a:pt x="769" y="1326"/>
                    <a:pt x="800" y="1380"/>
                  </a:cubicBezTo>
                  <a:cubicBezTo>
                    <a:pt x="831" y="1439"/>
                    <a:pt x="831" y="1439"/>
                    <a:pt x="828" y="1439"/>
                  </a:cubicBezTo>
                  <a:cubicBezTo>
                    <a:pt x="825" y="1439"/>
                    <a:pt x="822" y="1439"/>
                    <a:pt x="850" y="1499"/>
                  </a:cubicBezTo>
                  <a:cubicBezTo>
                    <a:pt x="881" y="1555"/>
                    <a:pt x="875" y="1555"/>
                    <a:pt x="872" y="1555"/>
                  </a:cubicBezTo>
                  <a:cubicBezTo>
                    <a:pt x="837" y="1496"/>
                    <a:pt x="831" y="1496"/>
                    <a:pt x="831" y="1496"/>
                  </a:cubicBezTo>
                  <a:cubicBezTo>
                    <a:pt x="812" y="1461"/>
                    <a:pt x="815" y="1468"/>
                    <a:pt x="800" y="1436"/>
                  </a:cubicBezTo>
                  <a:lnTo>
                    <a:pt x="734" y="1317"/>
                  </a:lnTo>
                  <a:lnTo>
                    <a:pt x="734" y="1317"/>
                  </a:lnTo>
                  <a:cubicBezTo>
                    <a:pt x="743" y="1339"/>
                    <a:pt x="753" y="1358"/>
                    <a:pt x="762" y="1377"/>
                  </a:cubicBezTo>
                  <a:cubicBezTo>
                    <a:pt x="784" y="1419"/>
                    <a:pt x="747" y="1425"/>
                    <a:pt x="720" y="1425"/>
                  </a:cubicBezTo>
                  <a:cubicBezTo>
                    <a:pt x="709" y="1425"/>
                    <a:pt x="699" y="1424"/>
                    <a:pt x="696" y="1424"/>
                  </a:cubicBezTo>
                  <a:cubicBezTo>
                    <a:pt x="679" y="1393"/>
                    <a:pt x="668" y="1377"/>
                    <a:pt x="665" y="1377"/>
                  </a:cubicBezTo>
                  <a:lnTo>
                    <a:pt x="665" y="1377"/>
                  </a:lnTo>
                  <a:cubicBezTo>
                    <a:pt x="662" y="1377"/>
                    <a:pt x="667" y="1392"/>
                    <a:pt x="681" y="1421"/>
                  </a:cubicBezTo>
                  <a:cubicBezTo>
                    <a:pt x="704" y="1469"/>
                    <a:pt x="695" y="1478"/>
                    <a:pt x="680" y="1478"/>
                  </a:cubicBezTo>
                  <a:cubicBezTo>
                    <a:pt x="676" y="1478"/>
                    <a:pt x="672" y="1478"/>
                    <a:pt x="668" y="1477"/>
                  </a:cubicBezTo>
                  <a:cubicBezTo>
                    <a:pt x="663" y="1476"/>
                    <a:pt x="657" y="1476"/>
                    <a:pt x="653" y="1476"/>
                  </a:cubicBezTo>
                  <a:cubicBezTo>
                    <a:pt x="637" y="1476"/>
                    <a:pt x="629" y="1484"/>
                    <a:pt x="646" y="1530"/>
                  </a:cubicBezTo>
                  <a:lnTo>
                    <a:pt x="634" y="1527"/>
                  </a:lnTo>
                  <a:lnTo>
                    <a:pt x="634" y="1527"/>
                  </a:lnTo>
                  <a:cubicBezTo>
                    <a:pt x="627" y="1527"/>
                    <a:pt x="643" y="1587"/>
                    <a:pt x="637" y="1587"/>
                  </a:cubicBezTo>
                  <a:cubicBezTo>
                    <a:pt x="646" y="1614"/>
                    <a:pt x="650" y="1629"/>
                    <a:pt x="649" y="1629"/>
                  </a:cubicBezTo>
                  <a:cubicBezTo>
                    <a:pt x="649" y="1629"/>
                    <a:pt x="643" y="1614"/>
                    <a:pt x="634" y="1583"/>
                  </a:cubicBezTo>
                  <a:cubicBezTo>
                    <a:pt x="621" y="1543"/>
                    <a:pt x="605" y="1505"/>
                    <a:pt x="587" y="1468"/>
                  </a:cubicBezTo>
                  <a:cubicBezTo>
                    <a:pt x="586" y="1467"/>
                    <a:pt x="586" y="1467"/>
                    <a:pt x="586" y="1467"/>
                  </a:cubicBezTo>
                  <a:lnTo>
                    <a:pt x="586" y="1467"/>
                  </a:lnTo>
                  <a:cubicBezTo>
                    <a:pt x="581" y="1467"/>
                    <a:pt x="603" y="1525"/>
                    <a:pt x="621" y="1583"/>
                  </a:cubicBezTo>
                  <a:cubicBezTo>
                    <a:pt x="643" y="1643"/>
                    <a:pt x="640" y="1643"/>
                    <a:pt x="640" y="1643"/>
                  </a:cubicBezTo>
                  <a:cubicBezTo>
                    <a:pt x="637" y="1643"/>
                    <a:pt x="637" y="1643"/>
                    <a:pt x="615" y="1583"/>
                  </a:cubicBezTo>
                  <a:lnTo>
                    <a:pt x="574" y="1464"/>
                  </a:lnTo>
                  <a:lnTo>
                    <a:pt x="568" y="1464"/>
                  </a:lnTo>
                  <a:cubicBezTo>
                    <a:pt x="590" y="1524"/>
                    <a:pt x="587" y="1524"/>
                    <a:pt x="587" y="1524"/>
                  </a:cubicBezTo>
                  <a:cubicBezTo>
                    <a:pt x="584" y="1524"/>
                    <a:pt x="584" y="1524"/>
                    <a:pt x="543" y="1405"/>
                  </a:cubicBezTo>
                  <a:cubicBezTo>
                    <a:pt x="522" y="1345"/>
                    <a:pt x="511" y="1316"/>
                    <a:pt x="510" y="1316"/>
                  </a:cubicBezTo>
                  <a:lnTo>
                    <a:pt x="510" y="1316"/>
                  </a:lnTo>
                  <a:cubicBezTo>
                    <a:pt x="508" y="1316"/>
                    <a:pt x="516" y="1345"/>
                    <a:pt x="533" y="1405"/>
                  </a:cubicBezTo>
                  <a:lnTo>
                    <a:pt x="549" y="1461"/>
                  </a:lnTo>
                  <a:cubicBezTo>
                    <a:pt x="535" y="1424"/>
                    <a:pt x="529" y="1410"/>
                    <a:pt x="527" y="1410"/>
                  </a:cubicBezTo>
                  <a:lnTo>
                    <a:pt x="527" y="1410"/>
                  </a:lnTo>
                  <a:cubicBezTo>
                    <a:pt x="523" y="1410"/>
                    <a:pt x="541" y="1479"/>
                    <a:pt x="552" y="1518"/>
                  </a:cubicBezTo>
                  <a:cubicBezTo>
                    <a:pt x="532" y="1459"/>
                    <a:pt x="521" y="1430"/>
                    <a:pt x="519" y="1430"/>
                  </a:cubicBezTo>
                  <a:lnTo>
                    <a:pt x="519" y="1430"/>
                  </a:lnTo>
                  <a:cubicBezTo>
                    <a:pt x="518" y="1430"/>
                    <a:pt x="526" y="1459"/>
                    <a:pt x="543" y="1518"/>
                  </a:cubicBezTo>
                  <a:cubicBezTo>
                    <a:pt x="552" y="1547"/>
                    <a:pt x="555" y="1562"/>
                    <a:pt x="553" y="1562"/>
                  </a:cubicBezTo>
                  <a:cubicBezTo>
                    <a:pt x="551" y="1562"/>
                    <a:pt x="544" y="1547"/>
                    <a:pt x="533" y="1518"/>
                  </a:cubicBezTo>
                  <a:cubicBezTo>
                    <a:pt x="511" y="1458"/>
                    <a:pt x="508" y="1458"/>
                    <a:pt x="502" y="1455"/>
                  </a:cubicBezTo>
                  <a:lnTo>
                    <a:pt x="502" y="1455"/>
                  </a:lnTo>
                  <a:cubicBezTo>
                    <a:pt x="512" y="1501"/>
                    <a:pt x="499" y="1510"/>
                    <a:pt x="479" y="1510"/>
                  </a:cubicBezTo>
                  <a:cubicBezTo>
                    <a:pt x="474" y="1510"/>
                    <a:pt x="468" y="1509"/>
                    <a:pt x="461" y="1508"/>
                  </a:cubicBezTo>
                  <a:cubicBezTo>
                    <a:pt x="454" y="1508"/>
                    <a:pt x="447" y="1507"/>
                    <a:pt x="440" y="1507"/>
                  </a:cubicBezTo>
                  <a:cubicBezTo>
                    <a:pt x="419" y="1507"/>
                    <a:pt x="408" y="1515"/>
                    <a:pt x="421" y="1562"/>
                  </a:cubicBezTo>
                  <a:cubicBezTo>
                    <a:pt x="414" y="1558"/>
                    <a:pt x="414" y="1558"/>
                    <a:pt x="399" y="1499"/>
                  </a:cubicBezTo>
                  <a:cubicBezTo>
                    <a:pt x="393" y="1476"/>
                    <a:pt x="390" y="1462"/>
                    <a:pt x="389" y="1462"/>
                  </a:cubicBezTo>
                  <a:lnTo>
                    <a:pt x="389" y="1462"/>
                  </a:lnTo>
                  <a:cubicBezTo>
                    <a:pt x="388" y="1462"/>
                    <a:pt x="392" y="1490"/>
                    <a:pt x="405" y="1558"/>
                  </a:cubicBezTo>
                  <a:cubicBezTo>
                    <a:pt x="410" y="1593"/>
                    <a:pt x="417" y="1627"/>
                    <a:pt x="416" y="1627"/>
                  </a:cubicBezTo>
                  <a:cubicBezTo>
                    <a:pt x="416" y="1627"/>
                    <a:pt x="412" y="1609"/>
                    <a:pt x="402" y="1558"/>
                  </a:cubicBezTo>
                  <a:cubicBezTo>
                    <a:pt x="386" y="1499"/>
                    <a:pt x="380" y="1499"/>
                    <a:pt x="364" y="1496"/>
                  </a:cubicBezTo>
                  <a:cubicBezTo>
                    <a:pt x="363" y="1496"/>
                    <a:pt x="362" y="1496"/>
                    <a:pt x="361" y="1496"/>
                  </a:cubicBezTo>
                  <a:cubicBezTo>
                    <a:pt x="352" y="1496"/>
                    <a:pt x="340" y="1498"/>
                    <a:pt x="352" y="1552"/>
                  </a:cubicBezTo>
                  <a:cubicBezTo>
                    <a:pt x="353" y="1582"/>
                    <a:pt x="354" y="1597"/>
                    <a:pt x="354" y="1597"/>
                  </a:cubicBezTo>
                  <a:cubicBezTo>
                    <a:pt x="353" y="1597"/>
                    <a:pt x="352" y="1582"/>
                    <a:pt x="348" y="1552"/>
                  </a:cubicBezTo>
                  <a:cubicBezTo>
                    <a:pt x="337" y="1478"/>
                    <a:pt x="321" y="1427"/>
                    <a:pt x="314" y="1427"/>
                  </a:cubicBezTo>
                  <a:cubicBezTo>
                    <a:pt x="309" y="1427"/>
                    <a:pt x="307" y="1446"/>
                    <a:pt x="311" y="1489"/>
                  </a:cubicBezTo>
                  <a:cubicBezTo>
                    <a:pt x="308" y="1489"/>
                    <a:pt x="305" y="1489"/>
                    <a:pt x="295" y="1430"/>
                  </a:cubicBezTo>
                  <a:cubicBezTo>
                    <a:pt x="292" y="1430"/>
                    <a:pt x="289" y="1430"/>
                    <a:pt x="286" y="1486"/>
                  </a:cubicBezTo>
                  <a:lnTo>
                    <a:pt x="261" y="1483"/>
                  </a:lnTo>
                  <a:cubicBezTo>
                    <a:pt x="254" y="1483"/>
                    <a:pt x="254" y="1540"/>
                    <a:pt x="254" y="1540"/>
                  </a:cubicBezTo>
                  <a:lnTo>
                    <a:pt x="251" y="1540"/>
                  </a:lnTo>
                  <a:cubicBezTo>
                    <a:pt x="245" y="1480"/>
                    <a:pt x="226" y="1480"/>
                    <a:pt x="201" y="1477"/>
                  </a:cubicBezTo>
                  <a:cubicBezTo>
                    <a:pt x="176" y="1474"/>
                    <a:pt x="157" y="1471"/>
                    <a:pt x="148" y="1411"/>
                  </a:cubicBezTo>
                  <a:cubicBezTo>
                    <a:pt x="148" y="1411"/>
                    <a:pt x="145" y="1411"/>
                    <a:pt x="145" y="1468"/>
                  </a:cubicBezTo>
                  <a:cubicBezTo>
                    <a:pt x="147" y="1537"/>
                    <a:pt x="146" y="1566"/>
                    <a:pt x="144" y="1566"/>
                  </a:cubicBezTo>
                  <a:cubicBezTo>
                    <a:pt x="143" y="1566"/>
                    <a:pt x="141" y="1552"/>
                    <a:pt x="139" y="1527"/>
                  </a:cubicBezTo>
                  <a:cubicBezTo>
                    <a:pt x="134" y="1467"/>
                    <a:pt x="128" y="1437"/>
                    <a:pt x="124" y="1437"/>
                  </a:cubicBezTo>
                  <a:cubicBezTo>
                    <a:pt x="120" y="1437"/>
                    <a:pt x="117" y="1466"/>
                    <a:pt x="117" y="1524"/>
                  </a:cubicBezTo>
                  <a:cubicBezTo>
                    <a:pt x="117" y="1493"/>
                    <a:pt x="117" y="1499"/>
                    <a:pt x="113" y="1464"/>
                  </a:cubicBezTo>
                  <a:cubicBezTo>
                    <a:pt x="111" y="1419"/>
                    <a:pt x="109" y="1399"/>
                    <a:pt x="106" y="1399"/>
                  </a:cubicBezTo>
                  <a:cubicBezTo>
                    <a:pt x="103" y="1399"/>
                    <a:pt x="100" y="1449"/>
                    <a:pt x="98" y="1521"/>
                  </a:cubicBezTo>
                  <a:cubicBezTo>
                    <a:pt x="96" y="1479"/>
                    <a:pt x="92" y="1437"/>
                    <a:pt x="89" y="1437"/>
                  </a:cubicBezTo>
                  <a:cubicBezTo>
                    <a:pt x="87" y="1437"/>
                    <a:pt x="86" y="1444"/>
                    <a:pt x="85" y="1461"/>
                  </a:cubicBezTo>
                  <a:cubicBezTo>
                    <a:pt x="82" y="1461"/>
                    <a:pt x="82" y="1461"/>
                    <a:pt x="82" y="1342"/>
                  </a:cubicBezTo>
                  <a:lnTo>
                    <a:pt x="82" y="1342"/>
                  </a:lnTo>
                  <a:cubicBezTo>
                    <a:pt x="84" y="1342"/>
                    <a:pt x="86" y="1342"/>
                    <a:pt x="88" y="1342"/>
                  </a:cubicBezTo>
                  <a:cubicBezTo>
                    <a:pt x="161" y="1342"/>
                    <a:pt x="168" y="1235"/>
                    <a:pt x="95" y="1223"/>
                  </a:cubicBezTo>
                  <a:cubicBezTo>
                    <a:pt x="92" y="1223"/>
                    <a:pt x="89" y="1223"/>
                    <a:pt x="86" y="1223"/>
                  </a:cubicBezTo>
                  <a:cubicBezTo>
                    <a:pt x="18" y="1223"/>
                    <a:pt x="1" y="1327"/>
                    <a:pt x="76" y="1342"/>
                  </a:cubicBezTo>
                  <a:lnTo>
                    <a:pt x="70" y="1342"/>
                  </a:lnTo>
                  <a:cubicBezTo>
                    <a:pt x="70" y="1342"/>
                    <a:pt x="66" y="1342"/>
                    <a:pt x="66" y="1399"/>
                  </a:cubicBezTo>
                  <a:cubicBezTo>
                    <a:pt x="66" y="1458"/>
                    <a:pt x="63" y="1458"/>
                    <a:pt x="60" y="1458"/>
                  </a:cubicBezTo>
                  <a:cubicBezTo>
                    <a:pt x="60" y="1441"/>
                    <a:pt x="60" y="1433"/>
                    <a:pt x="60" y="1433"/>
                  </a:cubicBezTo>
                  <a:lnTo>
                    <a:pt x="60" y="1433"/>
                  </a:lnTo>
                  <a:cubicBezTo>
                    <a:pt x="59" y="1433"/>
                    <a:pt x="58" y="1476"/>
                    <a:pt x="60" y="1518"/>
                  </a:cubicBezTo>
                  <a:cubicBezTo>
                    <a:pt x="60" y="1555"/>
                    <a:pt x="60" y="1596"/>
                    <a:pt x="57" y="1634"/>
                  </a:cubicBezTo>
                  <a:lnTo>
                    <a:pt x="57" y="1753"/>
                  </a:lnTo>
                  <a:cubicBezTo>
                    <a:pt x="54" y="1831"/>
                    <a:pt x="57" y="1913"/>
                    <a:pt x="63" y="1991"/>
                  </a:cubicBezTo>
                  <a:cubicBezTo>
                    <a:pt x="76" y="2026"/>
                    <a:pt x="87" y="2062"/>
                    <a:pt x="93" y="2062"/>
                  </a:cubicBezTo>
                  <a:cubicBezTo>
                    <a:pt x="97" y="2062"/>
                    <a:pt x="99" y="2043"/>
                    <a:pt x="98" y="1994"/>
                  </a:cubicBezTo>
                  <a:cubicBezTo>
                    <a:pt x="98" y="1975"/>
                    <a:pt x="101" y="1953"/>
                    <a:pt x="104" y="1934"/>
                  </a:cubicBezTo>
                  <a:cubicBezTo>
                    <a:pt x="110" y="1953"/>
                    <a:pt x="113" y="1975"/>
                    <a:pt x="117" y="1994"/>
                  </a:cubicBezTo>
                  <a:cubicBezTo>
                    <a:pt x="117" y="2054"/>
                    <a:pt x="139" y="2057"/>
                    <a:pt x="160" y="2057"/>
                  </a:cubicBezTo>
                  <a:cubicBezTo>
                    <a:pt x="192" y="2060"/>
                    <a:pt x="204" y="2063"/>
                    <a:pt x="214" y="2123"/>
                  </a:cubicBezTo>
                  <a:cubicBezTo>
                    <a:pt x="223" y="2182"/>
                    <a:pt x="229" y="2182"/>
                    <a:pt x="229" y="2182"/>
                  </a:cubicBezTo>
                  <a:cubicBezTo>
                    <a:pt x="227" y="2136"/>
                    <a:pt x="243" y="2127"/>
                    <a:pt x="269" y="2127"/>
                  </a:cubicBezTo>
                  <a:cubicBezTo>
                    <a:pt x="276" y="2127"/>
                    <a:pt x="284" y="2128"/>
                    <a:pt x="292" y="2129"/>
                  </a:cubicBezTo>
                  <a:cubicBezTo>
                    <a:pt x="300" y="2129"/>
                    <a:pt x="307" y="2130"/>
                    <a:pt x="315" y="2130"/>
                  </a:cubicBezTo>
                  <a:cubicBezTo>
                    <a:pt x="340" y="2130"/>
                    <a:pt x="360" y="2122"/>
                    <a:pt x="355" y="2075"/>
                  </a:cubicBezTo>
                  <a:lnTo>
                    <a:pt x="364" y="2075"/>
                  </a:lnTo>
                  <a:cubicBezTo>
                    <a:pt x="370" y="2135"/>
                    <a:pt x="383" y="2135"/>
                    <a:pt x="392" y="2138"/>
                  </a:cubicBezTo>
                  <a:cubicBezTo>
                    <a:pt x="392" y="2079"/>
                    <a:pt x="402" y="2079"/>
                    <a:pt x="402" y="2079"/>
                  </a:cubicBezTo>
                  <a:cubicBezTo>
                    <a:pt x="414" y="2138"/>
                    <a:pt x="417" y="2138"/>
                    <a:pt x="427" y="2141"/>
                  </a:cubicBezTo>
                  <a:cubicBezTo>
                    <a:pt x="439" y="2141"/>
                    <a:pt x="442" y="2141"/>
                    <a:pt x="433" y="2082"/>
                  </a:cubicBezTo>
                  <a:cubicBezTo>
                    <a:pt x="439" y="2082"/>
                    <a:pt x="471" y="2085"/>
                    <a:pt x="499" y="2148"/>
                  </a:cubicBezTo>
                  <a:cubicBezTo>
                    <a:pt x="504" y="2165"/>
                    <a:pt x="508" y="2172"/>
                    <a:pt x="510" y="2172"/>
                  </a:cubicBezTo>
                  <a:cubicBezTo>
                    <a:pt x="514" y="2172"/>
                    <a:pt x="509" y="2130"/>
                    <a:pt x="502" y="2088"/>
                  </a:cubicBezTo>
                  <a:cubicBezTo>
                    <a:pt x="493" y="2050"/>
                    <a:pt x="486" y="2010"/>
                    <a:pt x="486" y="1972"/>
                  </a:cubicBezTo>
                  <a:lnTo>
                    <a:pt x="486" y="1972"/>
                  </a:lnTo>
                  <a:lnTo>
                    <a:pt x="511" y="2088"/>
                  </a:lnTo>
                  <a:cubicBezTo>
                    <a:pt x="521" y="2148"/>
                    <a:pt x="521" y="2148"/>
                    <a:pt x="530" y="2148"/>
                  </a:cubicBezTo>
                  <a:lnTo>
                    <a:pt x="543" y="2151"/>
                  </a:lnTo>
                  <a:cubicBezTo>
                    <a:pt x="531" y="2104"/>
                    <a:pt x="543" y="2096"/>
                    <a:pt x="567" y="2096"/>
                  </a:cubicBezTo>
                  <a:cubicBezTo>
                    <a:pt x="574" y="2096"/>
                    <a:pt x="581" y="2097"/>
                    <a:pt x="590" y="2097"/>
                  </a:cubicBezTo>
                  <a:cubicBezTo>
                    <a:pt x="598" y="2098"/>
                    <a:pt x="605" y="2098"/>
                    <a:pt x="611" y="2098"/>
                  </a:cubicBezTo>
                  <a:cubicBezTo>
                    <a:pt x="638" y="2098"/>
                    <a:pt x="646" y="2089"/>
                    <a:pt x="634" y="2041"/>
                  </a:cubicBezTo>
                  <a:cubicBezTo>
                    <a:pt x="624" y="2013"/>
                    <a:pt x="621" y="1999"/>
                    <a:pt x="624" y="1999"/>
                  </a:cubicBezTo>
                  <a:lnTo>
                    <a:pt x="624" y="1999"/>
                  </a:lnTo>
                  <a:cubicBezTo>
                    <a:pt x="627" y="1999"/>
                    <a:pt x="637" y="2014"/>
                    <a:pt x="652" y="2044"/>
                  </a:cubicBezTo>
                  <a:cubicBezTo>
                    <a:pt x="705" y="2159"/>
                    <a:pt x="725" y="2200"/>
                    <a:pt x="728" y="2200"/>
                  </a:cubicBezTo>
                  <a:cubicBezTo>
                    <a:pt x="730" y="2200"/>
                    <a:pt x="727" y="2187"/>
                    <a:pt x="721" y="2166"/>
                  </a:cubicBezTo>
                  <a:cubicBezTo>
                    <a:pt x="706" y="2129"/>
                    <a:pt x="690" y="2088"/>
                    <a:pt x="681" y="2047"/>
                  </a:cubicBezTo>
                  <a:cubicBezTo>
                    <a:pt x="663" y="1988"/>
                    <a:pt x="656" y="1958"/>
                    <a:pt x="657" y="1958"/>
                  </a:cubicBezTo>
                  <a:lnTo>
                    <a:pt x="657" y="1958"/>
                  </a:lnTo>
                  <a:cubicBezTo>
                    <a:pt x="659" y="1958"/>
                    <a:pt x="670" y="1988"/>
                    <a:pt x="690" y="2047"/>
                  </a:cubicBezTo>
                  <a:cubicBezTo>
                    <a:pt x="705" y="2094"/>
                    <a:pt x="723" y="2114"/>
                    <a:pt x="738" y="2114"/>
                  </a:cubicBezTo>
                  <a:cubicBezTo>
                    <a:pt x="760" y="2114"/>
                    <a:pt x="772" y="2067"/>
                    <a:pt x="750" y="1997"/>
                  </a:cubicBezTo>
                  <a:lnTo>
                    <a:pt x="750" y="1997"/>
                  </a:lnTo>
                  <a:cubicBezTo>
                    <a:pt x="759" y="2022"/>
                    <a:pt x="753" y="2003"/>
                    <a:pt x="772" y="2054"/>
                  </a:cubicBezTo>
                  <a:cubicBezTo>
                    <a:pt x="790" y="2113"/>
                    <a:pt x="797" y="2113"/>
                    <a:pt x="819" y="2116"/>
                  </a:cubicBezTo>
                  <a:lnTo>
                    <a:pt x="831" y="2116"/>
                  </a:lnTo>
                  <a:cubicBezTo>
                    <a:pt x="814" y="2068"/>
                    <a:pt x="813" y="2050"/>
                    <a:pt x="819" y="2050"/>
                  </a:cubicBezTo>
                  <a:cubicBezTo>
                    <a:pt x="827" y="2050"/>
                    <a:pt x="850" y="2085"/>
                    <a:pt x="862" y="2119"/>
                  </a:cubicBezTo>
                  <a:cubicBezTo>
                    <a:pt x="891" y="2179"/>
                    <a:pt x="891" y="2179"/>
                    <a:pt x="903" y="2182"/>
                  </a:cubicBezTo>
                  <a:cubicBezTo>
                    <a:pt x="890" y="2133"/>
                    <a:pt x="891" y="2114"/>
                    <a:pt x="897" y="2114"/>
                  </a:cubicBezTo>
                  <a:cubicBezTo>
                    <a:pt x="907" y="2114"/>
                    <a:pt x="929" y="2150"/>
                    <a:pt x="944" y="2185"/>
                  </a:cubicBezTo>
                  <a:lnTo>
                    <a:pt x="956" y="2185"/>
                  </a:lnTo>
                  <a:cubicBezTo>
                    <a:pt x="937" y="2131"/>
                    <a:pt x="945" y="2129"/>
                    <a:pt x="949" y="2129"/>
                  </a:cubicBezTo>
                  <a:cubicBezTo>
                    <a:pt x="949" y="2129"/>
                    <a:pt x="950" y="2129"/>
                    <a:pt x="950" y="2129"/>
                  </a:cubicBezTo>
                  <a:cubicBezTo>
                    <a:pt x="966" y="2129"/>
                    <a:pt x="972" y="2129"/>
                    <a:pt x="941" y="2069"/>
                  </a:cubicBezTo>
                  <a:cubicBezTo>
                    <a:pt x="922" y="2032"/>
                    <a:pt x="906" y="1994"/>
                    <a:pt x="897" y="1953"/>
                  </a:cubicBezTo>
                  <a:lnTo>
                    <a:pt x="897" y="1953"/>
                  </a:lnTo>
                  <a:lnTo>
                    <a:pt x="922" y="2013"/>
                  </a:lnTo>
                  <a:cubicBezTo>
                    <a:pt x="947" y="2069"/>
                    <a:pt x="963" y="2072"/>
                    <a:pt x="982" y="2072"/>
                  </a:cubicBezTo>
                  <a:cubicBezTo>
                    <a:pt x="1007" y="2075"/>
                    <a:pt x="1019" y="2075"/>
                    <a:pt x="1050" y="2135"/>
                  </a:cubicBezTo>
                  <a:lnTo>
                    <a:pt x="1029" y="2079"/>
                  </a:lnTo>
                  <a:cubicBezTo>
                    <a:pt x="1018" y="2049"/>
                    <a:pt x="1013" y="2034"/>
                    <a:pt x="1014" y="2034"/>
                  </a:cubicBezTo>
                  <a:lnTo>
                    <a:pt x="1014" y="2034"/>
                  </a:lnTo>
                  <a:cubicBezTo>
                    <a:pt x="1016" y="2034"/>
                    <a:pt x="1024" y="2049"/>
                    <a:pt x="1038" y="2079"/>
                  </a:cubicBezTo>
                  <a:cubicBezTo>
                    <a:pt x="1055" y="2109"/>
                    <a:pt x="1069" y="2124"/>
                    <a:pt x="1076" y="2124"/>
                  </a:cubicBezTo>
                  <a:cubicBezTo>
                    <a:pt x="1083" y="2124"/>
                    <a:pt x="1083" y="2110"/>
                    <a:pt x="1076" y="2082"/>
                  </a:cubicBezTo>
                  <a:lnTo>
                    <a:pt x="1085" y="2082"/>
                  </a:lnTo>
                  <a:cubicBezTo>
                    <a:pt x="1116" y="2142"/>
                    <a:pt x="1136" y="2171"/>
                    <a:pt x="1141" y="2171"/>
                  </a:cubicBezTo>
                  <a:cubicBezTo>
                    <a:pt x="1146" y="2171"/>
                    <a:pt x="1136" y="2142"/>
                    <a:pt x="1110" y="2085"/>
                  </a:cubicBezTo>
                  <a:lnTo>
                    <a:pt x="1110" y="2085"/>
                  </a:lnTo>
                  <a:cubicBezTo>
                    <a:pt x="1138" y="2144"/>
                    <a:pt x="1144" y="2144"/>
                    <a:pt x="1151" y="2144"/>
                  </a:cubicBezTo>
                  <a:cubicBezTo>
                    <a:pt x="1142" y="2115"/>
                    <a:pt x="1141" y="2101"/>
                    <a:pt x="1147" y="2101"/>
                  </a:cubicBezTo>
                  <a:cubicBezTo>
                    <a:pt x="1153" y="2101"/>
                    <a:pt x="1166" y="2117"/>
                    <a:pt x="1182" y="2148"/>
                  </a:cubicBezTo>
                  <a:lnTo>
                    <a:pt x="1188" y="2148"/>
                  </a:lnTo>
                  <a:cubicBezTo>
                    <a:pt x="1165" y="2099"/>
                    <a:pt x="1165" y="2090"/>
                    <a:pt x="1169" y="2090"/>
                  </a:cubicBezTo>
                  <a:cubicBezTo>
                    <a:pt x="1170" y="2090"/>
                    <a:pt x="1172" y="2091"/>
                    <a:pt x="1173" y="2091"/>
                  </a:cubicBezTo>
                  <a:cubicBezTo>
                    <a:pt x="1176" y="2091"/>
                    <a:pt x="1182" y="2091"/>
                    <a:pt x="1154" y="2032"/>
                  </a:cubicBezTo>
                  <a:cubicBezTo>
                    <a:pt x="1131" y="1978"/>
                    <a:pt x="1132" y="1975"/>
                    <a:pt x="1132" y="1975"/>
                  </a:cubicBezTo>
                  <a:lnTo>
                    <a:pt x="1132" y="1975"/>
                  </a:lnTo>
                  <a:cubicBezTo>
                    <a:pt x="1132" y="1975"/>
                    <a:pt x="1132" y="1975"/>
                    <a:pt x="1132" y="1975"/>
                  </a:cubicBezTo>
                  <a:cubicBezTo>
                    <a:pt x="1157" y="2010"/>
                    <a:pt x="1176" y="2050"/>
                    <a:pt x="1191" y="2091"/>
                  </a:cubicBezTo>
                  <a:cubicBezTo>
                    <a:pt x="1201" y="2116"/>
                    <a:pt x="1209" y="2131"/>
                    <a:pt x="1211" y="2131"/>
                  </a:cubicBezTo>
                  <a:cubicBezTo>
                    <a:pt x="1215" y="2131"/>
                    <a:pt x="1208" y="2102"/>
                    <a:pt x="1179" y="2035"/>
                  </a:cubicBezTo>
                  <a:cubicBezTo>
                    <a:pt x="1154" y="1975"/>
                    <a:pt x="1141" y="1945"/>
                    <a:pt x="1142" y="1945"/>
                  </a:cubicBezTo>
                  <a:lnTo>
                    <a:pt x="1142" y="1945"/>
                  </a:lnTo>
                  <a:cubicBezTo>
                    <a:pt x="1143" y="1945"/>
                    <a:pt x="1157" y="1975"/>
                    <a:pt x="1185" y="2035"/>
                  </a:cubicBezTo>
                  <a:cubicBezTo>
                    <a:pt x="1205" y="2077"/>
                    <a:pt x="1224" y="2118"/>
                    <a:pt x="1225" y="2118"/>
                  </a:cubicBezTo>
                  <a:cubicBezTo>
                    <a:pt x="1225" y="2118"/>
                    <a:pt x="1223" y="2111"/>
                    <a:pt x="1217" y="2094"/>
                  </a:cubicBezTo>
                  <a:cubicBezTo>
                    <a:pt x="1217" y="2094"/>
                    <a:pt x="1229" y="2094"/>
                    <a:pt x="1195" y="2035"/>
                  </a:cubicBezTo>
                  <a:lnTo>
                    <a:pt x="1195" y="2035"/>
                  </a:lnTo>
                  <a:lnTo>
                    <a:pt x="1210" y="2038"/>
                  </a:lnTo>
                  <a:cubicBezTo>
                    <a:pt x="1254" y="2097"/>
                    <a:pt x="1260" y="2097"/>
                    <a:pt x="1264" y="2097"/>
                  </a:cubicBezTo>
                  <a:cubicBezTo>
                    <a:pt x="1249" y="2068"/>
                    <a:pt x="1242" y="2053"/>
                    <a:pt x="1244" y="2053"/>
                  </a:cubicBezTo>
                  <a:lnTo>
                    <a:pt x="1244" y="2053"/>
                  </a:lnTo>
                  <a:cubicBezTo>
                    <a:pt x="1246" y="2053"/>
                    <a:pt x="1256" y="2068"/>
                    <a:pt x="1276" y="2097"/>
                  </a:cubicBezTo>
                  <a:cubicBezTo>
                    <a:pt x="1290" y="2122"/>
                    <a:pt x="1299" y="2137"/>
                    <a:pt x="1300" y="2137"/>
                  </a:cubicBezTo>
                  <a:cubicBezTo>
                    <a:pt x="1301" y="2137"/>
                    <a:pt x="1285" y="2109"/>
                    <a:pt x="1245" y="2041"/>
                  </a:cubicBezTo>
                  <a:cubicBezTo>
                    <a:pt x="1231" y="2011"/>
                    <a:pt x="1224" y="1996"/>
                    <a:pt x="1227" y="1996"/>
                  </a:cubicBezTo>
                  <a:lnTo>
                    <a:pt x="1227" y="1996"/>
                  </a:lnTo>
                  <a:cubicBezTo>
                    <a:pt x="1229" y="1996"/>
                    <a:pt x="1240" y="2011"/>
                    <a:pt x="1260" y="2041"/>
                  </a:cubicBezTo>
                  <a:cubicBezTo>
                    <a:pt x="1301" y="2111"/>
                    <a:pt x="1320" y="2140"/>
                    <a:pt x="1321" y="2140"/>
                  </a:cubicBezTo>
                  <a:cubicBezTo>
                    <a:pt x="1323" y="2140"/>
                    <a:pt x="1315" y="2125"/>
                    <a:pt x="1301" y="2101"/>
                  </a:cubicBezTo>
                  <a:cubicBezTo>
                    <a:pt x="1270" y="2041"/>
                    <a:pt x="1276" y="2041"/>
                    <a:pt x="1276" y="2041"/>
                  </a:cubicBezTo>
                  <a:lnTo>
                    <a:pt x="1276" y="2041"/>
                  </a:lnTo>
                  <a:cubicBezTo>
                    <a:pt x="1311" y="2101"/>
                    <a:pt x="1358" y="2107"/>
                    <a:pt x="1405" y="2110"/>
                  </a:cubicBezTo>
                  <a:cubicBezTo>
                    <a:pt x="1389" y="2069"/>
                    <a:pt x="1367" y="2028"/>
                    <a:pt x="1339" y="1991"/>
                  </a:cubicBezTo>
                  <a:cubicBezTo>
                    <a:pt x="1307" y="1942"/>
                    <a:pt x="1295" y="1923"/>
                    <a:pt x="1296" y="1923"/>
                  </a:cubicBezTo>
                  <a:lnTo>
                    <a:pt x="1296" y="1923"/>
                  </a:lnTo>
                  <a:cubicBezTo>
                    <a:pt x="1297" y="1923"/>
                    <a:pt x="1320" y="1957"/>
                    <a:pt x="1345" y="1991"/>
                  </a:cubicBezTo>
                  <a:cubicBezTo>
                    <a:pt x="1405" y="2081"/>
                    <a:pt x="1438" y="2125"/>
                    <a:pt x="1440" y="2125"/>
                  </a:cubicBezTo>
                  <a:cubicBezTo>
                    <a:pt x="1443" y="2125"/>
                    <a:pt x="1415" y="2081"/>
                    <a:pt x="1354" y="1994"/>
                  </a:cubicBezTo>
                  <a:cubicBezTo>
                    <a:pt x="1314" y="1934"/>
                    <a:pt x="1293" y="1905"/>
                    <a:pt x="1294" y="1905"/>
                  </a:cubicBezTo>
                  <a:lnTo>
                    <a:pt x="1294" y="1905"/>
                  </a:lnTo>
                  <a:cubicBezTo>
                    <a:pt x="1295" y="1905"/>
                    <a:pt x="1317" y="1934"/>
                    <a:pt x="1361" y="1994"/>
                  </a:cubicBezTo>
                  <a:cubicBezTo>
                    <a:pt x="1383" y="2024"/>
                    <a:pt x="1394" y="2039"/>
                    <a:pt x="1395" y="2039"/>
                  </a:cubicBezTo>
                  <a:cubicBezTo>
                    <a:pt x="1396" y="2039"/>
                    <a:pt x="1387" y="2024"/>
                    <a:pt x="1370" y="1994"/>
                  </a:cubicBezTo>
                  <a:cubicBezTo>
                    <a:pt x="1350" y="1964"/>
                    <a:pt x="1341" y="1949"/>
                    <a:pt x="1342" y="1949"/>
                  </a:cubicBezTo>
                  <a:lnTo>
                    <a:pt x="1342" y="1949"/>
                  </a:lnTo>
                  <a:cubicBezTo>
                    <a:pt x="1343" y="1949"/>
                    <a:pt x="1354" y="1964"/>
                    <a:pt x="1373" y="1994"/>
                  </a:cubicBezTo>
                  <a:cubicBezTo>
                    <a:pt x="1404" y="2036"/>
                    <a:pt x="1437" y="2078"/>
                    <a:pt x="1439" y="2078"/>
                  </a:cubicBezTo>
                  <a:cubicBezTo>
                    <a:pt x="1440" y="2078"/>
                    <a:pt x="1435" y="2071"/>
                    <a:pt x="1423" y="2054"/>
                  </a:cubicBezTo>
                  <a:lnTo>
                    <a:pt x="1423" y="2054"/>
                  </a:lnTo>
                  <a:cubicBezTo>
                    <a:pt x="1423" y="2054"/>
                    <a:pt x="1430" y="2057"/>
                    <a:pt x="1474" y="2116"/>
                  </a:cubicBezTo>
                  <a:cubicBezTo>
                    <a:pt x="1486" y="2134"/>
                    <a:pt x="1493" y="2141"/>
                    <a:pt x="1494" y="2141"/>
                  </a:cubicBezTo>
                  <a:cubicBezTo>
                    <a:pt x="1499" y="2141"/>
                    <a:pt x="1475" y="2099"/>
                    <a:pt x="1448" y="2057"/>
                  </a:cubicBezTo>
                  <a:cubicBezTo>
                    <a:pt x="1417" y="1999"/>
                    <a:pt x="1402" y="1970"/>
                    <a:pt x="1405" y="1970"/>
                  </a:cubicBezTo>
                  <a:lnTo>
                    <a:pt x="1405" y="1970"/>
                  </a:lnTo>
                  <a:cubicBezTo>
                    <a:pt x="1407" y="1970"/>
                    <a:pt x="1426" y="2000"/>
                    <a:pt x="1464" y="2060"/>
                  </a:cubicBezTo>
                  <a:cubicBezTo>
                    <a:pt x="1493" y="2104"/>
                    <a:pt x="1509" y="2123"/>
                    <a:pt x="1513" y="2123"/>
                  </a:cubicBezTo>
                  <a:cubicBezTo>
                    <a:pt x="1520" y="2123"/>
                    <a:pt x="1497" y="2074"/>
                    <a:pt x="1448" y="2000"/>
                  </a:cubicBezTo>
                  <a:cubicBezTo>
                    <a:pt x="1405" y="1933"/>
                    <a:pt x="1386" y="1905"/>
                    <a:pt x="1387" y="1905"/>
                  </a:cubicBezTo>
                  <a:lnTo>
                    <a:pt x="1387" y="1905"/>
                  </a:lnTo>
                  <a:cubicBezTo>
                    <a:pt x="1387" y="1905"/>
                    <a:pt x="1397" y="1919"/>
                    <a:pt x="1414" y="1944"/>
                  </a:cubicBezTo>
                  <a:cubicBezTo>
                    <a:pt x="1455" y="2003"/>
                    <a:pt x="1461" y="2003"/>
                    <a:pt x="1461" y="2003"/>
                  </a:cubicBezTo>
                  <a:cubicBezTo>
                    <a:pt x="1464" y="2003"/>
                    <a:pt x="1470" y="2003"/>
                    <a:pt x="1511" y="2063"/>
                  </a:cubicBezTo>
                  <a:cubicBezTo>
                    <a:pt x="1511" y="2063"/>
                    <a:pt x="1517" y="2063"/>
                    <a:pt x="1486" y="2003"/>
                  </a:cubicBezTo>
                  <a:cubicBezTo>
                    <a:pt x="1458" y="1960"/>
                    <a:pt x="1448" y="1941"/>
                    <a:pt x="1452" y="1941"/>
                  </a:cubicBezTo>
                  <a:lnTo>
                    <a:pt x="1452" y="1941"/>
                  </a:lnTo>
                  <a:cubicBezTo>
                    <a:pt x="1458" y="1941"/>
                    <a:pt x="1502" y="1992"/>
                    <a:pt x="1558" y="2066"/>
                  </a:cubicBezTo>
                  <a:lnTo>
                    <a:pt x="1524" y="2010"/>
                  </a:lnTo>
                  <a:cubicBezTo>
                    <a:pt x="1473" y="1936"/>
                    <a:pt x="1440" y="1885"/>
                    <a:pt x="1442" y="1885"/>
                  </a:cubicBezTo>
                  <a:lnTo>
                    <a:pt x="1442" y="1885"/>
                  </a:lnTo>
                  <a:cubicBezTo>
                    <a:pt x="1444" y="1885"/>
                    <a:pt x="1459" y="1905"/>
                    <a:pt x="1492" y="1950"/>
                  </a:cubicBezTo>
                  <a:lnTo>
                    <a:pt x="1536" y="2010"/>
                  </a:lnTo>
                  <a:cubicBezTo>
                    <a:pt x="1505" y="1965"/>
                    <a:pt x="1495" y="1946"/>
                    <a:pt x="1499" y="1946"/>
                  </a:cubicBezTo>
                  <a:lnTo>
                    <a:pt x="1499" y="1946"/>
                  </a:lnTo>
                  <a:cubicBezTo>
                    <a:pt x="1506" y="1946"/>
                    <a:pt x="1551" y="1997"/>
                    <a:pt x="1605" y="2069"/>
                  </a:cubicBezTo>
                  <a:cubicBezTo>
                    <a:pt x="1649" y="2129"/>
                    <a:pt x="1649" y="2129"/>
                    <a:pt x="1655" y="2129"/>
                  </a:cubicBezTo>
                  <a:lnTo>
                    <a:pt x="1611" y="2072"/>
                  </a:lnTo>
                  <a:cubicBezTo>
                    <a:pt x="1580" y="2035"/>
                    <a:pt x="1552" y="1994"/>
                    <a:pt x="1527" y="1953"/>
                  </a:cubicBezTo>
                  <a:cubicBezTo>
                    <a:pt x="1530" y="1953"/>
                    <a:pt x="1536" y="1953"/>
                    <a:pt x="1580" y="2013"/>
                  </a:cubicBezTo>
                  <a:cubicBezTo>
                    <a:pt x="1616" y="2055"/>
                    <a:pt x="1651" y="2097"/>
                    <a:pt x="1653" y="2097"/>
                  </a:cubicBezTo>
                  <a:cubicBezTo>
                    <a:pt x="1654" y="2097"/>
                    <a:pt x="1649" y="2090"/>
                    <a:pt x="1636" y="2072"/>
                  </a:cubicBezTo>
                  <a:lnTo>
                    <a:pt x="1636" y="2072"/>
                  </a:lnTo>
                  <a:cubicBezTo>
                    <a:pt x="1636" y="2072"/>
                    <a:pt x="1640" y="2072"/>
                    <a:pt x="1693" y="2132"/>
                  </a:cubicBezTo>
                  <a:lnTo>
                    <a:pt x="1712" y="2135"/>
                  </a:lnTo>
                  <a:cubicBezTo>
                    <a:pt x="1693" y="2105"/>
                    <a:pt x="1686" y="2090"/>
                    <a:pt x="1689" y="2090"/>
                  </a:cubicBezTo>
                  <a:cubicBezTo>
                    <a:pt x="1693" y="2090"/>
                    <a:pt x="1707" y="2105"/>
                    <a:pt x="1730" y="2135"/>
                  </a:cubicBezTo>
                  <a:cubicBezTo>
                    <a:pt x="1730" y="2135"/>
                    <a:pt x="1731" y="2135"/>
                    <a:pt x="1731" y="2135"/>
                  </a:cubicBezTo>
                  <a:cubicBezTo>
                    <a:pt x="1732" y="2135"/>
                    <a:pt x="1736" y="2133"/>
                    <a:pt x="1699" y="2079"/>
                  </a:cubicBezTo>
                  <a:cubicBezTo>
                    <a:pt x="1709" y="2079"/>
                    <a:pt x="1715" y="2079"/>
                    <a:pt x="1762" y="2138"/>
                  </a:cubicBezTo>
                  <a:cubicBezTo>
                    <a:pt x="1785" y="2168"/>
                    <a:pt x="1797" y="2183"/>
                    <a:pt x="1798" y="2183"/>
                  </a:cubicBezTo>
                  <a:cubicBezTo>
                    <a:pt x="1799" y="2183"/>
                    <a:pt x="1788" y="2168"/>
                    <a:pt x="1768" y="2138"/>
                  </a:cubicBezTo>
                  <a:cubicBezTo>
                    <a:pt x="1726" y="2084"/>
                    <a:pt x="1724" y="2082"/>
                    <a:pt x="1729" y="2082"/>
                  </a:cubicBezTo>
                  <a:cubicBezTo>
                    <a:pt x="1729" y="2082"/>
                    <a:pt x="1730" y="2082"/>
                    <a:pt x="1730" y="2082"/>
                  </a:cubicBezTo>
                  <a:lnTo>
                    <a:pt x="1740" y="2082"/>
                  </a:lnTo>
                  <a:cubicBezTo>
                    <a:pt x="1693" y="2022"/>
                    <a:pt x="1693" y="2022"/>
                    <a:pt x="1699" y="2022"/>
                  </a:cubicBezTo>
                  <a:cubicBezTo>
                    <a:pt x="1702" y="2022"/>
                    <a:pt x="1768" y="2085"/>
                    <a:pt x="1771" y="2085"/>
                  </a:cubicBezTo>
                  <a:cubicBezTo>
                    <a:pt x="1787" y="2085"/>
                    <a:pt x="1787" y="2085"/>
                    <a:pt x="1734" y="2025"/>
                  </a:cubicBezTo>
                  <a:cubicBezTo>
                    <a:pt x="1729" y="2025"/>
                    <a:pt x="1707" y="1999"/>
                    <a:pt x="1710" y="1999"/>
                  </a:cubicBezTo>
                  <a:lnTo>
                    <a:pt x="1710" y="1999"/>
                  </a:lnTo>
                  <a:cubicBezTo>
                    <a:pt x="1712" y="1999"/>
                    <a:pt x="1720" y="2006"/>
                    <a:pt x="1740" y="2025"/>
                  </a:cubicBezTo>
                  <a:cubicBezTo>
                    <a:pt x="1743" y="2028"/>
                    <a:pt x="1809" y="2088"/>
                    <a:pt x="1825" y="2088"/>
                  </a:cubicBezTo>
                  <a:cubicBezTo>
                    <a:pt x="1829" y="2089"/>
                    <a:pt x="1832" y="2089"/>
                    <a:pt x="1834" y="2089"/>
                  </a:cubicBezTo>
                  <a:cubicBezTo>
                    <a:pt x="1845" y="2089"/>
                    <a:pt x="1837" y="2080"/>
                    <a:pt x="1796" y="2032"/>
                  </a:cubicBezTo>
                  <a:cubicBezTo>
                    <a:pt x="1743" y="1972"/>
                    <a:pt x="1717" y="1942"/>
                    <a:pt x="1718" y="1942"/>
                  </a:cubicBezTo>
                  <a:lnTo>
                    <a:pt x="1718" y="1942"/>
                  </a:lnTo>
                  <a:cubicBezTo>
                    <a:pt x="1719" y="1942"/>
                    <a:pt x="1746" y="1972"/>
                    <a:pt x="1799" y="2032"/>
                  </a:cubicBezTo>
                  <a:cubicBezTo>
                    <a:pt x="1866" y="2101"/>
                    <a:pt x="1895" y="2130"/>
                    <a:pt x="1898" y="2130"/>
                  </a:cubicBezTo>
                  <a:cubicBezTo>
                    <a:pt x="1900" y="2130"/>
                    <a:pt x="1889" y="2116"/>
                    <a:pt x="1868" y="2091"/>
                  </a:cubicBezTo>
                  <a:cubicBezTo>
                    <a:pt x="1821" y="2035"/>
                    <a:pt x="1821" y="2035"/>
                    <a:pt x="1828" y="2035"/>
                  </a:cubicBezTo>
                  <a:cubicBezTo>
                    <a:pt x="1853" y="2065"/>
                    <a:pt x="1867" y="2079"/>
                    <a:pt x="1870" y="2079"/>
                  </a:cubicBezTo>
                  <a:cubicBezTo>
                    <a:pt x="1872" y="2079"/>
                    <a:pt x="1864" y="2065"/>
                    <a:pt x="1843" y="2035"/>
                  </a:cubicBezTo>
                  <a:cubicBezTo>
                    <a:pt x="1846" y="2035"/>
                    <a:pt x="1846" y="2035"/>
                    <a:pt x="1900" y="2094"/>
                  </a:cubicBezTo>
                  <a:lnTo>
                    <a:pt x="1909" y="2094"/>
                  </a:lnTo>
                  <a:cubicBezTo>
                    <a:pt x="1871" y="2047"/>
                    <a:pt x="1862" y="2029"/>
                    <a:pt x="1870" y="2029"/>
                  </a:cubicBezTo>
                  <a:cubicBezTo>
                    <a:pt x="1880" y="2029"/>
                    <a:pt x="1924" y="2065"/>
                    <a:pt x="1959" y="2101"/>
                  </a:cubicBezTo>
                  <a:cubicBezTo>
                    <a:pt x="1959" y="2101"/>
                    <a:pt x="1962" y="2101"/>
                    <a:pt x="1915" y="2041"/>
                  </a:cubicBezTo>
                  <a:cubicBezTo>
                    <a:pt x="1864" y="1983"/>
                    <a:pt x="1839" y="1954"/>
                    <a:pt x="1841" y="1954"/>
                  </a:cubicBezTo>
                  <a:lnTo>
                    <a:pt x="1841" y="1954"/>
                  </a:lnTo>
                  <a:cubicBezTo>
                    <a:pt x="1843" y="1954"/>
                    <a:pt x="1872" y="1983"/>
                    <a:pt x="1925" y="2041"/>
                  </a:cubicBezTo>
                  <a:cubicBezTo>
                    <a:pt x="1980" y="2101"/>
                    <a:pt x="2007" y="2131"/>
                    <a:pt x="2008" y="2131"/>
                  </a:cubicBezTo>
                  <a:cubicBezTo>
                    <a:pt x="2008" y="2131"/>
                    <a:pt x="1982" y="2102"/>
                    <a:pt x="1931" y="2044"/>
                  </a:cubicBezTo>
                  <a:cubicBezTo>
                    <a:pt x="1911" y="2020"/>
                    <a:pt x="1903" y="2006"/>
                    <a:pt x="1908" y="2006"/>
                  </a:cubicBezTo>
                  <a:cubicBezTo>
                    <a:pt x="1915" y="2006"/>
                    <a:pt x="1949" y="2035"/>
                    <a:pt x="2013" y="2104"/>
                  </a:cubicBezTo>
                  <a:lnTo>
                    <a:pt x="2122" y="2223"/>
                  </a:lnTo>
                  <a:cubicBezTo>
                    <a:pt x="2072" y="2163"/>
                    <a:pt x="2078" y="2163"/>
                    <a:pt x="2078" y="2163"/>
                  </a:cubicBezTo>
                  <a:cubicBezTo>
                    <a:pt x="2027" y="2109"/>
                    <a:pt x="2028" y="2107"/>
                    <a:pt x="2040" y="2107"/>
                  </a:cubicBezTo>
                  <a:cubicBezTo>
                    <a:pt x="2041" y="2107"/>
                    <a:pt x="2042" y="2107"/>
                    <a:pt x="2044" y="2107"/>
                  </a:cubicBezTo>
                  <a:cubicBezTo>
                    <a:pt x="2053" y="2107"/>
                    <a:pt x="2019" y="2050"/>
                    <a:pt x="2031" y="2050"/>
                  </a:cubicBezTo>
                  <a:lnTo>
                    <a:pt x="2031" y="2050"/>
                  </a:lnTo>
                  <a:cubicBezTo>
                    <a:pt x="2041" y="2054"/>
                    <a:pt x="2056" y="2054"/>
                    <a:pt x="2119" y="2113"/>
                  </a:cubicBezTo>
                  <a:cubicBezTo>
                    <a:pt x="2125" y="2113"/>
                    <a:pt x="2132" y="2113"/>
                    <a:pt x="2081" y="2057"/>
                  </a:cubicBezTo>
                  <a:cubicBezTo>
                    <a:pt x="2055" y="2027"/>
                    <a:pt x="2045" y="2012"/>
                    <a:pt x="2048" y="2012"/>
                  </a:cubicBezTo>
                  <a:cubicBezTo>
                    <a:pt x="2052" y="2012"/>
                    <a:pt x="2069" y="2027"/>
                    <a:pt x="2097" y="2057"/>
                  </a:cubicBezTo>
                  <a:lnTo>
                    <a:pt x="2103" y="2057"/>
                  </a:lnTo>
                  <a:cubicBezTo>
                    <a:pt x="2085" y="2035"/>
                    <a:pt x="2072" y="2019"/>
                    <a:pt x="2066" y="2013"/>
                  </a:cubicBezTo>
                  <a:cubicBezTo>
                    <a:pt x="2053" y="1994"/>
                    <a:pt x="2053" y="1994"/>
                    <a:pt x="2053" y="1994"/>
                  </a:cubicBezTo>
                  <a:lnTo>
                    <a:pt x="2053" y="1994"/>
                  </a:lnTo>
                  <a:cubicBezTo>
                    <a:pt x="2094" y="2035"/>
                    <a:pt x="2134" y="2072"/>
                    <a:pt x="2138" y="2072"/>
                  </a:cubicBezTo>
                  <a:cubicBezTo>
                    <a:pt x="2140" y="2072"/>
                    <a:pt x="2134" y="2064"/>
                    <a:pt x="2116" y="2044"/>
                  </a:cubicBezTo>
                  <a:cubicBezTo>
                    <a:pt x="2056" y="1985"/>
                    <a:pt x="2056" y="1981"/>
                    <a:pt x="2056" y="1972"/>
                  </a:cubicBezTo>
                  <a:lnTo>
                    <a:pt x="2056" y="1972"/>
                  </a:lnTo>
                  <a:cubicBezTo>
                    <a:pt x="2065" y="1979"/>
                    <a:pt x="2072" y="1982"/>
                    <a:pt x="2079" y="1982"/>
                  </a:cubicBezTo>
                  <a:cubicBezTo>
                    <a:pt x="2119" y="1982"/>
                    <a:pt x="2123" y="1867"/>
                    <a:pt x="2072" y="1822"/>
                  </a:cubicBezTo>
                  <a:cubicBezTo>
                    <a:pt x="2072" y="1822"/>
                    <a:pt x="2072" y="1819"/>
                    <a:pt x="2072" y="1809"/>
                  </a:cubicBezTo>
                  <a:cubicBezTo>
                    <a:pt x="2075" y="1803"/>
                    <a:pt x="2075" y="1797"/>
                    <a:pt x="2075" y="1797"/>
                  </a:cubicBezTo>
                  <a:cubicBezTo>
                    <a:pt x="2118" y="1833"/>
                    <a:pt x="2137" y="1848"/>
                    <a:pt x="2143" y="1848"/>
                  </a:cubicBezTo>
                  <a:cubicBezTo>
                    <a:pt x="2152" y="1848"/>
                    <a:pt x="2115" y="1801"/>
                    <a:pt x="2078" y="1759"/>
                  </a:cubicBezTo>
                  <a:cubicBezTo>
                    <a:pt x="2019" y="1706"/>
                    <a:pt x="2019" y="1699"/>
                    <a:pt x="2022" y="1696"/>
                  </a:cubicBezTo>
                  <a:lnTo>
                    <a:pt x="2022" y="1696"/>
                  </a:lnTo>
                  <a:cubicBezTo>
                    <a:pt x="2082" y="1750"/>
                    <a:pt x="2112" y="1772"/>
                    <a:pt x="2118" y="1772"/>
                  </a:cubicBezTo>
                  <a:cubicBezTo>
                    <a:pt x="2124" y="1772"/>
                    <a:pt x="2110" y="1753"/>
                    <a:pt x="2081" y="1725"/>
                  </a:cubicBezTo>
                  <a:cubicBezTo>
                    <a:pt x="2022" y="1671"/>
                    <a:pt x="1993" y="1645"/>
                    <a:pt x="1995" y="1645"/>
                  </a:cubicBezTo>
                  <a:lnTo>
                    <a:pt x="1995" y="1645"/>
                  </a:lnTo>
                  <a:cubicBezTo>
                    <a:pt x="1996" y="1645"/>
                    <a:pt x="2025" y="1668"/>
                    <a:pt x="2081" y="1715"/>
                  </a:cubicBezTo>
                  <a:cubicBezTo>
                    <a:pt x="2132" y="1758"/>
                    <a:pt x="2161" y="1781"/>
                    <a:pt x="2164" y="1781"/>
                  </a:cubicBezTo>
                  <a:cubicBezTo>
                    <a:pt x="2169" y="1781"/>
                    <a:pt x="2126" y="1739"/>
                    <a:pt x="2025" y="1649"/>
                  </a:cubicBezTo>
                  <a:cubicBezTo>
                    <a:pt x="1994" y="1621"/>
                    <a:pt x="1979" y="1608"/>
                    <a:pt x="1981" y="1608"/>
                  </a:cubicBezTo>
                  <a:lnTo>
                    <a:pt x="1981" y="1608"/>
                  </a:lnTo>
                  <a:cubicBezTo>
                    <a:pt x="1982" y="1608"/>
                    <a:pt x="1997" y="1619"/>
                    <a:pt x="2025" y="1640"/>
                  </a:cubicBezTo>
                  <a:cubicBezTo>
                    <a:pt x="2093" y="1693"/>
                    <a:pt x="2122" y="1715"/>
                    <a:pt x="2124" y="1715"/>
                  </a:cubicBezTo>
                  <a:cubicBezTo>
                    <a:pt x="2126" y="1715"/>
                    <a:pt x="2112" y="1702"/>
                    <a:pt x="2088" y="1681"/>
                  </a:cubicBezTo>
                  <a:cubicBezTo>
                    <a:pt x="2025" y="1628"/>
                    <a:pt x="1996" y="1601"/>
                    <a:pt x="1999" y="1601"/>
                  </a:cubicBezTo>
                  <a:lnTo>
                    <a:pt x="1999" y="1601"/>
                  </a:lnTo>
                  <a:cubicBezTo>
                    <a:pt x="2001" y="1601"/>
                    <a:pt x="2031" y="1623"/>
                    <a:pt x="2088" y="1668"/>
                  </a:cubicBezTo>
                  <a:cubicBezTo>
                    <a:pt x="2145" y="1711"/>
                    <a:pt x="2175" y="1732"/>
                    <a:pt x="2177" y="1732"/>
                  </a:cubicBezTo>
                  <a:cubicBezTo>
                    <a:pt x="2179" y="1732"/>
                    <a:pt x="2149" y="1707"/>
                    <a:pt x="2088" y="1656"/>
                  </a:cubicBezTo>
                  <a:cubicBezTo>
                    <a:pt x="2023" y="1600"/>
                    <a:pt x="1994" y="1570"/>
                    <a:pt x="2002" y="1570"/>
                  </a:cubicBezTo>
                  <a:cubicBezTo>
                    <a:pt x="2009" y="1570"/>
                    <a:pt x="2038" y="1589"/>
                    <a:pt x="2091" y="1627"/>
                  </a:cubicBezTo>
                  <a:cubicBezTo>
                    <a:pt x="2091" y="1627"/>
                    <a:pt x="2091" y="1627"/>
                    <a:pt x="2091" y="1627"/>
                  </a:cubicBezTo>
                  <a:cubicBezTo>
                    <a:pt x="2094" y="1627"/>
                    <a:pt x="2115" y="1641"/>
                    <a:pt x="2117" y="1641"/>
                  </a:cubicBezTo>
                  <a:cubicBezTo>
                    <a:pt x="2119" y="1641"/>
                    <a:pt x="2113" y="1635"/>
                    <a:pt x="2091" y="1618"/>
                  </a:cubicBezTo>
                  <a:lnTo>
                    <a:pt x="2091" y="1618"/>
                  </a:lnTo>
                  <a:lnTo>
                    <a:pt x="2150" y="1662"/>
                  </a:lnTo>
                  <a:cubicBezTo>
                    <a:pt x="2154" y="1659"/>
                    <a:pt x="2154" y="1652"/>
                    <a:pt x="2154" y="1652"/>
                  </a:cubicBezTo>
                  <a:lnTo>
                    <a:pt x="2094" y="1605"/>
                  </a:lnTo>
                  <a:cubicBezTo>
                    <a:pt x="2094" y="1605"/>
                    <a:pt x="2094" y="1605"/>
                    <a:pt x="2095" y="1605"/>
                  </a:cubicBezTo>
                  <a:cubicBezTo>
                    <a:pt x="2099" y="1605"/>
                    <a:pt x="2112" y="1608"/>
                    <a:pt x="2126" y="1608"/>
                  </a:cubicBezTo>
                  <a:cubicBezTo>
                    <a:pt x="2142" y="1608"/>
                    <a:pt x="2158" y="1604"/>
                    <a:pt x="2160" y="1587"/>
                  </a:cubicBezTo>
                  <a:cubicBezTo>
                    <a:pt x="2163" y="1536"/>
                    <a:pt x="2166" y="1527"/>
                    <a:pt x="2107" y="1489"/>
                  </a:cubicBezTo>
                  <a:cubicBezTo>
                    <a:pt x="2044" y="1446"/>
                    <a:pt x="2014" y="1423"/>
                    <a:pt x="2018" y="1423"/>
                  </a:cubicBezTo>
                  <a:lnTo>
                    <a:pt x="2018" y="1423"/>
                  </a:lnTo>
                  <a:cubicBezTo>
                    <a:pt x="2021" y="1423"/>
                    <a:pt x="2050" y="1442"/>
                    <a:pt x="2107" y="1480"/>
                  </a:cubicBezTo>
                  <a:cubicBezTo>
                    <a:pt x="2107" y="1480"/>
                    <a:pt x="2107" y="1480"/>
                    <a:pt x="2107" y="1480"/>
                  </a:cubicBezTo>
                  <a:cubicBezTo>
                    <a:pt x="2111" y="1480"/>
                    <a:pt x="2152" y="1501"/>
                    <a:pt x="2163" y="1501"/>
                  </a:cubicBezTo>
                  <a:cubicBezTo>
                    <a:pt x="2165" y="1501"/>
                    <a:pt x="2166" y="1500"/>
                    <a:pt x="2166" y="1499"/>
                  </a:cubicBezTo>
                  <a:cubicBezTo>
                    <a:pt x="2167" y="1495"/>
                    <a:pt x="2168" y="1491"/>
                    <a:pt x="2173" y="1491"/>
                  </a:cubicBezTo>
                  <a:cubicBezTo>
                    <a:pt x="2180" y="1491"/>
                    <a:pt x="2194" y="1499"/>
                    <a:pt x="2229" y="1524"/>
                  </a:cubicBezTo>
                  <a:lnTo>
                    <a:pt x="2229" y="1518"/>
                  </a:lnTo>
                  <a:cubicBezTo>
                    <a:pt x="2141" y="1449"/>
                    <a:pt x="2120" y="1416"/>
                    <a:pt x="2141" y="1416"/>
                  </a:cubicBezTo>
                  <a:cubicBezTo>
                    <a:pt x="2148" y="1416"/>
                    <a:pt x="2160" y="1420"/>
                    <a:pt x="2175" y="1427"/>
                  </a:cubicBezTo>
                  <a:cubicBezTo>
                    <a:pt x="2175" y="1417"/>
                    <a:pt x="2175" y="1411"/>
                    <a:pt x="2116" y="1364"/>
                  </a:cubicBezTo>
                  <a:cubicBezTo>
                    <a:pt x="2085" y="1337"/>
                    <a:pt x="2071" y="1324"/>
                    <a:pt x="2075" y="1324"/>
                  </a:cubicBezTo>
                  <a:lnTo>
                    <a:pt x="2075" y="1324"/>
                  </a:lnTo>
                  <a:cubicBezTo>
                    <a:pt x="2077" y="1324"/>
                    <a:pt x="2092" y="1333"/>
                    <a:pt x="2119" y="1348"/>
                  </a:cubicBezTo>
                  <a:cubicBezTo>
                    <a:pt x="2146" y="1367"/>
                    <a:pt x="2174" y="1379"/>
                    <a:pt x="2184" y="1379"/>
                  </a:cubicBezTo>
                  <a:cubicBezTo>
                    <a:pt x="2196" y="1379"/>
                    <a:pt x="2185" y="1363"/>
                    <a:pt x="2122" y="1320"/>
                  </a:cubicBezTo>
                  <a:lnTo>
                    <a:pt x="2122" y="1320"/>
                  </a:lnTo>
                  <a:lnTo>
                    <a:pt x="2182" y="1355"/>
                  </a:lnTo>
                  <a:cubicBezTo>
                    <a:pt x="2197" y="1363"/>
                    <a:pt x="2204" y="1366"/>
                    <a:pt x="2206" y="1366"/>
                  </a:cubicBezTo>
                  <a:cubicBezTo>
                    <a:pt x="2212" y="1366"/>
                    <a:pt x="2167" y="1336"/>
                    <a:pt x="2122" y="1308"/>
                  </a:cubicBezTo>
                  <a:cubicBezTo>
                    <a:pt x="2067" y="1273"/>
                    <a:pt x="2038" y="1253"/>
                    <a:pt x="2040" y="1253"/>
                  </a:cubicBezTo>
                  <a:lnTo>
                    <a:pt x="2040" y="1253"/>
                  </a:lnTo>
                  <a:cubicBezTo>
                    <a:pt x="2043" y="1253"/>
                    <a:pt x="2088" y="1279"/>
                    <a:pt x="2182" y="1336"/>
                  </a:cubicBezTo>
                  <a:cubicBezTo>
                    <a:pt x="2248" y="1378"/>
                    <a:pt x="2277" y="1394"/>
                    <a:pt x="2280" y="1394"/>
                  </a:cubicBezTo>
                  <a:cubicBezTo>
                    <a:pt x="2282" y="1394"/>
                    <a:pt x="2268" y="1384"/>
                    <a:pt x="2241" y="1367"/>
                  </a:cubicBezTo>
                  <a:cubicBezTo>
                    <a:pt x="2199" y="1337"/>
                    <a:pt x="2155" y="1306"/>
                    <a:pt x="2161" y="1306"/>
                  </a:cubicBezTo>
                  <a:cubicBezTo>
                    <a:pt x="2163" y="1306"/>
                    <a:pt x="2170" y="1309"/>
                    <a:pt x="2185" y="1317"/>
                  </a:cubicBezTo>
                  <a:cubicBezTo>
                    <a:pt x="2185" y="1311"/>
                    <a:pt x="2185" y="1308"/>
                    <a:pt x="2066" y="1236"/>
                  </a:cubicBezTo>
                  <a:cubicBezTo>
                    <a:pt x="2009" y="1198"/>
                    <a:pt x="2009" y="1195"/>
                    <a:pt x="2009" y="1189"/>
                  </a:cubicBezTo>
                  <a:lnTo>
                    <a:pt x="2009" y="1189"/>
                  </a:lnTo>
                  <a:cubicBezTo>
                    <a:pt x="2069" y="1226"/>
                    <a:pt x="2069" y="1226"/>
                    <a:pt x="2125" y="1267"/>
                  </a:cubicBezTo>
                  <a:cubicBezTo>
                    <a:pt x="2125" y="1268"/>
                    <a:pt x="2125" y="1268"/>
                    <a:pt x="2125" y="1268"/>
                  </a:cubicBezTo>
                  <a:cubicBezTo>
                    <a:pt x="2126" y="1268"/>
                    <a:pt x="2126" y="1265"/>
                    <a:pt x="2128" y="1258"/>
                  </a:cubicBezTo>
                  <a:cubicBezTo>
                    <a:pt x="2169" y="1270"/>
                    <a:pt x="2210" y="1289"/>
                    <a:pt x="2248" y="1314"/>
                  </a:cubicBezTo>
                  <a:cubicBezTo>
                    <a:pt x="2270" y="1326"/>
                    <a:pt x="2284" y="1332"/>
                    <a:pt x="2286" y="1332"/>
                  </a:cubicBezTo>
                  <a:cubicBezTo>
                    <a:pt x="2290" y="1332"/>
                    <a:pt x="2262" y="1314"/>
                    <a:pt x="2188" y="1273"/>
                  </a:cubicBezTo>
                  <a:cubicBezTo>
                    <a:pt x="2069" y="1204"/>
                    <a:pt x="2069" y="1204"/>
                    <a:pt x="2072" y="1195"/>
                  </a:cubicBezTo>
                  <a:cubicBezTo>
                    <a:pt x="2072" y="1193"/>
                    <a:pt x="2072" y="1191"/>
                    <a:pt x="2075" y="1191"/>
                  </a:cubicBezTo>
                  <a:cubicBezTo>
                    <a:pt x="2079" y="1191"/>
                    <a:pt x="2093" y="1197"/>
                    <a:pt x="2132" y="1220"/>
                  </a:cubicBezTo>
                  <a:cubicBezTo>
                    <a:pt x="2171" y="1243"/>
                    <a:pt x="2184" y="1250"/>
                    <a:pt x="2189" y="1250"/>
                  </a:cubicBezTo>
                  <a:cubicBezTo>
                    <a:pt x="2191" y="1250"/>
                    <a:pt x="2191" y="1248"/>
                    <a:pt x="2191" y="1245"/>
                  </a:cubicBezTo>
                  <a:cubicBezTo>
                    <a:pt x="2191" y="1229"/>
                    <a:pt x="2016" y="1117"/>
                    <a:pt x="1900" y="1044"/>
                  </a:cubicBezTo>
                  <a:cubicBezTo>
                    <a:pt x="1839" y="1011"/>
                    <a:pt x="1810" y="995"/>
                    <a:pt x="1810" y="995"/>
                  </a:cubicBezTo>
                  <a:lnTo>
                    <a:pt x="1810" y="995"/>
                  </a:lnTo>
                  <a:cubicBezTo>
                    <a:pt x="1811" y="995"/>
                    <a:pt x="1841" y="1010"/>
                    <a:pt x="1900" y="1041"/>
                  </a:cubicBezTo>
                  <a:cubicBezTo>
                    <a:pt x="1941" y="1063"/>
                    <a:pt x="1954" y="1068"/>
                    <a:pt x="1958" y="1068"/>
                  </a:cubicBezTo>
                  <a:cubicBezTo>
                    <a:pt x="1959" y="1068"/>
                    <a:pt x="1959" y="1067"/>
                    <a:pt x="1959" y="1066"/>
                  </a:cubicBezTo>
                  <a:cubicBezTo>
                    <a:pt x="1938" y="1054"/>
                    <a:pt x="1932" y="1050"/>
                    <a:pt x="1933" y="1050"/>
                  </a:cubicBezTo>
                  <a:lnTo>
                    <a:pt x="1933" y="1050"/>
                  </a:lnTo>
                  <a:cubicBezTo>
                    <a:pt x="1935" y="1050"/>
                    <a:pt x="1959" y="1062"/>
                    <a:pt x="1959" y="1066"/>
                  </a:cubicBezTo>
                  <a:cubicBezTo>
                    <a:pt x="2019" y="1098"/>
                    <a:pt x="2019" y="1104"/>
                    <a:pt x="2019" y="1107"/>
                  </a:cubicBezTo>
                  <a:lnTo>
                    <a:pt x="2075" y="1142"/>
                  </a:lnTo>
                  <a:cubicBezTo>
                    <a:pt x="2130" y="1170"/>
                    <a:pt x="2159" y="1185"/>
                    <a:pt x="2164" y="1185"/>
                  </a:cubicBezTo>
                  <a:cubicBezTo>
                    <a:pt x="2170" y="1185"/>
                    <a:pt x="2141" y="1165"/>
                    <a:pt x="2078" y="1126"/>
                  </a:cubicBezTo>
                  <a:cubicBezTo>
                    <a:pt x="2046" y="1106"/>
                    <a:pt x="2032" y="1096"/>
                    <a:pt x="2034" y="1096"/>
                  </a:cubicBezTo>
                  <a:lnTo>
                    <a:pt x="2034" y="1096"/>
                  </a:lnTo>
                  <a:cubicBezTo>
                    <a:pt x="2036" y="1096"/>
                    <a:pt x="2051" y="1103"/>
                    <a:pt x="2078" y="1117"/>
                  </a:cubicBezTo>
                  <a:cubicBezTo>
                    <a:pt x="2119" y="1136"/>
                    <a:pt x="2160" y="1155"/>
                    <a:pt x="2162" y="1155"/>
                  </a:cubicBezTo>
                  <a:cubicBezTo>
                    <a:pt x="2163" y="1155"/>
                    <a:pt x="2156" y="1151"/>
                    <a:pt x="2138" y="1142"/>
                  </a:cubicBezTo>
                  <a:cubicBezTo>
                    <a:pt x="2138" y="1142"/>
                    <a:pt x="2138" y="1140"/>
                    <a:pt x="2143" y="1140"/>
                  </a:cubicBezTo>
                  <a:cubicBezTo>
                    <a:pt x="2149" y="1140"/>
                    <a:pt x="2164" y="1144"/>
                    <a:pt x="2197" y="1160"/>
                  </a:cubicBezTo>
                  <a:cubicBezTo>
                    <a:pt x="2201" y="1151"/>
                    <a:pt x="2201" y="1145"/>
                    <a:pt x="2141" y="1113"/>
                  </a:cubicBezTo>
                  <a:cubicBezTo>
                    <a:pt x="2081" y="1082"/>
                    <a:pt x="2081" y="1076"/>
                    <a:pt x="2081" y="1073"/>
                  </a:cubicBezTo>
                  <a:cubicBezTo>
                    <a:pt x="2085" y="1070"/>
                    <a:pt x="2085" y="1063"/>
                    <a:pt x="2025" y="1032"/>
                  </a:cubicBezTo>
                  <a:cubicBezTo>
                    <a:pt x="1981" y="1013"/>
                    <a:pt x="1944" y="988"/>
                    <a:pt x="1909" y="960"/>
                  </a:cubicBezTo>
                  <a:cubicBezTo>
                    <a:pt x="1882" y="941"/>
                    <a:pt x="1867" y="931"/>
                    <a:pt x="1871" y="931"/>
                  </a:cubicBezTo>
                  <a:cubicBezTo>
                    <a:pt x="1875" y="931"/>
                    <a:pt x="1904" y="945"/>
                    <a:pt x="1969" y="976"/>
                  </a:cubicBezTo>
                  <a:cubicBezTo>
                    <a:pt x="2006" y="995"/>
                    <a:pt x="2020" y="1000"/>
                    <a:pt x="2025" y="1000"/>
                  </a:cubicBezTo>
                  <a:cubicBezTo>
                    <a:pt x="2028" y="1000"/>
                    <a:pt x="2028" y="999"/>
                    <a:pt x="2028" y="997"/>
                  </a:cubicBezTo>
                  <a:cubicBezTo>
                    <a:pt x="2028" y="997"/>
                    <a:pt x="2028" y="997"/>
                    <a:pt x="2029" y="997"/>
                  </a:cubicBezTo>
                  <a:cubicBezTo>
                    <a:pt x="2031" y="997"/>
                    <a:pt x="2040" y="999"/>
                    <a:pt x="2088" y="1019"/>
                  </a:cubicBezTo>
                  <a:cubicBezTo>
                    <a:pt x="2103" y="1026"/>
                    <a:pt x="2110" y="1029"/>
                    <a:pt x="2112" y="1029"/>
                  </a:cubicBezTo>
                  <a:cubicBezTo>
                    <a:pt x="2117" y="1029"/>
                    <a:pt x="2072" y="1006"/>
                    <a:pt x="2028" y="985"/>
                  </a:cubicBezTo>
                  <a:lnTo>
                    <a:pt x="1912" y="925"/>
                  </a:lnTo>
                  <a:lnTo>
                    <a:pt x="1912" y="925"/>
                  </a:lnTo>
                  <a:cubicBezTo>
                    <a:pt x="1972" y="947"/>
                    <a:pt x="2031" y="976"/>
                    <a:pt x="2091" y="1004"/>
                  </a:cubicBezTo>
                  <a:cubicBezTo>
                    <a:pt x="2148" y="1030"/>
                    <a:pt x="2177" y="1043"/>
                    <a:pt x="2178" y="1043"/>
                  </a:cubicBezTo>
                  <a:cubicBezTo>
                    <a:pt x="2179" y="1043"/>
                    <a:pt x="2150" y="1029"/>
                    <a:pt x="2091" y="1001"/>
                  </a:cubicBezTo>
                  <a:cubicBezTo>
                    <a:pt x="2044" y="976"/>
                    <a:pt x="1997" y="951"/>
                    <a:pt x="2009" y="951"/>
                  </a:cubicBezTo>
                  <a:cubicBezTo>
                    <a:pt x="2012" y="951"/>
                    <a:pt x="2019" y="953"/>
                    <a:pt x="2031" y="957"/>
                  </a:cubicBezTo>
                  <a:cubicBezTo>
                    <a:pt x="2033" y="952"/>
                    <a:pt x="2034" y="949"/>
                    <a:pt x="2040" y="949"/>
                  </a:cubicBezTo>
                  <a:cubicBezTo>
                    <a:pt x="2047" y="949"/>
                    <a:pt x="2062" y="954"/>
                    <a:pt x="2094" y="969"/>
                  </a:cubicBezTo>
                  <a:cubicBezTo>
                    <a:pt x="2109" y="975"/>
                    <a:pt x="2117" y="977"/>
                    <a:pt x="2119" y="977"/>
                  </a:cubicBezTo>
                  <a:cubicBezTo>
                    <a:pt x="2127" y="977"/>
                    <a:pt x="2094" y="960"/>
                    <a:pt x="2094" y="960"/>
                  </a:cubicBezTo>
                  <a:cubicBezTo>
                    <a:pt x="2055" y="937"/>
                    <a:pt x="2041" y="928"/>
                    <a:pt x="2055" y="928"/>
                  </a:cubicBezTo>
                  <a:cubicBezTo>
                    <a:pt x="2062" y="928"/>
                    <a:pt x="2076" y="931"/>
                    <a:pt x="2097" y="935"/>
                  </a:cubicBezTo>
                  <a:cubicBezTo>
                    <a:pt x="2149" y="948"/>
                    <a:pt x="2178" y="956"/>
                    <a:pt x="2185" y="956"/>
                  </a:cubicBezTo>
                  <a:cubicBezTo>
                    <a:pt x="2194" y="956"/>
                    <a:pt x="2165" y="943"/>
                    <a:pt x="2097" y="913"/>
                  </a:cubicBezTo>
                  <a:cubicBezTo>
                    <a:pt x="2063" y="898"/>
                    <a:pt x="2028" y="881"/>
                    <a:pt x="2032" y="881"/>
                  </a:cubicBezTo>
                  <a:lnTo>
                    <a:pt x="2032" y="881"/>
                  </a:lnTo>
                  <a:cubicBezTo>
                    <a:pt x="2034" y="881"/>
                    <a:pt x="2053" y="888"/>
                    <a:pt x="2100" y="907"/>
                  </a:cubicBezTo>
                  <a:cubicBezTo>
                    <a:pt x="2114" y="912"/>
                    <a:pt x="2121" y="914"/>
                    <a:pt x="2124" y="914"/>
                  </a:cubicBezTo>
                  <a:cubicBezTo>
                    <a:pt x="2132" y="914"/>
                    <a:pt x="2087" y="889"/>
                    <a:pt x="2041" y="863"/>
                  </a:cubicBezTo>
                  <a:cubicBezTo>
                    <a:pt x="1981" y="835"/>
                    <a:pt x="1865" y="781"/>
                    <a:pt x="1806" y="756"/>
                  </a:cubicBezTo>
                  <a:cubicBezTo>
                    <a:pt x="1732" y="725"/>
                    <a:pt x="1704" y="713"/>
                    <a:pt x="1707" y="713"/>
                  </a:cubicBezTo>
                  <a:lnTo>
                    <a:pt x="1707" y="713"/>
                  </a:lnTo>
                  <a:cubicBezTo>
                    <a:pt x="1710" y="713"/>
                    <a:pt x="1724" y="718"/>
                    <a:pt x="1746" y="725"/>
                  </a:cubicBezTo>
                  <a:cubicBezTo>
                    <a:pt x="1787" y="734"/>
                    <a:pt x="1828" y="747"/>
                    <a:pt x="1865" y="766"/>
                  </a:cubicBezTo>
                  <a:cubicBezTo>
                    <a:pt x="1925" y="791"/>
                    <a:pt x="1925" y="797"/>
                    <a:pt x="1925" y="797"/>
                  </a:cubicBezTo>
                  <a:lnTo>
                    <a:pt x="1925" y="800"/>
                  </a:lnTo>
                  <a:cubicBezTo>
                    <a:pt x="1976" y="821"/>
                    <a:pt x="2026" y="843"/>
                    <a:pt x="2040" y="843"/>
                  </a:cubicBezTo>
                  <a:cubicBezTo>
                    <a:pt x="2043" y="843"/>
                    <a:pt x="2044" y="842"/>
                    <a:pt x="2044" y="841"/>
                  </a:cubicBezTo>
                  <a:cubicBezTo>
                    <a:pt x="2069" y="850"/>
                    <a:pt x="2083" y="854"/>
                    <a:pt x="2087" y="854"/>
                  </a:cubicBezTo>
                  <a:cubicBezTo>
                    <a:pt x="2093" y="854"/>
                    <a:pt x="2079" y="846"/>
                    <a:pt x="2044" y="831"/>
                  </a:cubicBezTo>
                  <a:lnTo>
                    <a:pt x="2044" y="831"/>
                  </a:lnTo>
                  <a:cubicBezTo>
                    <a:pt x="2071" y="841"/>
                    <a:pt x="2086" y="845"/>
                    <a:pt x="2095" y="845"/>
                  </a:cubicBezTo>
                  <a:cubicBezTo>
                    <a:pt x="2106" y="845"/>
                    <a:pt x="2107" y="840"/>
                    <a:pt x="2107" y="835"/>
                  </a:cubicBezTo>
                  <a:cubicBezTo>
                    <a:pt x="2107" y="828"/>
                    <a:pt x="2108" y="819"/>
                    <a:pt x="2126" y="819"/>
                  </a:cubicBezTo>
                  <a:cubicBezTo>
                    <a:pt x="2135" y="819"/>
                    <a:pt x="2149" y="822"/>
                    <a:pt x="2169" y="828"/>
                  </a:cubicBezTo>
                  <a:cubicBezTo>
                    <a:pt x="2169" y="819"/>
                    <a:pt x="2169" y="816"/>
                    <a:pt x="2110" y="791"/>
                  </a:cubicBezTo>
                  <a:cubicBezTo>
                    <a:pt x="2037" y="764"/>
                    <a:pt x="2010" y="752"/>
                    <a:pt x="2013" y="752"/>
                  </a:cubicBezTo>
                  <a:lnTo>
                    <a:pt x="2013" y="752"/>
                  </a:lnTo>
                  <a:cubicBezTo>
                    <a:pt x="2014" y="752"/>
                    <a:pt x="2028" y="757"/>
                    <a:pt x="2050" y="766"/>
                  </a:cubicBezTo>
                  <a:cubicBezTo>
                    <a:pt x="2083" y="777"/>
                    <a:pt x="2113" y="782"/>
                    <a:pt x="2135" y="782"/>
                  </a:cubicBezTo>
                  <a:cubicBezTo>
                    <a:pt x="2192" y="782"/>
                    <a:pt x="2202" y="750"/>
                    <a:pt x="2116" y="719"/>
                  </a:cubicBezTo>
                  <a:cubicBezTo>
                    <a:pt x="2116" y="719"/>
                    <a:pt x="2116" y="712"/>
                    <a:pt x="2119" y="709"/>
                  </a:cubicBezTo>
                  <a:cubicBezTo>
                    <a:pt x="2127" y="710"/>
                    <a:pt x="2134" y="711"/>
                    <a:pt x="2140" y="711"/>
                  </a:cubicBezTo>
                  <a:cubicBezTo>
                    <a:pt x="2178" y="711"/>
                    <a:pt x="2174" y="687"/>
                    <a:pt x="2122" y="665"/>
                  </a:cubicBezTo>
                  <a:cubicBezTo>
                    <a:pt x="2122" y="665"/>
                    <a:pt x="2122" y="659"/>
                    <a:pt x="2122" y="650"/>
                  </a:cubicBezTo>
                  <a:cubicBezTo>
                    <a:pt x="2142" y="653"/>
                    <a:pt x="2156" y="654"/>
                    <a:pt x="2163" y="654"/>
                  </a:cubicBezTo>
                  <a:cubicBezTo>
                    <a:pt x="2177" y="654"/>
                    <a:pt x="2165" y="648"/>
                    <a:pt x="2125" y="631"/>
                  </a:cubicBezTo>
                  <a:cubicBezTo>
                    <a:pt x="2083" y="615"/>
                    <a:pt x="2041" y="601"/>
                    <a:pt x="2041" y="601"/>
                  </a:cubicBezTo>
                  <a:lnTo>
                    <a:pt x="2041" y="601"/>
                  </a:lnTo>
                  <a:cubicBezTo>
                    <a:pt x="2041" y="601"/>
                    <a:pt x="2049" y="603"/>
                    <a:pt x="2066" y="609"/>
                  </a:cubicBezTo>
                  <a:cubicBezTo>
                    <a:pt x="2089" y="616"/>
                    <a:pt x="2103" y="619"/>
                    <a:pt x="2111" y="619"/>
                  </a:cubicBezTo>
                  <a:cubicBezTo>
                    <a:pt x="2126" y="619"/>
                    <a:pt x="2127" y="611"/>
                    <a:pt x="2128" y="599"/>
                  </a:cubicBezTo>
                  <a:cubicBezTo>
                    <a:pt x="2128" y="581"/>
                    <a:pt x="2128" y="581"/>
                    <a:pt x="2069" y="568"/>
                  </a:cubicBezTo>
                  <a:cubicBezTo>
                    <a:pt x="2044" y="553"/>
                    <a:pt x="2042" y="547"/>
                    <a:pt x="2052" y="547"/>
                  </a:cubicBezTo>
                  <a:cubicBezTo>
                    <a:pt x="2065" y="547"/>
                    <a:pt x="2098" y="556"/>
                    <a:pt x="2132" y="565"/>
                  </a:cubicBezTo>
                  <a:cubicBezTo>
                    <a:pt x="2179" y="580"/>
                    <a:pt x="2207" y="588"/>
                    <a:pt x="2212" y="588"/>
                  </a:cubicBezTo>
                  <a:cubicBezTo>
                    <a:pt x="2220" y="588"/>
                    <a:pt x="2178" y="572"/>
                    <a:pt x="2072" y="540"/>
                  </a:cubicBezTo>
                  <a:cubicBezTo>
                    <a:pt x="1992" y="516"/>
                    <a:pt x="1967" y="504"/>
                    <a:pt x="1979" y="504"/>
                  </a:cubicBezTo>
                  <a:cubicBezTo>
                    <a:pt x="1984" y="504"/>
                    <a:pt x="1997" y="507"/>
                    <a:pt x="2016" y="512"/>
                  </a:cubicBezTo>
                  <a:cubicBezTo>
                    <a:pt x="2075" y="527"/>
                    <a:pt x="2075" y="531"/>
                    <a:pt x="2072" y="537"/>
                  </a:cubicBezTo>
                  <a:lnTo>
                    <a:pt x="2191" y="568"/>
                  </a:lnTo>
                  <a:cubicBezTo>
                    <a:pt x="2191" y="562"/>
                    <a:pt x="2191" y="562"/>
                    <a:pt x="2132" y="543"/>
                  </a:cubicBezTo>
                  <a:cubicBezTo>
                    <a:pt x="2132" y="543"/>
                    <a:pt x="2135" y="537"/>
                    <a:pt x="2075" y="518"/>
                  </a:cubicBezTo>
                  <a:cubicBezTo>
                    <a:pt x="2016" y="496"/>
                    <a:pt x="1956" y="484"/>
                    <a:pt x="1897" y="471"/>
                  </a:cubicBezTo>
                  <a:cubicBezTo>
                    <a:pt x="1837" y="462"/>
                    <a:pt x="1837" y="455"/>
                    <a:pt x="1840" y="452"/>
                  </a:cubicBezTo>
                  <a:lnTo>
                    <a:pt x="1840" y="452"/>
                  </a:lnTo>
                  <a:cubicBezTo>
                    <a:pt x="1900" y="458"/>
                    <a:pt x="1959" y="474"/>
                    <a:pt x="2016" y="493"/>
                  </a:cubicBezTo>
                  <a:cubicBezTo>
                    <a:pt x="2053" y="509"/>
                    <a:pt x="2094" y="518"/>
                    <a:pt x="2135" y="527"/>
                  </a:cubicBezTo>
                  <a:cubicBezTo>
                    <a:pt x="2142" y="529"/>
                    <a:pt x="2146" y="530"/>
                    <a:pt x="2149" y="530"/>
                  </a:cubicBezTo>
                  <a:cubicBezTo>
                    <a:pt x="2167" y="530"/>
                    <a:pt x="2064" y="483"/>
                    <a:pt x="1959" y="455"/>
                  </a:cubicBezTo>
                  <a:lnTo>
                    <a:pt x="1959" y="455"/>
                  </a:lnTo>
                  <a:lnTo>
                    <a:pt x="2019" y="471"/>
                  </a:lnTo>
                  <a:cubicBezTo>
                    <a:pt x="2039" y="475"/>
                    <a:pt x="2053" y="477"/>
                    <a:pt x="2062" y="477"/>
                  </a:cubicBezTo>
                  <a:cubicBezTo>
                    <a:pt x="2078" y="477"/>
                    <a:pt x="2078" y="471"/>
                    <a:pt x="2078" y="465"/>
                  </a:cubicBezTo>
                  <a:cubicBezTo>
                    <a:pt x="2081" y="455"/>
                    <a:pt x="2081" y="452"/>
                    <a:pt x="2022" y="440"/>
                  </a:cubicBezTo>
                  <a:cubicBezTo>
                    <a:pt x="1981" y="433"/>
                    <a:pt x="1944" y="421"/>
                    <a:pt x="1903" y="408"/>
                  </a:cubicBezTo>
                  <a:cubicBezTo>
                    <a:pt x="1865" y="405"/>
                    <a:pt x="1825" y="396"/>
                    <a:pt x="1787" y="386"/>
                  </a:cubicBezTo>
                  <a:lnTo>
                    <a:pt x="1787" y="386"/>
                  </a:lnTo>
                  <a:lnTo>
                    <a:pt x="1906" y="399"/>
                  </a:lnTo>
                  <a:cubicBezTo>
                    <a:pt x="1966" y="408"/>
                    <a:pt x="2010" y="413"/>
                    <a:pt x="2040" y="413"/>
                  </a:cubicBezTo>
                  <a:cubicBezTo>
                    <a:pt x="2070" y="413"/>
                    <a:pt x="2085" y="408"/>
                    <a:pt x="2085" y="399"/>
                  </a:cubicBezTo>
                  <a:cubicBezTo>
                    <a:pt x="2087" y="391"/>
                    <a:pt x="2088" y="382"/>
                    <a:pt x="2120" y="382"/>
                  </a:cubicBezTo>
                  <a:cubicBezTo>
                    <a:pt x="2127" y="382"/>
                    <a:pt x="2136" y="382"/>
                    <a:pt x="2147" y="383"/>
                  </a:cubicBezTo>
                  <a:cubicBezTo>
                    <a:pt x="2147" y="374"/>
                    <a:pt x="2150" y="368"/>
                    <a:pt x="2091" y="358"/>
                  </a:cubicBezTo>
                  <a:lnTo>
                    <a:pt x="2091" y="349"/>
                  </a:lnTo>
                  <a:cubicBezTo>
                    <a:pt x="2102" y="350"/>
                    <a:pt x="2111" y="350"/>
                    <a:pt x="2118" y="350"/>
                  </a:cubicBezTo>
                  <a:cubicBezTo>
                    <a:pt x="2148" y="350"/>
                    <a:pt x="2139" y="341"/>
                    <a:pt x="2091" y="333"/>
                  </a:cubicBezTo>
                  <a:cubicBezTo>
                    <a:pt x="2034" y="321"/>
                    <a:pt x="2094" y="324"/>
                    <a:pt x="2094" y="321"/>
                  </a:cubicBezTo>
                  <a:cubicBezTo>
                    <a:pt x="2139" y="324"/>
                    <a:pt x="2167" y="326"/>
                    <a:pt x="2175" y="326"/>
                  </a:cubicBezTo>
                  <a:cubicBezTo>
                    <a:pt x="2187" y="326"/>
                    <a:pt x="2145" y="320"/>
                    <a:pt x="2034" y="305"/>
                  </a:cubicBezTo>
                  <a:cubicBezTo>
                    <a:pt x="2011" y="301"/>
                    <a:pt x="1987" y="298"/>
                    <a:pt x="1962" y="298"/>
                  </a:cubicBezTo>
                  <a:cubicBezTo>
                    <a:pt x="1947" y="298"/>
                    <a:pt x="1931" y="299"/>
                    <a:pt x="1915" y="302"/>
                  </a:cubicBezTo>
                  <a:lnTo>
                    <a:pt x="1915" y="314"/>
                  </a:lnTo>
                  <a:lnTo>
                    <a:pt x="1856" y="292"/>
                  </a:lnTo>
                  <a:cubicBezTo>
                    <a:pt x="1818" y="277"/>
                    <a:pt x="1781" y="264"/>
                    <a:pt x="1740" y="261"/>
                  </a:cubicBezTo>
                  <a:cubicBezTo>
                    <a:pt x="1718" y="258"/>
                    <a:pt x="1699" y="255"/>
                    <a:pt x="1680" y="248"/>
                  </a:cubicBezTo>
                  <a:lnTo>
                    <a:pt x="1680" y="248"/>
                  </a:lnTo>
                  <a:lnTo>
                    <a:pt x="1799" y="264"/>
                  </a:lnTo>
                  <a:cubicBezTo>
                    <a:pt x="1856" y="280"/>
                    <a:pt x="1915" y="289"/>
                    <a:pt x="1975" y="295"/>
                  </a:cubicBezTo>
                  <a:cubicBezTo>
                    <a:pt x="2023" y="302"/>
                    <a:pt x="2061" y="305"/>
                    <a:pt x="2082" y="305"/>
                  </a:cubicBezTo>
                  <a:cubicBezTo>
                    <a:pt x="2113" y="305"/>
                    <a:pt x="2107" y="299"/>
                    <a:pt x="2038" y="289"/>
                  </a:cubicBezTo>
                  <a:cubicBezTo>
                    <a:pt x="2038" y="286"/>
                    <a:pt x="2038" y="284"/>
                    <a:pt x="2050" y="284"/>
                  </a:cubicBezTo>
                  <a:cubicBezTo>
                    <a:pt x="2058" y="284"/>
                    <a:pt x="2072" y="285"/>
                    <a:pt x="2097" y="286"/>
                  </a:cubicBezTo>
                  <a:cubicBezTo>
                    <a:pt x="2116" y="289"/>
                    <a:pt x="2128" y="290"/>
                    <a:pt x="2134" y="290"/>
                  </a:cubicBezTo>
                  <a:cubicBezTo>
                    <a:pt x="2145" y="290"/>
                    <a:pt x="2120" y="283"/>
                    <a:pt x="2038" y="270"/>
                  </a:cubicBezTo>
                  <a:cubicBezTo>
                    <a:pt x="1962" y="256"/>
                    <a:pt x="1935" y="250"/>
                    <a:pt x="1960" y="250"/>
                  </a:cubicBezTo>
                  <a:cubicBezTo>
                    <a:pt x="1973" y="250"/>
                    <a:pt x="2000" y="252"/>
                    <a:pt x="2041" y="255"/>
                  </a:cubicBezTo>
                  <a:cubicBezTo>
                    <a:pt x="2057" y="256"/>
                    <a:pt x="2072" y="256"/>
                    <a:pt x="2084" y="256"/>
                  </a:cubicBezTo>
                  <a:cubicBezTo>
                    <a:pt x="2159" y="256"/>
                    <a:pt x="2152" y="241"/>
                    <a:pt x="2100" y="236"/>
                  </a:cubicBezTo>
                  <a:cubicBezTo>
                    <a:pt x="1984" y="220"/>
                    <a:pt x="1984" y="208"/>
                    <a:pt x="2044" y="208"/>
                  </a:cubicBezTo>
                  <a:cubicBezTo>
                    <a:pt x="2054" y="208"/>
                    <a:pt x="2063" y="209"/>
                    <a:pt x="2070" y="209"/>
                  </a:cubicBezTo>
                  <a:cubicBezTo>
                    <a:pt x="2102" y="209"/>
                    <a:pt x="2093" y="203"/>
                    <a:pt x="2044" y="195"/>
                  </a:cubicBezTo>
                  <a:lnTo>
                    <a:pt x="2044" y="195"/>
                  </a:lnTo>
                  <a:cubicBezTo>
                    <a:pt x="2071" y="198"/>
                    <a:pt x="2097" y="200"/>
                    <a:pt x="2114" y="200"/>
                  </a:cubicBezTo>
                  <a:cubicBezTo>
                    <a:pt x="2134" y="200"/>
                    <a:pt x="2138" y="197"/>
                    <a:pt x="2107" y="192"/>
                  </a:cubicBezTo>
                  <a:cubicBezTo>
                    <a:pt x="2107" y="192"/>
                    <a:pt x="2107" y="186"/>
                    <a:pt x="2047" y="186"/>
                  </a:cubicBezTo>
                  <a:lnTo>
                    <a:pt x="1928" y="167"/>
                  </a:lnTo>
                  <a:cubicBezTo>
                    <a:pt x="1890" y="167"/>
                    <a:pt x="1850" y="167"/>
                    <a:pt x="1809" y="161"/>
                  </a:cubicBezTo>
                  <a:cubicBezTo>
                    <a:pt x="1760" y="155"/>
                    <a:pt x="1798" y="148"/>
                    <a:pt x="1924" y="148"/>
                  </a:cubicBezTo>
                  <a:cubicBezTo>
                    <a:pt x="1944" y="148"/>
                    <a:pt x="1966" y="148"/>
                    <a:pt x="1991" y="148"/>
                  </a:cubicBezTo>
                  <a:lnTo>
                    <a:pt x="2110" y="148"/>
                  </a:lnTo>
                  <a:lnTo>
                    <a:pt x="1991" y="139"/>
                  </a:lnTo>
                  <a:cubicBezTo>
                    <a:pt x="1991" y="137"/>
                    <a:pt x="1991" y="133"/>
                    <a:pt x="2010" y="133"/>
                  </a:cubicBezTo>
                  <a:cubicBezTo>
                    <a:pt x="2019" y="133"/>
                    <a:pt x="2032" y="134"/>
                    <a:pt x="2050" y="136"/>
                  </a:cubicBezTo>
                  <a:cubicBezTo>
                    <a:pt x="2075" y="137"/>
                    <a:pt x="2089" y="138"/>
                    <a:pt x="2098" y="138"/>
                  </a:cubicBezTo>
                  <a:cubicBezTo>
                    <a:pt x="2110" y="138"/>
                    <a:pt x="2110" y="136"/>
                    <a:pt x="2110" y="133"/>
                  </a:cubicBezTo>
                  <a:cubicBezTo>
                    <a:pt x="2110" y="133"/>
                    <a:pt x="2110" y="129"/>
                    <a:pt x="2050" y="126"/>
                  </a:cubicBezTo>
                  <a:cubicBezTo>
                    <a:pt x="1934" y="117"/>
                    <a:pt x="1934" y="117"/>
                    <a:pt x="1994" y="117"/>
                  </a:cubicBezTo>
                  <a:cubicBezTo>
                    <a:pt x="2015" y="117"/>
                    <a:pt x="2032" y="118"/>
                    <a:pt x="2046" y="118"/>
                  </a:cubicBezTo>
                  <a:cubicBezTo>
                    <a:pt x="2109" y="118"/>
                    <a:pt x="2092" y="112"/>
                    <a:pt x="1994" y="104"/>
                  </a:cubicBezTo>
                  <a:cubicBezTo>
                    <a:pt x="1875" y="98"/>
                    <a:pt x="1875" y="98"/>
                    <a:pt x="1994" y="98"/>
                  </a:cubicBezTo>
                  <a:cubicBezTo>
                    <a:pt x="2009" y="100"/>
                    <a:pt x="2025" y="101"/>
                    <a:pt x="2040" y="101"/>
                  </a:cubicBezTo>
                  <a:cubicBezTo>
                    <a:pt x="2065" y="101"/>
                    <a:pt x="2090" y="99"/>
                    <a:pt x="2113" y="95"/>
                  </a:cubicBezTo>
                  <a:lnTo>
                    <a:pt x="2053" y="92"/>
                  </a:lnTo>
                  <a:cubicBezTo>
                    <a:pt x="1937" y="86"/>
                    <a:pt x="1937" y="82"/>
                    <a:pt x="1997" y="79"/>
                  </a:cubicBezTo>
                  <a:lnTo>
                    <a:pt x="1997" y="79"/>
                  </a:lnTo>
                  <a:cubicBezTo>
                    <a:pt x="2011" y="80"/>
                    <a:pt x="2022" y="80"/>
                    <a:pt x="2029" y="80"/>
                  </a:cubicBezTo>
                  <a:cubicBezTo>
                    <a:pt x="2053" y="80"/>
                    <a:pt x="2042" y="76"/>
                    <a:pt x="1997" y="67"/>
                  </a:cubicBezTo>
                  <a:cubicBezTo>
                    <a:pt x="2000" y="57"/>
                    <a:pt x="2000" y="54"/>
                    <a:pt x="2060" y="54"/>
                  </a:cubicBezTo>
                  <a:cubicBezTo>
                    <a:pt x="2108" y="55"/>
                    <a:pt x="2136" y="56"/>
                    <a:pt x="2144" y="56"/>
                  </a:cubicBezTo>
                  <a:cubicBezTo>
                    <a:pt x="2156" y="56"/>
                    <a:pt x="2127" y="55"/>
                    <a:pt x="2060" y="51"/>
                  </a:cubicBezTo>
                  <a:cubicBezTo>
                    <a:pt x="2000" y="45"/>
                    <a:pt x="2000" y="45"/>
                    <a:pt x="2060" y="35"/>
                  </a:cubicBezTo>
                  <a:cubicBezTo>
                    <a:pt x="2119" y="32"/>
                    <a:pt x="2119" y="32"/>
                    <a:pt x="2060" y="26"/>
                  </a:cubicBezTo>
                  <a:cubicBezTo>
                    <a:pt x="2035" y="25"/>
                    <a:pt x="2011" y="24"/>
                    <a:pt x="1987" y="24"/>
                  </a:cubicBezTo>
                  <a:cubicBezTo>
                    <a:pt x="1953" y="24"/>
                    <a:pt x="1919" y="25"/>
                    <a:pt x="1884" y="29"/>
                  </a:cubicBezTo>
                  <a:cubicBezTo>
                    <a:pt x="1884" y="32"/>
                    <a:pt x="1884" y="32"/>
                    <a:pt x="1825" y="32"/>
                  </a:cubicBezTo>
                  <a:lnTo>
                    <a:pt x="1825" y="23"/>
                  </a:lnTo>
                  <a:cubicBezTo>
                    <a:pt x="1825" y="20"/>
                    <a:pt x="1825" y="17"/>
                    <a:pt x="1768" y="7"/>
                  </a:cubicBezTo>
                  <a:cubicBezTo>
                    <a:pt x="1738" y="2"/>
                    <a:pt x="1694" y="0"/>
                    <a:pt x="16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8" name="Google Shape;12708;p53">
              <a:extLst>
                <a:ext uri="{FF2B5EF4-FFF2-40B4-BE49-F238E27FC236}">
                  <a16:creationId xmlns:a16="http://schemas.microsoft.com/office/drawing/2014/main" id="{AB2C2D40-29F1-6B17-D2EB-126B9ED1768A}"/>
                </a:ext>
              </a:extLst>
            </p:cNvPr>
            <p:cNvSpPr/>
            <p:nvPr/>
          </p:nvSpPr>
          <p:spPr>
            <a:xfrm>
              <a:off x="5374159" y="3386141"/>
              <a:ext cx="56339" cy="44626"/>
            </a:xfrm>
            <a:custGeom>
              <a:avLst/>
              <a:gdLst/>
              <a:ahLst/>
              <a:cxnLst/>
              <a:rect l="l" t="t" r="r" b="b"/>
              <a:pathLst>
                <a:path w="2660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8" y="1"/>
                    <a:pt x="1917" y="1"/>
                  </a:cubicBezTo>
                  <a:close/>
                  <a:moveTo>
                    <a:pt x="2608" y="491"/>
                  </a:moveTo>
                  <a:cubicBezTo>
                    <a:pt x="2601" y="529"/>
                    <a:pt x="2601" y="570"/>
                    <a:pt x="2604" y="607"/>
                  </a:cubicBezTo>
                  <a:lnTo>
                    <a:pt x="2608" y="607"/>
                  </a:lnTo>
                  <a:cubicBezTo>
                    <a:pt x="2608" y="607"/>
                    <a:pt x="2611" y="551"/>
                    <a:pt x="2611" y="491"/>
                  </a:cubicBezTo>
                  <a:close/>
                  <a:moveTo>
                    <a:pt x="764" y="1019"/>
                  </a:moveTo>
                  <a:cubicBezTo>
                    <a:pt x="763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4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5" y="1096"/>
                    <a:pt x="2065" y="1103"/>
                    <a:pt x="2065" y="1121"/>
                  </a:cubicBezTo>
                  <a:lnTo>
                    <a:pt x="2065" y="1124"/>
                  </a:lnTo>
                  <a:cubicBezTo>
                    <a:pt x="2069" y="1143"/>
                    <a:pt x="2065" y="1162"/>
                    <a:pt x="2059" y="1181"/>
                  </a:cubicBezTo>
                  <a:lnTo>
                    <a:pt x="2059" y="1121"/>
                  </a:lnTo>
                  <a:cubicBezTo>
                    <a:pt x="2061" y="1121"/>
                    <a:pt x="2063" y="1096"/>
                    <a:pt x="2065" y="1096"/>
                  </a:cubicBezTo>
                  <a:close/>
                  <a:moveTo>
                    <a:pt x="2363" y="1046"/>
                  </a:moveTo>
                  <a:cubicBezTo>
                    <a:pt x="2360" y="1065"/>
                    <a:pt x="2357" y="1084"/>
                    <a:pt x="2357" y="1106"/>
                  </a:cubicBezTo>
                  <a:cubicBezTo>
                    <a:pt x="2357" y="1165"/>
                    <a:pt x="2360" y="1165"/>
                    <a:pt x="2363" y="1165"/>
                  </a:cubicBezTo>
                  <a:cubicBezTo>
                    <a:pt x="2365" y="1183"/>
                    <a:pt x="2367" y="1190"/>
                    <a:pt x="2368" y="1190"/>
                  </a:cubicBezTo>
                  <a:cubicBezTo>
                    <a:pt x="2371" y="1190"/>
                    <a:pt x="2373" y="1148"/>
                    <a:pt x="2373" y="1106"/>
                  </a:cubicBezTo>
                  <a:cubicBezTo>
                    <a:pt x="2373" y="1049"/>
                    <a:pt x="2369" y="1046"/>
                    <a:pt x="2363" y="1046"/>
                  </a:cubicBezTo>
                  <a:close/>
                  <a:moveTo>
                    <a:pt x="734" y="1231"/>
                  </a:moveTo>
                  <a:lnTo>
                    <a:pt x="734" y="1231"/>
                  </a:ln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91" y="1168"/>
                  </a:moveTo>
                  <a:cubicBezTo>
                    <a:pt x="2391" y="1209"/>
                    <a:pt x="2388" y="1247"/>
                    <a:pt x="2382" y="1284"/>
                  </a:cubicBezTo>
                  <a:cubicBezTo>
                    <a:pt x="2379" y="1247"/>
                    <a:pt x="2379" y="1206"/>
                    <a:pt x="2385" y="1168"/>
                  </a:cubicBezTo>
                  <a:close/>
                  <a:moveTo>
                    <a:pt x="1620" y="1178"/>
                  </a:moveTo>
                  <a:lnTo>
                    <a:pt x="1624" y="1237"/>
                  </a:lnTo>
                  <a:lnTo>
                    <a:pt x="1620" y="1297"/>
                  </a:lnTo>
                  <a:lnTo>
                    <a:pt x="1617" y="1297"/>
                  </a:lnTo>
                  <a:cubicBezTo>
                    <a:pt x="1614" y="1256"/>
                    <a:pt x="1614" y="1218"/>
                    <a:pt x="1620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7" y="1276"/>
                    <a:pt x="1899" y="1278"/>
                  </a:cubicBezTo>
                  <a:cubicBezTo>
                    <a:pt x="1902" y="1326"/>
                    <a:pt x="1902" y="1335"/>
                    <a:pt x="1899" y="1335"/>
                  </a:cubicBezTo>
                  <a:cubicBezTo>
                    <a:pt x="1898" y="1335"/>
                    <a:pt x="1897" y="1335"/>
                    <a:pt x="1896" y="1334"/>
                  </a:cubicBezTo>
                  <a:cubicBezTo>
                    <a:pt x="1896" y="1316"/>
                    <a:pt x="1893" y="1297"/>
                    <a:pt x="1893" y="1275"/>
                  </a:cubicBezTo>
                  <a:cubicBezTo>
                    <a:pt x="1893" y="1255"/>
                    <a:pt x="1893" y="1249"/>
                    <a:pt x="1894" y="1249"/>
                  </a:cubicBezTo>
                  <a:close/>
                  <a:moveTo>
                    <a:pt x="1545" y="1168"/>
                  </a:moveTo>
                  <a:cubicBezTo>
                    <a:pt x="1548" y="1168"/>
                    <a:pt x="1545" y="1284"/>
                    <a:pt x="1545" y="1344"/>
                  </a:cubicBezTo>
                  <a:cubicBezTo>
                    <a:pt x="1542" y="1344"/>
                    <a:pt x="1542" y="1344"/>
                    <a:pt x="1542" y="1284"/>
                  </a:cubicBezTo>
                  <a:cubicBezTo>
                    <a:pt x="1542" y="1225"/>
                    <a:pt x="1545" y="1168"/>
                    <a:pt x="1545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0" y="1244"/>
                    <a:pt x="1953" y="1225"/>
                  </a:cubicBezTo>
                  <a:close/>
                  <a:moveTo>
                    <a:pt x="727" y="1287"/>
                  </a:moveTo>
                  <a:lnTo>
                    <a:pt x="730" y="1347"/>
                  </a:lnTo>
                  <a:lnTo>
                    <a:pt x="727" y="1347"/>
                  </a:lnTo>
                  <a:cubicBezTo>
                    <a:pt x="724" y="1347"/>
                    <a:pt x="724" y="1347"/>
                    <a:pt x="724" y="1287"/>
                  </a:cubicBezTo>
                  <a:close/>
                  <a:moveTo>
                    <a:pt x="1805" y="1322"/>
                  </a:moveTo>
                  <a:cubicBezTo>
                    <a:pt x="1805" y="1342"/>
                    <a:pt x="1805" y="1348"/>
                    <a:pt x="1805" y="1348"/>
                  </a:cubicBezTo>
                  <a:cubicBezTo>
                    <a:pt x="1804" y="1348"/>
                    <a:pt x="1803" y="1322"/>
                    <a:pt x="1805" y="1322"/>
                  </a:cubicBezTo>
                  <a:close/>
                  <a:moveTo>
                    <a:pt x="756" y="1291"/>
                  </a:moveTo>
                  <a:lnTo>
                    <a:pt x="759" y="1294"/>
                  </a:lnTo>
                  <a:lnTo>
                    <a:pt x="762" y="1353"/>
                  </a:lnTo>
                  <a:lnTo>
                    <a:pt x="759" y="1350"/>
                  </a:lnTo>
                  <a:cubicBezTo>
                    <a:pt x="756" y="1350"/>
                    <a:pt x="756" y="1350"/>
                    <a:pt x="756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8" y="1322"/>
                    <a:pt x="1232" y="1359"/>
                  </a:cubicBezTo>
                  <a:cubicBezTo>
                    <a:pt x="1226" y="1359"/>
                    <a:pt x="1226" y="1359"/>
                    <a:pt x="1226" y="1300"/>
                  </a:cubicBezTo>
                  <a:cubicBezTo>
                    <a:pt x="1226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22" y="1328"/>
                    <a:pt x="2122" y="1287"/>
                    <a:pt x="2125" y="1250"/>
                  </a:cubicBezTo>
                  <a:close/>
                  <a:moveTo>
                    <a:pt x="1451" y="1272"/>
                  </a:moveTo>
                  <a:lnTo>
                    <a:pt x="1454" y="1331"/>
                  </a:lnTo>
                  <a:lnTo>
                    <a:pt x="1451" y="1391"/>
                  </a:lnTo>
                  <a:lnTo>
                    <a:pt x="1448" y="1391"/>
                  </a:lnTo>
                  <a:cubicBezTo>
                    <a:pt x="1445" y="1350"/>
                    <a:pt x="1448" y="1312"/>
                    <a:pt x="1451" y="1272"/>
                  </a:cubicBezTo>
                  <a:close/>
                  <a:moveTo>
                    <a:pt x="779" y="1296"/>
                  </a:moveTo>
                  <a:cubicBezTo>
                    <a:pt x="780" y="1296"/>
                    <a:pt x="780" y="1296"/>
                    <a:pt x="781" y="1297"/>
                  </a:cubicBezTo>
                  <a:cubicBezTo>
                    <a:pt x="784" y="1297"/>
                    <a:pt x="784" y="1297"/>
                    <a:pt x="781" y="1356"/>
                  </a:cubicBezTo>
                  <a:lnTo>
                    <a:pt x="784" y="1356"/>
                  </a:lnTo>
                  <a:cubicBezTo>
                    <a:pt x="782" y="1384"/>
                    <a:pt x="781" y="1398"/>
                    <a:pt x="779" y="1398"/>
                  </a:cubicBezTo>
                  <a:cubicBezTo>
                    <a:pt x="778" y="1398"/>
                    <a:pt x="777" y="1383"/>
                    <a:pt x="777" y="1353"/>
                  </a:cubicBezTo>
                  <a:cubicBezTo>
                    <a:pt x="777" y="1305"/>
                    <a:pt x="777" y="1296"/>
                    <a:pt x="779" y="1296"/>
                  </a:cubicBezTo>
                  <a:close/>
                  <a:moveTo>
                    <a:pt x="1103" y="1281"/>
                  </a:moveTo>
                  <a:lnTo>
                    <a:pt x="1107" y="1284"/>
                  </a:lnTo>
                  <a:cubicBezTo>
                    <a:pt x="1107" y="1341"/>
                    <a:pt x="1103" y="1400"/>
                    <a:pt x="1103" y="1400"/>
                  </a:cubicBezTo>
                  <a:lnTo>
                    <a:pt x="1100" y="1400"/>
                  </a:lnTo>
                  <a:cubicBezTo>
                    <a:pt x="1100" y="1359"/>
                    <a:pt x="1100" y="1322"/>
                    <a:pt x="1103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8" y="1403"/>
                    <a:pt x="1818" y="1363"/>
                    <a:pt x="1821" y="1325"/>
                  </a:cubicBezTo>
                  <a:close/>
                  <a:moveTo>
                    <a:pt x="696" y="1344"/>
                  </a:moveTo>
                  <a:cubicBezTo>
                    <a:pt x="696" y="1344"/>
                    <a:pt x="699" y="1403"/>
                    <a:pt x="699" y="1460"/>
                  </a:cubicBezTo>
                  <a:lnTo>
                    <a:pt x="696" y="1460"/>
                  </a:lnTo>
                  <a:cubicBezTo>
                    <a:pt x="693" y="1441"/>
                    <a:pt x="690" y="1422"/>
                    <a:pt x="693" y="1400"/>
                  </a:cubicBezTo>
                  <a:cubicBezTo>
                    <a:pt x="690" y="1381"/>
                    <a:pt x="693" y="1363"/>
                    <a:pt x="696" y="1344"/>
                  </a:cubicBezTo>
                  <a:close/>
                  <a:moveTo>
                    <a:pt x="2222" y="1203"/>
                  </a:moveTo>
                  <a:lnTo>
                    <a:pt x="2228" y="1206"/>
                  </a:lnTo>
                  <a:lnTo>
                    <a:pt x="2222" y="1322"/>
                  </a:lnTo>
                  <a:cubicBezTo>
                    <a:pt x="2219" y="1419"/>
                    <a:pt x="2217" y="1462"/>
                    <a:pt x="2216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6" y="1322"/>
                    <a:pt x="2216" y="1262"/>
                    <a:pt x="2222" y="1203"/>
                  </a:cubicBezTo>
                  <a:close/>
                  <a:moveTo>
                    <a:pt x="573" y="1299"/>
                  </a:moveTo>
                  <a:cubicBezTo>
                    <a:pt x="573" y="1299"/>
                    <a:pt x="574" y="1305"/>
                    <a:pt x="574" y="1325"/>
                  </a:cubicBezTo>
                  <a:lnTo>
                    <a:pt x="574" y="1385"/>
                  </a:lnTo>
                  <a:cubicBezTo>
                    <a:pt x="572" y="1427"/>
                    <a:pt x="569" y="1467"/>
                    <a:pt x="568" y="1467"/>
                  </a:cubicBezTo>
                  <a:cubicBezTo>
                    <a:pt x="568" y="1467"/>
                    <a:pt x="568" y="1461"/>
                    <a:pt x="568" y="1444"/>
                  </a:cubicBezTo>
                  <a:cubicBezTo>
                    <a:pt x="568" y="1444"/>
                    <a:pt x="568" y="1385"/>
                    <a:pt x="571" y="1325"/>
                  </a:cubicBezTo>
                  <a:cubicBezTo>
                    <a:pt x="571" y="1325"/>
                    <a:pt x="572" y="1299"/>
                    <a:pt x="573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61" y="1253"/>
                  </a:moveTo>
                  <a:cubicBezTo>
                    <a:pt x="2564" y="1291"/>
                    <a:pt x="2567" y="1331"/>
                    <a:pt x="2567" y="1372"/>
                  </a:cubicBezTo>
                  <a:cubicBezTo>
                    <a:pt x="2570" y="1488"/>
                    <a:pt x="2570" y="1488"/>
                    <a:pt x="2564" y="1488"/>
                  </a:cubicBezTo>
                  <a:cubicBezTo>
                    <a:pt x="2561" y="1488"/>
                    <a:pt x="2557" y="1488"/>
                    <a:pt x="2557" y="1428"/>
                  </a:cubicBezTo>
                  <a:lnTo>
                    <a:pt x="2561" y="1428"/>
                  </a:lnTo>
                  <a:cubicBezTo>
                    <a:pt x="2561" y="1446"/>
                    <a:pt x="2561" y="1453"/>
                    <a:pt x="2561" y="1453"/>
                  </a:cubicBezTo>
                  <a:cubicBezTo>
                    <a:pt x="2562" y="1453"/>
                    <a:pt x="2563" y="1411"/>
                    <a:pt x="2561" y="1369"/>
                  </a:cubicBezTo>
                  <a:lnTo>
                    <a:pt x="2561" y="1253"/>
                  </a:lnTo>
                  <a:close/>
                  <a:moveTo>
                    <a:pt x="2601" y="1375"/>
                  </a:moveTo>
                  <a:lnTo>
                    <a:pt x="2604" y="1435"/>
                  </a:lnTo>
                  <a:cubicBezTo>
                    <a:pt x="2604" y="1494"/>
                    <a:pt x="2601" y="1494"/>
                    <a:pt x="2598" y="1494"/>
                  </a:cubicBezTo>
                  <a:cubicBezTo>
                    <a:pt x="2595" y="1491"/>
                    <a:pt x="2595" y="1494"/>
                    <a:pt x="2595" y="1435"/>
                  </a:cubicBezTo>
                  <a:cubicBezTo>
                    <a:pt x="2595" y="1413"/>
                    <a:pt x="2595" y="1394"/>
                    <a:pt x="2601" y="1375"/>
                  </a:cubicBezTo>
                  <a:close/>
                  <a:moveTo>
                    <a:pt x="2009" y="1469"/>
                  </a:moveTo>
                  <a:lnTo>
                    <a:pt x="2012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0" y="1416"/>
                  </a:lnTo>
                  <a:cubicBezTo>
                    <a:pt x="2044" y="1454"/>
                    <a:pt x="2040" y="1494"/>
                    <a:pt x="2037" y="1532"/>
                  </a:cubicBezTo>
                  <a:cubicBezTo>
                    <a:pt x="2036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3" y="1432"/>
                  </a:moveTo>
                  <a:cubicBezTo>
                    <a:pt x="2156" y="1432"/>
                    <a:pt x="2153" y="1491"/>
                    <a:pt x="2150" y="1607"/>
                  </a:cubicBezTo>
                  <a:cubicBezTo>
                    <a:pt x="2147" y="1632"/>
                    <a:pt x="2146" y="1646"/>
                    <a:pt x="2145" y="1646"/>
                  </a:cubicBezTo>
                  <a:cubicBezTo>
                    <a:pt x="2144" y="1646"/>
                    <a:pt x="2145" y="1617"/>
                    <a:pt x="2147" y="1548"/>
                  </a:cubicBezTo>
                  <a:cubicBezTo>
                    <a:pt x="2150" y="1488"/>
                    <a:pt x="2153" y="1432"/>
                    <a:pt x="2153" y="1432"/>
                  </a:cubicBezTo>
                  <a:close/>
                  <a:moveTo>
                    <a:pt x="467" y="1488"/>
                  </a:moveTo>
                  <a:cubicBezTo>
                    <a:pt x="470" y="1548"/>
                    <a:pt x="467" y="1607"/>
                    <a:pt x="464" y="1663"/>
                  </a:cubicBezTo>
                  <a:cubicBezTo>
                    <a:pt x="461" y="1663"/>
                    <a:pt x="461" y="1663"/>
                    <a:pt x="461" y="1604"/>
                  </a:cubicBezTo>
                  <a:cubicBezTo>
                    <a:pt x="458" y="1566"/>
                    <a:pt x="461" y="1526"/>
                    <a:pt x="467" y="1488"/>
                  </a:cubicBezTo>
                  <a:close/>
                  <a:moveTo>
                    <a:pt x="1975" y="1582"/>
                  </a:moveTo>
                  <a:cubicBezTo>
                    <a:pt x="1971" y="1601"/>
                    <a:pt x="1971" y="1623"/>
                    <a:pt x="1971" y="1642"/>
                  </a:cubicBezTo>
                  <a:cubicBezTo>
                    <a:pt x="1971" y="1660"/>
                    <a:pt x="1971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8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32" y="1582"/>
                    <a:pt x="29" y="1623"/>
                    <a:pt x="25" y="1660"/>
                  </a:cubicBezTo>
                  <a:cubicBezTo>
                    <a:pt x="24" y="1695"/>
                    <a:pt x="22" y="1710"/>
                    <a:pt x="21" y="1710"/>
                  </a:cubicBezTo>
                  <a:cubicBezTo>
                    <a:pt x="20" y="1710"/>
                    <a:pt x="21" y="1626"/>
                    <a:pt x="25" y="1544"/>
                  </a:cubicBezTo>
                  <a:cubicBezTo>
                    <a:pt x="27" y="1485"/>
                    <a:pt x="28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3" y="1660"/>
                  </a:lnTo>
                  <a:cubicBezTo>
                    <a:pt x="843" y="1714"/>
                    <a:pt x="841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40" y="1620"/>
                    <a:pt x="840" y="1601"/>
                  </a:cubicBezTo>
                  <a:close/>
                  <a:moveTo>
                    <a:pt x="1495" y="1632"/>
                  </a:moveTo>
                  <a:cubicBezTo>
                    <a:pt x="1495" y="1692"/>
                    <a:pt x="1492" y="1751"/>
                    <a:pt x="1492" y="1751"/>
                  </a:cubicBezTo>
                  <a:lnTo>
                    <a:pt x="1489" y="1751"/>
                  </a:lnTo>
                  <a:cubicBezTo>
                    <a:pt x="1486" y="1710"/>
                    <a:pt x="1489" y="1673"/>
                    <a:pt x="1492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799" y="1770"/>
                  </a:lnTo>
                  <a:cubicBezTo>
                    <a:pt x="799" y="1732"/>
                    <a:pt x="799" y="1692"/>
                    <a:pt x="803" y="1654"/>
                  </a:cubicBezTo>
                  <a:close/>
                  <a:moveTo>
                    <a:pt x="2551" y="1723"/>
                  </a:moveTo>
                  <a:cubicBezTo>
                    <a:pt x="2551" y="1783"/>
                    <a:pt x="2551" y="1783"/>
                    <a:pt x="2551" y="1783"/>
                  </a:cubicBezTo>
                  <a:lnTo>
                    <a:pt x="2554" y="1783"/>
                  </a:lnTo>
                  <a:lnTo>
                    <a:pt x="2551" y="1723"/>
                  </a:lnTo>
                  <a:close/>
                  <a:moveTo>
                    <a:pt x="25" y="952"/>
                  </a:moveTo>
                  <a:cubicBezTo>
                    <a:pt x="22" y="993"/>
                    <a:pt x="19" y="1030"/>
                    <a:pt x="22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5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7" y="1187"/>
                  </a:cubicBezTo>
                  <a:cubicBezTo>
                    <a:pt x="7" y="1170"/>
                    <a:pt x="6" y="1162"/>
                    <a:pt x="6" y="1162"/>
                  </a:cubicBezTo>
                  <a:lnTo>
                    <a:pt x="6" y="1162"/>
                  </a:lnTo>
                  <a:cubicBezTo>
                    <a:pt x="5" y="1162"/>
                    <a:pt x="4" y="1205"/>
                    <a:pt x="7" y="1247"/>
                  </a:cubicBezTo>
                  <a:cubicBezTo>
                    <a:pt x="10" y="1284"/>
                    <a:pt x="7" y="1325"/>
                    <a:pt x="3" y="1363"/>
                  </a:cubicBezTo>
                  <a:lnTo>
                    <a:pt x="3" y="1482"/>
                  </a:lnTo>
                  <a:cubicBezTo>
                    <a:pt x="0" y="1560"/>
                    <a:pt x="3" y="1638"/>
                    <a:pt x="10" y="1720"/>
                  </a:cubicBezTo>
                  <a:cubicBezTo>
                    <a:pt x="17" y="1755"/>
                    <a:pt x="23" y="1789"/>
                    <a:pt x="27" y="1789"/>
                  </a:cubicBezTo>
                  <a:cubicBezTo>
                    <a:pt x="30" y="1789"/>
                    <a:pt x="32" y="1771"/>
                    <a:pt x="32" y="1723"/>
                  </a:cubicBezTo>
                  <a:cubicBezTo>
                    <a:pt x="32" y="1701"/>
                    <a:pt x="35" y="1682"/>
                    <a:pt x="38" y="1663"/>
                  </a:cubicBezTo>
                  <a:cubicBezTo>
                    <a:pt x="41" y="1682"/>
                    <a:pt x="44" y="1704"/>
                    <a:pt x="44" y="1723"/>
                  </a:cubicBezTo>
                  <a:cubicBezTo>
                    <a:pt x="44" y="1783"/>
                    <a:pt x="57" y="1786"/>
                    <a:pt x="72" y="1786"/>
                  </a:cubicBezTo>
                  <a:cubicBezTo>
                    <a:pt x="91" y="1789"/>
                    <a:pt x="101" y="1792"/>
                    <a:pt x="104" y="1852"/>
                  </a:cubicBezTo>
                  <a:cubicBezTo>
                    <a:pt x="107" y="1911"/>
                    <a:pt x="110" y="1911"/>
                    <a:pt x="110" y="1911"/>
                  </a:cubicBezTo>
                  <a:cubicBezTo>
                    <a:pt x="110" y="1865"/>
                    <a:pt x="121" y="1856"/>
                    <a:pt x="137" y="1856"/>
                  </a:cubicBezTo>
                  <a:cubicBezTo>
                    <a:pt x="141" y="1856"/>
                    <a:pt x="146" y="1857"/>
                    <a:pt x="151" y="1858"/>
                  </a:cubicBezTo>
                  <a:cubicBezTo>
                    <a:pt x="156" y="1858"/>
                    <a:pt x="161" y="1859"/>
                    <a:pt x="165" y="1859"/>
                  </a:cubicBezTo>
                  <a:cubicBezTo>
                    <a:pt x="181" y="1859"/>
                    <a:pt x="195" y="1851"/>
                    <a:pt x="195" y="1804"/>
                  </a:cubicBezTo>
                  <a:lnTo>
                    <a:pt x="201" y="1804"/>
                  </a:lnTo>
                  <a:cubicBezTo>
                    <a:pt x="201" y="1864"/>
                    <a:pt x="207" y="1864"/>
                    <a:pt x="213" y="1867"/>
                  </a:cubicBezTo>
                  <a:cubicBezTo>
                    <a:pt x="220" y="1808"/>
                    <a:pt x="226" y="1808"/>
                    <a:pt x="226" y="1808"/>
                  </a:cubicBezTo>
                  <a:cubicBezTo>
                    <a:pt x="226" y="1867"/>
                    <a:pt x="229" y="1867"/>
                    <a:pt x="235" y="1870"/>
                  </a:cubicBezTo>
                  <a:cubicBezTo>
                    <a:pt x="242" y="1870"/>
                    <a:pt x="245" y="1870"/>
                    <a:pt x="245" y="1811"/>
                  </a:cubicBezTo>
                  <a:cubicBezTo>
                    <a:pt x="248" y="1811"/>
                    <a:pt x="270" y="1814"/>
                    <a:pt x="279" y="1873"/>
                  </a:cubicBezTo>
                  <a:cubicBezTo>
                    <a:pt x="280" y="1891"/>
                    <a:pt x="281" y="1899"/>
                    <a:pt x="282" y="1899"/>
                  </a:cubicBezTo>
                  <a:cubicBezTo>
                    <a:pt x="284" y="1899"/>
                    <a:pt x="286" y="1859"/>
                    <a:pt x="289" y="1817"/>
                  </a:cubicBezTo>
                  <a:cubicBezTo>
                    <a:pt x="285" y="1779"/>
                    <a:pt x="289" y="1739"/>
                    <a:pt x="295" y="1701"/>
                  </a:cubicBezTo>
                  <a:lnTo>
                    <a:pt x="295" y="1817"/>
                  </a:lnTo>
                  <a:cubicBezTo>
                    <a:pt x="292" y="1877"/>
                    <a:pt x="292" y="1877"/>
                    <a:pt x="298" y="1877"/>
                  </a:cubicBezTo>
                  <a:lnTo>
                    <a:pt x="304" y="1880"/>
                  </a:lnTo>
                  <a:cubicBezTo>
                    <a:pt x="304" y="1831"/>
                    <a:pt x="315" y="1822"/>
                    <a:pt x="330" y="1822"/>
                  </a:cubicBezTo>
                  <a:cubicBezTo>
                    <a:pt x="334" y="1822"/>
                    <a:pt x="338" y="1823"/>
                    <a:pt x="342" y="1823"/>
                  </a:cubicBezTo>
                  <a:cubicBezTo>
                    <a:pt x="349" y="1825"/>
                    <a:pt x="355" y="1826"/>
                    <a:pt x="359" y="1826"/>
                  </a:cubicBezTo>
                  <a:cubicBezTo>
                    <a:pt x="374" y="1826"/>
                    <a:pt x="379" y="1815"/>
                    <a:pt x="379" y="1770"/>
                  </a:cubicBezTo>
                  <a:cubicBezTo>
                    <a:pt x="379" y="1741"/>
                    <a:pt x="380" y="1727"/>
                    <a:pt x="382" y="1727"/>
                  </a:cubicBezTo>
                  <a:cubicBezTo>
                    <a:pt x="384" y="1727"/>
                    <a:pt x="387" y="1743"/>
                    <a:pt x="392" y="1773"/>
                  </a:cubicBezTo>
                  <a:cubicBezTo>
                    <a:pt x="404" y="1888"/>
                    <a:pt x="408" y="1929"/>
                    <a:pt x="411" y="1929"/>
                  </a:cubicBezTo>
                  <a:cubicBezTo>
                    <a:pt x="412" y="1929"/>
                    <a:pt x="413" y="1916"/>
                    <a:pt x="414" y="1895"/>
                  </a:cubicBezTo>
                  <a:cubicBezTo>
                    <a:pt x="408" y="1855"/>
                    <a:pt x="408" y="1814"/>
                    <a:pt x="411" y="1776"/>
                  </a:cubicBezTo>
                  <a:cubicBezTo>
                    <a:pt x="411" y="1717"/>
                    <a:pt x="412" y="1687"/>
                    <a:pt x="413" y="1687"/>
                  </a:cubicBezTo>
                  <a:cubicBezTo>
                    <a:pt x="414" y="1687"/>
                    <a:pt x="416" y="1717"/>
                    <a:pt x="417" y="1776"/>
                  </a:cubicBezTo>
                  <a:cubicBezTo>
                    <a:pt x="417" y="1823"/>
                    <a:pt x="424" y="1843"/>
                    <a:pt x="433" y="1843"/>
                  </a:cubicBezTo>
                  <a:cubicBezTo>
                    <a:pt x="447" y="1843"/>
                    <a:pt x="465" y="1795"/>
                    <a:pt x="467" y="1723"/>
                  </a:cubicBezTo>
                  <a:lnTo>
                    <a:pt x="467" y="1783"/>
                  </a:lnTo>
                  <a:cubicBezTo>
                    <a:pt x="467" y="1842"/>
                    <a:pt x="470" y="1842"/>
                    <a:pt x="483" y="1845"/>
                  </a:cubicBezTo>
                  <a:lnTo>
                    <a:pt x="492" y="1845"/>
                  </a:lnTo>
                  <a:cubicBezTo>
                    <a:pt x="492" y="1797"/>
                    <a:pt x="495" y="1779"/>
                    <a:pt x="498" y="1779"/>
                  </a:cubicBezTo>
                  <a:cubicBezTo>
                    <a:pt x="503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7" y="1908"/>
                  </a:cubicBezTo>
                  <a:cubicBezTo>
                    <a:pt x="521" y="1860"/>
                    <a:pt x="526" y="1843"/>
                    <a:pt x="531" y="1843"/>
                  </a:cubicBezTo>
                  <a:cubicBezTo>
                    <a:pt x="537" y="1843"/>
                    <a:pt x="542" y="1879"/>
                    <a:pt x="542" y="1914"/>
                  </a:cubicBezTo>
                  <a:lnTo>
                    <a:pt x="549" y="1914"/>
                  </a:lnTo>
                  <a:cubicBezTo>
                    <a:pt x="551" y="1866"/>
                    <a:pt x="556" y="1857"/>
                    <a:pt x="559" y="1857"/>
                  </a:cubicBezTo>
                  <a:cubicBezTo>
                    <a:pt x="560" y="1857"/>
                    <a:pt x="561" y="1857"/>
                    <a:pt x="561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71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6" y="1801"/>
                  </a:cubicBezTo>
                  <a:cubicBezTo>
                    <a:pt x="611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5" y="1777"/>
                    <a:pt x="627" y="1763"/>
                    <a:pt x="628" y="1763"/>
                  </a:cubicBezTo>
                  <a:cubicBezTo>
                    <a:pt x="629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4" y="1853"/>
                    <a:pt x="649" y="1839"/>
                    <a:pt x="652" y="1811"/>
                  </a:cubicBezTo>
                  <a:lnTo>
                    <a:pt x="658" y="1811"/>
                  </a:lnTo>
                  <a:cubicBezTo>
                    <a:pt x="660" y="1871"/>
                    <a:pt x="663" y="1900"/>
                    <a:pt x="666" y="1900"/>
                  </a:cubicBezTo>
                  <a:cubicBezTo>
                    <a:pt x="669" y="1900"/>
                    <a:pt x="673" y="1871"/>
                    <a:pt x="674" y="1814"/>
                  </a:cubicBezTo>
                  <a:cubicBezTo>
                    <a:pt x="674" y="1873"/>
                    <a:pt x="677" y="1873"/>
                    <a:pt x="680" y="1873"/>
                  </a:cubicBezTo>
                  <a:cubicBezTo>
                    <a:pt x="683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2" y="1877"/>
                  </a:lnTo>
                  <a:cubicBezTo>
                    <a:pt x="705" y="1817"/>
                    <a:pt x="709" y="1817"/>
                    <a:pt x="712" y="1817"/>
                  </a:cubicBezTo>
                  <a:cubicBezTo>
                    <a:pt x="712" y="1818"/>
                    <a:pt x="713" y="1818"/>
                    <a:pt x="713" y="1818"/>
                  </a:cubicBezTo>
                  <a:cubicBezTo>
                    <a:pt x="716" y="1818"/>
                    <a:pt x="719" y="1809"/>
                    <a:pt x="721" y="1761"/>
                  </a:cubicBezTo>
                  <a:cubicBezTo>
                    <a:pt x="724" y="1701"/>
                    <a:pt x="727" y="1701"/>
                    <a:pt x="727" y="1701"/>
                  </a:cubicBezTo>
                  <a:lnTo>
                    <a:pt x="727" y="1701"/>
                  </a:lnTo>
                  <a:cubicBezTo>
                    <a:pt x="730" y="1742"/>
                    <a:pt x="727" y="1779"/>
                    <a:pt x="724" y="1820"/>
                  </a:cubicBezTo>
                  <a:cubicBezTo>
                    <a:pt x="722" y="1844"/>
                    <a:pt x="722" y="1858"/>
                    <a:pt x="723" y="1858"/>
                  </a:cubicBezTo>
                  <a:cubicBezTo>
                    <a:pt x="726" y="1858"/>
                    <a:pt x="731" y="1831"/>
                    <a:pt x="737" y="1764"/>
                  </a:cubicBezTo>
                  <a:cubicBezTo>
                    <a:pt x="741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5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0" y="1782"/>
                    <a:pt x="771" y="1782"/>
                  </a:cubicBezTo>
                  <a:cubicBezTo>
                    <a:pt x="772" y="1782"/>
                    <a:pt x="773" y="1797"/>
                    <a:pt x="774" y="1826"/>
                  </a:cubicBezTo>
                  <a:cubicBezTo>
                    <a:pt x="774" y="1851"/>
                    <a:pt x="775" y="1866"/>
                    <a:pt x="776" y="1866"/>
                  </a:cubicBezTo>
                  <a:cubicBezTo>
                    <a:pt x="776" y="1866"/>
                    <a:pt x="777" y="1837"/>
                    <a:pt x="777" y="1767"/>
                  </a:cubicBezTo>
                  <a:cubicBezTo>
                    <a:pt x="779" y="1739"/>
                    <a:pt x="781" y="1725"/>
                    <a:pt x="782" y="1725"/>
                  </a:cubicBezTo>
                  <a:cubicBezTo>
                    <a:pt x="784" y="1725"/>
                    <a:pt x="785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89" y="1869"/>
                    <a:pt x="790" y="1854"/>
                    <a:pt x="790" y="1830"/>
                  </a:cubicBezTo>
                  <a:cubicBezTo>
                    <a:pt x="793" y="1770"/>
                    <a:pt x="796" y="1770"/>
                    <a:pt x="796" y="1770"/>
                  </a:cubicBezTo>
                  <a:cubicBezTo>
                    <a:pt x="796" y="1830"/>
                    <a:pt x="824" y="1833"/>
                    <a:pt x="853" y="1839"/>
                  </a:cubicBezTo>
                  <a:cubicBezTo>
                    <a:pt x="859" y="1798"/>
                    <a:pt x="862" y="1761"/>
                    <a:pt x="859" y="1720"/>
                  </a:cubicBezTo>
                  <a:cubicBezTo>
                    <a:pt x="859" y="1671"/>
                    <a:pt x="859" y="1652"/>
                    <a:pt x="859" y="1652"/>
                  </a:cubicBezTo>
                  <a:cubicBezTo>
                    <a:pt x="860" y="1652"/>
                    <a:pt x="860" y="1686"/>
                    <a:pt x="862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69" y="1854"/>
                    <a:pt x="870" y="1810"/>
                    <a:pt x="868" y="1723"/>
                  </a:cubicBezTo>
                  <a:cubicBezTo>
                    <a:pt x="867" y="1663"/>
                    <a:pt x="866" y="1634"/>
                    <a:pt x="866" y="1634"/>
                  </a:cubicBezTo>
                  <a:lnTo>
                    <a:pt x="866" y="1634"/>
                  </a:lnTo>
                  <a:cubicBezTo>
                    <a:pt x="867" y="1634"/>
                    <a:pt x="868" y="1663"/>
                    <a:pt x="871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5" y="1768"/>
                    <a:pt x="876" y="1753"/>
                    <a:pt x="878" y="1723"/>
                  </a:cubicBezTo>
                  <a:cubicBezTo>
                    <a:pt x="878" y="1693"/>
                    <a:pt x="879" y="1678"/>
                    <a:pt x="879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5" y="1807"/>
                    <a:pt x="886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0" y="1783"/>
                    <a:pt x="893" y="1842"/>
                  </a:cubicBezTo>
                  <a:cubicBezTo>
                    <a:pt x="894" y="1860"/>
                    <a:pt x="895" y="1867"/>
                    <a:pt x="896" y="1867"/>
                  </a:cubicBezTo>
                  <a:cubicBezTo>
                    <a:pt x="898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2" y="1699"/>
                  </a:cubicBezTo>
                  <a:cubicBezTo>
                    <a:pt x="914" y="1699"/>
                    <a:pt x="914" y="1728"/>
                    <a:pt x="912" y="1786"/>
                  </a:cubicBezTo>
                  <a:cubicBezTo>
                    <a:pt x="911" y="1832"/>
                    <a:pt x="913" y="1852"/>
                    <a:pt x="915" y="1852"/>
                  </a:cubicBezTo>
                  <a:cubicBezTo>
                    <a:pt x="919" y="1852"/>
                    <a:pt x="926" y="1802"/>
                    <a:pt x="928" y="1729"/>
                  </a:cubicBezTo>
                  <a:cubicBezTo>
                    <a:pt x="930" y="1662"/>
                    <a:pt x="930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7" y="1732"/>
                    <a:pt x="940" y="1732"/>
                    <a:pt x="940" y="1792"/>
                  </a:cubicBezTo>
                  <a:cubicBezTo>
                    <a:pt x="940" y="1792"/>
                    <a:pt x="944" y="1792"/>
                    <a:pt x="950" y="1732"/>
                  </a:cubicBezTo>
                  <a:cubicBezTo>
                    <a:pt x="952" y="1689"/>
                    <a:pt x="955" y="1670"/>
                    <a:pt x="958" y="1670"/>
                  </a:cubicBezTo>
                  <a:cubicBezTo>
                    <a:pt x="962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2" y="1694"/>
                    <a:pt x="985" y="1675"/>
                    <a:pt x="988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1000" y="1720"/>
                    <a:pt x="1003" y="1682"/>
                  </a:cubicBezTo>
                  <a:cubicBezTo>
                    <a:pt x="1006" y="1682"/>
                    <a:pt x="1009" y="1682"/>
                    <a:pt x="1009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5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4" y="1864"/>
                  </a:lnTo>
                  <a:cubicBezTo>
                    <a:pt x="1036" y="1834"/>
                    <a:pt x="1038" y="1819"/>
                    <a:pt x="1040" y="1819"/>
                  </a:cubicBezTo>
                  <a:cubicBezTo>
                    <a:pt x="1042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3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3" y="1912"/>
                  </a:cubicBezTo>
                  <a:cubicBezTo>
                    <a:pt x="1063" y="1912"/>
                    <a:pt x="1064" y="1897"/>
                    <a:pt x="1066" y="1867"/>
                  </a:cubicBezTo>
                  <a:cubicBezTo>
                    <a:pt x="1066" y="1819"/>
                    <a:pt x="1068" y="1810"/>
                    <a:pt x="1070" y="1810"/>
                  </a:cubicBezTo>
                  <a:cubicBezTo>
                    <a:pt x="1071" y="1810"/>
                    <a:pt x="1071" y="1810"/>
                    <a:pt x="1072" y="1811"/>
                  </a:cubicBezTo>
                  <a:lnTo>
                    <a:pt x="1078" y="1811"/>
                  </a:lnTo>
                  <a:cubicBezTo>
                    <a:pt x="1078" y="1751"/>
                    <a:pt x="1078" y="1751"/>
                    <a:pt x="1081" y="1751"/>
                  </a:cubicBezTo>
                  <a:cubicBezTo>
                    <a:pt x="1085" y="1751"/>
                    <a:pt x="1094" y="1814"/>
                    <a:pt x="1097" y="1814"/>
                  </a:cubicBezTo>
                  <a:cubicBezTo>
                    <a:pt x="1107" y="1814"/>
                    <a:pt x="1107" y="1814"/>
                    <a:pt x="1103" y="1754"/>
                  </a:cubicBezTo>
                  <a:cubicBezTo>
                    <a:pt x="1101" y="1754"/>
                    <a:pt x="1101" y="1728"/>
                    <a:pt x="1102" y="1728"/>
                  </a:cubicBezTo>
                  <a:lnTo>
                    <a:pt x="1102" y="1728"/>
                  </a:lnTo>
                  <a:cubicBezTo>
                    <a:pt x="1103" y="1728"/>
                    <a:pt x="1104" y="1735"/>
                    <a:pt x="1107" y="1754"/>
                  </a:cubicBezTo>
                  <a:cubicBezTo>
                    <a:pt x="1110" y="1754"/>
                    <a:pt x="1119" y="1817"/>
                    <a:pt x="1128" y="1817"/>
                  </a:cubicBezTo>
                  <a:cubicBezTo>
                    <a:pt x="1131" y="1818"/>
                    <a:pt x="1133" y="1818"/>
                    <a:pt x="1134" y="1818"/>
                  </a:cubicBezTo>
                  <a:cubicBezTo>
                    <a:pt x="1141" y="1818"/>
                    <a:pt x="1141" y="1809"/>
                    <a:pt x="1141" y="1761"/>
                  </a:cubicBezTo>
                  <a:cubicBezTo>
                    <a:pt x="1139" y="1701"/>
                    <a:pt x="1139" y="1671"/>
                    <a:pt x="1140" y="1671"/>
                  </a:cubicBezTo>
                  <a:lnTo>
                    <a:pt x="1140" y="1671"/>
                  </a:lnTo>
                  <a:cubicBezTo>
                    <a:pt x="1141" y="1671"/>
                    <a:pt x="1143" y="1701"/>
                    <a:pt x="1144" y="1761"/>
                  </a:cubicBezTo>
                  <a:cubicBezTo>
                    <a:pt x="1148" y="1830"/>
                    <a:pt x="1150" y="1859"/>
                    <a:pt x="1152" y="1859"/>
                  </a:cubicBezTo>
                  <a:cubicBezTo>
                    <a:pt x="1153" y="1859"/>
                    <a:pt x="1154" y="1845"/>
                    <a:pt x="1154" y="1820"/>
                  </a:cubicBezTo>
                  <a:cubicBezTo>
                    <a:pt x="1156" y="1772"/>
                    <a:pt x="1157" y="1763"/>
                    <a:pt x="1158" y="1763"/>
                  </a:cubicBezTo>
                  <a:cubicBezTo>
                    <a:pt x="1159" y="1763"/>
                    <a:pt x="1159" y="1763"/>
                    <a:pt x="1160" y="1764"/>
                  </a:cubicBezTo>
                  <a:cubicBezTo>
                    <a:pt x="1160" y="1792"/>
                    <a:pt x="1161" y="1807"/>
                    <a:pt x="1162" y="1807"/>
                  </a:cubicBezTo>
                  <a:cubicBezTo>
                    <a:pt x="1164" y="1807"/>
                    <a:pt x="1166" y="1793"/>
                    <a:pt x="1169" y="1764"/>
                  </a:cubicBezTo>
                  <a:cubicBezTo>
                    <a:pt x="1172" y="1764"/>
                    <a:pt x="1172" y="1764"/>
                    <a:pt x="1172" y="1823"/>
                  </a:cubicBezTo>
                  <a:lnTo>
                    <a:pt x="1179" y="1823"/>
                  </a:lnTo>
                  <a:cubicBezTo>
                    <a:pt x="1181" y="1776"/>
                    <a:pt x="1186" y="1758"/>
                    <a:pt x="1191" y="1758"/>
                  </a:cubicBezTo>
                  <a:cubicBezTo>
                    <a:pt x="1198" y="1758"/>
                    <a:pt x="1205" y="1794"/>
                    <a:pt x="1207" y="1830"/>
                  </a:cubicBezTo>
                  <a:cubicBezTo>
                    <a:pt x="1207" y="1830"/>
                    <a:pt x="1210" y="1830"/>
                    <a:pt x="1213" y="1770"/>
                  </a:cubicBezTo>
                  <a:cubicBezTo>
                    <a:pt x="1215" y="1712"/>
                    <a:pt x="1216" y="1683"/>
                    <a:pt x="1217" y="1683"/>
                  </a:cubicBezTo>
                  <a:cubicBezTo>
                    <a:pt x="1219" y="1683"/>
                    <a:pt x="1219" y="1712"/>
                    <a:pt x="1219" y="1770"/>
                  </a:cubicBezTo>
                  <a:cubicBezTo>
                    <a:pt x="1219" y="1830"/>
                    <a:pt x="1219" y="1859"/>
                    <a:pt x="1220" y="1859"/>
                  </a:cubicBezTo>
                  <a:cubicBezTo>
                    <a:pt x="1220" y="1859"/>
                    <a:pt x="1221" y="1830"/>
                    <a:pt x="1222" y="1770"/>
                  </a:cubicBezTo>
                  <a:cubicBezTo>
                    <a:pt x="1224" y="1747"/>
                    <a:pt x="1227" y="1733"/>
                    <a:pt x="1230" y="1733"/>
                  </a:cubicBezTo>
                  <a:cubicBezTo>
                    <a:pt x="1235" y="1733"/>
                    <a:pt x="1240" y="1762"/>
                    <a:pt x="1238" y="1833"/>
                  </a:cubicBezTo>
                  <a:lnTo>
                    <a:pt x="1238" y="1952"/>
                  </a:lnTo>
                  <a:cubicBezTo>
                    <a:pt x="1241" y="1892"/>
                    <a:pt x="1244" y="1892"/>
                    <a:pt x="1244" y="1892"/>
                  </a:cubicBezTo>
                  <a:cubicBezTo>
                    <a:pt x="1244" y="1844"/>
                    <a:pt x="1246" y="1835"/>
                    <a:pt x="1252" y="1835"/>
                  </a:cubicBezTo>
                  <a:cubicBezTo>
                    <a:pt x="1254" y="1835"/>
                    <a:pt x="1255" y="1835"/>
                    <a:pt x="1257" y="1836"/>
                  </a:cubicBezTo>
                  <a:cubicBezTo>
                    <a:pt x="1263" y="1836"/>
                    <a:pt x="1276" y="1779"/>
                    <a:pt x="1282" y="1779"/>
                  </a:cubicBezTo>
                  <a:cubicBezTo>
                    <a:pt x="1288" y="1779"/>
                    <a:pt x="1298" y="1783"/>
                    <a:pt x="1301" y="1842"/>
                  </a:cubicBezTo>
                  <a:cubicBezTo>
                    <a:pt x="1304" y="1842"/>
                    <a:pt x="1307" y="1842"/>
                    <a:pt x="1313" y="1786"/>
                  </a:cubicBezTo>
                  <a:cubicBezTo>
                    <a:pt x="1315" y="1756"/>
                    <a:pt x="1317" y="1741"/>
                    <a:pt x="1319" y="1741"/>
                  </a:cubicBezTo>
                  <a:cubicBezTo>
                    <a:pt x="1321" y="1741"/>
                    <a:pt x="1323" y="1756"/>
                    <a:pt x="1323" y="1786"/>
                  </a:cubicBezTo>
                  <a:lnTo>
                    <a:pt x="1326" y="1786"/>
                  </a:lnTo>
                  <a:cubicBezTo>
                    <a:pt x="1332" y="1729"/>
                    <a:pt x="1335" y="1729"/>
                    <a:pt x="1335" y="1729"/>
                  </a:cubicBezTo>
                  <a:cubicBezTo>
                    <a:pt x="1335" y="1771"/>
                    <a:pt x="1337" y="1813"/>
                    <a:pt x="1339" y="1813"/>
                  </a:cubicBezTo>
                  <a:cubicBezTo>
                    <a:pt x="1340" y="1813"/>
                    <a:pt x="1341" y="1806"/>
                    <a:pt x="1342" y="1789"/>
                  </a:cubicBezTo>
                  <a:cubicBezTo>
                    <a:pt x="1342" y="1729"/>
                    <a:pt x="1345" y="1729"/>
                    <a:pt x="1351" y="1729"/>
                  </a:cubicBezTo>
                  <a:cubicBezTo>
                    <a:pt x="1355" y="1763"/>
                    <a:pt x="1389" y="1783"/>
                    <a:pt x="1418" y="1783"/>
                  </a:cubicBezTo>
                  <a:cubicBezTo>
                    <a:pt x="1441" y="1783"/>
                    <a:pt x="1461" y="1771"/>
                    <a:pt x="1461" y="1745"/>
                  </a:cubicBezTo>
                  <a:lnTo>
                    <a:pt x="1470" y="1748"/>
                  </a:lnTo>
                  <a:lnTo>
                    <a:pt x="1479" y="1748"/>
                  </a:lnTo>
                  <a:cubicBezTo>
                    <a:pt x="1479" y="1799"/>
                    <a:pt x="1482" y="1818"/>
                    <a:pt x="1486" y="1818"/>
                  </a:cubicBezTo>
                  <a:cubicBezTo>
                    <a:pt x="1492" y="1818"/>
                    <a:pt x="1499" y="1785"/>
                    <a:pt x="1505" y="1751"/>
                  </a:cubicBezTo>
                  <a:cubicBezTo>
                    <a:pt x="1508" y="1695"/>
                    <a:pt x="1511" y="1695"/>
                    <a:pt x="1514" y="1695"/>
                  </a:cubicBezTo>
                  <a:cubicBezTo>
                    <a:pt x="1514" y="1765"/>
                    <a:pt x="1517" y="1793"/>
                    <a:pt x="1521" y="1793"/>
                  </a:cubicBezTo>
                  <a:cubicBezTo>
                    <a:pt x="1524" y="1793"/>
                    <a:pt x="1527" y="1779"/>
                    <a:pt x="1530" y="1754"/>
                  </a:cubicBezTo>
                  <a:cubicBezTo>
                    <a:pt x="1531" y="1697"/>
                    <a:pt x="1533" y="1668"/>
                    <a:pt x="1534" y="1668"/>
                  </a:cubicBezTo>
                  <a:cubicBezTo>
                    <a:pt x="1535" y="1668"/>
                    <a:pt x="1536" y="1698"/>
                    <a:pt x="1536" y="1757"/>
                  </a:cubicBezTo>
                  <a:cubicBezTo>
                    <a:pt x="1536" y="1810"/>
                    <a:pt x="1537" y="1839"/>
                    <a:pt x="1539" y="1839"/>
                  </a:cubicBezTo>
                  <a:cubicBezTo>
                    <a:pt x="1542" y="1839"/>
                    <a:pt x="1545" y="1796"/>
                    <a:pt x="1548" y="1698"/>
                  </a:cubicBezTo>
                  <a:cubicBezTo>
                    <a:pt x="1550" y="1670"/>
                    <a:pt x="1551" y="1656"/>
                    <a:pt x="1551" y="1656"/>
                  </a:cubicBezTo>
                  <a:cubicBezTo>
                    <a:pt x="1552" y="1656"/>
                    <a:pt x="1553" y="1671"/>
                    <a:pt x="1555" y="1701"/>
                  </a:cubicBezTo>
                  <a:cubicBezTo>
                    <a:pt x="1557" y="1771"/>
                    <a:pt x="1558" y="1800"/>
                    <a:pt x="1560" y="1800"/>
                  </a:cubicBezTo>
                  <a:cubicBezTo>
                    <a:pt x="1560" y="1800"/>
                    <a:pt x="1561" y="1785"/>
                    <a:pt x="1561" y="1761"/>
                  </a:cubicBezTo>
                  <a:cubicBezTo>
                    <a:pt x="1562" y="1701"/>
                    <a:pt x="1564" y="1671"/>
                    <a:pt x="1566" y="1671"/>
                  </a:cubicBezTo>
                  <a:cubicBezTo>
                    <a:pt x="1567" y="1671"/>
                    <a:pt x="1569" y="1701"/>
                    <a:pt x="1570" y="1761"/>
                  </a:cubicBezTo>
                  <a:cubicBezTo>
                    <a:pt x="1572" y="1821"/>
                    <a:pt x="1573" y="1850"/>
                    <a:pt x="1574" y="1850"/>
                  </a:cubicBezTo>
                  <a:cubicBezTo>
                    <a:pt x="1575" y="1850"/>
                    <a:pt x="1577" y="1821"/>
                    <a:pt x="1580" y="1764"/>
                  </a:cubicBezTo>
                  <a:cubicBezTo>
                    <a:pt x="1581" y="1705"/>
                    <a:pt x="1585" y="1676"/>
                    <a:pt x="1589" y="1676"/>
                  </a:cubicBezTo>
                  <a:cubicBezTo>
                    <a:pt x="1592" y="1676"/>
                    <a:pt x="1595" y="1705"/>
                    <a:pt x="1595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1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4" y="1767"/>
                    <a:pt x="1633" y="1830"/>
                    <a:pt x="1655" y="1833"/>
                  </a:cubicBezTo>
                  <a:cubicBezTo>
                    <a:pt x="1663" y="1834"/>
                    <a:pt x="1670" y="1835"/>
                    <a:pt x="1675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3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4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1" y="1808"/>
                    <a:pt x="1749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0" y="1792"/>
                  </a:cubicBezTo>
                  <a:cubicBezTo>
                    <a:pt x="1783" y="1762"/>
                    <a:pt x="1785" y="1747"/>
                    <a:pt x="1786" y="1747"/>
                  </a:cubicBezTo>
                  <a:cubicBezTo>
                    <a:pt x="1787" y="1747"/>
                    <a:pt x="1788" y="1762"/>
                    <a:pt x="1790" y="1792"/>
                  </a:cubicBezTo>
                  <a:cubicBezTo>
                    <a:pt x="1790" y="1827"/>
                    <a:pt x="1796" y="1863"/>
                    <a:pt x="1801" y="1863"/>
                  </a:cubicBezTo>
                  <a:cubicBezTo>
                    <a:pt x="1805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3" y="1879"/>
                    <a:pt x="1814" y="1879"/>
                  </a:cubicBezTo>
                  <a:cubicBezTo>
                    <a:pt x="1816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19" y="1715"/>
                  </a:cubicBezTo>
                  <a:cubicBezTo>
                    <a:pt x="1821" y="1715"/>
                    <a:pt x="1822" y="1759"/>
                    <a:pt x="1824" y="1858"/>
                  </a:cubicBezTo>
                  <a:cubicBezTo>
                    <a:pt x="1824" y="1926"/>
                    <a:pt x="1825" y="1954"/>
                    <a:pt x="1826" y="1954"/>
                  </a:cubicBezTo>
                  <a:cubicBezTo>
                    <a:pt x="1827" y="1954"/>
                    <a:pt x="1827" y="1940"/>
                    <a:pt x="1827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49" y="1682"/>
                  </a:cubicBezTo>
                  <a:cubicBezTo>
                    <a:pt x="1849" y="1742"/>
                    <a:pt x="1849" y="1742"/>
                    <a:pt x="1846" y="1801"/>
                  </a:cubicBezTo>
                  <a:lnTo>
                    <a:pt x="1852" y="1801"/>
                  </a:lnTo>
                  <a:cubicBezTo>
                    <a:pt x="1862" y="1842"/>
                    <a:pt x="1865" y="1880"/>
                    <a:pt x="1862" y="1920"/>
                  </a:cubicBezTo>
                  <a:cubicBezTo>
                    <a:pt x="1863" y="1945"/>
                    <a:pt x="1864" y="1960"/>
                    <a:pt x="1865" y="1960"/>
                  </a:cubicBezTo>
                  <a:cubicBezTo>
                    <a:pt x="1866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4" y="1745"/>
                    <a:pt x="1877" y="1745"/>
                    <a:pt x="1877" y="1804"/>
                  </a:cubicBezTo>
                  <a:cubicBezTo>
                    <a:pt x="1877" y="1864"/>
                    <a:pt x="1877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3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6" y="1483"/>
                    <a:pt x="1907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5" y="1606"/>
                    <a:pt x="1916" y="1606"/>
                  </a:cubicBezTo>
                  <a:lnTo>
                    <a:pt x="1916" y="1606"/>
                  </a:lnTo>
                  <a:cubicBezTo>
                    <a:pt x="1916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0" y="1811"/>
                    <a:pt x="1912" y="1841"/>
                    <a:pt x="1913" y="1841"/>
                  </a:cubicBezTo>
                  <a:cubicBezTo>
                    <a:pt x="1915" y="1841"/>
                    <a:pt x="1917" y="1811"/>
                    <a:pt x="1918" y="1751"/>
                  </a:cubicBezTo>
                  <a:cubicBezTo>
                    <a:pt x="1920" y="1721"/>
                    <a:pt x="1921" y="1707"/>
                    <a:pt x="1921" y="1707"/>
                  </a:cubicBezTo>
                  <a:cubicBezTo>
                    <a:pt x="1922" y="1707"/>
                    <a:pt x="1923" y="1721"/>
                    <a:pt x="1924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0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6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1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8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0" y="1701"/>
                    <a:pt x="1993" y="1761"/>
                  </a:cubicBezTo>
                  <a:cubicBezTo>
                    <a:pt x="1994" y="1779"/>
                    <a:pt x="1995" y="1786"/>
                    <a:pt x="1995" y="1786"/>
                  </a:cubicBezTo>
                  <a:cubicBezTo>
                    <a:pt x="1997" y="1786"/>
                    <a:pt x="1997" y="1746"/>
                    <a:pt x="1997" y="1704"/>
                  </a:cubicBezTo>
                  <a:lnTo>
                    <a:pt x="1997" y="1585"/>
                  </a:lnTo>
                  <a:cubicBezTo>
                    <a:pt x="2000" y="1585"/>
                    <a:pt x="2003" y="1704"/>
                    <a:pt x="2003" y="1764"/>
                  </a:cubicBezTo>
                  <a:cubicBezTo>
                    <a:pt x="2004" y="1823"/>
                    <a:pt x="2005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7" y="1681"/>
                    <a:pt x="2011" y="1681"/>
                  </a:cubicBezTo>
                  <a:cubicBezTo>
                    <a:pt x="2012" y="1681"/>
                    <a:pt x="2013" y="1688"/>
                    <a:pt x="2015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6" y="1739"/>
                    <a:pt x="2037" y="1725"/>
                    <a:pt x="2040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5" y="1860"/>
                    <a:pt x="2065" y="1831"/>
                    <a:pt x="2065" y="1773"/>
                  </a:cubicBezTo>
                  <a:cubicBezTo>
                    <a:pt x="2065" y="1739"/>
                    <a:pt x="2065" y="1704"/>
                    <a:pt x="2066" y="1704"/>
                  </a:cubicBezTo>
                  <a:cubicBezTo>
                    <a:pt x="2067" y="1704"/>
                    <a:pt x="2067" y="1723"/>
                    <a:pt x="2069" y="1773"/>
                  </a:cubicBezTo>
                  <a:cubicBezTo>
                    <a:pt x="2070" y="1791"/>
                    <a:pt x="2070" y="1798"/>
                    <a:pt x="2071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4" y="1657"/>
                    <a:pt x="2084" y="1538"/>
                    <a:pt x="2084" y="1479"/>
                  </a:cubicBezTo>
                  <a:cubicBezTo>
                    <a:pt x="2084" y="1411"/>
                    <a:pt x="2084" y="1383"/>
                    <a:pt x="2086" y="1383"/>
                  </a:cubicBezTo>
                  <a:cubicBezTo>
                    <a:pt x="2086" y="1383"/>
                    <a:pt x="2088" y="1397"/>
                    <a:pt x="2091" y="1422"/>
                  </a:cubicBezTo>
                  <a:cubicBezTo>
                    <a:pt x="2097" y="1460"/>
                    <a:pt x="2100" y="1501"/>
                    <a:pt x="2097" y="1541"/>
                  </a:cubicBezTo>
                  <a:cubicBezTo>
                    <a:pt x="2097" y="1595"/>
                    <a:pt x="2094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7" y="1638"/>
                    <a:pt x="2091" y="1679"/>
                    <a:pt x="2097" y="1717"/>
                  </a:cubicBezTo>
                  <a:cubicBezTo>
                    <a:pt x="2098" y="1747"/>
                    <a:pt x="2100" y="1762"/>
                    <a:pt x="2101" y="1762"/>
                  </a:cubicBezTo>
                  <a:cubicBezTo>
                    <a:pt x="2102" y="1762"/>
                    <a:pt x="2103" y="1748"/>
                    <a:pt x="2103" y="1720"/>
                  </a:cubicBezTo>
                  <a:cubicBezTo>
                    <a:pt x="2106" y="1779"/>
                    <a:pt x="2112" y="1779"/>
                    <a:pt x="2119" y="1779"/>
                  </a:cubicBezTo>
                  <a:cubicBezTo>
                    <a:pt x="2125" y="1779"/>
                    <a:pt x="2134" y="1783"/>
                    <a:pt x="2138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50" y="1687"/>
                    <a:pt x="2150" y="1701"/>
                    <a:pt x="2150" y="1726"/>
                  </a:cubicBezTo>
                  <a:cubicBezTo>
                    <a:pt x="2152" y="1799"/>
                    <a:pt x="2169" y="1853"/>
                    <a:pt x="2182" y="1853"/>
                  </a:cubicBezTo>
                  <a:cubicBezTo>
                    <a:pt x="2190" y="1853"/>
                    <a:pt x="2196" y="1835"/>
                    <a:pt x="2197" y="1792"/>
                  </a:cubicBezTo>
                  <a:lnTo>
                    <a:pt x="2203" y="1792"/>
                  </a:lnTo>
                  <a:cubicBezTo>
                    <a:pt x="2207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2" y="1795"/>
                  </a:cubicBezTo>
                  <a:lnTo>
                    <a:pt x="2241" y="1798"/>
                  </a:lnTo>
                  <a:cubicBezTo>
                    <a:pt x="2244" y="1828"/>
                    <a:pt x="2246" y="1843"/>
                    <a:pt x="2248" y="1843"/>
                  </a:cubicBezTo>
                  <a:cubicBezTo>
                    <a:pt x="2250" y="1843"/>
                    <a:pt x="2252" y="1828"/>
                    <a:pt x="2254" y="1798"/>
                  </a:cubicBezTo>
                  <a:cubicBezTo>
                    <a:pt x="2256" y="1756"/>
                    <a:pt x="2256" y="1715"/>
                    <a:pt x="2257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3" y="1798"/>
                    <a:pt x="2275" y="1801"/>
                  </a:cubicBezTo>
                  <a:cubicBezTo>
                    <a:pt x="2278" y="1802"/>
                    <a:pt x="2280" y="1802"/>
                    <a:pt x="2281" y="1802"/>
                  </a:cubicBezTo>
                  <a:cubicBezTo>
                    <a:pt x="2288" y="1802"/>
                    <a:pt x="2287" y="1793"/>
                    <a:pt x="2285" y="1745"/>
                  </a:cubicBezTo>
                  <a:cubicBezTo>
                    <a:pt x="2289" y="1728"/>
                    <a:pt x="2291" y="1720"/>
                    <a:pt x="2293" y="1720"/>
                  </a:cubicBezTo>
                  <a:cubicBezTo>
                    <a:pt x="2297" y="1720"/>
                    <a:pt x="2297" y="1762"/>
                    <a:pt x="2297" y="1804"/>
                  </a:cubicBezTo>
                  <a:cubicBezTo>
                    <a:pt x="2296" y="1858"/>
                    <a:pt x="2296" y="1887"/>
                    <a:pt x="2298" y="1887"/>
                  </a:cubicBezTo>
                  <a:cubicBezTo>
                    <a:pt x="2299" y="1887"/>
                    <a:pt x="2302" y="1843"/>
                    <a:pt x="2304" y="1745"/>
                  </a:cubicBezTo>
                  <a:cubicBezTo>
                    <a:pt x="2305" y="1677"/>
                    <a:pt x="2308" y="1649"/>
                    <a:pt x="2310" y="1649"/>
                  </a:cubicBezTo>
                  <a:cubicBezTo>
                    <a:pt x="2312" y="1649"/>
                    <a:pt x="2313" y="1664"/>
                    <a:pt x="2313" y="1689"/>
                  </a:cubicBezTo>
                  <a:cubicBezTo>
                    <a:pt x="2313" y="1748"/>
                    <a:pt x="2310" y="1748"/>
                    <a:pt x="2307" y="1748"/>
                  </a:cubicBezTo>
                  <a:lnTo>
                    <a:pt x="2307" y="1864"/>
                  </a:lnTo>
                  <a:cubicBezTo>
                    <a:pt x="2310" y="1864"/>
                    <a:pt x="2310" y="1864"/>
                    <a:pt x="2313" y="1808"/>
                  </a:cubicBezTo>
                  <a:cubicBezTo>
                    <a:pt x="2313" y="1808"/>
                    <a:pt x="2316" y="1808"/>
                    <a:pt x="2319" y="1748"/>
                  </a:cubicBezTo>
                  <a:cubicBezTo>
                    <a:pt x="2322" y="1689"/>
                    <a:pt x="2322" y="1629"/>
                    <a:pt x="2319" y="1573"/>
                  </a:cubicBezTo>
                  <a:cubicBezTo>
                    <a:pt x="2316" y="1513"/>
                    <a:pt x="2319" y="1513"/>
                    <a:pt x="2322" y="1513"/>
                  </a:cubicBezTo>
                  <a:cubicBezTo>
                    <a:pt x="2329" y="1573"/>
                    <a:pt x="2329" y="1632"/>
                    <a:pt x="2326" y="1692"/>
                  </a:cubicBezTo>
                  <a:cubicBezTo>
                    <a:pt x="2322" y="1729"/>
                    <a:pt x="2319" y="1770"/>
                    <a:pt x="2322" y="1808"/>
                  </a:cubicBezTo>
                  <a:cubicBezTo>
                    <a:pt x="2322" y="1819"/>
                    <a:pt x="2323" y="1824"/>
                    <a:pt x="2324" y="1824"/>
                  </a:cubicBezTo>
                  <a:cubicBezTo>
                    <a:pt x="2328" y="1824"/>
                    <a:pt x="2339" y="1729"/>
                    <a:pt x="2341" y="1632"/>
                  </a:cubicBezTo>
                  <a:lnTo>
                    <a:pt x="2341" y="1692"/>
                  </a:lnTo>
                  <a:cubicBezTo>
                    <a:pt x="2341" y="1751"/>
                    <a:pt x="2348" y="1751"/>
                    <a:pt x="2354" y="1754"/>
                  </a:cubicBezTo>
                  <a:cubicBezTo>
                    <a:pt x="2360" y="1754"/>
                    <a:pt x="2363" y="1754"/>
                    <a:pt x="2363" y="1695"/>
                  </a:cubicBezTo>
                  <a:cubicBezTo>
                    <a:pt x="2360" y="1657"/>
                    <a:pt x="2363" y="1616"/>
                    <a:pt x="2366" y="1579"/>
                  </a:cubicBezTo>
                  <a:cubicBezTo>
                    <a:pt x="2363" y="1538"/>
                    <a:pt x="2360" y="1497"/>
                    <a:pt x="2363" y="1460"/>
                  </a:cubicBezTo>
                  <a:lnTo>
                    <a:pt x="2363" y="1460"/>
                  </a:lnTo>
                  <a:cubicBezTo>
                    <a:pt x="2363" y="1460"/>
                    <a:pt x="2369" y="1519"/>
                    <a:pt x="2373" y="1579"/>
                  </a:cubicBezTo>
                  <a:cubicBezTo>
                    <a:pt x="2379" y="1698"/>
                    <a:pt x="2385" y="1757"/>
                    <a:pt x="2398" y="1761"/>
                  </a:cubicBezTo>
                  <a:cubicBezTo>
                    <a:pt x="2404" y="1761"/>
                    <a:pt x="2413" y="1761"/>
                    <a:pt x="2416" y="1820"/>
                  </a:cubicBezTo>
                  <a:cubicBezTo>
                    <a:pt x="2418" y="1821"/>
                    <a:pt x="2419" y="1821"/>
                    <a:pt x="2420" y="1821"/>
                  </a:cubicBezTo>
                  <a:cubicBezTo>
                    <a:pt x="2424" y="1821"/>
                    <a:pt x="2426" y="1812"/>
                    <a:pt x="2426" y="1764"/>
                  </a:cubicBezTo>
                  <a:lnTo>
                    <a:pt x="2432" y="1764"/>
                  </a:lnTo>
                  <a:cubicBezTo>
                    <a:pt x="2434" y="1794"/>
                    <a:pt x="2436" y="1809"/>
                    <a:pt x="2438" y="1809"/>
                  </a:cubicBezTo>
                  <a:cubicBezTo>
                    <a:pt x="2440" y="1809"/>
                    <a:pt x="2442" y="1795"/>
                    <a:pt x="2442" y="1767"/>
                  </a:cubicBezTo>
                  <a:cubicBezTo>
                    <a:pt x="2443" y="1747"/>
                    <a:pt x="2444" y="1740"/>
                    <a:pt x="2445" y="1740"/>
                  </a:cubicBezTo>
                  <a:cubicBezTo>
                    <a:pt x="2447" y="1740"/>
                    <a:pt x="2449" y="1767"/>
                    <a:pt x="2451" y="1767"/>
                  </a:cubicBezTo>
                  <a:cubicBezTo>
                    <a:pt x="2454" y="1820"/>
                    <a:pt x="2455" y="1850"/>
                    <a:pt x="2456" y="1850"/>
                  </a:cubicBezTo>
                  <a:cubicBezTo>
                    <a:pt x="2457" y="1850"/>
                    <a:pt x="2456" y="1806"/>
                    <a:pt x="2454" y="1707"/>
                  </a:cubicBezTo>
                  <a:cubicBezTo>
                    <a:pt x="2454" y="1667"/>
                    <a:pt x="2451" y="1629"/>
                    <a:pt x="2445" y="1588"/>
                  </a:cubicBezTo>
                  <a:lnTo>
                    <a:pt x="2435" y="1588"/>
                  </a:lnTo>
                  <a:lnTo>
                    <a:pt x="2445" y="1529"/>
                  </a:lnTo>
                  <a:cubicBezTo>
                    <a:pt x="2451" y="1491"/>
                    <a:pt x="2454" y="1450"/>
                    <a:pt x="2454" y="1413"/>
                  </a:cubicBezTo>
                  <a:cubicBezTo>
                    <a:pt x="2454" y="1394"/>
                    <a:pt x="2454" y="1372"/>
                    <a:pt x="2457" y="1353"/>
                  </a:cubicBezTo>
                  <a:lnTo>
                    <a:pt x="2457" y="1472"/>
                  </a:lnTo>
                  <a:cubicBezTo>
                    <a:pt x="2454" y="1532"/>
                    <a:pt x="2454" y="1588"/>
                    <a:pt x="2454" y="1648"/>
                  </a:cubicBezTo>
                  <a:cubicBezTo>
                    <a:pt x="2456" y="1722"/>
                    <a:pt x="2460" y="1773"/>
                    <a:pt x="2463" y="1773"/>
                  </a:cubicBezTo>
                  <a:cubicBezTo>
                    <a:pt x="2465" y="1773"/>
                    <a:pt x="2467" y="1754"/>
                    <a:pt x="2467" y="1710"/>
                  </a:cubicBezTo>
                  <a:cubicBezTo>
                    <a:pt x="2470" y="1710"/>
                    <a:pt x="2470" y="1710"/>
                    <a:pt x="2473" y="1770"/>
                  </a:cubicBezTo>
                  <a:cubicBezTo>
                    <a:pt x="2473" y="1795"/>
                    <a:pt x="2473" y="1809"/>
                    <a:pt x="2474" y="1809"/>
                  </a:cubicBezTo>
                  <a:cubicBezTo>
                    <a:pt x="2475" y="1809"/>
                    <a:pt x="2477" y="1780"/>
                    <a:pt x="2479" y="1710"/>
                  </a:cubicBezTo>
                  <a:cubicBezTo>
                    <a:pt x="2481" y="1653"/>
                    <a:pt x="2482" y="1624"/>
                    <a:pt x="2484" y="1624"/>
                  </a:cubicBezTo>
                  <a:cubicBezTo>
                    <a:pt x="2485" y="1624"/>
                    <a:pt x="2487" y="1654"/>
                    <a:pt x="2489" y="1714"/>
                  </a:cubicBezTo>
                  <a:cubicBezTo>
                    <a:pt x="2492" y="1783"/>
                    <a:pt x="2498" y="1812"/>
                    <a:pt x="2502" y="1812"/>
                  </a:cubicBezTo>
                  <a:cubicBezTo>
                    <a:pt x="2505" y="1812"/>
                    <a:pt x="2507" y="1798"/>
                    <a:pt x="2507" y="1773"/>
                  </a:cubicBezTo>
                  <a:cubicBezTo>
                    <a:pt x="2507" y="1706"/>
                    <a:pt x="2511" y="1677"/>
                    <a:pt x="2514" y="1677"/>
                  </a:cubicBezTo>
                  <a:cubicBezTo>
                    <a:pt x="2516" y="1677"/>
                    <a:pt x="2519" y="1692"/>
                    <a:pt x="2520" y="1717"/>
                  </a:cubicBezTo>
                  <a:cubicBezTo>
                    <a:pt x="2521" y="1747"/>
                    <a:pt x="2523" y="1762"/>
                    <a:pt x="2525" y="1762"/>
                  </a:cubicBezTo>
                  <a:cubicBezTo>
                    <a:pt x="2526" y="1762"/>
                    <a:pt x="2528" y="1748"/>
                    <a:pt x="2529" y="1720"/>
                  </a:cubicBezTo>
                  <a:cubicBezTo>
                    <a:pt x="2529" y="1760"/>
                    <a:pt x="2531" y="1802"/>
                    <a:pt x="2533" y="1802"/>
                  </a:cubicBezTo>
                  <a:cubicBezTo>
                    <a:pt x="2534" y="1802"/>
                    <a:pt x="2535" y="1795"/>
                    <a:pt x="2536" y="1779"/>
                  </a:cubicBezTo>
                  <a:cubicBezTo>
                    <a:pt x="2536" y="1779"/>
                    <a:pt x="2539" y="1779"/>
                    <a:pt x="2536" y="1720"/>
                  </a:cubicBezTo>
                  <a:lnTo>
                    <a:pt x="2542" y="1601"/>
                  </a:lnTo>
                  <a:cubicBezTo>
                    <a:pt x="2536" y="1563"/>
                    <a:pt x="2536" y="1522"/>
                    <a:pt x="2539" y="1485"/>
                  </a:cubicBezTo>
                  <a:cubicBezTo>
                    <a:pt x="2539" y="1470"/>
                    <a:pt x="2539" y="1463"/>
                    <a:pt x="2541" y="1463"/>
                  </a:cubicBezTo>
                  <a:cubicBezTo>
                    <a:pt x="2545" y="1463"/>
                    <a:pt x="2553" y="1530"/>
                    <a:pt x="2557" y="1663"/>
                  </a:cubicBezTo>
                  <a:lnTo>
                    <a:pt x="2564" y="1783"/>
                  </a:lnTo>
                  <a:lnTo>
                    <a:pt x="2564" y="1663"/>
                  </a:lnTo>
                  <a:cubicBezTo>
                    <a:pt x="2567" y="1663"/>
                    <a:pt x="2570" y="1667"/>
                    <a:pt x="2570" y="1723"/>
                  </a:cubicBezTo>
                  <a:cubicBezTo>
                    <a:pt x="2570" y="1783"/>
                    <a:pt x="2570" y="1783"/>
                    <a:pt x="2573" y="1783"/>
                  </a:cubicBezTo>
                  <a:cubicBezTo>
                    <a:pt x="2573" y="1783"/>
                    <a:pt x="2573" y="1783"/>
                    <a:pt x="2573" y="1783"/>
                  </a:cubicBezTo>
                  <a:cubicBezTo>
                    <a:pt x="2574" y="1783"/>
                    <a:pt x="2576" y="1780"/>
                    <a:pt x="2576" y="1726"/>
                  </a:cubicBezTo>
                  <a:cubicBezTo>
                    <a:pt x="2576" y="1656"/>
                    <a:pt x="2576" y="1627"/>
                    <a:pt x="2577" y="1627"/>
                  </a:cubicBezTo>
                  <a:cubicBezTo>
                    <a:pt x="2577" y="1627"/>
                    <a:pt x="2578" y="1642"/>
                    <a:pt x="2579" y="1667"/>
                  </a:cubicBezTo>
                  <a:cubicBezTo>
                    <a:pt x="2581" y="1726"/>
                    <a:pt x="2583" y="1756"/>
                    <a:pt x="2584" y="1756"/>
                  </a:cubicBezTo>
                  <a:cubicBezTo>
                    <a:pt x="2586" y="1756"/>
                    <a:pt x="2587" y="1726"/>
                    <a:pt x="2589" y="1667"/>
                  </a:cubicBezTo>
                  <a:cubicBezTo>
                    <a:pt x="2589" y="1609"/>
                    <a:pt x="2589" y="1580"/>
                    <a:pt x="2589" y="1580"/>
                  </a:cubicBezTo>
                  <a:cubicBezTo>
                    <a:pt x="2590" y="1580"/>
                    <a:pt x="2590" y="1609"/>
                    <a:pt x="2592" y="1667"/>
                  </a:cubicBezTo>
                  <a:cubicBezTo>
                    <a:pt x="2589" y="1707"/>
                    <a:pt x="2592" y="1748"/>
                    <a:pt x="2598" y="1786"/>
                  </a:cubicBezTo>
                  <a:lnTo>
                    <a:pt x="2598" y="1729"/>
                  </a:lnTo>
                  <a:cubicBezTo>
                    <a:pt x="2598" y="1660"/>
                    <a:pt x="2599" y="1631"/>
                    <a:pt x="2601" y="1631"/>
                  </a:cubicBezTo>
                  <a:cubicBezTo>
                    <a:pt x="2602" y="1631"/>
                    <a:pt x="2603" y="1645"/>
                    <a:pt x="2604" y="1670"/>
                  </a:cubicBezTo>
                  <a:cubicBezTo>
                    <a:pt x="2604" y="1700"/>
                    <a:pt x="2605" y="1714"/>
                    <a:pt x="2607" y="1714"/>
                  </a:cubicBezTo>
                  <a:cubicBezTo>
                    <a:pt x="2608" y="1714"/>
                    <a:pt x="2611" y="1700"/>
                    <a:pt x="2614" y="1670"/>
                  </a:cubicBezTo>
                  <a:cubicBezTo>
                    <a:pt x="2620" y="1673"/>
                    <a:pt x="2623" y="1673"/>
                    <a:pt x="2623" y="1732"/>
                  </a:cubicBezTo>
                  <a:cubicBezTo>
                    <a:pt x="2623" y="1790"/>
                    <a:pt x="2623" y="1819"/>
                    <a:pt x="2624" y="1819"/>
                  </a:cubicBezTo>
                  <a:cubicBezTo>
                    <a:pt x="2624" y="1819"/>
                    <a:pt x="2625" y="1790"/>
                    <a:pt x="2626" y="1732"/>
                  </a:cubicBezTo>
                  <a:cubicBezTo>
                    <a:pt x="2628" y="1703"/>
                    <a:pt x="2629" y="1688"/>
                    <a:pt x="2630" y="1688"/>
                  </a:cubicBezTo>
                  <a:cubicBezTo>
                    <a:pt x="2631" y="1688"/>
                    <a:pt x="2633" y="1703"/>
                    <a:pt x="2636" y="1732"/>
                  </a:cubicBezTo>
                  <a:cubicBezTo>
                    <a:pt x="2637" y="1763"/>
                    <a:pt x="2638" y="1777"/>
                    <a:pt x="2639" y="1777"/>
                  </a:cubicBezTo>
                  <a:cubicBezTo>
                    <a:pt x="2640" y="1777"/>
                    <a:pt x="2641" y="1763"/>
                    <a:pt x="2642" y="1736"/>
                  </a:cubicBezTo>
                  <a:cubicBezTo>
                    <a:pt x="2642" y="1676"/>
                    <a:pt x="2642" y="1616"/>
                    <a:pt x="2639" y="1557"/>
                  </a:cubicBezTo>
                  <a:cubicBezTo>
                    <a:pt x="2636" y="1557"/>
                    <a:pt x="2636" y="1557"/>
                    <a:pt x="2636" y="1497"/>
                  </a:cubicBezTo>
                  <a:lnTo>
                    <a:pt x="2642" y="1497"/>
                  </a:lnTo>
                  <a:cubicBezTo>
                    <a:pt x="2645" y="1497"/>
                    <a:pt x="2648" y="1497"/>
                    <a:pt x="2655" y="1441"/>
                  </a:cubicBezTo>
                  <a:cubicBezTo>
                    <a:pt x="2660" y="1393"/>
                    <a:pt x="2659" y="1308"/>
                    <a:pt x="2655" y="1308"/>
                  </a:cubicBezTo>
                  <a:lnTo>
                    <a:pt x="2655" y="1308"/>
                  </a:lnTo>
                  <a:cubicBezTo>
                    <a:pt x="2654" y="1308"/>
                    <a:pt x="2654" y="1309"/>
                    <a:pt x="2654" y="1310"/>
                  </a:cubicBezTo>
                  <a:lnTo>
                    <a:pt x="2654" y="1310"/>
                  </a:lnTo>
                  <a:lnTo>
                    <a:pt x="2651" y="1265"/>
                  </a:lnTo>
                  <a:cubicBezTo>
                    <a:pt x="2651" y="1176"/>
                    <a:pt x="2650" y="1131"/>
                    <a:pt x="2648" y="1131"/>
                  </a:cubicBezTo>
                  <a:cubicBezTo>
                    <a:pt x="2647" y="1131"/>
                    <a:pt x="2645" y="1175"/>
                    <a:pt x="2645" y="1262"/>
                  </a:cubicBezTo>
                  <a:cubicBezTo>
                    <a:pt x="2645" y="1361"/>
                    <a:pt x="2645" y="1405"/>
                    <a:pt x="2645" y="1405"/>
                  </a:cubicBezTo>
                  <a:cubicBezTo>
                    <a:pt x="2644" y="1405"/>
                    <a:pt x="2644" y="1375"/>
                    <a:pt x="2642" y="1322"/>
                  </a:cubicBezTo>
                  <a:cubicBezTo>
                    <a:pt x="2642" y="1203"/>
                    <a:pt x="2639" y="1203"/>
                    <a:pt x="2636" y="1203"/>
                  </a:cubicBezTo>
                  <a:cubicBezTo>
                    <a:pt x="2633" y="1203"/>
                    <a:pt x="2633" y="1203"/>
                    <a:pt x="2633" y="1143"/>
                  </a:cubicBezTo>
                  <a:cubicBezTo>
                    <a:pt x="2633" y="1103"/>
                    <a:pt x="2630" y="1065"/>
                    <a:pt x="2626" y="1024"/>
                  </a:cubicBezTo>
                  <a:cubicBezTo>
                    <a:pt x="2623" y="1024"/>
                    <a:pt x="2623" y="1024"/>
                    <a:pt x="2623" y="1084"/>
                  </a:cubicBezTo>
                  <a:cubicBezTo>
                    <a:pt x="2625" y="1108"/>
                    <a:pt x="2624" y="1123"/>
                    <a:pt x="2623" y="1123"/>
                  </a:cubicBezTo>
                  <a:cubicBezTo>
                    <a:pt x="2622" y="1123"/>
                    <a:pt x="2619" y="1094"/>
                    <a:pt x="2617" y="1024"/>
                  </a:cubicBezTo>
                  <a:cubicBezTo>
                    <a:pt x="2616" y="1000"/>
                    <a:pt x="2615" y="985"/>
                    <a:pt x="2615" y="985"/>
                  </a:cubicBezTo>
                  <a:cubicBezTo>
                    <a:pt x="2614" y="985"/>
                    <a:pt x="2614" y="1014"/>
                    <a:pt x="2614" y="1084"/>
                  </a:cubicBezTo>
                  <a:cubicBezTo>
                    <a:pt x="2614" y="1141"/>
                    <a:pt x="2612" y="1170"/>
                    <a:pt x="2610" y="1170"/>
                  </a:cubicBezTo>
                  <a:cubicBezTo>
                    <a:pt x="2608" y="1170"/>
                    <a:pt x="2606" y="1141"/>
                    <a:pt x="2604" y="1081"/>
                  </a:cubicBezTo>
                  <a:lnTo>
                    <a:pt x="2598" y="1081"/>
                  </a:lnTo>
                  <a:cubicBezTo>
                    <a:pt x="2592" y="1118"/>
                    <a:pt x="2592" y="1159"/>
                    <a:pt x="2595" y="1197"/>
                  </a:cubicBezTo>
                  <a:cubicBezTo>
                    <a:pt x="2595" y="1266"/>
                    <a:pt x="2595" y="1295"/>
                    <a:pt x="2594" y="1295"/>
                  </a:cubicBezTo>
                  <a:cubicBezTo>
                    <a:pt x="2594" y="1295"/>
                    <a:pt x="2593" y="1281"/>
                    <a:pt x="2592" y="1256"/>
                  </a:cubicBezTo>
                  <a:cubicBezTo>
                    <a:pt x="2589" y="1197"/>
                    <a:pt x="2589" y="1137"/>
                    <a:pt x="2589" y="1137"/>
                  </a:cubicBezTo>
                  <a:cubicBezTo>
                    <a:pt x="2589" y="1077"/>
                    <a:pt x="2586" y="1077"/>
                    <a:pt x="2583" y="1077"/>
                  </a:cubicBezTo>
                  <a:cubicBezTo>
                    <a:pt x="2579" y="1077"/>
                    <a:pt x="2573" y="1077"/>
                    <a:pt x="2573" y="1137"/>
                  </a:cubicBezTo>
                  <a:lnTo>
                    <a:pt x="2573" y="1077"/>
                  </a:lnTo>
                  <a:cubicBezTo>
                    <a:pt x="2571" y="1077"/>
                    <a:pt x="2570" y="1051"/>
                    <a:pt x="2570" y="1051"/>
                  </a:cubicBezTo>
                  <a:cubicBezTo>
                    <a:pt x="2570" y="1051"/>
                    <a:pt x="2570" y="1058"/>
                    <a:pt x="2570" y="1077"/>
                  </a:cubicBezTo>
                  <a:cubicBezTo>
                    <a:pt x="2570" y="1077"/>
                    <a:pt x="2567" y="1074"/>
                    <a:pt x="2561" y="1015"/>
                  </a:cubicBezTo>
                  <a:cubicBezTo>
                    <a:pt x="2559" y="1004"/>
                    <a:pt x="2558" y="999"/>
                    <a:pt x="2557" y="999"/>
                  </a:cubicBezTo>
                  <a:cubicBezTo>
                    <a:pt x="2552" y="999"/>
                    <a:pt x="2547" y="1093"/>
                    <a:pt x="2554" y="1192"/>
                  </a:cubicBezTo>
                  <a:lnTo>
                    <a:pt x="2554" y="1192"/>
                  </a:lnTo>
                  <a:cubicBezTo>
                    <a:pt x="2553" y="1191"/>
                    <a:pt x="2552" y="1191"/>
                    <a:pt x="2551" y="1190"/>
                  </a:cubicBezTo>
                  <a:cubicBezTo>
                    <a:pt x="2548" y="1212"/>
                    <a:pt x="2548" y="1231"/>
                    <a:pt x="2548" y="1250"/>
                  </a:cubicBezTo>
                  <a:cubicBezTo>
                    <a:pt x="2548" y="1309"/>
                    <a:pt x="2545" y="1309"/>
                    <a:pt x="2542" y="1309"/>
                  </a:cubicBezTo>
                  <a:lnTo>
                    <a:pt x="2542" y="1190"/>
                  </a:lnTo>
                  <a:cubicBezTo>
                    <a:pt x="2544" y="1088"/>
                    <a:pt x="2542" y="1024"/>
                    <a:pt x="2540" y="1024"/>
                  </a:cubicBezTo>
                  <a:cubicBezTo>
                    <a:pt x="2539" y="1024"/>
                    <a:pt x="2537" y="1056"/>
                    <a:pt x="2536" y="1131"/>
                  </a:cubicBezTo>
                  <a:lnTo>
                    <a:pt x="2536" y="1071"/>
                  </a:lnTo>
                  <a:cubicBezTo>
                    <a:pt x="2536" y="1041"/>
                    <a:pt x="2535" y="1027"/>
                    <a:pt x="2533" y="1027"/>
                  </a:cubicBezTo>
                  <a:cubicBezTo>
                    <a:pt x="2532" y="1027"/>
                    <a:pt x="2529" y="1041"/>
                    <a:pt x="2526" y="1071"/>
                  </a:cubicBezTo>
                  <a:cubicBezTo>
                    <a:pt x="2526" y="1071"/>
                    <a:pt x="2526" y="1071"/>
                    <a:pt x="2526" y="1071"/>
                  </a:cubicBezTo>
                  <a:cubicBezTo>
                    <a:pt x="2523" y="1071"/>
                    <a:pt x="2520" y="1188"/>
                    <a:pt x="2520" y="1247"/>
                  </a:cubicBezTo>
                  <a:cubicBezTo>
                    <a:pt x="2520" y="1306"/>
                    <a:pt x="2517" y="1306"/>
                    <a:pt x="2517" y="1306"/>
                  </a:cubicBezTo>
                  <a:cubicBezTo>
                    <a:pt x="2514" y="1303"/>
                    <a:pt x="2514" y="1303"/>
                    <a:pt x="2514" y="1247"/>
                  </a:cubicBezTo>
                  <a:cubicBezTo>
                    <a:pt x="2514" y="1187"/>
                    <a:pt x="2512" y="1157"/>
                    <a:pt x="2510" y="1157"/>
                  </a:cubicBezTo>
                  <a:cubicBezTo>
                    <a:pt x="2508" y="1157"/>
                    <a:pt x="2506" y="1186"/>
                    <a:pt x="2504" y="1244"/>
                  </a:cubicBezTo>
                  <a:lnTo>
                    <a:pt x="2504" y="1184"/>
                  </a:lnTo>
                  <a:cubicBezTo>
                    <a:pt x="2504" y="1144"/>
                    <a:pt x="2503" y="1102"/>
                    <a:pt x="2496" y="1102"/>
                  </a:cubicBezTo>
                  <a:cubicBezTo>
                    <a:pt x="2493" y="1102"/>
                    <a:pt x="2490" y="1108"/>
                    <a:pt x="2485" y="1124"/>
                  </a:cubicBezTo>
                  <a:cubicBezTo>
                    <a:pt x="2473" y="1121"/>
                    <a:pt x="2463" y="1121"/>
                    <a:pt x="2463" y="1062"/>
                  </a:cubicBezTo>
                  <a:cubicBezTo>
                    <a:pt x="2463" y="1051"/>
                    <a:pt x="2463" y="1046"/>
                    <a:pt x="2462" y="1046"/>
                  </a:cubicBezTo>
                  <a:cubicBezTo>
                    <a:pt x="2459" y="1046"/>
                    <a:pt x="2450" y="1140"/>
                    <a:pt x="2445" y="1237"/>
                  </a:cubicBezTo>
                  <a:cubicBezTo>
                    <a:pt x="2445" y="1178"/>
                    <a:pt x="2442" y="1178"/>
                    <a:pt x="2435" y="1175"/>
                  </a:cubicBezTo>
                  <a:cubicBezTo>
                    <a:pt x="2426" y="1175"/>
                    <a:pt x="2426" y="1175"/>
                    <a:pt x="2426" y="1115"/>
                  </a:cubicBezTo>
                  <a:cubicBezTo>
                    <a:pt x="2427" y="1056"/>
                    <a:pt x="2428" y="1026"/>
                    <a:pt x="2428" y="1026"/>
                  </a:cubicBezTo>
                  <a:lnTo>
                    <a:pt x="2428" y="1026"/>
                  </a:lnTo>
                  <a:cubicBezTo>
                    <a:pt x="2427" y="1026"/>
                    <a:pt x="2426" y="1056"/>
                    <a:pt x="2423" y="1115"/>
                  </a:cubicBezTo>
                  <a:cubicBezTo>
                    <a:pt x="2422" y="1159"/>
                    <a:pt x="2419" y="1178"/>
                    <a:pt x="2417" y="1178"/>
                  </a:cubicBezTo>
                  <a:cubicBezTo>
                    <a:pt x="2414" y="1178"/>
                    <a:pt x="2410" y="1127"/>
                    <a:pt x="2410" y="1052"/>
                  </a:cubicBezTo>
                  <a:cubicBezTo>
                    <a:pt x="2410" y="996"/>
                    <a:pt x="2407" y="993"/>
                    <a:pt x="2401" y="993"/>
                  </a:cubicBezTo>
                  <a:cubicBezTo>
                    <a:pt x="2398" y="1041"/>
                    <a:pt x="2394" y="1050"/>
                    <a:pt x="2389" y="1050"/>
                  </a:cubicBezTo>
                  <a:cubicBezTo>
                    <a:pt x="2387" y="1050"/>
                    <a:pt x="2386" y="1050"/>
                    <a:pt x="2385" y="1049"/>
                  </a:cubicBezTo>
                  <a:cubicBezTo>
                    <a:pt x="2376" y="1049"/>
                    <a:pt x="2376" y="1049"/>
                    <a:pt x="2376" y="1168"/>
                  </a:cubicBezTo>
                  <a:cubicBezTo>
                    <a:pt x="2376" y="1284"/>
                    <a:pt x="2373" y="1284"/>
                    <a:pt x="2366" y="1284"/>
                  </a:cubicBezTo>
                  <a:cubicBezTo>
                    <a:pt x="2363" y="1284"/>
                    <a:pt x="2360" y="1284"/>
                    <a:pt x="2360" y="1225"/>
                  </a:cubicBezTo>
                  <a:cubicBezTo>
                    <a:pt x="2360" y="1203"/>
                    <a:pt x="2357" y="1184"/>
                    <a:pt x="2354" y="1165"/>
                  </a:cubicBezTo>
                  <a:cubicBezTo>
                    <a:pt x="2351" y="1162"/>
                    <a:pt x="2348" y="1162"/>
                    <a:pt x="2348" y="1103"/>
                  </a:cubicBezTo>
                  <a:cubicBezTo>
                    <a:pt x="2348" y="1103"/>
                    <a:pt x="2344" y="1043"/>
                    <a:pt x="2338" y="1043"/>
                  </a:cubicBezTo>
                  <a:cubicBezTo>
                    <a:pt x="2332" y="1043"/>
                    <a:pt x="2326" y="1043"/>
                    <a:pt x="2326" y="983"/>
                  </a:cubicBezTo>
                  <a:cubicBezTo>
                    <a:pt x="2322" y="983"/>
                    <a:pt x="2322" y="983"/>
                    <a:pt x="2322" y="1043"/>
                  </a:cubicBezTo>
                  <a:cubicBezTo>
                    <a:pt x="2322" y="1083"/>
                    <a:pt x="2321" y="1124"/>
                    <a:pt x="2316" y="1124"/>
                  </a:cubicBezTo>
                  <a:cubicBezTo>
                    <a:pt x="2313" y="1124"/>
                    <a:pt x="2310" y="1117"/>
                    <a:pt x="2307" y="1099"/>
                  </a:cubicBezTo>
                  <a:cubicBezTo>
                    <a:pt x="2306" y="1099"/>
                    <a:pt x="2304" y="1098"/>
                    <a:pt x="2303" y="1098"/>
                  </a:cubicBezTo>
                  <a:cubicBezTo>
                    <a:pt x="2297" y="1098"/>
                    <a:pt x="2291" y="1107"/>
                    <a:pt x="2291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6" y="1007"/>
                    <a:pt x="2284" y="1007"/>
                  </a:cubicBezTo>
                  <a:cubicBezTo>
                    <a:pt x="2282" y="1007"/>
                    <a:pt x="2279" y="1036"/>
                    <a:pt x="2275" y="1093"/>
                  </a:cubicBezTo>
                  <a:cubicBezTo>
                    <a:pt x="2275" y="1123"/>
                    <a:pt x="2275" y="1138"/>
                    <a:pt x="2273" y="1138"/>
                  </a:cubicBezTo>
                  <a:cubicBezTo>
                    <a:pt x="2272" y="1138"/>
                    <a:pt x="2271" y="1123"/>
                    <a:pt x="2269" y="1093"/>
                  </a:cubicBezTo>
                  <a:cubicBezTo>
                    <a:pt x="2269" y="1093"/>
                    <a:pt x="2266" y="1093"/>
                    <a:pt x="2263" y="1153"/>
                  </a:cubicBezTo>
                  <a:cubicBezTo>
                    <a:pt x="2261" y="1180"/>
                    <a:pt x="2261" y="1195"/>
                    <a:pt x="2259" y="1195"/>
                  </a:cubicBezTo>
                  <a:cubicBezTo>
                    <a:pt x="2258" y="1195"/>
                    <a:pt x="2257" y="1180"/>
                    <a:pt x="2254" y="1150"/>
                  </a:cubicBezTo>
                  <a:cubicBezTo>
                    <a:pt x="2254" y="1090"/>
                    <a:pt x="2250" y="1090"/>
                    <a:pt x="2247" y="1090"/>
                  </a:cubicBezTo>
                  <a:cubicBezTo>
                    <a:pt x="2244" y="1118"/>
                    <a:pt x="2235" y="1132"/>
                    <a:pt x="2226" y="1132"/>
                  </a:cubicBezTo>
                  <a:cubicBezTo>
                    <a:pt x="2215" y="1132"/>
                    <a:pt x="2205" y="1115"/>
                    <a:pt x="2203" y="1084"/>
                  </a:cubicBezTo>
                  <a:cubicBezTo>
                    <a:pt x="2200" y="1143"/>
                    <a:pt x="2200" y="1143"/>
                    <a:pt x="2197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5" y="1283"/>
                    <a:pt x="2193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6" y="1081"/>
                    <a:pt x="2185" y="1051"/>
                    <a:pt x="2185" y="1051"/>
                  </a:cubicBezTo>
                  <a:cubicBezTo>
                    <a:pt x="2184" y="1051"/>
                    <a:pt x="2183" y="1081"/>
                    <a:pt x="2181" y="1140"/>
                  </a:cubicBezTo>
                  <a:cubicBezTo>
                    <a:pt x="2180" y="1198"/>
                    <a:pt x="2178" y="1227"/>
                    <a:pt x="2177" y="1227"/>
                  </a:cubicBezTo>
                  <a:cubicBezTo>
                    <a:pt x="2175" y="1227"/>
                    <a:pt x="2174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1" y="1050"/>
                    <a:pt x="2170" y="1079"/>
                    <a:pt x="2169" y="1137"/>
                  </a:cubicBezTo>
                  <a:cubicBezTo>
                    <a:pt x="2165" y="1269"/>
                    <a:pt x="2161" y="1345"/>
                    <a:pt x="2158" y="1345"/>
                  </a:cubicBezTo>
                  <a:cubicBezTo>
                    <a:pt x="2155" y="1345"/>
                    <a:pt x="2153" y="1298"/>
                    <a:pt x="2153" y="1193"/>
                  </a:cubicBezTo>
                  <a:cubicBezTo>
                    <a:pt x="2156" y="1137"/>
                    <a:pt x="2153" y="1077"/>
                    <a:pt x="2147" y="1018"/>
                  </a:cubicBezTo>
                  <a:cubicBezTo>
                    <a:pt x="2144" y="1056"/>
                    <a:pt x="2144" y="1096"/>
                    <a:pt x="2144" y="1134"/>
                  </a:cubicBezTo>
                  <a:cubicBezTo>
                    <a:pt x="2145" y="1193"/>
                    <a:pt x="2145" y="1223"/>
                    <a:pt x="2144" y="1223"/>
                  </a:cubicBezTo>
                  <a:cubicBezTo>
                    <a:pt x="2143" y="1223"/>
                    <a:pt x="2141" y="1193"/>
                    <a:pt x="2138" y="1134"/>
                  </a:cubicBezTo>
                  <a:cubicBezTo>
                    <a:pt x="2132" y="1035"/>
                    <a:pt x="2128" y="991"/>
                    <a:pt x="2124" y="991"/>
                  </a:cubicBezTo>
                  <a:cubicBezTo>
                    <a:pt x="2120" y="991"/>
                    <a:pt x="2117" y="1019"/>
                    <a:pt x="2112" y="1071"/>
                  </a:cubicBezTo>
                  <a:cubicBezTo>
                    <a:pt x="2106" y="1129"/>
                    <a:pt x="2101" y="1158"/>
                    <a:pt x="2098" y="1158"/>
                  </a:cubicBezTo>
                  <a:cubicBezTo>
                    <a:pt x="2095" y="1158"/>
                    <a:pt x="2095" y="1128"/>
                    <a:pt x="2100" y="1068"/>
                  </a:cubicBezTo>
                  <a:cubicBezTo>
                    <a:pt x="2104" y="1000"/>
                    <a:pt x="2105" y="972"/>
                    <a:pt x="2104" y="972"/>
                  </a:cubicBezTo>
                  <a:lnTo>
                    <a:pt x="2104" y="972"/>
                  </a:lnTo>
                  <a:cubicBezTo>
                    <a:pt x="2104" y="972"/>
                    <a:pt x="2103" y="985"/>
                    <a:pt x="2100" y="1009"/>
                  </a:cubicBezTo>
                  <a:lnTo>
                    <a:pt x="2084" y="1009"/>
                  </a:lnTo>
                  <a:cubicBezTo>
                    <a:pt x="2078" y="1046"/>
                    <a:pt x="2078" y="1087"/>
                    <a:pt x="2078" y="1124"/>
                  </a:cubicBezTo>
                  <a:cubicBezTo>
                    <a:pt x="2076" y="1051"/>
                    <a:pt x="2073" y="1000"/>
                    <a:pt x="2069" y="1000"/>
                  </a:cubicBezTo>
                  <a:cubicBezTo>
                    <a:pt x="2067" y="1000"/>
                    <a:pt x="2065" y="1019"/>
                    <a:pt x="2062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0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4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2" y="1200"/>
                  </a:cubicBezTo>
                  <a:cubicBezTo>
                    <a:pt x="2020" y="1200"/>
                    <a:pt x="2019" y="1159"/>
                    <a:pt x="2022" y="1118"/>
                  </a:cubicBezTo>
                  <a:cubicBezTo>
                    <a:pt x="2022" y="1077"/>
                    <a:pt x="2022" y="1037"/>
                    <a:pt x="2015" y="999"/>
                  </a:cubicBezTo>
                  <a:cubicBezTo>
                    <a:pt x="2015" y="999"/>
                    <a:pt x="2014" y="998"/>
                    <a:pt x="2013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1" y="1099"/>
                    <a:pt x="1997" y="1099"/>
                  </a:cubicBezTo>
                  <a:cubicBezTo>
                    <a:pt x="1991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1" y="1109"/>
                    <a:pt x="1968" y="1109"/>
                  </a:cubicBezTo>
                  <a:cubicBezTo>
                    <a:pt x="1968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4" y="1166"/>
                    <a:pt x="1953" y="1195"/>
                    <a:pt x="1953" y="1195"/>
                  </a:cubicBezTo>
                  <a:cubicBezTo>
                    <a:pt x="1952" y="1195"/>
                    <a:pt x="1951" y="1166"/>
                    <a:pt x="1950" y="1106"/>
                  </a:cubicBezTo>
                  <a:cubicBezTo>
                    <a:pt x="1950" y="1048"/>
                    <a:pt x="1950" y="1019"/>
                    <a:pt x="1949" y="1019"/>
                  </a:cubicBezTo>
                  <a:cubicBezTo>
                    <a:pt x="1949" y="1019"/>
                    <a:pt x="1948" y="1048"/>
                    <a:pt x="1946" y="1106"/>
                  </a:cubicBezTo>
                  <a:cubicBezTo>
                    <a:pt x="1945" y="1135"/>
                    <a:pt x="1944" y="1150"/>
                    <a:pt x="1943" y="1150"/>
                  </a:cubicBezTo>
                  <a:cubicBezTo>
                    <a:pt x="1942" y="1150"/>
                    <a:pt x="1942" y="1135"/>
                    <a:pt x="1940" y="1106"/>
                  </a:cubicBezTo>
                  <a:cubicBezTo>
                    <a:pt x="1940" y="1076"/>
                    <a:pt x="1939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4" y="1208"/>
                    <a:pt x="1924" y="1162"/>
                  </a:cubicBezTo>
                  <a:cubicBezTo>
                    <a:pt x="1924" y="1162"/>
                    <a:pt x="1921" y="1162"/>
                    <a:pt x="1918" y="1222"/>
                  </a:cubicBezTo>
                  <a:cubicBezTo>
                    <a:pt x="1917" y="1280"/>
                    <a:pt x="1916" y="1309"/>
                    <a:pt x="1915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3" y="1162"/>
                    <a:pt x="1912" y="1132"/>
                    <a:pt x="1910" y="1132"/>
                  </a:cubicBezTo>
                  <a:cubicBezTo>
                    <a:pt x="1909" y="1132"/>
                    <a:pt x="1907" y="1161"/>
                    <a:pt x="1906" y="1218"/>
                  </a:cubicBezTo>
                  <a:cubicBezTo>
                    <a:pt x="1906" y="1218"/>
                    <a:pt x="1904" y="1245"/>
                    <a:pt x="1902" y="1245"/>
                  </a:cubicBezTo>
                  <a:cubicBezTo>
                    <a:pt x="1901" y="1245"/>
                    <a:pt x="1900" y="1238"/>
                    <a:pt x="1899" y="1218"/>
                  </a:cubicBezTo>
                  <a:cubicBezTo>
                    <a:pt x="1896" y="1184"/>
                    <a:pt x="1888" y="1148"/>
                    <a:pt x="1882" y="1148"/>
                  </a:cubicBezTo>
                  <a:cubicBezTo>
                    <a:pt x="1879" y="1148"/>
                    <a:pt x="1876" y="1166"/>
                    <a:pt x="1877" y="1215"/>
                  </a:cubicBezTo>
                  <a:lnTo>
                    <a:pt x="1871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0" y="1183"/>
                    <a:pt x="1859" y="1212"/>
                  </a:cubicBezTo>
                  <a:lnTo>
                    <a:pt x="1857" y="1252"/>
                  </a:lnTo>
                  <a:lnTo>
                    <a:pt x="1857" y="1252"/>
                  </a:lnTo>
                  <a:cubicBezTo>
                    <a:pt x="1858" y="1218"/>
                    <a:pt x="1854" y="1184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3" y="1269"/>
                    <a:pt x="1843" y="1269"/>
                  </a:cubicBezTo>
                  <a:cubicBezTo>
                    <a:pt x="1840" y="1231"/>
                    <a:pt x="1837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2" y="1248"/>
                    <a:pt x="1832" y="1248"/>
                  </a:cubicBezTo>
                  <a:cubicBezTo>
                    <a:pt x="1831" y="1248"/>
                    <a:pt x="1830" y="1234"/>
                    <a:pt x="1830" y="1209"/>
                  </a:cubicBezTo>
                  <a:cubicBezTo>
                    <a:pt x="1827" y="1150"/>
                    <a:pt x="1824" y="1150"/>
                    <a:pt x="1821" y="1150"/>
                  </a:cubicBezTo>
                  <a:cubicBezTo>
                    <a:pt x="1821" y="1168"/>
                    <a:pt x="1821" y="1174"/>
                    <a:pt x="1820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19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5" y="1146"/>
                    <a:pt x="1809" y="1206"/>
                  </a:cubicBezTo>
                  <a:cubicBezTo>
                    <a:pt x="1812" y="1244"/>
                    <a:pt x="1812" y="1284"/>
                    <a:pt x="1805" y="1322"/>
                  </a:cubicBezTo>
                  <a:cubicBezTo>
                    <a:pt x="1809" y="1284"/>
                    <a:pt x="1809" y="1244"/>
                    <a:pt x="1802" y="1203"/>
                  </a:cubicBezTo>
                  <a:cubicBezTo>
                    <a:pt x="1802" y="1184"/>
                    <a:pt x="1799" y="1165"/>
                    <a:pt x="1799" y="1143"/>
                  </a:cubicBezTo>
                  <a:cubicBezTo>
                    <a:pt x="1800" y="1094"/>
                    <a:pt x="1799" y="1076"/>
                    <a:pt x="1797" y="1076"/>
                  </a:cubicBezTo>
                  <a:cubicBezTo>
                    <a:pt x="1793" y="1076"/>
                    <a:pt x="1788" y="1109"/>
                    <a:pt x="1787" y="1143"/>
                  </a:cubicBezTo>
                  <a:cubicBezTo>
                    <a:pt x="1783" y="1201"/>
                    <a:pt x="1781" y="1230"/>
                    <a:pt x="1780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7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3" y="1134"/>
                  </a:cubicBezTo>
                  <a:cubicBezTo>
                    <a:pt x="1724" y="1134"/>
                    <a:pt x="1721" y="1134"/>
                    <a:pt x="1721" y="1193"/>
                  </a:cubicBezTo>
                  <a:lnTo>
                    <a:pt x="1714" y="1190"/>
                  </a:lnTo>
                  <a:cubicBezTo>
                    <a:pt x="1713" y="1146"/>
                    <a:pt x="1712" y="1127"/>
                    <a:pt x="1710" y="1127"/>
                  </a:cubicBezTo>
                  <a:cubicBezTo>
                    <a:pt x="1708" y="1127"/>
                    <a:pt x="1706" y="1176"/>
                    <a:pt x="1708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5" y="1126"/>
                    <a:pt x="1661" y="1125"/>
                    <a:pt x="1657" y="1125"/>
                  </a:cubicBezTo>
                  <a:cubicBezTo>
                    <a:pt x="1641" y="1125"/>
                    <a:pt x="1639" y="1144"/>
                    <a:pt x="1639" y="1240"/>
                  </a:cubicBezTo>
                  <a:cubicBezTo>
                    <a:pt x="1638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1" y="1156"/>
                    <a:pt x="1631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0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09" y="1169"/>
                    <a:pt x="1609" y="1187"/>
                    <a:pt x="1609" y="1187"/>
                  </a:cubicBezTo>
                  <a:cubicBezTo>
                    <a:pt x="1608" y="1187"/>
                    <a:pt x="1607" y="1153"/>
                    <a:pt x="1605" y="1118"/>
                  </a:cubicBezTo>
                  <a:cubicBezTo>
                    <a:pt x="1603" y="1076"/>
                    <a:pt x="1600" y="1033"/>
                    <a:pt x="1599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5" y="1122"/>
                  </a:cubicBezTo>
                  <a:cubicBezTo>
                    <a:pt x="1581" y="1122"/>
                    <a:pt x="1578" y="1104"/>
                    <a:pt x="1580" y="1052"/>
                  </a:cubicBezTo>
                  <a:lnTo>
                    <a:pt x="1573" y="1052"/>
                  </a:lnTo>
                  <a:cubicBezTo>
                    <a:pt x="1573" y="1101"/>
                    <a:pt x="1569" y="1110"/>
                    <a:pt x="1564" y="1110"/>
                  </a:cubicBezTo>
                  <a:cubicBezTo>
                    <a:pt x="1563" y="1110"/>
                    <a:pt x="1562" y="1109"/>
                    <a:pt x="1561" y="1109"/>
                  </a:cubicBezTo>
                  <a:cubicBezTo>
                    <a:pt x="1555" y="1109"/>
                    <a:pt x="1552" y="1109"/>
                    <a:pt x="1552" y="1049"/>
                  </a:cubicBezTo>
                  <a:cubicBezTo>
                    <a:pt x="1553" y="1019"/>
                    <a:pt x="1553" y="1005"/>
                    <a:pt x="1552" y="1005"/>
                  </a:cubicBezTo>
                  <a:lnTo>
                    <a:pt x="1552" y="1005"/>
                  </a:lnTo>
                  <a:cubicBezTo>
                    <a:pt x="1551" y="1005"/>
                    <a:pt x="1548" y="1019"/>
                    <a:pt x="1545" y="1049"/>
                  </a:cubicBezTo>
                  <a:cubicBezTo>
                    <a:pt x="1542" y="1049"/>
                    <a:pt x="1539" y="1165"/>
                    <a:pt x="1536" y="1165"/>
                  </a:cubicBezTo>
                  <a:cubicBezTo>
                    <a:pt x="1536" y="1206"/>
                    <a:pt x="1533" y="1244"/>
                    <a:pt x="1530" y="1284"/>
                  </a:cubicBezTo>
                  <a:lnTo>
                    <a:pt x="1530" y="1106"/>
                  </a:lnTo>
                  <a:cubicBezTo>
                    <a:pt x="1526" y="1106"/>
                    <a:pt x="1523" y="1106"/>
                    <a:pt x="1523" y="1165"/>
                  </a:cubicBezTo>
                  <a:cubicBezTo>
                    <a:pt x="1520" y="1106"/>
                    <a:pt x="1517" y="1106"/>
                    <a:pt x="1511" y="1103"/>
                  </a:cubicBezTo>
                  <a:cubicBezTo>
                    <a:pt x="1505" y="1103"/>
                    <a:pt x="1498" y="1103"/>
                    <a:pt x="1495" y="1159"/>
                  </a:cubicBezTo>
                  <a:cubicBezTo>
                    <a:pt x="1494" y="1100"/>
                    <a:pt x="1488" y="1070"/>
                    <a:pt x="1482" y="1070"/>
                  </a:cubicBezTo>
                  <a:cubicBezTo>
                    <a:pt x="1477" y="1070"/>
                    <a:pt x="1472" y="1099"/>
                    <a:pt x="1470" y="1156"/>
                  </a:cubicBezTo>
                  <a:cubicBezTo>
                    <a:pt x="1470" y="1186"/>
                    <a:pt x="1469" y="1200"/>
                    <a:pt x="1468" y="1200"/>
                  </a:cubicBezTo>
                  <a:cubicBezTo>
                    <a:pt x="1467" y="1200"/>
                    <a:pt x="1465" y="1186"/>
                    <a:pt x="1464" y="1156"/>
                  </a:cubicBezTo>
                  <a:cubicBezTo>
                    <a:pt x="1462" y="1126"/>
                    <a:pt x="1461" y="1111"/>
                    <a:pt x="1461" y="1111"/>
                  </a:cubicBezTo>
                  <a:cubicBezTo>
                    <a:pt x="1460" y="1111"/>
                    <a:pt x="1459" y="1126"/>
                    <a:pt x="1458" y="1156"/>
                  </a:cubicBezTo>
                  <a:cubicBezTo>
                    <a:pt x="1457" y="1172"/>
                    <a:pt x="1456" y="1178"/>
                    <a:pt x="1455" y="1178"/>
                  </a:cubicBezTo>
                  <a:cubicBezTo>
                    <a:pt x="1453" y="1178"/>
                    <a:pt x="1450" y="1136"/>
                    <a:pt x="1448" y="1093"/>
                  </a:cubicBezTo>
                  <a:cubicBezTo>
                    <a:pt x="1446" y="1025"/>
                    <a:pt x="1444" y="995"/>
                    <a:pt x="1443" y="995"/>
                  </a:cubicBezTo>
                  <a:cubicBezTo>
                    <a:pt x="1441" y="995"/>
                    <a:pt x="1440" y="1009"/>
                    <a:pt x="1439" y="1034"/>
                  </a:cubicBezTo>
                  <a:cubicBezTo>
                    <a:pt x="1433" y="1087"/>
                    <a:pt x="1427" y="1090"/>
                    <a:pt x="1424" y="1090"/>
                  </a:cubicBezTo>
                  <a:cubicBezTo>
                    <a:pt x="1424" y="1090"/>
                    <a:pt x="1423" y="1090"/>
                    <a:pt x="1423" y="1090"/>
                  </a:cubicBezTo>
                  <a:cubicBezTo>
                    <a:pt x="1414" y="1131"/>
                    <a:pt x="1414" y="1168"/>
                    <a:pt x="1417" y="1209"/>
                  </a:cubicBezTo>
                  <a:cubicBezTo>
                    <a:pt x="1417" y="1269"/>
                    <a:pt x="1414" y="1325"/>
                    <a:pt x="1414" y="1325"/>
                  </a:cubicBezTo>
                  <a:cubicBezTo>
                    <a:pt x="1412" y="1345"/>
                    <a:pt x="1410" y="1351"/>
                    <a:pt x="1409" y="1351"/>
                  </a:cubicBezTo>
                  <a:cubicBezTo>
                    <a:pt x="1408" y="1351"/>
                    <a:pt x="1408" y="1325"/>
                    <a:pt x="1411" y="1325"/>
                  </a:cubicBezTo>
                  <a:cubicBezTo>
                    <a:pt x="1414" y="1287"/>
                    <a:pt x="1414" y="1247"/>
                    <a:pt x="1411" y="1206"/>
                  </a:cubicBezTo>
                  <a:cubicBezTo>
                    <a:pt x="1407" y="1146"/>
                    <a:pt x="1401" y="1146"/>
                    <a:pt x="1398" y="1146"/>
                  </a:cubicBezTo>
                  <a:cubicBezTo>
                    <a:pt x="1395" y="1146"/>
                    <a:pt x="1389" y="1146"/>
                    <a:pt x="1385" y="1143"/>
                  </a:cubicBezTo>
                  <a:cubicBezTo>
                    <a:pt x="1381" y="1113"/>
                    <a:pt x="1378" y="1099"/>
                    <a:pt x="1376" y="1099"/>
                  </a:cubicBezTo>
                  <a:cubicBezTo>
                    <a:pt x="1374" y="1099"/>
                    <a:pt x="1373" y="1113"/>
                    <a:pt x="1373" y="1143"/>
                  </a:cubicBezTo>
                  <a:lnTo>
                    <a:pt x="1373" y="1203"/>
                  </a:lnTo>
                  <a:cubicBezTo>
                    <a:pt x="1371" y="1142"/>
                    <a:pt x="1361" y="1110"/>
                    <a:pt x="1352" y="1110"/>
                  </a:cubicBezTo>
                  <a:cubicBezTo>
                    <a:pt x="1343" y="1110"/>
                    <a:pt x="1334" y="1139"/>
                    <a:pt x="1332" y="1197"/>
                  </a:cubicBezTo>
                  <a:lnTo>
                    <a:pt x="1332" y="1137"/>
                  </a:lnTo>
                  <a:cubicBezTo>
                    <a:pt x="1332" y="1077"/>
                    <a:pt x="1329" y="1077"/>
                    <a:pt x="1323" y="1077"/>
                  </a:cubicBezTo>
                  <a:cubicBezTo>
                    <a:pt x="1320" y="1077"/>
                    <a:pt x="1307" y="1134"/>
                    <a:pt x="1298" y="1134"/>
                  </a:cubicBezTo>
                  <a:cubicBezTo>
                    <a:pt x="1295" y="1133"/>
                    <a:pt x="1293" y="1133"/>
                    <a:pt x="1291" y="1133"/>
                  </a:cubicBezTo>
                  <a:cubicBezTo>
                    <a:pt x="1282" y="1133"/>
                    <a:pt x="1276" y="1141"/>
                    <a:pt x="1276" y="1187"/>
                  </a:cubicBezTo>
                  <a:cubicBezTo>
                    <a:pt x="1273" y="1187"/>
                    <a:pt x="1273" y="1187"/>
                    <a:pt x="1273" y="1128"/>
                  </a:cubicBezTo>
                  <a:cubicBezTo>
                    <a:pt x="1276" y="1071"/>
                    <a:pt x="1273" y="1071"/>
                    <a:pt x="1269" y="1068"/>
                  </a:cubicBezTo>
                  <a:cubicBezTo>
                    <a:pt x="1266" y="1109"/>
                    <a:pt x="1263" y="1146"/>
                    <a:pt x="1266" y="1187"/>
                  </a:cubicBezTo>
                  <a:cubicBezTo>
                    <a:pt x="1266" y="1217"/>
                    <a:pt x="1266" y="1232"/>
                    <a:pt x="1264" y="1232"/>
                  </a:cubicBezTo>
                  <a:cubicBezTo>
                    <a:pt x="1262" y="1232"/>
                    <a:pt x="1260" y="1217"/>
                    <a:pt x="1257" y="1187"/>
                  </a:cubicBezTo>
                  <a:cubicBezTo>
                    <a:pt x="1254" y="1155"/>
                    <a:pt x="1249" y="1139"/>
                    <a:pt x="1244" y="1139"/>
                  </a:cubicBezTo>
                  <a:cubicBezTo>
                    <a:pt x="1239" y="1139"/>
                    <a:pt x="1235" y="1153"/>
                    <a:pt x="1232" y="1181"/>
                  </a:cubicBezTo>
                  <a:cubicBezTo>
                    <a:pt x="1229" y="1181"/>
                    <a:pt x="1226" y="1181"/>
                    <a:pt x="1226" y="1121"/>
                  </a:cubicBezTo>
                  <a:cubicBezTo>
                    <a:pt x="1224" y="1087"/>
                    <a:pt x="1221" y="1053"/>
                    <a:pt x="1218" y="1053"/>
                  </a:cubicBezTo>
                  <a:cubicBezTo>
                    <a:pt x="1215" y="1053"/>
                    <a:pt x="1213" y="1071"/>
                    <a:pt x="1210" y="1121"/>
                  </a:cubicBezTo>
                  <a:cubicBezTo>
                    <a:pt x="1207" y="1118"/>
                    <a:pt x="1207" y="1118"/>
                    <a:pt x="1207" y="1062"/>
                  </a:cubicBezTo>
                  <a:cubicBezTo>
                    <a:pt x="1205" y="1027"/>
                    <a:pt x="1204" y="992"/>
                    <a:pt x="1203" y="992"/>
                  </a:cubicBezTo>
                  <a:cubicBezTo>
                    <a:pt x="1203" y="992"/>
                    <a:pt x="1202" y="1010"/>
                    <a:pt x="1201" y="1059"/>
                  </a:cubicBezTo>
                  <a:cubicBezTo>
                    <a:pt x="1197" y="1088"/>
                    <a:pt x="1194" y="1102"/>
                    <a:pt x="1190" y="1102"/>
                  </a:cubicBezTo>
                  <a:cubicBezTo>
                    <a:pt x="1186" y="1102"/>
                    <a:pt x="1182" y="1086"/>
                    <a:pt x="1179" y="1056"/>
                  </a:cubicBezTo>
                  <a:cubicBezTo>
                    <a:pt x="1175" y="1056"/>
                    <a:pt x="1172" y="1056"/>
                    <a:pt x="1172" y="1115"/>
                  </a:cubicBezTo>
                  <a:lnTo>
                    <a:pt x="1172" y="1175"/>
                  </a:lnTo>
                  <a:cubicBezTo>
                    <a:pt x="1171" y="1115"/>
                    <a:pt x="1170" y="1085"/>
                    <a:pt x="1169" y="1085"/>
                  </a:cubicBezTo>
                  <a:cubicBezTo>
                    <a:pt x="1168" y="1085"/>
                    <a:pt x="1168" y="1114"/>
                    <a:pt x="1166" y="1171"/>
                  </a:cubicBezTo>
                  <a:cubicBezTo>
                    <a:pt x="1166" y="1201"/>
                    <a:pt x="1165" y="1216"/>
                    <a:pt x="1165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4" y="1112"/>
                    <a:pt x="1139" y="1165"/>
                    <a:pt x="1123" y="1165"/>
                  </a:cubicBezTo>
                  <a:cubicBezTo>
                    <a:pt x="1123" y="1165"/>
                    <a:pt x="1123" y="1165"/>
                    <a:pt x="1122" y="1165"/>
                  </a:cubicBezTo>
                  <a:cubicBezTo>
                    <a:pt x="1118" y="1165"/>
                    <a:pt x="1113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6" y="1251"/>
                    <a:pt x="1085" y="1266"/>
                    <a:pt x="1085" y="1266"/>
                  </a:cubicBezTo>
                  <a:cubicBezTo>
                    <a:pt x="1084" y="1266"/>
                    <a:pt x="1083" y="1250"/>
                    <a:pt x="1081" y="1218"/>
                  </a:cubicBezTo>
                  <a:cubicBezTo>
                    <a:pt x="1078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6" y="1114"/>
                    <a:pt x="1055" y="1128"/>
                    <a:pt x="1053" y="1156"/>
                  </a:cubicBezTo>
                  <a:cubicBezTo>
                    <a:pt x="1052" y="1215"/>
                    <a:pt x="1051" y="1245"/>
                    <a:pt x="1051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5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4" y="1212"/>
                  </a:cubicBezTo>
                  <a:cubicBezTo>
                    <a:pt x="1031" y="1212"/>
                    <a:pt x="1028" y="1212"/>
                    <a:pt x="1028" y="1153"/>
                  </a:cubicBezTo>
                  <a:cubicBezTo>
                    <a:pt x="1027" y="1135"/>
                    <a:pt x="1025" y="1127"/>
                    <a:pt x="1023" y="1127"/>
                  </a:cubicBezTo>
                  <a:cubicBezTo>
                    <a:pt x="1017" y="1127"/>
                    <a:pt x="1008" y="1167"/>
                    <a:pt x="1006" y="1209"/>
                  </a:cubicBezTo>
                  <a:cubicBezTo>
                    <a:pt x="1006" y="1239"/>
                    <a:pt x="1005" y="1254"/>
                    <a:pt x="1005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5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7" y="1030"/>
                  </a:cubicBezTo>
                  <a:cubicBezTo>
                    <a:pt x="985" y="1076"/>
                    <a:pt x="976" y="1085"/>
                    <a:pt x="968" y="1085"/>
                  </a:cubicBezTo>
                  <a:cubicBezTo>
                    <a:pt x="966" y="1085"/>
                    <a:pt x="964" y="1084"/>
                    <a:pt x="962" y="1084"/>
                  </a:cubicBezTo>
                  <a:cubicBezTo>
                    <a:pt x="947" y="1084"/>
                    <a:pt x="944" y="1140"/>
                    <a:pt x="937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8" y="1118"/>
                    <a:pt x="928" y="1159"/>
                    <a:pt x="928" y="1200"/>
                  </a:cubicBezTo>
                  <a:cubicBezTo>
                    <a:pt x="928" y="1227"/>
                    <a:pt x="927" y="1242"/>
                    <a:pt x="926" y="1242"/>
                  </a:cubicBezTo>
                  <a:cubicBezTo>
                    <a:pt x="924" y="1242"/>
                    <a:pt x="922" y="1227"/>
                    <a:pt x="919" y="1197"/>
                  </a:cubicBezTo>
                  <a:cubicBezTo>
                    <a:pt x="915" y="1167"/>
                    <a:pt x="913" y="1152"/>
                    <a:pt x="911" y="1152"/>
                  </a:cubicBezTo>
                  <a:cubicBezTo>
                    <a:pt x="909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3" y="1134"/>
                    <a:pt x="893" y="1134"/>
                    <a:pt x="893" y="1193"/>
                  </a:cubicBezTo>
                  <a:cubicBezTo>
                    <a:pt x="893" y="1223"/>
                    <a:pt x="893" y="1238"/>
                    <a:pt x="891" y="1238"/>
                  </a:cubicBezTo>
                  <a:cubicBezTo>
                    <a:pt x="890" y="1238"/>
                    <a:pt x="889" y="1223"/>
                    <a:pt x="887" y="1193"/>
                  </a:cubicBezTo>
                  <a:cubicBezTo>
                    <a:pt x="885" y="1123"/>
                    <a:pt x="881" y="1093"/>
                    <a:pt x="878" y="1093"/>
                  </a:cubicBezTo>
                  <a:cubicBezTo>
                    <a:pt x="876" y="1093"/>
                    <a:pt x="875" y="1107"/>
                    <a:pt x="875" y="1131"/>
                  </a:cubicBezTo>
                  <a:cubicBezTo>
                    <a:pt x="875" y="1190"/>
                    <a:pt x="871" y="1190"/>
                    <a:pt x="868" y="1190"/>
                  </a:cubicBezTo>
                  <a:cubicBezTo>
                    <a:pt x="865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53" y="1228"/>
                    <a:pt x="853" y="1206"/>
                    <a:pt x="856" y="1187"/>
                  </a:cubicBezTo>
                  <a:lnTo>
                    <a:pt x="853" y="1128"/>
                  </a:lnTo>
                  <a:cubicBezTo>
                    <a:pt x="846" y="1128"/>
                    <a:pt x="843" y="1128"/>
                    <a:pt x="840" y="1187"/>
                  </a:cubicBezTo>
                  <a:cubicBezTo>
                    <a:pt x="839" y="1245"/>
                    <a:pt x="838" y="1274"/>
                    <a:pt x="837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5" y="1102"/>
                    <a:pt x="833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29" y="1175"/>
                    <a:pt x="828" y="1193"/>
                    <a:pt x="827" y="1193"/>
                  </a:cubicBezTo>
                  <a:cubicBezTo>
                    <a:pt x="826" y="1193"/>
                    <a:pt x="824" y="1159"/>
                    <a:pt x="824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4" y="1035"/>
                    <a:pt x="821" y="1065"/>
                    <a:pt x="815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8" y="1124"/>
                    <a:pt x="797" y="1178"/>
                    <a:pt x="788" y="1178"/>
                  </a:cubicBezTo>
                  <a:cubicBezTo>
                    <a:pt x="787" y="1178"/>
                    <a:pt x="787" y="1178"/>
                    <a:pt x="787" y="1178"/>
                  </a:cubicBezTo>
                  <a:cubicBezTo>
                    <a:pt x="774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4" y="1175"/>
                    <a:pt x="761" y="1175"/>
                    <a:pt x="752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5" y="1328"/>
                    <a:pt x="733" y="1313"/>
                    <a:pt x="730" y="1287"/>
                  </a:cubicBezTo>
                  <a:cubicBezTo>
                    <a:pt x="727" y="1250"/>
                    <a:pt x="727" y="1209"/>
                    <a:pt x="727" y="1171"/>
                  </a:cubicBezTo>
                  <a:cubicBezTo>
                    <a:pt x="730" y="1131"/>
                    <a:pt x="727" y="1090"/>
                    <a:pt x="721" y="1052"/>
                  </a:cubicBezTo>
                  <a:cubicBezTo>
                    <a:pt x="720" y="1052"/>
                    <a:pt x="720" y="1051"/>
                    <a:pt x="719" y="1051"/>
                  </a:cubicBezTo>
                  <a:cubicBezTo>
                    <a:pt x="717" y="1051"/>
                    <a:pt x="715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5" y="1225"/>
                  </a:cubicBezTo>
                  <a:cubicBezTo>
                    <a:pt x="705" y="1284"/>
                    <a:pt x="702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7" y="1065"/>
                    <a:pt x="683" y="1087"/>
                    <a:pt x="683" y="1106"/>
                  </a:cubicBezTo>
                  <a:cubicBezTo>
                    <a:pt x="683" y="1148"/>
                    <a:pt x="646" y="1154"/>
                    <a:pt x="621" y="1154"/>
                  </a:cubicBezTo>
                  <a:cubicBezTo>
                    <a:pt x="610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6" y="1106"/>
                    <a:pt x="585" y="1121"/>
                    <a:pt x="586" y="1150"/>
                  </a:cubicBezTo>
                  <a:cubicBezTo>
                    <a:pt x="586" y="1203"/>
                    <a:pt x="573" y="1206"/>
                    <a:pt x="557" y="1206"/>
                  </a:cubicBezTo>
                  <a:cubicBezTo>
                    <a:pt x="555" y="1206"/>
                    <a:pt x="554" y="1206"/>
                    <a:pt x="552" y="1206"/>
                  </a:cubicBezTo>
                  <a:cubicBezTo>
                    <a:pt x="548" y="1205"/>
                    <a:pt x="544" y="1205"/>
                    <a:pt x="540" y="1205"/>
                  </a:cubicBezTo>
                  <a:cubicBezTo>
                    <a:pt x="527" y="1205"/>
                    <a:pt x="517" y="1213"/>
                    <a:pt x="517" y="1259"/>
                  </a:cubicBezTo>
                  <a:lnTo>
                    <a:pt x="508" y="1256"/>
                  </a:lnTo>
                  <a:cubicBezTo>
                    <a:pt x="502" y="1256"/>
                    <a:pt x="496" y="1313"/>
                    <a:pt x="493" y="1313"/>
                  </a:cubicBezTo>
                  <a:cubicBezTo>
                    <a:pt x="492" y="1313"/>
                    <a:pt x="492" y="1313"/>
                    <a:pt x="492" y="1312"/>
                  </a:cubicBezTo>
                  <a:cubicBezTo>
                    <a:pt x="491" y="1342"/>
                    <a:pt x="489" y="1357"/>
                    <a:pt x="488" y="1357"/>
                  </a:cubicBezTo>
                  <a:cubicBezTo>
                    <a:pt x="488" y="1357"/>
                    <a:pt x="488" y="1342"/>
                    <a:pt x="489" y="1312"/>
                  </a:cubicBezTo>
                  <a:cubicBezTo>
                    <a:pt x="489" y="1275"/>
                    <a:pt x="489" y="1234"/>
                    <a:pt x="486" y="1193"/>
                  </a:cubicBezTo>
                  <a:cubicBezTo>
                    <a:pt x="477" y="1234"/>
                    <a:pt x="474" y="1272"/>
                    <a:pt x="480" y="1312"/>
                  </a:cubicBezTo>
                  <a:cubicBezTo>
                    <a:pt x="480" y="1372"/>
                    <a:pt x="477" y="1372"/>
                    <a:pt x="477" y="1372"/>
                  </a:cubicBezTo>
                  <a:cubicBezTo>
                    <a:pt x="474" y="1372"/>
                    <a:pt x="474" y="1372"/>
                    <a:pt x="474" y="1312"/>
                  </a:cubicBezTo>
                  <a:lnTo>
                    <a:pt x="474" y="1193"/>
                  </a:lnTo>
                  <a:lnTo>
                    <a:pt x="470" y="1193"/>
                  </a:lnTo>
                  <a:cubicBezTo>
                    <a:pt x="470" y="1253"/>
                    <a:pt x="467" y="1253"/>
                    <a:pt x="467" y="1253"/>
                  </a:cubicBezTo>
                  <a:cubicBezTo>
                    <a:pt x="464" y="1250"/>
                    <a:pt x="464" y="1250"/>
                    <a:pt x="464" y="1134"/>
                  </a:cubicBezTo>
                  <a:cubicBezTo>
                    <a:pt x="464" y="1074"/>
                    <a:pt x="463" y="1044"/>
                    <a:pt x="462" y="1044"/>
                  </a:cubicBezTo>
                  <a:cubicBezTo>
                    <a:pt x="461" y="1044"/>
                    <a:pt x="459" y="1073"/>
                    <a:pt x="458" y="1131"/>
                  </a:cubicBezTo>
                  <a:lnTo>
                    <a:pt x="452" y="1190"/>
                  </a:lnTo>
                  <a:cubicBezTo>
                    <a:pt x="451" y="1153"/>
                    <a:pt x="449" y="1139"/>
                    <a:pt x="448" y="1139"/>
                  </a:cubicBezTo>
                  <a:cubicBezTo>
                    <a:pt x="445" y="1139"/>
                    <a:pt x="441" y="1208"/>
                    <a:pt x="439" y="1247"/>
                  </a:cubicBezTo>
                  <a:cubicBezTo>
                    <a:pt x="437" y="1187"/>
                    <a:pt x="436" y="1157"/>
                    <a:pt x="434" y="1157"/>
                  </a:cubicBezTo>
                  <a:cubicBezTo>
                    <a:pt x="433" y="1157"/>
                    <a:pt x="431" y="1187"/>
                    <a:pt x="430" y="1247"/>
                  </a:cubicBezTo>
                  <a:cubicBezTo>
                    <a:pt x="430" y="1276"/>
                    <a:pt x="429" y="1291"/>
                    <a:pt x="428" y="1291"/>
                  </a:cubicBezTo>
                  <a:cubicBezTo>
                    <a:pt x="426" y="1291"/>
                    <a:pt x="425" y="1276"/>
                    <a:pt x="423" y="1247"/>
                  </a:cubicBezTo>
                  <a:cubicBezTo>
                    <a:pt x="420" y="1187"/>
                    <a:pt x="417" y="1184"/>
                    <a:pt x="411" y="1184"/>
                  </a:cubicBezTo>
                  <a:cubicBezTo>
                    <a:pt x="408" y="1230"/>
                    <a:pt x="395" y="1239"/>
                    <a:pt x="377" y="1239"/>
                  </a:cubicBezTo>
                  <a:cubicBezTo>
                    <a:pt x="372" y="1239"/>
                    <a:pt x="366" y="1238"/>
                    <a:pt x="361" y="1237"/>
                  </a:cubicBezTo>
                  <a:cubicBezTo>
                    <a:pt x="354" y="1237"/>
                    <a:pt x="349" y="1236"/>
                    <a:pt x="343" y="1236"/>
                  </a:cubicBezTo>
                  <a:cubicBezTo>
                    <a:pt x="325" y="1236"/>
                    <a:pt x="314" y="1244"/>
                    <a:pt x="314" y="1291"/>
                  </a:cubicBezTo>
                  <a:cubicBezTo>
                    <a:pt x="311" y="1287"/>
                    <a:pt x="311" y="1287"/>
                    <a:pt x="307" y="1228"/>
                  </a:cubicBezTo>
                  <a:cubicBezTo>
                    <a:pt x="307" y="1204"/>
                    <a:pt x="307" y="1190"/>
                    <a:pt x="306" y="1190"/>
                  </a:cubicBezTo>
                  <a:cubicBezTo>
                    <a:pt x="305" y="1190"/>
                    <a:pt x="303" y="1218"/>
                    <a:pt x="301" y="1287"/>
                  </a:cubicBezTo>
                  <a:cubicBezTo>
                    <a:pt x="299" y="1322"/>
                    <a:pt x="299" y="1356"/>
                    <a:pt x="298" y="1356"/>
                  </a:cubicBezTo>
                  <a:cubicBezTo>
                    <a:pt x="298" y="1356"/>
                    <a:pt x="298" y="1338"/>
                    <a:pt x="298" y="1287"/>
                  </a:cubicBezTo>
                  <a:cubicBezTo>
                    <a:pt x="298" y="1228"/>
                    <a:pt x="292" y="1228"/>
                    <a:pt x="279" y="1225"/>
                  </a:cubicBezTo>
                  <a:cubicBezTo>
                    <a:pt x="278" y="1225"/>
                    <a:pt x="277" y="1225"/>
                    <a:pt x="276" y="1225"/>
                  </a:cubicBezTo>
                  <a:cubicBezTo>
                    <a:pt x="268" y="1225"/>
                    <a:pt x="257" y="1227"/>
                    <a:pt x="257" y="1281"/>
                  </a:cubicBezTo>
                  <a:cubicBezTo>
                    <a:pt x="254" y="1311"/>
                    <a:pt x="253" y="1326"/>
                    <a:pt x="252" y="1326"/>
                  </a:cubicBezTo>
                  <a:cubicBezTo>
                    <a:pt x="252" y="1326"/>
                    <a:pt x="253" y="1311"/>
                    <a:pt x="254" y="1281"/>
                  </a:cubicBezTo>
                  <a:cubicBezTo>
                    <a:pt x="256" y="1207"/>
                    <a:pt x="251" y="1156"/>
                    <a:pt x="244" y="1156"/>
                  </a:cubicBezTo>
                  <a:cubicBezTo>
                    <a:pt x="240" y="1156"/>
                    <a:pt x="236" y="1175"/>
                    <a:pt x="232" y="1218"/>
                  </a:cubicBezTo>
                  <a:cubicBezTo>
                    <a:pt x="229" y="1218"/>
                    <a:pt x="226" y="1218"/>
                    <a:pt x="226" y="1159"/>
                  </a:cubicBezTo>
                  <a:cubicBezTo>
                    <a:pt x="223" y="1159"/>
                    <a:pt x="220" y="1159"/>
                    <a:pt x="210" y="1215"/>
                  </a:cubicBezTo>
                  <a:lnTo>
                    <a:pt x="188" y="1212"/>
                  </a:lnTo>
                  <a:cubicBezTo>
                    <a:pt x="182" y="1212"/>
                    <a:pt x="176" y="1269"/>
                    <a:pt x="176" y="1269"/>
                  </a:cubicBezTo>
                  <a:lnTo>
                    <a:pt x="173" y="1269"/>
                  </a:lnTo>
                  <a:cubicBezTo>
                    <a:pt x="173" y="1209"/>
                    <a:pt x="157" y="1209"/>
                    <a:pt x="135" y="1206"/>
                  </a:cubicBezTo>
                  <a:cubicBezTo>
                    <a:pt x="113" y="1203"/>
                    <a:pt x="94" y="1200"/>
                    <a:pt x="91" y="1140"/>
                  </a:cubicBezTo>
                  <a:cubicBezTo>
                    <a:pt x="91" y="1140"/>
                    <a:pt x="88" y="1140"/>
                    <a:pt x="85" y="1197"/>
                  </a:cubicBezTo>
                  <a:cubicBezTo>
                    <a:pt x="83" y="1266"/>
                    <a:pt x="81" y="1295"/>
                    <a:pt x="79" y="1295"/>
                  </a:cubicBezTo>
                  <a:cubicBezTo>
                    <a:pt x="78" y="1295"/>
                    <a:pt x="77" y="1281"/>
                    <a:pt x="76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2" y="1165"/>
                    <a:pt x="58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3" y="1128"/>
                    <a:pt x="51" y="1128"/>
                  </a:cubicBezTo>
                  <a:cubicBezTo>
                    <a:pt x="47" y="1128"/>
                    <a:pt x="43" y="1178"/>
                    <a:pt x="41" y="1250"/>
                  </a:cubicBezTo>
                  <a:cubicBezTo>
                    <a:pt x="39" y="1208"/>
                    <a:pt x="37" y="1166"/>
                    <a:pt x="34" y="1166"/>
                  </a:cubicBezTo>
                  <a:cubicBezTo>
                    <a:pt x="33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29" y="1034"/>
                    <a:pt x="29" y="993"/>
                    <a:pt x="25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19" y="2106"/>
                    <a:pt x="1920" y="2106"/>
                    <a:pt x="1921" y="2106"/>
                  </a:cubicBezTo>
                  <a:cubicBezTo>
                    <a:pt x="1924" y="2106"/>
                    <a:pt x="1924" y="2097"/>
                    <a:pt x="1921" y="2049"/>
                  </a:cubicBezTo>
                  <a:cubicBezTo>
                    <a:pt x="1918" y="2046"/>
                    <a:pt x="1915" y="2046"/>
                    <a:pt x="1915" y="20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29" name="Google Shape;12709;p53">
              <a:extLst>
                <a:ext uri="{FF2B5EF4-FFF2-40B4-BE49-F238E27FC236}">
                  <a16:creationId xmlns:a16="http://schemas.microsoft.com/office/drawing/2014/main" id="{01B8D9C0-5275-003A-D06A-2815DF9D7A1C}"/>
                </a:ext>
              </a:extLst>
            </p:cNvPr>
            <p:cNvSpPr/>
            <p:nvPr/>
          </p:nvSpPr>
          <p:spPr>
            <a:xfrm>
              <a:off x="5214187" y="3386141"/>
              <a:ext cx="56318" cy="44626"/>
            </a:xfrm>
            <a:custGeom>
              <a:avLst/>
              <a:gdLst/>
              <a:ahLst/>
              <a:cxnLst/>
              <a:rect l="l" t="t" r="r" b="b"/>
              <a:pathLst>
                <a:path w="2659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6" y="156"/>
                  </a:cubicBezTo>
                  <a:cubicBezTo>
                    <a:pt x="1916" y="156"/>
                    <a:pt x="1919" y="97"/>
                    <a:pt x="1919" y="40"/>
                  </a:cubicBezTo>
                  <a:cubicBezTo>
                    <a:pt x="1919" y="15"/>
                    <a:pt x="1918" y="1"/>
                    <a:pt x="1917" y="1"/>
                  </a:cubicBezTo>
                  <a:close/>
                  <a:moveTo>
                    <a:pt x="2605" y="491"/>
                  </a:moveTo>
                  <a:cubicBezTo>
                    <a:pt x="2602" y="529"/>
                    <a:pt x="2602" y="570"/>
                    <a:pt x="2602" y="607"/>
                  </a:cubicBezTo>
                  <a:lnTo>
                    <a:pt x="2605" y="607"/>
                  </a:lnTo>
                  <a:cubicBezTo>
                    <a:pt x="2605" y="607"/>
                    <a:pt x="2608" y="551"/>
                    <a:pt x="2608" y="491"/>
                  </a:cubicBezTo>
                  <a:close/>
                  <a:moveTo>
                    <a:pt x="764" y="1019"/>
                  </a:moveTo>
                  <a:lnTo>
                    <a:pt x="764" y="1019"/>
                  </a:ln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5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lnTo>
                    <a:pt x="765" y="1050"/>
                  </a:ln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6" y="1096"/>
                    <a:pt x="2066" y="1103"/>
                    <a:pt x="2066" y="1121"/>
                  </a:cubicBezTo>
                  <a:lnTo>
                    <a:pt x="2066" y="1124"/>
                  </a:lnTo>
                  <a:cubicBezTo>
                    <a:pt x="2066" y="1143"/>
                    <a:pt x="2066" y="1162"/>
                    <a:pt x="2060" y="1181"/>
                  </a:cubicBezTo>
                  <a:lnTo>
                    <a:pt x="2060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1" y="1046"/>
                  </a:moveTo>
                  <a:cubicBezTo>
                    <a:pt x="2357" y="1065"/>
                    <a:pt x="2357" y="1084"/>
                    <a:pt x="2354" y="1106"/>
                  </a:cubicBezTo>
                  <a:cubicBezTo>
                    <a:pt x="2354" y="1165"/>
                    <a:pt x="2357" y="1165"/>
                    <a:pt x="2361" y="1165"/>
                  </a:cubicBezTo>
                  <a:cubicBezTo>
                    <a:pt x="2362" y="1183"/>
                    <a:pt x="2364" y="1190"/>
                    <a:pt x="2365" y="1190"/>
                  </a:cubicBezTo>
                  <a:cubicBezTo>
                    <a:pt x="2368" y="1190"/>
                    <a:pt x="2370" y="1148"/>
                    <a:pt x="2370" y="1106"/>
                  </a:cubicBezTo>
                  <a:cubicBezTo>
                    <a:pt x="2370" y="1049"/>
                    <a:pt x="2367" y="1046"/>
                    <a:pt x="2361" y="1046"/>
                  </a:cubicBezTo>
                  <a:close/>
                  <a:moveTo>
                    <a:pt x="734" y="1231"/>
                  </a:move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92" y="1168"/>
                  </a:moveTo>
                  <a:cubicBezTo>
                    <a:pt x="2392" y="1209"/>
                    <a:pt x="2389" y="1247"/>
                    <a:pt x="2383" y="1284"/>
                  </a:cubicBezTo>
                  <a:cubicBezTo>
                    <a:pt x="2376" y="1247"/>
                    <a:pt x="2379" y="1206"/>
                    <a:pt x="2386" y="1168"/>
                  </a:cubicBezTo>
                  <a:close/>
                  <a:moveTo>
                    <a:pt x="1618" y="1178"/>
                  </a:moveTo>
                  <a:lnTo>
                    <a:pt x="1621" y="1237"/>
                  </a:lnTo>
                  <a:lnTo>
                    <a:pt x="1618" y="1297"/>
                  </a:lnTo>
                  <a:lnTo>
                    <a:pt x="1615" y="1297"/>
                  </a:lnTo>
                  <a:cubicBezTo>
                    <a:pt x="1615" y="1256"/>
                    <a:pt x="1615" y="1218"/>
                    <a:pt x="1618" y="1178"/>
                  </a:cubicBezTo>
                  <a:close/>
                  <a:moveTo>
                    <a:pt x="1895" y="1249"/>
                  </a:moveTo>
                  <a:cubicBezTo>
                    <a:pt x="1896" y="1249"/>
                    <a:pt x="1898" y="1276"/>
                    <a:pt x="1900" y="1278"/>
                  </a:cubicBezTo>
                  <a:cubicBezTo>
                    <a:pt x="1902" y="1326"/>
                    <a:pt x="1903" y="1335"/>
                    <a:pt x="1900" y="1335"/>
                  </a:cubicBezTo>
                  <a:cubicBezTo>
                    <a:pt x="1899" y="1335"/>
                    <a:pt x="1898" y="1335"/>
                    <a:pt x="1897" y="1334"/>
                  </a:cubicBezTo>
                  <a:cubicBezTo>
                    <a:pt x="1894" y="1316"/>
                    <a:pt x="1894" y="1297"/>
                    <a:pt x="1894" y="1275"/>
                  </a:cubicBezTo>
                  <a:cubicBezTo>
                    <a:pt x="1894" y="1255"/>
                    <a:pt x="1894" y="1249"/>
                    <a:pt x="1895" y="1249"/>
                  </a:cubicBezTo>
                  <a:close/>
                  <a:moveTo>
                    <a:pt x="1543" y="1168"/>
                  </a:moveTo>
                  <a:cubicBezTo>
                    <a:pt x="1546" y="1168"/>
                    <a:pt x="1543" y="1284"/>
                    <a:pt x="1543" y="1344"/>
                  </a:cubicBezTo>
                  <a:cubicBezTo>
                    <a:pt x="1540" y="1344"/>
                    <a:pt x="1540" y="1344"/>
                    <a:pt x="1540" y="1284"/>
                  </a:cubicBezTo>
                  <a:cubicBezTo>
                    <a:pt x="1540" y="1225"/>
                    <a:pt x="1543" y="1168"/>
                    <a:pt x="1543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0" y="1244"/>
                    <a:pt x="1953" y="1225"/>
                  </a:cubicBezTo>
                  <a:close/>
                  <a:moveTo>
                    <a:pt x="725" y="1287"/>
                  </a:moveTo>
                  <a:lnTo>
                    <a:pt x="728" y="1347"/>
                  </a:lnTo>
                  <a:lnTo>
                    <a:pt x="725" y="1347"/>
                  </a:lnTo>
                  <a:cubicBezTo>
                    <a:pt x="722" y="1347"/>
                    <a:pt x="722" y="1347"/>
                    <a:pt x="722" y="1287"/>
                  </a:cubicBezTo>
                  <a:close/>
                  <a:moveTo>
                    <a:pt x="1806" y="1322"/>
                  </a:moveTo>
                  <a:cubicBezTo>
                    <a:pt x="1806" y="1342"/>
                    <a:pt x="1806" y="1348"/>
                    <a:pt x="1805" y="1348"/>
                  </a:cubicBezTo>
                  <a:cubicBezTo>
                    <a:pt x="1805" y="1348"/>
                    <a:pt x="1804" y="1322"/>
                    <a:pt x="1806" y="1322"/>
                  </a:cubicBezTo>
                  <a:close/>
                  <a:moveTo>
                    <a:pt x="753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3" y="1350"/>
                    <a:pt x="753" y="1350"/>
                    <a:pt x="753" y="1291"/>
                  </a:cubicBezTo>
                  <a:close/>
                  <a:moveTo>
                    <a:pt x="1236" y="1240"/>
                  </a:moveTo>
                  <a:cubicBezTo>
                    <a:pt x="1239" y="1281"/>
                    <a:pt x="1236" y="1322"/>
                    <a:pt x="1229" y="1359"/>
                  </a:cubicBezTo>
                  <a:lnTo>
                    <a:pt x="1229" y="1359"/>
                  </a:lnTo>
                  <a:cubicBezTo>
                    <a:pt x="1226" y="1357"/>
                    <a:pt x="1226" y="1348"/>
                    <a:pt x="1226" y="1300"/>
                  </a:cubicBezTo>
                  <a:cubicBezTo>
                    <a:pt x="1226" y="1240"/>
                    <a:pt x="1232" y="1240"/>
                    <a:pt x="1236" y="1240"/>
                  </a:cubicBezTo>
                  <a:close/>
                  <a:moveTo>
                    <a:pt x="2129" y="1250"/>
                  </a:moveTo>
                  <a:cubicBezTo>
                    <a:pt x="2129" y="1309"/>
                    <a:pt x="2126" y="1369"/>
                    <a:pt x="2126" y="1369"/>
                  </a:cubicBezTo>
                  <a:lnTo>
                    <a:pt x="2122" y="1366"/>
                  </a:lnTo>
                  <a:cubicBezTo>
                    <a:pt x="2119" y="1328"/>
                    <a:pt x="2122" y="1287"/>
                    <a:pt x="2126" y="1250"/>
                  </a:cubicBezTo>
                  <a:close/>
                  <a:moveTo>
                    <a:pt x="1449" y="1272"/>
                  </a:moveTo>
                  <a:lnTo>
                    <a:pt x="1452" y="1331"/>
                  </a:lnTo>
                  <a:lnTo>
                    <a:pt x="1449" y="1391"/>
                  </a:lnTo>
                  <a:lnTo>
                    <a:pt x="1446" y="1391"/>
                  </a:lnTo>
                  <a:cubicBezTo>
                    <a:pt x="1446" y="1350"/>
                    <a:pt x="1446" y="1312"/>
                    <a:pt x="1449" y="1272"/>
                  </a:cubicBezTo>
                  <a:close/>
                  <a:moveTo>
                    <a:pt x="777" y="1296"/>
                  </a:moveTo>
                  <a:cubicBezTo>
                    <a:pt x="777" y="1296"/>
                    <a:pt x="777" y="1296"/>
                    <a:pt x="778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80" y="1384"/>
                    <a:pt x="778" y="1398"/>
                    <a:pt x="777" y="1398"/>
                  </a:cubicBezTo>
                  <a:cubicBezTo>
                    <a:pt x="776" y="1398"/>
                    <a:pt x="775" y="1383"/>
                    <a:pt x="775" y="1353"/>
                  </a:cubicBezTo>
                  <a:cubicBezTo>
                    <a:pt x="775" y="1305"/>
                    <a:pt x="775" y="1296"/>
                    <a:pt x="777" y="1296"/>
                  </a:cubicBezTo>
                  <a:close/>
                  <a:moveTo>
                    <a:pt x="1104" y="1281"/>
                  </a:moveTo>
                  <a:lnTo>
                    <a:pt x="1107" y="1284"/>
                  </a:lnTo>
                  <a:cubicBezTo>
                    <a:pt x="1107" y="1341"/>
                    <a:pt x="1104" y="1400"/>
                    <a:pt x="1104" y="1400"/>
                  </a:cubicBezTo>
                  <a:lnTo>
                    <a:pt x="1101" y="1400"/>
                  </a:lnTo>
                  <a:cubicBezTo>
                    <a:pt x="1098" y="1359"/>
                    <a:pt x="1101" y="1322"/>
                    <a:pt x="1104" y="1281"/>
                  </a:cubicBezTo>
                  <a:close/>
                  <a:moveTo>
                    <a:pt x="1822" y="1325"/>
                  </a:moveTo>
                  <a:lnTo>
                    <a:pt x="1825" y="1385"/>
                  </a:lnTo>
                  <a:lnTo>
                    <a:pt x="1822" y="1444"/>
                  </a:lnTo>
                  <a:lnTo>
                    <a:pt x="1818" y="1444"/>
                  </a:lnTo>
                  <a:cubicBezTo>
                    <a:pt x="1818" y="1403"/>
                    <a:pt x="1818" y="1363"/>
                    <a:pt x="1822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7" y="1403"/>
                    <a:pt x="697" y="1460"/>
                  </a:cubicBezTo>
                  <a:lnTo>
                    <a:pt x="693" y="1460"/>
                  </a:lnTo>
                  <a:cubicBezTo>
                    <a:pt x="690" y="1441"/>
                    <a:pt x="690" y="1422"/>
                    <a:pt x="690" y="1400"/>
                  </a:cubicBezTo>
                  <a:cubicBezTo>
                    <a:pt x="690" y="1381"/>
                    <a:pt x="690" y="1363"/>
                    <a:pt x="693" y="1344"/>
                  </a:cubicBezTo>
                  <a:close/>
                  <a:moveTo>
                    <a:pt x="2223" y="1203"/>
                  </a:moveTo>
                  <a:lnTo>
                    <a:pt x="2229" y="1206"/>
                  </a:lnTo>
                  <a:cubicBezTo>
                    <a:pt x="2229" y="1206"/>
                    <a:pt x="2226" y="1262"/>
                    <a:pt x="2223" y="1322"/>
                  </a:cubicBezTo>
                  <a:cubicBezTo>
                    <a:pt x="2219" y="1419"/>
                    <a:pt x="2218" y="1462"/>
                    <a:pt x="2217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3" y="1322"/>
                    <a:pt x="2216" y="1262"/>
                    <a:pt x="2223" y="1203"/>
                  </a:cubicBezTo>
                  <a:close/>
                  <a:moveTo>
                    <a:pt x="570" y="1299"/>
                  </a:moveTo>
                  <a:cubicBezTo>
                    <a:pt x="571" y="1299"/>
                    <a:pt x="571" y="1305"/>
                    <a:pt x="571" y="1325"/>
                  </a:cubicBezTo>
                  <a:lnTo>
                    <a:pt x="571" y="1385"/>
                  </a:lnTo>
                  <a:cubicBezTo>
                    <a:pt x="569" y="1427"/>
                    <a:pt x="567" y="1467"/>
                    <a:pt x="566" y="1467"/>
                  </a:cubicBezTo>
                  <a:cubicBezTo>
                    <a:pt x="565" y="1467"/>
                    <a:pt x="565" y="1461"/>
                    <a:pt x="565" y="1444"/>
                  </a:cubicBezTo>
                  <a:cubicBezTo>
                    <a:pt x="565" y="1444"/>
                    <a:pt x="565" y="1385"/>
                    <a:pt x="568" y="1325"/>
                  </a:cubicBezTo>
                  <a:cubicBezTo>
                    <a:pt x="568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7" y="1388"/>
                    <a:pt x="1847" y="1447"/>
                  </a:cubicBezTo>
                  <a:cubicBezTo>
                    <a:pt x="1847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8" y="1253"/>
                  </a:moveTo>
                  <a:cubicBezTo>
                    <a:pt x="2564" y="1291"/>
                    <a:pt x="2567" y="1331"/>
                    <a:pt x="2564" y="1372"/>
                  </a:cubicBezTo>
                  <a:cubicBezTo>
                    <a:pt x="2567" y="1488"/>
                    <a:pt x="2567" y="1488"/>
                    <a:pt x="2561" y="1488"/>
                  </a:cubicBezTo>
                  <a:cubicBezTo>
                    <a:pt x="2558" y="1488"/>
                    <a:pt x="2555" y="1488"/>
                    <a:pt x="2555" y="1428"/>
                  </a:cubicBezTo>
                  <a:lnTo>
                    <a:pt x="2558" y="1428"/>
                  </a:lnTo>
                  <a:cubicBezTo>
                    <a:pt x="2558" y="1446"/>
                    <a:pt x="2558" y="1453"/>
                    <a:pt x="2559" y="1453"/>
                  </a:cubicBezTo>
                  <a:cubicBezTo>
                    <a:pt x="2559" y="1453"/>
                    <a:pt x="2560" y="1411"/>
                    <a:pt x="2558" y="1369"/>
                  </a:cubicBezTo>
                  <a:lnTo>
                    <a:pt x="2558" y="1253"/>
                  </a:lnTo>
                  <a:close/>
                  <a:moveTo>
                    <a:pt x="2599" y="1375"/>
                  </a:moveTo>
                  <a:lnTo>
                    <a:pt x="2602" y="1435"/>
                  </a:lnTo>
                  <a:cubicBezTo>
                    <a:pt x="2602" y="1494"/>
                    <a:pt x="2599" y="1494"/>
                    <a:pt x="2596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2" y="1413"/>
                    <a:pt x="2596" y="1394"/>
                    <a:pt x="2599" y="1375"/>
                  </a:cubicBezTo>
                  <a:close/>
                  <a:moveTo>
                    <a:pt x="2010" y="1469"/>
                  </a:moveTo>
                  <a:lnTo>
                    <a:pt x="2013" y="1529"/>
                  </a:lnTo>
                  <a:lnTo>
                    <a:pt x="2010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5" y="1413"/>
                  </a:moveTo>
                  <a:lnTo>
                    <a:pt x="2041" y="1416"/>
                  </a:lnTo>
                  <a:cubicBezTo>
                    <a:pt x="2041" y="1454"/>
                    <a:pt x="2041" y="1494"/>
                    <a:pt x="2038" y="1532"/>
                  </a:cubicBezTo>
                  <a:cubicBezTo>
                    <a:pt x="2037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5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4" y="1432"/>
                  </a:moveTo>
                  <a:cubicBezTo>
                    <a:pt x="2157" y="1432"/>
                    <a:pt x="2154" y="1491"/>
                    <a:pt x="2151" y="1607"/>
                  </a:cubicBezTo>
                  <a:cubicBezTo>
                    <a:pt x="2148" y="1632"/>
                    <a:pt x="2146" y="1646"/>
                    <a:pt x="2146" y="1646"/>
                  </a:cubicBezTo>
                  <a:cubicBezTo>
                    <a:pt x="2145" y="1646"/>
                    <a:pt x="2146" y="1617"/>
                    <a:pt x="2147" y="1548"/>
                  </a:cubicBezTo>
                  <a:cubicBezTo>
                    <a:pt x="2151" y="1488"/>
                    <a:pt x="2154" y="1432"/>
                    <a:pt x="2154" y="1432"/>
                  </a:cubicBezTo>
                  <a:close/>
                  <a:moveTo>
                    <a:pt x="2455" y="1353"/>
                  </a:moveTo>
                  <a:lnTo>
                    <a:pt x="2455" y="1472"/>
                  </a:lnTo>
                  <a:cubicBezTo>
                    <a:pt x="2451" y="1532"/>
                    <a:pt x="2451" y="1588"/>
                    <a:pt x="2451" y="1648"/>
                  </a:cubicBezTo>
                  <a:lnTo>
                    <a:pt x="2451" y="1648"/>
                  </a:lnTo>
                  <a:cubicBezTo>
                    <a:pt x="2450" y="1628"/>
                    <a:pt x="2447" y="1609"/>
                    <a:pt x="2442" y="1588"/>
                  </a:cubicBezTo>
                  <a:lnTo>
                    <a:pt x="2433" y="1588"/>
                  </a:lnTo>
                  <a:lnTo>
                    <a:pt x="2442" y="1529"/>
                  </a:lnTo>
                  <a:cubicBezTo>
                    <a:pt x="2451" y="1491"/>
                    <a:pt x="2455" y="1450"/>
                    <a:pt x="2451" y="1413"/>
                  </a:cubicBezTo>
                  <a:cubicBezTo>
                    <a:pt x="2451" y="1394"/>
                    <a:pt x="2451" y="1372"/>
                    <a:pt x="2455" y="1353"/>
                  </a:cubicBezTo>
                  <a:close/>
                  <a:moveTo>
                    <a:pt x="465" y="1488"/>
                  </a:moveTo>
                  <a:lnTo>
                    <a:pt x="465" y="1488"/>
                  </a:lnTo>
                  <a:cubicBezTo>
                    <a:pt x="468" y="1548"/>
                    <a:pt x="468" y="1607"/>
                    <a:pt x="461" y="1663"/>
                  </a:cubicBezTo>
                  <a:cubicBezTo>
                    <a:pt x="458" y="1663"/>
                    <a:pt x="458" y="1663"/>
                    <a:pt x="458" y="1604"/>
                  </a:cubicBezTo>
                  <a:cubicBezTo>
                    <a:pt x="458" y="1566"/>
                    <a:pt x="461" y="1526"/>
                    <a:pt x="465" y="1488"/>
                  </a:cubicBezTo>
                  <a:close/>
                  <a:moveTo>
                    <a:pt x="1975" y="1582"/>
                  </a:moveTo>
                  <a:cubicBezTo>
                    <a:pt x="1972" y="1601"/>
                    <a:pt x="1972" y="1623"/>
                    <a:pt x="1972" y="1642"/>
                  </a:cubicBezTo>
                  <a:cubicBezTo>
                    <a:pt x="1972" y="1660"/>
                    <a:pt x="1972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9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29" y="1582"/>
                    <a:pt x="29" y="1623"/>
                    <a:pt x="26" y="1660"/>
                  </a:cubicBezTo>
                  <a:cubicBezTo>
                    <a:pt x="24" y="1695"/>
                    <a:pt x="23" y="1710"/>
                    <a:pt x="22" y="1710"/>
                  </a:cubicBezTo>
                  <a:cubicBezTo>
                    <a:pt x="20" y="1710"/>
                    <a:pt x="21" y="1626"/>
                    <a:pt x="26" y="1544"/>
                  </a:cubicBezTo>
                  <a:cubicBezTo>
                    <a:pt x="27" y="1485"/>
                    <a:pt x="28" y="1455"/>
                    <a:pt x="29" y="1455"/>
                  </a:cubicBezTo>
                  <a:close/>
                  <a:moveTo>
                    <a:pt x="841" y="1601"/>
                  </a:moveTo>
                  <a:lnTo>
                    <a:pt x="844" y="1660"/>
                  </a:lnTo>
                  <a:cubicBezTo>
                    <a:pt x="844" y="1714"/>
                    <a:pt x="841" y="1717"/>
                    <a:pt x="841" y="1717"/>
                  </a:cubicBezTo>
                  <a:cubicBezTo>
                    <a:pt x="841" y="1717"/>
                    <a:pt x="841" y="1717"/>
                    <a:pt x="841" y="1717"/>
                  </a:cubicBezTo>
                  <a:cubicBezTo>
                    <a:pt x="838" y="1717"/>
                    <a:pt x="838" y="1717"/>
                    <a:pt x="838" y="1657"/>
                  </a:cubicBezTo>
                  <a:cubicBezTo>
                    <a:pt x="838" y="1638"/>
                    <a:pt x="838" y="1620"/>
                    <a:pt x="841" y="1601"/>
                  </a:cubicBezTo>
                  <a:close/>
                  <a:moveTo>
                    <a:pt x="1493" y="1632"/>
                  </a:moveTo>
                  <a:cubicBezTo>
                    <a:pt x="1493" y="1692"/>
                    <a:pt x="1489" y="1751"/>
                    <a:pt x="1489" y="1751"/>
                  </a:cubicBezTo>
                  <a:lnTo>
                    <a:pt x="1486" y="1751"/>
                  </a:lnTo>
                  <a:cubicBezTo>
                    <a:pt x="1486" y="1710"/>
                    <a:pt x="1486" y="1673"/>
                    <a:pt x="1489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800" y="1770"/>
                  </a:lnTo>
                  <a:cubicBezTo>
                    <a:pt x="800" y="1732"/>
                    <a:pt x="800" y="1692"/>
                    <a:pt x="803" y="1654"/>
                  </a:cubicBezTo>
                  <a:close/>
                  <a:moveTo>
                    <a:pt x="2549" y="1723"/>
                  </a:moveTo>
                  <a:cubicBezTo>
                    <a:pt x="2549" y="1783"/>
                    <a:pt x="2549" y="1783"/>
                    <a:pt x="2552" y="1783"/>
                  </a:cubicBezTo>
                  <a:lnTo>
                    <a:pt x="2555" y="1783"/>
                  </a:lnTo>
                  <a:lnTo>
                    <a:pt x="2552" y="1723"/>
                  </a:lnTo>
                  <a:close/>
                  <a:moveTo>
                    <a:pt x="26" y="952"/>
                  </a:moveTo>
                  <a:cubicBezTo>
                    <a:pt x="20" y="993"/>
                    <a:pt x="20" y="1030"/>
                    <a:pt x="23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6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7" y="1187"/>
                  </a:cubicBezTo>
                  <a:cubicBezTo>
                    <a:pt x="7" y="1170"/>
                    <a:pt x="7" y="1162"/>
                    <a:pt x="7" y="1162"/>
                  </a:cubicBezTo>
                  <a:lnTo>
                    <a:pt x="7" y="1162"/>
                  </a:lnTo>
                  <a:cubicBezTo>
                    <a:pt x="6" y="1162"/>
                    <a:pt x="5" y="1205"/>
                    <a:pt x="7" y="1247"/>
                  </a:cubicBezTo>
                  <a:cubicBezTo>
                    <a:pt x="7" y="1284"/>
                    <a:pt x="7" y="1325"/>
                    <a:pt x="4" y="1363"/>
                  </a:cubicBezTo>
                  <a:lnTo>
                    <a:pt x="4" y="1482"/>
                  </a:lnTo>
                  <a:cubicBezTo>
                    <a:pt x="1" y="1560"/>
                    <a:pt x="4" y="1638"/>
                    <a:pt x="10" y="1720"/>
                  </a:cubicBezTo>
                  <a:cubicBezTo>
                    <a:pt x="18" y="1755"/>
                    <a:pt x="24" y="1789"/>
                    <a:pt x="28" y="1789"/>
                  </a:cubicBezTo>
                  <a:cubicBezTo>
                    <a:pt x="31" y="1789"/>
                    <a:pt x="32" y="1771"/>
                    <a:pt x="32" y="1723"/>
                  </a:cubicBezTo>
                  <a:cubicBezTo>
                    <a:pt x="32" y="1701"/>
                    <a:pt x="32" y="1682"/>
                    <a:pt x="38" y="1663"/>
                  </a:cubicBezTo>
                  <a:cubicBezTo>
                    <a:pt x="42" y="1682"/>
                    <a:pt x="42" y="1704"/>
                    <a:pt x="45" y="1723"/>
                  </a:cubicBezTo>
                  <a:cubicBezTo>
                    <a:pt x="45" y="1783"/>
                    <a:pt x="57" y="1786"/>
                    <a:pt x="73" y="1786"/>
                  </a:cubicBezTo>
                  <a:cubicBezTo>
                    <a:pt x="89" y="1789"/>
                    <a:pt x="98" y="1792"/>
                    <a:pt x="104" y="1852"/>
                  </a:cubicBezTo>
                  <a:cubicBezTo>
                    <a:pt x="107" y="1911"/>
                    <a:pt x="107" y="1911"/>
                    <a:pt x="107" y="1911"/>
                  </a:cubicBezTo>
                  <a:cubicBezTo>
                    <a:pt x="107" y="1865"/>
                    <a:pt x="119" y="1856"/>
                    <a:pt x="134" y="1856"/>
                  </a:cubicBezTo>
                  <a:cubicBezTo>
                    <a:pt x="138" y="1856"/>
                    <a:pt x="143" y="1857"/>
                    <a:pt x="148" y="1858"/>
                  </a:cubicBezTo>
                  <a:cubicBezTo>
                    <a:pt x="153" y="1858"/>
                    <a:pt x="158" y="1859"/>
                    <a:pt x="163" y="1859"/>
                  </a:cubicBezTo>
                  <a:cubicBezTo>
                    <a:pt x="179" y="1859"/>
                    <a:pt x="192" y="1851"/>
                    <a:pt x="192" y="1804"/>
                  </a:cubicBezTo>
                  <a:lnTo>
                    <a:pt x="198" y="1804"/>
                  </a:lnTo>
                  <a:cubicBezTo>
                    <a:pt x="198" y="1864"/>
                    <a:pt x="205" y="1864"/>
                    <a:pt x="211" y="1867"/>
                  </a:cubicBezTo>
                  <a:cubicBezTo>
                    <a:pt x="217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3" y="1870"/>
                  </a:cubicBezTo>
                  <a:cubicBezTo>
                    <a:pt x="239" y="1870"/>
                    <a:pt x="242" y="1870"/>
                    <a:pt x="242" y="1811"/>
                  </a:cubicBezTo>
                  <a:cubicBezTo>
                    <a:pt x="245" y="1811"/>
                    <a:pt x="267" y="1814"/>
                    <a:pt x="277" y="1873"/>
                  </a:cubicBezTo>
                  <a:cubicBezTo>
                    <a:pt x="278" y="1891"/>
                    <a:pt x="278" y="1899"/>
                    <a:pt x="279" y="1899"/>
                  </a:cubicBezTo>
                  <a:cubicBezTo>
                    <a:pt x="282" y="1899"/>
                    <a:pt x="284" y="1859"/>
                    <a:pt x="286" y="1817"/>
                  </a:cubicBezTo>
                  <a:cubicBezTo>
                    <a:pt x="286" y="1779"/>
                    <a:pt x="286" y="1739"/>
                    <a:pt x="292" y="1701"/>
                  </a:cubicBezTo>
                  <a:lnTo>
                    <a:pt x="292" y="1817"/>
                  </a:lnTo>
                  <a:cubicBezTo>
                    <a:pt x="289" y="1877"/>
                    <a:pt x="289" y="1877"/>
                    <a:pt x="295" y="1877"/>
                  </a:cubicBezTo>
                  <a:lnTo>
                    <a:pt x="302" y="1880"/>
                  </a:lnTo>
                  <a:cubicBezTo>
                    <a:pt x="302" y="1831"/>
                    <a:pt x="312" y="1822"/>
                    <a:pt x="328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2" y="1826"/>
                    <a:pt x="357" y="1826"/>
                  </a:cubicBezTo>
                  <a:cubicBezTo>
                    <a:pt x="372" y="1826"/>
                    <a:pt x="377" y="1815"/>
                    <a:pt x="377" y="1770"/>
                  </a:cubicBezTo>
                  <a:cubicBezTo>
                    <a:pt x="377" y="1741"/>
                    <a:pt x="378" y="1727"/>
                    <a:pt x="379" y="1727"/>
                  </a:cubicBezTo>
                  <a:cubicBezTo>
                    <a:pt x="381" y="1727"/>
                    <a:pt x="385" y="1743"/>
                    <a:pt x="389" y="1773"/>
                  </a:cubicBezTo>
                  <a:cubicBezTo>
                    <a:pt x="401" y="1888"/>
                    <a:pt x="406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8" y="1814"/>
                    <a:pt x="408" y="1776"/>
                  </a:cubicBezTo>
                  <a:cubicBezTo>
                    <a:pt x="408" y="1717"/>
                    <a:pt x="409" y="1687"/>
                    <a:pt x="410" y="1687"/>
                  </a:cubicBezTo>
                  <a:cubicBezTo>
                    <a:pt x="411" y="1687"/>
                    <a:pt x="413" y="1717"/>
                    <a:pt x="414" y="1776"/>
                  </a:cubicBezTo>
                  <a:cubicBezTo>
                    <a:pt x="414" y="1823"/>
                    <a:pt x="422" y="1843"/>
                    <a:pt x="431" y="1843"/>
                  </a:cubicBezTo>
                  <a:cubicBezTo>
                    <a:pt x="445" y="1843"/>
                    <a:pt x="463" y="1795"/>
                    <a:pt x="465" y="1723"/>
                  </a:cubicBezTo>
                  <a:lnTo>
                    <a:pt x="465" y="1783"/>
                  </a:lnTo>
                  <a:cubicBezTo>
                    <a:pt x="465" y="1842"/>
                    <a:pt x="468" y="1842"/>
                    <a:pt x="480" y="1845"/>
                  </a:cubicBezTo>
                  <a:lnTo>
                    <a:pt x="490" y="1845"/>
                  </a:lnTo>
                  <a:cubicBezTo>
                    <a:pt x="490" y="1797"/>
                    <a:pt x="493" y="1779"/>
                    <a:pt x="497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2" y="1908"/>
                    <a:pt x="512" y="1908"/>
                    <a:pt x="518" y="1908"/>
                  </a:cubicBezTo>
                  <a:cubicBezTo>
                    <a:pt x="522" y="1860"/>
                    <a:pt x="527" y="1843"/>
                    <a:pt x="531" y="1843"/>
                  </a:cubicBezTo>
                  <a:cubicBezTo>
                    <a:pt x="538" y="1843"/>
                    <a:pt x="543" y="1879"/>
                    <a:pt x="543" y="1914"/>
                  </a:cubicBezTo>
                  <a:lnTo>
                    <a:pt x="549" y="1914"/>
                  </a:lnTo>
                  <a:cubicBezTo>
                    <a:pt x="552" y="1866"/>
                    <a:pt x="556" y="1857"/>
                    <a:pt x="560" y="1857"/>
                  </a:cubicBezTo>
                  <a:cubicBezTo>
                    <a:pt x="560" y="1857"/>
                    <a:pt x="561" y="1857"/>
                    <a:pt x="562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68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4" y="1801"/>
                    <a:pt x="596" y="1801"/>
                  </a:cubicBezTo>
                  <a:cubicBezTo>
                    <a:pt x="612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8" y="1763"/>
                    <a:pt x="629" y="1763"/>
                  </a:cubicBezTo>
                  <a:cubicBezTo>
                    <a:pt x="630" y="1763"/>
                    <a:pt x="631" y="1777"/>
                    <a:pt x="631" y="1808"/>
                  </a:cubicBezTo>
                  <a:cubicBezTo>
                    <a:pt x="632" y="1838"/>
                    <a:pt x="636" y="1853"/>
                    <a:pt x="641" y="1853"/>
                  </a:cubicBezTo>
                  <a:cubicBezTo>
                    <a:pt x="645" y="1853"/>
                    <a:pt x="650" y="1839"/>
                    <a:pt x="653" y="1811"/>
                  </a:cubicBezTo>
                  <a:lnTo>
                    <a:pt x="659" y="1811"/>
                  </a:lnTo>
                  <a:cubicBezTo>
                    <a:pt x="660" y="1871"/>
                    <a:pt x="664" y="1900"/>
                    <a:pt x="667" y="1900"/>
                  </a:cubicBezTo>
                  <a:cubicBezTo>
                    <a:pt x="670" y="1900"/>
                    <a:pt x="673" y="1871"/>
                    <a:pt x="675" y="1814"/>
                  </a:cubicBezTo>
                  <a:cubicBezTo>
                    <a:pt x="675" y="1873"/>
                    <a:pt x="678" y="1873"/>
                    <a:pt x="681" y="1873"/>
                  </a:cubicBezTo>
                  <a:cubicBezTo>
                    <a:pt x="684" y="1844"/>
                    <a:pt x="688" y="1830"/>
                    <a:pt x="692" y="1830"/>
                  </a:cubicBezTo>
                  <a:cubicBezTo>
                    <a:pt x="696" y="1830"/>
                    <a:pt x="700" y="1846"/>
                    <a:pt x="700" y="1877"/>
                  </a:cubicBezTo>
                  <a:lnTo>
                    <a:pt x="703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3" y="1818"/>
                    <a:pt x="713" y="1818"/>
                    <a:pt x="714" y="1818"/>
                  </a:cubicBezTo>
                  <a:cubicBezTo>
                    <a:pt x="716" y="1818"/>
                    <a:pt x="719" y="1809"/>
                    <a:pt x="722" y="1761"/>
                  </a:cubicBezTo>
                  <a:cubicBezTo>
                    <a:pt x="725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28" y="1742"/>
                    <a:pt x="728" y="1779"/>
                    <a:pt x="725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6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5" y="1674"/>
                  </a:cubicBezTo>
                  <a:lnTo>
                    <a:pt x="745" y="1674"/>
                  </a:lnTo>
                  <a:cubicBezTo>
                    <a:pt x="745" y="1674"/>
                    <a:pt x="744" y="1704"/>
                    <a:pt x="740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8" y="1847"/>
                    <a:pt x="739" y="1840"/>
                    <a:pt x="740" y="1823"/>
                  </a:cubicBezTo>
                  <a:cubicBezTo>
                    <a:pt x="740" y="1823"/>
                    <a:pt x="747" y="1823"/>
                    <a:pt x="747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9" y="1826"/>
                  </a:cubicBezTo>
                  <a:cubicBezTo>
                    <a:pt x="770" y="1797"/>
                    <a:pt x="771" y="1782"/>
                    <a:pt x="772" y="1782"/>
                  </a:cubicBezTo>
                  <a:cubicBezTo>
                    <a:pt x="773" y="1782"/>
                    <a:pt x="773" y="1797"/>
                    <a:pt x="775" y="1826"/>
                  </a:cubicBezTo>
                  <a:cubicBezTo>
                    <a:pt x="775" y="1851"/>
                    <a:pt x="775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80" y="1739"/>
                    <a:pt x="781" y="1725"/>
                    <a:pt x="783" y="1725"/>
                  </a:cubicBezTo>
                  <a:cubicBezTo>
                    <a:pt x="784" y="1725"/>
                    <a:pt x="786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90" y="1869"/>
                    <a:pt x="791" y="1854"/>
                    <a:pt x="791" y="1830"/>
                  </a:cubicBezTo>
                  <a:cubicBezTo>
                    <a:pt x="794" y="1770"/>
                    <a:pt x="797" y="1770"/>
                    <a:pt x="797" y="1770"/>
                  </a:cubicBezTo>
                  <a:cubicBezTo>
                    <a:pt x="797" y="1830"/>
                    <a:pt x="825" y="1833"/>
                    <a:pt x="853" y="1839"/>
                  </a:cubicBezTo>
                  <a:cubicBezTo>
                    <a:pt x="859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60" y="1652"/>
                  </a:cubicBezTo>
                  <a:cubicBezTo>
                    <a:pt x="860" y="1652"/>
                    <a:pt x="861" y="1686"/>
                    <a:pt x="863" y="1720"/>
                  </a:cubicBezTo>
                  <a:cubicBezTo>
                    <a:pt x="864" y="1810"/>
                    <a:pt x="867" y="1854"/>
                    <a:pt x="868" y="1854"/>
                  </a:cubicBezTo>
                  <a:cubicBezTo>
                    <a:pt x="870" y="1854"/>
                    <a:pt x="870" y="1810"/>
                    <a:pt x="869" y="1723"/>
                  </a:cubicBezTo>
                  <a:cubicBezTo>
                    <a:pt x="867" y="1663"/>
                    <a:pt x="867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4" y="1753"/>
                    <a:pt x="874" y="1768"/>
                    <a:pt x="875" y="1768"/>
                  </a:cubicBezTo>
                  <a:cubicBezTo>
                    <a:pt x="876" y="1768"/>
                    <a:pt x="877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1" y="1678"/>
                    <a:pt x="881" y="1693"/>
                    <a:pt x="881" y="1723"/>
                  </a:cubicBezTo>
                  <a:cubicBezTo>
                    <a:pt x="884" y="1765"/>
                    <a:pt x="886" y="1807"/>
                    <a:pt x="887" y="1807"/>
                  </a:cubicBezTo>
                  <a:cubicBezTo>
                    <a:pt x="887" y="1807"/>
                    <a:pt x="888" y="1800"/>
                    <a:pt x="888" y="1783"/>
                  </a:cubicBezTo>
                  <a:cubicBezTo>
                    <a:pt x="888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7" y="1867"/>
                  </a:cubicBezTo>
                  <a:cubicBezTo>
                    <a:pt x="899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3" y="1699"/>
                  </a:cubicBezTo>
                  <a:cubicBezTo>
                    <a:pt x="914" y="1699"/>
                    <a:pt x="914" y="1728"/>
                    <a:pt x="913" y="1786"/>
                  </a:cubicBezTo>
                  <a:cubicBezTo>
                    <a:pt x="912" y="1832"/>
                    <a:pt x="913" y="1852"/>
                    <a:pt x="916" y="1852"/>
                  </a:cubicBezTo>
                  <a:cubicBezTo>
                    <a:pt x="920" y="1852"/>
                    <a:pt x="927" y="1802"/>
                    <a:pt x="928" y="1729"/>
                  </a:cubicBezTo>
                  <a:cubicBezTo>
                    <a:pt x="930" y="1662"/>
                    <a:pt x="931" y="1634"/>
                    <a:pt x="931" y="1634"/>
                  </a:cubicBezTo>
                  <a:cubicBezTo>
                    <a:pt x="932" y="1634"/>
                    <a:pt x="932" y="1648"/>
                    <a:pt x="932" y="1673"/>
                  </a:cubicBezTo>
                  <a:cubicBezTo>
                    <a:pt x="932" y="1729"/>
                    <a:pt x="935" y="1732"/>
                    <a:pt x="935" y="1732"/>
                  </a:cubicBezTo>
                  <a:cubicBezTo>
                    <a:pt x="938" y="1732"/>
                    <a:pt x="941" y="1732"/>
                    <a:pt x="941" y="1792"/>
                  </a:cubicBezTo>
                  <a:cubicBezTo>
                    <a:pt x="941" y="1792"/>
                    <a:pt x="944" y="1792"/>
                    <a:pt x="950" y="1732"/>
                  </a:cubicBezTo>
                  <a:cubicBezTo>
                    <a:pt x="953" y="1689"/>
                    <a:pt x="956" y="1670"/>
                    <a:pt x="958" y="1670"/>
                  </a:cubicBezTo>
                  <a:cubicBezTo>
                    <a:pt x="963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2" y="1633"/>
                    <a:pt x="982" y="1679"/>
                  </a:cubicBezTo>
                  <a:lnTo>
                    <a:pt x="982" y="1739"/>
                  </a:lnTo>
                  <a:cubicBezTo>
                    <a:pt x="983" y="1694"/>
                    <a:pt x="985" y="1675"/>
                    <a:pt x="988" y="1675"/>
                  </a:cubicBezTo>
                  <a:cubicBezTo>
                    <a:pt x="993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1" y="1858"/>
                  </a:cubicBezTo>
                  <a:lnTo>
                    <a:pt x="1001" y="1798"/>
                  </a:lnTo>
                  <a:cubicBezTo>
                    <a:pt x="997" y="1761"/>
                    <a:pt x="997" y="1720"/>
                    <a:pt x="1004" y="1682"/>
                  </a:cubicBezTo>
                  <a:cubicBezTo>
                    <a:pt x="1007" y="1682"/>
                    <a:pt x="1010" y="1682"/>
                    <a:pt x="1010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6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5" y="1864"/>
                  </a:lnTo>
                  <a:cubicBezTo>
                    <a:pt x="1037" y="1834"/>
                    <a:pt x="1039" y="1819"/>
                    <a:pt x="1041" y="1819"/>
                  </a:cubicBezTo>
                  <a:cubicBezTo>
                    <a:pt x="1043" y="1819"/>
                    <a:pt x="1044" y="1834"/>
                    <a:pt x="1044" y="1864"/>
                  </a:cubicBezTo>
                  <a:cubicBezTo>
                    <a:pt x="1044" y="1864"/>
                    <a:pt x="1051" y="1864"/>
                    <a:pt x="1054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4" y="1912"/>
                  </a:cubicBezTo>
                  <a:cubicBezTo>
                    <a:pt x="1064" y="1912"/>
                    <a:pt x="1065" y="1897"/>
                    <a:pt x="1066" y="1867"/>
                  </a:cubicBezTo>
                  <a:cubicBezTo>
                    <a:pt x="1066" y="1819"/>
                    <a:pt x="1068" y="1810"/>
                    <a:pt x="1071" y="1810"/>
                  </a:cubicBezTo>
                  <a:cubicBezTo>
                    <a:pt x="1071" y="1810"/>
                    <a:pt x="1072" y="1810"/>
                    <a:pt x="1073" y="1811"/>
                  </a:cubicBezTo>
                  <a:lnTo>
                    <a:pt x="1079" y="1811"/>
                  </a:lnTo>
                  <a:cubicBezTo>
                    <a:pt x="1079" y="1751"/>
                    <a:pt x="1079" y="1751"/>
                    <a:pt x="1082" y="1751"/>
                  </a:cubicBezTo>
                  <a:cubicBezTo>
                    <a:pt x="1085" y="1751"/>
                    <a:pt x="1095" y="1814"/>
                    <a:pt x="1098" y="1814"/>
                  </a:cubicBezTo>
                  <a:cubicBezTo>
                    <a:pt x="1107" y="1814"/>
                    <a:pt x="1107" y="1814"/>
                    <a:pt x="1104" y="1754"/>
                  </a:cubicBezTo>
                  <a:cubicBezTo>
                    <a:pt x="1102" y="1754"/>
                    <a:pt x="1101" y="1728"/>
                    <a:pt x="1103" y="1728"/>
                  </a:cubicBezTo>
                  <a:lnTo>
                    <a:pt x="1103" y="1728"/>
                  </a:lnTo>
                  <a:cubicBezTo>
                    <a:pt x="1104" y="1728"/>
                    <a:pt x="1105" y="1735"/>
                    <a:pt x="1107" y="1754"/>
                  </a:cubicBezTo>
                  <a:cubicBezTo>
                    <a:pt x="1110" y="1754"/>
                    <a:pt x="1120" y="1817"/>
                    <a:pt x="1129" y="1817"/>
                  </a:cubicBezTo>
                  <a:cubicBezTo>
                    <a:pt x="1131" y="1818"/>
                    <a:pt x="1133" y="1818"/>
                    <a:pt x="1135" y="1818"/>
                  </a:cubicBezTo>
                  <a:cubicBezTo>
                    <a:pt x="1142" y="1818"/>
                    <a:pt x="1142" y="1809"/>
                    <a:pt x="1142" y="1761"/>
                  </a:cubicBezTo>
                  <a:cubicBezTo>
                    <a:pt x="1140" y="1701"/>
                    <a:pt x="1140" y="1671"/>
                    <a:pt x="1141" y="1671"/>
                  </a:cubicBezTo>
                  <a:lnTo>
                    <a:pt x="1141" y="1671"/>
                  </a:lnTo>
                  <a:cubicBezTo>
                    <a:pt x="1142" y="1671"/>
                    <a:pt x="1143" y="1701"/>
                    <a:pt x="1145" y="1761"/>
                  </a:cubicBezTo>
                  <a:cubicBezTo>
                    <a:pt x="1148" y="1830"/>
                    <a:pt x="1151" y="1859"/>
                    <a:pt x="1152" y="1859"/>
                  </a:cubicBezTo>
                  <a:cubicBezTo>
                    <a:pt x="1154" y="1859"/>
                    <a:pt x="1154" y="1845"/>
                    <a:pt x="1154" y="1820"/>
                  </a:cubicBezTo>
                  <a:cubicBezTo>
                    <a:pt x="1157" y="1772"/>
                    <a:pt x="1157" y="1763"/>
                    <a:pt x="1159" y="1763"/>
                  </a:cubicBezTo>
                  <a:cubicBezTo>
                    <a:pt x="1159" y="1763"/>
                    <a:pt x="1160" y="1763"/>
                    <a:pt x="1160" y="1764"/>
                  </a:cubicBezTo>
                  <a:cubicBezTo>
                    <a:pt x="1160" y="1792"/>
                    <a:pt x="1161" y="1807"/>
                    <a:pt x="1163" y="1807"/>
                  </a:cubicBezTo>
                  <a:cubicBezTo>
                    <a:pt x="1164" y="1807"/>
                    <a:pt x="1167" y="1793"/>
                    <a:pt x="1170" y="1764"/>
                  </a:cubicBezTo>
                  <a:cubicBezTo>
                    <a:pt x="1173" y="1764"/>
                    <a:pt x="1173" y="1764"/>
                    <a:pt x="1173" y="1823"/>
                  </a:cubicBezTo>
                  <a:lnTo>
                    <a:pt x="1179" y="1823"/>
                  </a:lnTo>
                  <a:cubicBezTo>
                    <a:pt x="1182" y="1776"/>
                    <a:pt x="1186" y="1758"/>
                    <a:pt x="1190" y="1758"/>
                  </a:cubicBezTo>
                  <a:cubicBezTo>
                    <a:pt x="1196" y="1758"/>
                    <a:pt x="1202" y="1794"/>
                    <a:pt x="1204" y="1830"/>
                  </a:cubicBezTo>
                  <a:cubicBezTo>
                    <a:pt x="1204" y="1830"/>
                    <a:pt x="1207" y="1830"/>
                    <a:pt x="1210" y="1770"/>
                  </a:cubicBezTo>
                  <a:cubicBezTo>
                    <a:pt x="1212" y="1712"/>
                    <a:pt x="1214" y="1683"/>
                    <a:pt x="1215" y="1683"/>
                  </a:cubicBezTo>
                  <a:cubicBezTo>
                    <a:pt x="1216" y="1683"/>
                    <a:pt x="1217" y="1712"/>
                    <a:pt x="1217" y="1770"/>
                  </a:cubicBezTo>
                  <a:cubicBezTo>
                    <a:pt x="1217" y="1830"/>
                    <a:pt x="1217" y="1859"/>
                    <a:pt x="1217" y="1859"/>
                  </a:cubicBezTo>
                  <a:cubicBezTo>
                    <a:pt x="1218" y="1859"/>
                    <a:pt x="1218" y="1830"/>
                    <a:pt x="1220" y="1770"/>
                  </a:cubicBezTo>
                  <a:cubicBezTo>
                    <a:pt x="1221" y="1747"/>
                    <a:pt x="1225" y="1733"/>
                    <a:pt x="1228" y="1733"/>
                  </a:cubicBezTo>
                  <a:cubicBezTo>
                    <a:pt x="1233" y="1733"/>
                    <a:pt x="1237" y="1762"/>
                    <a:pt x="1236" y="1833"/>
                  </a:cubicBezTo>
                  <a:lnTo>
                    <a:pt x="1236" y="1952"/>
                  </a:lnTo>
                  <a:cubicBezTo>
                    <a:pt x="1239" y="1892"/>
                    <a:pt x="1242" y="1892"/>
                    <a:pt x="1242" y="1892"/>
                  </a:cubicBezTo>
                  <a:cubicBezTo>
                    <a:pt x="1242" y="1844"/>
                    <a:pt x="1244" y="1835"/>
                    <a:pt x="1250" y="1835"/>
                  </a:cubicBezTo>
                  <a:cubicBezTo>
                    <a:pt x="1251" y="1835"/>
                    <a:pt x="1253" y="1835"/>
                    <a:pt x="1254" y="1836"/>
                  </a:cubicBezTo>
                  <a:cubicBezTo>
                    <a:pt x="1261" y="1836"/>
                    <a:pt x="1273" y="1779"/>
                    <a:pt x="1279" y="1779"/>
                  </a:cubicBezTo>
                  <a:cubicBezTo>
                    <a:pt x="1286" y="1779"/>
                    <a:pt x="1295" y="1783"/>
                    <a:pt x="1298" y="1842"/>
                  </a:cubicBezTo>
                  <a:cubicBezTo>
                    <a:pt x="1301" y="1842"/>
                    <a:pt x="1304" y="1842"/>
                    <a:pt x="1311" y="1786"/>
                  </a:cubicBezTo>
                  <a:cubicBezTo>
                    <a:pt x="1312" y="1756"/>
                    <a:pt x="1315" y="1741"/>
                    <a:pt x="1317" y="1741"/>
                  </a:cubicBezTo>
                  <a:cubicBezTo>
                    <a:pt x="1319" y="1741"/>
                    <a:pt x="1320" y="1756"/>
                    <a:pt x="1320" y="1786"/>
                  </a:cubicBezTo>
                  <a:lnTo>
                    <a:pt x="1323" y="1786"/>
                  </a:lnTo>
                  <a:cubicBezTo>
                    <a:pt x="1330" y="1729"/>
                    <a:pt x="1333" y="1729"/>
                    <a:pt x="1333" y="1729"/>
                  </a:cubicBezTo>
                  <a:cubicBezTo>
                    <a:pt x="1333" y="1771"/>
                    <a:pt x="1334" y="1813"/>
                    <a:pt x="1336" y="1813"/>
                  </a:cubicBezTo>
                  <a:cubicBezTo>
                    <a:pt x="1337" y="1813"/>
                    <a:pt x="1338" y="1806"/>
                    <a:pt x="1339" y="1789"/>
                  </a:cubicBezTo>
                  <a:cubicBezTo>
                    <a:pt x="1339" y="1729"/>
                    <a:pt x="1342" y="1729"/>
                    <a:pt x="1348" y="1729"/>
                  </a:cubicBezTo>
                  <a:cubicBezTo>
                    <a:pt x="1352" y="1763"/>
                    <a:pt x="1386" y="1783"/>
                    <a:pt x="1416" y="1783"/>
                  </a:cubicBezTo>
                  <a:cubicBezTo>
                    <a:pt x="1438" y="1783"/>
                    <a:pt x="1458" y="1771"/>
                    <a:pt x="1458" y="1745"/>
                  </a:cubicBezTo>
                  <a:lnTo>
                    <a:pt x="1467" y="1748"/>
                  </a:lnTo>
                  <a:lnTo>
                    <a:pt x="1477" y="1748"/>
                  </a:lnTo>
                  <a:cubicBezTo>
                    <a:pt x="1477" y="1799"/>
                    <a:pt x="1480" y="1818"/>
                    <a:pt x="1484" y="1818"/>
                  </a:cubicBezTo>
                  <a:cubicBezTo>
                    <a:pt x="1489" y="1818"/>
                    <a:pt x="1497" y="1785"/>
                    <a:pt x="1502" y="1751"/>
                  </a:cubicBezTo>
                  <a:cubicBezTo>
                    <a:pt x="1505" y="1695"/>
                    <a:pt x="1508" y="1695"/>
                    <a:pt x="1511" y="1695"/>
                  </a:cubicBezTo>
                  <a:cubicBezTo>
                    <a:pt x="1511" y="1765"/>
                    <a:pt x="1515" y="1793"/>
                    <a:pt x="1518" y="1793"/>
                  </a:cubicBezTo>
                  <a:cubicBezTo>
                    <a:pt x="1521" y="1793"/>
                    <a:pt x="1524" y="1779"/>
                    <a:pt x="1527" y="1754"/>
                  </a:cubicBezTo>
                  <a:cubicBezTo>
                    <a:pt x="1529" y="1697"/>
                    <a:pt x="1530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5" y="1839"/>
                    <a:pt x="1537" y="1839"/>
                  </a:cubicBezTo>
                  <a:cubicBezTo>
                    <a:pt x="1539" y="1839"/>
                    <a:pt x="1542" y="1796"/>
                    <a:pt x="1546" y="1698"/>
                  </a:cubicBezTo>
                  <a:cubicBezTo>
                    <a:pt x="1547" y="1670"/>
                    <a:pt x="1548" y="1656"/>
                    <a:pt x="1549" y="1656"/>
                  </a:cubicBezTo>
                  <a:cubicBezTo>
                    <a:pt x="1550" y="1656"/>
                    <a:pt x="1550" y="1671"/>
                    <a:pt x="1552" y="1701"/>
                  </a:cubicBezTo>
                  <a:cubicBezTo>
                    <a:pt x="1554" y="1771"/>
                    <a:pt x="1556" y="1800"/>
                    <a:pt x="1557" y="1800"/>
                  </a:cubicBezTo>
                  <a:cubicBezTo>
                    <a:pt x="1558" y="1800"/>
                    <a:pt x="1558" y="1785"/>
                    <a:pt x="1558" y="1761"/>
                  </a:cubicBezTo>
                  <a:cubicBezTo>
                    <a:pt x="1560" y="1701"/>
                    <a:pt x="1561" y="1671"/>
                    <a:pt x="1563" y="1671"/>
                  </a:cubicBezTo>
                  <a:cubicBezTo>
                    <a:pt x="1565" y="1671"/>
                    <a:pt x="1566" y="1701"/>
                    <a:pt x="1568" y="1761"/>
                  </a:cubicBezTo>
                  <a:cubicBezTo>
                    <a:pt x="1571" y="1821"/>
                    <a:pt x="1572" y="1850"/>
                    <a:pt x="1574" y="1850"/>
                  </a:cubicBezTo>
                  <a:cubicBezTo>
                    <a:pt x="1575" y="1850"/>
                    <a:pt x="1576" y="1821"/>
                    <a:pt x="1577" y="1764"/>
                  </a:cubicBezTo>
                  <a:cubicBezTo>
                    <a:pt x="1579" y="1705"/>
                    <a:pt x="1583" y="1676"/>
                    <a:pt x="1586" y="1676"/>
                  </a:cubicBezTo>
                  <a:cubicBezTo>
                    <a:pt x="1590" y="1676"/>
                    <a:pt x="1594" y="1705"/>
                    <a:pt x="1596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2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2" y="1826"/>
                  </a:lnTo>
                  <a:lnTo>
                    <a:pt x="1612" y="1767"/>
                  </a:lnTo>
                  <a:cubicBezTo>
                    <a:pt x="1615" y="1767"/>
                    <a:pt x="1634" y="1830"/>
                    <a:pt x="1655" y="1833"/>
                  </a:cubicBezTo>
                  <a:cubicBezTo>
                    <a:pt x="1664" y="1834"/>
                    <a:pt x="1671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2" y="1720"/>
                    <a:pt x="1692" y="1690"/>
                    <a:pt x="1694" y="1690"/>
                  </a:cubicBezTo>
                  <a:cubicBezTo>
                    <a:pt x="1695" y="1690"/>
                    <a:pt x="1698" y="1720"/>
                    <a:pt x="1699" y="1779"/>
                  </a:cubicBezTo>
                  <a:cubicBezTo>
                    <a:pt x="1702" y="1779"/>
                    <a:pt x="1709" y="1839"/>
                    <a:pt x="1715" y="1842"/>
                  </a:cubicBezTo>
                  <a:cubicBezTo>
                    <a:pt x="1721" y="1842"/>
                    <a:pt x="1728" y="1842"/>
                    <a:pt x="1728" y="1902"/>
                  </a:cubicBezTo>
                  <a:lnTo>
                    <a:pt x="1731" y="1902"/>
                  </a:lnTo>
                  <a:cubicBezTo>
                    <a:pt x="1734" y="1835"/>
                    <a:pt x="1742" y="1808"/>
                    <a:pt x="1750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5" y="1848"/>
                    <a:pt x="1781" y="1792"/>
                  </a:cubicBezTo>
                  <a:cubicBezTo>
                    <a:pt x="1784" y="1762"/>
                    <a:pt x="1786" y="1747"/>
                    <a:pt x="1787" y="1747"/>
                  </a:cubicBezTo>
                  <a:cubicBezTo>
                    <a:pt x="1788" y="1747"/>
                    <a:pt x="1789" y="1762"/>
                    <a:pt x="1790" y="1792"/>
                  </a:cubicBezTo>
                  <a:cubicBezTo>
                    <a:pt x="1790" y="1827"/>
                    <a:pt x="1797" y="1863"/>
                    <a:pt x="1802" y="1863"/>
                  </a:cubicBezTo>
                  <a:cubicBezTo>
                    <a:pt x="1806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5" y="1858"/>
                  </a:cubicBezTo>
                  <a:cubicBezTo>
                    <a:pt x="1825" y="1926"/>
                    <a:pt x="1826" y="1954"/>
                    <a:pt x="1827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7" y="1682"/>
                    <a:pt x="1850" y="1682"/>
                  </a:cubicBezTo>
                  <a:cubicBezTo>
                    <a:pt x="1850" y="1742"/>
                    <a:pt x="1850" y="1742"/>
                    <a:pt x="1847" y="1801"/>
                  </a:cubicBezTo>
                  <a:lnTo>
                    <a:pt x="1853" y="1801"/>
                  </a:lnTo>
                  <a:cubicBezTo>
                    <a:pt x="1859" y="1842"/>
                    <a:pt x="1862" y="1880"/>
                    <a:pt x="1862" y="1920"/>
                  </a:cubicBezTo>
                  <a:cubicBezTo>
                    <a:pt x="1864" y="1945"/>
                    <a:pt x="1865" y="1960"/>
                    <a:pt x="1866" y="1960"/>
                  </a:cubicBezTo>
                  <a:cubicBezTo>
                    <a:pt x="1867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2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4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7" y="1483"/>
                  </a:cubicBezTo>
                  <a:cubicBezTo>
                    <a:pt x="1907" y="1483"/>
                    <a:pt x="1908" y="1513"/>
                    <a:pt x="1909" y="1573"/>
                  </a:cubicBezTo>
                  <a:cubicBezTo>
                    <a:pt x="1909" y="1632"/>
                    <a:pt x="1912" y="1632"/>
                    <a:pt x="1916" y="1632"/>
                  </a:cubicBezTo>
                  <a:cubicBezTo>
                    <a:pt x="1916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8" y="1632"/>
                    <a:pt x="1916" y="1632"/>
                  </a:cubicBezTo>
                  <a:cubicBezTo>
                    <a:pt x="1916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2" y="1841"/>
                    <a:pt x="1914" y="1841"/>
                  </a:cubicBezTo>
                  <a:cubicBezTo>
                    <a:pt x="1916" y="1841"/>
                    <a:pt x="1917" y="1811"/>
                    <a:pt x="1919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3" y="1707"/>
                    <a:pt x="1923" y="1721"/>
                    <a:pt x="1925" y="1751"/>
                  </a:cubicBezTo>
                  <a:cubicBezTo>
                    <a:pt x="1927" y="1794"/>
                    <a:pt x="1929" y="1837"/>
                    <a:pt x="1931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8" y="1814"/>
                    <a:pt x="1941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3" y="1757"/>
                    <a:pt x="1963" y="1698"/>
                  </a:cubicBezTo>
                  <a:cubicBezTo>
                    <a:pt x="1959" y="1660"/>
                    <a:pt x="1963" y="1620"/>
                    <a:pt x="1972" y="1582"/>
                  </a:cubicBezTo>
                  <a:cubicBezTo>
                    <a:pt x="1975" y="1557"/>
                    <a:pt x="1976" y="1543"/>
                    <a:pt x="1977" y="1543"/>
                  </a:cubicBezTo>
                  <a:cubicBezTo>
                    <a:pt x="1979" y="1543"/>
                    <a:pt x="1980" y="1572"/>
                    <a:pt x="1981" y="1642"/>
                  </a:cubicBezTo>
                  <a:cubicBezTo>
                    <a:pt x="1981" y="1701"/>
                    <a:pt x="1985" y="1701"/>
                    <a:pt x="1988" y="1701"/>
                  </a:cubicBezTo>
                  <a:cubicBezTo>
                    <a:pt x="1988" y="1701"/>
                    <a:pt x="1991" y="1701"/>
                    <a:pt x="1994" y="1761"/>
                  </a:cubicBezTo>
                  <a:cubicBezTo>
                    <a:pt x="1995" y="1779"/>
                    <a:pt x="1996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lnTo>
                    <a:pt x="1997" y="1585"/>
                  </a:ln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6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8" y="1681"/>
                    <a:pt x="2011" y="1681"/>
                  </a:cubicBezTo>
                  <a:cubicBezTo>
                    <a:pt x="2012" y="1681"/>
                    <a:pt x="2014" y="1688"/>
                    <a:pt x="2016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5" y="1767"/>
                    <a:pt x="2035" y="1767"/>
                  </a:cubicBezTo>
                  <a:cubicBezTo>
                    <a:pt x="2036" y="1739"/>
                    <a:pt x="2038" y="1725"/>
                    <a:pt x="2040" y="1725"/>
                  </a:cubicBezTo>
                  <a:cubicBezTo>
                    <a:pt x="2042" y="1725"/>
                    <a:pt x="2046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7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4" y="1798"/>
                    <a:pt x="2077" y="1757"/>
                    <a:pt x="2082" y="1717"/>
                  </a:cubicBezTo>
                  <a:cubicBezTo>
                    <a:pt x="2085" y="1657"/>
                    <a:pt x="2085" y="1538"/>
                    <a:pt x="2085" y="1479"/>
                  </a:cubicBezTo>
                  <a:cubicBezTo>
                    <a:pt x="2085" y="1411"/>
                    <a:pt x="2085" y="1383"/>
                    <a:pt x="2086" y="1383"/>
                  </a:cubicBezTo>
                  <a:cubicBezTo>
                    <a:pt x="2087" y="1383"/>
                    <a:pt x="2088" y="1397"/>
                    <a:pt x="2091" y="1422"/>
                  </a:cubicBezTo>
                  <a:cubicBezTo>
                    <a:pt x="2094" y="1460"/>
                    <a:pt x="2097" y="1501"/>
                    <a:pt x="2097" y="1541"/>
                  </a:cubicBezTo>
                  <a:cubicBezTo>
                    <a:pt x="2097" y="1595"/>
                    <a:pt x="2095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8" y="1638"/>
                    <a:pt x="2088" y="1679"/>
                    <a:pt x="2097" y="1717"/>
                  </a:cubicBezTo>
                  <a:cubicBezTo>
                    <a:pt x="2099" y="1747"/>
                    <a:pt x="2101" y="1762"/>
                    <a:pt x="2102" y="1762"/>
                  </a:cubicBezTo>
                  <a:cubicBezTo>
                    <a:pt x="2103" y="1762"/>
                    <a:pt x="2104" y="1748"/>
                    <a:pt x="2104" y="1720"/>
                  </a:cubicBezTo>
                  <a:cubicBezTo>
                    <a:pt x="2107" y="1779"/>
                    <a:pt x="2113" y="1779"/>
                    <a:pt x="2119" y="1779"/>
                  </a:cubicBezTo>
                  <a:cubicBezTo>
                    <a:pt x="2126" y="1779"/>
                    <a:pt x="2135" y="1783"/>
                    <a:pt x="2138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9" y="1687"/>
                    <a:pt x="2149" y="1687"/>
                  </a:cubicBezTo>
                  <a:cubicBezTo>
                    <a:pt x="2150" y="1687"/>
                    <a:pt x="2151" y="1701"/>
                    <a:pt x="2151" y="1726"/>
                  </a:cubicBezTo>
                  <a:cubicBezTo>
                    <a:pt x="2153" y="1799"/>
                    <a:pt x="2170" y="1853"/>
                    <a:pt x="2183" y="1853"/>
                  </a:cubicBezTo>
                  <a:cubicBezTo>
                    <a:pt x="2190" y="1853"/>
                    <a:pt x="2196" y="1835"/>
                    <a:pt x="2198" y="1792"/>
                  </a:cubicBezTo>
                  <a:lnTo>
                    <a:pt x="2204" y="1792"/>
                  </a:lnTo>
                  <a:cubicBezTo>
                    <a:pt x="2207" y="1823"/>
                    <a:pt x="2214" y="1838"/>
                    <a:pt x="2220" y="1838"/>
                  </a:cubicBezTo>
                  <a:cubicBezTo>
                    <a:pt x="2225" y="1838"/>
                    <a:pt x="2231" y="1824"/>
                    <a:pt x="2232" y="1795"/>
                  </a:cubicBezTo>
                  <a:lnTo>
                    <a:pt x="2238" y="1798"/>
                  </a:lnTo>
                  <a:cubicBezTo>
                    <a:pt x="2241" y="1828"/>
                    <a:pt x="2244" y="1843"/>
                    <a:pt x="2246" y="1843"/>
                  </a:cubicBezTo>
                  <a:cubicBezTo>
                    <a:pt x="2248" y="1843"/>
                    <a:pt x="2249" y="1828"/>
                    <a:pt x="2251" y="1798"/>
                  </a:cubicBezTo>
                  <a:cubicBezTo>
                    <a:pt x="2253" y="1782"/>
                    <a:pt x="2254" y="1766"/>
                    <a:pt x="2254" y="1753"/>
                  </a:cubicBezTo>
                  <a:lnTo>
                    <a:pt x="2254" y="1753"/>
                  </a:lnTo>
                  <a:cubicBezTo>
                    <a:pt x="2255" y="1798"/>
                    <a:pt x="2261" y="1798"/>
                    <a:pt x="2273" y="1801"/>
                  </a:cubicBezTo>
                  <a:cubicBezTo>
                    <a:pt x="2275" y="1802"/>
                    <a:pt x="2277" y="1802"/>
                    <a:pt x="2279" y="1802"/>
                  </a:cubicBezTo>
                  <a:cubicBezTo>
                    <a:pt x="2285" y="1802"/>
                    <a:pt x="2285" y="1793"/>
                    <a:pt x="2282" y="1745"/>
                  </a:cubicBezTo>
                  <a:cubicBezTo>
                    <a:pt x="2286" y="1728"/>
                    <a:pt x="2288" y="1720"/>
                    <a:pt x="2290" y="1720"/>
                  </a:cubicBezTo>
                  <a:cubicBezTo>
                    <a:pt x="2295" y="1720"/>
                    <a:pt x="2295" y="1762"/>
                    <a:pt x="2295" y="1804"/>
                  </a:cubicBezTo>
                  <a:cubicBezTo>
                    <a:pt x="2293" y="1858"/>
                    <a:pt x="2294" y="1887"/>
                    <a:pt x="2295" y="1887"/>
                  </a:cubicBezTo>
                  <a:cubicBezTo>
                    <a:pt x="2297" y="1887"/>
                    <a:pt x="2299" y="1843"/>
                    <a:pt x="2301" y="1745"/>
                  </a:cubicBezTo>
                  <a:cubicBezTo>
                    <a:pt x="2303" y="1677"/>
                    <a:pt x="2306" y="1649"/>
                    <a:pt x="2308" y="1649"/>
                  </a:cubicBezTo>
                  <a:cubicBezTo>
                    <a:pt x="2309" y="1649"/>
                    <a:pt x="2310" y="1664"/>
                    <a:pt x="2310" y="1689"/>
                  </a:cubicBezTo>
                  <a:cubicBezTo>
                    <a:pt x="2310" y="1748"/>
                    <a:pt x="2307" y="1748"/>
                    <a:pt x="2304" y="1748"/>
                  </a:cubicBezTo>
                  <a:lnTo>
                    <a:pt x="2304" y="1864"/>
                  </a:lnTo>
                  <a:cubicBezTo>
                    <a:pt x="2307" y="1864"/>
                    <a:pt x="2307" y="1864"/>
                    <a:pt x="2310" y="1808"/>
                  </a:cubicBezTo>
                  <a:cubicBezTo>
                    <a:pt x="2310" y="1808"/>
                    <a:pt x="2314" y="1808"/>
                    <a:pt x="2317" y="1748"/>
                  </a:cubicBezTo>
                  <a:cubicBezTo>
                    <a:pt x="2320" y="1689"/>
                    <a:pt x="2320" y="1629"/>
                    <a:pt x="2317" y="1573"/>
                  </a:cubicBezTo>
                  <a:cubicBezTo>
                    <a:pt x="2314" y="1513"/>
                    <a:pt x="2317" y="1513"/>
                    <a:pt x="2320" y="1513"/>
                  </a:cubicBezTo>
                  <a:cubicBezTo>
                    <a:pt x="2326" y="1573"/>
                    <a:pt x="2329" y="1632"/>
                    <a:pt x="2323" y="1692"/>
                  </a:cubicBezTo>
                  <a:cubicBezTo>
                    <a:pt x="2320" y="1729"/>
                    <a:pt x="2320" y="1770"/>
                    <a:pt x="2320" y="1808"/>
                  </a:cubicBezTo>
                  <a:cubicBezTo>
                    <a:pt x="2320" y="1819"/>
                    <a:pt x="2320" y="1824"/>
                    <a:pt x="2321" y="1824"/>
                  </a:cubicBezTo>
                  <a:cubicBezTo>
                    <a:pt x="2325" y="1824"/>
                    <a:pt x="2336" y="1729"/>
                    <a:pt x="2339" y="1632"/>
                  </a:cubicBezTo>
                  <a:lnTo>
                    <a:pt x="2339" y="1692"/>
                  </a:lnTo>
                  <a:cubicBezTo>
                    <a:pt x="2339" y="1751"/>
                    <a:pt x="2345" y="1751"/>
                    <a:pt x="2351" y="1754"/>
                  </a:cubicBezTo>
                  <a:cubicBezTo>
                    <a:pt x="2357" y="1754"/>
                    <a:pt x="2361" y="1754"/>
                    <a:pt x="2361" y="1695"/>
                  </a:cubicBezTo>
                  <a:cubicBezTo>
                    <a:pt x="2361" y="1657"/>
                    <a:pt x="2361" y="1616"/>
                    <a:pt x="2364" y="1579"/>
                  </a:cubicBezTo>
                  <a:cubicBezTo>
                    <a:pt x="2361" y="1538"/>
                    <a:pt x="2361" y="1497"/>
                    <a:pt x="2361" y="1460"/>
                  </a:cubicBezTo>
                  <a:lnTo>
                    <a:pt x="2361" y="1460"/>
                  </a:lnTo>
                  <a:cubicBezTo>
                    <a:pt x="2361" y="1460"/>
                    <a:pt x="2367" y="1519"/>
                    <a:pt x="2370" y="1579"/>
                  </a:cubicBezTo>
                  <a:cubicBezTo>
                    <a:pt x="2376" y="1698"/>
                    <a:pt x="2383" y="1757"/>
                    <a:pt x="2395" y="1761"/>
                  </a:cubicBezTo>
                  <a:cubicBezTo>
                    <a:pt x="2401" y="1761"/>
                    <a:pt x="2411" y="1761"/>
                    <a:pt x="2414" y="1820"/>
                  </a:cubicBezTo>
                  <a:cubicBezTo>
                    <a:pt x="2415" y="1821"/>
                    <a:pt x="2416" y="1821"/>
                    <a:pt x="2417" y="1821"/>
                  </a:cubicBezTo>
                  <a:cubicBezTo>
                    <a:pt x="2421" y="1821"/>
                    <a:pt x="2423" y="1812"/>
                    <a:pt x="2423" y="1764"/>
                  </a:cubicBezTo>
                  <a:lnTo>
                    <a:pt x="2430" y="1764"/>
                  </a:lnTo>
                  <a:cubicBezTo>
                    <a:pt x="2431" y="1794"/>
                    <a:pt x="2434" y="1809"/>
                    <a:pt x="2435" y="1809"/>
                  </a:cubicBezTo>
                  <a:cubicBezTo>
                    <a:pt x="2437" y="1809"/>
                    <a:pt x="2439" y="1795"/>
                    <a:pt x="2439" y="1767"/>
                  </a:cubicBezTo>
                  <a:cubicBezTo>
                    <a:pt x="2440" y="1747"/>
                    <a:pt x="2441" y="1740"/>
                    <a:pt x="2442" y="1740"/>
                  </a:cubicBezTo>
                  <a:cubicBezTo>
                    <a:pt x="2444" y="1740"/>
                    <a:pt x="2446" y="1767"/>
                    <a:pt x="2448" y="1767"/>
                  </a:cubicBezTo>
                  <a:cubicBezTo>
                    <a:pt x="2451" y="1820"/>
                    <a:pt x="2453" y="1850"/>
                    <a:pt x="2453" y="1850"/>
                  </a:cubicBezTo>
                  <a:cubicBezTo>
                    <a:pt x="2454" y="1850"/>
                    <a:pt x="2453" y="1806"/>
                    <a:pt x="2451" y="1707"/>
                  </a:cubicBezTo>
                  <a:cubicBezTo>
                    <a:pt x="2452" y="1699"/>
                    <a:pt x="2452" y="1691"/>
                    <a:pt x="2453" y="1682"/>
                  </a:cubicBezTo>
                  <a:lnTo>
                    <a:pt x="2453" y="1682"/>
                  </a:lnTo>
                  <a:cubicBezTo>
                    <a:pt x="2455" y="1737"/>
                    <a:pt x="2458" y="1773"/>
                    <a:pt x="2461" y="1773"/>
                  </a:cubicBezTo>
                  <a:cubicBezTo>
                    <a:pt x="2463" y="1773"/>
                    <a:pt x="2464" y="1754"/>
                    <a:pt x="2464" y="1710"/>
                  </a:cubicBezTo>
                  <a:cubicBezTo>
                    <a:pt x="2467" y="1710"/>
                    <a:pt x="2467" y="1710"/>
                    <a:pt x="2470" y="1770"/>
                  </a:cubicBezTo>
                  <a:cubicBezTo>
                    <a:pt x="2470" y="1795"/>
                    <a:pt x="2471" y="1809"/>
                    <a:pt x="2472" y="1809"/>
                  </a:cubicBezTo>
                  <a:cubicBezTo>
                    <a:pt x="2473" y="1809"/>
                    <a:pt x="2475" y="1780"/>
                    <a:pt x="2477" y="1710"/>
                  </a:cubicBezTo>
                  <a:cubicBezTo>
                    <a:pt x="2478" y="1653"/>
                    <a:pt x="2480" y="1624"/>
                    <a:pt x="2481" y="1624"/>
                  </a:cubicBezTo>
                  <a:cubicBezTo>
                    <a:pt x="2483" y="1624"/>
                    <a:pt x="2484" y="1654"/>
                    <a:pt x="2486" y="1714"/>
                  </a:cubicBezTo>
                  <a:cubicBezTo>
                    <a:pt x="2490" y="1783"/>
                    <a:pt x="2495" y="1812"/>
                    <a:pt x="2500" y="1812"/>
                  </a:cubicBezTo>
                  <a:cubicBezTo>
                    <a:pt x="2503" y="1812"/>
                    <a:pt x="2505" y="1798"/>
                    <a:pt x="2505" y="1773"/>
                  </a:cubicBezTo>
                  <a:cubicBezTo>
                    <a:pt x="2505" y="1706"/>
                    <a:pt x="2508" y="1677"/>
                    <a:pt x="2511" y="1677"/>
                  </a:cubicBezTo>
                  <a:cubicBezTo>
                    <a:pt x="2514" y="1677"/>
                    <a:pt x="2516" y="1692"/>
                    <a:pt x="2517" y="1717"/>
                  </a:cubicBezTo>
                  <a:cubicBezTo>
                    <a:pt x="2519" y="1747"/>
                    <a:pt x="2520" y="1762"/>
                    <a:pt x="2522" y="1762"/>
                  </a:cubicBezTo>
                  <a:cubicBezTo>
                    <a:pt x="2524" y="1762"/>
                    <a:pt x="2525" y="1748"/>
                    <a:pt x="2527" y="1720"/>
                  </a:cubicBezTo>
                  <a:cubicBezTo>
                    <a:pt x="2527" y="1760"/>
                    <a:pt x="2528" y="1802"/>
                    <a:pt x="2530" y="1802"/>
                  </a:cubicBezTo>
                  <a:cubicBezTo>
                    <a:pt x="2531" y="1802"/>
                    <a:pt x="2532" y="1795"/>
                    <a:pt x="2533" y="1779"/>
                  </a:cubicBezTo>
                  <a:cubicBezTo>
                    <a:pt x="2533" y="1779"/>
                    <a:pt x="2536" y="1779"/>
                    <a:pt x="2533" y="1720"/>
                  </a:cubicBezTo>
                  <a:cubicBezTo>
                    <a:pt x="2533" y="1720"/>
                    <a:pt x="2536" y="1660"/>
                    <a:pt x="2539" y="1601"/>
                  </a:cubicBezTo>
                  <a:cubicBezTo>
                    <a:pt x="2536" y="1563"/>
                    <a:pt x="2536" y="1522"/>
                    <a:pt x="2536" y="1485"/>
                  </a:cubicBezTo>
                  <a:cubicBezTo>
                    <a:pt x="2536" y="1470"/>
                    <a:pt x="2537" y="1463"/>
                    <a:pt x="2538" y="1463"/>
                  </a:cubicBezTo>
                  <a:cubicBezTo>
                    <a:pt x="2542" y="1463"/>
                    <a:pt x="2550" y="1530"/>
                    <a:pt x="2555" y="1663"/>
                  </a:cubicBezTo>
                  <a:lnTo>
                    <a:pt x="2561" y="1783"/>
                  </a:lnTo>
                  <a:lnTo>
                    <a:pt x="2561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1" y="1783"/>
                  </a:cubicBezTo>
                  <a:cubicBezTo>
                    <a:pt x="2571" y="1783"/>
                    <a:pt x="2571" y="1783"/>
                    <a:pt x="2571" y="1783"/>
                  </a:cubicBezTo>
                  <a:cubicBezTo>
                    <a:pt x="2571" y="1783"/>
                    <a:pt x="2574" y="1780"/>
                    <a:pt x="2574" y="1726"/>
                  </a:cubicBezTo>
                  <a:cubicBezTo>
                    <a:pt x="2574" y="1656"/>
                    <a:pt x="2574" y="1627"/>
                    <a:pt x="2574" y="1627"/>
                  </a:cubicBezTo>
                  <a:cubicBezTo>
                    <a:pt x="2575" y="1627"/>
                    <a:pt x="2576" y="1642"/>
                    <a:pt x="2577" y="1667"/>
                  </a:cubicBezTo>
                  <a:cubicBezTo>
                    <a:pt x="2578" y="1726"/>
                    <a:pt x="2580" y="1756"/>
                    <a:pt x="2582" y="1756"/>
                  </a:cubicBezTo>
                  <a:cubicBezTo>
                    <a:pt x="2583" y="1756"/>
                    <a:pt x="2585" y="1726"/>
                    <a:pt x="2586" y="1667"/>
                  </a:cubicBezTo>
                  <a:cubicBezTo>
                    <a:pt x="2586" y="1609"/>
                    <a:pt x="2586" y="1580"/>
                    <a:pt x="2587" y="1580"/>
                  </a:cubicBezTo>
                  <a:cubicBezTo>
                    <a:pt x="2587" y="1580"/>
                    <a:pt x="2588" y="1609"/>
                    <a:pt x="2589" y="1667"/>
                  </a:cubicBezTo>
                  <a:cubicBezTo>
                    <a:pt x="2589" y="1707"/>
                    <a:pt x="2589" y="1748"/>
                    <a:pt x="2596" y="1786"/>
                  </a:cubicBezTo>
                  <a:lnTo>
                    <a:pt x="2596" y="1729"/>
                  </a:lnTo>
                  <a:cubicBezTo>
                    <a:pt x="2596" y="1660"/>
                    <a:pt x="2597" y="1631"/>
                    <a:pt x="2598" y="1631"/>
                  </a:cubicBezTo>
                  <a:cubicBezTo>
                    <a:pt x="2599" y="1631"/>
                    <a:pt x="2601" y="1645"/>
                    <a:pt x="2602" y="1670"/>
                  </a:cubicBezTo>
                  <a:cubicBezTo>
                    <a:pt x="2602" y="1700"/>
                    <a:pt x="2603" y="1714"/>
                    <a:pt x="2604" y="1714"/>
                  </a:cubicBezTo>
                  <a:cubicBezTo>
                    <a:pt x="2606" y="1714"/>
                    <a:pt x="2608" y="1700"/>
                    <a:pt x="2611" y="1670"/>
                  </a:cubicBezTo>
                  <a:cubicBezTo>
                    <a:pt x="2618" y="1673"/>
                    <a:pt x="2621" y="1673"/>
                    <a:pt x="2621" y="1732"/>
                  </a:cubicBezTo>
                  <a:cubicBezTo>
                    <a:pt x="2621" y="1790"/>
                    <a:pt x="2621" y="1819"/>
                    <a:pt x="2621" y="1819"/>
                  </a:cubicBezTo>
                  <a:cubicBezTo>
                    <a:pt x="2621" y="1819"/>
                    <a:pt x="2622" y="1790"/>
                    <a:pt x="2624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9" y="1688"/>
                    <a:pt x="2630" y="1703"/>
                    <a:pt x="2633" y="1732"/>
                  </a:cubicBezTo>
                  <a:cubicBezTo>
                    <a:pt x="2635" y="1763"/>
                    <a:pt x="2636" y="1777"/>
                    <a:pt x="2636" y="1777"/>
                  </a:cubicBezTo>
                  <a:cubicBezTo>
                    <a:pt x="2637" y="1777"/>
                    <a:pt x="2638" y="1763"/>
                    <a:pt x="2639" y="1736"/>
                  </a:cubicBezTo>
                  <a:cubicBezTo>
                    <a:pt x="2643" y="1676"/>
                    <a:pt x="2643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3" y="1497"/>
                    <a:pt x="2646" y="1497"/>
                    <a:pt x="2652" y="1441"/>
                  </a:cubicBezTo>
                  <a:cubicBezTo>
                    <a:pt x="2657" y="1393"/>
                    <a:pt x="2658" y="1308"/>
                    <a:pt x="2655" y="1308"/>
                  </a:cubicBezTo>
                  <a:lnTo>
                    <a:pt x="2655" y="1308"/>
                  </a:lnTo>
                  <a:cubicBezTo>
                    <a:pt x="2654" y="1308"/>
                    <a:pt x="2653" y="1313"/>
                    <a:pt x="2652" y="1325"/>
                  </a:cubicBezTo>
                  <a:lnTo>
                    <a:pt x="2649" y="1265"/>
                  </a:lnTo>
                  <a:cubicBezTo>
                    <a:pt x="2649" y="1176"/>
                    <a:pt x="2647" y="1131"/>
                    <a:pt x="2646" y="1131"/>
                  </a:cubicBezTo>
                  <a:cubicBezTo>
                    <a:pt x="2644" y="1131"/>
                    <a:pt x="2643" y="1175"/>
                    <a:pt x="2643" y="1262"/>
                  </a:cubicBezTo>
                  <a:cubicBezTo>
                    <a:pt x="2643" y="1361"/>
                    <a:pt x="2643" y="1405"/>
                    <a:pt x="2642" y="1405"/>
                  </a:cubicBezTo>
                  <a:cubicBezTo>
                    <a:pt x="2642" y="1405"/>
                    <a:pt x="2641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30" y="1203"/>
                    <a:pt x="2630" y="1203"/>
                    <a:pt x="2630" y="1143"/>
                  </a:cubicBezTo>
                  <a:cubicBezTo>
                    <a:pt x="2633" y="1103"/>
                    <a:pt x="2630" y="1065"/>
                    <a:pt x="2624" y="1024"/>
                  </a:cubicBezTo>
                  <a:cubicBezTo>
                    <a:pt x="2621" y="1024"/>
                    <a:pt x="2621" y="1024"/>
                    <a:pt x="2621" y="1084"/>
                  </a:cubicBezTo>
                  <a:cubicBezTo>
                    <a:pt x="2622" y="1108"/>
                    <a:pt x="2622" y="1123"/>
                    <a:pt x="2621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3" y="1000"/>
                    <a:pt x="2612" y="985"/>
                    <a:pt x="2612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10" y="1170"/>
                    <a:pt x="2608" y="1170"/>
                  </a:cubicBezTo>
                  <a:cubicBezTo>
                    <a:pt x="2606" y="1170"/>
                    <a:pt x="2603" y="1141"/>
                    <a:pt x="2602" y="1081"/>
                  </a:cubicBezTo>
                  <a:lnTo>
                    <a:pt x="2596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2" y="1295"/>
                  </a:cubicBezTo>
                  <a:cubicBezTo>
                    <a:pt x="2591" y="1295"/>
                    <a:pt x="2591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3" y="1077"/>
                    <a:pt x="2580" y="1077"/>
                  </a:cubicBezTo>
                  <a:cubicBezTo>
                    <a:pt x="2577" y="1077"/>
                    <a:pt x="2571" y="1077"/>
                    <a:pt x="2571" y="1137"/>
                  </a:cubicBezTo>
                  <a:lnTo>
                    <a:pt x="2571" y="1077"/>
                  </a:lnTo>
                  <a:cubicBezTo>
                    <a:pt x="2568" y="1077"/>
                    <a:pt x="2568" y="1051"/>
                    <a:pt x="2568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4" y="1074"/>
                    <a:pt x="2558" y="1015"/>
                  </a:cubicBezTo>
                  <a:cubicBezTo>
                    <a:pt x="2557" y="1004"/>
                    <a:pt x="2556" y="999"/>
                    <a:pt x="2554" y="999"/>
                  </a:cubicBezTo>
                  <a:cubicBezTo>
                    <a:pt x="2549" y="999"/>
                    <a:pt x="2544" y="1094"/>
                    <a:pt x="2552" y="1193"/>
                  </a:cubicBezTo>
                  <a:lnTo>
                    <a:pt x="2549" y="1190"/>
                  </a:lnTo>
                  <a:cubicBezTo>
                    <a:pt x="2549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9" y="1309"/>
                  </a:cubicBezTo>
                  <a:lnTo>
                    <a:pt x="2539" y="1190"/>
                  </a:lnTo>
                  <a:cubicBezTo>
                    <a:pt x="2541" y="1088"/>
                    <a:pt x="2540" y="1024"/>
                    <a:pt x="2538" y="1024"/>
                  </a:cubicBezTo>
                  <a:cubicBezTo>
                    <a:pt x="2536" y="1024"/>
                    <a:pt x="2534" y="1056"/>
                    <a:pt x="2533" y="1131"/>
                  </a:cubicBezTo>
                  <a:lnTo>
                    <a:pt x="2533" y="1071"/>
                  </a:lnTo>
                  <a:cubicBezTo>
                    <a:pt x="2533" y="1041"/>
                    <a:pt x="2532" y="1027"/>
                    <a:pt x="2531" y="1027"/>
                  </a:cubicBezTo>
                  <a:cubicBezTo>
                    <a:pt x="2529" y="1027"/>
                    <a:pt x="2527" y="1041"/>
                    <a:pt x="2524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7" y="1188"/>
                    <a:pt x="2517" y="1247"/>
                  </a:cubicBezTo>
                  <a:cubicBezTo>
                    <a:pt x="2517" y="1306"/>
                    <a:pt x="2514" y="1306"/>
                    <a:pt x="2514" y="1306"/>
                  </a:cubicBezTo>
                  <a:cubicBezTo>
                    <a:pt x="2511" y="1303"/>
                    <a:pt x="2511" y="1303"/>
                    <a:pt x="2511" y="1247"/>
                  </a:cubicBezTo>
                  <a:cubicBezTo>
                    <a:pt x="2511" y="1187"/>
                    <a:pt x="2509" y="1157"/>
                    <a:pt x="2507" y="1157"/>
                  </a:cubicBezTo>
                  <a:cubicBezTo>
                    <a:pt x="2505" y="1157"/>
                    <a:pt x="2503" y="1186"/>
                    <a:pt x="2502" y="1244"/>
                  </a:cubicBezTo>
                  <a:lnTo>
                    <a:pt x="2502" y="1184"/>
                  </a:lnTo>
                  <a:cubicBezTo>
                    <a:pt x="2502" y="1144"/>
                    <a:pt x="2500" y="1102"/>
                    <a:pt x="2493" y="1102"/>
                  </a:cubicBezTo>
                  <a:cubicBezTo>
                    <a:pt x="2491" y="1102"/>
                    <a:pt x="2487" y="1108"/>
                    <a:pt x="2483" y="1124"/>
                  </a:cubicBezTo>
                  <a:cubicBezTo>
                    <a:pt x="2470" y="1121"/>
                    <a:pt x="2461" y="1121"/>
                    <a:pt x="2461" y="1062"/>
                  </a:cubicBezTo>
                  <a:cubicBezTo>
                    <a:pt x="2461" y="1051"/>
                    <a:pt x="2460" y="1046"/>
                    <a:pt x="2460" y="1046"/>
                  </a:cubicBezTo>
                  <a:cubicBezTo>
                    <a:pt x="2456" y="1046"/>
                    <a:pt x="2447" y="1140"/>
                    <a:pt x="2442" y="1237"/>
                  </a:cubicBezTo>
                  <a:cubicBezTo>
                    <a:pt x="2442" y="1178"/>
                    <a:pt x="2439" y="1178"/>
                    <a:pt x="2433" y="1175"/>
                  </a:cubicBezTo>
                  <a:cubicBezTo>
                    <a:pt x="2423" y="1175"/>
                    <a:pt x="2423" y="1175"/>
                    <a:pt x="2423" y="1115"/>
                  </a:cubicBezTo>
                  <a:cubicBezTo>
                    <a:pt x="2425" y="1056"/>
                    <a:pt x="2426" y="1026"/>
                    <a:pt x="2425" y="1026"/>
                  </a:cubicBezTo>
                  <a:lnTo>
                    <a:pt x="2425" y="1026"/>
                  </a:lnTo>
                  <a:cubicBezTo>
                    <a:pt x="2425" y="1026"/>
                    <a:pt x="2423" y="1056"/>
                    <a:pt x="2420" y="1115"/>
                  </a:cubicBezTo>
                  <a:cubicBezTo>
                    <a:pt x="2419" y="1159"/>
                    <a:pt x="2417" y="1178"/>
                    <a:pt x="2415" y="1178"/>
                  </a:cubicBezTo>
                  <a:cubicBezTo>
                    <a:pt x="2412" y="1178"/>
                    <a:pt x="2409" y="1127"/>
                    <a:pt x="2411" y="1052"/>
                  </a:cubicBezTo>
                  <a:cubicBezTo>
                    <a:pt x="2411" y="996"/>
                    <a:pt x="2408" y="993"/>
                    <a:pt x="2401" y="993"/>
                  </a:cubicBezTo>
                  <a:cubicBezTo>
                    <a:pt x="2399" y="1041"/>
                    <a:pt x="2394" y="1050"/>
                    <a:pt x="2389" y="1050"/>
                  </a:cubicBezTo>
                  <a:cubicBezTo>
                    <a:pt x="2388" y="1050"/>
                    <a:pt x="2387" y="1050"/>
                    <a:pt x="2386" y="1049"/>
                  </a:cubicBezTo>
                  <a:cubicBezTo>
                    <a:pt x="2376" y="1049"/>
                    <a:pt x="2376" y="1049"/>
                    <a:pt x="2376" y="1168"/>
                  </a:cubicBezTo>
                  <a:cubicBezTo>
                    <a:pt x="2376" y="1284"/>
                    <a:pt x="2373" y="1284"/>
                    <a:pt x="2367" y="1284"/>
                  </a:cubicBezTo>
                  <a:cubicBezTo>
                    <a:pt x="2364" y="1284"/>
                    <a:pt x="2361" y="1284"/>
                    <a:pt x="2361" y="1225"/>
                  </a:cubicBezTo>
                  <a:cubicBezTo>
                    <a:pt x="2357" y="1203"/>
                    <a:pt x="2357" y="1184"/>
                    <a:pt x="2354" y="1165"/>
                  </a:cubicBezTo>
                  <a:cubicBezTo>
                    <a:pt x="2351" y="1162"/>
                    <a:pt x="2348" y="1162"/>
                    <a:pt x="2348" y="1103"/>
                  </a:cubicBezTo>
                  <a:cubicBezTo>
                    <a:pt x="2348" y="1103"/>
                    <a:pt x="2345" y="1043"/>
                    <a:pt x="2339" y="1043"/>
                  </a:cubicBezTo>
                  <a:cubicBezTo>
                    <a:pt x="2332" y="1043"/>
                    <a:pt x="2326" y="1043"/>
                    <a:pt x="2326" y="983"/>
                  </a:cubicBezTo>
                  <a:cubicBezTo>
                    <a:pt x="2323" y="983"/>
                    <a:pt x="2323" y="983"/>
                    <a:pt x="2323" y="1043"/>
                  </a:cubicBezTo>
                  <a:cubicBezTo>
                    <a:pt x="2323" y="1083"/>
                    <a:pt x="2321" y="1124"/>
                    <a:pt x="2316" y="1124"/>
                  </a:cubicBezTo>
                  <a:cubicBezTo>
                    <a:pt x="2314" y="1124"/>
                    <a:pt x="2311" y="1117"/>
                    <a:pt x="2307" y="1099"/>
                  </a:cubicBezTo>
                  <a:cubicBezTo>
                    <a:pt x="2306" y="1099"/>
                    <a:pt x="2305" y="1098"/>
                    <a:pt x="2304" y="1098"/>
                  </a:cubicBezTo>
                  <a:cubicBezTo>
                    <a:pt x="2298" y="1098"/>
                    <a:pt x="2292" y="1107"/>
                    <a:pt x="2292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7" y="1007"/>
                    <a:pt x="2285" y="1007"/>
                  </a:cubicBezTo>
                  <a:cubicBezTo>
                    <a:pt x="2282" y="1007"/>
                    <a:pt x="2279" y="1036"/>
                    <a:pt x="2276" y="1093"/>
                  </a:cubicBezTo>
                  <a:cubicBezTo>
                    <a:pt x="2276" y="1123"/>
                    <a:pt x="2275" y="1138"/>
                    <a:pt x="2274" y="1138"/>
                  </a:cubicBezTo>
                  <a:cubicBezTo>
                    <a:pt x="2273" y="1138"/>
                    <a:pt x="2271" y="1123"/>
                    <a:pt x="2270" y="1093"/>
                  </a:cubicBezTo>
                  <a:cubicBezTo>
                    <a:pt x="2270" y="1093"/>
                    <a:pt x="2267" y="1093"/>
                    <a:pt x="2263" y="1153"/>
                  </a:cubicBezTo>
                  <a:cubicBezTo>
                    <a:pt x="2262" y="1180"/>
                    <a:pt x="2261" y="1195"/>
                    <a:pt x="2260" y="1195"/>
                  </a:cubicBezTo>
                  <a:cubicBezTo>
                    <a:pt x="2259" y="1195"/>
                    <a:pt x="2257" y="1180"/>
                    <a:pt x="2254" y="1150"/>
                  </a:cubicBezTo>
                  <a:cubicBezTo>
                    <a:pt x="2254" y="1090"/>
                    <a:pt x="2251" y="1090"/>
                    <a:pt x="2248" y="1090"/>
                  </a:cubicBezTo>
                  <a:cubicBezTo>
                    <a:pt x="2245" y="1118"/>
                    <a:pt x="2235" y="1132"/>
                    <a:pt x="2226" y="1132"/>
                  </a:cubicBezTo>
                  <a:cubicBezTo>
                    <a:pt x="2216" y="1132"/>
                    <a:pt x="2206" y="1115"/>
                    <a:pt x="2204" y="1084"/>
                  </a:cubicBezTo>
                  <a:cubicBezTo>
                    <a:pt x="2201" y="1143"/>
                    <a:pt x="2201" y="1143"/>
                    <a:pt x="2198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3" y="1077"/>
                    <a:pt x="2191" y="1127"/>
                    <a:pt x="2191" y="1200"/>
                  </a:cubicBezTo>
                  <a:lnTo>
                    <a:pt x="2198" y="1200"/>
                  </a:lnTo>
                  <a:cubicBezTo>
                    <a:pt x="2198" y="1253"/>
                    <a:pt x="2196" y="1283"/>
                    <a:pt x="2194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7" y="1081"/>
                    <a:pt x="2186" y="1051"/>
                    <a:pt x="2185" y="1051"/>
                  </a:cubicBezTo>
                  <a:cubicBezTo>
                    <a:pt x="2184" y="1051"/>
                    <a:pt x="2184" y="1081"/>
                    <a:pt x="2182" y="1140"/>
                  </a:cubicBezTo>
                  <a:cubicBezTo>
                    <a:pt x="2180" y="1198"/>
                    <a:pt x="2179" y="1227"/>
                    <a:pt x="2177" y="1227"/>
                  </a:cubicBezTo>
                  <a:cubicBezTo>
                    <a:pt x="2176" y="1227"/>
                    <a:pt x="2174" y="1197"/>
                    <a:pt x="2173" y="1137"/>
                  </a:cubicBezTo>
                  <a:cubicBezTo>
                    <a:pt x="2173" y="1079"/>
                    <a:pt x="2173" y="1050"/>
                    <a:pt x="2172" y="1050"/>
                  </a:cubicBezTo>
                  <a:cubicBezTo>
                    <a:pt x="2172" y="1050"/>
                    <a:pt x="2171" y="1079"/>
                    <a:pt x="2169" y="1137"/>
                  </a:cubicBezTo>
                  <a:cubicBezTo>
                    <a:pt x="2166" y="1269"/>
                    <a:pt x="2161" y="1345"/>
                    <a:pt x="2158" y="1345"/>
                  </a:cubicBezTo>
                  <a:cubicBezTo>
                    <a:pt x="2156" y="1345"/>
                    <a:pt x="2154" y="1298"/>
                    <a:pt x="2154" y="1193"/>
                  </a:cubicBezTo>
                  <a:cubicBezTo>
                    <a:pt x="2157" y="1137"/>
                    <a:pt x="2154" y="1074"/>
                    <a:pt x="2147" y="1018"/>
                  </a:cubicBezTo>
                  <a:cubicBezTo>
                    <a:pt x="2144" y="1056"/>
                    <a:pt x="2141" y="1096"/>
                    <a:pt x="2144" y="1134"/>
                  </a:cubicBezTo>
                  <a:cubicBezTo>
                    <a:pt x="2146" y="1193"/>
                    <a:pt x="2146" y="1223"/>
                    <a:pt x="2145" y="1223"/>
                  </a:cubicBezTo>
                  <a:cubicBezTo>
                    <a:pt x="2144" y="1223"/>
                    <a:pt x="2141" y="1193"/>
                    <a:pt x="2138" y="1134"/>
                  </a:cubicBezTo>
                  <a:cubicBezTo>
                    <a:pt x="2133" y="1035"/>
                    <a:pt x="2129" y="991"/>
                    <a:pt x="2124" y="991"/>
                  </a:cubicBezTo>
                  <a:cubicBezTo>
                    <a:pt x="2121" y="991"/>
                    <a:pt x="2117" y="1019"/>
                    <a:pt x="2113" y="1071"/>
                  </a:cubicBezTo>
                  <a:cubicBezTo>
                    <a:pt x="2107" y="1129"/>
                    <a:pt x="2101" y="1158"/>
                    <a:pt x="2099" y="1158"/>
                  </a:cubicBezTo>
                  <a:cubicBezTo>
                    <a:pt x="2096" y="1158"/>
                    <a:pt x="2096" y="1128"/>
                    <a:pt x="2100" y="1068"/>
                  </a:cubicBezTo>
                  <a:cubicBezTo>
                    <a:pt x="2104" y="1000"/>
                    <a:pt x="2106" y="972"/>
                    <a:pt x="2105" y="972"/>
                  </a:cubicBezTo>
                  <a:lnTo>
                    <a:pt x="2105" y="972"/>
                  </a:lnTo>
                  <a:cubicBezTo>
                    <a:pt x="2105" y="972"/>
                    <a:pt x="2103" y="985"/>
                    <a:pt x="2100" y="1009"/>
                  </a:cubicBezTo>
                  <a:lnTo>
                    <a:pt x="2085" y="1009"/>
                  </a:lnTo>
                  <a:cubicBezTo>
                    <a:pt x="2081" y="1034"/>
                    <a:pt x="2078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3" y="1000"/>
                    <a:pt x="2070" y="1000"/>
                  </a:cubicBezTo>
                  <a:cubicBezTo>
                    <a:pt x="2068" y="1000"/>
                    <a:pt x="2065" y="1019"/>
                    <a:pt x="2063" y="1065"/>
                  </a:cubicBezTo>
                  <a:lnTo>
                    <a:pt x="2057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8" y="1146"/>
                  </a:cubicBezTo>
                  <a:cubicBezTo>
                    <a:pt x="2045" y="1146"/>
                    <a:pt x="2043" y="1104"/>
                    <a:pt x="2041" y="1062"/>
                  </a:cubicBezTo>
                  <a:cubicBezTo>
                    <a:pt x="2039" y="1019"/>
                    <a:pt x="2036" y="976"/>
                    <a:pt x="2035" y="976"/>
                  </a:cubicBezTo>
                  <a:cubicBezTo>
                    <a:pt x="2035" y="976"/>
                    <a:pt x="2035" y="983"/>
                    <a:pt x="2035" y="999"/>
                  </a:cubicBezTo>
                  <a:cubicBezTo>
                    <a:pt x="2035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3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2" y="1077"/>
                    <a:pt x="2019" y="1037"/>
                    <a:pt x="2016" y="999"/>
                  </a:cubicBezTo>
                  <a:cubicBezTo>
                    <a:pt x="2015" y="999"/>
                    <a:pt x="2015" y="998"/>
                    <a:pt x="2014" y="998"/>
                  </a:cubicBezTo>
                  <a:cubicBezTo>
                    <a:pt x="2011" y="998"/>
                    <a:pt x="2006" y="1007"/>
                    <a:pt x="2006" y="1056"/>
                  </a:cubicBezTo>
                  <a:cubicBezTo>
                    <a:pt x="2006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5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6" y="1109"/>
                    <a:pt x="1963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5" y="1166"/>
                    <a:pt x="1954" y="1195"/>
                    <a:pt x="1953" y="1195"/>
                  </a:cubicBezTo>
                  <a:cubicBezTo>
                    <a:pt x="1952" y="1195"/>
                    <a:pt x="1952" y="1166"/>
                    <a:pt x="1950" y="1106"/>
                  </a:cubicBezTo>
                  <a:cubicBezTo>
                    <a:pt x="1950" y="1048"/>
                    <a:pt x="1950" y="1019"/>
                    <a:pt x="1950" y="1019"/>
                  </a:cubicBezTo>
                  <a:cubicBezTo>
                    <a:pt x="1949" y="1019"/>
                    <a:pt x="1948" y="1048"/>
                    <a:pt x="1947" y="1106"/>
                  </a:cubicBezTo>
                  <a:cubicBezTo>
                    <a:pt x="1945" y="1135"/>
                    <a:pt x="1945" y="1150"/>
                    <a:pt x="1944" y="1150"/>
                  </a:cubicBezTo>
                  <a:cubicBezTo>
                    <a:pt x="1943" y="1150"/>
                    <a:pt x="1942" y="1135"/>
                    <a:pt x="1941" y="1106"/>
                  </a:cubicBezTo>
                  <a:cubicBezTo>
                    <a:pt x="1941" y="1076"/>
                    <a:pt x="1940" y="1061"/>
                    <a:pt x="1939" y="1061"/>
                  </a:cubicBezTo>
                  <a:cubicBezTo>
                    <a:pt x="1938" y="1061"/>
                    <a:pt x="1938" y="1076"/>
                    <a:pt x="1938" y="1106"/>
                  </a:cubicBezTo>
                  <a:cubicBezTo>
                    <a:pt x="1936" y="1177"/>
                    <a:pt x="1931" y="1227"/>
                    <a:pt x="1928" y="1227"/>
                  </a:cubicBezTo>
                  <a:cubicBezTo>
                    <a:pt x="1926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9" y="1222"/>
                  </a:cubicBezTo>
                  <a:cubicBezTo>
                    <a:pt x="1917" y="1280"/>
                    <a:pt x="1916" y="1309"/>
                    <a:pt x="1916" y="1309"/>
                  </a:cubicBezTo>
                  <a:cubicBezTo>
                    <a:pt x="1916" y="1309"/>
                    <a:pt x="1916" y="1280"/>
                    <a:pt x="1916" y="1222"/>
                  </a:cubicBezTo>
                  <a:cubicBezTo>
                    <a:pt x="1914" y="1162"/>
                    <a:pt x="1912" y="1132"/>
                    <a:pt x="1911" y="1132"/>
                  </a:cubicBezTo>
                  <a:cubicBezTo>
                    <a:pt x="1909" y="1132"/>
                    <a:pt x="1908" y="1161"/>
                    <a:pt x="1906" y="1218"/>
                  </a:cubicBezTo>
                  <a:cubicBezTo>
                    <a:pt x="1906" y="1218"/>
                    <a:pt x="1905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7" y="1166"/>
                    <a:pt x="1878" y="1215"/>
                  </a:cubicBezTo>
                  <a:lnTo>
                    <a:pt x="1872" y="1215"/>
                  </a:lnTo>
                  <a:cubicBezTo>
                    <a:pt x="1869" y="1184"/>
                    <a:pt x="1866" y="1168"/>
                    <a:pt x="1864" y="1168"/>
                  </a:cubicBezTo>
                  <a:cubicBezTo>
                    <a:pt x="1862" y="1168"/>
                    <a:pt x="1861" y="1183"/>
                    <a:pt x="1859" y="1212"/>
                  </a:cubicBezTo>
                  <a:lnTo>
                    <a:pt x="1856" y="1272"/>
                  </a:lnTo>
                  <a:cubicBezTo>
                    <a:pt x="1856" y="1231"/>
                    <a:pt x="1856" y="1190"/>
                    <a:pt x="1850" y="1153"/>
                  </a:cubicBezTo>
                  <a:cubicBezTo>
                    <a:pt x="1847" y="1153"/>
                    <a:pt x="1847" y="1153"/>
                    <a:pt x="1847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4" y="1269"/>
                    <a:pt x="1843" y="1269"/>
                  </a:cubicBezTo>
                  <a:cubicBezTo>
                    <a:pt x="1837" y="1231"/>
                    <a:pt x="1837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2" y="1248"/>
                    <a:pt x="1831" y="1234"/>
                    <a:pt x="1831" y="1209"/>
                  </a:cubicBezTo>
                  <a:cubicBezTo>
                    <a:pt x="1828" y="1150"/>
                    <a:pt x="1825" y="1150"/>
                    <a:pt x="1822" y="1150"/>
                  </a:cubicBezTo>
                  <a:cubicBezTo>
                    <a:pt x="1822" y="1168"/>
                    <a:pt x="1821" y="1174"/>
                    <a:pt x="1821" y="1174"/>
                  </a:cubicBezTo>
                  <a:cubicBezTo>
                    <a:pt x="1820" y="1174"/>
                    <a:pt x="1820" y="1149"/>
                    <a:pt x="1821" y="1149"/>
                  </a:cubicBezTo>
                  <a:cubicBezTo>
                    <a:pt x="1821" y="1149"/>
                    <a:pt x="1821" y="1149"/>
                    <a:pt x="1822" y="1150"/>
                  </a:cubicBezTo>
                  <a:lnTo>
                    <a:pt x="1822" y="1090"/>
                  </a:lnTo>
                  <a:cubicBezTo>
                    <a:pt x="1821" y="1072"/>
                    <a:pt x="1820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6" y="1146"/>
                    <a:pt x="1809" y="1206"/>
                  </a:cubicBezTo>
                  <a:cubicBezTo>
                    <a:pt x="1812" y="1244"/>
                    <a:pt x="1809" y="1284"/>
                    <a:pt x="1806" y="1322"/>
                  </a:cubicBezTo>
                  <a:cubicBezTo>
                    <a:pt x="1809" y="1284"/>
                    <a:pt x="1806" y="1244"/>
                    <a:pt x="1803" y="1203"/>
                  </a:cubicBezTo>
                  <a:cubicBezTo>
                    <a:pt x="1800" y="1184"/>
                    <a:pt x="1800" y="1165"/>
                    <a:pt x="1800" y="1143"/>
                  </a:cubicBezTo>
                  <a:cubicBezTo>
                    <a:pt x="1801" y="1094"/>
                    <a:pt x="1799" y="1076"/>
                    <a:pt x="1797" y="1076"/>
                  </a:cubicBezTo>
                  <a:cubicBezTo>
                    <a:pt x="1794" y="1076"/>
                    <a:pt x="1789" y="1109"/>
                    <a:pt x="1787" y="1143"/>
                  </a:cubicBezTo>
                  <a:cubicBezTo>
                    <a:pt x="1784" y="1201"/>
                    <a:pt x="1782" y="1230"/>
                    <a:pt x="1780" y="1230"/>
                  </a:cubicBezTo>
                  <a:cubicBezTo>
                    <a:pt x="1778" y="1230"/>
                    <a:pt x="1778" y="1200"/>
                    <a:pt x="1778" y="1140"/>
                  </a:cubicBezTo>
                  <a:cubicBezTo>
                    <a:pt x="1778" y="1108"/>
                    <a:pt x="1777" y="1094"/>
                    <a:pt x="1776" y="1094"/>
                  </a:cubicBezTo>
                  <a:cubicBezTo>
                    <a:pt x="1774" y="1094"/>
                    <a:pt x="1771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3" y="1121"/>
                    <a:pt x="1760" y="1121"/>
                  </a:cubicBezTo>
                  <a:cubicBezTo>
                    <a:pt x="1759" y="1121"/>
                    <a:pt x="1756" y="1149"/>
                    <a:pt x="1753" y="1197"/>
                  </a:cubicBezTo>
                  <a:cubicBezTo>
                    <a:pt x="1749" y="1226"/>
                    <a:pt x="1748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4" y="1134"/>
                  </a:cubicBezTo>
                  <a:cubicBezTo>
                    <a:pt x="1724" y="1134"/>
                    <a:pt x="1721" y="1134"/>
                    <a:pt x="1721" y="1193"/>
                  </a:cubicBezTo>
                  <a:lnTo>
                    <a:pt x="1715" y="1190"/>
                  </a:lnTo>
                  <a:cubicBezTo>
                    <a:pt x="1714" y="1146"/>
                    <a:pt x="1712" y="1127"/>
                    <a:pt x="1711" y="1127"/>
                  </a:cubicBezTo>
                  <a:cubicBezTo>
                    <a:pt x="1708" y="1127"/>
                    <a:pt x="1707" y="1176"/>
                    <a:pt x="1709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6" y="1126"/>
                    <a:pt x="1661" y="1125"/>
                    <a:pt x="1658" y="1125"/>
                  </a:cubicBezTo>
                  <a:cubicBezTo>
                    <a:pt x="1642" y="1125"/>
                    <a:pt x="1640" y="1144"/>
                    <a:pt x="1640" y="1240"/>
                  </a:cubicBezTo>
                  <a:cubicBezTo>
                    <a:pt x="1638" y="1298"/>
                    <a:pt x="1637" y="1327"/>
                    <a:pt x="1635" y="1327"/>
                  </a:cubicBezTo>
                  <a:cubicBezTo>
                    <a:pt x="1634" y="1327"/>
                    <a:pt x="1634" y="1298"/>
                    <a:pt x="1634" y="1240"/>
                  </a:cubicBezTo>
                  <a:cubicBezTo>
                    <a:pt x="1634" y="1198"/>
                    <a:pt x="1632" y="1156"/>
                    <a:pt x="1631" y="1156"/>
                  </a:cubicBezTo>
                  <a:cubicBezTo>
                    <a:pt x="1631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1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10" y="1049"/>
                    <a:pt x="1608" y="1084"/>
                    <a:pt x="1608" y="1118"/>
                  </a:cubicBezTo>
                  <a:cubicBezTo>
                    <a:pt x="1610" y="1169"/>
                    <a:pt x="1610" y="1187"/>
                    <a:pt x="1610" y="1187"/>
                  </a:cubicBezTo>
                  <a:cubicBezTo>
                    <a:pt x="1609" y="1187"/>
                    <a:pt x="1607" y="1153"/>
                    <a:pt x="1605" y="1118"/>
                  </a:cubicBezTo>
                  <a:cubicBezTo>
                    <a:pt x="1603" y="1076"/>
                    <a:pt x="1601" y="1033"/>
                    <a:pt x="1600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5" y="1122"/>
                  </a:cubicBezTo>
                  <a:cubicBezTo>
                    <a:pt x="1581" y="1122"/>
                    <a:pt x="1577" y="1104"/>
                    <a:pt x="1577" y="1052"/>
                  </a:cubicBezTo>
                  <a:lnTo>
                    <a:pt x="1571" y="1052"/>
                  </a:lnTo>
                  <a:cubicBezTo>
                    <a:pt x="1571" y="1101"/>
                    <a:pt x="1567" y="1110"/>
                    <a:pt x="1562" y="1110"/>
                  </a:cubicBezTo>
                  <a:cubicBezTo>
                    <a:pt x="1561" y="1110"/>
                    <a:pt x="1559" y="1109"/>
                    <a:pt x="1558" y="1109"/>
                  </a:cubicBezTo>
                  <a:cubicBezTo>
                    <a:pt x="1552" y="1109"/>
                    <a:pt x="1549" y="1109"/>
                    <a:pt x="1549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6" y="1019"/>
                    <a:pt x="1543" y="1049"/>
                  </a:cubicBezTo>
                  <a:cubicBezTo>
                    <a:pt x="1540" y="1049"/>
                    <a:pt x="1536" y="1165"/>
                    <a:pt x="1533" y="1165"/>
                  </a:cubicBezTo>
                  <a:cubicBezTo>
                    <a:pt x="1536" y="1206"/>
                    <a:pt x="1533" y="1244"/>
                    <a:pt x="1527" y="1284"/>
                  </a:cubicBezTo>
                  <a:lnTo>
                    <a:pt x="1527" y="1225"/>
                  </a:lnTo>
                  <a:lnTo>
                    <a:pt x="1527" y="1106"/>
                  </a:lnTo>
                  <a:cubicBezTo>
                    <a:pt x="1524" y="1106"/>
                    <a:pt x="1521" y="1106"/>
                    <a:pt x="1521" y="1165"/>
                  </a:cubicBezTo>
                  <a:cubicBezTo>
                    <a:pt x="1518" y="1106"/>
                    <a:pt x="1514" y="1106"/>
                    <a:pt x="1508" y="1103"/>
                  </a:cubicBezTo>
                  <a:cubicBezTo>
                    <a:pt x="1502" y="1103"/>
                    <a:pt x="1496" y="1103"/>
                    <a:pt x="1493" y="1159"/>
                  </a:cubicBezTo>
                  <a:cubicBezTo>
                    <a:pt x="1491" y="1100"/>
                    <a:pt x="1485" y="1070"/>
                    <a:pt x="1480" y="1070"/>
                  </a:cubicBezTo>
                  <a:cubicBezTo>
                    <a:pt x="1474" y="1070"/>
                    <a:pt x="1469" y="1099"/>
                    <a:pt x="1467" y="1156"/>
                  </a:cubicBezTo>
                  <a:cubicBezTo>
                    <a:pt x="1467" y="1186"/>
                    <a:pt x="1467" y="1200"/>
                    <a:pt x="1465" y="1200"/>
                  </a:cubicBezTo>
                  <a:cubicBezTo>
                    <a:pt x="1464" y="1200"/>
                    <a:pt x="1463" y="1186"/>
                    <a:pt x="1461" y="1156"/>
                  </a:cubicBezTo>
                  <a:cubicBezTo>
                    <a:pt x="1460" y="1126"/>
                    <a:pt x="1459" y="1111"/>
                    <a:pt x="1458" y="1111"/>
                  </a:cubicBezTo>
                  <a:cubicBezTo>
                    <a:pt x="1457" y="1111"/>
                    <a:pt x="1456" y="1126"/>
                    <a:pt x="1455" y="1156"/>
                  </a:cubicBezTo>
                  <a:cubicBezTo>
                    <a:pt x="1454" y="1172"/>
                    <a:pt x="1453" y="1178"/>
                    <a:pt x="1452" y="1178"/>
                  </a:cubicBezTo>
                  <a:cubicBezTo>
                    <a:pt x="1450" y="1178"/>
                    <a:pt x="1448" y="1136"/>
                    <a:pt x="1446" y="1093"/>
                  </a:cubicBezTo>
                  <a:cubicBezTo>
                    <a:pt x="1444" y="1025"/>
                    <a:pt x="1442" y="995"/>
                    <a:pt x="1440" y="995"/>
                  </a:cubicBezTo>
                  <a:cubicBezTo>
                    <a:pt x="1439" y="995"/>
                    <a:pt x="1437" y="1009"/>
                    <a:pt x="1436" y="1034"/>
                  </a:cubicBezTo>
                  <a:cubicBezTo>
                    <a:pt x="1430" y="1087"/>
                    <a:pt x="1425" y="1090"/>
                    <a:pt x="1421" y="1090"/>
                  </a:cubicBezTo>
                  <a:cubicBezTo>
                    <a:pt x="1421" y="1090"/>
                    <a:pt x="1421" y="1090"/>
                    <a:pt x="1420" y="1090"/>
                  </a:cubicBezTo>
                  <a:cubicBezTo>
                    <a:pt x="1414" y="1131"/>
                    <a:pt x="1411" y="1168"/>
                    <a:pt x="1414" y="1209"/>
                  </a:cubicBezTo>
                  <a:cubicBezTo>
                    <a:pt x="1414" y="1269"/>
                    <a:pt x="1411" y="1325"/>
                    <a:pt x="1411" y="1325"/>
                  </a:cubicBezTo>
                  <a:cubicBezTo>
                    <a:pt x="1409" y="1345"/>
                    <a:pt x="1408" y="1351"/>
                    <a:pt x="1407" y="1351"/>
                  </a:cubicBezTo>
                  <a:cubicBezTo>
                    <a:pt x="1405" y="1351"/>
                    <a:pt x="1406" y="1325"/>
                    <a:pt x="1408" y="1325"/>
                  </a:cubicBezTo>
                  <a:cubicBezTo>
                    <a:pt x="1414" y="1287"/>
                    <a:pt x="1414" y="1247"/>
                    <a:pt x="1408" y="1206"/>
                  </a:cubicBezTo>
                  <a:cubicBezTo>
                    <a:pt x="1405" y="1146"/>
                    <a:pt x="1398" y="1146"/>
                    <a:pt x="1395" y="1146"/>
                  </a:cubicBezTo>
                  <a:cubicBezTo>
                    <a:pt x="1392" y="1146"/>
                    <a:pt x="1386" y="1146"/>
                    <a:pt x="1383" y="1143"/>
                  </a:cubicBezTo>
                  <a:cubicBezTo>
                    <a:pt x="1378" y="1113"/>
                    <a:pt x="1375" y="1099"/>
                    <a:pt x="1373" y="1099"/>
                  </a:cubicBezTo>
                  <a:cubicBezTo>
                    <a:pt x="1371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9" y="1142"/>
                    <a:pt x="1359" y="1110"/>
                    <a:pt x="1349" y="1110"/>
                  </a:cubicBezTo>
                  <a:cubicBezTo>
                    <a:pt x="1340" y="1110"/>
                    <a:pt x="1331" y="1139"/>
                    <a:pt x="1330" y="1197"/>
                  </a:cubicBezTo>
                  <a:lnTo>
                    <a:pt x="1330" y="1137"/>
                  </a:lnTo>
                  <a:cubicBezTo>
                    <a:pt x="1330" y="1077"/>
                    <a:pt x="1326" y="1077"/>
                    <a:pt x="1320" y="1077"/>
                  </a:cubicBezTo>
                  <a:cubicBezTo>
                    <a:pt x="1317" y="1077"/>
                    <a:pt x="1304" y="1134"/>
                    <a:pt x="1295" y="1134"/>
                  </a:cubicBezTo>
                  <a:cubicBezTo>
                    <a:pt x="1293" y="1133"/>
                    <a:pt x="1290" y="1133"/>
                    <a:pt x="1288" y="1133"/>
                  </a:cubicBezTo>
                  <a:cubicBezTo>
                    <a:pt x="1279" y="1133"/>
                    <a:pt x="1273" y="1141"/>
                    <a:pt x="1273" y="1187"/>
                  </a:cubicBezTo>
                  <a:cubicBezTo>
                    <a:pt x="1270" y="1187"/>
                    <a:pt x="1270" y="1187"/>
                    <a:pt x="1270" y="1128"/>
                  </a:cubicBezTo>
                  <a:cubicBezTo>
                    <a:pt x="1273" y="1071"/>
                    <a:pt x="1270" y="1071"/>
                    <a:pt x="1267" y="1068"/>
                  </a:cubicBezTo>
                  <a:cubicBezTo>
                    <a:pt x="1264" y="1109"/>
                    <a:pt x="1264" y="1146"/>
                    <a:pt x="1264" y="1187"/>
                  </a:cubicBezTo>
                  <a:cubicBezTo>
                    <a:pt x="1264" y="1217"/>
                    <a:pt x="1263" y="1232"/>
                    <a:pt x="1261" y="1232"/>
                  </a:cubicBezTo>
                  <a:cubicBezTo>
                    <a:pt x="1260" y="1232"/>
                    <a:pt x="1257" y="1217"/>
                    <a:pt x="1254" y="1187"/>
                  </a:cubicBezTo>
                  <a:cubicBezTo>
                    <a:pt x="1251" y="1155"/>
                    <a:pt x="1246" y="1139"/>
                    <a:pt x="1241" y="1139"/>
                  </a:cubicBezTo>
                  <a:cubicBezTo>
                    <a:pt x="1237" y="1139"/>
                    <a:pt x="1232" y="1153"/>
                    <a:pt x="1229" y="1181"/>
                  </a:cubicBezTo>
                  <a:cubicBezTo>
                    <a:pt x="1226" y="1181"/>
                    <a:pt x="1223" y="1181"/>
                    <a:pt x="1223" y="1121"/>
                  </a:cubicBezTo>
                  <a:cubicBezTo>
                    <a:pt x="1221" y="1087"/>
                    <a:pt x="1219" y="1053"/>
                    <a:pt x="1216" y="1053"/>
                  </a:cubicBezTo>
                  <a:cubicBezTo>
                    <a:pt x="1214" y="1053"/>
                    <a:pt x="1211" y="1071"/>
                    <a:pt x="1207" y="1121"/>
                  </a:cubicBezTo>
                  <a:cubicBezTo>
                    <a:pt x="1204" y="1118"/>
                    <a:pt x="1204" y="1118"/>
                    <a:pt x="1204" y="1062"/>
                  </a:cubicBezTo>
                  <a:cubicBezTo>
                    <a:pt x="1204" y="1027"/>
                    <a:pt x="1204" y="992"/>
                    <a:pt x="1203" y="992"/>
                  </a:cubicBezTo>
                  <a:cubicBezTo>
                    <a:pt x="1202" y="992"/>
                    <a:pt x="1201" y="1010"/>
                    <a:pt x="1198" y="1059"/>
                  </a:cubicBezTo>
                  <a:cubicBezTo>
                    <a:pt x="1195" y="1088"/>
                    <a:pt x="1191" y="1102"/>
                    <a:pt x="1188" y="1102"/>
                  </a:cubicBezTo>
                  <a:cubicBezTo>
                    <a:pt x="1184" y="1102"/>
                    <a:pt x="1181" y="1086"/>
                    <a:pt x="1179" y="1056"/>
                  </a:cubicBezTo>
                  <a:cubicBezTo>
                    <a:pt x="1176" y="1056"/>
                    <a:pt x="1173" y="1056"/>
                    <a:pt x="1173" y="1115"/>
                  </a:cubicBezTo>
                  <a:cubicBezTo>
                    <a:pt x="1173" y="1137"/>
                    <a:pt x="1173" y="1159"/>
                    <a:pt x="1173" y="1175"/>
                  </a:cubicBezTo>
                  <a:cubicBezTo>
                    <a:pt x="1171" y="1115"/>
                    <a:pt x="1171" y="1085"/>
                    <a:pt x="1170" y="1085"/>
                  </a:cubicBezTo>
                  <a:cubicBezTo>
                    <a:pt x="1169" y="1085"/>
                    <a:pt x="1168" y="1114"/>
                    <a:pt x="1167" y="1171"/>
                  </a:cubicBezTo>
                  <a:cubicBezTo>
                    <a:pt x="1167" y="1201"/>
                    <a:pt x="1166" y="1216"/>
                    <a:pt x="1165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4" y="1112"/>
                    <a:pt x="1139" y="1165"/>
                    <a:pt x="1124" y="1165"/>
                  </a:cubicBezTo>
                  <a:cubicBezTo>
                    <a:pt x="1124" y="1165"/>
                    <a:pt x="1123" y="1165"/>
                    <a:pt x="1123" y="1165"/>
                  </a:cubicBezTo>
                  <a:cubicBezTo>
                    <a:pt x="1118" y="1165"/>
                    <a:pt x="1114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7" y="1251"/>
                    <a:pt x="1086" y="1266"/>
                    <a:pt x="1085" y="1266"/>
                  </a:cubicBezTo>
                  <a:cubicBezTo>
                    <a:pt x="1084" y="1266"/>
                    <a:pt x="1084" y="1250"/>
                    <a:pt x="1082" y="1218"/>
                  </a:cubicBezTo>
                  <a:cubicBezTo>
                    <a:pt x="1079" y="1159"/>
                    <a:pt x="1076" y="1159"/>
                    <a:pt x="1073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7" y="1114"/>
                    <a:pt x="1055" y="1128"/>
                    <a:pt x="1054" y="1156"/>
                  </a:cubicBezTo>
                  <a:cubicBezTo>
                    <a:pt x="1052" y="1215"/>
                    <a:pt x="1051" y="1245"/>
                    <a:pt x="1051" y="1245"/>
                  </a:cubicBezTo>
                  <a:cubicBezTo>
                    <a:pt x="1051" y="1245"/>
                    <a:pt x="1051" y="1215"/>
                    <a:pt x="1051" y="1156"/>
                  </a:cubicBezTo>
                  <a:cubicBezTo>
                    <a:pt x="1051" y="1114"/>
                    <a:pt x="1046" y="1072"/>
                    <a:pt x="1044" y="1072"/>
                  </a:cubicBezTo>
                  <a:lnTo>
                    <a:pt x="1044" y="1072"/>
                  </a:lnTo>
                  <a:cubicBezTo>
                    <a:pt x="1044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5" y="1212"/>
                  </a:cubicBezTo>
                  <a:cubicBezTo>
                    <a:pt x="1032" y="1212"/>
                    <a:pt x="1029" y="1212"/>
                    <a:pt x="1029" y="1153"/>
                  </a:cubicBezTo>
                  <a:cubicBezTo>
                    <a:pt x="1028" y="1135"/>
                    <a:pt x="1026" y="1127"/>
                    <a:pt x="1023" y="1127"/>
                  </a:cubicBezTo>
                  <a:cubicBezTo>
                    <a:pt x="1017" y="1127"/>
                    <a:pt x="1009" y="1167"/>
                    <a:pt x="1007" y="1209"/>
                  </a:cubicBezTo>
                  <a:cubicBezTo>
                    <a:pt x="1007" y="1239"/>
                    <a:pt x="1006" y="1254"/>
                    <a:pt x="1005" y="1254"/>
                  </a:cubicBezTo>
                  <a:cubicBezTo>
                    <a:pt x="1004" y="1254"/>
                    <a:pt x="1004" y="1239"/>
                    <a:pt x="1004" y="1209"/>
                  </a:cubicBezTo>
                  <a:cubicBezTo>
                    <a:pt x="1004" y="1150"/>
                    <a:pt x="1001" y="1150"/>
                    <a:pt x="997" y="1150"/>
                  </a:cubicBezTo>
                  <a:cubicBezTo>
                    <a:pt x="996" y="1167"/>
                    <a:pt x="996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8" y="1030"/>
                  </a:cubicBezTo>
                  <a:cubicBezTo>
                    <a:pt x="985" y="1076"/>
                    <a:pt x="977" y="1085"/>
                    <a:pt x="969" y="1085"/>
                  </a:cubicBezTo>
                  <a:cubicBezTo>
                    <a:pt x="967" y="1085"/>
                    <a:pt x="965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5" y="1375"/>
                  </a:lnTo>
                  <a:lnTo>
                    <a:pt x="935" y="1259"/>
                  </a:lnTo>
                  <a:cubicBezTo>
                    <a:pt x="935" y="1200"/>
                    <a:pt x="932" y="1081"/>
                    <a:pt x="932" y="1081"/>
                  </a:cubicBezTo>
                  <a:cubicBezTo>
                    <a:pt x="928" y="1118"/>
                    <a:pt x="925" y="1159"/>
                    <a:pt x="928" y="1200"/>
                  </a:cubicBezTo>
                  <a:cubicBezTo>
                    <a:pt x="928" y="1227"/>
                    <a:pt x="928" y="1242"/>
                    <a:pt x="926" y="1242"/>
                  </a:cubicBezTo>
                  <a:cubicBezTo>
                    <a:pt x="925" y="1242"/>
                    <a:pt x="922" y="1227"/>
                    <a:pt x="919" y="1197"/>
                  </a:cubicBezTo>
                  <a:cubicBezTo>
                    <a:pt x="916" y="1167"/>
                    <a:pt x="914" y="1152"/>
                    <a:pt x="912" y="1152"/>
                  </a:cubicBezTo>
                  <a:cubicBezTo>
                    <a:pt x="910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8" y="1193"/>
                  </a:cubicBezTo>
                  <a:cubicBezTo>
                    <a:pt x="886" y="1123"/>
                    <a:pt x="882" y="1093"/>
                    <a:pt x="879" y="1093"/>
                  </a:cubicBezTo>
                  <a:cubicBezTo>
                    <a:pt x="877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6" y="1190"/>
                    <a:pt x="863" y="1190"/>
                    <a:pt x="859" y="1247"/>
                  </a:cubicBezTo>
                  <a:lnTo>
                    <a:pt x="853" y="1247"/>
                  </a:lnTo>
                  <a:cubicBezTo>
                    <a:pt x="850" y="1228"/>
                    <a:pt x="850" y="1206"/>
                    <a:pt x="856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1" y="1187"/>
                  </a:cubicBezTo>
                  <a:cubicBezTo>
                    <a:pt x="839" y="1245"/>
                    <a:pt x="838" y="1274"/>
                    <a:pt x="838" y="1274"/>
                  </a:cubicBezTo>
                  <a:cubicBezTo>
                    <a:pt x="838" y="1274"/>
                    <a:pt x="838" y="1244"/>
                    <a:pt x="838" y="1184"/>
                  </a:cubicBezTo>
                  <a:cubicBezTo>
                    <a:pt x="838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9" y="1193"/>
                    <a:pt x="828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7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6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8" y="1178"/>
                    <a:pt x="787" y="1178"/>
                  </a:cubicBezTo>
                  <a:cubicBezTo>
                    <a:pt x="775" y="1178"/>
                    <a:pt x="769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5" y="1175"/>
                    <a:pt x="762" y="1175"/>
                    <a:pt x="753" y="1175"/>
                  </a:cubicBezTo>
                  <a:cubicBezTo>
                    <a:pt x="750" y="1156"/>
                    <a:pt x="748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6" y="1328"/>
                    <a:pt x="734" y="1313"/>
                    <a:pt x="731" y="1287"/>
                  </a:cubicBezTo>
                  <a:cubicBezTo>
                    <a:pt x="728" y="1250"/>
                    <a:pt x="725" y="1209"/>
                    <a:pt x="728" y="1171"/>
                  </a:cubicBezTo>
                  <a:cubicBezTo>
                    <a:pt x="728" y="1131"/>
                    <a:pt x="728" y="1090"/>
                    <a:pt x="722" y="1052"/>
                  </a:cubicBezTo>
                  <a:cubicBezTo>
                    <a:pt x="721" y="1052"/>
                    <a:pt x="720" y="1051"/>
                    <a:pt x="720" y="1051"/>
                  </a:cubicBezTo>
                  <a:cubicBezTo>
                    <a:pt x="718" y="1051"/>
                    <a:pt x="716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6" y="1225"/>
                  </a:cubicBezTo>
                  <a:cubicBezTo>
                    <a:pt x="706" y="1284"/>
                    <a:pt x="703" y="1284"/>
                    <a:pt x="700" y="1284"/>
                  </a:cubicBezTo>
                  <a:cubicBezTo>
                    <a:pt x="697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4" y="1065"/>
                    <a:pt x="684" y="1087"/>
                    <a:pt x="684" y="1106"/>
                  </a:cubicBezTo>
                  <a:cubicBezTo>
                    <a:pt x="684" y="1148"/>
                    <a:pt x="647" y="1154"/>
                    <a:pt x="621" y="1154"/>
                  </a:cubicBezTo>
                  <a:cubicBezTo>
                    <a:pt x="611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7" y="1106"/>
                    <a:pt x="585" y="1121"/>
                    <a:pt x="587" y="1150"/>
                  </a:cubicBezTo>
                  <a:cubicBezTo>
                    <a:pt x="587" y="1203"/>
                    <a:pt x="574" y="1206"/>
                    <a:pt x="558" y="1206"/>
                  </a:cubicBezTo>
                  <a:cubicBezTo>
                    <a:pt x="556" y="1206"/>
                    <a:pt x="554" y="1206"/>
                    <a:pt x="552" y="1206"/>
                  </a:cubicBezTo>
                  <a:cubicBezTo>
                    <a:pt x="547" y="1205"/>
                    <a:pt x="543" y="1205"/>
                    <a:pt x="539" y="1205"/>
                  </a:cubicBezTo>
                  <a:cubicBezTo>
                    <a:pt x="524" y="1205"/>
                    <a:pt x="515" y="1213"/>
                    <a:pt x="515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90" y="1313"/>
                  </a:cubicBezTo>
                  <a:cubicBezTo>
                    <a:pt x="490" y="1313"/>
                    <a:pt x="490" y="1313"/>
                    <a:pt x="490" y="1312"/>
                  </a:cubicBezTo>
                  <a:cubicBezTo>
                    <a:pt x="488" y="1342"/>
                    <a:pt x="487" y="1357"/>
                    <a:pt x="486" y="1357"/>
                  </a:cubicBezTo>
                  <a:cubicBezTo>
                    <a:pt x="485" y="1357"/>
                    <a:pt x="485" y="1342"/>
                    <a:pt x="487" y="1312"/>
                  </a:cubicBezTo>
                  <a:cubicBezTo>
                    <a:pt x="490" y="1275"/>
                    <a:pt x="487" y="1234"/>
                    <a:pt x="483" y="1193"/>
                  </a:cubicBezTo>
                  <a:cubicBezTo>
                    <a:pt x="477" y="1234"/>
                    <a:pt x="474" y="1272"/>
                    <a:pt x="477" y="1312"/>
                  </a:cubicBezTo>
                  <a:cubicBezTo>
                    <a:pt x="477" y="1372"/>
                    <a:pt x="474" y="1372"/>
                    <a:pt x="474" y="1372"/>
                  </a:cubicBezTo>
                  <a:cubicBezTo>
                    <a:pt x="471" y="1372"/>
                    <a:pt x="471" y="1372"/>
                    <a:pt x="471" y="1312"/>
                  </a:cubicBezTo>
                  <a:cubicBezTo>
                    <a:pt x="471" y="1253"/>
                    <a:pt x="471" y="1193"/>
                    <a:pt x="471" y="1193"/>
                  </a:cubicBezTo>
                  <a:lnTo>
                    <a:pt x="468" y="1193"/>
                  </a:lnTo>
                  <a:cubicBezTo>
                    <a:pt x="468" y="1253"/>
                    <a:pt x="465" y="1253"/>
                    <a:pt x="465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1" y="1044"/>
                    <a:pt x="460" y="1044"/>
                  </a:cubicBezTo>
                  <a:cubicBezTo>
                    <a:pt x="458" y="1044"/>
                    <a:pt x="457" y="1073"/>
                    <a:pt x="455" y="1131"/>
                  </a:cubicBezTo>
                  <a:lnTo>
                    <a:pt x="449" y="1190"/>
                  </a:lnTo>
                  <a:cubicBezTo>
                    <a:pt x="448" y="1153"/>
                    <a:pt x="447" y="1139"/>
                    <a:pt x="445" y="1139"/>
                  </a:cubicBezTo>
                  <a:cubicBezTo>
                    <a:pt x="442" y="1139"/>
                    <a:pt x="439" y="1208"/>
                    <a:pt x="436" y="1247"/>
                  </a:cubicBezTo>
                  <a:cubicBezTo>
                    <a:pt x="435" y="1187"/>
                    <a:pt x="433" y="1157"/>
                    <a:pt x="432" y="1157"/>
                  </a:cubicBezTo>
                  <a:cubicBezTo>
                    <a:pt x="430" y="1157"/>
                    <a:pt x="429" y="1187"/>
                    <a:pt x="427" y="1247"/>
                  </a:cubicBezTo>
                  <a:cubicBezTo>
                    <a:pt x="427" y="1276"/>
                    <a:pt x="426" y="1291"/>
                    <a:pt x="425" y="1291"/>
                  </a:cubicBezTo>
                  <a:cubicBezTo>
                    <a:pt x="424" y="1291"/>
                    <a:pt x="422" y="1276"/>
                    <a:pt x="421" y="1247"/>
                  </a:cubicBezTo>
                  <a:cubicBezTo>
                    <a:pt x="418" y="1187"/>
                    <a:pt x="414" y="1184"/>
                    <a:pt x="408" y="1184"/>
                  </a:cubicBezTo>
                  <a:cubicBezTo>
                    <a:pt x="406" y="1230"/>
                    <a:pt x="392" y="1239"/>
                    <a:pt x="374" y="1239"/>
                  </a:cubicBezTo>
                  <a:cubicBezTo>
                    <a:pt x="369" y="1239"/>
                    <a:pt x="364" y="1238"/>
                    <a:pt x="358" y="1237"/>
                  </a:cubicBezTo>
                  <a:cubicBezTo>
                    <a:pt x="352" y="1237"/>
                    <a:pt x="346" y="1236"/>
                    <a:pt x="341" y="1236"/>
                  </a:cubicBezTo>
                  <a:cubicBezTo>
                    <a:pt x="322" y="1236"/>
                    <a:pt x="311" y="1244"/>
                    <a:pt x="311" y="1291"/>
                  </a:cubicBezTo>
                  <a:cubicBezTo>
                    <a:pt x="308" y="1287"/>
                    <a:pt x="308" y="1287"/>
                    <a:pt x="305" y="1228"/>
                  </a:cubicBezTo>
                  <a:cubicBezTo>
                    <a:pt x="305" y="1204"/>
                    <a:pt x="304" y="1190"/>
                    <a:pt x="303" y="1190"/>
                  </a:cubicBezTo>
                  <a:cubicBezTo>
                    <a:pt x="302" y="1190"/>
                    <a:pt x="300" y="1218"/>
                    <a:pt x="299" y="1287"/>
                  </a:cubicBezTo>
                  <a:cubicBezTo>
                    <a:pt x="297" y="1322"/>
                    <a:pt x="296" y="1356"/>
                    <a:pt x="296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9" y="1228"/>
                    <a:pt x="277" y="1225"/>
                  </a:cubicBezTo>
                  <a:cubicBezTo>
                    <a:pt x="276" y="1225"/>
                    <a:pt x="275" y="1225"/>
                    <a:pt x="274" y="1225"/>
                  </a:cubicBezTo>
                  <a:cubicBezTo>
                    <a:pt x="265" y="1225"/>
                    <a:pt x="255" y="1227"/>
                    <a:pt x="255" y="1281"/>
                  </a:cubicBezTo>
                  <a:cubicBezTo>
                    <a:pt x="252" y="1311"/>
                    <a:pt x="250" y="1326"/>
                    <a:pt x="250" y="1326"/>
                  </a:cubicBezTo>
                  <a:cubicBezTo>
                    <a:pt x="249" y="1326"/>
                    <a:pt x="250" y="1311"/>
                    <a:pt x="252" y="1281"/>
                  </a:cubicBezTo>
                  <a:cubicBezTo>
                    <a:pt x="253" y="1207"/>
                    <a:pt x="248" y="1156"/>
                    <a:pt x="242" y="1156"/>
                  </a:cubicBezTo>
                  <a:cubicBezTo>
                    <a:pt x="238" y="1156"/>
                    <a:pt x="233" y="1175"/>
                    <a:pt x="230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20" y="1159"/>
                    <a:pt x="217" y="1159"/>
                    <a:pt x="208" y="1215"/>
                  </a:cubicBezTo>
                  <a:lnTo>
                    <a:pt x="186" y="1212"/>
                  </a:lnTo>
                  <a:cubicBezTo>
                    <a:pt x="179" y="1212"/>
                    <a:pt x="173" y="1269"/>
                    <a:pt x="173" y="1269"/>
                  </a:cubicBezTo>
                  <a:lnTo>
                    <a:pt x="170" y="1269"/>
                  </a:lnTo>
                  <a:cubicBezTo>
                    <a:pt x="170" y="1209"/>
                    <a:pt x="154" y="1209"/>
                    <a:pt x="132" y="1206"/>
                  </a:cubicBezTo>
                  <a:cubicBezTo>
                    <a:pt x="114" y="1203"/>
                    <a:pt x="95" y="1200"/>
                    <a:pt x="92" y="1140"/>
                  </a:cubicBezTo>
                  <a:cubicBezTo>
                    <a:pt x="92" y="1140"/>
                    <a:pt x="89" y="1140"/>
                    <a:pt x="85" y="1197"/>
                  </a:cubicBezTo>
                  <a:cubicBezTo>
                    <a:pt x="84" y="1266"/>
                    <a:pt x="82" y="1295"/>
                    <a:pt x="80" y="1295"/>
                  </a:cubicBezTo>
                  <a:cubicBezTo>
                    <a:pt x="79" y="1295"/>
                    <a:pt x="77" y="1281"/>
                    <a:pt x="76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3" y="1165"/>
                    <a:pt x="59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4" y="1128"/>
                    <a:pt x="52" y="1128"/>
                  </a:cubicBezTo>
                  <a:cubicBezTo>
                    <a:pt x="48" y="1128"/>
                    <a:pt x="43" y="1178"/>
                    <a:pt x="42" y="1250"/>
                  </a:cubicBezTo>
                  <a:cubicBezTo>
                    <a:pt x="39" y="1208"/>
                    <a:pt x="37" y="1166"/>
                    <a:pt x="35" y="1166"/>
                  </a:cubicBezTo>
                  <a:cubicBezTo>
                    <a:pt x="34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29" y="1034"/>
                    <a:pt x="29" y="993"/>
                    <a:pt x="26" y="952"/>
                  </a:cubicBezTo>
                  <a:close/>
                  <a:moveTo>
                    <a:pt x="1916" y="2046"/>
                  </a:moveTo>
                  <a:cubicBezTo>
                    <a:pt x="1916" y="2105"/>
                    <a:pt x="1916" y="2105"/>
                    <a:pt x="1919" y="2105"/>
                  </a:cubicBezTo>
                  <a:cubicBezTo>
                    <a:pt x="1920" y="2106"/>
                    <a:pt x="1921" y="2106"/>
                    <a:pt x="1922" y="2106"/>
                  </a:cubicBezTo>
                  <a:cubicBezTo>
                    <a:pt x="1925" y="2106"/>
                    <a:pt x="1924" y="2097"/>
                    <a:pt x="1922" y="2049"/>
                  </a:cubicBezTo>
                  <a:lnTo>
                    <a:pt x="1916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0" name="Google Shape;12710;p53">
              <a:extLst>
                <a:ext uri="{FF2B5EF4-FFF2-40B4-BE49-F238E27FC236}">
                  <a16:creationId xmlns:a16="http://schemas.microsoft.com/office/drawing/2014/main" id="{A9779256-D554-EAD5-5E4A-6EF9C3F6ECA2}"/>
                </a:ext>
              </a:extLst>
            </p:cNvPr>
            <p:cNvSpPr/>
            <p:nvPr/>
          </p:nvSpPr>
          <p:spPr>
            <a:xfrm>
              <a:off x="5054235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8" y="1"/>
                    <a:pt x="1917" y="1"/>
                  </a:cubicBezTo>
                  <a:close/>
                  <a:moveTo>
                    <a:pt x="2605" y="491"/>
                  </a:moveTo>
                  <a:cubicBezTo>
                    <a:pt x="2601" y="529"/>
                    <a:pt x="2598" y="570"/>
                    <a:pt x="2601" y="607"/>
                  </a:cubicBezTo>
                  <a:lnTo>
                    <a:pt x="2605" y="607"/>
                  </a:lnTo>
                  <a:cubicBezTo>
                    <a:pt x="2605" y="607"/>
                    <a:pt x="2608" y="551"/>
                    <a:pt x="2608" y="491"/>
                  </a:cubicBezTo>
                  <a:close/>
                  <a:moveTo>
                    <a:pt x="761" y="1019"/>
                  </a:moveTo>
                  <a:lnTo>
                    <a:pt x="761" y="1019"/>
                  </a:lnTo>
                  <a:cubicBezTo>
                    <a:pt x="760" y="1019"/>
                    <a:pt x="761" y="1031"/>
                    <a:pt x="761" y="1050"/>
                  </a:cubicBezTo>
                  <a:lnTo>
                    <a:pt x="761" y="1050"/>
                  </a:lnTo>
                  <a:cubicBezTo>
                    <a:pt x="761" y="1029"/>
                    <a:pt x="761" y="1019"/>
                    <a:pt x="761" y="1019"/>
                  </a:cubicBezTo>
                  <a:close/>
                  <a:moveTo>
                    <a:pt x="761" y="1050"/>
                  </a:moveTo>
                  <a:cubicBezTo>
                    <a:pt x="762" y="1060"/>
                    <a:pt x="762" y="1072"/>
                    <a:pt x="762" y="1086"/>
                  </a:cubicBezTo>
                  <a:lnTo>
                    <a:pt x="762" y="1086"/>
                  </a:lnTo>
                  <a:cubicBezTo>
                    <a:pt x="762" y="1078"/>
                    <a:pt x="762" y="1069"/>
                    <a:pt x="762" y="1059"/>
                  </a:cubicBezTo>
                  <a:cubicBezTo>
                    <a:pt x="762" y="1056"/>
                    <a:pt x="762" y="1053"/>
                    <a:pt x="761" y="1050"/>
                  </a:cubicBezTo>
                  <a:close/>
                  <a:moveTo>
                    <a:pt x="2061" y="1096"/>
                  </a:moveTo>
                  <a:cubicBezTo>
                    <a:pt x="2062" y="1096"/>
                    <a:pt x="2062" y="1103"/>
                    <a:pt x="2062" y="1121"/>
                  </a:cubicBezTo>
                  <a:lnTo>
                    <a:pt x="2062" y="1124"/>
                  </a:lnTo>
                  <a:cubicBezTo>
                    <a:pt x="2066" y="1143"/>
                    <a:pt x="2062" y="1162"/>
                    <a:pt x="2056" y="1181"/>
                  </a:cubicBezTo>
                  <a:lnTo>
                    <a:pt x="2056" y="1121"/>
                  </a:lnTo>
                  <a:cubicBezTo>
                    <a:pt x="2058" y="1121"/>
                    <a:pt x="2060" y="1096"/>
                    <a:pt x="2061" y="1096"/>
                  </a:cubicBezTo>
                  <a:close/>
                  <a:moveTo>
                    <a:pt x="2360" y="1046"/>
                  </a:moveTo>
                  <a:cubicBezTo>
                    <a:pt x="2357" y="1065"/>
                    <a:pt x="2354" y="1084"/>
                    <a:pt x="2354" y="1106"/>
                  </a:cubicBezTo>
                  <a:cubicBezTo>
                    <a:pt x="2354" y="1165"/>
                    <a:pt x="2357" y="1165"/>
                    <a:pt x="2360" y="1165"/>
                  </a:cubicBezTo>
                  <a:cubicBezTo>
                    <a:pt x="2362" y="1183"/>
                    <a:pt x="2364" y="1190"/>
                    <a:pt x="2365" y="1190"/>
                  </a:cubicBezTo>
                  <a:cubicBezTo>
                    <a:pt x="2368" y="1190"/>
                    <a:pt x="2370" y="1148"/>
                    <a:pt x="2370" y="1106"/>
                  </a:cubicBezTo>
                  <a:cubicBezTo>
                    <a:pt x="2370" y="1049"/>
                    <a:pt x="2366" y="1046"/>
                    <a:pt x="2360" y="1046"/>
                  </a:cubicBezTo>
                  <a:close/>
                  <a:moveTo>
                    <a:pt x="734" y="1231"/>
                  </a:moveTo>
                  <a:lnTo>
                    <a:pt x="734" y="1231"/>
                  </a:lnTo>
                  <a:cubicBezTo>
                    <a:pt x="732" y="1231"/>
                    <a:pt x="729" y="1256"/>
                    <a:pt x="730" y="1256"/>
                  </a:cubicBezTo>
                  <a:cubicBezTo>
                    <a:pt x="731" y="1256"/>
                    <a:pt x="732" y="1250"/>
                    <a:pt x="734" y="1231"/>
                  </a:cubicBezTo>
                  <a:close/>
                  <a:moveTo>
                    <a:pt x="2388" y="1168"/>
                  </a:moveTo>
                  <a:cubicBezTo>
                    <a:pt x="2391" y="1209"/>
                    <a:pt x="2388" y="1247"/>
                    <a:pt x="2379" y="1284"/>
                  </a:cubicBezTo>
                  <a:cubicBezTo>
                    <a:pt x="2376" y="1247"/>
                    <a:pt x="2376" y="1206"/>
                    <a:pt x="2382" y="1168"/>
                  </a:cubicBezTo>
                  <a:close/>
                  <a:moveTo>
                    <a:pt x="1617" y="1178"/>
                  </a:moveTo>
                  <a:lnTo>
                    <a:pt x="1621" y="1237"/>
                  </a:lnTo>
                  <a:lnTo>
                    <a:pt x="1617" y="1297"/>
                  </a:lnTo>
                  <a:lnTo>
                    <a:pt x="1614" y="1297"/>
                  </a:lnTo>
                  <a:cubicBezTo>
                    <a:pt x="1611" y="1256"/>
                    <a:pt x="1614" y="1218"/>
                    <a:pt x="1617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6" y="1276"/>
                    <a:pt x="1896" y="1278"/>
                  </a:cubicBezTo>
                  <a:lnTo>
                    <a:pt x="1899" y="1278"/>
                  </a:lnTo>
                  <a:cubicBezTo>
                    <a:pt x="1902" y="1326"/>
                    <a:pt x="1902" y="1335"/>
                    <a:pt x="1899" y="1335"/>
                  </a:cubicBezTo>
                  <a:cubicBezTo>
                    <a:pt x="1898" y="1335"/>
                    <a:pt x="1897" y="1335"/>
                    <a:pt x="1896" y="1334"/>
                  </a:cubicBezTo>
                  <a:cubicBezTo>
                    <a:pt x="1893" y="1316"/>
                    <a:pt x="1890" y="1297"/>
                    <a:pt x="1893" y="1275"/>
                  </a:cubicBezTo>
                  <a:cubicBezTo>
                    <a:pt x="1893" y="1255"/>
                    <a:pt x="1894" y="1249"/>
                    <a:pt x="1894" y="1249"/>
                  </a:cubicBezTo>
                  <a:close/>
                  <a:moveTo>
                    <a:pt x="1542" y="1168"/>
                  </a:moveTo>
                  <a:cubicBezTo>
                    <a:pt x="1545" y="1168"/>
                    <a:pt x="1542" y="1284"/>
                    <a:pt x="1542" y="1344"/>
                  </a:cubicBezTo>
                  <a:cubicBezTo>
                    <a:pt x="1539" y="1344"/>
                    <a:pt x="1539" y="1344"/>
                    <a:pt x="1539" y="1284"/>
                  </a:cubicBezTo>
                  <a:cubicBezTo>
                    <a:pt x="1539" y="1225"/>
                    <a:pt x="1542" y="1168"/>
                    <a:pt x="1542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6" y="1265"/>
                    <a:pt x="1956" y="1284"/>
                  </a:cubicBezTo>
                  <a:cubicBezTo>
                    <a:pt x="1956" y="1344"/>
                    <a:pt x="1953" y="1344"/>
                    <a:pt x="1953" y="1344"/>
                  </a:cubicBezTo>
                  <a:cubicBezTo>
                    <a:pt x="1950" y="1344"/>
                    <a:pt x="1950" y="1344"/>
                    <a:pt x="1950" y="1284"/>
                  </a:cubicBezTo>
                  <a:cubicBezTo>
                    <a:pt x="1946" y="1265"/>
                    <a:pt x="1950" y="1244"/>
                    <a:pt x="1953" y="1225"/>
                  </a:cubicBezTo>
                  <a:close/>
                  <a:moveTo>
                    <a:pt x="724" y="1287"/>
                  </a:moveTo>
                  <a:lnTo>
                    <a:pt x="727" y="1347"/>
                  </a:lnTo>
                  <a:lnTo>
                    <a:pt x="724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5" y="1322"/>
                  </a:moveTo>
                  <a:cubicBezTo>
                    <a:pt x="1805" y="1342"/>
                    <a:pt x="1805" y="1348"/>
                    <a:pt x="1805" y="1348"/>
                  </a:cubicBezTo>
                  <a:cubicBezTo>
                    <a:pt x="1804" y="1348"/>
                    <a:pt x="1803" y="1322"/>
                    <a:pt x="1805" y="1322"/>
                  </a:cubicBezTo>
                  <a:close/>
                  <a:moveTo>
                    <a:pt x="752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2" y="1350"/>
                    <a:pt x="752" y="1350"/>
                    <a:pt x="752" y="1291"/>
                  </a:cubicBezTo>
                  <a:close/>
                  <a:moveTo>
                    <a:pt x="1232" y="1240"/>
                  </a:moveTo>
                  <a:cubicBezTo>
                    <a:pt x="1235" y="1281"/>
                    <a:pt x="1235" y="1322"/>
                    <a:pt x="1229" y="1359"/>
                  </a:cubicBezTo>
                  <a:cubicBezTo>
                    <a:pt x="1223" y="1359"/>
                    <a:pt x="1223" y="1359"/>
                    <a:pt x="1223" y="1300"/>
                  </a:cubicBezTo>
                  <a:cubicBezTo>
                    <a:pt x="1223" y="1240"/>
                    <a:pt x="1229" y="1240"/>
                    <a:pt x="1232" y="1240"/>
                  </a:cubicBezTo>
                  <a:close/>
                  <a:moveTo>
                    <a:pt x="2125" y="1250"/>
                  </a:moveTo>
                  <a:cubicBezTo>
                    <a:pt x="2125" y="1309"/>
                    <a:pt x="2122" y="1369"/>
                    <a:pt x="2122" y="1369"/>
                  </a:cubicBezTo>
                  <a:lnTo>
                    <a:pt x="2119" y="1366"/>
                  </a:lnTo>
                  <a:cubicBezTo>
                    <a:pt x="2119" y="1328"/>
                    <a:pt x="2119" y="1287"/>
                    <a:pt x="2122" y="1250"/>
                  </a:cubicBezTo>
                  <a:close/>
                  <a:moveTo>
                    <a:pt x="1448" y="1272"/>
                  </a:moveTo>
                  <a:lnTo>
                    <a:pt x="1451" y="1331"/>
                  </a:lnTo>
                  <a:lnTo>
                    <a:pt x="1448" y="1391"/>
                  </a:lnTo>
                  <a:lnTo>
                    <a:pt x="1445" y="1391"/>
                  </a:lnTo>
                  <a:cubicBezTo>
                    <a:pt x="1442" y="1350"/>
                    <a:pt x="1445" y="1312"/>
                    <a:pt x="1448" y="1272"/>
                  </a:cubicBezTo>
                  <a:close/>
                  <a:moveTo>
                    <a:pt x="776" y="1296"/>
                  </a:moveTo>
                  <a:cubicBezTo>
                    <a:pt x="776" y="1296"/>
                    <a:pt x="777" y="1296"/>
                    <a:pt x="778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79" y="1384"/>
                    <a:pt x="778" y="1398"/>
                    <a:pt x="776" y="1398"/>
                  </a:cubicBezTo>
                  <a:cubicBezTo>
                    <a:pt x="775" y="1398"/>
                    <a:pt x="774" y="1383"/>
                    <a:pt x="774" y="1353"/>
                  </a:cubicBezTo>
                  <a:cubicBezTo>
                    <a:pt x="774" y="1305"/>
                    <a:pt x="774" y="1296"/>
                    <a:pt x="776" y="1296"/>
                  </a:cubicBezTo>
                  <a:close/>
                  <a:moveTo>
                    <a:pt x="1100" y="1281"/>
                  </a:moveTo>
                  <a:lnTo>
                    <a:pt x="1103" y="1284"/>
                  </a:lnTo>
                  <a:cubicBezTo>
                    <a:pt x="1103" y="1341"/>
                    <a:pt x="1100" y="1400"/>
                    <a:pt x="1100" y="1400"/>
                  </a:cubicBezTo>
                  <a:lnTo>
                    <a:pt x="1097" y="1400"/>
                  </a:lnTo>
                  <a:cubicBezTo>
                    <a:pt x="1097" y="1359"/>
                    <a:pt x="1097" y="1322"/>
                    <a:pt x="1100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5" y="1403"/>
                    <a:pt x="1815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0" y="1441"/>
                    <a:pt x="690" y="1422"/>
                    <a:pt x="690" y="1400"/>
                  </a:cubicBezTo>
                  <a:cubicBezTo>
                    <a:pt x="690" y="1381"/>
                    <a:pt x="690" y="1363"/>
                    <a:pt x="693" y="1344"/>
                  </a:cubicBezTo>
                  <a:close/>
                  <a:moveTo>
                    <a:pt x="2219" y="1203"/>
                  </a:moveTo>
                  <a:lnTo>
                    <a:pt x="2225" y="1206"/>
                  </a:lnTo>
                  <a:cubicBezTo>
                    <a:pt x="2225" y="1206"/>
                    <a:pt x="2222" y="1262"/>
                    <a:pt x="2219" y="1322"/>
                  </a:cubicBezTo>
                  <a:cubicBezTo>
                    <a:pt x="2216" y="1419"/>
                    <a:pt x="2214" y="1462"/>
                    <a:pt x="2213" y="1462"/>
                  </a:cubicBezTo>
                  <a:cubicBezTo>
                    <a:pt x="2213" y="1462"/>
                    <a:pt x="2213" y="1433"/>
                    <a:pt x="2213" y="1381"/>
                  </a:cubicBezTo>
                  <a:cubicBezTo>
                    <a:pt x="2213" y="1322"/>
                    <a:pt x="2216" y="1262"/>
                    <a:pt x="2219" y="1203"/>
                  </a:cubicBezTo>
                  <a:close/>
                  <a:moveTo>
                    <a:pt x="570" y="1299"/>
                  </a:moveTo>
                  <a:cubicBezTo>
                    <a:pt x="570" y="1299"/>
                    <a:pt x="571" y="1305"/>
                    <a:pt x="571" y="1325"/>
                  </a:cubicBezTo>
                  <a:lnTo>
                    <a:pt x="571" y="1385"/>
                  </a:lnTo>
                  <a:cubicBezTo>
                    <a:pt x="568" y="1427"/>
                    <a:pt x="566" y="1467"/>
                    <a:pt x="565" y="1467"/>
                  </a:cubicBezTo>
                  <a:cubicBezTo>
                    <a:pt x="565" y="1467"/>
                    <a:pt x="564" y="1461"/>
                    <a:pt x="564" y="1444"/>
                  </a:cubicBezTo>
                  <a:cubicBezTo>
                    <a:pt x="564" y="1444"/>
                    <a:pt x="564" y="1385"/>
                    <a:pt x="568" y="1325"/>
                  </a:cubicBezTo>
                  <a:cubicBezTo>
                    <a:pt x="568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8" y="1253"/>
                  </a:moveTo>
                  <a:cubicBezTo>
                    <a:pt x="2564" y="1291"/>
                    <a:pt x="2564" y="1331"/>
                    <a:pt x="2564" y="1372"/>
                  </a:cubicBezTo>
                  <a:cubicBezTo>
                    <a:pt x="2567" y="1488"/>
                    <a:pt x="2567" y="1488"/>
                    <a:pt x="2561" y="1488"/>
                  </a:cubicBezTo>
                  <a:cubicBezTo>
                    <a:pt x="2558" y="1488"/>
                    <a:pt x="2554" y="1488"/>
                    <a:pt x="2554" y="1428"/>
                  </a:cubicBezTo>
                  <a:lnTo>
                    <a:pt x="2558" y="1428"/>
                  </a:lnTo>
                  <a:cubicBezTo>
                    <a:pt x="2558" y="1446"/>
                    <a:pt x="2558" y="1453"/>
                    <a:pt x="2558" y="1453"/>
                  </a:cubicBezTo>
                  <a:cubicBezTo>
                    <a:pt x="2559" y="1453"/>
                    <a:pt x="2560" y="1411"/>
                    <a:pt x="2558" y="1369"/>
                  </a:cubicBezTo>
                  <a:lnTo>
                    <a:pt x="2558" y="1253"/>
                  </a:lnTo>
                  <a:close/>
                  <a:moveTo>
                    <a:pt x="2598" y="1375"/>
                  </a:moveTo>
                  <a:lnTo>
                    <a:pt x="2601" y="1435"/>
                  </a:lnTo>
                  <a:cubicBezTo>
                    <a:pt x="2601" y="1494"/>
                    <a:pt x="2598" y="1494"/>
                    <a:pt x="2595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2" y="1413"/>
                    <a:pt x="2595" y="1394"/>
                    <a:pt x="2598" y="1375"/>
                  </a:cubicBezTo>
                  <a:close/>
                  <a:moveTo>
                    <a:pt x="2006" y="1469"/>
                  </a:moveTo>
                  <a:lnTo>
                    <a:pt x="2009" y="1529"/>
                  </a:lnTo>
                  <a:lnTo>
                    <a:pt x="2006" y="1529"/>
                  </a:lnTo>
                  <a:cubicBezTo>
                    <a:pt x="2003" y="1529"/>
                    <a:pt x="2003" y="1529"/>
                    <a:pt x="2003" y="1469"/>
                  </a:cubicBezTo>
                  <a:close/>
                  <a:moveTo>
                    <a:pt x="2031" y="1413"/>
                  </a:moveTo>
                  <a:lnTo>
                    <a:pt x="2037" y="1416"/>
                  </a:lnTo>
                  <a:cubicBezTo>
                    <a:pt x="2040" y="1454"/>
                    <a:pt x="2040" y="1494"/>
                    <a:pt x="2034" y="1532"/>
                  </a:cubicBezTo>
                  <a:cubicBezTo>
                    <a:pt x="2033" y="1548"/>
                    <a:pt x="2033" y="1555"/>
                    <a:pt x="2032" y="1555"/>
                  </a:cubicBezTo>
                  <a:cubicBezTo>
                    <a:pt x="2030" y="1555"/>
                    <a:pt x="2029" y="1500"/>
                    <a:pt x="2031" y="1413"/>
                  </a:cubicBezTo>
                  <a:close/>
                  <a:moveTo>
                    <a:pt x="2232" y="1441"/>
                  </a:moveTo>
                  <a:lnTo>
                    <a:pt x="2235" y="1501"/>
                  </a:lnTo>
                  <a:cubicBezTo>
                    <a:pt x="2235" y="1560"/>
                    <a:pt x="2232" y="1560"/>
                    <a:pt x="2228" y="1560"/>
                  </a:cubicBezTo>
                  <a:lnTo>
                    <a:pt x="2228" y="1501"/>
                  </a:lnTo>
                  <a:lnTo>
                    <a:pt x="2232" y="1441"/>
                  </a:lnTo>
                  <a:close/>
                  <a:moveTo>
                    <a:pt x="2150" y="1432"/>
                  </a:moveTo>
                  <a:cubicBezTo>
                    <a:pt x="2153" y="1432"/>
                    <a:pt x="2150" y="1491"/>
                    <a:pt x="2147" y="1607"/>
                  </a:cubicBezTo>
                  <a:cubicBezTo>
                    <a:pt x="2144" y="1632"/>
                    <a:pt x="2143" y="1646"/>
                    <a:pt x="2142" y="1646"/>
                  </a:cubicBezTo>
                  <a:cubicBezTo>
                    <a:pt x="2141" y="1646"/>
                    <a:pt x="2142" y="1617"/>
                    <a:pt x="2144" y="1548"/>
                  </a:cubicBezTo>
                  <a:cubicBezTo>
                    <a:pt x="2147" y="1488"/>
                    <a:pt x="2150" y="1432"/>
                    <a:pt x="2150" y="1432"/>
                  </a:cubicBezTo>
                  <a:close/>
                  <a:moveTo>
                    <a:pt x="464" y="1488"/>
                  </a:moveTo>
                  <a:lnTo>
                    <a:pt x="464" y="1488"/>
                  </a:lnTo>
                  <a:cubicBezTo>
                    <a:pt x="467" y="1548"/>
                    <a:pt x="467" y="1607"/>
                    <a:pt x="461" y="1663"/>
                  </a:cubicBezTo>
                  <a:cubicBezTo>
                    <a:pt x="458" y="1663"/>
                    <a:pt x="458" y="1663"/>
                    <a:pt x="458" y="1604"/>
                  </a:cubicBezTo>
                  <a:cubicBezTo>
                    <a:pt x="455" y="1566"/>
                    <a:pt x="458" y="1526"/>
                    <a:pt x="464" y="1488"/>
                  </a:cubicBezTo>
                  <a:close/>
                  <a:moveTo>
                    <a:pt x="1972" y="1582"/>
                  </a:moveTo>
                  <a:cubicBezTo>
                    <a:pt x="1972" y="1601"/>
                    <a:pt x="1968" y="1623"/>
                    <a:pt x="1968" y="1642"/>
                  </a:cubicBezTo>
                  <a:cubicBezTo>
                    <a:pt x="1968" y="1660"/>
                    <a:pt x="1972" y="1682"/>
                    <a:pt x="1972" y="1701"/>
                  </a:cubicBezTo>
                  <a:lnTo>
                    <a:pt x="1975" y="1701"/>
                  </a:lnTo>
                  <a:cubicBezTo>
                    <a:pt x="1975" y="1642"/>
                    <a:pt x="1972" y="1582"/>
                    <a:pt x="1972" y="1582"/>
                  </a:cubicBezTo>
                  <a:close/>
                  <a:moveTo>
                    <a:pt x="25" y="1455"/>
                  </a:moveTo>
                  <a:cubicBezTo>
                    <a:pt x="25" y="1455"/>
                    <a:pt x="25" y="1485"/>
                    <a:pt x="25" y="1544"/>
                  </a:cubicBezTo>
                  <a:cubicBezTo>
                    <a:pt x="29" y="1582"/>
                    <a:pt x="29" y="1623"/>
                    <a:pt x="22" y="1660"/>
                  </a:cubicBezTo>
                  <a:cubicBezTo>
                    <a:pt x="20" y="1695"/>
                    <a:pt x="19" y="1710"/>
                    <a:pt x="18" y="1710"/>
                  </a:cubicBezTo>
                  <a:cubicBezTo>
                    <a:pt x="17" y="1710"/>
                    <a:pt x="18" y="1626"/>
                    <a:pt x="22" y="1544"/>
                  </a:cubicBezTo>
                  <a:cubicBezTo>
                    <a:pt x="24" y="1485"/>
                    <a:pt x="25" y="1455"/>
                    <a:pt x="25" y="1455"/>
                  </a:cubicBezTo>
                  <a:close/>
                  <a:moveTo>
                    <a:pt x="840" y="1601"/>
                  </a:moveTo>
                  <a:lnTo>
                    <a:pt x="843" y="1660"/>
                  </a:lnTo>
                  <a:cubicBezTo>
                    <a:pt x="843" y="1714"/>
                    <a:pt x="841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4" y="1638"/>
                    <a:pt x="837" y="1620"/>
                    <a:pt x="840" y="1601"/>
                  </a:cubicBezTo>
                  <a:close/>
                  <a:moveTo>
                    <a:pt x="1492" y="1632"/>
                  </a:moveTo>
                  <a:cubicBezTo>
                    <a:pt x="1492" y="1692"/>
                    <a:pt x="1489" y="1751"/>
                    <a:pt x="1489" y="1751"/>
                  </a:cubicBezTo>
                  <a:lnTo>
                    <a:pt x="1486" y="1751"/>
                  </a:lnTo>
                  <a:cubicBezTo>
                    <a:pt x="1483" y="1710"/>
                    <a:pt x="1486" y="1673"/>
                    <a:pt x="1489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799" y="1770"/>
                  </a:lnTo>
                  <a:cubicBezTo>
                    <a:pt x="796" y="1732"/>
                    <a:pt x="796" y="1692"/>
                    <a:pt x="803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1" y="1783"/>
                  </a:cubicBezTo>
                  <a:lnTo>
                    <a:pt x="2554" y="1783"/>
                  </a:lnTo>
                  <a:lnTo>
                    <a:pt x="2551" y="1723"/>
                  </a:lnTo>
                  <a:close/>
                  <a:moveTo>
                    <a:pt x="22" y="952"/>
                  </a:moveTo>
                  <a:cubicBezTo>
                    <a:pt x="19" y="993"/>
                    <a:pt x="19" y="1030"/>
                    <a:pt x="19" y="1071"/>
                  </a:cubicBezTo>
                  <a:lnTo>
                    <a:pt x="13" y="1071"/>
                  </a:lnTo>
                  <a:cubicBezTo>
                    <a:pt x="13" y="1071"/>
                    <a:pt x="13" y="1071"/>
                    <a:pt x="13" y="1071"/>
                  </a:cubicBezTo>
                  <a:cubicBezTo>
                    <a:pt x="12" y="1071"/>
                    <a:pt x="10" y="1074"/>
                    <a:pt x="10" y="1128"/>
                  </a:cubicBezTo>
                  <a:cubicBezTo>
                    <a:pt x="10" y="1187"/>
                    <a:pt x="7" y="1187"/>
                    <a:pt x="3" y="1187"/>
                  </a:cubicBezTo>
                  <a:cubicBezTo>
                    <a:pt x="3" y="1170"/>
                    <a:pt x="3" y="1162"/>
                    <a:pt x="3" y="1162"/>
                  </a:cubicBezTo>
                  <a:lnTo>
                    <a:pt x="3" y="1162"/>
                  </a:lnTo>
                  <a:cubicBezTo>
                    <a:pt x="2" y="1162"/>
                    <a:pt x="1" y="1205"/>
                    <a:pt x="3" y="1247"/>
                  </a:cubicBezTo>
                  <a:cubicBezTo>
                    <a:pt x="7" y="1284"/>
                    <a:pt x="3" y="1325"/>
                    <a:pt x="0" y="1363"/>
                  </a:cubicBezTo>
                  <a:lnTo>
                    <a:pt x="0" y="1482"/>
                  </a:lnTo>
                  <a:cubicBezTo>
                    <a:pt x="0" y="1560"/>
                    <a:pt x="0" y="1638"/>
                    <a:pt x="7" y="1720"/>
                  </a:cubicBezTo>
                  <a:cubicBezTo>
                    <a:pt x="14" y="1755"/>
                    <a:pt x="20" y="1789"/>
                    <a:pt x="24" y="1789"/>
                  </a:cubicBezTo>
                  <a:cubicBezTo>
                    <a:pt x="27" y="1789"/>
                    <a:pt x="29" y="1771"/>
                    <a:pt x="29" y="1723"/>
                  </a:cubicBezTo>
                  <a:cubicBezTo>
                    <a:pt x="29" y="1701"/>
                    <a:pt x="32" y="1682"/>
                    <a:pt x="35" y="1663"/>
                  </a:cubicBezTo>
                  <a:cubicBezTo>
                    <a:pt x="38" y="1682"/>
                    <a:pt x="41" y="1704"/>
                    <a:pt x="41" y="1723"/>
                  </a:cubicBezTo>
                  <a:cubicBezTo>
                    <a:pt x="41" y="1783"/>
                    <a:pt x="54" y="1786"/>
                    <a:pt x="69" y="1786"/>
                  </a:cubicBezTo>
                  <a:cubicBezTo>
                    <a:pt x="88" y="1789"/>
                    <a:pt x="97" y="1792"/>
                    <a:pt x="101" y="1852"/>
                  </a:cubicBezTo>
                  <a:cubicBezTo>
                    <a:pt x="104" y="1911"/>
                    <a:pt x="107" y="1911"/>
                    <a:pt x="107" y="1911"/>
                  </a:cubicBezTo>
                  <a:cubicBezTo>
                    <a:pt x="107" y="1865"/>
                    <a:pt x="118" y="1856"/>
                    <a:pt x="134" y="1856"/>
                  </a:cubicBezTo>
                  <a:cubicBezTo>
                    <a:pt x="138" y="1856"/>
                    <a:pt x="143" y="1857"/>
                    <a:pt x="148" y="1858"/>
                  </a:cubicBezTo>
                  <a:cubicBezTo>
                    <a:pt x="153" y="1858"/>
                    <a:pt x="157" y="1859"/>
                    <a:pt x="162" y="1859"/>
                  </a:cubicBezTo>
                  <a:cubicBezTo>
                    <a:pt x="178" y="1859"/>
                    <a:pt x="192" y="1851"/>
                    <a:pt x="192" y="1804"/>
                  </a:cubicBezTo>
                  <a:lnTo>
                    <a:pt x="198" y="1804"/>
                  </a:lnTo>
                  <a:cubicBezTo>
                    <a:pt x="198" y="1864"/>
                    <a:pt x="204" y="1864"/>
                    <a:pt x="210" y="1867"/>
                  </a:cubicBezTo>
                  <a:cubicBezTo>
                    <a:pt x="217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2" y="1870"/>
                  </a:cubicBezTo>
                  <a:cubicBezTo>
                    <a:pt x="239" y="1870"/>
                    <a:pt x="242" y="1870"/>
                    <a:pt x="242" y="1811"/>
                  </a:cubicBezTo>
                  <a:cubicBezTo>
                    <a:pt x="245" y="1811"/>
                    <a:pt x="267" y="1814"/>
                    <a:pt x="276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1" y="1899"/>
                    <a:pt x="283" y="1859"/>
                    <a:pt x="286" y="1817"/>
                  </a:cubicBezTo>
                  <a:cubicBezTo>
                    <a:pt x="282" y="1779"/>
                    <a:pt x="286" y="1739"/>
                    <a:pt x="292" y="1701"/>
                  </a:cubicBezTo>
                  <a:lnTo>
                    <a:pt x="292" y="1817"/>
                  </a:lnTo>
                  <a:cubicBezTo>
                    <a:pt x="289" y="1877"/>
                    <a:pt x="289" y="1877"/>
                    <a:pt x="295" y="1877"/>
                  </a:cubicBezTo>
                  <a:lnTo>
                    <a:pt x="301" y="1880"/>
                  </a:lnTo>
                  <a:cubicBezTo>
                    <a:pt x="301" y="1831"/>
                    <a:pt x="312" y="1822"/>
                    <a:pt x="327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1" y="1826"/>
                    <a:pt x="356" y="1826"/>
                  </a:cubicBezTo>
                  <a:cubicBezTo>
                    <a:pt x="371" y="1826"/>
                    <a:pt x="376" y="1815"/>
                    <a:pt x="376" y="1770"/>
                  </a:cubicBezTo>
                  <a:cubicBezTo>
                    <a:pt x="376" y="1741"/>
                    <a:pt x="377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5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5" y="1814"/>
                    <a:pt x="408" y="1776"/>
                  </a:cubicBezTo>
                  <a:cubicBezTo>
                    <a:pt x="408" y="1717"/>
                    <a:pt x="409" y="1687"/>
                    <a:pt x="410" y="1687"/>
                  </a:cubicBezTo>
                  <a:cubicBezTo>
                    <a:pt x="411" y="1687"/>
                    <a:pt x="412" y="1717"/>
                    <a:pt x="414" y="1776"/>
                  </a:cubicBezTo>
                  <a:cubicBezTo>
                    <a:pt x="414" y="1823"/>
                    <a:pt x="421" y="1843"/>
                    <a:pt x="430" y="1843"/>
                  </a:cubicBezTo>
                  <a:cubicBezTo>
                    <a:pt x="444" y="1843"/>
                    <a:pt x="462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7" y="1842"/>
                    <a:pt x="480" y="1845"/>
                  </a:cubicBezTo>
                  <a:lnTo>
                    <a:pt x="489" y="1845"/>
                  </a:lnTo>
                  <a:cubicBezTo>
                    <a:pt x="489" y="1797"/>
                    <a:pt x="492" y="1779"/>
                    <a:pt x="496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7" y="1908"/>
                  </a:cubicBezTo>
                  <a:cubicBezTo>
                    <a:pt x="521" y="1860"/>
                    <a:pt x="526" y="1843"/>
                    <a:pt x="531" y="1843"/>
                  </a:cubicBezTo>
                  <a:cubicBezTo>
                    <a:pt x="537" y="1843"/>
                    <a:pt x="542" y="1879"/>
                    <a:pt x="542" y="1914"/>
                  </a:cubicBezTo>
                  <a:lnTo>
                    <a:pt x="549" y="1914"/>
                  </a:lnTo>
                  <a:cubicBezTo>
                    <a:pt x="551" y="1866"/>
                    <a:pt x="556" y="1857"/>
                    <a:pt x="559" y="1857"/>
                  </a:cubicBezTo>
                  <a:cubicBezTo>
                    <a:pt x="560" y="1857"/>
                    <a:pt x="561" y="1857"/>
                    <a:pt x="561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68" y="1761"/>
                    <a:pt x="568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6" y="1801"/>
                  </a:cubicBezTo>
                  <a:cubicBezTo>
                    <a:pt x="611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7" y="1763"/>
                    <a:pt x="628" y="1763"/>
                  </a:cubicBezTo>
                  <a:cubicBezTo>
                    <a:pt x="629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4" y="1853"/>
                    <a:pt x="647" y="1839"/>
                    <a:pt x="649" y="1811"/>
                  </a:cubicBezTo>
                  <a:lnTo>
                    <a:pt x="655" y="1811"/>
                  </a:lnTo>
                  <a:cubicBezTo>
                    <a:pt x="657" y="1871"/>
                    <a:pt x="660" y="1900"/>
                    <a:pt x="663" y="1900"/>
                  </a:cubicBezTo>
                  <a:cubicBezTo>
                    <a:pt x="666" y="1900"/>
                    <a:pt x="669" y="1871"/>
                    <a:pt x="671" y="1814"/>
                  </a:cubicBezTo>
                  <a:cubicBezTo>
                    <a:pt x="671" y="1873"/>
                    <a:pt x="674" y="1873"/>
                    <a:pt x="677" y="1873"/>
                  </a:cubicBezTo>
                  <a:cubicBezTo>
                    <a:pt x="680" y="1844"/>
                    <a:pt x="685" y="1830"/>
                    <a:pt x="689" y="1830"/>
                  </a:cubicBezTo>
                  <a:cubicBezTo>
                    <a:pt x="693" y="1830"/>
                    <a:pt x="696" y="1846"/>
                    <a:pt x="696" y="1877"/>
                  </a:cubicBezTo>
                  <a:lnTo>
                    <a:pt x="699" y="1877"/>
                  </a:lnTo>
                  <a:cubicBezTo>
                    <a:pt x="702" y="1817"/>
                    <a:pt x="705" y="1817"/>
                    <a:pt x="709" y="1817"/>
                  </a:cubicBezTo>
                  <a:cubicBezTo>
                    <a:pt x="709" y="1818"/>
                    <a:pt x="710" y="1818"/>
                    <a:pt x="710" y="1818"/>
                  </a:cubicBezTo>
                  <a:cubicBezTo>
                    <a:pt x="713" y="1818"/>
                    <a:pt x="715" y="1809"/>
                    <a:pt x="718" y="1761"/>
                  </a:cubicBezTo>
                  <a:cubicBezTo>
                    <a:pt x="721" y="1701"/>
                    <a:pt x="724" y="1701"/>
                    <a:pt x="724" y="1701"/>
                  </a:cubicBezTo>
                  <a:lnTo>
                    <a:pt x="724" y="1701"/>
                  </a:lnTo>
                  <a:cubicBezTo>
                    <a:pt x="727" y="1742"/>
                    <a:pt x="727" y="1779"/>
                    <a:pt x="721" y="1820"/>
                  </a:cubicBezTo>
                  <a:cubicBezTo>
                    <a:pt x="718" y="1844"/>
                    <a:pt x="719" y="1858"/>
                    <a:pt x="720" y="1858"/>
                  </a:cubicBezTo>
                  <a:cubicBezTo>
                    <a:pt x="723" y="1858"/>
                    <a:pt x="728" y="1831"/>
                    <a:pt x="734" y="1764"/>
                  </a:cubicBezTo>
                  <a:cubicBezTo>
                    <a:pt x="738" y="1704"/>
                    <a:pt x="741" y="1674"/>
                    <a:pt x="741" y="1674"/>
                  </a:cubicBezTo>
                  <a:lnTo>
                    <a:pt x="741" y="1674"/>
                  </a:lnTo>
                  <a:cubicBezTo>
                    <a:pt x="741" y="1674"/>
                    <a:pt x="740" y="1704"/>
                    <a:pt x="737" y="1764"/>
                  </a:cubicBezTo>
                  <a:cubicBezTo>
                    <a:pt x="735" y="1806"/>
                    <a:pt x="732" y="1847"/>
                    <a:pt x="733" y="1847"/>
                  </a:cubicBezTo>
                  <a:cubicBezTo>
                    <a:pt x="734" y="1847"/>
                    <a:pt x="735" y="1840"/>
                    <a:pt x="737" y="1823"/>
                  </a:cubicBezTo>
                  <a:cubicBezTo>
                    <a:pt x="737" y="1823"/>
                    <a:pt x="743" y="1823"/>
                    <a:pt x="743" y="1764"/>
                  </a:cubicBezTo>
                  <a:lnTo>
                    <a:pt x="752" y="1764"/>
                  </a:lnTo>
                  <a:cubicBezTo>
                    <a:pt x="759" y="1826"/>
                    <a:pt x="762" y="1826"/>
                    <a:pt x="765" y="1826"/>
                  </a:cubicBezTo>
                  <a:cubicBezTo>
                    <a:pt x="767" y="1797"/>
                    <a:pt x="767" y="1782"/>
                    <a:pt x="768" y="1782"/>
                  </a:cubicBezTo>
                  <a:cubicBezTo>
                    <a:pt x="769" y="1782"/>
                    <a:pt x="770" y="1797"/>
                    <a:pt x="771" y="1826"/>
                  </a:cubicBezTo>
                  <a:cubicBezTo>
                    <a:pt x="771" y="1851"/>
                    <a:pt x="772" y="1866"/>
                    <a:pt x="772" y="1866"/>
                  </a:cubicBezTo>
                  <a:cubicBezTo>
                    <a:pt x="773" y="1866"/>
                    <a:pt x="774" y="1837"/>
                    <a:pt x="774" y="1767"/>
                  </a:cubicBezTo>
                  <a:cubicBezTo>
                    <a:pt x="776" y="1739"/>
                    <a:pt x="777" y="1725"/>
                    <a:pt x="779" y="1725"/>
                  </a:cubicBezTo>
                  <a:cubicBezTo>
                    <a:pt x="781" y="1725"/>
                    <a:pt x="782" y="1740"/>
                    <a:pt x="784" y="1770"/>
                  </a:cubicBezTo>
                  <a:cubicBezTo>
                    <a:pt x="784" y="1840"/>
                    <a:pt x="785" y="1869"/>
                    <a:pt x="786" y="1869"/>
                  </a:cubicBezTo>
                  <a:cubicBezTo>
                    <a:pt x="786" y="1869"/>
                    <a:pt x="787" y="1854"/>
                    <a:pt x="787" y="1830"/>
                  </a:cubicBezTo>
                  <a:cubicBezTo>
                    <a:pt x="790" y="1770"/>
                    <a:pt x="793" y="1770"/>
                    <a:pt x="793" y="1770"/>
                  </a:cubicBezTo>
                  <a:cubicBezTo>
                    <a:pt x="793" y="1830"/>
                    <a:pt x="821" y="1833"/>
                    <a:pt x="850" y="1839"/>
                  </a:cubicBezTo>
                  <a:cubicBezTo>
                    <a:pt x="856" y="1798"/>
                    <a:pt x="859" y="1761"/>
                    <a:pt x="856" y="1720"/>
                  </a:cubicBezTo>
                  <a:cubicBezTo>
                    <a:pt x="856" y="1671"/>
                    <a:pt x="856" y="1652"/>
                    <a:pt x="856" y="1652"/>
                  </a:cubicBezTo>
                  <a:cubicBezTo>
                    <a:pt x="856" y="1652"/>
                    <a:pt x="857" y="1686"/>
                    <a:pt x="859" y="1720"/>
                  </a:cubicBezTo>
                  <a:cubicBezTo>
                    <a:pt x="861" y="1810"/>
                    <a:pt x="863" y="1854"/>
                    <a:pt x="865" y="1854"/>
                  </a:cubicBezTo>
                  <a:cubicBezTo>
                    <a:pt x="866" y="1854"/>
                    <a:pt x="867" y="1810"/>
                    <a:pt x="865" y="1723"/>
                  </a:cubicBezTo>
                  <a:cubicBezTo>
                    <a:pt x="864" y="1663"/>
                    <a:pt x="863" y="1634"/>
                    <a:pt x="863" y="1634"/>
                  </a:cubicBezTo>
                  <a:lnTo>
                    <a:pt x="863" y="1634"/>
                  </a:lnTo>
                  <a:cubicBezTo>
                    <a:pt x="864" y="1634"/>
                    <a:pt x="865" y="1663"/>
                    <a:pt x="868" y="1723"/>
                  </a:cubicBezTo>
                  <a:cubicBezTo>
                    <a:pt x="870" y="1753"/>
                    <a:pt x="871" y="1768"/>
                    <a:pt x="872" y="1768"/>
                  </a:cubicBezTo>
                  <a:cubicBezTo>
                    <a:pt x="872" y="1768"/>
                    <a:pt x="873" y="1753"/>
                    <a:pt x="875" y="1723"/>
                  </a:cubicBezTo>
                  <a:cubicBezTo>
                    <a:pt x="875" y="1693"/>
                    <a:pt x="875" y="1678"/>
                    <a:pt x="876" y="1678"/>
                  </a:cubicBezTo>
                  <a:cubicBezTo>
                    <a:pt x="877" y="1678"/>
                    <a:pt x="878" y="1693"/>
                    <a:pt x="878" y="1723"/>
                  </a:cubicBezTo>
                  <a:cubicBezTo>
                    <a:pt x="880" y="1765"/>
                    <a:pt x="882" y="1807"/>
                    <a:pt x="883" y="1807"/>
                  </a:cubicBezTo>
                  <a:cubicBezTo>
                    <a:pt x="884" y="1807"/>
                    <a:pt x="884" y="1800"/>
                    <a:pt x="884" y="1783"/>
                  </a:cubicBezTo>
                  <a:cubicBezTo>
                    <a:pt x="884" y="1783"/>
                    <a:pt x="887" y="1783"/>
                    <a:pt x="890" y="1842"/>
                  </a:cubicBezTo>
                  <a:cubicBezTo>
                    <a:pt x="891" y="1860"/>
                    <a:pt x="892" y="1867"/>
                    <a:pt x="893" y="1867"/>
                  </a:cubicBezTo>
                  <a:cubicBezTo>
                    <a:pt x="895" y="1867"/>
                    <a:pt x="898" y="1827"/>
                    <a:pt x="900" y="1786"/>
                  </a:cubicBezTo>
                  <a:cubicBezTo>
                    <a:pt x="904" y="1728"/>
                    <a:pt x="908" y="1699"/>
                    <a:pt x="909" y="1699"/>
                  </a:cubicBezTo>
                  <a:cubicBezTo>
                    <a:pt x="911" y="1699"/>
                    <a:pt x="911" y="1728"/>
                    <a:pt x="909" y="1786"/>
                  </a:cubicBezTo>
                  <a:cubicBezTo>
                    <a:pt x="908" y="1832"/>
                    <a:pt x="910" y="1852"/>
                    <a:pt x="912" y="1852"/>
                  </a:cubicBezTo>
                  <a:cubicBezTo>
                    <a:pt x="916" y="1852"/>
                    <a:pt x="923" y="1802"/>
                    <a:pt x="925" y="1729"/>
                  </a:cubicBezTo>
                  <a:cubicBezTo>
                    <a:pt x="927" y="1662"/>
                    <a:pt x="927" y="1634"/>
                    <a:pt x="928" y="1634"/>
                  </a:cubicBezTo>
                  <a:cubicBezTo>
                    <a:pt x="928" y="1634"/>
                    <a:pt x="928" y="1648"/>
                    <a:pt x="928" y="1673"/>
                  </a:cubicBezTo>
                  <a:cubicBezTo>
                    <a:pt x="928" y="1729"/>
                    <a:pt x="931" y="1732"/>
                    <a:pt x="931" y="1732"/>
                  </a:cubicBezTo>
                  <a:cubicBezTo>
                    <a:pt x="934" y="1732"/>
                    <a:pt x="937" y="1732"/>
                    <a:pt x="937" y="1792"/>
                  </a:cubicBezTo>
                  <a:cubicBezTo>
                    <a:pt x="937" y="1792"/>
                    <a:pt x="940" y="1792"/>
                    <a:pt x="947" y="1732"/>
                  </a:cubicBezTo>
                  <a:cubicBezTo>
                    <a:pt x="949" y="1689"/>
                    <a:pt x="952" y="1670"/>
                    <a:pt x="955" y="1670"/>
                  </a:cubicBezTo>
                  <a:cubicBezTo>
                    <a:pt x="959" y="1670"/>
                    <a:pt x="964" y="1721"/>
                    <a:pt x="966" y="1795"/>
                  </a:cubicBezTo>
                  <a:lnTo>
                    <a:pt x="972" y="1736"/>
                  </a:lnTo>
                  <a:cubicBezTo>
                    <a:pt x="974" y="1664"/>
                    <a:pt x="976" y="1614"/>
                    <a:pt x="977" y="1614"/>
                  </a:cubicBezTo>
                  <a:cubicBezTo>
                    <a:pt x="978" y="1614"/>
                    <a:pt x="978" y="1633"/>
                    <a:pt x="978" y="1679"/>
                  </a:cubicBezTo>
                  <a:lnTo>
                    <a:pt x="978" y="1739"/>
                  </a:lnTo>
                  <a:cubicBezTo>
                    <a:pt x="979" y="1694"/>
                    <a:pt x="982" y="1675"/>
                    <a:pt x="984" y="1675"/>
                  </a:cubicBezTo>
                  <a:cubicBezTo>
                    <a:pt x="989" y="1675"/>
                    <a:pt x="994" y="1726"/>
                    <a:pt x="994" y="1798"/>
                  </a:cubicBezTo>
                  <a:cubicBezTo>
                    <a:pt x="994" y="1858"/>
                    <a:pt x="994" y="1858"/>
                    <a:pt x="997" y="1858"/>
                  </a:cubicBezTo>
                  <a:lnTo>
                    <a:pt x="997" y="1798"/>
                  </a:lnTo>
                  <a:cubicBezTo>
                    <a:pt x="997" y="1761"/>
                    <a:pt x="997" y="1720"/>
                    <a:pt x="1000" y="1682"/>
                  </a:cubicBezTo>
                  <a:cubicBezTo>
                    <a:pt x="1003" y="1682"/>
                    <a:pt x="1006" y="1682"/>
                    <a:pt x="1006" y="1742"/>
                  </a:cubicBezTo>
                  <a:cubicBezTo>
                    <a:pt x="1009" y="1784"/>
                    <a:pt x="1011" y="1826"/>
                    <a:pt x="1012" y="1826"/>
                  </a:cubicBezTo>
                  <a:cubicBezTo>
                    <a:pt x="1012" y="1826"/>
                    <a:pt x="1013" y="1819"/>
                    <a:pt x="1013" y="1801"/>
                  </a:cubicBezTo>
                  <a:cubicBezTo>
                    <a:pt x="1013" y="1801"/>
                    <a:pt x="1016" y="1801"/>
                    <a:pt x="1019" y="1861"/>
                  </a:cubicBezTo>
                  <a:lnTo>
                    <a:pt x="1031" y="1864"/>
                  </a:lnTo>
                  <a:cubicBezTo>
                    <a:pt x="1033" y="1834"/>
                    <a:pt x="1035" y="1819"/>
                    <a:pt x="1037" y="1819"/>
                  </a:cubicBezTo>
                  <a:cubicBezTo>
                    <a:pt x="1039" y="1819"/>
                    <a:pt x="1041" y="1834"/>
                    <a:pt x="1041" y="1864"/>
                  </a:cubicBezTo>
                  <a:cubicBezTo>
                    <a:pt x="1041" y="1864"/>
                    <a:pt x="1047" y="1864"/>
                    <a:pt x="1050" y="1808"/>
                  </a:cubicBezTo>
                  <a:cubicBezTo>
                    <a:pt x="1056" y="1808"/>
                    <a:pt x="1060" y="1808"/>
                    <a:pt x="1060" y="1867"/>
                  </a:cubicBezTo>
                  <a:cubicBezTo>
                    <a:pt x="1060" y="1897"/>
                    <a:pt x="1060" y="1912"/>
                    <a:pt x="1060" y="1912"/>
                  </a:cubicBezTo>
                  <a:cubicBezTo>
                    <a:pt x="1060" y="1912"/>
                    <a:pt x="1061" y="1897"/>
                    <a:pt x="1063" y="1867"/>
                  </a:cubicBezTo>
                  <a:cubicBezTo>
                    <a:pt x="1063" y="1819"/>
                    <a:pt x="1065" y="1810"/>
                    <a:pt x="1067" y="1810"/>
                  </a:cubicBezTo>
                  <a:cubicBezTo>
                    <a:pt x="1068" y="1810"/>
                    <a:pt x="1068" y="1810"/>
                    <a:pt x="1069" y="1811"/>
                  </a:cubicBezTo>
                  <a:lnTo>
                    <a:pt x="1075" y="1811"/>
                  </a:lnTo>
                  <a:cubicBezTo>
                    <a:pt x="1075" y="1751"/>
                    <a:pt x="1075" y="1751"/>
                    <a:pt x="1078" y="1751"/>
                  </a:cubicBezTo>
                  <a:cubicBezTo>
                    <a:pt x="1082" y="1751"/>
                    <a:pt x="1091" y="1814"/>
                    <a:pt x="1094" y="1814"/>
                  </a:cubicBezTo>
                  <a:cubicBezTo>
                    <a:pt x="1103" y="1814"/>
                    <a:pt x="1103" y="1814"/>
                    <a:pt x="1100" y="1754"/>
                  </a:cubicBezTo>
                  <a:cubicBezTo>
                    <a:pt x="1098" y="1754"/>
                    <a:pt x="1098" y="1728"/>
                    <a:pt x="1099" y="1728"/>
                  </a:cubicBezTo>
                  <a:lnTo>
                    <a:pt x="1099" y="1728"/>
                  </a:lnTo>
                  <a:cubicBezTo>
                    <a:pt x="1100" y="1728"/>
                    <a:pt x="1101" y="1735"/>
                    <a:pt x="1103" y="1754"/>
                  </a:cubicBezTo>
                  <a:cubicBezTo>
                    <a:pt x="1107" y="1754"/>
                    <a:pt x="1116" y="1817"/>
                    <a:pt x="1125" y="1817"/>
                  </a:cubicBezTo>
                  <a:cubicBezTo>
                    <a:pt x="1128" y="1818"/>
                    <a:pt x="1130" y="1818"/>
                    <a:pt x="1131" y="1818"/>
                  </a:cubicBezTo>
                  <a:cubicBezTo>
                    <a:pt x="1138" y="1818"/>
                    <a:pt x="1138" y="1809"/>
                    <a:pt x="1138" y="1761"/>
                  </a:cubicBezTo>
                  <a:cubicBezTo>
                    <a:pt x="1136" y="1701"/>
                    <a:pt x="1136" y="1671"/>
                    <a:pt x="1137" y="1671"/>
                  </a:cubicBezTo>
                  <a:lnTo>
                    <a:pt x="1137" y="1671"/>
                  </a:lnTo>
                  <a:cubicBezTo>
                    <a:pt x="1138" y="1671"/>
                    <a:pt x="1139" y="1701"/>
                    <a:pt x="1141" y="1761"/>
                  </a:cubicBezTo>
                  <a:cubicBezTo>
                    <a:pt x="1145" y="1830"/>
                    <a:pt x="1147" y="1859"/>
                    <a:pt x="1149" y="1859"/>
                  </a:cubicBezTo>
                  <a:cubicBezTo>
                    <a:pt x="1150" y="1859"/>
                    <a:pt x="1150" y="1845"/>
                    <a:pt x="1150" y="1820"/>
                  </a:cubicBezTo>
                  <a:cubicBezTo>
                    <a:pt x="1153" y="1772"/>
                    <a:pt x="1153" y="1763"/>
                    <a:pt x="1155" y="1763"/>
                  </a:cubicBezTo>
                  <a:cubicBezTo>
                    <a:pt x="1156" y="1763"/>
                    <a:pt x="1156" y="1763"/>
                    <a:pt x="1157" y="1764"/>
                  </a:cubicBezTo>
                  <a:cubicBezTo>
                    <a:pt x="1157" y="1792"/>
                    <a:pt x="1158" y="1807"/>
                    <a:pt x="1159" y="1807"/>
                  </a:cubicBezTo>
                  <a:cubicBezTo>
                    <a:pt x="1161" y="1807"/>
                    <a:pt x="1163" y="1793"/>
                    <a:pt x="1166" y="1764"/>
                  </a:cubicBezTo>
                  <a:cubicBezTo>
                    <a:pt x="1169" y="1764"/>
                    <a:pt x="1169" y="1764"/>
                    <a:pt x="1169" y="1823"/>
                  </a:cubicBezTo>
                  <a:lnTo>
                    <a:pt x="1176" y="1823"/>
                  </a:lnTo>
                  <a:cubicBezTo>
                    <a:pt x="1178" y="1776"/>
                    <a:pt x="1183" y="1758"/>
                    <a:pt x="1188" y="1758"/>
                  </a:cubicBezTo>
                  <a:cubicBezTo>
                    <a:pt x="1195" y="1758"/>
                    <a:pt x="1202" y="1794"/>
                    <a:pt x="1204" y="1830"/>
                  </a:cubicBezTo>
                  <a:cubicBezTo>
                    <a:pt x="1204" y="1830"/>
                    <a:pt x="1207" y="1830"/>
                    <a:pt x="1210" y="1770"/>
                  </a:cubicBezTo>
                  <a:cubicBezTo>
                    <a:pt x="1212" y="1712"/>
                    <a:pt x="1213" y="1683"/>
                    <a:pt x="1214" y="1683"/>
                  </a:cubicBezTo>
                  <a:cubicBezTo>
                    <a:pt x="1215" y="1683"/>
                    <a:pt x="1216" y="1712"/>
                    <a:pt x="1216" y="1770"/>
                  </a:cubicBezTo>
                  <a:cubicBezTo>
                    <a:pt x="1216" y="1830"/>
                    <a:pt x="1216" y="1859"/>
                    <a:pt x="1217" y="1859"/>
                  </a:cubicBezTo>
                  <a:cubicBezTo>
                    <a:pt x="1217" y="1859"/>
                    <a:pt x="1218" y="1830"/>
                    <a:pt x="1219" y="1770"/>
                  </a:cubicBezTo>
                  <a:cubicBezTo>
                    <a:pt x="1221" y="1747"/>
                    <a:pt x="1224" y="1733"/>
                    <a:pt x="1227" y="1733"/>
                  </a:cubicBezTo>
                  <a:cubicBezTo>
                    <a:pt x="1232" y="1733"/>
                    <a:pt x="1237" y="1762"/>
                    <a:pt x="1235" y="1833"/>
                  </a:cubicBezTo>
                  <a:lnTo>
                    <a:pt x="1235" y="1952"/>
                  </a:lnTo>
                  <a:cubicBezTo>
                    <a:pt x="1238" y="1892"/>
                    <a:pt x="1241" y="1892"/>
                    <a:pt x="1241" y="1892"/>
                  </a:cubicBezTo>
                  <a:cubicBezTo>
                    <a:pt x="1241" y="1844"/>
                    <a:pt x="1243" y="1835"/>
                    <a:pt x="1249" y="1835"/>
                  </a:cubicBezTo>
                  <a:cubicBezTo>
                    <a:pt x="1251" y="1835"/>
                    <a:pt x="1252" y="1835"/>
                    <a:pt x="1254" y="1836"/>
                  </a:cubicBezTo>
                  <a:cubicBezTo>
                    <a:pt x="1260" y="1836"/>
                    <a:pt x="1273" y="1779"/>
                    <a:pt x="1279" y="1779"/>
                  </a:cubicBezTo>
                  <a:cubicBezTo>
                    <a:pt x="1285" y="1779"/>
                    <a:pt x="1295" y="1783"/>
                    <a:pt x="1298" y="1842"/>
                  </a:cubicBezTo>
                  <a:cubicBezTo>
                    <a:pt x="1301" y="1842"/>
                    <a:pt x="1304" y="1842"/>
                    <a:pt x="1310" y="1786"/>
                  </a:cubicBezTo>
                  <a:cubicBezTo>
                    <a:pt x="1312" y="1756"/>
                    <a:pt x="1314" y="1741"/>
                    <a:pt x="1316" y="1741"/>
                  </a:cubicBezTo>
                  <a:cubicBezTo>
                    <a:pt x="1318" y="1741"/>
                    <a:pt x="1320" y="1756"/>
                    <a:pt x="1320" y="1786"/>
                  </a:cubicBezTo>
                  <a:lnTo>
                    <a:pt x="1323" y="1786"/>
                  </a:lnTo>
                  <a:cubicBezTo>
                    <a:pt x="1329" y="1729"/>
                    <a:pt x="1332" y="1729"/>
                    <a:pt x="1332" y="1729"/>
                  </a:cubicBezTo>
                  <a:cubicBezTo>
                    <a:pt x="1332" y="1771"/>
                    <a:pt x="1334" y="1813"/>
                    <a:pt x="1336" y="1813"/>
                  </a:cubicBezTo>
                  <a:cubicBezTo>
                    <a:pt x="1337" y="1813"/>
                    <a:pt x="1338" y="1806"/>
                    <a:pt x="1338" y="1789"/>
                  </a:cubicBezTo>
                  <a:cubicBezTo>
                    <a:pt x="1338" y="1729"/>
                    <a:pt x="1342" y="1729"/>
                    <a:pt x="1348" y="1729"/>
                  </a:cubicBezTo>
                  <a:cubicBezTo>
                    <a:pt x="1351" y="1763"/>
                    <a:pt x="1386" y="1783"/>
                    <a:pt x="1415" y="1783"/>
                  </a:cubicBezTo>
                  <a:cubicBezTo>
                    <a:pt x="1438" y="1783"/>
                    <a:pt x="1458" y="1771"/>
                    <a:pt x="1458" y="1745"/>
                  </a:cubicBezTo>
                  <a:lnTo>
                    <a:pt x="1467" y="1748"/>
                  </a:lnTo>
                  <a:lnTo>
                    <a:pt x="1476" y="1748"/>
                  </a:lnTo>
                  <a:cubicBezTo>
                    <a:pt x="1476" y="1799"/>
                    <a:pt x="1479" y="1818"/>
                    <a:pt x="1483" y="1818"/>
                  </a:cubicBezTo>
                  <a:cubicBezTo>
                    <a:pt x="1489" y="1818"/>
                    <a:pt x="1496" y="1785"/>
                    <a:pt x="1501" y="1751"/>
                  </a:cubicBezTo>
                  <a:cubicBezTo>
                    <a:pt x="1505" y="1695"/>
                    <a:pt x="1508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1" y="1793"/>
                    <a:pt x="1524" y="1779"/>
                    <a:pt x="1527" y="1754"/>
                  </a:cubicBezTo>
                  <a:cubicBezTo>
                    <a:pt x="1528" y="1697"/>
                    <a:pt x="1530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4" y="1839"/>
                    <a:pt x="1536" y="1839"/>
                  </a:cubicBezTo>
                  <a:cubicBezTo>
                    <a:pt x="1538" y="1839"/>
                    <a:pt x="1542" y="1796"/>
                    <a:pt x="1545" y="1698"/>
                  </a:cubicBezTo>
                  <a:cubicBezTo>
                    <a:pt x="1547" y="1670"/>
                    <a:pt x="1548" y="1656"/>
                    <a:pt x="1548" y="1656"/>
                  </a:cubicBezTo>
                  <a:cubicBezTo>
                    <a:pt x="1549" y="1656"/>
                    <a:pt x="1550" y="1671"/>
                    <a:pt x="1552" y="1701"/>
                  </a:cubicBezTo>
                  <a:cubicBezTo>
                    <a:pt x="1553" y="1771"/>
                    <a:pt x="1555" y="1800"/>
                    <a:pt x="1556" y="1800"/>
                  </a:cubicBezTo>
                  <a:cubicBezTo>
                    <a:pt x="1557" y="1800"/>
                    <a:pt x="1558" y="1785"/>
                    <a:pt x="1558" y="1761"/>
                  </a:cubicBezTo>
                  <a:cubicBezTo>
                    <a:pt x="1559" y="1701"/>
                    <a:pt x="1561" y="1671"/>
                    <a:pt x="1563" y="1671"/>
                  </a:cubicBezTo>
                  <a:cubicBezTo>
                    <a:pt x="1564" y="1671"/>
                    <a:pt x="1566" y="1701"/>
                    <a:pt x="1567" y="1761"/>
                  </a:cubicBezTo>
                  <a:cubicBezTo>
                    <a:pt x="1570" y="1821"/>
                    <a:pt x="1572" y="1850"/>
                    <a:pt x="1573" y="1850"/>
                  </a:cubicBezTo>
                  <a:cubicBezTo>
                    <a:pt x="1574" y="1850"/>
                    <a:pt x="1575" y="1821"/>
                    <a:pt x="1577" y="1764"/>
                  </a:cubicBezTo>
                  <a:cubicBezTo>
                    <a:pt x="1578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5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1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4" y="1767"/>
                    <a:pt x="1633" y="1830"/>
                    <a:pt x="1655" y="1833"/>
                  </a:cubicBezTo>
                  <a:cubicBezTo>
                    <a:pt x="1663" y="1834"/>
                    <a:pt x="1670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3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5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2" y="1808"/>
                    <a:pt x="1749" y="1808"/>
                  </a:cubicBezTo>
                  <a:cubicBezTo>
                    <a:pt x="1754" y="1808"/>
                    <a:pt x="1759" y="1823"/>
                    <a:pt x="1762" y="1848"/>
                  </a:cubicBezTo>
                  <a:cubicBezTo>
                    <a:pt x="1768" y="1848"/>
                    <a:pt x="1771" y="1848"/>
                    <a:pt x="1777" y="1792"/>
                  </a:cubicBezTo>
                  <a:cubicBezTo>
                    <a:pt x="1780" y="1762"/>
                    <a:pt x="1782" y="1747"/>
                    <a:pt x="1783" y="1747"/>
                  </a:cubicBezTo>
                  <a:cubicBezTo>
                    <a:pt x="1784" y="1747"/>
                    <a:pt x="1785" y="1762"/>
                    <a:pt x="1787" y="1792"/>
                  </a:cubicBezTo>
                  <a:cubicBezTo>
                    <a:pt x="1787" y="1827"/>
                    <a:pt x="1793" y="1863"/>
                    <a:pt x="1798" y="1863"/>
                  </a:cubicBezTo>
                  <a:cubicBezTo>
                    <a:pt x="1802" y="1863"/>
                    <a:pt x="1805" y="1845"/>
                    <a:pt x="1805" y="1795"/>
                  </a:cubicBezTo>
                  <a:lnTo>
                    <a:pt x="1809" y="1855"/>
                  </a:lnTo>
                  <a:cubicBezTo>
                    <a:pt x="1809" y="1872"/>
                    <a:pt x="1810" y="1879"/>
                    <a:pt x="1811" y="1879"/>
                  </a:cubicBezTo>
                  <a:cubicBezTo>
                    <a:pt x="1813" y="1879"/>
                    <a:pt x="1815" y="1837"/>
                    <a:pt x="1815" y="1795"/>
                  </a:cubicBezTo>
                  <a:cubicBezTo>
                    <a:pt x="1815" y="1743"/>
                    <a:pt x="1815" y="1715"/>
                    <a:pt x="1816" y="1715"/>
                  </a:cubicBezTo>
                  <a:cubicBezTo>
                    <a:pt x="1818" y="1715"/>
                    <a:pt x="1819" y="1759"/>
                    <a:pt x="1821" y="1858"/>
                  </a:cubicBezTo>
                  <a:cubicBezTo>
                    <a:pt x="1821" y="1926"/>
                    <a:pt x="1822" y="1954"/>
                    <a:pt x="1823" y="1954"/>
                  </a:cubicBezTo>
                  <a:cubicBezTo>
                    <a:pt x="1824" y="1954"/>
                    <a:pt x="1824" y="1940"/>
                    <a:pt x="1824" y="1917"/>
                  </a:cubicBezTo>
                  <a:cubicBezTo>
                    <a:pt x="1826" y="1875"/>
                    <a:pt x="1829" y="1833"/>
                    <a:pt x="1831" y="1833"/>
                  </a:cubicBezTo>
                  <a:cubicBezTo>
                    <a:pt x="1832" y="1833"/>
                    <a:pt x="1833" y="1840"/>
                    <a:pt x="1834" y="1858"/>
                  </a:cubicBezTo>
                  <a:cubicBezTo>
                    <a:pt x="1837" y="1858"/>
                    <a:pt x="1840" y="1858"/>
                    <a:pt x="1840" y="1742"/>
                  </a:cubicBezTo>
                  <a:cubicBezTo>
                    <a:pt x="1840" y="1682"/>
                    <a:pt x="1843" y="1682"/>
                    <a:pt x="1846" y="1682"/>
                  </a:cubicBezTo>
                  <a:cubicBezTo>
                    <a:pt x="1846" y="1742"/>
                    <a:pt x="1846" y="1742"/>
                    <a:pt x="1843" y="1801"/>
                  </a:cubicBezTo>
                  <a:lnTo>
                    <a:pt x="1849" y="1801"/>
                  </a:lnTo>
                  <a:cubicBezTo>
                    <a:pt x="1859" y="1842"/>
                    <a:pt x="1862" y="1880"/>
                    <a:pt x="1859" y="1920"/>
                  </a:cubicBezTo>
                  <a:cubicBezTo>
                    <a:pt x="1860" y="1945"/>
                    <a:pt x="1861" y="1960"/>
                    <a:pt x="1862" y="1960"/>
                  </a:cubicBezTo>
                  <a:cubicBezTo>
                    <a:pt x="1863" y="1960"/>
                    <a:pt x="1864" y="1931"/>
                    <a:pt x="1862" y="1861"/>
                  </a:cubicBezTo>
                  <a:cubicBezTo>
                    <a:pt x="1862" y="1745"/>
                    <a:pt x="1862" y="1745"/>
                    <a:pt x="1868" y="1745"/>
                  </a:cubicBezTo>
                  <a:cubicBezTo>
                    <a:pt x="1871" y="1745"/>
                    <a:pt x="1874" y="1745"/>
                    <a:pt x="1874" y="1804"/>
                  </a:cubicBezTo>
                  <a:cubicBezTo>
                    <a:pt x="1874" y="1864"/>
                    <a:pt x="1874" y="1864"/>
                    <a:pt x="1881" y="1864"/>
                  </a:cubicBezTo>
                  <a:cubicBezTo>
                    <a:pt x="1881" y="1864"/>
                    <a:pt x="1881" y="1864"/>
                    <a:pt x="1881" y="1864"/>
                  </a:cubicBezTo>
                  <a:cubicBezTo>
                    <a:pt x="1890" y="1864"/>
                    <a:pt x="1899" y="1691"/>
                    <a:pt x="1903" y="1573"/>
                  </a:cubicBezTo>
                  <a:cubicBezTo>
                    <a:pt x="1903" y="1513"/>
                    <a:pt x="1903" y="1483"/>
                    <a:pt x="1903" y="1483"/>
                  </a:cubicBezTo>
                  <a:cubicBezTo>
                    <a:pt x="1903" y="1483"/>
                    <a:pt x="1904" y="1513"/>
                    <a:pt x="1906" y="1573"/>
                  </a:cubicBezTo>
                  <a:cubicBezTo>
                    <a:pt x="1906" y="1632"/>
                    <a:pt x="1909" y="1632"/>
                    <a:pt x="1912" y="1632"/>
                  </a:cubicBezTo>
                  <a:cubicBezTo>
                    <a:pt x="1912" y="1612"/>
                    <a:pt x="1912" y="1606"/>
                    <a:pt x="1913" y="1606"/>
                  </a:cubicBezTo>
                  <a:lnTo>
                    <a:pt x="1913" y="1606"/>
                  </a:lnTo>
                  <a:cubicBezTo>
                    <a:pt x="1913" y="1606"/>
                    <a:pt x="1914" y="1632"/>
                    <a:pt x="1912" y="1632"/>
                  </a:cubicBezTo>
                  <a:cubicBezTo>
                    <a:pt x="1912" y="1692"/>
                    <a:pt x="1909" y="1692"/>
                    <a:pt x="1906" y="1692"/>
                  </a:cubicBezTo>
                  <a:lnTo>
                    <a:pt x="1906" y="1751"/>
                  </a:lnTo>
                  <a:cubicBezTo>
                    <a:pt x="1907" y="1811"/>
                    <a:pt x="1909" y="1841"/>
                    <a:pt x="1910" y="1841"/>
                  </a:cubicBezTo>
                  <a:cubicBezTo>
                    <a:pt x="1912" y="1841"/>
                    <a:pt x="1914" y="1811"/>
                    <a:pt x="1915" y="1751"/>
                  </a:cubicBezTo>
                  <a:cubicBezTo>
                    <a:pt x="1917" y="1721"/>
                    <a:pt x="1917" y="1707"/>
                    <a:pt x="1918" y="1707"/>
                  </a:cubicBezTo>
                  <a:cubicBezTo>
                    <a:pt x="1919" y="1707"/>
                    <a:pt x="1920" y="1721"/>
                    <a:pt x="1921" y="1751"/>
                  </a:cubicBezTo>
                  <a:cubicBezTo>
                    <a:pt x="1924" y="1794"/>
                    <a:pt x="1926" y="1837"/>
                    <a:pt x="1927" y="1837"/>
                  </a:cubicBezTo>
                  <a:cubicBezTo>
                    <a:pt x="1927" y="1837"/>
                    <a:pt x="1928" y="1830"/>
                    <a:pt x="1928" y="1814"/>
                  </a:cubicBezTo>
                  <a:cubicBezTo>
                    <a:pt x="1928" y="1814"/>
                    <a:pt x="1934" y="1814"/>
                    <a:pt x="1937" y="1873"/>
                  </a:cubicBezTo>
                  <a:cubicBezTo>
                    <a:pt x="1943" y="1873"/>
                    <a:pt x="1946" y="1873"/>
                    <a:pt x="1946" y="1814"/>
                  </a:cubicBezTo>
                  <a:cubicBezTo>
                    <a:pt x="1946" y="1757"/>
                    <a:pt x="1950" y="1757"/>
                    <a:pt x="1953" y="1757"/>
                  </a:cubicBezTo>
                  <a:cubicBezTo>
                    <a:pt x="1956" y="1757"/>
                    <a:pt x="1959" y="1757"/>
                    <a:pt x="1959" y="1698"/>
                  </a:cubicBezTo>
                  <a:cubicBezTo>
                    <a:pt x="1956" y="1660"/>
                    <a:pt x="1959" y="1620"/>
                    <a:pt x="1968" y="1582"/>
                  </a:cubicBezTo>
                  <a:cubicBezTo>
                    <a:pt x="1971" y="1557"/>
                    <a:pt x="1972" y="1543"/>
                    <a:pt x="1974" y="1543"/>
                  </a:cubicBezTo>
                  <a:cubicBezTo>
                    <a:pt x="1975" y="1543"/>
                    <a:pt x="1976" y="1572"/>
                    <a:pt x="1978" y="1642"/>
                  </a:cubicBezTo>
                  <a:cubicBezTo>
                    <a:pt x="1978" y="1701"/>
                    <a:pt x="1981" y="1701"/>
                    <a:pt x="1984" y="1701"/>
                  </a:cubicBezTo>
                  <a:cubicBezTo>
                    <a:pt x="1984" y="1701"/>
                    <a:pt x="1987" y="1701"/>
                    <a:pt x="1990" y="1761"/>
                  </a:cubicBezTo>
                  <a:cubicBezTo>
                    <a:pt x="1991" y="1779"/>
                    <a:pt x="1992" y="1786"/>
                    <a:pt x="1992" y="1786"/>
                  </a:cubicBezTo>
                  <a:cubicBezTo>
                    <a:pt x="1993" y="1786"/>
                    <a:pt x="1993" y="1746"/>
                    <a:pt x="1993" y="1704"/>
                  </a:cubicBezTo>
                  <a:cubicBezTo>
                    <a:pt x="1993" y="1645"/>
                    <a:pt x="1993" y="1585"/>
                    <a:pt x="1993" y="1585"/>
                  </a:cubicBezTo>
                  <a:cubicBezTo>
                    <a:pt x="1997" y="1585"/>
                    <a:pt x="2000" y="1704"/>
                    <a:pt x="2000" y="1764"/>
                  </a:cubicBezTo>
                  <a:cubicBezTo>
                    <a:pt x="2001" y="1823"/>
                    <a:pt x="2002" y="1853"/>
                    <a:pt x="2002" y="1853"/>
                  </a:cubicBezTo>
                  <a:cubicBezTo>
                    <a:pt x="2003" y="1853"/>
                    <a:pt x="2003" y="1823"/>
                    <a:pt x="2003" y="1764"/>
                  </a:cubicBezTo>
                  <a:cubicBezTo>
                    <a:pt x="2003" y="1722"/>
                    <a:pt x="2004" y="1681"/>
                    <a:pt x="2007" y="1681"/>
                  </a:cubicBezTo>
                  <a:cubicBezTo>
                    <a:pt x="2009" y="1681"/>
                    <a:pt x="2010" y="1688"/>
                    <a:pt x="2012" y="1707"/>
                  </a:cubicBezTo>
                  <a:cubicBezTo>
                    <a:pt x="2019" y="1707"/>
                    <a:pt x="2025" y="1707"/>
                    <a:pt x="2025" y="1767"/>
                  </a:cubicBezTo>
                  <a:cubicBezTo>
                    <a:pt x="2026" y="1787"/>
                    <a:pt x="2027" y="1793"/>
                    <a:pt x="2028" y="1793"/>
                  </a:cubicBezTo>
                  <a:cubicBezTo>
                    <a:pt x="2030" y="1793"/>
                    <a:pt x="2031" y="1767"/>
                    <a:pt x="2031" y="1767"/>
                  </a:cubicBezTo>
                  <a:cubicBezTo>
                    <a:pt x="2033" y="1739"/>
                    <a:pt x="2034" y="1725"/>
                    <a:pt x="2036" y="1725"/>
                  </a:cubicBezTo>
                  <a:cubicBezTo>
                    <a:pt x="2039" y="1725"/>
                    <a:pt x="2042" y="1740"/>
                    <a:pt x="2047" y="1770"/>
                  </a:cubicBezTo>
                  <a:cubicBezTo>
                    <a:pt x="2055" y="1830"/>
                    <a:pt x="2059" y="1860"/>
                    <a:pt x="2060" y="1860"/>
                  </a:cubicBezTo>
                  <a:cubicBezTo>
                    <a:pt x="2062" y="1860"/>
                    <a:pt x="2062" y="1831"/>
                    <a:pt x="2062" y="1773"/>
                  </a:cubicBezTo>
                  <a:cubicBezTo>
                    <a:pt x="2062" y="1739"/>
                    <a:pt x="2062" y="1704"/>
                    <a:pt x="2063" y="1704"/>
                  </a:cubicBezTo>
                  <a:cubicBezTo>
                    <a:pt x="2063" y="1704"/>
                    <a:pt x="2064" y="1723"/>
                    <a:pt x="2066" y="1773"/>
                  </a:cubicBezTo>
                  <a:cubicBezTo>
                    <a:pt x="2066" y="1791"/>
                    <a:pt x="2067" y="1798"/>
                    <a:pt x="2068" y="1798"/>
                  </a:cubicBezTo>
                  <a:cubicBezTo>
                    <a:pt x="2071" y="1798"/>
                    <a:pt x="2074" y="1757"/>
                    <a:pt x="2078" y="1717"/>
                  </a:cubicBezTo>
                  <a:cubicBezTo>
                    <a:pt x="2081" y="1657"/>
                    <a:pt x="2081" y="1538"/>
                    <a:pt x="2081" y="1479"/>
                  </a:cubicBezTo>
                  <a:cubicBezTo>
                    <a:pt x="2081" y="1411"/>
                    <a:pt x="2081" y="1383"/>
                    <a:pt x="2082" y="1383"/>
                  </a:cubicBezTo>
                  <a:cubicBezTo>
                    <a:pt x="2083" y="1383"/>
                    <a:pt x="2085" y="1397"/>
                    <a:pt x="2087" y="1422"/>
                  </a:cubicBezTo>
                  <a:cubicBezTo>
                    <a:pt x="2094" y="1460"/>
                    <a:pt x="2097" y="1501"/>
                    <a:pt x="2094" y="1541"/>
                  </a:cubicBezTo>
                  <a:cubicBezTo>
                    <a:pt x="2094" y="1595"/>
                    <a:pt x="2091" y="1598"/>
                    <a:pt x="2091" y="1598"/>
                  </a:cubicBezTo>
                  <a:cubicBezTo>
                    <a:pt x="2091" y="1598"/>
                    <a:pt x="2091" y="1598"/>
                    <a:pt x="2091" y="1598"/>
                  </a:cubicBezTo>
                  <a:lnTo>
                    <a:pt x="2087" y="1598"/>
                  </a:lnTo>
                  <a:cubicBezTo>
                    <a:pt x="2084" y="1638"/>
                    <a:pt x="2087" y="1679"/>
                    <a:pt x="2094" y="1717"/>
                  </a:cubicBezTo>
                  <a:cubicBezTo>
                    <a:pt x="2095" y="1747"/>
                    <a:pt x="2097" y="1762"/>
                    <a:pt x="2098" y="1762"/>
                  </a:cubicBezTo>
                  <a:cubicBezTo>
                    <a:pt x="2099" y="1762"/>
                    <a:pt x="2100" y="1748"/>
                    <a:pt x="2100" y="1720"/>
                  </a:cubicBezTo>
                  <a:cubicBezTo>
                    <a:pt x="2103" y="1779"/>
                    <a:pt x="2109" y="1779"/>
                    <a:pt x="2116" y="1779"/>
                  </a:cubicBezTo>
                  <a:cubicBezTo>
                    <a:pt x="2122" y="1779"/>
                    <a:pt x="2131" y="1783"/>
                    <a:pt x="2134" y="1842"/>
                  </a:cubicBezTo>
                  <a:cubicBezTo>
                    <a:pt x="2141" y="1842"/>
                    <a:pt x="2144" y="1842"/>
                    <a:pt x="2144" y="1783"/>
                  </a:cubicBezTo>
                  <a:cubicBezTo>
                    <a:pt x="2144" y="1715"/>
                    <a:pt x="2145" y="1687"/>
                    <a:pt x="2146" y="1687"/>
                  </a:cubicBezTo>
                  <a:cubicBezTo>
                    <a:pt x="2146" y="1687"/>
                    <a:pt x="2147" y="1701"/>
                    <a:pt x="2147" y="1726"/>
                  </a:cubicBezTo>
                  <a:cubicBezTo>
                    <a:pt x="2149" y="1799"/>
                    <a:pt x="2166" y="1853"/>
                    <a:pt x="2179" y="1853"/>
                  </a:cubicBezTo>
                  <a:cubicBezTo>
                    <a:pt x="2187" y="1853"/>
                    <a:pt x="2193" y="1835"/>
                    <a:pt x="2194" y="1792"/>
                  </a:cubicBezTo>
                  <a:lnTo>
                    <a:pt x="2200" y="1792"/>
                  </a:lnTo>
                  <a:cubicBezTo>
                    <a:pt x="2203" y="1823"/>
                    <a:pt x="2210" y="1838"/>
                    <a:pt x="2216" y="1838"/>
                  </a:cubicBezTo>
                  <a:cubicBezTo>
                    <a:pt x="2222" y="1838"/>
                    <a:pt x="2227" y="1824"/>
                    <a:pt x="2228" y="1795"/>
                  </a:cubicBezTo>
                  <a:lnTo>
                    <a:pt x="2238" y="1798"/>
                  </a:lnTo>
                  <a:cubicBezTo>
                    <a:pt x="2241" y="1828"/>
                    <a:pt x="2243" y="1843"/>
                    <a:pt x="2245" y="1843"/>
                  </a:cubicBezTo>
                  <a:cubicBezTo>
                    <a:pt x="2247" y="1843"/>
                    <a:pt x="2249" y="1828"/>
                    <a:pt x="2250" y="1798"/>
                  </a:cubicBezTo>
                  <a:cubicBezTo>
                    <a:pt x="2253" y="1756"/>
                    <a:pt x="2253" y="1715"/>
                    <a:pt x="2253" y="1715"/>
                  </a:cubicBezTo>
                  <a:cubicBezTo>
                    <a:pt x="2254" y="1715"/>
                    <a:pt x="2254" y="1722"/>
                    <a:pt x="2254" y="1739"/>
                  </a:cubicBezTo>
                  <a:cubicBezTo>
                    <a:pt x="2254" y="1798"/>
                    <a:pt x="2260" y="1798"/>
                    <a:pt x="2272" y="1801"/>
                  </a:cubicBezTo>
                  <a:cubicBezTo>
                    <a:pt x="2275" y="1802"/>
                    <a:pt x="2277" y="1802"/>
                    <a:pt x="2278" y="1802"/>
                  </a:cubicBezTo>
                  <a:cubicBezTo>
                    <a:pt x="2285" y="1802"/>
                    <a:pt x="2284" y="1793"/>
                    <a:pt x="2282" y="1745"/>
                  </a:cubicBezTo>
                  <a:cubicBezTo>
                    <a:pt x="2285" y="1728"/>
                    <a:pt x="2288" y="1720"/>
                    <a:pt x="2290" y="1720"/>
                  </a:cubicBezTo>
                  <a:cubicBezTo>
                    <a:pt x="2294" y="1720"/>
                    <a:pt x="2294" y="1762"/>
                    <a:pt x="2294" y="1804"/>
                  </a:cubicBezTo>
                  <a:cubicBezTo>
                    <a:pt x="2293" y="1858"/>
                    <a:pt x="2293" y="1887"/>
                    <a:pt x="2295" y="1887"/>
                  </a:cubicBezTo>
                  <a:cubicBezTo>
                    <a:pt x="2296" y="1887"/>
                    <a:pt x="2299" y="1843"/>
                    <a:pt x="2301" y="1745"/>
                  </a:cubicBezTo>
                  <a:cubicBezTo>
                    <a:pt x="2302" y="1677"/>
                    <a:pt x="2305" y="1649"/>
                    <a:pt x="2307" y="1649"/>
                  </a:cubicBezTo>
                  <a:cubicBezTo>
                    <a:pt x="2309" y="1649"/>
                    <a:pt x="2310" y="1664"/>
                    <a:pt x="2310" y="1689"/>
                  </a:cubicBezTo>
                  <a:cubicBezTo>
                    <a:pt x="2310" y="1748"/>
                    <a:pt x="2307" y="1748"/>
                    <a:pt x="2304" y="1748"/>
                  </a:cubicBezTo>
                  <a:lnTo>
                    <a:pt x="2304" y="1864"/>
                  </a:lnTo>
                  <a:cubicBezTo>
                    <a:pt x="2307" y="1864"/>
                    <a:pt x="2307" y="1864"/>
                    <a:pt x="2310" y="1808"/>
                  </a:cubicBezTo>
                  <a:cubicBezTo>
                    <a:pt x="2310" y="1808"/>
                    <a:pt x="2313" y="1808"/>
                    <a:pt x="2316" y="1748"/>
                  </a:cubicBezTo>
                  <a:cubicBezTo>
                    <a:pt x="2319" y="1689"/>
                    <a:pt x="2319" y="1629"/>
                    <a:pt x="2316" y="1573"/>
                  </a:cubicBezTo>
                  <a:cubicBezTo>
                    <a:pt x="2313" y="1513"/>
                    <a:pt x="2316" y="1513"/>
                    <a:pt x="2319" y="1513"/>
                  </a:cubicBezTo>
                  <a:cubicBezTo>
                    <a:pt x="2326" y="1573"/>
                    <a:pt x="2326" y="1632"/>
                    <a:pt x="2322" y="1692"/>
                  </a:cubicBezTo>
                  <a:cubicBezTo>
                    <a:pt x="2319" y="1729"/>
                    <a:pt x="2316" y="1770"/>
                    <a:pt x="2319" y="1808"/>
                  </a:cubicBezTo>
                  <a:cubicBezTo>
                    <a:pt x="2319" y="1819"/>
                    <a:pt x="2320" y="1824"/>
                    <a:pt x="2321" y="1824"/>
                  </a:cubicBezTo>
                  <a:cubicBezTo>
                    <a:pt x="2325" y="1824"/>
                    <a:pt x="2336" y="1729"/>
                    <a:pt x="2338" y="1632"/>
                  </a:cubicBezTo>
                  <a:lnTo>
                    <a:pt x="2338" y="1692"/>
                  </a:lnTo>
                  <a:cubicBezTo>
                    <a:pt x="2338" y="1751"/>
                    <a:pt x="2344" y="1751"/>
                    <a:pt x="2351" y="1754"/>
                  </a:cubicBezTo>
                  <a:cubicBezTo>
                    <a:pt x="2357" y="1754"/>
                    <a:pt x="2360" y="1754"/>
                    <a:pt x="2360" y="1695"/>
                  </a:cubicBezTo>
                  <a:cubicBezTo>
                    <a:pt x="2357" y="1657"/>
                    <a:pt x="2360" y="1616"/>
                    <a:pt x="2363" y="1579"/>
                  </a:cubicBezTo>
                  <a:cubicBezTo>
                    <a:pt x="2360" y="1538"/>
                    <a:pt x="2357" y="1497"/>
                    <a:pt x="2360" y="1460"/>
                  </a:cubicBezTo>
                  <a:lnTo>
                    <a:pt x="2360" y="1460"/>
                  </a:lnTo>
                  <a:cubicBezTo>
                    <a:pt x="2360" y="1460"/>
                    <a:pt x="2366" y="1519"/>
                    <a:pt x="2370" y="1579"/>
                  </a:cubicBezTo>
                  <a:cubicBezTo>
                    <a:pt x="2376" y="1698"/>
                    <a:pt x="2382" y="1757"/>
                    <a:pt x="2395" y="1761"/>
                  </a:cubicBezTo>
                  <a:cubicBezTo>
                    <a:pt x="2401" y="1761"/>
                    <a:pt x="2410" y="1761"/>
                    <a:pt x="2413" y="1820"/>
                  </a:cubicBezTo>
                  <a:cubicBezTo>
                    <a:pt x="2415" y="1821"/>
                    <a:pt x="2416" y="1821"/>
                    <a:pt x="2417" y="1821"/>
                  </a:cubicBezTo>
                  <a:cubicBezTo>
                    <a:pt x="2421" y="1821"/>
                    <a:pt x="2423" y="1812"/>
                    <a:pt x="2423" y="1764"/>
                  </a:cubicBezTo>
                  <a:lnTo>
                    <a:pt x="2429" y="1764"/>
                  </a:lnTo>
                  <a:cubicBezTo>
                    <a:pt x="2431" y="1794"/>
                    <a:pt x="2433" y="1809"/>
                    <a:pt x="2435" y="1809"/>
                  </a:cubicBezTo>
                  <a:cubicBezTo>
                    <a:pt x="2437" y="1809"/>
                    <a:pt x="2438" y="1795"/>
                    <a:pt x="2438" y="1767"/>
                  </a:cubicBezTo>
                  <a:cubicBezTo>
                    <a:pt x="2439" y="1747"/>
                    <a:pt x="2441" y="1740"/>
                    <a:pt x="2442" y="1740"/>
                  </a:cubicBezTo>
                  <a:cubicBezTo>
                    <a:pt x="2444" y="1740"/>
                    <a:pt x="2446" y="1767"/>
                    <a:pt x="2448" y="1767"/>
                  </a:cubicBezTo>
                  <a:cubicBezTo>
                    <a:pt x="2451" y="1820"/>
                    <a:pt x="2452" y="1850"/>
                    <a:pt x="2453" y="1850"/>
                  </a:cubicBezTo>
                  <a:cubicBezTo>
                    <a:pt x="2453" y="1850"/>
                    <a:pt x="2453" y="1806"/>
                    <a:pt x="2451" y="1707"/>
                  </a:cubicBezTo>
                  <a:cubicBezTo>
                    <a:pt x="2451" y="1667"/>
                    <a:pt x="2448" y="1629"/>
                    <a:pt x="2442" y="1588"/>
                  </a:cubicBezTo>
                  <a:lnTo>
                    <a:pt x="2432" y="1588"/>
                  </a:lnTo>
                  <a:lnTo>
                    <a:pt x="2442" y="1529"/>
                  </a:lnTo>
                  <a:cubicBezTo>
                    <a:pt x="2448" y="1491"/>
                    <a:pt x="2451" y="1450"/>
                    <a:pt x="2451" y="1413"/>
                  </a:cubicBezTo>
                  <a:cubicBezTo>
                    <a:pt x="2451" y="1394"/>
                    <a:pt x="2451" y="1372"/>
                    <a:pt x="2454" y="1353"/>
                  </a:cubicBezTo>
                  <a:lnTo>
                    <a:pt x="2454" y="1472"/>
                  </a:lnTo>
                  <a:cubicBezTo>
                    <a:pt x="2451" y="1532"/>
                    <a:pt x="2451" y="1588"/>
                    <a:pt x="2451" y="1648"/>
                  </a:cubicBezTo>
                  <a:cubicBezTo>
                    <a:pt x="2453" y="1722"/>
                    <a:pt x="2457" y="1773"/>
                    <a:pt x="2460" y="1773"/>
                  </a:cubicBezTo>
                  <a:cubicBezTo>
                    <a:pt x="2462" y="1773"/>
                    <a:pt x="2464" y="1754"/>
                    <a:pt x="2464" y="1710"/>
                  </a:cubicBezTo>
                  <a:cubicBezTo>
                    <a:pt x="2467" y="1710"/>
                    <a:pt x="2467" y="1710"/>
                    <a:pt x="2470" y="1770"/>
                  </a:cubicBezTo>
                  <a:cubicBezTo>
                    <a:pt x="2470" y="1795"/>
                    <a:pt x="2470" y="1809"/>
                    <a:pt x="2471" y="1809"/>
                  </a:cubicBezTo>
                  <a:cubicBezTo>
                    <a:pt x="2472" y="1809"/>
                    <a:pt x="2474" y="1780"/>
                    <a:pt x="2476" y="1710"/>
                  </a:cubicBezTo>
                  <a:cubicBezTo>
                    <a:pt x="2478" y="1653"/>
                    <a:pt x="2479" y="1624"/>
                    <a:pt x="2481" y="1624"/>
                  </a:cubicBezTo>
                  <a:cubicBezTo>
                    <a:pt x="2482" y="1624"/>
                    <a:pt x="2484" y="1654"/>
                    <a:pt x="2485" y="1714"/>
                  </a:cubicBezTo>
                  <a:cubicBezTo>
                    <a:pt x="2489" y="1783"/>
                    <a:pt x="2495" y="1812"/>
                    <a:pt x="2499" y="1812"/>
                  </a:cubicBezTo>
                  <a:cubicBezTo>
                    <a:pt x="2502" y="1812"/>
                    <a:pt x="2504" y="1798"/>
                    <a:pt x="2504" y="1773"/>
                  </a:cubicBezTo>
                  <a:cubicBezTo>
                    <a:pt x="2504" y="1706"/>
                    <a:pt x="2507" y="1677"/>
                    <a:pt x="2511" y="1677"/>
                  </a:cubicBezTo>
                  <a:cubicBezTo>
                    <a:pt x="2513" y="1677"/>
                    <a:pt x="2515" y="1692"/>
                    <a:pt x="2517" y="1717"/>
                  </a:cubicBezTo>
                  <a:cubicBezTo>
                    <a:pt x="2518" y="1747"/>
                    <a:pt x="2520" y="1762"/>
                    <a:pt x="2522" y="1762"/>
                  </a:cubicBezTo>
                  <a:cubicBezTo>
                    <a:pt x="2523" y="1762"/>
                    <a:pt x="2525" y="1748"/>
                    <a:pt x="2526" y="1720"/>
                  </a:cubicBezTo>
                  <a:cubicBezTo>
                    <a:pt x="2526" y="1760"/>
                    <a:pt x="2528" y="1802"/>
                    <a:pt x="2530" y="1802"/>
                  </a:cubicBezTo>
                  <a:cubicBezTo>
                    <a:pt x="2531" y="1802"/>
                    <a:pt x="2532" y="1795"/>
                    <a:pt x="2532" y="1779"/>
                  </a:cubicBezTo>
                  <a:cubicBezTo>
                    <a:pt x="2532" y="1779"/>
                    <a:pt x="2536" y="1779"/>
                    <a:pt x="2532" y="1720"/>
                  </a:cubicBezTo>
                  <a:cubicBezTo>
                    <a:pt x="2532" y="1720"/>
                    <a:pt x="2536" y="1660"/>
                    <a:pt x="2539" y="1601"/>
                  </a:cubicBezTo>
                  <a:cubicBezTo>
                    <a:pt x="2536" y="1563"/>
                    <a:pt x="2532" y="1522"/>
                    <a:pt x="2536" y="1485"/>
                  </a:cubicBezTo>
                  <a:cubicBezTo>
                    <a:pt x="2536" y="1470"/>
                    <a:pt x="2536" y="1463"/>
                    <a:pt x="2538" y="1463"/>
                  </a:cubicBezTo>
                  <a:cubicBezTo>
                    <a:pt x="2541" y="1463"/>
                    <a:pt x="2550" y="1530"/>
                    <a:pt x="2554" y="1663"/>
                  </a:cubicBezTo>
                  <a:lnTo>
                    <a:pt x="2561" y="1783"/>
                  </a:lnTo>
                  <a:lnTo>
                    <a:pt x="2561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0" y="1783"/>
                  </a:cubicBezTo>
                  <a:cubicBezTo>
                    <a:pt x="2571" y="1783"/>
                    <a:pt x="2573" y="1780"/>
                    <a:pt x="2573" y="1726"/>
                  </a:cubicBezTo>
                  <a:cubicBezTo>
                    <a:pt x="2573" y="1656"/>
                    <a:pt x="2573" y="1627"/>
                    <a:pt x="2574" y="1627"/>
                  </a:cubicBezTo>
                  <a:cubicBezTo>
                    <a:pt x="2574" y="1627"/>
                    <a:pt x="2575" y="1642"/>
                    <a:pt x="2576" y="1667"/>
                  </a:cubicBezTo>
                  <a:cubicBezTo>
                    <a:pt x="2578" y="1726"/>
                    <a:pt x="2579" y="1756"/>
                    <a:pt x="2581" y="1756"/>
                  </a:cubicBezTo>
                  <a:cubicBezTo>
                    <a:pt x="2583" y="1756"/>
                    <a:pt x="2584" y="1726"/>
                    <a:pt x="2586" y="1667"/>
                  </a:cubicBezTo>
                  <a:cubicBezTo>
                    <a:pt x="2586" y="1609"/>
                    <a:pt x="2586" y="1580"/>
                    <a:pt x="2586" y="1580"/>
                  </a:cubicBezTo>
                  <a:cubicBezTo>
                    <a:pt x="2587" y="1580"/>
                    <a:pt x="2587" y="1609"/>
                    <a:pt x="2589" y="1667"/>
                  </a:cubicBezTo>
                  <a:cubicBezTo>
                    <a:pt x="2586" y="1707"/>
                    <a:pt x="2589" y="1748"/>
                    <a:pt x="2595" y="1786"/>
                  </a:cubicBezTo>
                  <a:lnTo>
                    <a:pt x="2595" y="1729"/>
                  </a:lnTo>
                  <a:cubicBezTo>
                    <a:pt x="2595" y="1660"/>
                    <a:pt x="2596" y="1631"/>
                    <a:pt x="2598" y="1631"/>
                  </a:cubicBezTo>
                  <a:cubicBezTo>
                    <a:pt x="2599" y="1631"/>
                    <a:pt x="2600" y="1645"/>
                    <a:pt x="2601" y="1670"/>
                  </a:cubicBezTo>
                  <a:cubicBezTo>
                    <a:pt x="2601" y="1700"/>
                    <a:pt x="2602" y="1714"/>
                    <a:pt x="2604" y="1714"/>
                  </a:cubicBezTo>
                  <a:cubicBezTo>
                    <a:pt x="2605" y="1714"/>
                    <a:pt x="2608" y="1700"/>
                    <a:pt x="2611" y="1670"/>
                  </a:cubicBezTo>
                  <a:cubicBezTo>
                    <a:pt x="2617" y="1673"/>
                    <a:pt x="2620" y="1673"/>
                    <a:pt x="2620" y="1732"/>
                  </a:cubicBezTo>
                  <a:cubicBezTo>
                    <a:pt x="2620" y="1790"/>
                    <a:pt x="2620" y="1819"/>
                    <a:pt x="2621" y="1819"/>
                  </a:cubicBezTo>
                  <a:cubicBezTo>
                    <a:pt x="2621" y="1819"/>
                    <a:pt x="2622" y="1790"/>
                    <a:pt x="2623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30" y="1703"/>
                    <a:pt x="2633" y="1732"/>
                  </a:cubicBezTo>
                  <a:cubicBezTo>
                    <a:pt x="2634" y="1763"/>
                    <a:pt x="2635" y="1777"/>
                    <a:pt x="2636" y="1777"/>
                  </a:cubicBezTo>
                  <a:cubicBezTo>
                    <a:pt x="2637" y="1777"/>
                    <a:pt x="2637" y="1763"/>
                    <a:pt x="2639" y="1736"/>
                  </a:cubicBezTo>
                  <a:cubicBezTo>
                    <a:pt x="2639" y="1676"/>
                    <a:pt x="2639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2" y="1497"/>
                    <a:pt x="2645" y="1497"/>
                    <a:pt x="2652" y="1441"/>
                  </a:cubicBezTo>
                  <a:cubicBezTo>
                    <a:pt x="2657" y="1393"/>
                    <a:pt x="2658" y="1308"/>
                    <a:pt x="2654" y="1308"/>
                  </a:cubicBezTo>
                  <a:lnTo>
                    <a:pt x="2654" y="1308"/>
                  </a:lnTo>
                  <a:cubicBezTo>
                    <a:pt x="2654" y="1308"/>
                    <a:pt x="2653" y="1313"/>
                    <a:pt x="2652" y="1325"/>
                  </a:cubicBezTo>
                  <a:lnTo>
                    <a:pt x="2648" y="1265"/>
                  </a:lnTo>
                  <a:cubicBezTo>
                    <a:pt x="2648" y="1176"/>
                    <a:pt x="2647" y="1131"/>
                    <a:pt x="2645" y="1131"/>
                  </a:cubicBezTo>
                  <a:cubicBezTo>
                    <a:pt x="2644" y="1131"/>
                    <a:pt x="2642" y="1175"/>
                    <a:pt x="2642" y="1262"/>
                  </a:cubicBezTo>
                  <a:cubicBezTo>
                    <a:pt x="2642" y="1361"/>
                    <a:pt x="2642" y="1405"/>
                    <a:pt x="2642" y="1405"/>
                  </a:cubicBezTo>
                  <a:cubicBezTo>
                    <a:pt x="2641" y="1405"/>
                    <a:pt x="2640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30" y="1203"/>
                    <a:pt x="2630" y="1203"/>
                    <a:pt x="2630" y="1143"/>
                  </a:cubicBezTo>
                  <a:cubicBezTo>
                    <a:pt x="2630" y="1103"/>
                    <a:pt x="2630" y="1065"/>
                    <a:pt x="2623" y="1024"/>
                  </a:cubicBezTo>
                  <a:cubicBezTo>
                    <a:pt x="2620" y="1024"/>
                    <a:pt x="2620" y="1024"/>
                    <a:pt x="2620" y="1084"/>
                  </a:cubicBezTo>
                  <a:cubicBezTo>
                    <a:pt x="2622" y="1108"/>
                    <a:pt x="2621" y="1123"/>
                    <a:pt x="2620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3" y="1000"/>
                    <a:pt x="2612" y="985"/>
                    <a:pt x="2611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09" y="1170"/>
                    <a:pt x="2607" y="1170"/>
                  </a:cubicBezTo>
                  <a:cubicBezTo>
                    <a:pt x="2605" y="1170"/>
                    <a:pt x="2603" y="1141"/>
                    <a:pt x="2601" y="1081"/>
                  </a:cubicBezTo>
                  <a:lnTo>
                    <a:pt x="2595" y="1081"/>
                  </a:lnTo>
                  <a:cubicBezTo>
                    <a:pt x="2592" y="1118"/>
                    <a:pt x="2589" y="1159"/>
                    <a:pt x="2592" y="1197"/>
                  </a:cubicBezTo>
                  <a:cubicBezTo>
                    <a:pt x="2592" y="1266"/>
                    <a:pt x="2592" y="1295"/>
                    <a:pt x="2591" y="1295"/>
                  </a:cubicBezTo>
                  <a:cubicBezTo>
                    <a:pt x="2591" y="1295"/>
                    <a:pt x="2590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3" y="1077"/>
                    <a:pt x="2579" y="1077"/>
                  </a:cubicBezTo>
                  <a:cubicBezTo>
                    <a:pt x="2576" y="1077"/>
                    <a:pt x="2570" y="1077"/>
                    <a:pt x="2570" y="1137"/>
                  </a:cubicBezTo>
                  <a:cubicBezTo>
                    <a:pt x="2570" y="1121"/>
                    <a:pt x="2570" y="1100"/>
                    <a:pt x="2570" y="1077"/>
                  </a:cubicBezTo>
                  <a:cubicBezTo>
                    <a:pt x="2568" y="1077"/>
                    <a:pt x="2567" y="1051"/>
                    <a:pt x="2567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4" y="1074"/>
                    <a:pt x="2558" y="1015"/>
                  </a:cubicBezTo>
                  <a:cubicBezTo>
                    <a:pt x="2556" y="1004"/>
                    <a:pt x="2555" y="999"/>
                    <a:pt x="2554" y="999"/>
                  </a:cubicBezTo>
                  <a:cubicBezTo>
                    <a:pt x="2548" y="999"/>
                    <a:pt x="2544" y="1094"/>
                    <a:pt x="2551" y="1193"/>
                  </a:cubicBezTo>
                  <a:lnTo>
                    <a:pt x="2548" y="1190"/>
                  </a:lnTo>
                  <a:cubicBezTo>
                    <a:pt x="2545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9" y="1309"/>
                  </a:cubicBezTo>
                  <a:lnTo>
                    <a:pt x="2539" y="1190"/>
                  </a:lnTo>
                  <a:cubicBezTo>
                    <a:pt x="2541" y="1088"/>
                    <a:pt x="2539" y="1024"/>
                    <a:pt x="2537" y="1024"/>
                  </a:cubicBezTo>
                  <a:cubicBezTo>
                    <a:pt x="2536" y="1024"/>
                    <a:pt x="2534" y="1056"/>
                    <a:pt x="2532" y="1131"/>
                  </a:cubicBezTo>
                  <a:lnTo>
                    <a:pt x="2532" y="1071"/>
                  </a:lnTo>
                  <a:cubicBezTo>
                    <a:pt x="2532" y="1041"/>
                    <a:pt x="2532" y="1027"/>
                    <a:pt x="2530" y="1027"/>
                  </a:cubicBezTo>
                  <a:cubicBezTo>
                    <a:pt x="2529" y="1027"/>
                    <a:pt x="2526" y="1041"/>
                    <a:pt x="2523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7" y="1188"/>
                    <a:pt x="2517" y="1247"/>
                  </a:cubicBezTo>
                  <a:cubicBezTo>
                    <a:pt x="2517" y="1306"/>
                    <a:pt x="2514" y="1306"/>
                    <a:pt x="2514" y="1306"/>
                  </a:cubicBezTo>
                  <a:cubicBezTo>
                    <a:pt x="2511" y="1303"/>
                    <a:pt x="2511" y="1303"/>
                    <a:pt x="2511" y="1247"/>
                  </a:cubicBezTo>
                  <a:cubicBezTo>
                    <a:pt x="2511" y="1187"/>
                    <a:pt x="2509" y="1157"/>
                    <a:pt x="2507" y="1157"/>
                  </a:cubicBezTo>
                  <a:cubicBezTo>
                    <a:pt x="2505" y="1157"/>
                    <a:pt x="2503" y="1186"/>
                    <a:pt x="2501" y="1244"/>
                  </a:cubicBezTo>
                  <a:lnTo>
                    <a:pt x="2501" y="1184"/>
                  </a:lnTo>
                  <a:cubicBezTo>
                    <a:pt x="2501" y="1144"/>
                    <a:pt x="2500" y="1102"/>
                    <a:pt x="2493" y="1102"/>
                  </a:cubicBezTo>
                  <a:cubicBezTo>
                    <a:pt x="2490" y="1102"/>
                    <a:pt x="2487" y="1108"/>
                    <a:pt x="2482" y="1124"/>
                  </a:cubicBezTo>
                  <a:cubicBezTo>
                    <a:pt x="2470" y="1121"/>
                    <a:pt x="2460" y="1121"/>
                    <a:pt x="2460" y="1062"/>
                  </a:cubicBezTo>
                  <a:cubicBezTo>
                    <a:pt x="2460" y="1051"/>
                    <a:pt x="2460" y="1046"/>
                    <a:pt x="2459" y="1046"/>
                  </a:cubicBezTo>
                  <a:cubicBezTo>
                    <a:pt x="2456" y="1046"/>
                    <a:pt x="2447" y="1140"/>
                    <a:pt x="2442" y="1237"/>
                  </a:cubicBezTo>
                  <a:cubicBezTo>
                    <a:pt x="2442" y="1178"/>
                    <a:pt x="2438" y="1178"/>
                    <a:pt x="2432" y="1175"/>
                  </a:cubicBezTo>
                  <a:cubicBezTo>
                    <a:pt x="2423" y="1175"/>
                    <a:pt x="2423" y="1175"/>
                    <a:pt x="2423" y="1115"/>
                  </a:cubicBezTo>
                  <a:cubicBezTo>
                    <a:pt x="2424" y="1056"/>
                    <a:pt x="2425" y="1026"/>
                    <a:pt x="2425" y="1026"/>
                  </a:cubicBezTo>
                  <a:lnTo>
                    <a:pt x="2425" y="1026"/>
                  </a:lnTo>
                  <a:cubicBezTo>
                    <a:pt x="2424" y="1026"/>
                    <a:pt x="2423" y="1056"/>
                    <a:pt x="2420" y="1115"/>
                  </a:cubicBezTo>
                  <a:cubicBezTo>
                    <a:pt x="2418" y="1159"/>
                    <a:pt x="2416" y="1178"/>
                    <a:pt x="2414" y="1178"/>
                  </a:cubicBezTo>
                  <a:cubicBezTo>
                    <a:pt x="2411" y="1178"/>
                    <a:pt x="2407" y="1127"/>
                    <a:pt x="2407" y="1052"/>
                  </a:cubicBezTo>
                  <a:cubicBezTo>
                    <a:pt x="2407" y="996"/>
                    <a:pt x="2404" y="993"/>
                    <a:pt x="2398" y="993"/>
                  </a:cubicBezTo>
                  <a:cubicBezTo>
                    <a:pt x="2395" y="1041"/>
                    <a:pt x="2391" y="1050"/>
                    <a:pt x="2386" y="1050"/>
                  </a:cubicBezTo>
                  <a:cubicBezTo>
                    <a:pt x="2384" y="1050"/>
                    <a:pt x="2383" y="1050"/>
                    <a:pt x="2382" y="1049"/>
                  </a:cubicBezTo>
                  <a:cubicBezTo>
                    <a:pt x="2373" y="1049"/>
                    <a:pt x="2373" y="1049"/>
                    <a:pt x="2373" y="1168"/>
                  </a:cubicBezTo>
                  <a:cubicBezTo>
                    <a:pt x="2373" y="1284"/>
                    <a:pt x="2370" y="1284"/>
                    <a:pt x="2363" y="1284"/>
                  </a:cubicBezTo>
                  <a:cubicBezTo>
                    <a:pt x="2360" y="1284"/>
                    <a:pt x="2357" y="1284"/>
                    <a:pt x="2357" y="1225"/>
                  </a:cubicBezTo>
                  <a:cubicBezTo>
                    <a:pt x="2357" y="1203"/>
                    <a:pt x="2354" y="1184"/>
                    <a:pt x="2351" y="1165"/>
                  </a:cubicBezTo>
                  <a:cubicBezTo>
                    <a:pt x="2348" y="1162"/>
                    <a:pt x="2344" y="1162"/>
                    <a:pt x="2344" y="1103"/>
                  </a:cubicBezTo>
                  <a:cubicBezTo>
                    <a:pt x="2344" y="1103"/>
                    <a:pt x="2341" y="1043"/>
                    <a:pt x="2335" y="1043"/>
                  </a:cubicBezTo>
                  <a:cubicBezTo>
                    <a:pt x="2329" y="1043"/>
                    <a:pt x="2322" y="1043"/>
                    <a:pt x="2322" y="983"/>
                  </a:cubicBezTo>
                  <a:cubicBezTo>
                    <a:pt x="2319" y="983"/>
                    <a:pt x="2319" y="983"/>
                    <a:pt x="2319" y="1043"/>
                  </a:cubicBezTo>
                  <a:cubicBezTo>
                    <a:pt x="2319" y="1083"/>
                    <a:pt x="2318" y="1124"/>
                    <a:pt x="2312" y="1124"/>
                  </a:cubicBezTo>
                  <a:cubicBezTo>
                    <a:pt x="2310" y="1124"/>
                    <a:pt x="2307" y="1117"/>
                    <a:pt x="2304" y="1099"/>
                  </a:cubicBezTo>
                  <a:cubicBezTo>
                    <a:pt x="2303" y="1099"/>
                    <a:pt x="2301" y="1098"/>
                    <a:pt x="2300" y="1098"/>
                  </a:cubicBezTo>
                  <a:cubicBezTo>
                    <a:pt x="2294" y="1098"/>
                    <a:pt x="2288" y="1107"/>
                    <a:pt x="2288" y="1156"/>
                  </a:cubicBezTo>
                  <a:cubicBezTo>
                    <a:pt x="2285" y="1156"/>
                    <a:pt x="2285" y="1156"/>
                    <a:pt x="2285" y="1096"/>
                  </a:cubicBezTo>
                  <a:cubicBezTo>
                    <a:pt x="2285" y="1036"/>
                    <a:pt x="2283" y="1007"/>
                    <a:pt x="2281" y="1007"/>
                  </a:cubicBezTo>
                  <a:cubicBezTo>
                    <a:pt x="2279" y="1007"/>
                    <a:pt x="2275" y="1036"/>
                    <a:pt x="2272" y="1093"/>
                  </a:cubicBezTo>
                  <a:cubicBezTo>
                    <a:pt x="2272" y="1123"/>
                    <a:pt x="2272" y="1138"/>
                    <a:pt x="2270" y="1138"/>
                  </a:cubicBezTo>
                  <a:cubicBezTo>
                    <a:pt x="2269" y="1138"/>
                    <a:pt x="2268" y="1123"/>
                    <a:pt x="2266" y="1093"/>
                  </a:cubicBezTo>
                  <a:cubicBezTo>
                    <a:pt x="2266" y="1093"/>
                    <a:pt x="2263" y="1093"/>
                    <a:pt x="2260" y="1153"/>
                  </a:cubicBezTo>
                  <a:cubicBezTo>
                    <a:pt x="2258" y="1180"/>
                    <a:pt x="2257" y="1195"/>
                    <a:pt x="2256" y="1195"/>
                  </a:cubicBezTo>
                  <a:cubicBezTo>
                    <a:pt x="2255" y="1195"/>
                    <a:pt x="2254" y="1180"/>
                    <a:pt x="2250" y="1150"/>
                  </a:cubicBezTo>
                  <a:cubicBezTo>
                    <a:pt x="2250" y="1090"/>
                    <a:pt x="2247" y="1090"/>
                    <a:pt x="2244" y="1090"/>
                  </a:cubicBezTo>
                  <a:cubicBezTo>
                    <a:pt x="2241" y="1118"/>
                    <a:pt x="2232" y="1132"/>
                    <a:pt x="2223" y="1132"/>
                  </a:cubicBezTo>
                  <a:cubicBezTo>
                    <a:pt x="2212" y="1132"/>
                    <a:pt x="2202" y="1115"/>
                    <a:pt x="2200" y="1084"/>
                  </a:cubicBezTo>
                  <a:cubicBezTo>
                    <a:pt x="2197" y="1143"/>
                    <a:pt x="2197" y="1143"/>
                    <a:pt x="2194" y="1143"/>
                  </a:cubicBezTo>
                  <a:cubicBezTo>
                    <a:pt x="2193" y="1097"/>
                    <a:pt x="2192" y="1077"/>
                    <a:pt x="2191" y="1077"/>
                  </a:cubicBezTo>
                  <a:cubicBezTo>
                    <a:pt x="2189" y="1077"/>
                    <a:pt x="2188" y="1127"/>
                    <a:pt x="2188" y="1200"/>
                  </a:cubicBezTo>
                  <a:lnTo>
                    <a:pt x="2194" y="1200"/>
                  </a:lnTo>
                  <a:cubicBezTo>
                    <a:pt x="2194" y="1253"/>
                    <a:pt x="2192" y="1283"/>
                    <a:pt x="2190" y="1283"/>
                  </a:cubicBezTo>
                  <a:cubicBezTo>
                    <a:pt x="2187" y="1283"/>
                    <a:pt x="2185" y="1238"/>
                    <a:pt x="2185" y="1140"/>
                  </a:cubicBezTo>
                  <a:cubicBezTo>
                    <a:pt x="2183" y="1081"/>
                    <a:pt x="2182" y="1051"/>
                    <a:pt x="2181" y="1051"/>
                  </a:cubicBezTo>
                  <a:cubicBezTo>
                    <a:pt x="2181" y="1051"/>
                    <a:pt x="2180" y="1081"/>
                    <a:pt x="2178" y="1140"/>
                  </a:cubicBezTo>
                  <a:cubicBezTo>
                    <a:pt x="2177" y="1198"/>
                    <a:pt x="2175" y="1227"/>
                    <a:pt x="2174" y="1227"/>
                  </a:cubicBezTo>
                  <a:cubicBezTo>
                    <a:pt x="2172" y="1227"/>
                    <a:pt x="2171" y="1197"/>
                    <a:pt x="2169" y="1137"/>
                  </a:cubicBezTo>
                  <a:cubicBezTo>
                    <a:pt x="2169" y="1079"/>
                    <a:pt x="2169" y="1050"/>
                    <a:pt x="2169" y="1050"/>
                  </a:cubicBezTo>
                  <a:cubicBezTo>
                    <a:pt x="2168" y="1050"/>
                    <a:pt x="2167" y="1079"/>
                    <a:pt x="2166" y="1137"/>
                  </a:cubicBezTo>
                  <a:cubicBezTo>
                    <a:pt x="2162" y="1269"/>
                    <a:pt x="2158" y="1345"/>
                    <a:pt x="2155" y="1345"/>
                  </a:cubicBezTo>
                  <a:cubicBezTo>
                    <a:pt x="2152" y="1345"/>
                    <a:pt x="2150" y="1298"/>
                    <a:pt x="2150" y="1193"/>
                  </a:cubicBezTo>
                  <a:cubicBezTo>
                    <a:pt x="2153" y="1137"/>
                    <a:pt x="2150" y="1074"/>
                    <a:pt x="2144" y="1018"/>
                  </a:cubicBezTo>
                  <a:cubicBezTo>
                    <a:pt x="2141" y="1056"/>
                    <a:pt x="2141" y="1096"/>
                    <a:pt x="2141" y="1134"/>
                  </a:cubicBezTo>
                  <a:cubicBezTo>
                    <a:pt x="2142" y="1193"/>
                    <a:pt x="2142" y="1223"/>
                    <a:pt x="2141" y="1223"/>
                  </a:cubicBezTo>
                  <a:cubicBezTo>
                    <a:pt x="2140" y="1223"/>
                    <a:pt x="2138" y="1193"/>
                    <a:pt x="2134" y="1134"/>
                  </a:cubicBezTo>
                  <a:cubicBezTo>
                    <a:pt x="2129" y="1035"/>
                    <a:pt x="2125" y="991"/>
                    <a:pt x="2121" y="991"/>
                  </a:cubicBezTo>
                  <a:cubicBezTo>
                    <a:pt x="2117" y="991"/>
                    <a:pt x="2114" y="1019"/>
                    <a:pt x="2109" y="1071"/>
                  </a:cubicBezTo>
                  <a:cubicBezTo>
                    <a:pt x="2103" y="1129"/>
                    <a:pt x="2098" y="1158"/>
                    <a:pt x="2095" y="1158"/>
                  </a:cubicBezTo>
                  <a:cubicBezTo>
                    <a:pt x="2092" y="1158"/>
                    <a:pt x="2092" y="1128"/>
                    <a:pt x="2097" y="1068"/>
                  </a:cubicBezTo>
                  <a:cubicBezTo>
                    <a:pt x="2101" y="1000"/>
                    <a:pt x="2102" y="972"/>
                    <a:pt x="2101" y="972"/>
                  </a:cubicBezTo>
                  <a:lnTo>
                    <a:pt x="2101" y="972"/>
                  </a:lnTo>
                  <a:cubicBezTo>
                    <a:pt x="2101" y="972"/>
                    <a:pt x="2099" y="985"/>
                    <a:pt x="2097" y="1009"/>
                  </a:cubicBezTo>
                  <a:lnTo>
                    <a:pt x="2081" y="1009"/>
                  </a:lnTo>
                  <a:cubicBezTo>
                    <a:pt x="2075" y="1046"/>
                    <a:pt x="2075" y="1087"/>
                    <a:pt x="2075" y="1124"/>
                  </a:cubicBezTo>
                  <a:cubicBezTo>
                    <a:pt x="2073" y="1051"/>
                    <a:pt x="2070" y="1000"/>
                    <a:pt x="2066" y="1000"/>
                  </a:cubicBezTo>
                  <a:cubicBezTo>
                    <a:pt x="2064" y="1000"/>
                    <a:pt x="2062" y="1019"/>
                    <a:pt x="2059" y="1065"/>
                  </a:cubicBezTo>
                  <a:lnTo>
                    <a:pt x="2053" y="1062"/>
                  </a:lnTo>
                  <a:cubicBezTo>
                    <a:pt x="2050" y="1062"/>
                    <a:pt x="2050" y="1062"/>
                    <a:pt x="2047" y="1121"/>
                  </a:cubicBezTo>
                  <a:cubicBezTo>
                    <a:pt x="2046" y="1139"/>
                    <a:pt x="2045" y="1146"/>
                    <a:pt x="2044" y="1146"/>
                  </a:cubicBezTo>
                  <a:cubicBezTo>
                    <a:pt x="2042" y="1146"/>
                    <a:pt x="2040" y="1104"/>
                    <a:pt x="2037" y="1062"/>
                  </a:cubicBezTo>
                  <a:cubicBezTo>
                    <a:pt x="2035" y="1019"/>
                    <a:pt x="2033" y="976"/>
                    <a:pt x="2032" y="976"/>
                  </a:cubicBezTo>
                  <a:cubicBezTo>
                    <a:pt x="2031" y="976"/>
                    <a:pt x="2031" y="983"/>
                    <a:pt x="2031" y="999"/>
                  </a:cubicBezTo>
                  <a:cubicBezTo>
                    <a:pt x="2031" y="1059"/>
                    <a:pt x="2025" y="1118"/>
                    <a:pt x="2022" y="1178"/>
                  </a:cubicBezTo>
                  <a:cubicBezTo>
                    <a:pt x="2021" y="1194"/>
                    <a:pt x="2020" y="1200"/>
                    <a:pt x="2019" y="1200"/>
                  </a:cubicBezTo>
                  <a:cubicBezTo>
                    <a:pt x="2017" y="1200"/>
                    <a:pt x="2016" y="1159"/>
                    <a:pt x="2019" y="1118"/>
                  </a:cubicBezTo>
                  <a:cubicBezTo>
                    <a:pt x="2022" y="1077"/>
                    <a:pt x="2019" y="1037"/>
                    <a:pt x="2012" y="999"/>
                  </a:cubicBezTo>
                  <a:cubicBezTo>
                    <a:pt x="2012" y="999"/>
                    <a:pt x="2011" y="998"/>
                    <a:pt x="2010" y="998"/>
                  </a:cubicBezTo>
                  <a:cubicBezTo>
                    <a:pt x="2007" y="998"/>
                    <a:pt x="2003" y="1007"/>
                    <a:pt x="2003" y="1056"/>
                  </a:cubicBezTo>
                  <a:cubicBezTo>
                    <a:pt x="2003" y="1085"/>
                    <a:pt x="1998" y="1099"/>
                    <a:pt x="1993" y="1099"/>
                  </a:cubicBezTo>
                  <a:cubicBezTo>
                    <a:pt x="1988" y="1099"/>
                    <a:pt x="1983" y="1083"/>
                    <a:pt x="1981" y="1052"/>
                  </a:cubicBezTo>
                  <a:lnTo>
                    <a:pt x="1975" y="1052"/>
                  </a:lnTo>
                  <a:cubicBezTo>
                    <a:pt x="1972" y="1052"/>
                    <a:pt x="1968" y="1109"/>
                    <a:pt x="1965" y="1109"/>
                  </a:cubicBezTo>
                  <a:cubicBezTo>
                    <a:pt x="1965" y="1109"/>
                    <a:pt x="1962" y="1109"/>
                    <a:pt x="1959" y="1168"/>
                  </a:cubicBezTo>
                  <a:cubicBezTo>
                    <a:pt x="1956" y="1168"/>
                    <a:pt x="1953" y="1168"/>
                    <a:pt x="1953" y="1109"/>
                  </a:cubicBezTo>
                  <a:cubicBezTo>
                    <a:pt x="1951" y="1166"/>
                    <a:pt x="1950" y="1195"/>
                    <a:pt x="1950" y="1195"/>
                  </a:cubicBezTo>
                  <a:cubicBezTo>
                    <a:pt x="1949" y="1195"/>
                    <a:pt x="1948" y="1166"/>
                    <a:pt x="1946" y="1106"/>
                  </a:cubicBezTo>
                  <a:cubicBezTo>
                    <a:pt x="1946" y="1048"/>
                    <a:pt x="1946" y="1019"/>
                    <a:pt x="1946" y="1019"/>
                  </a:cubicBezTo>
                  <a:cubicBezTo>
                    <a:pt x="1946" y="1019"/>
                    <a:pt x="1945" y="1048"/>
                    <a:pt x="1943" y="1106"/>
                  </a:cubicBezTo>
                  <a:cubicBezTo>
                    <a:pt x="1942" y="1135"/>
                    <a:pt x="1941" y="1150"/>
                    <a:pt x="1940" y="1150"/>
                  </a:cubicBezTo>
                  <a:cubicBezTo>
                    <a:pt x="1939" y="1150"/>
                    <a:pt x="1939" y="1135"/>
                    <a:pt x="1937" y="1106"/>
                  </a:cubicBezTo>
                  <a:cubicBezTo>
                    <a:pt x="1937" y="1076"/>
                    <a:pt x="1936" y="1061"/>
                    <a:pt x="1935" y="1061"/>
                  </a:cubicBezTo>
                  <a:cubicBezTo>
                    <a:pt x="1935" y="1061"/>
                    <a:pt x="1934" y="1076"/>
                    <a:pt x="1934" y="1106"/>
                  </a:cubicBezTo>
                  <a:cubicBezTo>
                    <a:pt x="1932" y="1177"/>
                    <a:pt x="1928" y="1227"/>
                    <a:pt x="1925" y="1227"/>
                  </a:cubicBezTo>
                  <a:cubicBezTo>
                    <a:pt x="1923" y="1227"/>
                    <a:pt x="1921" y="1208"/>
                    <a:pt x="1921" y="1162"/>
                  </a:cubicBezTo>
                  <a:cubicBezTo>
                    <a:pt x="1921" y="1162"/>
                    <a:pt x="1918" y="1162"/>
                    <a:pt x="1915" y="1222"/>
                  </a:cubicBezTo>
                  <a:cubicBezTo>
                    <a:pt x="1914" y="1280"/>
                    <a:pt x="1913" y="1309"/>
                    <a:pt x="1912" y="1309"/>
                  </a:cubicBezTo>
                  <a:cubicBezTo>
                    <a:pt x="1912" y="1309"/>
                    <a:pt x="1912" y="1280"/>
                    <a:pt x="1912" y="1222"/>
                  </a:cubicBezTo>
                  <a:cubicBezTo>
                    <a:pt x="1910" y="1162"/>
                    <a:pt x="1909" y="1132"/>
                    <a:pt x="1907" y="1132"/>
                  </a:cubicBezTo>
                  <a:cubicBezTo>
                    <a:pt x="1906" y="1132"/>
                    <a:pt x="1904" y="1161"/>
                    <a:pt x="1903" y="1218"/>
                  </a:cubicBezTo>
                  <a:cubicBezTo>
                    <a:pt x="1903" y="1218"/>
                    <a:pt x="1901" y="1245"/>
                    <a:pt x="1899" y="1245"/>
                  </a:cubicBezTo>
                  <a:cubicBezTo>
                    <a:pt x="1898" y="1245"/>
                    <a:pt x="1897" y="1238"/>
                    <a:pt x="1896" y="1218"/>
                  </a:cubicBezTo>
                  <a:cubicBezTo>
                    <a:pt x="1893" y="1184"/>
                    <a:pt x="1885" y="1148"/>
                    <a:pt x="1879" y="1148"/>
                  </a:cubicBezTo>
                  <a:cubicBezTo>
                    <a:pt x="1876" y="1148"/>
                    <a:pt x="1873" y="1166"/>
                    <a:pt x="1874" y="1215"/>
                  </a:cubicBezTo>
                  <a:lnTo>
                    <a:pt x="1868" y="1215"/>
                  </a:lnTo>
                  <a:cubicBezTo>
                    <a:pt x="1865" y="1184"/>
                    <a:pt x="1863" y="1168"/>
                    <a:pt x="1861" y="1168"/>
                  </a:cubicBezTo>
                  <a:cubicBezTo>
                    <a:pt x="1859" y="1168"/>
                    <a:pt x="1857" y="1183"/>
                    <a:pt x="1856" y="1212"/>
                  </a:cubicBezTo>
                  <a:lnTo>
                    <a:pt x="1853" y="1251"/>
                  </a:lnTo>
                  <a:lnTo>
                    <a:pt x="1853" y="1251"/>
                  </a:lnTo>
                  <a:cubicBezTo>
                    <a:pt x="1855" y="1217"/>
                    <a:pt x="1852" y="1184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6" y="1266"/>
                    <a:pt x="1846" y="1269"/>
                    <a:pt x="1844" y="1269"/>
                  </a:cubicBezTo>
                  <a:cubicBezTo>
                    <a:pt x="1844" y="1269"/>
                    <a:pt x="1843" y="1269"/>
                    <a:pt x="1843" y="1269"/>
                  </a:cubicBezTo>
                  <a:cubicBezTo>
                    <a:pt x="1837" y="1231"/>
                    <a:pt x="1834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1" y="1248"/>
                    <a:pt x="1830" y="1234"/>
                    <a:pt x="1830" y="1209"/>
                  </a:cubicBezTo>
                  <a:cubicBezTo>
                    <a:pt x="1827" y="1150"/>
                    <a:pt x="1824" y="1150"/>
                    <a:pt x="1821" y="1150"/>
                  </a:cubicBezTo>
                  <a:cubicBezTo>
                    <a:pt x="1821" y="1168"/>
                    <a:pt x="1821" y="1174"/>
                    <a:pt x="1820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19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5" y="1146"/>
                    <a:pt x="1809" y="1206"/>
                  </a:cubicBezTo>
                  <a:cubicBezTo>
                    <a:pt x="1809" y="1244"/>
                    <a:pt x="1809" y="1284"/>
                    <a:pt x="1805" y="1322"/>
                  </a:cubicBezTo>
                  <a:cubicBezTo>
                    <a:pt x="1805" y="1284"/>
                    <a:pt x="1805" y="1244"/>
                    <a:pt x="1802" y="1203"/>
                  </a:cubicBezTo>
                  <a:cubicBezTo>
                    <a:pt x="1799" y="1184"/>
                    <a:pt x="1796" y="1165"/>
                    <a:pt x="1799" y="1143"/>
                  </a:cubicBezTo>
                  <a:cubicBezTo>
                    <a:pt x="1800" y="1094"/>
                    <a:pt x="1799" y="1076"/>
                    <a:pt x="1797" y="1076"/>
                  </a:cubicBezTo>
                  <a:cubicBezTo>
                    <a:pt x="1793" y="1076"/>
                    <a:pt x="1788" y="1109"/>
                    <a:pt x="1787" y="1143"/>
                  </a:cubicBezTo>
                  <a:cubicBezTo>
                    <a:pt x="1784" y="1201"/>
                    <a:pt x="1781" y="1230"/>
                    <a:pt x="1780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7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3" y="1134"/>
                  </a:cubicBezTo>
                  <a:cubicBezTo>
                    <a:pt x="1724" y="1134"/>
                    <a:pt x="1721" y="1134"/>
                    <a:pt x="1721" y="1193"/>
                  </a:cubicBezTo>
                  <a:cubicBezTo>
                    <a:pt x="1721" y="1193"/>
                    <a:pt x="1718" y="1193"/>
                    <a:pt x="1715" y="1190"/>
                  </a:cubicBezTo>
                  <a:cubicBezTo>
                    <a:pt x="1713" y="1146"/>
                    <a:pt x="1712" y="1127"/>
                    <a:pt x="1710" y="1127"/>
                  </a:cubicBezTo>
                  <a:cubicBezTo>
                    <a:pt x="1708" y="1127"/>
                    <a:pt x="1706" y="1176"/>
                    <a:pt x="1708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5" y="1126"/>
                    <a:pt x="1661" y="1125"/>
                    <a:pt x="1657" y="1125"/>
                  </a:cubicBezTo>
                  <a:cubicBezTo>
                    <a:pt x="1641" y="1125"/>
                    <a:pt x="1639" y="1144"/>
                    <a:pt x="1639" y="1240"/>
                  </a:cubicBezTo>
                  <a:cubicBezTo>
                    <a:pt x="1638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1" y="1156"/>
                    <a:pt x="1631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1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09" y="1169"/>
                    <a:pt x="1610" y="1187"/>
                    <a:pt x="1609" y="1187"/>
                  </a:cubicBezTo>
                  <a:cubicBezTo>
                    <a:pt x="1608" y="1187"/>
                    <a:pt x="1607" y="1153"/>
                    <a:pt x="1605" y="1118"/>
                  </a:cubicBezTo>
                  <a:cubicBezTo>
                    <a:pt x="1603" y="1076"/>
                    <a:pt x="1600" y="1033"/>
                    <a:pt x="1599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4" y="1122"/>
                  </a:cubicBezTo>
                  <a:cubicBezTo>
                    <a:pt x="1580" y="1122"/>
                    <a:pt x="1577" y="1104"/>
                    <a:pt x="1577" y="1052"/>
                  </a:cubicBezTo>
                  <a:lnTo>
                    <a:pt x="1570" y="1052"/>
                  </a:lnTo>
                  <a:cubicBezTo>
                    <a:pt x="1570" y="1101"/>
                    <a:pt x="1566" y="1110"/>
                    <a:pt x="1561" y="1110"/>
                  </a:cubicBezTo>
                  <a:cubicBezTo>
                    <a:pt x="1560" y="1110"/>
                    <a:pt x="1559" y="1109"/>
                    <a:pt x="1558" y="1109"/>
                  </a:cubicBezTo>
                  <a:cubicBezTo>
                    <a:pt x="1552" y="1109"/>
                    <a:pt x="1548" y="1109"/>
                    <a:pt x="1548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5" y="1019"/>
                    <a:pt x="1542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3" y="1206"/>
                    <a:pt x="1533" y="1244"/>
                    <a:pt x="1527" y="1284"/>
                  </a:cubicBezTo>
                  <a:lnTo>
                    <a:pt x="1527" y="1225"/>
                  </a:lnTo>
                  <a:lnTo>
                    <a:pt x="1527" y="1106"/>
                  </a:lnTo>
                  <a:cubicBezTo>
                    <a:pt x="1523" y="1106"/>
                    <a:pt x="1520" y="1106"/>
                    <a:pt x="1520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1" y="1103"/>
                    <a:pt x="1495" y="1103"/>
                    <a:pt x="1492" y="1159"/>
                  </a:cubicBezTo>
                  <a:cubicBezTo>
                    <a:pt x="1490" y="1100"/>
                    <a:pt x="1485" y="1070"/>
                    <a:pt x="1479" y="1070"/>
                  </a:cubicBezTo>
                  <a:cubicBezTo>
                    <a:pt x="1474" y="1070"/>
                    <a:pt x="1469" y="1099"/>
                    <a:pt x="1467" y="1156"/>
                  </a:cubicBezTo>
                  <a:cubicBezTo>
                    <a:pt x="1467" y="1186"/>
                    <a:pt x="1466" y="1200"/>
                    <a:pt x="1465" y="1200"/>
                  </a:cubicBezTo>
                  <a:cubicBezTo>
                    <a:pt x="1464" y="1200"/>
                    <a:pt x="1462" y="1186"/>
                    <a:pt x="1461" y="1156"/>
                  </a:cubicBezTo>
                  <a:cubicBezTo>
                    <a:pt x="1459" y="1126"/>
                    <a:pt x="1458" y="1111"/>
                    <a:pt x="1458" y="1111"/>
                  </a:cubicBezTo>
                  <a:cubicBezTo>
                    <a:pt x="1457" y="1111"/>
                    <a:pt x="1456" y="1126"/>
                    <a:pt x="1454" y="1156"/>
                  </a:cubicBezTo>
                  <a:cubicBezTo>
                    <a:pt x="1454" y="1172"/>
                    <a:pt x="1453" y="1178"/>
                    <a:pt x="1452" y="1178"/>
                  </a:cubicBezTo>
                  <a:cubicBezTo>
                    <a:pt x="1450" y="1178"/>
                    <a:pt x="1447" y="1136"/>
                    <a:pt x="1445" y="1093"/>
                  </a:cubicBezTo>
                  <a:cubicBezTo>
                    <a:pt x="1443" y="1025"/>
                    <a:pt x="1441" y="995"/>
                    <a:pt x="1439" y="995"/>
                  </a:cubicBezTo>
                  <a:cubicBezTo>
                    <a:pt x="1438" y="995"/>
                    <a:pt x="1437" y="1009"/>
                    <a:pt x="1436" y="1034"/>
                  </a:cubicBezTo>
                  <a:cubicBezTo>
                    <a:pt x="1430" y="1087"/>
                    <a:pt x="1424" y="1090"/>
                    <a:pt x="1421" y="1090"/>
                  </a:cubicBezTo>
                  <a:cubicBezTo>
                    <a:pt x="1421" y="1090"/>
                    <a:pt x="1420" y="1090"/>
                    <a:pt x="1420" y="1090"/>
                  </a:cubicBezTo>
                  <a:cubicBezTo>
                    <a:pt x="1414" y="1131"/>
                    <a:pt x="1411" y="1168"/>
                    <a:pt x="1414" y="1209"/>
                  </a:cubicBezTo>
                  <a:cubicBezTo>
                    <a:pt x="1414" y="1269"/>
                    <a:pt x="1411" y="1325"/>
                    <a:pt x="1411" y="1325"/>
                  </a:cubicBezTo>
                  <a:cubicBezTo>
                    <a:pt x="1408" y="1345"/>
                    <a:pt x="1407" y="1351"/>
                    <a:pt x="1406" y="1351"/>
                  </a:cubicBezTo>
                  <a:cubicBezTo>
                    <a:pt x="1405" y="1351"/>
                    <a:pt x="1405" y="1325"/>
                    <a:pt x="1407" y="1325"/>
                  </a:cubicBezTo>
                  <a:cubicBezTo>
                    <a:pt x="1411" y="1287"/>
                    <a:pt x="1411" y="1247"/>
                    <a:pt x="1407" y="1206"/>
                  </a:cubicBezTo>
                  <a:cubicBezTo>
                    <a:pt x="1404" y="1146"/>
                    <a:pt x="1398" y="1146"/>
                    <a:pt x="1395" y="1146"/>
                  </a:cubicBezTo>
                  <a:cubicBezTo>
                    <a:pt x="1392" y="1146"/>
                    <a:pt x="1385" y="1146"/>
                    <a:pt x="1382" y="1143"/>
                  </a:cubicBezTo>
                  <a:cubicBezTo>
                    <a:pt x="1378" y="1113"/>
                    <a:pt x="1375" y="1099"/>
                    <a:pt x="1373" y="1099"/>
                  </a:cubicBezTo>
                  <a:cubicBezTo>
                    <a:pt x="1371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8" y="1142"/>
                    <a:pt x="1358" y="1110"/>
                    <a:pt x="1349" y="1110"/>
                  </a:cubicBezTo>
                  <a:cubicBezTo>
                    <a:pt x="1340" y="1110"/>
                    <a:pt x="1331" y="1139"/>
                    <a:pt x="1329" y="1197"/>
                  </a:cubicBezTo>
                  <a:lnTo>
                    <a:pt x="1329" y="1137"/>
                  </a:lnTo>
                  <a:cubicBezTo>
                    <a:pt x="1329" y="1077"/>
                    <a:pt x="1326" y="1077"/>
                    <a:pt x="1320" y="1077"/>
                  </a:cubicBezTo>
                  <a:cubicBezTo>
                    <a:pt x="1317" y="1077"/>
                    <a:pt x="1304" y="1134"/>
                    <a:pt x="1295" y="1134"/>
                  </a:cubicBezTo>
                  <a:cubicBezTo>
                    <a:pt x="1292" y="1133"/>
                    <a:pt x="1290" y="1133"/>
                    <a:pt x="1288" y="1133"/>
                  </a:cubicBezTo>
                  <a:cubicBezTo>
                    <a:pt x="1279" y="1133"/>
                    <a:pt x="1273" y="1141"/>
                    <a:pt x="1273" y="1187"/>
                  </a:cubicBezTo>
                  <a:cubicBezTo>
                    <a:pt x="1270" y="1187"/>
                    <a:pt x="1270" y="1187"/>
                    <a:pt x="1270" y="1128"/>
                  </a:cubicBezTo>
                  <a:cubicBezTo>
                    <a:pt x="1273" y="1071"/>
                    <a:pt x="1270" y="1071"/>
                    <a:pt x="1266" y="1068"/>
                  </a:cubicBezTo>
                  <a:cubicBezTo>
                    <a:pt x="1263" y="1109"/>
                    <a:pt x="1260" y="1146"/>
                    <a:pt x="1263" y="1187"/>
                  </a:cubicBezTo>
                  <a:cubicBezTo>
                    <a:pt x="1263" y="1217"/>
                    <a:pt x="1262" y="1232"/>
                    <a:pt x="1261" y="1232"/>
                  </a:cubicBezTo>
                  <a:cubicBezTo>
                    <a:pt x="1259" y="1232"/>
                    <a:pt x="1257" y="1217"/>
                    <a:pt x="1254" y="1187"/>
                  </a:cubicBezTo>
                  <a:cubicBezTo>
                    <a:pt x="1251" y="1155"/>
                    <a:pt x="1246" y="1139"/>
                    <a:pt x="1241" y="1139"/>
                  </a:cubicBezTo>
                  <a:cubicBezTo>
                    <a:pt x="1236" y="1139"/>
                    <a:pt x="1232" y="1153"/>
                    <a:pt x="1229" y="1181"/>
                  </a:cubicBezTo>
                  <a:cubicBezTo>
                    <a:pt x="1226" y="1181"/>
                    <a:pt x="1223" y="1181"/>
                    <a:pt x="1223" y="1121"/>
                  </a:cubicBezTo>
                  <a:cubicBezTo>
                    <a:pt x="1221" y="1087"/>
                    <a:pt x="1218" y="1053"/>
                    <a:pt x="1215" y="1053"/>
                  </a:cubicBezTo>
                  <a:cubicBezTo>
                    <a:pt x="1212" y="1053"/>
                    <a:pt x="1210" y="1071"/>
                    <a:pt x="1207" y="1121"/>
                  </a:cubicBezTo>
                  <a:cubicBezTo>
                    <a:pt x="1204" y="1118"/>
                    <a:pt x="1204" y="1118"/>
                    <a:pt x="1204" y="1062"/>
                  </a:cubicBezTo>
                  <a:cubicBezTo>
                    <a:pt x="1202" y="1027"/>
                    <a:pt x="1201" y="992"/>
                    <a:pt x="1200" y="992"/>
                  </a:cubicBezTo>
                  <a:cubicBezTo>
                    <a:pt x="1200" y="992"/>
                    <a:pt x="1199" y="1010"/>
                    <a:pt x="1197" y="1059"/>
                  </a:cubicBezTo>
                  <a:cubicBezTo>
                    <a:pt x="1194" y="1088"/>
                    <a:pt x="1191" y="1102"/>
                    <a:pt x="1187" y="1102"/>
                  </a:cubicBezTo>
                  <a:cubicBezTo>
                    <a:pt x="1183" y="1102"/>
                    <a:pt x="1179" y="1086"/>
                    <a:pt x="1176" y="1056"/>
                  </a:cubicBezTo>
                  <a:cubicBezTo>
                    <a:pt x="1172" y="1056"/>
                    <a:pt x="1169" y="1056"/>
                    <a:pt x="1169" y="1115"/>
                  </a:cubicBezTo>
                  <a:cubicBezTo>
                    <a:pt x="1169" y="1137"/>
                    <a:pt x="1169" y="1159"/>
                    <a:pt x="1169" y="1175"/>
                  </a:cubicBezTo>
                  <a:cubicBezTo>
                    <a:pt x="1168" y="1115"/>
                    <a:pt x="1167" y="1085"/>
                    <a:pt x="1166" y="1085"/>
                  </a:cubicBezTo>
                  <a:cubicBezTo>
                    <a:pt x="1165" y="1085"/>
                    <a:pt x="1165" y="1114"/>
                    <a:pt x="1163" y="1171"/>
                  </a:cubicBezTo>
                  <a:cubicBezTo>
                    <a:pt x="1163" y="1201"/>
                    <a:pt x="1162" y="1216"/>
                    <a:pt x="1161" y="1216"/>
                  </a:cubicBezTo>
                  <a:cubicBezTo>
                    <a:pt x="1161" y="1216"/>
                    <a:pt x="1160" y="1201"/>
                    <a:pt x="1160" y="1171"/>
                  </a:cubicBezTo>
                  <a:cubicBezTo>
                    <a:pt x="1157" y="1112"/>
                    <a:pt x="1154" y="1112"/>
                    <a:pt x="1154" y="1112"/>
                  </a:cubicBezTo>
                  <a:cubicBezTo>
                    <a:pt x="1151" y="1112"/>
                    <a:pt x="1136" y="1165"/>
                    <a:pt x="1120" y="1165"/>
                  </a:cubicBezTo>
                  <a:cubicBezTo>
                    <a:pt x="1120" y="1165"/>
                    <a:pt x="1120" y="1165"/>
                    <a:pt x="1119" y="1165"/>
                  </a:cubicBezTo>
                  <a:cubicBezTo>
                    <a:pt x="1114" y="1165"/>
                    <a:pt x="1110" y="1164"/>
                    <a:pt x="1107" y="1164"/>
                  </a:cubicBezTo>
                  <a:cubicBezTo>
                    <a:pt x="1091" y="1164"/>
                    <a:pt x="1085" y="1173"/>
                    <a:pt x="1085" y="1222"/>
                  </a:cubicBezTo>
                  <a:cubicBezTo>
                    <a:pt x="1083" y="1251"/>
                    <a:pt x="1082" y="1266"/>
                    <a:pt x="1082" y="1266"/>
                  </a:cubicBezTo>
                  <a:cubicBezTo>
                    <a:pt x="1081" y="1266"/>
                    <a:pt x="1080" y="1250"/>
                    <a:pt x="1078" y="1218"/>
                  </a:cubicBezTo>
                  <a:cubicBezTo>
                    <a:pt x="1075" y="1159"/>
                    <a:pt x="1072" y="1159"/>
                    <a:pt x="1069" y="1159"/>
                  </a:cubicBezTo>
                  <a:cubicBezTo>
                    <a:pt x="1066" y="1159"/>
                    <a:pt x="1063" y="1159"/>
                    <a:pt x="1063" y="1099"/>
                  </a:cubicBezTo>
                  <a:cubicBezTo>
                    <a:pt x="1060" y="1159"/>
                    <a:pt x="1060" y="1159"/>
                    <a:pt x="1056" y="1159"/>
                  </a:cubicBezTo>
                  <a:cubicBezTo>
                    <a:pt x="1056" y="1129"/>
                    <a:pt x="1056" y="1114"/>
                    <a:pt x="1054" y="1114"/>
                  </a:cubicBezTo>
                  <a:cubicBezTo>
                    <a:pt x="1053" y="1114"/>
                    <a:pt x="1052" y="1128"/>
                    <a:pt x="1050" y="1156"/>
                  </a:cubicBezTo>
                  <a:cubicBezTo>
                    <a:pt x="1049" y="1215"/>
                    <a:pt x="1048" y="1245"/>
                    <a:pt x="1047" y="1245"/>
                  </a:cubicBezTo>
                  <a:cubicBezTo>
                    <a:pt x="1047" y="1245"/>
                    <a:pt x="1047" y="1215"/>
                    <a:pt x="1047" y="1156"/>
                  </a:cubicBezTo>
                  <a:cubicBezTo>
                    <a:pt x="1047" y="1114"/>
                    <a:pt x="1042" y="1072"/>
                    <a:pt x="1041" y="1072"/>
                  </a:cubicBezTo>
                  <a:lnTo>
                    <a:pt x="1041" y="1072"/>
                  </a:lnTo>
                  <a:cubicBezTo>
                    <a:pt x="1040" y="1072"/>
                    <a:pt x="1040" y="1079"/>
                    <a:pt x="1041" y="1096"/>
                  </a:cubicBezTo>
                  <a:cubicBezTo>
                    <a:pt x="1041" y="1156"/>
                    <a:pt x="1034" y="1156"/>
                    <a:pt x="1031" y="1212"/>
                  </a:cubicBezTo>
                  <a:cubicBezTo>
                    <a:pt x="1028" y="1212"/>
                    <a:pt x="1025" y="1212"/>
                    <a:pt x="1025" y="1153"/>
                  </a:cubicBezTo>
                  <a:cubicBezTo>
                    <a:pt x="1024" y="1135"/>
                    <a:pt x="1022" y="1127"/>
                    <a:pt x="1020" y="1127"/>
                  </a:cubicBezTo>
                  <a:cubicBezTo>
                    <a:pt x="1014" y="1127"/>
                    <a:pt x="1005" y="1167"/>
                    <a:pt x="1003" y="1209"/>
                  </a:cubicBezTo>
                  <a:cubicBezTo>
                    <a:pt x="1003" y="1239"/>
                    <a:pt x="1002" y="1254"/>
                    <a:pt x="1002" y="1254"/>
                  </a:cubicBezTo>
                  <a:cubicBezTo>
                    <a:pt x="1001" y="1254"/>
                    <a:pt x="1000" y="1239"/>
                    <a:pt x="1000" y="1209"/>
                  </a:cubicBezTo>
                  <a:cubicBezTo>
                    <a:pt x="1000" y="1150"/>
                    <a:pt x="997" y="1150"/>
                    <a:pt x="994" y="1150"/>
                  </a:cubicBezTo>
                  <a:cubicBezTo>
                    <a:pt x="993" y="1167"/>
                    <a:pt x="992" y="1174"/>
                    <a:pt x="992" y="1174"/>
                  </a:cubicBezTo>
                  <a:cubicBezTo>
                    <a:pt x="991" y="1174"/>
                    <a:pt x="991" y="1132"/>
                    <a:pt x="991" y="1090"/>
                  </a:cubicBezTo>
                  <a:cubicBezTo>
                    <a:pt x="994" y="1030"/>
                    <a:pt x="991" y="1030"/>
                    <a:pt x="984" y="1030"/>
                  </a:cubicBezTo>
                  <a:cubicBezTo>
                    <a:pt x="982" y="1076"/>
                    <a:pt x="973" y="1085"/>
                    <a:pt x="965" y="1085"/>
                  </a:cubicBezTo>
                  <a:cubicBezTo>
                    <a:pt x="963" y="1085"/>
                    <a:pt x="961" y="1084"/>
                    <a:pt x="959" y="1084"/>
                  </a:cubicBezTo>
                  <a:cubicBezTo>
                    <a:pt x="944" y="1084"/>
                    <a:pt x="940" y="1140"/>
                    <a:pt x="934" y="1259"/>
                  </a:cubicBezTo>
                  <a:lnTo>
                    <a:pt x="931" y="1375"/>
                  </a:lnTo>
                  <a:lnTo>
                    <a:pt x="931" y="1259"/>
                  </a:lnTo>
                  <a:cubicBezTo>
                    <a:pt x="931" y="1200"/>
                    <a:pt x="928" y="1081"/>
                    <a:pt x="928" y="1081"/>
                  </a:cubicBezTo>
                  <a:cubicBezTo>
                    <a:pt x="925" y="1118"/>
                    <a:pt x="925" y="1159"/>
                    <a:pt x="925" y="1200"/>
                  </a:cubicBezTo>
                  <a:cubicBezTo>
                    <a:pt x="925" y="1227"/>
                    <a:pt x="924" y="1242"/>
                    <a:pt x="923" y="1242"/>
                  </a:cubicBezTo>
                  <a:cubicBezTo>
                    <a:pt x="921" y="1242"/>
                    <a:pt x="919" y="1227"/>
                    <a:pt x="915" y="1197"/>
                  </a:cubicBezTo>
                  <a:cubicBezTo>
                    <a:pt x="912" y="1167"/>
                    <a:pt x="910" y="1152"/>
                    <a:pt x="908" y="1152"/>
                  </a:cubicBezTo>
                  <a:cubicBezTo>
                    <a:pt x="906" y="1152"/>
                    <a:pt x="904" y="1167"/>
                    <a:pt x="903" y="1197"/>
                  </a:cubicBezTo>
                  <a:cubicBezTo>
                    <a:pt x="900" y="1193"/>
                    <a:pt x="897" y="1193"/>
                    <a:pt x="893" y="1134"/>
                  </a:cubicBezTo>
                  <a:cubicBezTo>
                    <a:pt x="890" y="1134"/>
                    <a:pt x="890" y="1134"/>
                    <a:pt x="890" y="1193"/>
                  </a:cubicBezTo>
                  <a:cubicBezTo>
                    <a:pt x="890" y="1223"/>
                    <a:pt x="890" y="1238"/>
                    <a:pt x="888" y="1238"/>
                  </a:cubicBezTo>
                  <a:cubicBezTo>
                    <a:pt x="887" y="1238"/>
                    <a:pt x="886" y="1223"/>
                    <a:pt x="884" y="1193"/>
                  </a:cubicBezTo>
                  <a:cubicBezTo>
                    <a:pt x="882" y="1123"/>
                    <a:pt x="878" y="1093"/>
                    <a:pt x="875" y="1093"/>
                  </a:cubicBezTo>
                  <a:cubicBezTo>
                    <a:pt x="873" y="1093"/>
                    <a:pt x="872" y="1107"/>
                    <a:pt x="872" y="1131"/>
                  </a:cubicBezTo>
                  <a:cubicBezTo>
                    <a:pt x="872" y="1190"/>
                    <a:pt x="868" y="1190"/>
                    <a:pt x="865" y="1190"/>
                  </a:cubicBezTo>
                  <a:cubicBezTo>
                    <a:pt x="862" y="1190"/>
                    <a:pt x="859" y="1190"/>
                    <a:pt x="856" y="1247"/>
                  </a:cubicBezTo>
                  <a:lnTo>
                    <a:pt x="850" y="1247"/>
                  </a:lnTo>
                  <a:cubicBezTo>
                    <a:pt x="850" y="1228"/>
                    <a:pt x="850" y="1206"/>
                    <a:pt x="853" y="1187"/>
                  </a:cubicBezTo>
                  <a:lnTo>
                    <a:pt x="850" y="1128"/>
                  </a:lnTo>
                  <a:cubicBezTo>
                    <a:pt x="843" y="1128"/>
                    <a:pt x="840" y="1128"/>
                    <a:pt x="837" y="1187"/>
                  </a:cubicBezTo>
                  <a:cubicBezTo>
                    <a:pt x="836" y="1245"/>
                    <a:pt x="835" y="1274"/>
                    <a:pt x="834" y="1274"/>
                  </a:cubicBezTo>
                  <a:cubicBezTo>
                    <a:pt x="834" y="1274"/>
                    <a:pt x="834" y="1244"/>
                    <a:pt x="834" y="1184"/>
                  </a:cubicBezTo>
                  <a:cubicBezTo>
                    <a:pt x="834" y="1144"/>
                    <a:pt x="832" y="1102"/>
                    <a:pt x="830" y="1102"/>
                  </a:cubicBezTo>
                  <a:cubicBezTo>
                    <a:pt x="829" y="1102"/>
                    <a:pt x="829" y="1108"/>
                    <a:pt x="828" y="1124"/>
                  </a:cubicBezTo>
                  <a:cubicBezTo>
                    <a:pt x="826" y="1175"/>
                    <a:pt x="825" y="1193"/>
                    <a:pt x="824" y="1193"/>
                  </a:cubicBezTo>
                  <a:cubicBezTo>
                    <a:pt x="822" y="1193"/>
                    <a:pt x="821" y="1159"/>
                    <a:pt x="821" y="1124"/>
                  </a:cubicBezTo>
                  <a:cubicBezTo>
                    <a:pt x="823" y="1065"/>
                    <a:pt x="824" y="1035"/>
                    <a:pt x="823" y="1035"/>
                  </a:cubicBezTo>
                  <a:lnTo>
                    <a:pt x="823" y="1035"/>
                  </a:lnTo>
                  <a:cubicBezTo>
                    <a:pt x="821" y="1035"/>
                    <a:pt x="818" y="1065"/>
                    <a:pt x="812" y="1124"/>
                  </a:cubicBezTo>
                  <a:cubicBezTo>
                    <a:pt x="812" y="1124"/>
                    <a:pt x="812" y="1124"/>
                    <a:pt x="812" y="1124"/>
                  </a:cubicBezTo>
                  <a:cubicBezTo>
                    <a:pt x="805" y="1124"/>
                    <a:pt x="794" y="1178"/>
                    <a:pt x="785" y="1178"/>
                  </a:cubicBezTo>
                  <a:cubicBezTo>
                    <a:pt x="784" y="1178"/>
                    <a:pt x="784" y="1178"/>
                    <a:pt x="784" y="1178"/>
                  </a:cubicBezTo>
                  <a:cubicBezTo>
                    <a:pt x="771" y="1178"/>
                    <a:pt x="765" y="1175"/>
                    <a:pt x="762" y="1115"/>
                  </a:cubicBezTo>
                  <a:cubicBezTo>
                    <a:pt x="762" y="1104"/>
                    <a:pt x="762" y="1095"/>
                    <a:pt x="762" y="1086"/>
                  </a:cubicBezTo>
                  <a:lnTo>
                    <a:pt x="762" y="1086"/>
                  </a:lnTo>
                  <a:cubicBezTo>
                    <a:pt x="761" y="1175"/>
                    <a:pt x="758" y="1175"/>
                    <a:pt x="749" y="1175"/>
                  </a:cubicBezTo>
                  <a:cubicBezTo>
                    <a:pt x="747" y="1156"/>
                    <a:pt x="745" y="1148"/>
                    <a:pt x="743" y="1148"/>
                  </a:cubicBezTo>
                  <a:cubicBezTo>
                    <a:pt x="738" y="1148"/>
                    <a:pt x="734" y="1189"/>
                    <a:pt x="734" y="1231"/>
                  </a:cubicBezTo>
                  <a:lnTo>
                    <a:pt x="737" y="1231"/>
                  </a:lnTo>
                  <a:cubicBezTo>
                    <a:pt x="737" y="1300"/>
                    <a:pt x="736" y="1328"/>
                    <a:pt x="734" y="1328"/>
                  </a:cubicBezTo>
                  <a:cubicBezTo>
                    <a:pt x="732" y="1328"/>
                    <a:pt x="730" y="1313"/>
                    <a:pt x="727" y="1287"/>
                  </a:cubicBezTo>
                  <a:cubicBezTo>
                    <a:pt x="724" y="1250"/>
                    <a:pt x="724" y="1209"/>
                    <a:pt x="727" y="1171"/>
                  </a:cubicBezTo>
                  <a:cubicBezTo>
                    <a:pt x="727" y="1131"/>
                    <a:pt x="724" y="1090"/>
                    <a:pt x="721" y="1052"/>
                  </a:cubicBezTo>
                  <a:cubicBezTo>
                    <a:pt x="721" y="1052"/>
                    <a:pt x="720" y="1051"/>
                    <a:pt x="719" y="1051"/>
                  </a:cubicBezTo>
                  <a:cubicBezTo>
                    <a:pt x="717" y="1051"/>
                    <a:pt x="715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5" y="1225"/>
                  </a:cubicBezTo>
                  <a:cubicBezTo>
                    <a:pt x="705" y="1284"/>
                    <a:pt x="702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4" y="1065"/>
                    <a:pt x="680" y="1087"/>
                    <a:pt x="684" y="1106"/>
                  </a:cubicBezTo>
                  <a:cubicBezTo>
                    <a:pt x="684" y="1148"/>
                    <a:pt x="646" y="1154"/>
                    <a:pt x="621" y="1154"/>
                  </a:cubicBezTo>
                  <a:cubicBezTo>
                    <a:pt x="610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6" y="1106"/>
                    <a:pt x="585" y="1121"/>
                    <a:pt x="586" y="1150"/>
                  </a:cubicBezTo>
                  <a:cubicBezTo>
                    <a:pt x="586" y="1203"/>
                    <a:pt x="574" y="1206"/>
                    <a:pt x="557" y="1206"/>
                  </a:cubicBezTo>
                  <a:cubicBezTo>
                    <a:pt x="555" y="1206"/>
                    <a:pt x="554" y="1206"/>
                    <a:pt x="552" y="1206"/>
                  </a:cubicBezTo>
                  <a:cubicBezTo>
                    <a:pt x="547" y="1205"/>
                    <a:pt x="542" y="1205"/>
                    <a:pt x="538" y="1205"/>
                  </a:cubicBezTo>
                  <a:cubicBezTo>
                    <a:pt x="524" y="1205"/>
                    <a:pt x="514" y="1213"/>
                    <a:pt x="514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89" y="1313"/>
                  </a:cubicBezTo>
                  <a:cubicBezTo>
                    <a:pt x="489" y="1313"/>
                    <a:pt x="489" y="1313"/>
                    <a:pt x="489" y="1312"/>
                  </a:cubicBezTo>
                  <a:cubicBezTo>
                    <a:pt x="488" y="1342"/>
                    <a:pt x="486" y="1357"/>
                    <a:pt x="485" y="1357"/>
                  </a:cubicBezTo>
                  <a:cubicBezTo>
                    <a:pt x="485" y="1357"/>
                    <a:pt x="485" y="1342"/>
                    <a:pt x="486" y="1312"/>
                  </a:cubicBezTo>
                  <a:cubicBezTo>
                    <a:pt x="486" y="1275"/>
                    <a:pt x="486" y="1234"/>
                    <a:pt x="483" y="1193"/>
                  </a:cubicBezTo>
                  <a:cubicBezTo>
                    <a:pt x="474" y="1234"/>
                    <a:pt x="474" y="1272"/>
                    <a:pt x="477" y="1312"/>
                  </a:cubicBezTo>
                  <a:cubicBezTo>
                    <a:pt x="477" y="1372"/>
                    <a:pt x="474" y="1372"/>
                    <a:pt x="474" y="1372"/>
                  </a:cubicBezTo>
                  <a:cubicBezTo>
                    <a:pt x="470" y="1372"/>
                    <a:pt x="470" y="1372"/>
                    <a:pt x="470" y="1312"/>
                  </a:cubicBezTo>
                  <a:lnTo>
                    <a:pt x="470" y="1193"/>
                  </a:lnTo>
                  <a:lnTo>
                    <a:pt x="467" y="1193"/>
                  </a:lnTo>
                  <a:cubicBezTo>
                    <a:pt x="467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0" y="1044"/>
                    <a:pt x="459" y="1044"/>
                  </a:cubicBezTo>
                  <a:cubicBezTo>
                    <a:pt x="458" y="1044"/>
                    <a:pt x="456" y="1073"/>
                    <a:pt x="455" y="1131"/>
                  </a:cubicBezTo>
                  <a:lnTo>
                    <a:pt x="448" y="1190"/>
                  </a:lnTo>
                  <a:cubicBezTo>
                    <a:pt x="448" y="1153"/>
                    <a:pt x="446" y="1139"/>
                    <a:pt x="445" y="1139"/>
                  </a:cubicBezTo>
                  <a:cubicBezTo>
                    <a:pt x="442" y="1139"/>
                    <a:pt x="438" y="1208"/>
                    <a:pt x="436" y="1247"/>
                  </a:cubicBezTo>
                  <a:cubicBezTo>
                    <a:pt x="434" y="1187"/>
                    <a:pt x="433" y="1157"/>
                    <a:pt x="431" y="1157"/>
                  </a:cubicBezTo>
                  <a:cubicBezTo>
                    <a:pt x="430" y="1157"/>
                    <a:pt x="428" y="1187"/>
                    <a:pt x="427" y="1247"/>
                  </a:cubicBezTo>
                  <a:cubicBezTo>
                    <a:pt x="427" y="1276"/>
                    <a:pt x="426" y="1291"/>
                    <a:pt x="425" y="1291"/>
                  </a:cubicBezTo>
                  <a:cubicBezTo>
                    <a:pt x="423" y="1291"/>
                    <a:pt x="422" y="1276"/>
                    <a:pt x="420" y="1247"/>
                  </a:cubicBezTo>
                  <a:cubicBezTo>
                    <a:pt x="417" y="1187"/>
                    <a:pt x="414" y="1184"/>
                    <a:pt x="408" y="1184"/>
                  </a:cubicBezTo>
                  <a:cubicBezTo>
                    <a:pt x="405" y="1230"/>
                    <a:pt x="392" y="1239"/>
                    <a:pt x="374" y="1239"/>
                  </a:cubicBezTo>
                  <a:cubicBezTo>
                    <a:pt x="369" y="1239"/>
                    <a:pt x="363" y="1238"/>
                    <a:pt x="358" y="1237"/>
                  </a:cubicBezTo>
                  <a:cubicBezTo>
                    <a:pt x="351" y="1237"/>
                    <a:pt x="345" y="1236"/>
                    <a:pt x="340" y="1236"/>
                  </a:cubicBezTo>
                  <a:cubicBezTo>
                    <a:pt x="322" y="1236"/>
                    <a:pt x="311" y="1244"/>
                    <a:pt x="311" y="1291"/>
                  </a:cubicBezTo>
                  <a:cubicBezTo>
                    <a:pt x="307" y="1287"/>
                    <a:pt x="307" y="1287"/>
                    <a:pt x="304" y="1228"/>
                  </a:cubicBezTo>
                  <a:cubicBezTo>
                    <a:pt x="304" y="1204"/>
                    <a:pt x="304" y="1190"/>
                    <a:pt x="303" y="1190"/>
                  </a:cubicBezTo>
                  <a:cubicBezTo>
                    <a:pt x="302" y="1190"/>
                    <a:pt x="300" y="1218"/>
                    <a:pt x="298" y="1287"/>
                  </a:cubicBezTo>
                  <a:cubicBezTo>
                    <a:pt x="296" y="1322"/>
                    <a:pt x="295" y="1356"/>
                    <a:pt x="295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9" y="1228"/>
                    <a:pt x="276" y="1225"/>
                  </a:cubicBezTo>
                  <a:cubicBezTo>
                    <a:pt x="275" y="1225"/>
                    <a:pt x="274" y="1225"/>
                    <a:pt x="273" y="1225"/>
                  </a:cubicBezTo>
                  <a:cubicBezTo>
                    <a:pt x="264" y="1225"/>
                    <a:pt x="254" y="1227"/>
                    <a:pt x="254" y="1281"/>
                  </a:cubicBezTo>
                  <a:cubicBezTo>
                    <a:pt x="251" y="1311"/>
                    <a:pt x="249" y="1326"/>
                    <a:pt x="249" y="1326"/>
                  </a:cubicBezTo>
                  <a:cubicBezTo>
                    <a:pt x="249" y="1326"/>
                    <a:pt x="249" y="1311"/>
                    <a:pt x="251" y="1281"/>
                  </a:cubicBezTo>
                  <a:cubicBezTo>
                    <a:pt x="253" y="1207"/>
                    <a:pt x="248" y="1156"/>
                    <a:pt x="241" y="1156"/>
                  </a:cubicBezTo>
                  <a:cubicBezTo>
                    <a:pt x="237" y="1156"/>
                    <a:pt x="233" y="1175"/>
                    <a:pt x="229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20" y="1159"/>
                    <a:pt x="217" y="1159"/>
                    <a:pt x="207" y="1215"/>
                  </a:cubicBezTo>
                  <a:lnTo>
                    <a:pt x="185" y="1212"/>
                  </a:lnTo>
                  <a:cubicBezTo>
                    <a:pt x="179" y="1212"/>
                    <a:pt x="173" y="1269"/>
                    <a:pt x="173" y="1269"/>
                  </a:cubicBezTo>
                  <a:lnTo>
                    <a:pt x="170" y="1269"/>
                  </a:lnTo>
                  <a:cubicBezTo>
                    <a:pt x="170" y="1209"/>
                    <a:pt x="154" y="1209"/>
                    <a:pt x="132" y="1206"/>
                  </a:cubicBezTo>
                  <a:cubicBezTo>
                    <a:pt x="110" y="1203"/>
                    <a:pt x="91" y="1200"/>
                    <a:pt x="88" y="1140"/>
                  </a:cubicBezTo>
                  <a:cubicBezTo>
                    <a:pt x="88" y="1140"/>
                    <a:pt x="85" y="1140"/>
                    <a:pt x="82" y="1197"/>
                  </a:cubicBezTo>
                  <a:cubicBezTo>
                    <a:pt x="80" y="1266"/>
                    <a:pt x="78" y="1295"/>
                    <a:pt x="76" y="1295"/>
                  </a:cubicBezTo>
                  <a:cubicBezTo>
                    <a:pt x="75" y="1295"/>
                    <a:pt x="74" y="1281"/>
                    <a:pt x="72" y="1256"/>
                  </a:cubicBezTo>
                  <a:cubicBezTo>
                    <a:pt x="71" y="1196"/>
                    <a:pt x="67" y="1165"/>
                    <a:pt x="63" y="1165"/>
                  </a:cubicBezTo>
                  <a:cubicBezTo>
                    <a:pt x="59" y="1165"/>
                    <a:pt x="55" y="1194"/>
                    <a:pt x="54" y="1253"/>
                  </a:cubicBezTo>
                  <a:lnTo>
                    <a:pt x="54" y="1193"/>
                  </a:lnTo>
                  <a:cubicBezTo>
                    <a:pt x="52" y="1148"/>
                    <a:pt x="50" y="1128"/>
                    <a:pt x="48" y="1128"/>
                  </a:cubicBezTo>
                  <a:cubicBezTo>
                    <a:pt x="44" y="1128"/>
                    <a:pt x="40" y="1178"/>
                    <a:pt x="38" y="1250"/>
                  </a:cubicBezTo>
                  <a:cubicBezTo>
                    <a:pt x="36" y="1208"/>
                    <a:pt x="34" y="1166"/>
                    <a:pt x="31" y="1166"/>
                  </a:cubicBezTo>
                  <a:cubicBezTo>
                    <a:pt x="30" y="1166"/>
                    <a:pt x="29" y="1173"/>
                    <a:pt x="29" y="1190"/>
                  </a:cubicBezTo>
                  <a:cubicBezTo>
                    <a:pt x="25" y="1190"/>
                    <a:pt x="25" y="1190"/>
                    <a:pt x="25" y="1071"/>
                  </a:cubicBezTo>
                  <a:cubicBezTo>
                    <a:pt x="29" y="1034"/>
                    <a:pt x="25" y="993"/>
                    <a:pt x="22" y="952"/>
                  </a:cubicBezTo>
                  <a:close/>
                  <a:moveTo>
                    <a:pt x="1912" y="2046"/>
                  </a:moveTo>
                  <a:cubicBezTo>
                    <a:pt x="1912" y="2105"/>
                    <a:pt x="1912" y="2105"/>
                    <a:pt x="1915" y="2105"/>
                  </a:cubicBezTo>
                  <a:cubicBezTo>
                    <a:pt x="1916" y="2106"/>
                    <a:pt x="1917" y="2106"/>
                    <a:pt x="1918" y="2106"/>
                  </a:cubicBezTo>
                  <a:cubicBezTo>
                    <a:pt x="1921" y="2106"/>
                    <a:pt x="1921" y="2097"/>
                    <a:pt x="1918" y="2049"/>
                  </a:cubicBezTo>
                  <a:lnTo>
                    <a:pt x="1912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1" name="Google Shape;12711;p53">
              <a:extLst>
                <a:ext uri="{FF2B5EF4-FFF2-40B4-BE49-F238E27FC236}">
                  <a16:creationId xmlns:a16="http://schemas.microsoft.com/office/drawing/2014/main" id="{4B026552-AF1A-3B35-324B-8B02A805E7EA}"/>
                </a:ext>
              </a:extLst>
            </p:cNvPr>
            <p:cNvSpPr/>
            <p:nvPr/>
          </p:nvSpPr>
          <p:spPr>
            <a:xfrm>
              <a:off x="4894199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9" y="97"/>
                    <a:pt x="1919" y="40"/>
                  </a:cubicBezTo>
                  <a:cubicBezTo>
                    <a:pt x="1919" y="15"/>
                    <a:pt x="1918" y="1"/>
                    <a:pt x="1917" y="1"/>
                  </a:cubicBezTo>
                  <a:close/>
                  <a:moveTo>
                    <a:pt x="2605" y="491"/>
                  </a:moveTo>
                  <a:cubicBezTo>
                    <a:pt x="2602" y="529"/>
                    <a:pt x="2602" y="570"/>
                    <a:pt x="2602" y="607"/>
                  </a:cubicBezTo>
                  <a:lnTo>
                    <a:pt x="2605" y="607"/>
                  </a:lnTo>
                  <a:cubicBezTo>
                    <a:pt x="2605" y="607"/>
                    <a:pt x="2608" y="551"/>
                    <a:pt x="2608" y="491"/>
                  </a:cubicBezTo>
                  <a:close/>
                  <a:moveTo>
                    <a:pt x="764" y="1019"/>
                  </a:moveTo>
                  <a:lnTo>
                    <a:pt x="764" y="1019"/>
                  </a:ln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5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lnTo>
                    <a:pt x="765" y="1050"/>
                  </a:ln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6" y="1096"/>
                    <a:pt x="2066" y="1103"/>
                    <a:pt x="2066" y="1121"/>
                  </a:cubicBezTo>
                  <a:lnTo>
                    <a:pt x="2066" y="1124"/>
                  </a:lnTo>
                  <a:cubicBezTo>
                    <a:pt x="2066" y="1143"/>
                    <a:pt x="2066" y="1162"/>
                    <a:pt x="2060" y="1181"/>
                  </a:cubicBezTo>
                  <a:lnTo>
                    <a:pt x="2060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4" y="1046"/>
                  </a:moveTo>
                  <a:cubicBezTo>
                    <a:pt x="2357" y="1065"/>
                    <a:pt x="2357" y="1084"/>
                    <a:pt x="2357" y="1106"/>
                  </a:cubicBezTo>
                  <a:cubicBezTo>
                    <a:pt x="2357" y="1165"/>
                    <a:pt x="2360" y="1165"/>
                    <a:pt x="2364" y="1165"/>
                  </a:cubicBezTo>
                  <a:cubicBezTo>
                    <a:pt x="2365" y="1183"/>
                    <a:pt x="2367" y="1190"/>
                    <a:pt x="2368" y="1190"/>
                  </a:cubicBezTo>
                  <a:cubicBezTo>
                    <a:pt x="2371" y="1190"/>
                    <a:pt x="2373" y="1148"/>
                    <a:pt x="2373" y="1106"/>
                  </a:cubicBezTo>
                  <a:cubicBezTo>
                    <a:pt x="2373" y="1049"/>
                    <a:pt x="2370" y="1046"/>
                    <a:pt x="2364" y="1046"/>
                  </a:cubicBezTo>
                  <a:close/>
                  <a:moveTo>
                    <a:pt x="734" y="1231"/>
                  </a:move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92" y="1168"/>
                  </a:moveTo>
                  <a:cubicBezTo>
                    <a:pt x="2392" y="1209"/>
                    <a:pt x="2389" y="1247"/>
                    <a:pt x="2382" y="1284"/>
                  </a:cubicBezTo>
                  <a:cubicBezTo>
                    <a:pt x="2379" y="1247"/>
                    <a:pt x="2379" y="1206"/>
                    <a:pt x="2386" y="1168"/>
                  </a:cubicBezTo>
                  <a:close/>
                  <a:moveTo>
                    <a:pt x="1618" y="1178"/>
                  </a:moveTo>
                  <a:lnTo>
                    <a:pt x="1621" y="1237"/>
                  </a:lnTo>
                  <a:lnTo>
                    <a:pt x="1618" y="1297"/>
                  </a:lnTo>
                  <a:lnTo>
                    <a:pt x="1615" y="1297"/>
                  </a:lnTo>
                  <a:cubicBezTo>
                    <a:pt x="1615" y="1256"/>
                    <a:pt x="1615" y="1218"/>
                    <a:pt x="1618" y="1178"/>
                  </a:cubicBezTo>
                  <a:close/>
                  <a:moveTo>
                    <a:pt x="1894" y="1249"/>
                  </a:moveTo>
                  <a:cubicBezTo>
                    <a:pt x="1896" y="1249"/>
                    <a:pt x="1898" y="1276"/>
                    <a:pt x="1900" y="1278"/>
                  </a:cubicBezTo>
                  <a:cubicBezTo>
                    <a:pt x="1902" y="1326"/>
                    <a:pt x="1903" y="1335"/>
                    <a:pt x="1900" y="1335"/>
                  </a:cubicBezTo>
                  <a:cubicBezTo>
                    <a:pt x="1899" y="1335"/>
                    <a:pt x="1898" y="1335"/>
                    <a:pt x="1897" y="1334"/>
                  </a:cubicBezTo>
                  <a:cubicBezTo>
                    <a:pt x="1894" y="1316"/>
                    <a:pt x="1894" y="1297"/>
                    <a:pt x="1894" y="1275"/>
                  </a:cubicBezTo>
                  <a:cubicBezTo>
                    <a:pt x="1894" y="1255"/>
                    <a:pt x="1894" y="1249"/>
                    <a:pt x="1894" y="1249"/>
                  </a:cubicBezTo>
                  <a:close/>
                  <a:moveTo>
                    <a:pt x="1546" y="1168"/>
                  </a:moveTo>
                  <a:cubicBezTo>
                    <a:pt x="1549" y="1168"/>
                    <a:pt x="1546" y="1275"/>
                    <a:pt x="1543" y="1336"/>
                  </a:cubicBezTo>
                  <a:lnTo>
                    <a:pt x="1543" y="1336"/>
                  </a:lnTo>
                  <a:cubicBezTo>
                    <a:pt x="1543" y="1329"/>
                    <a:pt x="1543" y="1314"/>
                    <a:pt x="1543" y="1284"/>
                  </a:cubicBezTo>
                  <a:cubicBezTo>
                    <a:pt x="1543" y="1225"/>
                    <a:pt x="1546" y="1168"/>
                    <a:pt x="1546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0" y="1244"/>
                    <a:pt x="1953" y="1225"/>
                  </a:cubicBezTo>
                  <a:close/>
                  <a:moveTo>
                    <a:pt x="725" y="1287"/>
                  </a:moveTo>
                  <a:lnTo>
                    <a:pt x="728" y="1347"/>
                  </a:lnTo>
                  <a:lnTo>
                    <a:pt x="725" y="1347"/>
                  </a:lnTo>
                  <a:cubicBezTo>
                    <a:pt x="722" y="1347"/>
                    <a:pt x="722" y="1347"/>
                    <a:pt x="722" y="1287"/>
                  </a:cubicBezTo>
                  <a:close/>
                  <a:moveTo>
                    <a:pt x="1806" y="1322"/>
                  </a:moveTo>
                  <a:cubicBezTo>
                    <a:pt x="1806" y="1342"/>
                    <a:pt x="1805" y="1348"/>
                    <a:pt x="1805" y="1348"/>
                  </a:cubicBezTo>
                  <a:cubicBezTo>
                    <a:pt x="1804" y="1348"/>
                    <a:pt x="1804" y="1322"/>
                    <a:pt x="1806" y="1322"/>
                  </a:cubicBezTo>
                  <a:close/>
                  <a:moveTo>
                    <a:pt x="753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3" y="1350"/>
                    <a:pt x="753" y="1350"/>
                    <a:pt x="753" y="1291"/>
                  </a:cubicBezTo>
                  <a:close/>
                  <a:moveTo>
                    <a:pt x="1235" y="1240"/>
                  </a:moveTo>
                  <a:cubicBezTo>
                    <a:pt x="1239" y="1281"/>
                    <a:pt x="1239" y="1322"/>
                    <a:pt x="1232" y="1359"/>
                  </a:cubicBezTo>
                  <a:cubicBezTo>
                    <a:pt x="1226" y="1359"/>
                    <a:pt x="1226" y="1359"/>
                    <a:pt x="1226" y="1300"/>
                  </a:cubicBezTo>
                  <a:cubicBezTo>
                    <a:pt x="1226" y="1240"/>
                    <a:pt x="1232" y="1240"/>
                    <a:pt x="1235" y="1240"/>
                  </a:cubicBezTo>
                  <a:close/>
                  <a:moveTo>
                    <a:pt x="2129" y="1250"/>
                  </a:moveTo>
                  <a:cubicBezTo>
                    <a:pt x="2129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9" y="1328"/>
                    <a:pt x="2122" y="1287"/>
                    <a:pt x="2125" y="1250"/>
                  </a:cubicBezTo>
                  <a:close/>
                  <a:moveTo>
                    <a:pt x="1452" y="1272"/>
                  </a:moveTo>
                  <a:lnTo>
                    <a:pt x="1455" y="1331"/>
                  </a:lnTo>
                  <a:lnTo>
                    <a:pt x="1452" y="1391"/>
                  </a:lnTo>
                  <a:lnTo>
                    <a:pt x="1449" y="1391"/>
                  </a:lnTo>
                  <a:cubicBezTo>
                    <a:pt x="1445" y="1350"/>
                    <a:pt x="1445" y="1312"/>
                    <a:pt x="1452" y="1272"/>
                  </a:cubicBezTo>
                  <a:close/>
                  <a:moveTo>
                    <a:pt x="776" y="1296"/>
                  </a:moveTo>
                  <a:cubicBezTo>
                    <a:pt x="777" y="1296"/>
                    <a:pt x="777" y="1296"/>
                    <a:pt x="778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80" y="1384"/>
                    <a:pt x="778" y="1398"/>
                    <a:pt x="777" y="1398"/>
                  </a:cubicBezTo>
                  <a:cubicBezTo>
                    <a:pt x="776" y="1398"/>
                    <a:pt x="775" y="1383"/>
                    <a:pt x="775" y="1353"/>
                  </a:cubicBezTo>
                  <a:cubicBezTo>
                    <a:pt x="775" y="1305"/>
                    <a:pt x="775" y="1296"/>
                    <a:pt x="776" y="1296"/>
                  </a:cubicBezTo>
                  <a:close/>
                  <a:moveTo>
                    <a:pt x="1104" y="1281"/>
                  </a:moveTo>
                  <a:lnTo>
                    <a:pt x="1107" y="1284"/>
                  </a:lnTo>
                  <a:cubicBezTo>
                    <a:pt x="1107" y="1341"/>
                    <a:pt x="1104" y="1400"/>
                    <a:pt x="1104" y="1400"/>
                  </a:cubicBezTo>
                  <a:lnTo>
                    <a:pt x="1101" y="1400"/>
                  </a:lnTo>
                  <a:cubicBezTo>
                    <a:pt x="1098" y="1359"/>
                    <a:pt x="1101" y="1322"/>
                    <a:pt x="1104" y="1281"/>
                  </a:cubicBezTo>
                  <a:close/>
                  <a:moveTo>
                    <a:pt x="1821" y="1325"/>
                  </a:moveTo>
                  <a:lnTo>
                    <a:pt x="1825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8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3" y="1441"/>
                    <a:pt x="690" y="1422"/>
                    <a:pt x="690" y="1400"/>
                  </a:cubicBezTo>
                  <a:cubicBezTo>
                    <a:pt x="690" y="1381"/>
                    <a:pt x="693" y="1363"/>
                    <a:pt x="693" y="1344"/>
                  </a:cubicBezTo>
                  <a:close/>
                  <a:moveTo>
                    <a:pt x="2223" y="1203"/>
                  </a:moveTo>
                  <a:lnTo>
                    <a:pt x="2229" y="1206"/>
                  </a:lnTo>
                  <a:cubicBezTo>
                    <a:pt x="2229" y="1206"/>
                    <a:pt x="2226" y="1262"/>
                    <a:pt x="2223" y="1322"/>
                  </a:cubicBezTo>
                  <a:cubicBezTo>
                    <a:pt x="2219" y="1419"/>
                    <a:pt x="2218" y="1462"/>
                    <a:pt x="2217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6" y="1322"/>
                    <a:pt x="2216" y="1262"/>
                    <a:pt x="2223" y="1203"/>
                  </a:cubicBezTo>
                  <a:close/>
                  <a:moveTo>
                    <a:pt x="573" y="1299"/>
                  </a:moveTo>
                  <a:cubicBezTo>
                    <a:pt x="574" y="1299"/>
                    <a:pt x="574" y="1305"/>
                    <a:pt x="574" y="1325"/>
                  </a:cubicBezTo>
                  <a:lnTo>
                    <a:pt x="574" y="1385"/>
                  </a:lnTo>
                  <a:cubicBezTo>
                    <a:pt x="572" y="1427"/>
                    <a:pt x="570" y="1467"/>
                    <a:pt x="569" y="1467"/>
                  </a:cubicBezTo>
                  <a:cubicBezTo>
                    <a:pt x="568" y="1467"/>
                    <a:pt x="568" y="1461"/>
                    <a:pt x="568" y="1444"/>
                  </a:cubicBezTo>
                  <a:cubicBezTo>
                    <a:pt x="568" y="1444"/>
                    <a:pt x="568" y="1385"/>
                    <a:pt x="571" y="1325"/>
                  </a:cubicBezTo>
                  <a:cubicBezTo>
                    <a:pt x="571" y="1325"/>
                    <a:pt x="572" y="1299"/>
                    <a:pt x="573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7" y="1388"/>
                    <a:pt x="1847" y="1447"/>
                  </a:cubicBezTo>
                  <a:cubicBezTo>
                    <a:pt x="1847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8" y="1253"/>
                  </a:moveTo>
                  <a:cubicBezTo>
                    <a:pt x="2564" y="1291"/>
                    <a:pt x="2567" y="1331"/>
                    <a:pt x="2564" y="1372"/>
                  </a:cubicBezTo>
                  <a:cubicBezTo>
                    <a:pt x="2567" y="1488"/>
                    <a:pt x="2567" y="1488"/>
                    <a:pt x="2561" y="1488"/>
                  </a:cubicBezTo>
                  <a:cubicBezTo>
                    <a:pt x="2558" y="1488"/>
                    <a:pt x="2555" y="1488"/>
                    <a:pt x="2555" y="1428"/>
                  </a:cubicBezTo>
                  <a:lnTo>
                    <a:pt x="2558" y="1428"/>
                  </a:lnTo>
                  <a:cubicBezTo>
                    <a:pt x="2558" y="1446"/>
                    <a:pt x="2558" y="1453"/>
                    <a:pt x="2558" y="1453"/>
                  </a:cubicBezTo>
                  <a:cubicBezTo>
                    <a:pt x="2559" y="1453"/>
                    <a:pt x="2560" y="1411"/>
                    <a:pt x="2558" y="1369"/>
                  </a:cubicBezTo>
                  <a:lnTo>
                    <a:pt x="2558" y="1253"/>
                  </a:lnTo>
                  <a:close/>
                  <a:moveTo>
                    <a:pt x="2599" y="1375"/>
                  </a:moveTo>
                  <a:lnTo>
                    <a:pt x="2602" y="1435"/>
                  </a:lnTo>
                  <a:cubicBezTo>
                    <a:pt x="2602" y="1494"/>
                    <a:pt x="2599" y="1494"/>
                    <a:pt x="2596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6" y="1413"/>
                    <a:pt x="2596" y="1394"/>
                    <a:pt x="2599" y="1375"/>
                  </a:cubicBezTo>
                  <a:close/>
                  <a:moveTo>
                    <a:pt x="2010" y="1469"/>
                  </a:moveTo>
                  <a:lnTo>
                    <a:pt x="2013" y="1529"/>
                  </a:lnTo>
                  <a:lnTo>
                    <a:pt x="2010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5" y="1413"/>
                  </a:moveTo>
                  <a:lnTo>
                    <a:pt x="2041" y="1416"/>
                  </a:lnTo>
                  <a:cubicBezTo>
                    <a:pt x="2044" y="1454"/>
                    <a:pt x="2041" y="1494"/>
                    <a:pt x="2038" y="1532"/>
                  </a:cubicBezTo>
                  <a:cubicBezTo>
                    <a:pt x="2037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5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4" y="1432"/>
                  </a:moveTo>
                  <a:cubicBezTo>
                    <a:pt x="2157" y="1432"/>
                    <a:pt x="2154" y="1491"/>
                    <a:pt x="2151" y="1607"/>
                  </a:cubicBezTo>
                  <a:cubicBezTo>
                    <a:pt x="2148" y="1632"/>
                    <a:pt x="2146" y="1646"/>
                    <a:pt x="2146" y="1646"/>
                  </a:cubicBezTo>
                  <a:cubicBezTo>
                    <a:pt x="2145" y="1646"/>
                    <a:pt x="2146" y="1617"/>
                    <a:pt x="2147" y="1548"/>
                  </a:cubicBezTo>
                  <a:cubicBezTo>
                    <a:pt x="2151" y="1488"/>
                    <a:pt x="2154" y="1432"/>
                    <a:pt x="2154" y="1432"/>
                  </a:cubicBezTo>
                  <a:close/>
                  <a:moveTo>
                    <a:pt x="468" y="1488"/>
                  </a:moveTo>
                  <a:lnTo>
                    <a:pt x="468" y="1488"/>
                  </a:lnTo>
                  <a:cubicBezTo>
                    <a:pt x="471" y="1548"/>
                    <a:pt x="468" y="1607"/>
                    <a:pt x="465" y="1663"/>
                  </a:cubicBezTo>
                  <a:cubicBezTo>
                    <a:pt x="461" y="1663"/>
                    <a:pt x="461" y="1663"/>
                    <a:pt x="461" y="1604"/>
                  </a:cubicBezTo>
                  <a:cubicBezTo>
                    <a:pt x="458" y="1566"/>
                    <a:pt x="461" y="1526"/>
                    <a:pt x="468" y="1488"/>
                  </a:cubicBezTo>
                  <a:close/>
                  <a:moveTo>
                    <a:pt x="1975" y="1582"/>
                  </a:moveTo>
                  <a:cubicBezTo>
                    <a:pt x="1972" y="1601"/>
                    <a:pt x="1972" y="1623"/>
                    <a:pt x="1972" y="1642"/>
                  </a:cubicBezTo>
                  <a:cubicBezTo>
                    <a:pt x="1972" y="1660"/>
                    <a:pt x="1972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9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32" y="1582"/>
                    <a:pt x="29" y="1623"/>
                    <a:pt x="26" y="1660"/>
                  </a:cubicBezTo>
                  <a:cubicBezTo>
                    <a:pt x="24" y="1695"/>
                    <a:pt x="23" y="1710"/>
                    <a:pt x="22" y="1710"/>
                  </a:cubicBezTo>
                  <a:cubicBezTo>
                    <a:pt x="20" y="1710"/>
                    <a:pt x="21" y="1626"/>
                    <a:pt x="26" y="1544"/>
                  </a:cubicBezTo>
                  <a:cubicBezTo>
                    <a:pt x="27" y="1485"/>
                    <a:pt x="28" y="1455"/>
                    <a:pt x="29" y="1455"/>
                  </a:cubicBezTo>
                  <a:close/>
                  <a:moveTo>
                    <a:pt x="841" y="1601"/>
                  </a:moveTo>
                  <a:lnTo>
                    <a:pt x="844" y="1660"/>
                  </a:lnTo>
                  <a:cubicBezTo>
                    <a:pt x="844" y="1714"/>
                    <a:pt x="841" y="1717"/>
                    <a:pt x="841" y="1717"/>
                  </a:cubicBezTo>
                  <a:cubicBezTo>
                    <a:pt x="841" y="1717"/>
                    <a:pt x="841" y="1717"/>
                    <a:pt x="841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1" y="1601"/>
                  </a:cubicBezTo>
                  <a:close/>
                  <a:moveTo>
                    <a:pt x="1496" y="1632"/>
                  </a:moveTo>
                  <a:cubicBezTo>
                    <a:pt x="1496" y="1692"/>
                    <a:pt x="1492" y="1751"/>
                    <a:pt x="1492" y="1751"/>
                  </a:cubicBezTo>
                  <a:lnTo>
                    <a:pt x="1489" y="1751"/>
                  </a:lnTo>
                  <a:cubicBezTo>
                    <a:pt x="1486" y="1710"/>
                    <a:pt x="1486" y="1673"/>
                    <a:pt x="1492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800" y="1770"/>
                  </a:lnTo>
                  <a:cubicBezTo>
                    <a:pt x="800" y="1732"/>
                    <a:pt x="800" y="1692"/>
                    <a:pt x="803" y="1654"/>
                  </a:cubicBezTo>
                  <a:close/>
                  <a:moveTo>
                    <a:pt x="2549" y="1723"/>
                  </a:moveTo>
                  <a:cubicBezTo>
                    <a:pt x="2549" y="1783"/>
                    <a:pt x="2549" y="1783"/>
                    <a:pt x="2552" y="1783"/>
                  </a:cubicBezTo>
                  <a:lnTo>
                    <a:pt x="2555" y="1783"/>
                  </a:lnTo>
                  <a:lnTo>
                    <a:pt x="2552" y="1723"/>
                  </a:lnTo>
                  <a:close/>
                  <a:moveTo>
                    <a:pt x="26" y="952"/>
                  </a:moveTo>
                  <a:cubicBezTo>
                    <a:pt x="23" y="993"/>
                    <a:pt x="20" y="1030"/>
                    <a:pt x="23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6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7" y="1187"/>
                  </a:cubicBezTo>
                  <a:cubicBezTo>
                    <a:pt x="7" y="1170"/>
                    <a:pt x="7" y="1162"/>
                    <a:pt x="6" y="1162"/>
                  </a:cubicBezTo>
                  <a:lnTo>
                    <a:pt x="6" y="1162"/>
                  </a:lnTo>
                  <a:cubicBezTo>
                    <a:pt x="6" y="1162"/>
                    <a:pt x="5" y="1205"/>
                    <a:pt x="7" y="1247"/>
                  </a:cubicBezTo>
                  <a:cubicBezTo>
                    <a:pt x="7" y="1284"/>
                    <a:pt x="7" y="1325"/>
                    <a:pt x="4" y="1363"/>
                  </a:cubicBezTo>
                  <a:lnTo>
                    <a:pt x="4" y="1482"/>
                  </a:lnTo>
                  <a:cubicBezTo>
                    <a:pt x="1" y="1560"/>
                    <a:pt x="4" y="1638"/>
                    <a:pt x="10" y="1720"/>
                  </a:cubicBezTo>
                  <a:cubicBezTo>
                    <a:pt x="17" y="1755"/>
                    <a:pt x="24" y="1789"/>
                    <a:pt x="28" y="1789"/>
                  </a:cubicBezTo>
                  <a:cubicBezTo>
                    <a:pt x="30" y="1789"/>
                    <a:pt x="32" y="1771"/>
                    <a:pt x="32" y="1723"/>
                  </a:cubicBezTo>
                  <a:cubicBezTo>
                    <a:pt x="32" y="1701"/>
                    <a:pt x="35" y="1682"/>
                    <a:pt x="38" y="1663"/>
                  </a:cubicBezTo>
                  <a:cubicBezTo>
                    <a:pt x="41" y="1682"/>
                    <a:pt x="45" y="1704"/>
                    <a:pt x="45" y="1723"/>
                  </a:cubicBezTo>
                  <a:cubicBezTo>
                    <a:pt x="45" y="1783"/>
                    <a:pt x="57" y="1786"/>
                    <a:pt x="73" y="1786"/>
                  </a:cubicBezTo>
                  <a:cubicBezTo>
                    <a:pt x="92" y="1789"/>
                    <a:pt x="101" y="1792"/>
                    <a:pt x="104" y="1852"/>
                  </a:cubicBezTo>
                  <a:cubicBezTo>
                    <a:pt x="107" y="1911"/>
                    <a:pt x="110" y="1911"/>
                    <a:pt x="110" y="1911"/>
                  </a:cubicBezTo>
                  <a:cubicBezTo>
                    <a:pt x="110" y="1865"/>
                    <a:pt x="122" y="1856"/>
                    <a:pt x="137" y="1856"/>
                  </a:cubicBezTo>
                  <a:cubicBezTo>
                    <a:pt x="142" y="1856"/>
                    <a:pt x="146" y="1857"/>
                    <a:pt x="151" y="1858"/>
                  </a:cubicBezTo>
                  <a:cubicBezTo>
                    <a:pt x="156" y="1858"/>
                    <a:pt x="161" y="1859"/>
                    <a:pt x="166" y="1859"/>
                  </a:cubicBezTo>
                  <a:cubicBezTo>
                    <a:pt x="182" y="1859"/>
                    <a:pt x="195" y="1851"/>
                    <a:pt x="195" y="1804"/>
                  </a:cubicBezTo>
                  <a:lnTo>
                    <a:pt x="201" y="1804"/>
                  </a:lnTo>
                  <a:cubicBezTo>
                    <a:pt x="201" y="1864"/>
                    <a:pt x="208" y="1864"/>
                    <a:pt x="214" y="1867"/>
                  </a:cubicBezTo>
                  <a:cubicBezTo>
                    <a:pt x="220" y="1808"/>
                    <a:pt x="226" y="1808"/>
                    <a:pt x="226" y="1808"/>
                  </a:cubicBezTo>
                  <a:cubicBezTo>
                    <a:pt x="226" y="1867"/>
                    <a:pt x="230" y="1867"/>
                    <a:pt x="236" y="1870"/>
                  </a:cubicBezTo>
                  <a:cubicBezTo>
                    <a:pt x="242" y="1870"/>
                    <a:pt x="245" y="1870"/>
                    <a:pt x="245" y="1811"/>
                  </a:cubicBezTo>
                  <a:cubicBezTo>
                    <a:pt x="248" y="1811"/>
                    <a:pt x="270" y="1814"/>
                    <a:pt x="277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2" y="1899"/>
                    <a:pt x="285" y="1859"/>
                    <a:pt x="289" y="1817"/>
                  </a:cubicBezTo>
                  <a:cubicBezTo>
                    <a:pt x="286" y="1779"/>
                    <a:pt x="289" y="1739"/>
                    <a:pt x="295" y="1701"/>
                  </a:cubicBezTo>
                  <a:lnTo>
                    <a:pt x="295" y="1817"/>
                  </a:lnTo>
                  <a:cubicBezTo>
                    <a:pt x="292" y="1877"/>
                    <a:pt x="292" y="1877"/>
                    <a:pt x="295" y="1877"/>
                  </a:cubicBezTo>
                  <a:lnTo>
                    <a:pt x="302" y="1880"/>
                  </a:lnTo>
                  <a:cubicBezTo>
                    <a:pt x="302" y="1831"/>
                    <a:pt x="312" y="1822"/>
                    <a:pt x="328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2" y="1826"/>
                    <a:pt x="357" y="1826"/>
                  </a:cubicBezTo>
                  <a:cubicBezTo>
                    <a:pt x="371" y="1826"/>
                    <a:pt x="377" y="1815"/>
                    <a:pt x="377" y="1770"/>
                  </a:cubicBezTo>
                  <a:cubicBezTo>
                    <a:pt x="377" y="1741"/>
                    <a:pt x="378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6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8" y="1814"/>
                    <a:pt x="408" y="1776"/>
                  </a:cubicBezTo>
                  <a:cubicBezTo>
                    <a:pt x="408" y="1717"/>
                    <a:pt x="409" y="1687"/>
                    <a:pt x="410" y="1687"/>
                  </a:cubicBezTo>
                  <a:cubicBezTo>
                    <a:pt x="411" y="1687"/>
                    <a:pt x="413" y="1717"/>
                    <a:pt x="414" y="1776"/>
                  </a:cubicBezTo>
                  <a:cubicBezTo>
                    <a:pt x="414" y="1823"/>
                    <a:pt x="422" y="1843"/>
                    <a:pt x="431" y="1843"/>
                  </a:cubicBezTo>
                  <a:cubicBezTo>
                    <a:pt x="445" y="1843"/>
                    <a:pt x="463" y="1795"/>
                    <a:pt x="465" y="1723"/>
                  </a:cubicBezTo>
                  <a:lnTo>
                    <a:pt x="465" y="1783"/>
                  </a:lnTo>
                  <a:cubicBezTo>
                    <a:pt x="465" y="1842"/>
                    <a:pt x="468" y="1842"/>
                    <a:pt x="480" y="1845"/>
                  </a:cubicBezTo>
                  <a:lnTo>
                    <a:pt x="490" y="1845"/>
                  </a:lnTo>
                  <a:cubicBezTo>
                    <a:pt x="490" y="1797"/>
                    <a:pt x="493" y="1779"/>
                    <a:pt x="497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2" y="1908"/>
                    <a:pt x="512" y="1908"/>
                    <a:pt x="518" y="1908"/>
                  </a:cubicBezTo>
                  <a:cubicBezTo>
                    <a:pt x="522" y="1860"/>
                    <a:pt x="527" y="1843"/>
                    <a:pt x="531" y="1843"/>
                  </a:cubicBezTo>
                  <a:cubicBezTo>
                    <a:pt x="537" y="1843"/>
                    <a:pt x="543" y="1879"/>
                    <a:pt x="543" y="1914"/>
                  </a:cubicBezTo>
                  <a:lnTo>
                    <a:pt x="549" y="1914"/>
                  </a:lnTo>
                  <a:cubicBezTo>
                    <a:pt x="552" y="1866"/>
                    <a:pt x="556" y="1857"/>
                    <a:pt x="560" y="1857"/>
                  </a:cubicBezTo>
                  <a:cubicBezTo>
                    <a:pt x="560" y="1857"/>
                    <a:pt x="561" y="1857"/>
                    <a:pt x="562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71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4" y="1801"/>
                    <a:pt x="596" y="1801"/>
                  </a:cubicBezTo>
                  <a:cubicBezTo>
                    <a:pt x="612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7" y="1763"/>
                    <a:pt x="629" y="1763"/>
                  </a:cubicBezTo>
                  <a:cubicBezTo>
                    <a:pt x="630" y="1763"/>
                    <a:pt x="631" y="1777"/>
                    <a:pt x="631" y="1808"/>
                  </a:cubicBezTo>
                  <a:cubicBezTo>
                    <a:pt x="632" y="1838"/>
                    <a:pt x="636" y="1853"/>
                    <a:pt x="641" y="1853"/>
                  </a:cubicBezTo>
                  <a:cubicBezTo>
                    <a:pt x="645" y="1853"/>
                    <a:pt x="649" y="1839"/>
                    <a:pt x="653" y="1811"/>
                  </a:cubicBezTo>
                  <a:lnTo>
                    <a:pt x="659" y="1811"/>
                  </a:lnTo>
                  <a:cubicBezTo>
                    <a:pt x="660" y="1871"/>
                    <a:pt x="664" y="1900"/>
                    <a:pt x="667" y="1900"/>
                  </a:cubicBezTo>
                  <a:cubicBezTo>
                    <a:pt x="670" y="1900"/>
                    <a:pt x="673" y="1871"/>
                    <a:pt x="675" y="1814"/>
                  </a:cubicBezTo>
                  <a:cubicBezTo>
                    <a:pt x="675" y="1873"/>
                    <a:pt x="678" y="1873"/>
                    <a:pt x="681" y="1873"/>
                  </a:cubicBezTo>
                  <a:cubicBezTo>
                    <a:pt x="684" y="1844"/>
                    <a:pt x="688" y="1830"/>
                    <a:pt x="692" y="1830"/>
                  </a:cubicBezTo>
                  <a:cubicBezTo>
                    <a:pt x="696" y="1830"/>
                    <a:pt x="700" y="1846"/>
                    <a:pt x="700" y="1877"/>
                  </a:cubicBezTo>
                  <a:lnTo>
                    <a:pt x="703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3" y="1818"/>
                    <a:pt x="713" y="1818"/>
                    <a:pt x="714" y="1818"/>
                  </a:cubicBezTo>
                  <a:cubicBezTo>
                    <a:pt x="716" y="1818"/>
                    <a:pt x="719" y="1809"/>
                    <a:pt x="722" y="1761"/>
                  </a:cubicBezTo>
                  <a:cubicBezTo>
                    <a:pt x="725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31" y="1742"/>
                    <a:pt x="728" y="1779"/>
                    <a:pt x="725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6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5" y="1674"/>
                  </a:cubicBezTo>
                  <a:lnTo>
                    <a:pt x="745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7" y="1823"/>
                    <a:pt x="747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9" y="1826"/>
                  </a:cubicBezTo>
                  <a:cubicBezTo>
                    <a:pt x="770" y="1797"/>
                    <a:pt x="771" y="1782"/>
                    <a:pt x="772" y="1782"/>
                  </a:cubicBezTo>
                  <a:cubicBezTo>
                    <a:pt x="772" y="1782"/>
                    <a:pt x="773" y="1797"/>
                    <a:pt x="775" y="1826"/>
                  </a:cubicBezTo>
                  <a:cubicBezTo>
                    <a:pt x="775" y="1851"/>
                    <a:pt x="775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79" y="1739"/>
                    <a:pt x="781" y="1725"/>
                    <a:pt x="783" y="1725"/>
                  </a:cubicBezTo>
                  <a:cubicBezTo>
                    <a:pt x="784" y="1725"/>
                    <a:pt x="786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90" y="1869"/>
                    <a:pt x="790" y="1854"/>
                    <a:pt x="790" y="1830"/>
                  </a:cubicBezTo>
                  <a:cubicBezTo>
                    <a:pt x="794" y="1770"/>
                    <a:pt x="797" y="1770"/>
                    <a:pt x="797" y="1770"/>
                  </a:cubicBezTo>
                  <a:cubicBezTo>
                    <a:pt x="797" y="1830"/>
                    <a:pt x="825" y="1833"/>
                    <a:pt x="853" y="1839"/>
                  </a:cubicBezTo>
                  <a:cubicBezTo>
                    <a:pt x="859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60" y="1652"/>
                  </a:cubicBezTo>
                  <a:cubicBezTo>
                    <a:pt x="860" y="1652"/>
                    <a:pt x="861" y="1686"/>
                    <a:pt x="863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70" y="1854"/>
                    <a:pt x="870" y="1810"/>
                    <a:pt x="869" y="1723"/>
                  </a:cubicBezTo>
                  <a:cubicBezTo>
                    <a:pt x="867" y="1663"/>
                    <a:pt x="866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6" y="1768"/>
                    <a:pt x="877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1" y="1678"/>
                    <a:pt x="881" y="1693"/>
                    <a:pt x="881" y="1723"/>
                  </a:cubicBezTo>
                  <a:cubicBezTo>
                    <a:pt x="884" y="1765"/>
                    <a:pt x="886" y="1807"/>
                    <a:pt x="887" y="1807"/>
                  </a:cubicBezTo>
                  <a:cubicBezTo>
                    <a:pt x="887" y="1807"/>
                    <a:pt x="888" y="1800"/>
                    <a:pt x="888" y="1783"/>
                  </a:cubicBezTo>
                  <a:cubicBezTo>
                    <a:pt x="888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7" y="1867"/>
                  </a:cubicBezTo>
                  <a:cubicBezTo>
                    <a:pt x="899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3" y="1699"/>
                  </a:cubicBezTo>
                  <a:cubicBezTo>
                    <a:pt x="914" y="1699"/>
                    <a:pt x="914" y="1728"/>
                    <a:pt x="913" y="1786"/>
                  </a:cubicBezTo>
                  <a:cubicBezTo>
                    <a:pt x="911" y="1832"/>
                    <a:pt x="913" y="1852"/>
                    <a:pt x="916" y="1852"/>
                  </a:cubicBezTo>
                  <a:cubicBezTo>
                    <a:pt x="920" y="1852"/>
                    <a:pt x="926" y="1802"/>
                    <a:pt x="928" y="1729"/>
                  </a:cubicBezTo>
                  <a:cubicBezTo>
                    <a:pt x="930" y="1662"/>
                    <a:pt x="931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5" y="1732"/>
                    <a:pt x="935" y="1732"/>
                  </a:cubicBezTo>
                  <a:cubicBezTo>
                    <a:pt x="938" y="1732"/>
                    <a:pt x="941" y="1732"/>
                    <a:pt x="941" y="1792"/>
                  </a:cubicBezTo>
                  <a:cubicBezTo>
                    <a:pt x="941" y="1792"/>
                    <a:pt x="944" y="1792"/>
                    <a:pt x="950" y="1732"/>
                  </a:cubicBezTo>
                  <a:cubicBezTo>
                    <a:pt x="953" y="1689"/>
                    <a:pt x="955" y="1670"/>
                    <a:pt x="958" y="1670"/>
                  </a:cubicBezTo>
                  <a:cubicBezTo>
                    <a:pt x="963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2" y="1633"/>
                    <a:pt x="982" y="1679"/>
                  </a:cubicBezTo>
                  <a:lnTo>
                    <a:pt x="982" y="1739"/>
                  </a:lnTo>
                  <a:cubicBezTo>
                    <a:pt x="983" y="1694"/>
                    <a:pt x="985" y="1675"/>
                    <a:pt x="988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1000" y="1720"/>
                    <a:pt x="1004" y="1682"/>
                  </a:cubicBezTo>
                  <a:cubicBezTo>
                    <a:pt x="1007" y="1682"/>
                    <a:pt x="1010" y="1682"/>
                    <a:pt x="1010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6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5" y="1864"/>
                  </a:lnTo>
                  <a:cubicBezTo>
                    <a:pt x="1036" y="1834"/>
                    <a:pt x="1039" y="1819"/>
                    <a:pt x="1041" y="1819"/>
                  </a:cubicBezTo>
                  <a:cubicBezTo>
                    <a:pt x="1043" y="1819"/>
                    <a:pt x="1044" y="1834"/>
                    <a:pt x="1044" y="1864"/>
                  </a:cubicBezTo>
                  <a:cubicBezTo>
                    <a:pt x="1044" y="1864"/>
                    <a:pt x="1051" y="1864"/>
                    <a:pt x="1054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3" y="1912"/>
                  </a:cubicBezTo>
                  <a:cubicBezTo>
                    <a:pt x="1064" y="1912"/>
                    <a:pt x="1065" y="1897"/>
                    <a:pt x="1066" y="1867"/>
                  </a:cubicBezTo>
                  <a:cubicBezTo>
                    <a:pt x="1066" y="1819"/>
                    <a:pt x="1068" y="1810"/>
                    <a:pt x="1071" y="1810"/>
                  </a:cubicBezTo>
                  <a:cubicBezTo>
                    <a:pt x="1071" y="1810"/>
                    <a:pt x="1072" y="1810"/>
                    <a:pt x="1072" y="1811"/>
                  </a:cubicBezTo>
                  <a:lnTo>
                    <a:pt x="1079" y="1811"/>
                  </a:lnTo>
                  <a:cubicBezTo>
                    <a:pt x="1079" y="1751"/>
                    <a:pt x="1079" y="1751"/>
                    <a:pt x="1082" y="1751"/>
                  </a:cubicBezTo>
                  <a:cubicBezTo>
                    <a:pt x="1085" y="1751"/>
                    <a:pt x="1094" y="1814"/>
                    <a:pt x="1098" y="1814"/>
                  </a:cubicBezTo>
                  <a:cubicBezTo>
                    <a:pt x="1107" y="1814"/>
                    <a:pt x="1107" y="1814"/>
                    <a:pt x="1104" y="1754"/>
                  </a:cubicBezTo>
                  <a:cubicBezTo>
                    <a:pt x="1102" y="1754"/>
                    <a:pt x="1101" y="1728"/>
                    <a:pt x="1103" y="1728"/>
                  </a:cubicBezTo>
                  <a:lnTo>
                    <a:pt x="1103" y="1728"/>
                  </a:lnTo>
                  <a:cubicBezTo>
                    <a:pt x="1103" y="1728"/>
                    <a:pt x="1105" y="1735"/>
                    <a:pt x="1107" y="1754"/>
                  </a:cubicBezTo>
                  <a:cubicBezTo>
                    <a:pt x="1110" y="1754"/>
                    <a:pt x="1120" y="1817"/>
                    <a:pt x="1129" y="1817"/>
                  </a:cubicBezTo>
                  <a:cubicBezTo>
                    <a:pt x="1131" y="1818"/>
                    <a:pt x="1133" y="1818"/>
                    <a:pt x="1135" y="1818"/>
                  </a:cubicBezTo>
                  <a:cubicBezTo>
                    <a:pt x="1141" y="1818"/>
                    <a:pt x="1141" y="1809"/>
                    <a:pt x="1141" y="1761"/>
                  </a:cubicBezTo>
                  <a:cubicBezTo>
                    <a:pt x="1140" y="1701"/>
                    <a:pt x="1140" y="1671"/>
                    <a:pt x="1141" y="1671"/>
                  </a:cubicBezTo>
                  <a:lnTo>
                    <a:pt x="1141" y="1671"/>
                  </a:lnTo>
                  <a:cubicBezTo>
                    <a:pt x="1141" y="1671"/>
                    <a:pt x="1143" y="1701"/>
                    <a:pt x="1145" y="1761"/>
                  </a:cubicBezTo>
                  <a:cubicBezTo>
                    <a:pt x="1148" y="1830"/>
                    <a:pt x="1151" y="1859"/>
                    <a:pt x="1152" y="1859"/>
                  </a:cubicBezTo>
                  <a:cubicBezTo>
                    <a:pt x="1153" y="1859"/>
                    <a:pt x="1154" y="1845"/>
                    <a:pt x="1154" y="1820"/>
                  </a:cubicBezTo>
                  <a:cubicBezTo>
                    <a:pt x="1157" y="1772"/>
                    <a:pt x="1157" y="1763"/>
                    <a:pt x="1159" y="1763"/>
                  </a:cubicBezTo>
                  <a:cubicBezTo>
                    <a:pt x="1159" y="1763"/>
                    <a:pt x="1160" y="1763"/>
                    <a:pt x="1160" y="1764"/>
                  </a:cubicBezTo>
                  <a:cubicBezTo>
                    <a:pt x="1160" y="1792"/>
                    <a:pt x="1161" y="1807"/>
                    <a:pt x="1163" y="1807"/>
                  </a:cubicBezTo>
                  <a:cubicBezTo>
                    <a:pt x="1164" y="1807"/>
                    <a:pt x="1167" y="1793"/>
                    <a:pt x="1170" y="1764"/>
                  </a:cubicBezTo>
                  <a:cubicBezTo>
                    <a:pt x="1173" y="1764"/>
                    <a:pt x="1173" y="1764"/>
                    <a:pt x="1173" y="1823"/>
                  </a:cubicBezTo>
                  <a:lnTo>
                    <a:pt x="1179" y="1823"/>
                  </a:lnTo>
                  <a:cubicBezTo>
                    <a:pt x="1182" y="1776"/>
                    <a:pt x="1186" y="1758"/>
                    <a:pt x="1191" y="1758"/>
                  </a:cubicBezTo>
                  <a:cubicBezTo>
                    <a:pt x="1198" y="1758"/>
                    <a:pt x="1205" y="1794"/>
                    <a:pt x="1207" y="1830"/>
                  </a:cubicBezTo>
                  <a:cubicBezTo>
                    <a:pt x="1207" y="1830"/>
                    <a:pt x="1210" y="1830"/>
                    <a:pt x="1214" y="1770"/>
                  </a:cubicBezTo>
                  <a:cubicBezTo>
                    <a:pt x="1215" y="1712"/>
                    <a:pt x="1217" y="1683"/>
                    <a:pt x="1218" y="1683"/>
                  </a:cubicBezTo>
                  <a:cubicBezTo>
                    <a:pt x="1219" y="1683"/>
                    <a:pt x="1220" y="1712"/>
                    <a:pt x="1220" y="1770"/>
                  </a:cubicBezTo>
                  <a:cubicBezTo>
                    <a:pt x="1220" y="1830"/>
                    <a:pt x="1220" y="1859"/>
                    <a:pt x="1220" y="1859"/>
                  </a:cubicBezTo>
                  <a:cubicBezTo>
                    <a:pt x="1221" y="1859"/>
                    <a:pt x="1221" y="1830"/>
                    <a:pt x="1223" y="1770"/>
                  </a:cubicBezTo>
                  <a:cubicBezTo>
                    <a:pt x="1224" y="1747"/>
                    <a:pt x="1228" y="1733"/>
                    <a:pt x="1231" y="1733"/>
                  </a:cubicBezTo>
                  <a:cubicBezTo>
                    <a:pt x="1236" y="1733"/>
                    <a:pt x="1240" y="1762"/>
                    <a:pt x="1239" y="1833"/>
                  </a:cubicBezTo>
                  <a:lnTo>
                    <a:pt x="1239" y="1952"/>
                  </a:lnTo>
                  <a:cubicBezTo>
                    <a:pt x="1242" y="1892"/>
                    <a:pt x="1245" y="1892"/>
                    <a:pt x="1245" y="1892"/>
                  </a:cubicBezTo>
                  <a:cubicBezTo>
                    <a:pt x="1245" y="1844"/>
                    <a:pt x="1247" y="1835"/>
                    <a:pt x="1253" y="1835"/>
                  </a:cubicBezTo>
                  <a:cubicBezTo>
                    <a:pt x="1254" y="1835"/>
                    <a:pt x="1256" y="1835"/>
                    <a:pt x="1257" y="1836"/>
                  </a:cubicBezTo>
                  <a:cubicBezTo>
                    <a:pt x="1264" y="1836"/>
                    <a:pt x="1276" y="1779"/>
                    <a:pt x="1282" y="1779"/>
                  </a:cubicBezTo>
                  <a:cubicBezTo>
                    <a:pt x="1289" y="1779"/>
                    <a:pt x="1298" y="1783"/>
                    <a:pt x="1301" y="1842"/>
                  </a:cubicBezTo>
                  <a:cubicBezTo>
                    <a:pt x="1304" y="1842"/>
                    <a:pt x="1308" y="1842"/>
                    <a:pt x="1314" y="1786"/>
                  </a:cubicBezTo>
                  <a:cubicBezTo>
                    <a:pt x="1315" y="1756"/>
                    <a:pt x="1318" y="1741"/>
                    <a:pt x="1320" y="1741"/>
                  </a:cubicBezTo>
                  <a:cubicBezTo>
                    <a:pt x="1322" y="1741"/>
                    <a:pt x="1323" y="1756"/>
                    <a:pt x="1323" y="1786"/>
                  </a:cubicBezTo>
                  <a:lnTo>
                    <a:pt x="1326" y="1786"/>
                  </a:lnTo>
                  <a:cubicBezTo>
                    <a:pt x="1333" y="1729"/>
                    <a:pt x="1336" y="1729"/>
                    <a:pt x="1336" y="1729"/>
                  </a:cubicBezTo>
                  <a:cubicBezTo>
                    <a:pt x="1336" y="1771"/>
                    <a:pt x="1337" y="1813"/>
                    <a:pt x="1339" y="1813"/>
                  </a:cubicBezTo>
                  <a:cubicBezTo>
                    <a:pt x="1340" y="1813"/>
                    <a:pt x="1341" y="1806"/>
                    <a:pt x="1342" y="1789"/>
                  </a:cubicBezTo>
                  <a:cubicBezTo>
                    <a:pt x="1342" y="1729"/>
                    <a:pt x="1345" y="1729"/>
                    <a:pt x="1351" y="1729"/>
                  </a:cubicBezTo>
                  <a:cubicBezTo>
                    <a:pt x="1355" y="1763"/>
                    <a:pt x="1388" y="1783"/>
                    <a:pt x="1417" y="1783"/>
                  </a:cubicBezTo>
                  <a:cubicBezTo>
                    <a:pt x="1439" y="1783"/>
                    <a:pt x="1458" y="1771"/>
                    <a:pt x="1458" y="1745"/>
                  </a:cubicBezTo>
                  <a:lnTo>
                    <a:pt x="1467" y="1748"/>
                  </a:lnTo>
                  <a:lnTo>
                    <a:pt x="1477" y="1748"/>
                  </a:lnTo>
                  <a:cubicBezTo>
                    <a:pt x="1477" y="1799"/>
                    <a:pt x="1480" y="1818"/>
                    <a:pt x="1484" y="1818"/>
                  </a:cubicBezTo>
                  <a:cubicBezTo>
                    <a:pt x="1489" y="1818"/>
                    <a:pt x="1496" y="1785"/>
                    <a:pt x="1502" y="1751"/>
                  </a:cubicBezTo>
                  <a:cubicBezTo>
                    <a:pt x="1505" y="1695"/>
                    <a:pt x="1508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1" y="1793"/>
                    <a:pt x="1524" y="1779"/>
                    <a:pt x="1527" y="1754"/>
                  </a:cubicBezTo>
                  <a:cubicBezTo>
                    <a:pt x="1528" y="1697"/>
                    <a:pt x="1530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4" y="1839"/>
                    <a:pt x="1536" y="1839"/>
                  </a:cubicBezTo>
                  <a:cubicBezTo>
                    <a:pt x="1539" y="1839"/>
                    <a:pt x="1542" y="1796"/>
                    <a:pt x="1546" y="1698"/>
                  </a:cubicBezTo>
                  <a:cubicBezTo>
                    <a:pt x="1547" y="1670"/>
                    <a:pt x="1548" y="1656"/>
                    <a:pt x="1549" y="1656"/>
                  </a:cubicBezTo>
                  <a:cubicBezTo>
                    <a:pt x="1550" y="1656"/>
                    <a:pt x="1550" y="1671"/>
                    <a:pt x="1552" y="1701"/>
                  </a:cubicBezTo>
                  <a:cubicBezTo>
                    <a:pt x="1554" y="1771"/>
                    <a:pt x="1556" y="1800"/>
                    <a:pt x="1557" y="1800"/>
                  </a:cubicBezTo>
                  <a:cubicBezTo>
                    <a:pt x="1558" y="1800"/>
                    <a:pt x="1558" y="1785"/>
                    <a:pt x="1558" y="1761"/>
                  </a:cubicBezTo>
                  <a:cubicBezTo>
                    <a:pt x="1560" y="1701"/>
                    <a:pt x="1561" y="1671"/>
                    <a:pt x="1563" y="1671"/>
                  </a:cubicBezTo>
                  <a:cubicBezTo>
                    <a:pt x="1565" y="1671"/>
                    <a:pt x="1566" y="1701"/>
                    <a:pt x="1568" y="1761"/>
                  </a:cubicBezTo>
                  <a:cubicBezTo>
                    <a:pt x="1571" y="1821"/>
                    <a:pt x="1572" y="1850"/>
                    <a:pt x="1574" y="1850"/>
                  </a:cubicBezTo>
                  <a:cubicBezTo>
                    <a:pt x="1575" y="1850"/>
                    <a:pt x="1575" y="1821"/>
                    <a:pt x="1577" y="1764"/>
                  </a:cubicBezTo>
                  <a:cubicBezTo>
                    <a:pt x="1579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6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2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2" y="1826"/>
                  </a:lnTo>
                  <a:lnTo>
                    <a:pt x="1612" y="1767"/>
                  </a:lnTo>
                  <a:cubicBezTo>
                    <a:pt x="1615" y="1767"/>
                    <a:pt x="1633" y="1830"/>
                    <a:pt x="1655" y="1833"/>
                  </a:cubicBezTo>
                  <a:cubicBezTo>
                    <a:pt x="1664" y="1834"/>
                    <a:pt x="1671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4" y="1690"/>
                  </a:cubicBezTo>
                  <a:cubicBezTo>
                    <a:pt x="1695" y="1690"/>
                    <a:pt x="1698" y="1720"/>
                    <a:pt x="1699" y="1779"/>
                  </a:cubicBezTo>
                  <a:cubicBezTo>
                    <a:pt x="1702" y="1779"/>
                    <a:pt x="1709" y="1839"/>
                    <a:pt x="1715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1" y="1902"/>
                  </a:lnTo>
                  <a:cubicBezTo>
                    <a:pt x="1734" y="1835"/>
                    <a:pt x="1742" y="1808"/>
                    <a:pt x="1750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1" y="1792"/>
                  </a:cubicBezTo>
                  <a:cubicBezTo>
                    <a:pt x="1784" y="1762"/>
                    <a:pt x="1785" y="1747"/>
                    <a:pt x="1787" y="1747"/>
                  </a:cubicBezTo>
                  <a:cubicBezTo>
                    <a:pt x="1788" y="1747"/>
                    <a:pt x="1789" y="1762"/>
                    <a:pt x="1790" y="1792"/>
                  </a:cubicBezTo>
                  <a:cubicBezTo>
                    <a:pt x="1790" y="1827"/>
                    <a:pt x="1797" y="1863"/>
                    <a:pt x="1802" y="1863"/>
                  </a:cubicBezTo>
                  <a:cubicBezTo>
                    <a:pt x="1806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5" y="1858"/>
                  </a:cubicBezTo>
                  <a:cubicBezTo>
                    <a:pt x="1825" y="1926"/>
                    <a:pt x="1826" y="1954"/>
                    <a:pt x="1827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7" y="1682"/>
                    <a:pt x="1850" y="1682"/>
                  </a:cubicBezTo>
                  <a:cubicBezTo>
                    <a:pt x="1850" y="1742"/>
                    <a:pt x="1850" y="1742"/>
                    <a:pt x="1847" y="1801"/>
                  </a:cubicBezTo>
                  <a:lnTo>
                    <a:pt x="1853" y="1801"/>
                  </a:lnTo>
                  <a:cubicBezTo>
                    <a:pt x="1859" y="1842"/>
                    <a:pt x="1862" y="1880"/>
                    <a:pt x="1862" y="1920"/>
                  </a:cubicBezTo>
                  <a:cubicBezTo>
                    <a:pt x="1864" y="1945"/>
                    <a:pt x="1865" y="1960"/>
                    <a:pt x="1866" y="1960"/>
                  </a:cubicBezTo>
                  <a:cubicBezTo>
                    <a:pt x="1867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2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4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7" y="1483"/>
                    <a:pt x="1908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8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2" y="1841"/>
                    <a:pt x="1914" y="1841"/>
                  </a:cubicBezTo>
                  <a:cubicBezTo>
                    <a:pt x="1915" y="1841"/>
                    <a:pt x="1917" y="1811"/>
                    <a:pt x="1919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3" y="1707"/>
                    <a:pt x="1923" y="1721"/>
                    <a:pt x="1925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1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2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9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8" y="1701"/>
                  </a:cubicBezTo>
                  <a:cubicBezTo>
                    <a:pt x="1988" y="1701"/>
                    <a:pt x="1991" y="1701"/>
                    <a:pt x="1994" y="1761"/>
                  </a:cubicBezTo>
                  <a:cubicBezTo>
                    <a:pt x="1995" y="1779"/>
                    <a:pt x="1995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lnTo>
                    <a:pt x="1997" y="1585"/>
                  </a:ln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6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8" y="1681"/>
                    <a:pt x="2011" y="1681"/>
                  </a:cubicBezTo>
                  <a:cubicBezTo>
                    <a:pt x="2012" y="1681"/>
                    <a:pt x="2014" y="1688"/>
                    <a:pt x="2016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5" y="1767"/>
                    <a:pt x="2035" y="1767"/>
                  </a:cubicBezTo>
                  <a:cubicBezTo>
                    <a:pt x="2036" y="1739"/>
                    <a:pt x="2038" y="1725"/>
                    <a:pt x="2040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7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4" y="1798"/>
                    <a:pt x="2077" y="1757"/>
                    <a:pt x="2082" y="1717"/>
                  </a:cubicBezTo>
                  <a:cubicBezTo>
                    <a:pt x="2085" y="1657"/>
                    <a:pt x="2085" y="1538"/>
                    <a:pt x="2085" y="1479"/>
                  </a:cubicBezTo>
                  <a:cubicBezTo>
                    <a:pt x="2085" y="1411"/>
                    <a:pt x="2085" y="1383"/>
                    <a:pt x="2086" y="1383"/>
                  </a:cubicBezTo>
                  <a:cubicBezTo>
                    <a:pt x="2087" y="1383"/>
                    <a:pt x="2088" y="1397"/>
                    <a:pt x="2091" y="1422"/>
                  </a:cubicBezTo>
                  <a:cubicBezTo>
                    <a:pt x="2097" y="1460"/>
                    <a:pt x="2097" y="1501"/>
                    <a:pt x="2097" y="1541"/>
                  </a:cubicBezTo>
                  <a:cubicBezTo>
                    <a:pt x="2097" y="1595"/>
                    <a:pt x="2095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8" y="1638"/>
                    <a:pt x="2088" y="1679"/>
                    <a:pt x="2097" y="1717"/>
                  </a:cubicBezTo>
                  <a:cubicBezTo>
                    <a:pt x="2099" y="1747"/>
                    <a:pt x="2100" y="1762"/>
                    <a:pt x="2102" y="1762"/>
                  </a:cubicBezTo>
                  <a:cubicBezTo>
                    <a:pt x="2103" y="1762"/>
                    <a:pt x="2104" y="1748"/>
                    <a:pt x="2104" y="1720"/>
                  </a:cubicBezTo>
                  <a:cubicBezTo>
                    <a:pt x="2107" y="1779"/>
                    <a:pt x="2113" y="1779"/>
                    <a:pt x="2119" y="1779"/>
                  </a:cubicBezTo>
                  <a:cubicBezTo>
                    <a:pt x="2125" y="1779"/>
                    <a:pt x="2135" y="1783"/>
                    <a:pt x="2138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50" y="1687"/>
                    <a:pt x="2151" y="1701"/>
                    <a:pt x="2151" y="1726"/>
                  </a:cubicBezTo>
                  <a:cubicBezTo>
                    <a:pt x="2153" y="1799"/>
                    <a:pt x="2170" y="1853"/>
                    <a:pt x="2183" y="1853"/>
                  </a:cubicBezTo>
                  <a:cubicBezTo>
                    <a:pt x="2190" y="1853"/>
                    <a:pt x="2196" y="1835"/>
                    <a:pt x="2198" y="1792"/>
                  </a:cubicBezTo>
                  <a:lnTo>
                    <a:pt x="2204" y="1792"/>
                  </a:lnTo>
                  <a:cubicBezTo>
                    <a:pt x="2207" y="1823"/>
                    <a:pt x="2214" y="1838"/>
                    <a:pt x="2220" y="1838"/>
                  </a:cubicBezTo>
                  <a:cubicBezTo>
                    <a:pt x="2225" y="1838"/>
                    <a:pt x="2230" y="1824"/>
                    <a:pt x="2232" y="1795"/>
                  </a:cubicBezTo>
                  <a:lnTo>
                    <a:pt x="2241" y="1798"/>
                  </a:lnTo>
                  <a:cubicBezTo>
                    <a:pt x="2245" y="1828"/>
                    <a:pt x="2247" y="1843"/>
                    <a:pt x="2249" y="1843"/>
                  </a:cubicBezTo>
                  <a:cubicBezTo>
                    <a:pt x="2251" y="1843"/>
                    <a:pt x="2252" y="1828"/>
                    <a:pt x="2254" y="1798"/>
                  </a:cubicBezTo>
                  <a:cubicBezTo>
                    <a:pt x="2256" y="1756"/>
                    <a:pt x="2257" y="1715"/>
                    <a:pt x="2257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3" y="1798"/>
                    <a:pt x="2276" y="1801"/>
                  </a:cubicBezTo>
                  <a:cubicBezTo>
                    <a:pt x="2278" y="1802"/>
                    <a:pt x="2280" y="1802"/>
                    <a:pt x="2282" y="1802"/>
                  </a:cubicBezTo>
                  <a:cubicBezTo>
                    <a:pt x="2288" y="1802"/>
                    <a:pt x="2288" y="1793"/>
                    <a:pt x="2285" y="1745"/>
                  </a:cubicBezTo>
                  <a:cubicBezTo>
                    <a:pt x="2289" y="1728"/>
                    <a:pt x="2292" y="1720"/>
                    <a:pt x="2293" y="1720"/>
                  </a:cubicBezTo>
                  <a:cubicBezTo>
                    <a:pt x="2298" y="1720"/>
                    <a:pt x="2298" y="1762"/>
                    <a:pt x="2298" y="1804"/>
                  </a:cubicBezTo>
                  <a:cubicBezTo>
                    <a:pt x="2296" y="1858"/>
                    <a:pt x="2297" y="1887"/>
                    <a:pt x="2298" y="1887"/>
                  </a:cubicBezTo>
                  <a:cubicBezTo>
                    <a:pt x="2300" y="1887"/>
                    <a:pt x="2302" y="1843"/>
                    <a:pt x="2304" y="1745"/>
                  </a:cubicBezTo>
                  <a:cubicBezTo>
                    <a:pt x="2306" y="1677"/>
                    <a:pt x="2309" y="1649"/>
                    <a:pt x="2311" y="1649"/>
                  </a:cubicBezTo>
                  <a:cubicBezTo>
                    <a:pt x="2312" y="1649"/>
                    <a:pt x="2313" y="1664"/>
                    <a:pt x="2313" y="1689"/>
                  </a:cubicBezTo>
                  <a:cubicBezTo>
                    <a:pt x="2313" y="1748"/>
                    <a:pt x="2310" y="1748"/>
                    <a:pt x="2307" y="1748"/>
                  </a:cubicBezTo>
                  <a:lnTo>
                    <a:pt x="2307" y="1864"/>
                  </a:lnTo>
                  <a:cubicBezTo>
                    <a:pt x="2310" y="1864"/>
                    <a:pt x="2310" y="1864"/>
                    <a:pt x="2313" y="1808"/>
                  </a:cubicBezTo>
                  <a:cubicBezTo>
                    <a:pt x="2313" y="1808"/>
                    <a:pt x="2317" y="1808"/>
                    <a:pt x="2320" y="1748"/>
                  </a:cubicBezTo>
                  <a:cubicBezTo>
                    <a:pt x="2323" y="1689"/>
                    <a:pt x="2323" y="1629"/>
                    <a:pt x="2320" y="1573"/>
                  </a:cubicBezTo>
                  <a:cubicBezTo>
                    <a:pt x="2317" y="1513"/>
                    <a:pt x="2320" y="1513"/>
                    <a:pt x="2323" y="1513"/>
                  </a:cubicBezTo>
                  <a:cubicBezTo>
                    <a:pt x="2329" y="1573"/>
                    <a:pt x="2329" y="1632"/>
                    <a:pt x="2326" y="1692"/>
                  </a:cubicBezTo>
                  <a:cubicBezTo>
                    <a:pt x="2320" y="1729"/>
                    <a:pt x="2320" y="1770"/>
                    <a:pt x="2323" y="1808"/>
                  </a:cubicBezTo>
                  <a:cubicBezTo>
                    <a:pt x="2323" y="1819"/>
                    <a:pt x="2323" y="1824"/>
                    <a:pt x="2324" y="1824"/>
                  </a:cubicBezTo>
                  <a:cubicBezTo>
                    <a:pt x="2328" y="1824"/>
                    <a:pt x="2339" y="1729"/>
                    <a:pt x="2342" y="1632"/>
                  </a:cubicBezTo>
                  <a:lnTo>
                    <a:pt x="2342" y="1692"/>
                  </a:lnTo>
                  <a:cubicBezTo>
                    <a:pt x="2342" y="1751"/>
                    <a:pt x="2348" y="1751"/>
                    <a:pt x="2354" y="1754"/>
                  </a:cubicBezTo>
                  <a:cubicBezTo>
                    <a:pt x="2360" y="1754"/>
                    <a:pt x="2364" y="1754"/>
                    <a:pt x="2364" y="1695"/>
                  </a:cubicBezTo>
                  <a:cubicBezTo>
                    <a:pt x="2360" y="1657"/>
                    <a:pt x="2360" y="1616"/>
                    <a:pt x="2367" y="1579"/>
                  </a:cubicBezTo>
                  <a:cubicBezTo>
                    <a:pt x="2360" y="1538"/>
                    <a:pt x="2360" y="1497"/>
                    <a:pt x="2364" y="1460"/>
                  </a:cubicBezTo>
                  <a:lnTo>
                    <a:pt x="2364" y="1460"/>
                  </a:lnTo>
                  <a:cubicBezTo>
                    <a:pt x="2364" y="1460"/>
                    <a:pt x="2370" y="1519"/>
                    <a:pt x="2373" y="1579"/>
                  </a:cubicBezTo>
                  <a:cubicBezTo>
                    <a:pt x="2379" y="1698"/>
                    <a:pt x="2386" y="1757"/>
                    <a:pt x="2398" y="1761"/>
                  </a:cubicBezTo>
                  <a:cubicBezTo>
                    <a:pt x="2404" y="1761"/>
                    <a:pt x="2414" y="1761"/>
                    <a:pt x="2417" y="1820"/>
                  </a:cubicBezTo>
                  <a:cubicBezTo>
                    <a:pt x="2418" y="1821"/>
                    <a:pt x="2419" y="1821"/>
                    <a:pt x="2420" y="1821"/>
                  </a:cubicBezTo>
                  <a:cubicBezTo>
                    <a:pt x="2424" y="1821"/>
                    <a:pt x="2426" y="1812"/>
                    <a:pt x="2426" y="1764"/>
                  </a:cubicBezTo>
                  <a:lnTo>
                    <a:pt x="2433" y="1764"/>
                  </a:lnTo>
                  <a:cubicBezTo>
                    <a:pt x="2434" y="1794"/>
                    <a:pt x="2437" y="1809"/>
                    <a:pt x="2439" y="1809"/>
                  </a:cubicBezTo>
                  <a:cubicBezTo>
                    <a:pt x="2440" y="1809"/>
                    <a:pt x="2442" y="1795"/>
                    <a:pt x="2442" y="1767"/>
                  </a:cubicBezTo>
                  <a:cubicBezTo>
                    <a:pt x="2443" y="1747"/>
                    <a:pt x="2444" y="1740"/>
                    <a:pt x="2445" y="1740"/>
                  </a:cubicBezTo>
                  <a:cubicBezTo>
                    <a:pt x="2447" y="1740"/>
                    <a:pt x="2449" y="1767"/>
                    <a:pt x="2451" y="1767"/>
                  </a:cubicBezTo>
                  <a:cubicBezTo>
                    <a:pt x="2454" y="1820"/>
                    <a:pt x="2456" y="1850"/>
                    <a:pt x="2456" y="1850"/>
                  </a:cubicBezTo>
                  <a:cubicBezTo>
                    <a:pt x="2457" y="1850"/>
                    <a:pt x="2456" y="1806"/>
                    <a:pt x="2455" y="1707"/>
                  </a:cubicBezTo>
                  <a:cubicBezTo>
                    <a:pt x="2455" y="1667"/>
                    <a:pt x="2451" y="1629"/>
                    <a:pt x="2445" y="1588"/>
                  </a:cubicBezTo>
                  <a:lnTo>
                    <a:pt x="2436" y="1588"/>
                  </a:lnTo>
                  <a:lnTo>
                    <a:pt x="2445" y="1529"/>
                  </a:lnTo>
                  <a:cubicBezTo>
                    <a:pt x="2451" y="1491"/>
                    <a:pt x="2455" y="1450"/>
                    <a:pt x="2455" y="1413"/>
                  </a:cubicBezTo>
                  <a:cubicBezTo>
                    <a:pt x="2451" y="1394"/>
                    <a:pt x="2455" y="1372"/>
                    <a:pt x="2458" y="1353"/>
                  </a:cubicBezTo>
                  <a:lnTo>
                    <a:pt x="2458" y="1472"/>
                  </a:lnTo>
                  <a:cubicBezTo>
                    <a:pt x="2455" y="1532"/>
                    <a:pt x="2455" y="1588"/>
                    <a:pt x="2455" y="1648"/>
                  </a:cubicBezTo>
                  <a:cubicBezTo>
                    <a:pt x="2456" y="1722"/>
                    <a:pt x="2461" y="1773"/>
                    <a:pt x="2464" y="1773"/>
                  </a:cubicBezTo>
                  <a:cubicBezTo>
                    <a:pt x="2466" y="1773"/>
                    <a:pt x="2467" y="1754"/>
                    <a:pt x="2467" y="1710"/>
                  </a:cubicBezTo>
                  <a:cubicBezTo>
                    <a:pt x="2470" y="1710"/>
                    <a:pt x="2470" y="1710"/>
                    <a:pt x="2473" y="1770"/>
                  </a:cubicBezTo>
                  <a:cubicBezTo>
                    <a:pt x="2473" y="1795"/>
                    <a:pt x="2474" y="1809"/>
                    <a:pt x="2475" y="1809"/>
                  </a:cubicBezTo>
                  <a:cubicBezTo>
                    <a:pt x="2476" y="1809"/>
                    <a:pt x="2478" y="1780"/>
                    <a:pt x="2480" y="1710"/>
                  </a:cubicBezTo>
                  <a:cubicBezTo>
                    <a:pt x="2481" y="1653"/>
                    <a:pt x="2483" y="1624"/>
                    <a:pt x="2484" y="1624"/>
                  </a:cubicBezTo>
                  <a:cubicBezTo>
                    <a:pt x="2486" y="1624"/>
                    <a:pt x="2487" y="1654"/>
                    <a:pt x="2489" y="1714"/>
                  </a:cubicBezTo>
                  <a:cubicBezTo>
                    <a:pt x="2493" y="1783"/>
                    <a:pt x="2498" y="1812"/>
                    <a:pt x="2503" y="1812"/>
                  </a:cubicBezTo>
                  <a:cubicBezTo>
                    <a:pt x="2506" y="1812"/>
                    <a:pt x="2508" y="1798"/>
                    <a:pt x="2508" y="1773"/>
                  </a:cubicBezTo>
                  <a:cubicBezTo>
                    <a:pt x="2508" y="1706"/>
                    <a:pt x="2511" y="1677"/>
                    <a:pt x="2514" y="1677"/>
                  </a:cubicBezTo>
                  <a:cubicBezTo>
                    <a:pt x="2517" y="1677"/>
                    <a:pt x="2519" y="1692"/>
                    <a:pt x="2520" y="1717"/>
                  </a:cubicBezTo>
                  <a:cubicBezTo>
                    <a:pt x="2522" y="1747"/>
                    <a:pt x="2523" y="1762"/>
                    <a:pt x="2525" y="1762"/>
                  </a:cubicBezTo>
                  <a:cubicBezTo>
                    <a:pt x="2527" y="1762"/>
                    <a:pt x="2528" y="1748"/>
                    <a:pt x="2530" y="1720"/>
                  </a:cubicBezTo>
                  <a:cubicBezTo>
                    <a:pt x="2530" y="1760"/>
                    <a:pt x="2530" y="1802"/>
                    <a:pt x="2531" y="1802"/>
                  </a:cubicBezTo>
                  <a:cubicBezTo>
                    <a:pt x="2531" y="1802"/>
                    <a:pt x="2532" y="1795"/>
                    <a:pt x="2533" y="1779"/>
                  </a:cubicBezTo>
                  <a:cubicBezTo>
                    <a:pt x="2533" y="1779"/>
                    <a:pt x="2536" y="1779"/>
                    <a:pt x="2533" y="1720"/>
                  </a:cubicBezTo>
                  <a:cubicBezTo>
                    <a:pt x="2533" y="1720"/>
                    <a:pt x="2536" y="1660"/>
                    <a:pt x="2542" y="1601"/>
                  </a:cubicBezTo>
                  <a:cubicBezTo>
                    <a:pt x="2536" y="1563"/>
                    <a:pt x="2536" y="1522"/>
                    <a:pt x="2539" y="1485"/>
                  </a:cubicBezTo>
                  <a:cubicBezTo>
                    <a:pt x="2539" y="1470"/>
                    <a:pt x="2540" y="1463"/>
                    <a:pt x="2541" y="1463"/>
                  </a:cubicBezTo>
                  <a:cubicBezTo>
                    <a:pt x="2545" y="1463"/>
                    <a:pt x="2552" y="1530"/>
                    <a:pt x="2555" y="1663"/>
                  </a:cubicBezTo>
                  <a:lnTo>
                    <a:pt x="2561" y="1783"/>
                  </a:lnTo>
                  <a:lnTo>
                    <a:pt x="2561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1" y="1783"/>
                  </a:cubicBezTo>
                  <a:cubicBezTo>
                    <a:pt x="2571" y="1783"/>
                    <a:pt x="2574" y="1780"/>
                    <a:pt x="2574" y="1726"/>
                  </a:cubicBezTo>
                  <a:cubicBezTo>
                    <a:pt x="2574" y="1656"/>
                    <a:pt x="2574" y="1627"/>
                    <a:pt x="2574" y="1627"/>
                  </a:cubicBezTo>
                  <a:cubicBezTo>
                    <a:pt x="2575" y="1627"/>
                    <a:pt x="2575" y="1642"/>
                    <a:pt x="2577" y="1667"/>
                  </a:cubicBezTo>
                  <a:cubicBezTo>
                    <a:pt x="2578" y="1726"/>
                    <a:pt x="2580" y="1756"/>
                    <a:pt x="2581" y="1756"/>
                  </a:cubicBezTo>
                  <a:cubicBezTo>
                    <a:pt x="2583" y="1756"/>
                    <a:pt x="2585" y="1726"/>
                    <a:pt x="2586" y="1667"/>
                  </a:cubicBezTo>
                  <a:cubicBezTo>
                    <a:pt x="2586" y="1609"/>
                    <a:pt x="2586" y="1580"/>
                    <a:pt x="2587" y="1580"/>
                  </a:cubicBezTo>
                  <a:cubicBezTo>
                    <a:pt x="2587" y="1580"/>
                    <a:pt x="2588" y="1609"/>
                    <a:pt x="2589" y="1667"/>
                  </a:cubicBezTo>
                  <a:cubicBezTo>
                    <a:pt x="2589" y="1707"/>
                    <a:pt x="2592" y="1748"/>
                    <a:pt x="2596" y="1786"/>
                  </a:cubicBezTo>
                  <a:lnTo>
                    <a:pt x="2596" y="1729"/>
                  </a:lnTo>
                  <a:cubicBezTo>
                    <a:pt x="2596" y="1660"/>
                    <a:pt x="2597" y="1631"/>
                    <a:pt x="2598" y="1631"/>
                  </a:cubicBezTo>
                  <a:cubicBezTo>
                    <a:pt x="2599" y="1631"/>
                    <a:pt x="2600" y="1645"/>
                    <a:pt x="2602" y="1670"/>
                  </a:cubicBezTo>
                  <a:cubicBezTo>
                    <a:pt x="2602" y="1700"/>
                    <a:pt x="2603" y="1714"/>
                    <a:pt x="2604" y="1714"/>
                  </a:cubicBezTo>
                  <a:cubicBezTo>
                    <a:pt x="2606" y="1714"/>
                    <a:pt x="2608" y="1700"/>
                    <a:pt x="2611" y="1670"/>
                  </a:cubicBezTo>
                  <a:cubicBezTo>
                    <a:pt x="2617" y="1673"/>
                    <a:pt x="2621" y="1673"/>
                    <a:pt x="2621" y="1732"/>
                  </a:cubicBezTo>
                  <a:cubicBezTo>
                    <a:pt x="2621" y="1790"/>
                    <a:pt x="2621" y="1819"/>
                    <a:pt x="2621" y="1819"/>
                  </a:cubicBezTo>
                  <a:cubicBezTo>
                    <a:pt x="2621" y="1819"/>
                    <a:pt x="2622" y="1790"/>
                    <a:pt x="2624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30" y="1703"/>
                    <a:pt x="2633" y="1732"/>
                  </a:cubicBezTo>
                  <a:cubicBezTo>
                    <a:pt x="2635" y="1763"/>
                    <a:pt x="2636" y="1777"/>
                    <a:pt x="2636" y="1777"/>
                  </a:cubicBezTo>
                  <a:cubicBezTo>
                    <a:pt x="2637" y="1777"/>
                    <a:pt x="2638" y="1763"/>
                    <a:pt x="2639" y="1736"/>
                  </a:cubicBezTo>
                  <a:cubicBezTo>
                    <a:pt x="2643" y="1676"/>
                    <a:pt x="2643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3" y="1497"/>
                    <a:pt x="2646" y="1497"/>
                    <a:pt x="2652" y="1441"/>
                  </a:cubicBezTo>
                  <a:cubicBezTo>
                    <a:pt x="2657" y="1393"/>
                    <a:pt x="2658" y="1308"/>
                    <a:pt x="2655" y="1308"/>
                  </a:cubicBezTo>
                  <a:lnTo>
                    <a:pt x="2655" y="1308"/>
                  </a:lnTo>
                  <a:cubicBezTo>
                    <a:pt x="2654" y="1308"/>
                    <a:pt x="2653" y="1313"/>
                    <a:pt x="2652" y="1325"/>
                  </a:cubicBezTo>
                  <a:lnTo>
                    <a:pt x="2649" y="1265"/>
                  </a:lnTo>
                  <a:cubicBezTo>
                    <a:pt x="2649" y="1176"/>
                    <a:pt x="2647" y="1131"/>
                    <a:pt x="2646" y="1131"/>
                  </a:cubicBezTo>
                  <a:cubicBezTo>
                    <a:pt x="2644" y="1131"/>
                    <a:pt x="2643" y="1175"/>
                    <a:pt x="2643" y="1262"/>
                  </a:cubicBezTo>
                  <a:cubicBezTo>
                    <a:pt x="2643" y="1361"/>
                    <a:pt x="2643" y="1405"/>
                    <a:pt x="2642" y="1405"/>
                  </a:cubicBezTo>
                  <a:cubicBezTo>
                    <a:pt x="2642" y="1405"/>
                    <a:pt x="2641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30" y="1203"/>
                    <a:pt x="2630" y="1203"/>
                    <a:pt x="2630" y="1143"/>
                  </a:cubicBezTo>
                  <a:cubicBezTo>
                    <a:pt x="2633" y="1103"/>
                    <a:pt x="2630" y="1065"/>
                    <a:pt x="2624" y="1024"/>
                  </a:cubicBezTo>
                  <a:cubicBezTo>
                    <a:pt x="2621" y="1024"/>
                    <a:pt x="2621" y="1024"/>
                    <a:pt x="2621" y="1084"/>
                  </a:cubicBezTo>
                  <a:cubicBezTo>
                    <a:pt x="2622" y="1108"/>
                    <a:pt x="2622" y="1123"/>
                    <a:pt x="2621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3" y="1000"/>
                    <a:pt x="2612" y="985"/>
                    <a:pt x="2612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10" y="1170"/>
                    <a:pt x="2608" y="1170"/>
                  </a:cubicBezTo>
                  <a:cubicBezTo>
                    <a:pt x="2606" y="1170"/>
                    <a:pt x="2603" y="1141"/>
                    <a:pt x="2602" y="1081"/>
                  </a:cubicBezTo>
                  <a:lnTo>
                    <a:pt x="2596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2" y="1295"/>
                  </a:cubicBezTo>
                  <a:cubicBezTo>
                    <a:pt x="2591" y="1295"/>
                    <a:pt x="2591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6" y="1077"/>
                    <a:pt x="2583" y="1077"/>
                  </a:cubicBezTo>
                  <a:cubicBezTo>
                    <a:pt x="2580" y="1077"/>
                    <a:pt x="2574" y="1077"/>
                    <a:pt x="2574" y="1137"/>
                  </a:cubicBezTo>
                  <a:cubicBezTo>
                    <a:pt x="2573" y="1153"/>
                    <a:pt x="2572" y="1160"/>
                    <a:pt x="2572" y="1160"/>
                  </a:cubicBezTo>
                  <a:cubicBezTo>
                    <a:pt x="2572" y="1160"/>
                    <a:pt x="2574" y="1120"/>
                    <a:pt x="2574" y="1077"/>
                  </a:cubicBezTo>
                  <a:cubicBezTo>
                    <a:pt x="2571" y="1077"/>
                    <a:pt x="2571" y="1051"/>
                    <a:pt x="2571" y="1051"/>
                  </a:cubicBezTo>
                  <a:cubicBezTo>
                    <a:pt x="2570" y="1051"/>
                    <a:pt x="2570" y="1058"/>
                    <a:pt x="2570" y="1077"/>
                  </a:cubicBezTo>
                  <a:cubicBezTo>
                    <a:pt x="2570" y="1077"/>
                    <a:pt x="2567" y="1074"/>
                    <a:pt x="2561" y="1015"/>
                  </a:cubicBezTo>
                  <a:cubicBezTo>
                    <a:pt x="2560" y="1004"/>
                    <a:pt x="2559" y="999"/>
                    <a:pt x="2557" y="999"/>
                  </a:cubicBezTo>
                  <a:cubicBezTo>
                    <a:pt x="2552" y="999"/>
                    <a:pt x="2547" y="1093"/>
                    <a:pt x="2555" y="1192"/>
                  </a:cubicBezTo>
                  <a:lnTo>
                    <a:pt x="2555" y="1192"/>
                  </a:lnTo>
                  <a:cubicBezTo>
                    <a:pt x="2554" y="1191"/>
                    <a:pt x="2553" y="1191"/>
                    <a:pt x="2552" y="1190"/>
                  </a:cubicBezTo>
                  <a:cubicBezTo>
                    <a:pt x="2549" y="1212"/>
                    <a:pt x="2545" y="1231"/>
                    <a:pt x="2549" y="1250"/>
                  </a:cubicBezTo>
                  <a:cubicBezTo>
                    <a:pt x="2549" y="1309"/>
                    <a:pt x="2545" y="1309"/>
                    <a:pt x="2542" y="1309"/>
                  </a:cubicBezTo>
                  <a:lnTo>
                    <a:pt x="2542" y="1190"/>
                  </a:lnTo>
                  <a:cubicBezTo>
                    <a:pt x="2544" y="1088"/>
                    <a:pt x="2543" y="1024"/>
                    <a:pt x="2541" y="1024"/>
                  </a:cubicBezTo>
                  <a:cubicBezTo>
                    <a:pt x="2539" y="1024"/>
                    <a:pt x="2537" y="1056"/>
                    <a:pt x="2536" y="1131"/>
                  </a:cubicBezTo>
                  <a:lnTo>
                    <a:pt x="2536" y="1071"/>
                  </a:lnTo>
                  <a:cubicBezTo>
                    <a:pt x="2536" y="1041"/>
                    <a:pt x="2535" y="1027"/>
                    <a:pt x="2534" y="1027"/>
                  </a:cubicBezTo>
                  <a:cubicBezTo>
                    <a:pt x="2532" y="1027"/>
                    <a:pt x="2530" y="1041"/>
                    <a:pt x="2527" y="1071"/>
                  </a:cubicBezTo>
                  <a:cubicBezTo>
                    <a:pt x="2527" y="1071"/>
                    <a:pt x="2527" y="1071"/>
                    <a:pt x="2526" y="1071"/>
                  </a:cubicBezTo>
                  <a:cubicBezTo>
                    <a:pt x="2523" y="1071"/>
                    <a:pt x="2520" y="1188"/>
                    <a:pt x="2520" y="1247"/>
                  </a:cubicBezTo>
                  <a:cubicBezTo>
                    <a:pt x="2520" y="1306"/>
                    <a:pt x="2517" y="1306"/>
                    <a:pt x="2517" y="1306"/>
                  </a:cubicBezTo>
                  <a:cubicBezTo>
                    <a:pt x="2514" y="1303"/>
                    <a:pt x="2514" y="1303"/>
                    <a:pt x="2514" y="1247"/>
                  </a:cubicBezTo>
                  <a:cubicBezTo>
                    <a:pt x="2514" y="1187"/>
                    <a:pt x="2512" y="1157"/>
                    <a:pt x="2510" y="1157"/>
                  </a:cubicBezTo>
                  <a:cubicBezTo>
                    <a:pt x="2509" y="1157"/>
                    <a:pt x="2506" y="1186"/>
                    <a:pt x="2505" y="1244"/>
                  </a:cubicBezTo>
                  <a:lnTo>
                    <a:pt x="2505" y="1184"/>
                  </a:lnTo>
                  <a:cubicBezTo>
                    <a:pt x="2505" y="1144"/>
                    <a:pt x="2503" y="1102"/>
                    <a:pt x="2496" y="1102"/>
                  </a:cubicBezTo>
                  <a:cubicBezTo>
                    <a:pt x="2494" y="1102"/>
                    <a:pt x="2490" y="1108"/>
                    <a:pt x="2486" y="1124"/>
                  </a:cubicBezTo>
                  <a:cubicBezTo>
                    <a:pt x="2473" y="1121"/>
                    <a:pt x="2464" y="1121"/>
                    <a:pt x="2464" y="1062"/>
                  </a:cubicBezTo>
                  <a:cubicBezTo>
                    <a:pt x="2464" y="1051"/>
                    <a:pt x="2463" y="1046"/>
                    <a:pt x="2463" y="1046"/>
                  </a:cubicBezTo>
                  <a:cubicBezTo>
                    <a:pt x="2459" y="1046"/>
                    <a:pt x="2450" y="1140"/>
                    <a:pt x="2445" y="1237"/>
                  </a:cubicBezTo>
                  <a:cubicBezTo>
                    <a:pt x="2445" y="1178"/>
                    <a:pt x="2442" y="1178"/>
                    <a:pt x="2436" y="1175"/>
                  </a:cubicBezTo>
                  <a:cubicBezTo>
                    <a:pt x="2426" y="1175"/>
                    <a:pt x="2426" y="1175"/>
                    <a:pt x="2426" y="1115"/>
                  </a:cubicBezTo>
                  <a:cubicBezTo>
                    <a:pt x="2428" y="1056"/>
                    <a:pt x="2429" y="1026"/>
                    <a:pt x="2428" y="1026"/>
                  </a:cubicBezTo>
                  <a:lnTo>
                    <a:pt x="2428" y="1026"/>
                  </a:lnTo>
                  <a:cubicBezTo>
                    <a:pt x="2428" y="1026"/>
                    <a:pt x="2426" y="1056"/>
                    <a:pt x="2423" y="1115"/>
                  </a:cubicBezTo>
                  <a:cubicBezTo>
                    <a:pt x="2422" y="1159"/>
                    <a:pt x="2420" y="1178"/>
                    <a:pt x="2418" y="1178"/>
                  </a:cubicBezTo>
                  <a:cubicBezTo>
                    <a:pt x="2414" y="1178"/>
                    <a:pt x="2411" y="1127"/>
                    <a:pt x="2411" y="1052"/>
                  </a:cubicBezTo>
                  <a:cubicBezTo>
                    <a:pt x="2411" y="996"/>
                    <a:pt x="2407" y="993"/>
                    <a:pt x="2401" y="993"/>
                  </a:cubicBezTo>
                  <a:cubicBezTo>
                    <a:pt x="2399" y="1041"/>
                    <a:pt x="2394" y="1050"/>
                    <a:pt x="2389" y="1050"/>
                  </a:cubicBezTo>
                  <a:cubicBezTo>
                    <a:pt x="2388" y="1050"/>
                    <a:pt x="2387" y="1050"/>
                    <a:pt x="2386" y="1049"/>
                  </a:cubicBezTo>
                  <a:cubicBezTo>
                    <a:pt x="2376" y="1049"/>
                    <a:pt x="2376" y="1049"/>
                    <a:pt x="2376" y="1168"/>
                  </a:cubicBezTo>
                  <a:cubicBezTo>
                    <a:pt x="2376" y="1284"/>
                    <a:pt x="2373" y="1284"/>
                    <a:pt x="2367" y="1284"/>
                  </a:cubicBezTo>
                  <a:cubicBezTo>
                    <a:pt x="2364" y="1284"/>
                    <a:pt x="2360" y="1284"/>
                    <a:pt x="2360" y="1225"/>
                  </a:cubicBezTo>
                  <a:cubicBezTo>
                    <a:pt x="2360" y="1203"/>
                    <a:pt x="2357" y="1184"/>
                    <a:pt x="2354" y="1165"/>
                  </a:cubicBezTo>
                  <a:cubicBezTo>
                    <a:pt x="2351" y="1162"/>
                    <a:pt x="2348" y="1162"/>
                    <a:pt x="2348" y="1103"/>
                  </a:cubicBezTo>
                  <a:cubicBezTo>
                    <a:pt x="2348" y="1103"/>
                    <a:pt x="2345" y="1043"/>
                    <a:pt x="2339" y="1043"/>
                  </a:cubicBezTo>
                  <a:cubicBezTo>
                    <a:pt x="2332" y="1043"/>
                    <a:pt x="2326" y="1043"/>
                    <a:pt x="2326" y="983"/>
                  </a:cubicBezTo>
                  <a:cubicBezTo>
                    <a:pt x="2323" y="983"/>
                    <a:pt x="2323" y="983"/>
                    <a:pt x="2323" y="1043"/>
                  </a:cubicBezTo>
                  <a:cubicBezTo>
                    <a:pt x="2323" y="1083"/>
                    <a:pt x="2321" y="1124"/>
                    <a:pt x="2316" y="1124"/>
                  </a:cubicBezTo>
                  <a:cubicBezTo>
                    <a:pt x="2314" y="1124"/>
                    <a:pt x="2311" y="1117"/>
                    <a:pt x="2307" y="1099"/>
                  </a:cubicBezTo>
                  <a:cubicBezTo>
                    <a:pt x="2306" y="1099"/>
                    <a:pt x="2305" y="1098"/>
                    <a:pt x="2303" y="1098"/>
                  </a:cubicBezTo>
                  <a:cubicBezTo>
                    <a:pt x="2298" y="1098"/>
                    <a:pt x="2292" y="1107"/>
                    <a:pt x="2292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7" y="1007"/>
                    <a:pt x="2284" y="1007"/>
                  </a:cubicBezTo>
                  <a:cubicBezTo>
                    <a:pt x="2282" y="1007"/>
                    <a:pt x="2279" y="1036"/>
                    <a:pt x="2276" y="1093"/>
                  </a:cubicBezTo>
                  <a:cubicBezTo>
                    <a:pt x="2276" y="1123"/>
                    <a:pt x="2275" y="1138"/>
                    <a:pt x="2274" y="1138"/>
                  </a:cubicBezTo>
                  <a:cubicBezTo>
                    <a:pt x="2273" y="1138"/>
                    <a:pt x="2271" y="1123"/>
                    <a:pt x="2270" y="1093"/>
                  </a:cubicBezTo>
                  <a:cubicBezTo>
                    <a:pt x="2270" y="1093"/>
                    <a:pt x="2266" y="1093"/>
                    <a:pt x="2263" y="1153"/>
                  </a:cubicBezTo>
                  <a:cubicBezTo>
                    <a:pt x="2262" y="1180"/>
                    <a:pt x="2261" y="1195"/>
                    <a:pt x="2260" y="1195"/>
                  </a:cubicBezTo>
                  <a:cubicBezTo>
                    <a:pt x="2259" y="1195"/>
                    <a:pt x="2257" y="1180"/>
                    <a:pt x="2254" y="1150"/>
                  </a:cubicBezTo>
                  <a:cubicBezTo>
                    <a:pt x="2254" y="1090"/>
                    <a:pt x="2251" y="1090"/>
                    <a:pt x="2248" y="1090"/>
                  </a:cubicBezTo>
                  <a:cubicBezTo>
                    <a:pt x="2245" y="1118"/>
                    <a:pt x="2235" y="1132"/>
                    <a:pt x="2226" y="1132"/>
                  </a:cubicBezTo>
                  <a:cubicBezTo>
                    <a:pt x="2216" y="1132"/>
                    <a:pt x="2205" y="1115"/>
                    <a:pt x="2204" y="1084"/>
                  </a:cubicBezTo>
                  <a:cubicBezTo>
                    <a:pt x="2201" y="1143"/>
                    <a:pt x="2201" y="1143"/>
                    <a:pt x="2198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8" y="1200"/>
                  </a:lnTo>
                  <a:cubicBezTo>
                    <a:pt x="2198" y="1253"/>
                    <a:pt x="2196" y="1283"/>
                    <a:pt x="2194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7" y="1081"/>
                    <a:pt x="2186" y="1051"/>
                    <a:pt x="2185" y="1051"/>
                  </a:cubicBezTo>
                  <a:cubicBezTo>
                    <a:pt x="2184" y="1051"/>
                    <a:pt x="2183" y="1081"/>
                    <a:pt x="2182" y="1140"/>
                  </a:cubicBezTo>
                  <a:cubicBezTo>
                    <a:pt x="2180" y="1198"/>
                    <a:pt x="2179" y="1227"/>
                    <a:pt x="2177" y="1227"/>
                  </a:cubicBezTo>
                  <a:cubicBezTo>
                    <a:pt x="2176" y="1227"/>
                    <a:pt x="2174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2" y="1050"/>
                    <a:pt x="2171" y="1079"/>
                    <a:pt x="2169" y="1137"/>
                  </a:cubicBezTo>
                  <a:cubicBezTo>
                    <a:pt x="2166" y="1269"/>
                    <a:pt x="2161" y="1345"/>
                    <a:pt x="2158" y="1345"/>
                  </a:cubicBezTo>
                  <a:cubicBezTo>
                    <a:pt x="2155" y="1345"/>
                    <a:pt x="2154" y="1298"/>
                    <a:pt x="2154" y="1193"/>
                  </a:cubicBezTo>
                  <a:cubicBezTo>
                    <a:pt x="2157" y="1137"/>
                    <a:pt x="2154" y="1074"/>
                    <a:pt x="2147" y="1018"/>
                  </a:cubicBezTo>
                  <a:cubicBezTo>
                    <a:pt x="2144" y="1056"/>
                    <a:pt x="2141" y="1096"/>
                    <a:pt x="2144" y="1134"/>
                  </a:cubicBezTo>
                  <a:cubicBezTo>
                    <a:pt x="2146" y="1193"/>
                    <a:pt x="2146" y="1223"/>
                    <a:pt x="2145" y="1223"/>
                  </a:cubicBezTo>
                  <a:cubicBezTo>
                    <a:pt x="2143" y="1223"/>
                    <a:pt x="2141" y="1193"/>
                    <a:pt x="2138" y="1134"/>
                  </a:cubicBezTo>
                  <a:cubicBezTo>
                    <a:pt x="2133" y="1035"/>
                    <a:pt x="2129" y="991"/>
                    <a:pt x="2124" y="991"/>
                  </a:cubicBezTo>
                  <a:cubicBezTo>
                    <a:pt x="2121" y="991"/>
                    <a:pt x="2117" y="1019"/>
                    <a:pt x="2113" y="1071"/>
                  </a:cubicBezTo>
                  <a:cubicBezTo>
                    <a:pt x="2107" y="1129"/>
                    <a:pt x="2101" y="1158"/>
                    <a:pt x="2098" y="1158"/>
                  </a:cubicBezTo>
                  <a:cubicBezTo>
                    <a:pt x="2096" y="1158"/>
                    <a:pt x="2096" y="1128"/>
                    <a:pt x="2100" y="1068"/>
                  </a:cubicBezTo>
                  <a:cubicBezTo>
                    <a:pt x="2104" y="1000"/>
                    <a:pt x="2106" y="972"/>
                    <a:pt x="2105" y="972"/>
                  </a:cubicBezTo>
                  <a:lnTo>
                    <a:pt x="2105" y="972"/>
                  </a:lnTo>
                  <a:cubicBezTo>
                    <a:pt x="2104" y="972"/>
                    <a:pt x="2103" y="985"/>
                    <a:pt x="2100" y="1009"/>
                  </a:cubicBezTo>
                  <a:lnTo>
                    <a:pt x="2085" y="1009"/>
                  </a:lnTo>
                  <a:cubicBezTo>
                    <a:pt x="2081" y="1034"/>
                    <a:pt x="2078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3" y="1000"/>
                    <a:pt x="2070" y="1000"/>
                  </a:cubicBezTo>
                  <a:cubicBezTo>
                    <a:pt x="2068" y="1000"/>
                    <a:pt x="2065" y="1019"/>
                    <a:pt x="2063" y="1065"/>
                  </a:cubicBezTo>
                  <a:lnTo>
                    <a:pt x="2057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1" y="1062"/>
                  </a:cubicBezTo>
                  <a:cubicBezTo>
                    <a:pt x="2039" y="1019"/>
                    <a:pt x="2036" y="976"/>
                    <a:pt x="2035" y="976"/>
                  </a:cubicBezTo>
                  <a:cubicBezTo>
                    <a:pt x="2035" y="976"/>
                    <a:pt x="2035" y="983"/>
                    <a:pt x="2035" y="999"/>
                  </a:cubicBezTo>
                  <a:cubicBezTo>
                    <a:pt x="2035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3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2" y="1077"/>
                    <a:pt x="2022" y="1037"/>
                    <a:pt x="2016" y="999"/>
                  </a:cubicBezTo>
                  <a:cubicBezTo>
                    <a:pt x="2015" y="999"/>
                    <a:pt x="2014" y="998"/>
                    <a:pt x="2014" y="998"/>
                  </a:cubicBezTo>
                  <a:cubicBezTo>
                    <a:pt x="2011" y="998"/>
                    <a:pt x="2006" y="1007"/>
                    <a:pt x="2006" y="1056"/>
                  </a:cubicBezTo>
                  <a:cubicBezTo>
                    <a:pt x="2006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6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5" y="1166"/>
                    <a:pt x="1954" y="1195"/>
                    <a:pt x="1953" y="1195"/>
                  </a:cubicBezTo>
                  <a:cubicBezTo>
                    <a:pt x="1952" y="1195"/>
                    <a:pt x="1952" y="1166"/>
                    <a:pt x="1950" y="1106"/>
                  </a:cubicBezTo>
                  <a:cubicBezTo>
                    <a:pt x="1950" y="1048"/>
                    <a:pt x="1950" y="1019"/>
                    <a:pt x="1950" y="1019"/>
                  </a:cubicBezTo>
                  <a:cubicBezTo>
                    <a:pt x="1949" y="1019"/>
                    <a:pt x="1948" y="1048"/>
                    <a:pt x="1947" y="1106"/>
                  </a:cubicBezTo>
                  <a:cubicBezTo>
                    <a:pt x="1945" y="1135"/>
                    <a:pt x="1944" y="1150"/>
                    <a:pt x="1944" y="1150"/>
                  </a:cubicBezTo>
                  <a:cubicBezTo>
                    <a:pt x="1943" y="1150"/>
                    <a:pt x="1942" y="1135"/>
                    <a:pt x="1941" y="1106"/>
                  </a:cubicBezTo>
                  <a:cubicBezTo>
                    <a:pt x="1941" y="1076"/>
                    <a:pt x="1940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9" y="1222"/>
                  </a:cubicBezTo>
                  <a:cubicBezTo>
                    <a:pt x="1917" y="1280"/>
                    <a:pt x="1916" y="1309"/>
                    <a:pt x="1916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4" y="1162"/>
                    <a:pt x="1912" y="1132"/>
                    <a:pt x="1911" y="1132"/>
                  </a:cubicBezTo>
                  <a:cubicBezTo>
                    <a:pt x="1909" y="1132"/>
                    <a:pt x="1908" y="1161"/>
                    <a:pt x="1906" y="1218"/>
                  </a:cubicBezTo>
                  <a:cubicBezTo>
                    <a:pt x="1906" y="1218"/>
                    <a:pt x="1905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7" y="1166"/>
                    <a:pt x="1878" y="1215"/>
                  </a:cubicBezTo>
                  <a:lnTo>
                    <a:pt x="1872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1" y="1183"/>
                    <a:pt x="1859" y="1212"/>
                  </a:cubicBezTo>
                  <a:lnTo>
                    <a:pt x="1857" y="1252"/>
                  </a:lnTo>
                  <a:lnTo>
                    <a:pt x="1857" y="1252"/>
                  </a:lnTo>
                  <a:cubicBezTo>
                    <a:pt x="1858" y="1218"/>
                    <a:pt x="1855" y="1184"/>
                    <a:pt x="1850" y="1153"/>
                  </a:cubicBezTo>
                  <a:cubicBezTo>
                    <a:pt x="1847" y="1153"/>
                    <a:pt x="1847" y="1153"/>
                    <a:pt x="1847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4" y="1269"/>
                    <a:pt x="1843" y="1269"/>
                  </a:cubicBezTo>
                  <a:cubicBezTo>
                    <a:pt x="1837" y="1231"/>
                    <a:pt x="1837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1" y="1248"/>
                    <a:pt x="1831" y="1234"/>
                    <a:pt x="1831" y="1209"/>
                  </a:cubicBezTo>
                  <a:cubicBezTo>
                    <a:pt x="1828" y="1150"/>
                    <a:pt x="1825" y="1150"/>
                    <a:pt x="1821" y="1150"/>
                  </a:cubicBezTo>
                  <a:cubicBezTo>
                    <a:pt x="1821" y="1168"/>
                    <a:pt x="1821" y="1174"/>
                    <a:pt x="1821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1" y="1072"/>
                    <a:pt x="1820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6" y="1146"/>
                    <a:pt x="1809" y="1206"/>
                  </a:cubicBezTo>
                  <a:cubicBezTo>
                    <a:pt x="1812" y="1244"/>
                    <a:pt x="1809" y="1284"/>
                    <a:pt x="1806" y="1322"/>
                  </a:cubicBezTo>
                  <a:cubicBezTo>
                    <a:pt x="1809" y="1284"/>
                    <a:pt x="1806" y="1244"/>
                    <a:pt x="1803" y="1203"/>
                  </a:cubicBezTo>
                  <a:cubicBezTo>
                    <a:pt x="1800" y="1184"/>
                    <a:pt x="1800" y="1165"/>
                    <a:pt x="1800" y="1143"/>
                  </a:cubicBezTo>
                  <a:cubicBezTo>
                    <a:pt x="1801" y="1094"/>
                    <a:pt x="1799" y="1076"/>
                    <a:pt x="1797" y="1076"/>
                  </a:cubicBezTo>
                  <a:cubicBezTo>
                    <a:pt x="1794" y="1076"/>
                    <a:pt x="1789" y="1109"/>
                    <a:pt x="1787" y="1143"/>
                  </a:cubicBezTo>
                  <a:cubicBezTo>
                    <a:pt x="1784" y="1201"/>
                    <a:pt x="1782" y="1230"/>
                    <a:pt x="1780" y="1230"/>
                  </a:cubicBezTo>
                  <a:cubicBezTo>
                    <a:pt x="1778" y="1230"/>
                    <a:pt x="1778" y="1200"/>
                    <a:pt x="1778" y="1140"/>
                  </a:cubicBezTo>
                  <a:cubicBezTo>
                    <a:pt x="1778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9" y="1121"/>
                    <a:pt x="1756" y="1149"/>
                    <a:pt x="1753" y="1197"/>
                  </a:cubicBezTo>
                  <a:cubicBezTo>
                    <a:pt x="1749" y="1226"/>
                    <a:pt x="1748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4" y="1134"/>
                  </a:cubicBezTo>
                  <a:cubicBezTo>
                    <a:pt x="1724" y="1134"/>
                    <a:pt x="1721" y="1134"/>
                    <a:pt x="1721" y="1193"/>
                  </a:cubicBezTo>
                  <a:cubicBezTo>
                    <a:pt x="1721" y="1193"/>
                    <a:pt x="1718" y="1193"/>
                    <a:pt x="1715" y="1190"/>
                  </a:cubicBezTo>
                  <a:cubicBezTo>
                    <a:pt x="1714" y="1146"/>
                    <a:pt x="1712" y="1127"/>
                    <a:pt x="1711" y="1127"/>
                  </a:cubicBezTo>
                  <a:cubicBezTo>
                    <a:pt x="1708" y="1127"/>
                    <a:pt x="1707" y="1176"/>
                    <a:pt x="1709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6" y="1126"/>
                    <a:pt x="1661" y="1125"/>
                    <a:pt x="1658" y="1125"/>
                  </a:cubicBezTo>
                  <a:cubicBezTo>
                    <a:pt x="1642" y="1125"/>
                    <a:pt x="1640" y="1144"/>
                    <a:pt x="1640" y="1240"/>
                  </a:cubicBezTo>
                  <a:cubicBezTo>
                    <a:pt x="1638" y="1298"/>
                    <a:pt x="1637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2" y="1156"/>
                    <a:pt x="1631" y="1156"/>
                  </a:cubicBezTo>
                  <a:cubicBezTo>
                    <a:pt x="1631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1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10" y="1169"/>
                    <a:pt x="1610" y="1187"/>
                    <a:pt x="1609" y="1187"/>
                  </a:cubicBezTo>
                  <a:cubicBezTo>
                    <a:pt x="1609" y="1187"/>
                    <a:pt x="1607" y="1153"/>
                    <a:pt x="1605" y="1118"/>
                  </a:cubicBezTo>
                  <a:cubicBezTo>
                    <a:pt x="1603" y="1076"/>
                    <a:pt x="1601" y="1033"/>
                    <a:pt x="1600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5" y="1122"/>
                  </a:cubicBezTo>
                  <a:cubicBezTo>
                    <a:pt x="1581" y="1122"/>
                    <a:pt x="1577" y="1104"/>
                    <a:pt x="1577" y="1052"/>
                  </a:cubicBezTo>
                  <a:lnTo>
                    <a:pt x="1571" y="1052"/>
                  </a:lnTo>
                  <a:cubicBezTo>
                    <a:pt x="1571" y="1101"/>
                    <a:pt x="1567" y="1110"/>
                    <a:pt x="1562" y="1110"/>
                  </a:cubicBezTo>
                  <a:cubicBezTo>
                    <a:pt x="1561" y="1110"/>
                    <a:pt x="1559" y="1109"/>
                    <a:pt x="1558" y="1109"/>
                  </a:cubicBezTo>
                  <a:cubicBezTo>
                    <a:pt x="1552" y="1109"/>
                    <a:pt x="1549" y="1109"/>
                    <a:pt x="1549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6" y="1019"/>
                    <a:pt x="1543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6" y="1206"/>
                    <a:pt x="1533" y="1244"/>
                    <a:pt x="1527" y="1284"/>
                  </a:cubicBezTo>
                  <a:lnTo>
                    <a:pt x="1527" y="1225"/>
                  </a:lnTo>
                  <a:lnTo>
                    <a:pt x="1527" y="1106"/>
                  </a:lnTo>
                  <a:cubicBezTo>
                    <a:pt x="1524" y="1106"/>
                    <a:pt x="1521" y="1106"/>
                    <a:pt x="1521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2" y="1103"/>
                    <a:pt x="1496" y="1103"/>
                    <a:pt x="1492" y="1159"/>
                  </a:cubicBezTo>
                  <a:cubicBezTo>
                    <a:pt x="1491" y="1100"/>
                    <a:pt x="1485" y="1070"/>
                    <a:pt x="1480" y="1070"/>
                  </a:cubicBezTo>
                  <a:cubicBezTo>
                    <a:pt x="1474" y="1070"/>
                    <a:pt x="1469" y="1099"/>
                    <a:pt x="1467" y="1156"/>
                  </a:cubicBezTo>
                  <a:cubicBezTo>
                    <a:pt x="1467" y="1186"/>
                    <a:pt x="1467" y="1200"/>
                    <a:pt x="1465" y="1200"/>
                  </a:cubicBezTo>
                  <a:cubicBezTo>
                    <a:pt x="1464" y="1200"/>
                    <a:pt x="1463" y="1186"/>
                    <a:pt x="1461" y="1156"/>
                  </a:cubicBezTo>
                  <a:cubicBezTo>
                    <a:pt x="1460" y="1126"/>
                    <a:pt x="1459" y="1111"/>
                    <a:pt x="1458" y="1111"/>
                  </a:cubicBezTo>
                  <a:cubicBezTo>
                    <a:pt x="1457" y="1111"/>
                    <a:pt x="1456" y="1126"/>
                    <a:pt x="1455" y="1156"/>
                  </a:cubicBezTo>
                  <a:cubicBezTo>
                    <a:pt x="1454" y="1172"/>
                    <a:pt x="1453" y="1178"/>
                    <a:pt x="1452" y="1178"/>
                  </a:cubicBezTo>
                  <a:cubicBezTo>
                    <a:pt x="1450" y="1178"/>
                    <a:pt x="1448" y="1136"/>
                    <a:pt x="1445" y="1093"/>
                  </a:cubicBezTo>
                  <a:cubicBezTo>
                    <a:pt x="1444" y="1025"/>
                    <a:pt x="1442" y="995"/>
                    <a:pt x="1440" y="995"/>
                  </a:cubicBezTo>
                  <a:cubicBezTo>
                    <a:pt x="1439" y="995"/>
                    <a:pt x="1437" y="1009"/>
                    <a:pt x="1436" y="1034"/>
                  </a:cubicBezTo>
                  <a:cubicBezTo>
                    <a:pt x="1430" y="1087"/>
                    <a:pt x="1425" y="1090"/>
                    <a:pt x="1421" y="1090"/>
                  </a:cubicBezTo>
                  <a:cubicBezTo>
                    <a:pt x="1421" y="1090"/>
                    <a:pt x="1421" y="1090"/>
                    <a:pt x="1420" y="1090"/>
                  </a:cubicBezTo>
                  <a:cubicBezTo>
                    <a:pt x="1414" y="1131"/>
                    <a:pt x="1414" y="1168"/>
                    <a:pt x="1414" y="1209"/>
                  </a:cubicBezTo>
                  <a:cubicBezTo>
                    <a:pt x="1414" y="1269"/>
                    <a:pt x="1411" y="1325"/>
                    <a:pt x="1411" y="1325"/>
                  </a:cubicBezTo>
                  <a:cubicBezTo>
                    <a:pt x="1409" y="1345"/>
                    <a:pt x="1407" y="1351"/>
                    <a:pt x="1407" y="1351"/>
                  </a:cubicBezTo>
                  <a:cubicBezTo>
                    <a:pt x="1405" y="1351"/>
                    <a:pt x="1406" y="1325"/>
                    <a:pt x="1408" y="1325"/>
                  </a:cubicBezTo>
                  <a:cubicBezTo>
                    <a:pt x="1414" y="1287"/>
                    <a:pt x="1414" y="1247"/>
                    <a:pt x="1408" y="1206"/>
                  </a:cubicBezTo>
                  <a:cubicBezTo>
                    <a:pt x="1405" y="1146"/>
                    <a:pt x="1398" y="1146"/>
                    <a:pt x="1398" y="1146"/>
                  </a:cubicBezTo>
                  <a:cubicBezTo>
                    <a:pt x="1395" y="1146"/>
                    <a:pt x="1389" y="1146"/>
                    <a:pt x="1386" y="1143"/>
                  </a:cubicBezTo>
                  <a:cubicBezTo>
                    <a:pt x="1381" y="1113"/>
                    <a:pt x="1378" y="1099"/>
                    <a:pt x="1376" y="1099"/>
                  </a:cubicBezTo>
                  <a:cubicBezTo>
                    <a:pt x="1374" y="1099"/>
                    <a:pt x="1373" y="1113"/>
                    <a:pt x="1373" y="1143"/>
                  </a:cubicBezTo>
                  <a:lnTo>
                    <a:pt x="1373" y="1203"/>
                  </a:lnTo>
                  <a:cubicBezTo>
                    <a:pt x="1372" y="1142"/>
                    <a:pt x="1362" y="1110"/>
                    <a:pt x="1352" y="1110"/>
                  </a:cubicBezTo>
                  <a:cubicBezTo>
                    <a:pt x="1343" y="1110"/>
                    <a:pt x="1334" y="1139"/>
                    <a:pt x="1333" y="1197"/>
                  </a:cubicBezTo>
                  <a:lnTo>
                    <a:pt x="1333" y="1137"/>
                  </a:lnTo>
                  <a:cubicBezTo>
                    <a:pt x="1333" y="1077"/>
                    <a:pt x="1329" y="1077"/>
                    <a:pt x="1323" y="1077"/>
                  </a:cubicBezTo>
                  <a:cubicBezTo>
                    <a:pt x="1320" y="1077"/>
                    <a:pt x="1308" y="1134"/>
                    <a:pt x="1298" y="1134"/>
                  </a:cubicBezTo>
                  <a:cubicBezTo>
                    <a:pt x="1296" y="1133"/>
                    <a:pt x="1293" y="1133"/>
                    <a:pt x="1291" y="1133"/>
                  </a:cubicBezTo>
                  <a:cubicBezTo>
                    <a:pt x="1282" y="1133"/>
                    <a:pt x="1276" y="1141"/>
                    <a:pt x="1276" y="1187"/>
                  </a:cubicBezTo>
                  <a:cubicBezTo>
                    <a:pt x="1273" y="1187"/>
                    <a:pt x="1273" y="1187"/>
                    <a:pt x="1273" y="1128"/>
                  </a:cubicBezTo>
                  <a:cubicBezTo>
                    <a:pt x="1276" y="1071"/>
                    <a:pt x="1273" y="1071"/>
                    <a:pt x="1270" y="1068"/>
                  </a:cubicBezTo>
                  <a:cubicBezTo>
                    <a:pt x="1264" y="1109"/>
                    <a:pt x="1264" y="1146"/>
                    <a:pt x="1267" y="1187"/>
                  </a:cubicBezTo>
                  <a:cubicBezTo>
                    <a:pt x="1267" y="1217"/>
                    <a:pt x="1266" y="1232"/>
                    <a:pt x="1264" y="1232"/>
                  </a:cubicBezTo>
                  <a:cubicBezTo>
                    <a:pt x="1263" y="1232"/>
                    <a:pt x="1261" y="1217"/>
                    <a:pt x="1257" y="1187"/>
                  </a:cubicBezTo>
                  <a:cubicBezTo>
                    <a:pt x="1254" y="1155"/>
                    <a:pt x="1249" y="1139"/>
                    <a:pt x="1244" y="1139"/>
                  </a:cubicBezTo>
                  <a:cubicBezTo>
                    <a:pt x="1240" y="1139"/>
                    <a:pt x="1235" y="1153"/>
                    <a:pt x="1232" y="1181"/>
                  </a:cubicBezTo>
                  <a:cubicBezTo>
                    <a:pt x="1229" y="1181"/>
                    <a:pt x="1226" y="1181"/>
                    <a:pt x="1226" y="1121"/>
                  </a:cubicBezTo>
                  <a:cubicBezTo>
                    <a:pt x="1224" y="1087"/>
                    <a:pt x="1221" y="1053"/>
                    <a:pt x="1218" y="1053"/>
                  </a:cubicBezTo>
                  <a:cubicBezTo>
                    <a:pt x="1216" y="1053"/>
                    <a:pt x="1213" y="1071"/>
                    <a:pt x="1210" y="1121"/>
                  </a:cubicBezTo>
                  <a:cubicBezTo>
                    <a:pt x="1207" y="1118"/>
                    <a:pt x="1207" y="1118"/>
                    <a:pt x="1207" y="1062"/>
                  </a:cubicBezTo>
                  <a:cubicBezTo>
                    <a:pt x="1205" y="1027"/>
                    <a:pt x="1205" y="992"/>
                    <a:pt x="1204" y="992"/>
                  </a:cubicBezTo>
                  <a:cubicBezTo>
                    <a:pt x="1203" y="992"/>
                    <a:pt x="1202" y="1010"/>
                    <a:pt x="1201" y="1059"/>
                  </a:cubicBezTo>
                  <a:cubicBezTo>
                    <a:pt x="1198" y="1088"/>
                    <a:pt x="1194" y="1102"/>
                    <a:pt x="1190" y="1102"/>
                  </a:cubicBezTo>
                  <a:cubicBezTo>
                    <a:pt x="1186" y="1102"/>
                    <a:pt x="1182" y="1086"/>
                    <a:pt x="1179" y="1056"/>
                  </a:cubicBezTo>
                  <a:cubicBezTo>
                    <a:pt x="1176" y="1056"/>
                    <a:pt x="1173" y="1056"/>
                    <a:pt x="1173" y="1115"/>
                  </a:cubicBezTo>
                  <a:lnTo>
                    <a:pt x="1173" y="1175"/>
                  </a:lnTo>
                  <a:cubicBezTo>
                    <a:pt x="1171" y="1115"/>
                    <a:pt x="1170" y="1085"/>
                    <a:pt x="1170" y="1085"/>
                  </a:cubicBezTo>
                  <a:cubicBezTo>
                    <a:pt x="1169" y="1085"/>
                    <a:pt x="1168" y="1114"/>
                    <a:pt x="1167" y="1171"/>
                  </a:cubicBezTo>
                  <a:cubicBezTo>
                    <a:pt x="1167" y="1201"/>
                    <a:pt x="1166" y="1216"/>
                    <a:pt x="1165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4" y="1112"/>
                    <a:pt x="1139" y="1165"/>
                    <a:pt x="1124" y="1165"/>
                  </a:cubicBezTo>
                  <a:cubicBezTo>
                    <a:pt x="1123" y="1165"/>
                    <a:pt x="1123" y="1165"/>
                    <a:pt x="1123" y="1165"/>
                  </a:cubicBezTo>
                  <a:cubicBezTo>
                    <a:pt x="1118" y="1165"/>
                    <a:pt x="1114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7" y="1251"/>
                    <a:pt x="1086" y="1266"/>
                    <a:pt x="1085" y="1266"/>
                  </a:cubicBezTo>
                  <a:cubicBezTo>
                    <a:pt x="1084" y="1266"/>
                    <a:pt x="1083" y="1250"/>
                    <a:pt x="1082" y="1218"/>
                  </a:cubicBezTo>
                  <a:cubicBezTo>
                    <a:pt x="1079" y="1159"/>
                    <a:pt x="1076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7" y="1114"/>
                    <a:pt x="1055" y="1128"/>
                    <a:pt x="1054" y="1156"/>
                  </a:cubicBezTo>
                  <a:cubicBezTo>
                    <a:pt x="1052" y="1215"/>
                    <a:pt x="1051" y="1245"/>
                    <a:pt x="1051" y="1245"/>
                  </a:cubicBezTo>
                  <a:cubicBezTo>
                    <a:pt x="1051" y="1245"/>
                    <a:pt x="1051" y="1215"/>
                    <a:pt x="1051" y="1156"/>
                  </a:cubicBezTo>
                  <a:cubicBezTo>
                    <a:pt x="1051" y="1114"/>
                    <a:pt x="1046" y="1072"/>
                    <a:pt x="1044" y="1072"/>
                  </a:cubicBezTo>
                  <a:lnTo>
                    <a:pt x="1044" y="1072"/>
                  </a:lnTo>
                  <a:cubicBezTo>
                    <a:pt x="1044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5" y="1212"/>
                  </a:cubicBezTo>
                  <a:cubicBezTo>
                    <a:pt x="1032" y="1212"/>
                    <a:pt x="1029" y="1212"/>
                    <a:pt x="1029" y="1153"/>
                  </a:cubicBezTo>
                  <a:cubicBezTo>
                    <a:pt x="1028" y="1135"/>
                    <a:pt x="1026" y="1127"/>
                    <a:pt x="1023" y="1127"/>
                  </a:cubicBezTo>
                  <a:cubicBezTo>
                    <a:pt x="1017" y="1127"/>
                    <a:pt x="1009" y="1167"/>
                    <a:pt x="1007" y="1209"/>
                  </a:cubicBezTo>
                  <a:cubicBezTo>
                    <a:pt x="1007" y="1239"/>
                    <a:pt x="1006" y="1254"/>
                    <a:pt x="1005" y="1254"/>
                  </a:cubicBezTo>
                  <a:cubicBezTo>
                    <a:pt x="1004" y="1254"/>
                    <a:pt x="1004" y="1239"/>
                    <a:pt x="1004" y="1209"/>
                  </a:cubicBezTo>
                  <a:cubicBezTo>
                    <a:pt x="1004" y="1150"/>
                    <a:pt x="1000" y="1150"/>
                    <a:pt x="997" y="1150"/>
                  </a:cubicBezTo>
                  <a:cubicBezTo>
                    <a:pt x="996" y="1167"/>
                    <a:pt x="996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8" y="1030"/>
                  </a:cubicBezTo>
                  <a:cubicBezTo>
                    <a:pt x="985" y="1076"/>
                    <a:pt x="977" y="1085"/>
                    <a:pt x="968" y="1085"/>
                  </a:cubicBezTo>
                  <a:cubicBezTo>
                    <a:pt x="967" y="1085"/>
                    <a:pt x="965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5" y="1375"/>
                  </a:lnTo>
                  <a:lnTo>
                    <a:pt x="935" y="1259"/>
                  </a:lnTo>
                  <a:cubicBezTo>
                    <a:pt x="935" y="1200"/>
                    <a:pt x="931" y="1081"/>
                    <a:pt x="931" y="1081"/>
                  </a:cubicBezTo>
                  <a:cubicBezTo>
                    <a:pt x="928" y="1118"/>
                    <a:pt x="925" y="1159"/>
                    <a:pt x="928" y="1200"/>
                  </a:cubicBezTo>
                  <a:cubicBezTo>
                    <a:pt x="928" y="1227"/>
                    <a:pt x="928" y="1242"/>
                    <a:pt x="926" y="1242"/>
                  </a:cubicBezTo>
                  <a:cubicBezTo>
                    <a:pt x="924" y="1242"/>
                    <a:pt x="922" y="1227"/>
                    <a:pt x="919" y="1197"/>
                  </a:cubicBezTo>
                  <a:cubicBezTo>
                    <a:pt x="916" y="1167"/>
                    <a:pt x="913" y="1152"/>
                    <a:pt x="911" y="1152"/>
                  </a:cubicBezTo>
                  <a:cubicBezTo>
                    <a:pt x="910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8" y="1193"/>
                  </a:cubicBezTo>
                  <a:cubicBezTo>
                    <a:pt x="886" y="1123"/>
                    <a:pt x="882" y="1093"/>
                    <a:pt x="879" y="1093"/>
                  </a:cubicBezTo>
                  <a:cubicBezTo>
                    <a:pt x="877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6" y="1190"/>
                    <a:pt x="863" y="1190"/>
                    <a:pt x="859" y="1247"/>
                  </a:cubicBezTo>
                  <a:lnTo>
                    <a:pt x="853" y="1247"/>
                  </a:lnTo>
                  <a:cubicBezTo>
                    <a:pt x="850" y="1228"/>
                    <a:pt x="853" y="1206"/>
                    <a:pt x="856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1" y="1187"/>
                  </a:cubicBezTo>
                  <a:cubicBezTo>
                    <a:pt x="839" y="1245"/>
                    <a:pt x="838" y="1274"/>
                    <a:pt x="838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9" y="1193"/>
                    <a:pt x="827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6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8" y="1178"/>
                    <a:pt x="787" y="1178"/>
                  </a:cubicBezTo>
                  <a:cubicBezTo>
                    <a:pt x="775" y="1178"/>
                    <a:pt x="769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5" y="1175"/>
                    <a:pt x="761" y="1175"/>
                    <a:pt x="753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6" y="1328"/>
                    <a:pt x="734" y="1313"/>
                    <a:pt x="731" y="1287"/>
                  </a:cubicBezTo>
                  <a:cubicBezTo>
                    <a:pt x="728" y="1250"/>
                    <a:pt x="728" y="1209"/>
                    <a:pt x="728" y="1171"/>
                  </a:cubicBezTo>
                  <a:cubicBezTo>
                    <a:pt x="731" y="1131"/>
                    <a:pt x="728" y="1090"/>
                    <a:pt x="722" y="1052"/>
                  </a:cubicBezTo>
                  <a:cubicBezTo>
                    <a:pt x="721" y="1052"/>
                    <a:pt x="720" y="1051"/>
                    <a:pt x="720" y="1051"/>
                  </a:cubicBezTo>
                  <a:cubicBezTo>
                    <a:pt x="717" y="1051"/>
                    <a:pt x="716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6" y="1225"/>
                  </a:cubicBezTo>
                  <a:cubicBezTo>
                    <a:pt x="706" y="1284"/>
                    <a:pt x="703" y="1284"/>
                    <a:pt x="700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4" y="1065"/>
                    <a:pt x="684" y="1087"/>
                    <a:pt x="684" y="1106"/>
                  </a:cubicBezTo>
                  <a:cubicBezTo>
                    <a:pt x="684" y="1148"/>
                    <a:pt x="647" y="1154"/>
                    <a:pt x="621" y="1154"/>
                  </a:cubicBezTo>
                  <a:cubicBezTo>
                    <a:pt x="611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7" y="1106"/>
                    <a:pt x="585" y="1121"/>
                    <a:pt x="587" y="1150"/>
                  </a:cubicBezTo>
                  <a:cubicBezTo>
                    <a:pt x="587" y="1203"/>
                    <a:pt x="574" y="1206"/>
                    <a:pt x="558" y="1206"/>
                  </a:cubicBezTo>
                  <a:cubicBezTo>
                    <a:pt x="556" y="1206"/>
                    <a:pt x="554" y="1206"/>
                    <a:pt x="552" y="1206"/>
                  </a:cubicBezTo>
                  <a:cubicBezTo>
                    <a:pt x="547" y="1205"/>
                    <a:pt x="543" y="1205"/>
                    <a:pt x="539" y="1205"/>
                  </a:cubicBezTo>
                  <a:cubicBezTo>
                    <a:pt x="524" y="1205"/>
                    <a:pt x="515" y="1213"/>
                    <a:pt x="515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90" y="1313"/>
                  </a:cubicBezTo>
                  <a:cubicBezTo>
                    <a:pt x="490" y="1313"/>
                    <a:pt x="490" y="1313"/>
                    <a:pt x="490" y="1312"/>
                  </a:cubicBezTo>
                  <a:cubicBezTo>
                    <a:pt x="488" y="1342"/>
                    <a:pt x="486" y="1357"/>
                    <a:pt x="486" y="1357"/>
                  </a:cubicBezTo>
                  <a:cubicBezTo>
                    <a:pt x="485" y="1357"/>
                    <a:pt x="485" y="1342"/>
                    <a:pt x="486" y="1312"/>
                  </a:cubicBezTo>
                  <a:cubicBezTo>
                    <a:pt x="490" y="1275"/>
                    <a:pt x="490" y="1234"/>
                    <a:pt x="483" y="1193"/>
                  </a:cubicBezTo>
                  <a:cubicBezTo>
                    <a:pt x="477" y="1234"/>
                    <a:pt x="474" y="1272"/>
                    <a:pt x="477" y="1312"/>
                  </a:cubicBezTo>
                  <a:cubicBezTo>
                    <a:pt x="477" y="1372"/>
                    <a:pt x="474" y="1372"/>
                    <a:pt x="474" y="1372"/>
                  </a:cubicBezTo>
                  <a:cubicBezTo>
                    <a:pt x="471" y="1372"/>
                    <a:pt x="471" y="1372"/>
                    <a:pt x="471" y="1312"/>
                  </a:cubicBezTo>
                  <a:lnTo>
                    <a:pt x="471" y="1193"/>
                  </a:lnTo>
                  <a:lnTo>
                    <a:pt x="468" y="1193"/>
                  </a:lnTo>
                  <a:cubicBezTo>
                    <a:pt x="468" y="1253"/>
                    <a:pt x="465" y="1253"/>
                    <a:pt x="465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1" y="1044"/>
                    <a:pt x="459" y="1044"/>
                  </a:cubicBezTo>
                  <a:cubicBezTo>
                    <a:pt x="458" y="1044"/>
                    <a:pt x="457" y="1073"/>
                    <a:pt x="455" y="1131"/>
                  </a:cubicBezTo>
                  <a:lnTo>
                    <a:pt x="449" y="1190"/>
                  </a:lnTo>
                  <a:cubicBezTo>
                    <a:pt x="448" y="1153"/>
                    <a:pt x="447" y="1139"/>
                    <a:pt x="445" y="1139"/>
                  </a:cubicBezTo>
                  <a:cubicBezTo>
                    <a:pt x="442" y="1139"/>
                    <a:pt x="438" y="1208"/>
                    <a:pt x="436" y="1247"/>
                  </a:cubicBezTo>
                  <a:cubicBezTo>
                    <a:pt x="435" y="1187"/>
                    <a:pt x="433" y="1157"/>
                    <a:pt x="432" y="1157"/>
                  </a:cubicBezTo>
                  <a:cubicBezTo>
                    <a:pt x="430" y="1157"/>
                    <a:pt x="428" y="1187"/>
                    <a:pt x="427" y="1247"/>
                  </a:cubicBezTo>
                  <a:cubicBezTo>
                    <a:pt x="427" y="1276"/>
                    <a:pt x="426" y="1291"/>
                    <a:pt x="425" y="1291"/>
                  </a:cubicBezTo>
                  <a:cubicBezTo>
                    <a:pt x="424" y="1291"/>
                    <a:pt x="422" y="1276"/>
                    <a:pt x="421" y="1247"/>
                  </a:cubicBezTo>
                  <a:cubicBezTo>
                    <a:pt x="418" y="1187"/>
                    <a:pt x="414" y="1184"/>
                    <a:pt x="408" y="1184"/>
                  </a:cubicBezTo>
                  <a:cubicBezTo>
                    <a:pt x="406" y="1230"/>
                    <a:pt x="392" y="1239"/>
                    <a:pt x="374" y="1239"/>
                  </a:cubicBezTo>
                  <a:cubicBezTo>
                    <a:pt x="369" y="1239"/>
                    <a:pt x="364" y="1238"/>
                    <a:pt x="358" y="1237"/>
                  </a:cubicBezTo>
                  <a:cubicBezTo>
                    <a:pt x="352" y="1237"/>
                    <a:pt x="346" y="1236"/>
                    <a:pt x="341" y="1236"/>
                  </a:cubicBezTo>
                  <a:cubicBezTo>
                    <a:pt x="322" y="1236"/>
                    <a:pt x="311" y="1244"/>
                    <a:pt x="311" y="1291"/>
                  </a:cubicBezTo>
                  <a:cubicBezTo>
                    <a:pt x="308" y="1287"/>
                    <a:pt x="308" y="1287"/>
                    <a:pt x="305" y="1228"/>
                  </a:cubicBezTo>
                  <a:cubicBezTo>
                    <a:pt x="305" y="1204"/>
                    <a:pt x="305" y="1190"/>
                    <a:pt x="304" y="1190"/>
                  </a:cubicBezTo>
                  <a:cubicBezTo>
                    <a:pt x="304" y="1190"/>
                    <a:pt x="302" y="1218"/>
                    <a:pt x="298" y="1287"/>
                  </a:cubicBezTo>
                  <a:cubicBezTo>
                    <a:pt x="297" y="1322"/>
                    <a:pt x="296" y="1356"/>
                    <a:pt x="296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92" y="1228"/>
                    <a:pt x="280" y="1225"/>
                  </a:cubicBezTo>
                  <a:cubicBezTo>
                    <a:pt x="279" y="1225"/>
                    <a:pt x="278" y="1225"/>
                    <a:pt x="277" y="1225"/>
                  </a:cubicBezTo>
                  <a:cubicBezTo>
                    <a:pt x="268" y="1225"/>
                    <a:pt x="258" y="1227"/>
                    <a:pt x="258" y="1281"/>
                  </a:cubicBezTo>
                  <a:cubicBezTo>
                    <a:pt x="255" y="1311"/>
                    <a:pt x="253" y="1326"/>
                    <a:pt x="253" y="1326"/>
                  </a:cubicBezTo>
                  <a:cubicBezTo>
                    <a:pt x="252" y="1326"/>
                    <a:pt x="253" y="1311"/>
                    <a:pt x="255" y="1281"/>
                  </a:cubicBezTo>
                  <a:cubicBezTo>
                    <a:pt x="257" y="1207"/>
                    <a:pt x="251" y="1156"/>
                    <a:pt x="245" y="1156"/>
                  </a:cubicBezTo>
                  <a:cubicBezTo>
                    <a:pt x="241" y="1156"/>
                    <a:pt x="236" y="1175"/>
                    <a:pt x="233" y="1218"/>
                  </a:cubicBezTo>
                  <a:cubicBezTo>
                    <a:pt x="230" y="1218"/>
                    <a:pt x="226" y="1218"/>
                    <a:pt x="226" y="1159"/>
                  </a:cubicBezTo>
                  <a:cubicBezTo>
                    <a:pt x="223" y="1159"/>
                    <a:pt x="220" y="1159"/>
                    <a:pt x="211" y="1215"/>
                  </a:cubicBezTo>
                  <a:lnTo>
                    <a:pt x="189" y="1212"/>
                  </a:lnTo>
                  <a:cubicBezTo>
                    <a:pt x="182" y="1212"/>
                    <a:pt x="176" y="1269"/>
                    <a:pt x="176" y="1269"/>
                  </a:cubicBezTo>
                  <a:lnTo>
                    <a:pt x="173" y="1269"/>
                  </a:lnTo>
                  <a:cubicBezTo>
                    <a:pt x="173" y="1209"/>
                    <a:pt x="157" y="1209"/>
                    <a:pt x="135" y="1206"/>
                  </a:cubicBezTo>
                  <a:cubicBezTo>
                    <a:pt x="114" y="1203"/>
                    <a:pt x="95" y="1200"/>
                    <a:pt x="92" y="1140"/>
                  </a:cubicBezTo>
                  <a:cubicBezTo>
                    <a:pt x="92" y="1140"/>
                    <a:pt x="88" y="1140"/>
                    <a:pt x="85" y="1197"/>
                  </a:cubicBezTo>
                  <a:cubicBezTo>
                    <a:pt x="84" y="1266"/>
                    <a:pt x="82" y="1295"/>
                    <a:pt x="80" y="1295"/>
                  </a:cubicBezTo>
                  <a:cubicBezTo>
                    <a:pt x="79" y="1295"/>
                    <a:pt x="77" y="1281"/>
                    <a:pt x="76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3" y="1165"/>
                    <a:pt x="59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4" y="1128"/>
                    <a:pt x="51" y="1128"/>
                  </a:cubicBezTo>
                  <a:cubicBezTo>
                    <a:pt x="48" y="1128"/>
                    <a:pt x="43" y="1178"/>
                    <a:pt x="41" y="1250"/>
                  </a:cubicBezTo>
                  <a:cubicBezTo>
                    <a:pt x="39" y="1208"/>
                    <a:pt x="37" y="1166"/>
                    <a:pt x="35" y="1166"/>
                  </a:cubicBezTo>
                  <a:cubicBezTo>
                    <a:pt x="34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29" y="1034"/>
                    <a:pt x="29" y="993"/>
                    <a:pt x="26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9" y="2105"/>
                  </a:cubicBezTo>
                  <a:cubicBezTo>
                    <a:pt x="1920" y="2106"/>
                    <a:pt x="1921" y="2106"/>
                    <a:pt x="1921" y="2106"/>
                  </a:cubicBezTo>
                  <a:cubicBezTo>
                    <a:pt x="1925" y="2106"/>
                    <a:pt x="1924" y="2097"/>
                    <a:pt x="1922" y="2049"/>
                  </a:cubicBezTo>
                  <a:cubicBezTo>
                    <a:pt x="1919" y="2046"/>
                    <a:pt x="1915" y="2046"/>
                    <a:pt x="1915" y="20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2" name="Google Shape;12712;p53">
              <a:extLst>
                <a:ext uri="{FF2B5EF4-FFF2-40B4-BE49-F238E27FC236}">
                  <a16:creationId xmlns:a16="http://schemas.microsoft.com/office/drawing/2014/main" id="{C2966A06-0975-B36C-D1E3-544AC1955A83}"/>
                </a:ext>
              </a:extLst>
            </p:cNvPr>
            <p:cNvSpPr/>
            <p:nvPr/>
          </p:nvSpPr>
          <p:spPr>
            <a:xfrm>
              <a:off x="4734248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8" y="1"/>
                    <a:pt x="1917" y="1"/>
                  </a:cubicBezTo>
                  <a:close/>
                  <a:moveTo>
                    <a:pt x="2604" y="491"/>
                  </a:moveTo>
                  <a:cubicBezTo>
                    <a:pt x="2601" y="529"/>
                    <a:pt x="2601" y="570"/>
                    <a:pt x="2601" y="607"/>
                  </a:cubicBezTo>
                  <a:lnTo>
                    <a:pt x="2604" y="607"/>
                  </a:lnTo>
                  <a:cubicBezTo>
                    <a:pt x="2604" y="607"/>
                    <a:pt x="2608" y="551"/>
                    <a:pt x="2608" y="491"/>
                  </a:cubicBezTo>
                  <a:close/>
                  <a:moveTo>
                    <a:pt x="764" y="1019"/>
                  </a:moveTo>
                  <a:cubicBezTo>
                    <a:pt x="763" y="1019"/>
                    <a:pt x="764" y="1031"/>
                    <a:pt x="764" y="1050"/>
                  </a:cubicBezTo>
                  <a:lnTo>
                    <a:pt x="764" y="1050"/>
                  </a:lnTo>
                  <a:cubicBezTo>
                    <a:pt x="764" y="1029"/>
                    <a:pt x="764" y="1019"/>
                    <a:pt x="764" y="1019"/>
                  </a:cubicBezTo>
                  <a:close/>
                  <a:moveTo>
                    <a:pt x="764" y="1050"/>
                  </a:move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4" y="1050"/>
                  </a:cubicBezTo>
                  <a:close/>
                  <a:moveTo>
                    <a:pt x="2065" y="1096"/>
                  </a:moveTo>
                  <a:cubicBezTo>
                    <a:pt x="2065" y="1096"/>
                    <a:pt x="2065" y="1103"/>
                    <a:pt x="2065" y="1121"/>
                  </a:cubicBezTo>
                  <a:lnTo>
                    <a:pt x="2065" y="1124"/>
                  </a:lnTo>
                  <a:cubicBezTo>
                    <a:pt x="2065" y="1143"/>
                    <a:pt x="2062" y="1162"/>
                    <a:pt x="2059" y="1181"/>
                  </a:cubicBezTo>
                  <a:lnTo>
                    <a:pt x="2059" y="1121"/>
                  </a:lnTo>
                  <a:cubicBezTo>
                    <a:pt x="2061" y="1121"/>
                    <a:pt x="2063" y="1096"/>
                    <a:pt x="2065" y="1096"/>
                  </a:cubicBezTo>
                  <a:close/>
                  <a:moveTo>
                    <a:pt x="2360" y="1046"/>
                  </a:moveTo>
                  <a:cubicBezTo>
                    <a:pt x="2357" y="1065"/>
                    <a:pt x="2354" y="1084"/>
                    <a:pt x="2354" y="1106"/>
                  </a:cubicBezTo>
                  <a:cubicBezTo>
                    <a:pt x="2354" y="1165"/>
                    <a:pt x="2357" y="1165"/>
                    <a:pt x="2360" y="1165"/>
                  </a:cubicBezTo>
                  <a:cubicBezTo>
                    <a:pt x="2362" y="1183"/>
                    <a:pt x="2363" y="1190"/>
                    <a:pt x="2365" y="1190"/>
                  </a:cubicBezTo>
                  <a:cubicBezTo>
                    <a:pt x="2368" y="1190"/>
                    <a:pt x="2369" y="1148"/>
                    <a:pt x="2369" y="1106"/>
                  </a:cubicBezTo>
                  <a:cubicBezTo>
                    <a:pt x="2369" y="1049"/>
                    <a:pt x="2366" y="1046"/>
                    <a:pt x="2360" y="1046"/>
                  </a:cubicBezTo>
                  <a:close/>
                  <a:moveTo>
                    <a:pt x="734" y="1231"/>
                  </a:moveTo>
                  <a:cubicBezTo>
                    <a:pt x="731" y="1231"/>
                    <a:pt x="731" y="1256"/>
                    <a:pt x="731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88" y="1168"/>
                  </a:moveTo>
                  <a:cubicBezTo>
                    <a:pt x="2391" y="1209"/>
                    <a:pt x="2388" y="1247"/>
                    <a:pt x="2379" y="1284"/>
                  </a:cubicBezTo>
                  <a:cubicBezTo>
                    <a:pt x="2376" y="1247"/>
                    <a:pt x="2379" y="1206"/>
                    <a:pt x="2382" y="1168"/>
                  </a:cubicBezTo>
                  <a:close/>
                  <a:moveTo>
                    <a:pt x="1617" y="1178"/>
                  </a:moveTo>
                  <a:lnTo>
                    <a:pt x="1620" y="1237"/>
                  </a:lnTo>
                  <a:lnTo>
                    <a:pt x="1617" y="1297"/>
                  </a:lnTo>
                  <a:lnTo>
                    <a:pt x="1614" y="1297"/>
                  </a:lnTo>
                  <a:cubicBezTo>
                    <a:pt x="1614" y="1256"/>
                    <a:pt x="1614" y="1218"/>
                    <a:pt x="1617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7" y="1276"/>
                    <a:pt x="1899" y="1278"/>
                  </a:cubicBezTo>
                  <a:cubicBezTo>
                    <a:pt x="1902" y="1326"/>
                    <a:pt x="1902" y="1335"/>
                    <a:pt x="1899" y="1335"/>
                  </a:cubicBezTo>
                  <a:cubicBezTo>
                    <a:pt x="1898" y="1335"/>
                    <a:pt x="1897" y="1335"/>
                    <a:pt x="1896" y="1334"/>
                  </a:cubicBezTo>
                  <a:cubicBezTo>
                    <a:pt x="1893" y="1316"/>
                    <a:pt x="1893" y="1297"/>
                    <a:pt x="1893" y="1275"/>
                  </a:cubicBezTo>
                  <a:cubicBezTo>
                    <a:pt x="1893" y="1255"/>
                    <a:pt x="1893" y="1249"/>
                    <a:pt x="1894" y="1249"/>
                  </a:cubicBezTo>
                  <a:close/>
                  <a:moveTo>
                    <a:pt x="1542" y="1168"/>
                  </a:moveTo>
                  <a:cubicBezTo>
                    <a:pt x="1545" y="1168"/>
                    <a:pt x="1542" y="1284"/>
                    <a:pt x="1542" y="1344"/>
                  </a:cubicBezTo>
                  <a:cubicBezTo>
                    <a:pt x="1539" y="1344"/>
                    <a:pt x="1539" y="1344"/>
                    <a:pt x="1539" y="1284"/>
                  </a:cubicBezTo>
                  <a:cubicBezTo>
                    <a:pt x="1539" y="1225"/>
                    <a:pt x="1542" y="1168"/>
                    <a:pt x="1542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49" y="1344"/>
                    <a:pt x="1949" y="1284"/>
                  </a:cubicBezTo>
                  <a:cubicBezTo>
                    <a:pt x="1949" y="1265"/>
                    <a:pt x="1949" y="1244"/>
                    <a:pt x="1953" y="1225"/>
                  </a:cubicBezTo>
                  <a:close/>
                  <a:moveTo>
                    <a:pt x="724" y="1287"/>
                  </a:moveTo>
                  <a:lnTo>
                    <a:pt x="727" y="1347"/>
                  </a:lnTo>
                  <a:lnTo>
                    <a:pt x="724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5" y="1322"/>
                  </a:moveTo>
                  <a:cubicBezTo>
                    <a:pt x="1805" y="1342"/>
                    <a:pt x="1805" y="1348"/>
                    <a:pt x="1805" y="1348"/>
                  </a:cubicBezTo>
                  <a:cubicBezTo>
                    <a:pt x="1804" y="1348"/>
                    <a:pt x="1803" y="1322"/>
                    <a:pt x="1805" y="1322"/>
                  </a:cubicBezTo>
                  <a:close/>
                  <a:moveTo>
                    <a:pt x="752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2" y="1350"/>
                    <a:pt x="752" y="1350"/>
                    <a:pt x="752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5" y="1322"/>
                    <a:pt x="1229" y="1359"/>
                  </a:cubicBezTo>
                  <a:lnTo>
                    <a:pt x="1229" y="1359"/>
                  </a:lnTo>
                  <a:cubicBezTo>
                    <a:pt x="1226" y="1357"/>
                    <a:pt x="1226" y="1348"/>
                    <a:pt x="1226" y="1300"/>
                  </a:cubicBezTo>
                  <a:cubicBezTo>
                    <a:pt x="1226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9" y="1328"/>
                    <a:pt x="2119" y="1287"/>
                    <a:pt x="2125" y="1250"/>
                  </a:cubicBezTo>
                  <a:close/>
                  <a:moveTo>
                    <a:pt x="1448" y="1272"/>
                  </a:moveTo>
                  <a:lnTo>
                    <a:pt x="1451" y="1331"/>
                  </a:lnTo>
                  <a:lnTo>
                    <a:pt x="1448" y="1391"/>
                  </a:lnTo>
                  <a:lnTo>
                    <a:pt x="1445" y="1391"/>
                  </a:lnTo>
                  <a:cubicBezTo>
                    <a:pt x="1445" y="1350"/>
                    <a:pt x="1445" y="1312"/>
                    <a:pt x="1448" y="1272"/>
                  </a:cubicBezTo>
                  <a:close/>
                  <a:moveTo>
                    <a:pt x="776" y="1296"/>
                  </a:moveTo>
                  <a:cubicBezTo>
                    <a:pt x="776" y="1296"/>
                    <a:pt x="777" y="1296"/>
                    <a:pt x="777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79" y="1384"/>
                    <a:pt x="777" y="1398"/>
                    <a:pt x="776" y="1398"/>
                  </a:cubicBezTo>
                  <a:cubicBezTo>
                    <a:pt x="775" y="1398"/>
                    <a:pt x="774" y="1383"/>
                    <a:pt x="774" y="1353"/>
                  </a:cubicBezTo>
                  <a:cubicBezTo>
                    <a:pt x="774" y="1305"/>
                    <a:pt x="774" y="1296"/>
                    <a:pt x="776" y="1296"/>
                  </a:cubicBezTo>
                  <a:close/>
                  <a:moveTo>
                    <a:pt x="1103" y="1281"/>
                  </a:moveTo>
                  <a:lnTo>
                    <a:pt x="1106" y="1284"/>
                  </a:lnTo>
                  <a:cubicBezTo>
                    <a:pt x="1106" y="1341"/>
                    <a:pt x="1103" y="1400"/>
                    <a:pt x="1103" y="1400"/>
                  </a:cubicBezTo>
                  <a:lnTo>
                    <a:pt x="1100" y="1400"/>
                  </a:lnTo>
                  <a:cubicBezTo>
                    <a:pt x="1097" y="1359"/>
                    <a:pt x="1097" y="1322"/>
                    <a:pt x="1103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5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0" y="1441"/>
                    <a:pt x="690" y="1422"/>
                    <a:pt x="690" y="1400"/>
                  </a:cubicBezTo>
                  <a:cubicBezTo>
                    <a:pt x="690" y="1381"/>
                    <a:pt x="690" y="1363"/>
                    <a:pt x="693" y="1344"/>
                  </a:cubicBezTo>
                  <a:close/>
                  <a:moveTo>
                    <a:pt x="2222" y="1203"/>
                  </a:moveTo>
                  <a:lnTo>
                    <a:pt x="2228" y="1206"/>
                  </a:lnTo>
                  <a:cubicBezTo>
                    <a:pt x="2228" y="1206"/>
                    <a:pt x="2225" y="1262"/>
                    <a:pt x="2222" y="1322"/>
                  </a:cubicBezTo>
                  <a:cubicBezTo>
                    <a:pt x="2217" y="1419"/>
                    <a:pt x="2215" y="1462"/>
                    <a:pt x="2214" y="1462"/>
                  </a:cubicBezTo>
                  <a:cubicBezTo>
                    <a:pt x="2214" y="1462"/>
                    <a:pt x="2214" y="1433"/>
                    <a:pt x="2216" y="1381"/>
                  </a:cubicBezTo>
                  <a:cubicBezTo>
                    <a:pt x="2213" y="1322"/>
                    <a:pt x="2216" y="1262"/>
                    <a:pt x="2222" y="1203"/>
                  </a:cubicBezTo>
                  <a:close/>
                  <a:moveTo>
                    <a:pt x="570" y="1299"/>
                  </a:moveTo>
                  <a:cubicBezTo>
                    <a:pt x="570" y="1299"/>
                    <a:pt x="571" y="1305"/>
                    <a:pt x="571" y="1325"/>
                  </a:cubicBezTo>
                  <a:lnTo>
                    <a:pt x="571" y="1385"/>
                  </a:lnTo>
                  <a:cubicBezTo>
                    <a:pt x="568" y="1427"/>
                    <a:pt x="566" y="1467"/>
                    <a:pt x="565" y="1467"/>
                  </a:cubicBezTo>
                  <a:cubicBezTo>
                    <a:pt x="565" y="1467"/>
                    <a:pt x="564" y="1461"/>
                    <a:pt x="564" y="1444"/>
                  </a:cubicBezTo>
                  <a:cubicBezTo>
                    <a:pt x="564" y="1444"/>
                    <a:pt x="564" y="1385"/>
                    <a:pt x="567" y="1325"/>
                  </a:cubicBezTo>
                  <a:cubicBezTo>
                    <a:pt x="567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6" y="1486"/>
                    <a:pt x="1845" y="1486"/>
                  </a:cubicBezTo>
                  <a:cubicBezTo>
                    <a:pt x="1843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7" y="1253"/>
                  </a:moveTo>
                  <a:cubicBezTo>
                    <a:pt x="2564" y="1291"/>
                    <a:pt x="2567" y="1331"/>
                    <a:pt x="2564" y="1372"/>
                  </a:cubicBezTo>
                  <a:cubicBezTo>
                    <a:pt x="2567" y="1488"/>
                    <a:pt x="2567" y="1488"/>
                    <a:pt x="2561" y="1488"/>
                  </a:cubicBezTo>
                  <a:cubicBezTo>
                    <a:pt x="2557" y="1488"/>
                    <a:pt x="2554" y="1488"/>
                    <a:pt x="2554" y="1428"/>
                  </a:cubicBezTo>
                  <a:lnTo>
                    <a:pt x="2557" y="1428"/>
                  </a:lnTo>
                  <a:cubicBezTo>
                    <a:pt x="2557" y="1446"/>
                    <a:pt x="2558" y="1453"/>
                    <a:pt x="2558" y="1453"/>
                  </a:cubicBezTo>
                  <a:cubicBezTo>
                    <a:pt x="2559" y="1453"/>
                    <a:pt x="2560" y="1411"/>
                    <a:pt x="2557" y="1369"/>
                  </a:cubicBezTo>
                  <a:lnTo>
                    <a:pt x="2557" y="1253"/>
                  </a:lnTo>
                  <a:close/>
                  <a:moveTo>
                    <a:pt x="2598" y="1375"/>
                  </a:moveTo>
                  <a:lnTo>
                    <a:pt x="2601" y="1435"/>
                  </a:lnTo>
                  <a:cubicBezTo>
                    <a:pt x="2601" y="1494"/>
                    <a:pt x="2598" y="1494"/>
                    <a:pt x="2595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2" y="1413"/>
                    <a:pt x="2595" y="1394"/>
                    <a:pt x="2598" y="1375"/>
                  </a:cubicBezTo>
                  <a:close/>
                  <a:moveTo>
                    <a:pt x="2009" y="1469"/>
                  </a:moveTo>
                  <a:lnTo>
                    <a:pt x="2012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0" y="1416"/>
                  </a:lnTo>
                  <a:cubicBezTo>
                    <a:pt x="2040" y="1454"/>
                    <a:pt x="2040" y="1494"/>
                    <a:pt x="2037" y="1532"/>
                  </a:cubicBezTo>
                  <a:cubicBezTo>
                    <a:pt x="2036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2" y="1441"/>
                  </a:moveTo>
                  <a:lnTo>
                    <a:pt x="2235" y="1501"/>
                  </a:lnTo>
                  <a:cubicBezTo>
                    <a:pt x="2235" y="1560"/>
                    <a:pt x="2232" y="1560"/>
                    <a:pt x="2228" y="1560"/>
                  </a:cubicBezTo>
                  <a:lnTo>
                    <a:pt x="2228" y="1501"/>
                  </a:lnTo>
                  <a:lnTo>
                    <a:pt x="2232" y="1441"/>
                  </a:lnTo>
                  <a:close/>
                  <a:moveTo>
                    <a:pt x="2153" y="1432"/>
                  </a:moveTo>
                  <a:cubicBezTo>
                    <a:pt x="2153" y="1432"/>
                    <a:pt x="2150" y="1492"/>
                    <a:pt x="2147" y="1607"/>
                  </a:cubicBezTo>
                  <a:lnTo>
                    <a:pt x="2150" y="1607"/>
                  </a:lnTo>
                  <a:cubicBezTo>
                    <a:pt x="2147" y="1632"/>
                    <a:pt x="2146" y="1646"/>
                    <a:pt x="2145" y="1646"/>
                  </a:cubicBezTo>
                  <a:cubicBezTo>
                    <a:pt x="2144" y="1646"/>
                    <a:pt x="2145" y="1617"/>
                    <a:pt x="2147" y="1548"/>
                  </a:cubicBezTo>
                  <a:cubicBezTo>
                    <a:pt x="2150" y="1488"/>
                    <a:pt x="2153" y="1432"/>
                    <a:pt x="2153" y="1432"/>
                  </a:cubicBezTo>
                  <a:close/>
                  <a:moveTo>
                    <a:pt x="2454" y="1353"/>
                  </a:moveTo>
                  <a:lnTo>
                    <a:pt x="2454" y="1472"/>
                  </a:lnTo>
                  <a:cubicBezTo>
                    <a:pt x="2451" y="1532"/>
                    <a:pt x="2451" y="1588"/>
                    <a:pt x="2451" y="1648"/>
                  </a:cubicBezTo>
                  <a:lnTo>
                    <a:pt x="2451" y="1648"/>
                  </a:lnTo>
                  <a:cubicBezTo>
                    <a:pt x="2449" y="1628"/>
                    <a:pt x="2446" y="1609"/>
                    <a:pt x="2441" y="1588"/>
                  </a:cubicBezTo>
                  <a:lnTo>
                    <a:pt x="2432" y="1588"/>
                  </a:lnTo>
                  <a:lnTo>
                    <a:pt x="2441" y="1529"/>
                  </a:lnTo>
                  <a:cubicBezTo>
                    <a:pt x="2451" y="1491"/>
                    <a:pt x="2454" y="1450"/>
                    <a:pt x="2451" y="1413"/>
                  </a:cubicBezTo>
                  <a:cubicBezTo>
                    <a:pt x="2451" y="1394"/>
                    <a:pt x="2451" y="1372"/>
                    <a:pt x="2454" y="1353"/>
                  </a:cubicBezTo>
                  <a:close/>
                  <a:moveTo>
                    <a:pt x="464" y="1488"/>
                  </a:moveTo>
                  <a:lnTo>
                    <a:pt x="464" y="1488"/>
                  </a:lnTo>
                  <a:cubicBezTo>
                    <a:pt x="467" y="1548"/>
                    <a:pt x="467" y="1607"/>
                    <a:pt x="461" y="1663"/>
                  </a:cubicBezTo>
                  <a:cubicBezTo>
                    <a:pt x="458" y="1663"/>
                    <a:pt x="458" y="1663"/>
                    <a:pt x="458" y="1604"/>
                  </a:cubicBezTo>
                  <a:cubicBezTo>
                    <a:pt x="458" y="1566"/>
                    <a:pt x="458" y="1526"/>
                    <a:pt x="464" y="1488"/>
                  </a:cubicBezTo>
                  <a:close/>
                  <a:moveTo>
                    <a:pt x="1975" y="1582"/>
                  </a:moveTo>
                  <a:cubicBezTo>
                    <a:pt x="1971" y="1601"/>
                    <a:pt x="1968" y="1623"/>
                    <a:pt x="1971" y="1642"/>
                  </a:cubicBezTo>
                  <a:cubicBezTo>
                    <a:pt x="1968" y="1660"/>
                    <a:pt x="1971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8" y="1455"/>
                  </a:moveTo>
                  <a:cubicBezTo>
                    <a:pt x="28" y="1455"/>
                    <a:pt x="28" y="1485"/>
                    <a:pt x="28" y="1544"/>
                  </a:cubicBezTo>
                  <a:cubicBezTo>
                    <a:pt x="28" y="1582"/>
                    <a:pt x="28" y="1623"/>
                    <a:pt x="25" y="1660"/>
                  </a:cubicBezTo>
                  <a:cubicBezTo>
                    <a:pt x="23" y="1695"/>
                    <a:pt x="22" y="1710"/>
                    <a:pt x="21" y="1710"/>
                  </a:cubicBezTo>
                  <a:cubicBezTo>
                    <a:pt x="20" y="1710"/>
                    <a:pt x="21" y="1626"/>
                    <a:pt x="25" y="1544"/>
                  </a:cubicBezTo>
                  <a:cubicBezTo>
                    <a:pt x="27" y="1485"/>
                    <a:pt x="28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3" y="1660"/>
                  </a:lnTo>
                  <a:cubicBezTo>
                    <a:pt x="843" y="1714"/>
                    <a:pt x="841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0" y="1601"/>
                  </a:cubicBezTo>
                  <a:close/>
                  <a:moveTo>
                    <a:pt x="1492" y="1632"/>
                  </a:moveTo>
                  <a:cubicBezTo>
                    <a:pt x="1492" y="1692"/>
                    <a:pt x="1489" y="1751"/>
                    <a:pt x="1489" y="1751"/>
                  </a:cubicBezTo>
                  <a:lnTo>
                    <a:pt x="1486" y="1751"/>
                  </a:lnTo>
                  <a:cubicBezTo>
                    <a:pt x="1486" y="1710"/>
                    <a:pt x="1486" y="1673"/>
                    <a:pt x="1489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799" y="1770"/>
                  </a:lnTo>
                  <a:cubicBezTo>
                    <a:pt x="796" y="1732"/>
                    <a:pt x="799" y="1692"/>
                    <a:pt x="803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1" y="1783"/>
                  </a:cubicBezTo>
                  <a:lnTo>
                    <a:pt x="2554" y="1783"/>
                  </a:lnTo>
                  <a:lnTo>
                    <a:pt x="2551" y="1723"/>
                  </a:lnTo>
                  <a:close/>
                  <a:moveTo>
                    <a:pt x="25" y="952"/>
                  </a:moveTo>
                  <a:cubicBezTo>
                    <a:pt x="19" y="993"/>
                    <a:pt x="19" y="1030"/>
                    <a:pt x="19" y="1071"/>
                  </a:cubicBezTo>
                  <a:lnTo>
                    <a:pt x="13" y="1071"/>
                  </a:lnTo>
                  <a:cubicBezTo>
                    <a:pt x="13" y="1071"/>
                    <a:pt x="13" y="1071"/>
                    <a:pt x="13" y="1071"/>
                  </a:cubicBezTo>
                  <a:cubicBezTo>
                    <a:pt x="13" y="1071"/>
                    <a:pt x="12" y="1074"/>
                    <a:pt x="10" y="1128"/>
                  </a:cubicBezTo>
                  <a:cubicBezTo>
                    <a:pt x="10" y="1187"/>
                    <a:pt x="7" y="1187"/>
                    <a:pt x="3" y="1187"/>
                  </a:cubicBezTo>
                  <a:cubicBezTo>
                    <a:pt x="3" y="1170"/>
                    <a:pt x="3" y="1162"/>
                    <a:pt x="3" y="1162"/>
                  </a:cubicBezTo>
                  <a:lnTo>
                    <a:pt x="3" y="1162"/>
                  </a:lnTo>
                  <a:cubicBezTo>
                    <a:pt x="2" y="1162"/>
                    <a:pt x="1" y="1205"/>
                    <a:pt x="3" y="1247"/>
                  </a:cubicBezTo>
                  <a:cubicBezTo>
                    <a:pt x="7" y="1284"/>
                    <a:pt x="7" y="1325"/>
                    <a:pt x="0" y="1363"/>
                  </a:cubicBezTo>
                  <a:lnTo>
                    <a:pt x="0" y="1482"/>
                  </a:lnTo>
                  <a:cubicBezTo>
                    <a:pt x="0" y="1560"/>
                    <a:pt x="3" y="1638"/>
                    <a:pt x="7" y="1720"/>
                  </a:cubicBezTo>
                  <a:cubicBezTo>
                    <a:pt x="14" y="1755"/>
                    <a:pt x="20" y="1789"/>
                    <a:pt x="24" y="1789"/>
                  </a:cubicBezTo>
                  <a:cubicBezTo>
                    <a:pt x="27" y="1789"/>
                    <a:pt x="28" y="1771"/>
                    <a:pt x="28" y="1723"/>
                  </a:cubicBezTo>
                  <a:cubicBezTo>
                    <a:pt x="32" y="1701"/>
                    <a:pt x="32" y="1682"/>
                    <a:pt x="35" y="1663"/>
                  </a:cubicBezTo>
                  <a:cubicBezTo>
                    <a:pt x="41" y="1682"/>
                    <a:pt x="41" y="1704"/>
                    <a:pt x="41" y="1723"/>
                  </a:cubicBezTo>
                  <a:cubicBezTo>
                    <a:pt x="41" y="1783"/>
                    <a:pt x="54" y="1786"/>
                    <a:pt x="69" y="1786"/>
                  </a:cubicBezTo>
                  <a:cubicBezTo>
                    <a:pt x="88" y="1789"/>
                    <a:pt x="97" y="1792"/>
                    <a:pt x="101" y="1852"/>
                  </a:cubicBezTo>
                  <a:cubicBezTo>
                    <a:pt x="104" y="1911"/>
                    <a:pt x="107" y="1911"/>
                    <a:pt x="107" y="1911"/>
                  </a:cubicBezTo>
                  <a:cubicBezTo>
                    <a:pt x="107" y="1865"/>
                    <a:pt x="118" y="1856"/>
                    <a:pt x="133" y="1856"/>
                  </a:cubicBezTo>
                  <a:cubicBezTo>
                    <a:pt x="138" y="1856"/>
                    <a:pt x="143" y="1857"/>
                    <a:pt x="148" y="1858"/>
                  </a:cubicBezTo>
                  <a:cubicBezTo>
                    <a:pt x="152" y="1858"/>
                    <a:pt x="157" y="1859"/>
                    <a:pt x="162" y="1859"/>
                  </a:cubicBezTo>
                  <a:cubicBezTo>
                    <a:pt x="178" y="1859"/>
                    <a:pt x="191" y="1851"/>
                    <a:pt x="191" y="1804"/>
                  </a:cubicBezTo>
                  <a:lnTo>
                    <a:pt x="198" y="1804"/>
                  </a:lnTo>
                  <a:cubicBezTo>
                    <a:pt x="198" y="1864"/>
                    <a:pt x="204" y="1864"/>
                    <a:pt x="210" y="1867"/>
                  </a:cubicBezTo>
                  <a:cubicBezTo>
                    <a:pt x="216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2" y="1870"/>
                  </a:cubicBezTo>
                  <a:cubicBezTo>
                    <a:pt x="238" y="1870"/>
                    <a:pt x="242" y="1870"/>
                    <a:pt x="242" y="1811"/>
                  </a:cubicBezTo>
                  <a:cubicBezTo>
                    <a:pt x="245" y="1811"/>
                    <a:pt x="267" y="1814"/>
                    <a:pt x="276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1" y="1899"/>
                    <a:pt x="283" y="1859"/>
                    <a:pt x="285" y="1817"/>
                  </a:cubicBezTo>
                  <a:cubicBezTo>
                    <a:pt x="285" y="1779"/>
                    <a:pt x="285" y="1739"/>
                    <a:pt x="292" y="1701"/>
                  </a:cubicBezTo>
                  <a:lnTo>
                    <a:pt x="292" y="1817"/>
                  </a:lnTo>
                  <a:cubicBezTo>
                    <a:pt x="289" y="1877"/>
                    <a:pt x="289" y="1877"/>
                    <a:pt x="295" y="1877"/>
                  </a:cubicBezTo>
                  <a:lnTo>
                    <a:pt x="301" y="1880"/>
                  </a:lnTo>
                  <a:cubicBezTo>
                    <a:pt x="301" y="1831"/>
                    <a:pt x="311" y="1822"/>
                    <a:pt x="327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1" y="1826"/>
                    <a:pt x="356" y="1826"/>
                  </a:cubicBezTo>
                  <a:cubicBezTo>
                    <a:pt x="371" y="1826"/>
                    <a:pt x="376" y="1815"/>
                    <a:pt x="376" y="1770"/>
                  </a:cubicBezTo>
                  <a:cubicBezTo>
                    <a:pt x="376" y="1741"/>
                    <a:pt x="377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5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8" y="1814"/>
                    <a:pt x="408" y="1776"/>
                  </a:cubicBezTo>
                  <a:cubicBezTo>
                    <a:pt x="408" y="1717"/>
                    <a:pt x="408" y="1687"/>
                    <a:pt x="410" y="1687"/>
                  </a:cubicBezTo>
                  <a:cubicBezTo>
                    <a:pt x="411" y="1687"/>
                    <a:pt x="412" y="1717"/>
                    <a:pt x="414" y="1776"/>
                  </a:cubicBezTo>
                  <a:cubicBezTo>
                    <a:pt x="414" y="1823"/>
                    <a:pt x="421" y="1843"/>
                    <a:pt x="430" y="1843"/>
                  </a:cubicBezTo>
                  <a:cubicBezTo>
                    <a:pt x="444" y="1843"/>
                    <a:pt x="462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7" y="1842"/>
                    <a:pt x="480" y="1845"/>
                  </a:cubicBezTo>
                  <a:lnTo>
                    <a:pt x="489" y="1845"/>
                  </a:lnTo>
                  <a:cubicBezTo>
                    <a:pt x="489" y="1797"/>
                    <a:pt x="492" y="1779"/>
                    <a:pt x="496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7" y="1908"/>
                  </a:cubicBezTo>
                  <a:cubicBezTo>
                    <a:pt x="521" y="1860"/>
                    <a:pt x="526" y="1843"/>
                    <a:pt x="531" y="1843"/>
                  </a:cubicBezTo>
                  <a:cubicBezTo>
                    <a:pt x="537" y="1843"/>
                    <a:pt x="542" y="1879"/>
                    <a:pt x="542" y="1914"/>
                  </a:cubicBezTo>
                  <a:lnTo>
                    <a:pt x="549" y="1914"/>
                  </a:lnTo>
                  <a:cubicBezTo>
                    <a:pt x="551" y="1866"/>
                    <a:pt x="556" y="1857"/>
                    <a:pt x="559" y="1857"/>
                  </a:cubicBezTo>
                  <a:cubicBezTo>
                    <a:pt x="560" y="1857"/>
                    <a:pt x="561" y="1857"/>
                    <a:pt x="561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67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6" y="1801"/>
                  </a:cubicBezTo>
                  <a:cubicBezTo>
                    <a:pt x="611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5" y="1777"/>
                    <a:pt x="627" y="1763"/>
                    <a:pt x="628" y="1763"/>
                  </a:cubicBezTo>
                  <a:cubicBezTo>
                    <a:pt x="629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4" y="1853"/>
                    <a:pt x="649" y="1839"/>
                    <a:pt x="652" y="1811"/>
                  </a:cubicBezTo>
                  <a:lnTo>
                    <a:pt x="658" y="1811"/>
                  </a:lnTo>
                  <a:cubicBezTo>
                    <a:pt x="660" y="1871"/>
                    <a:pt x="663" y="1900"/>
                    <a:pt x="666" y="1900"/>
                  </a:cubicBezTo>
                  <a:cubicBezTo>
                    <a:pt x="669" y="1900"/>
                    <a:pt x="672" y="1871"/>
                    <a:pt x="674" y="1814"/>
                  </a:cubicBezTo>
                  <a:cubicBezTo>
                    <a:pt x="674" y="1873"/>
                    <a:pt x="677" y="1873"/>
                    <a:pt x="680" y="1873"/>
                  </a:cubicBezTo>
                  <a:cubicBezTo>
                    <a:pt x="683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2" y="1877"/>
                  </a:lnTo>
                  <a:cubicBezTo>
                    <a:pt x="705" y="1817"/>
                    <a:pt x="708" y="1817"/>
                    <a:pt x="712" y="1817"/>
                  </a:cubicBezTo>
                  <a:cubicBezTo>
                    <a:pt x="712" y="1818"/>
                    <a:pt x="713" y="1818"/>
                    <a:pt x="713" y="1818"/>
                  </a:cubicBezTo>
                  <a:cubicBezTo>
                    <a:pt x="716" y="1818"/>
                    <a:pt x="718" y="1809"/>
                    <a:pt x="721" y="1761"/>
                  </a:cubicBezTo>
                  <a:cubicBezTo>
                    <a:pt x="724" y="1701"/>
                    <a:pt x="727" y="1701"/>
                    <a:pt x="727" y="1701"/>
                  </a:cubicBezTo>
                  <a:lnTo>
                    <a:pt x="727" y="1701"/>
                  </a:lnTo>
                  <a:cubicBezTo>
                    <a:pt x="727" y="1742"/>
                    <a:pt x="727" y="1779"/>
                    <a:pt x="724" y="1820"/>
                  </a:cubicBezTo>
                  <a:cubicBezTo>
                    <a:pt x="722" y="1844"/>
                    <a:pt x="722" y="1858"/>
                    <a:pt x="723" y="1858"/>
                  </a:cubicBezTo>
                  <a:cubicBezTo>
                    <a:pt x="726" y="1858"/>
                    <a:pt x="731" y="1831"/>
                    <a:pt x="737" y="1764"/>
                  </a:cubicBezTo>
                  <a:cubicBezTo>
                    <a:pt x="741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5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0" y="1782"/>
                    <a:pt x="771" y="1782"/>
                  </a:cubicBezTo>
                  <a:cubicBezTo>
                    <a:pt x="772" y="1782"/>
                    <a:pt x="773" y="1797"/>
                    <a:pt x="774" y="1826"/>
                  </a:cubicBezTo>
                  <a:cubicBezTo>
                    <a:pt x="774" y="1851"/>
                    <a:pt x="775" y="1866"/>
                    <a:pt x="775" y="1866"/>
                  </a:cubicBezTo>
                  <a:cubicBezTo>
                    <a:pt x="776" y="1866"/>
                    <a:pt x="777" y="1837"/>
                    <a:pt x="777" y="1767"/>
                  </a:cubicBezTo>
                  <a:cubicBezTo>
                    <a:pt x="779" y="1739"/>
                    <a:pt x="781" y="1725"/>
                    <a:pt x="782" y="1725"/>
                  </a:cubicBezTo>
                  <a:cubicBezTo>
                    <a:pt x="784" y="1725"/>
                    <a:pt x="785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89" y="1869"/>
                    <a:pt x="790" y="1854"/>
                    <a:pt x="790" y="1830"/>
                  </a:cubicBezTo>
                  <a:cubicBezTo>
                    <a:pt x="793" y="1770"/>
                    <a:pt x="796" y="1770"/>
                    <a:pt x="796" y="1770"/>
                  </a:cubicBezTo>
                  <a:cubicBezTo>
                    <a:pt x="796" y="1830"/>
                    <a:pt x="824" y="1833"/>
                    <a:pt x="853" y="1839"/>
                  </a:cubicBezTo>
                  <a:cubicBezTo>
                    <a:pt x="859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59" y="1652"/>
                  </a:cubicBezTo>
                  <a:cubicBezTo>
                    <a:pt x="859" y="1652"/>
                    <a:pt x="860" y="1686"/>
                    <a:pt x="862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69" y="1854"/>
                    <a:pt x="870" y="1810"/>
                    <a:pt x="868" y="1723"/>
                  </a:cubicBezTo>
                  <a:cubicBezTo>
                    <a:pt x="867" y="1663"/>
                    <a:pt x="866" y="1634"/>
                    <a:pt x="866" y="1634"/>
                  </a:cubicBezTo>
                  <a:lnTo>
                    <a:pt x="866" y="1634"/>
                  </a:lnTo>
                  <a:cubicBezTo>
                    <a:pt x="867" y="1634"/>
                    <a:pt x="868" y="1663"/>
                    <a:pt x="871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5" y="1768"/>
                    <a:pt x="876" y="1753"/>
                    <a:pt x="878" y="1723"/>
                  </a:cubicBezTo>
                  <a:cubicBezTo>
                    <a:pt x="878" y="1693"/>
                    <a:pt x="879" y="1678"/>
                    <a:pt x="879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5" y="1807"/>
                    <a:pt x="886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0" y="1783"/>
                    <a:pt x="893" y="1842"/>
                  </a:cubicBezTo>
                  <a:cubicBezTo>
                    <a:pt x="894" y="1860"/>
                    <a:pt x="895" y="1867"/>
                    <a:pt x="896" y="1867"/>
                  </a:cubicBezTo>
                  <a:cubicBezTo>
                    <a:pt x="898" y="1867"/>
                    <a:pt x="901" y="1827"/>
                    <a:pt x="903" y="1786"/>
                  </a:cubicBezTo>
                  <a:cubicBezTo>
                    <a:pt x="907" y="1728"/>
                    <a:pt x="911" y="1699"/>
                    <a:pt x="912" y="1699"/>
                  </a:cubicBezTo>
                  <a:cubicBezTo>
                    <a:pt x="914" y="1699"/>
                    <a:pt x="914" y="1728"/>
                    <a:pt x="912" y="1786"/>
                  </a:cubicBezTo>
                  <a:cubicBezTo>
                    <a:pt x="911" y="1832"/>
                    <a:pt x="913" y="1852"/>
                    <a:pt x="915" y="1852"/>
                  </a:cubicBezTo>
                  <a:cubicBezTo>
                    <a:pt x="919" y="1852"/>
                    <a:pt x="926" y="1802"/>
                    <a:pt x="928" y="1729"/>
                  </a:cubicBezTo>
                  <a:cubicBezTo>
                    <a:pt x="930" y="1662"/>
                    <a:pt x="930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7" y="1732"/>
                    <a:pt x="940" y="1732"/>
                    <a:pt x="940" y="1792"/>
                  </a:cubicBezTo>
                  <a:cubicBezTo>
                    <a:pt x="940" y="1792"/>
                    <a:pt x="944" y="1792"/>
                    <a:pt x="950" y="1732"/>
                  </a:cubicBezTo>
                  <a:cubicBezTo>
                    <a:pt x="952" y="1689"/>
                    <a:pt x="955" y="1670"/>
                    <a:pt x="958" y="1670"/>
                  </a:cubicBezTo>
                  <a:cubicBezTo>
                    <a:pt x="962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2" y="1694"/>
                    <a:pt x="985" y="1675"/>
                    <a:pt x="988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997" y="1720"/>
                    <a:pt x="1003" y="1682"/>
                  </a:cubicBezTo>
                  <a:cubicBezTo>
                    <a:pt x="1006" y="1682"/>
                    <a:pt x="1009" y="1682"/>
                    <a:pt x="1009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5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1" y="1864"/>
                  </a:lnTo>
                  <a:cubicBezTo>
                    <a:pt x="1034" y="1834"/>
                    <a:pt x="1037" y="1819"/>
                    <a:pt x="1038" y="1819"/>
                  </a:cubicBezTo>
                  <a:cubicBezTo>
                    <a:pt x="1040" y="1819"/>
                    <a:pt x="1041" y="1834"/>
                    <a:pt x="1041" y="1864"/>
                  </a:cubicBezTo>
                  <a:cubicBezTo>
                    <a:pt x="1041" y="1864"/>
                    <a:pt x="1047" y="1864"/>
                    <a:pt x="1050" y="1808"/>
                  </a:cubicBezTo>
                  <a:cubicBezTo>
                    <a:pt x="1056" y="1808"/>
                    <a:pt x="1059" y="1808"/>
                    <a:pt x="1059" y="1867"/>
                  </a:cubicBezTo>
                  <a:cubicBezTo>
                    <a:pt x="1059" y="1897"/>
                    <a:pt x="1059" y="1912"/>
                    <a:pt x="1060" y="1912"/>
                  </a:cubicBezTo>
                  <a:cubicBezTo>
                    <a:pt x="1060" y="1912"/>
                    <a:pt x="1061" y="1897"/>
                    <a:pt x="1063" y="1867"/>
                  </a:cubicBezTo>
                  <a:cubicBezTo>
                    <a:pt x="1063" y="1819"/>
                    <a:pt x="1065" y="1810"/>
                    <a:pt x="1067" y="1810"/>
                  </a:cubicBezTo>
                  <a:cubicBezTo>
                    <a:pt x="1068" y="1810"/>
                    <a:pt x="1068" y="1810"/>
                    <a:pt x="1069" y="1811"/>
                  </a:cubicBezTo>
                  <a:lnTo>
                    <a:pt x="1075" y="1811"/>
                  </a:lnTo>
                  <a:cubicBezTo>
                    <a:pt x="1075" y="1751"/>
                    <a:pt x="1075" y="1751"/>
                    <a:pt x="1078" y="1751"/>
                  </a:cubicBezTo>
                  <a:cubicBezTo>
                    <a:pt x="1081" y="1751"/>
                    <a:pt x="1091" y="1814"/>
                    <a:pt x="1094" y="1814"/>
                  </a:cubicBezTo>
                  <a:cubicBezTo>
                    <a:pt x="1103" y="1814"/>
                    <a:pt x="1103" y="1814"/>
                    <a:pt x="1100" y="1754"/>
                  </a:cubicBezTo>
                  <a:cubicBezTo>
                    <a:pt x="1098" y="1754"/>
                    <a:pt x="1097" y="1728"/>
                    <a:pt x="1099" y="1728"/>
                  </a:cubicBezTo>
                  <a:lnTo>
                    <a:pt x="1099" y="1728"/>
                  </a:lnTo>
                  <a:cubicBezTo>
                    <a:pt x="1100" y="1728"/>
                    <a:pt x="1101" y="1735"/>
                    <a:pt x="1103" y="1754"/>
                  </a:cubicBezTo>
                  <a:cubicBezTo>
                    <a:pt x="1106" y="1754"/>
                    <a:pt x="1116" y="1817"/>
                    <a:pt x="1125" y="1817"/>
                  </a:cubicBezTo>
                  <a:cubicBezTo>
                    <a:pt x="1128" y="1818"/>
                    <a:pt x="1130" y="1818"/>
                    <a:pt x="1131" y="1818"/>
                  </a:cubicBezTo>
                  <a:cubicBezTo>
                    <a:pt x="1138" y="1818"/>
                    <a:pt x="1138" y="1809"/>
                    <a:pt x="1138" y="1761"/>
                  </a:cubicBezTo>
                  <a:cubicBezTo>
                    <a:pt x="1136" y="1701"/>
                    <a:pt x="1136" y="1671"/>
                    <a:pt x="1137" y="1671"/>
                  </a:cubicBezTo>
                  <a:lnTo>
                    <a:pt x="1137" y="1671"/>
                  </a:lnTo>
                  <a:cubicBezTo>
                    <a:pt x="1138" y="1671"/>
                    <a:pt x="1139" y="1701"/>
                    <a:pt x="1141" y="1761"/>
                  </a:cubicBezTo>
                  <a:cubicBezTo>
                    <a:pt x="1145" y="1830"/>
                    <a:pt x="1147" y="1859"/>
                    <a:pt x="1149" y="1859"/>
                  </a:cubicBezTo>
                  <a:cubicBezTo>
                    <a:pt x="1150" y="1859"/>
                    <a:pt x="1150" y="1845"/>
                    <a:pt x="1150" y="1820"/>
                  </a:cubicBezTo>
                  <a:cubicBezTo>
                    <a:pt x="1153" y="1772"/>
                    <a:pt x="1153" y="1763"/>
                    <a:pt x="1155" y="1763"/>
                  </a:cubicBezTo>
                  <a:cubicBezTo>
                    <a:pt x="1156" y="1763"/>
                    <a:pt x="1156" y="1763"/>
                    <a:pt x="1157" y="1764"/>
                  </a:cubicBezTo>
                  <a:cubicBezTo>
                    <a:pt x="1157" y="1792"/>
                    <a:pt x="1157" y="1807"/>
                    <a:pt x="1159" y="1807"/>
                  </a:cubicBezTo>
                  <a:cubicBezTo>
                    <a:pt x="1161" y="1807"/>
                    <a:pt x="1163" y="1793"/>
                    <a:pt x="1166" y="1764"/>
                  </a:cubicBezTo>
                  <a:cubicBezTo>
                    <a:pt x="1169" y="1764"/>
                    <a:pt x="1169" y="1764"/>
                    <a:pt x="1169" y="1823"/>
                  </a:cubicBezTo>
                  <a:lnTo>
                    <a:pt x="1175" y="1823"/>
                  </a:lnTo>
                  <a:cubicBezTo>
                    <a:pt x="1178" y="1776"/>
                    <a:pt x="1183" y="1758"/>
                    <a:pt x="1188" y="1758"/>
                  </a:cubicBezTo>
                  <a:cubicBezTo>
                    <a:pt x="1194" y="1758"/>
                    <a:pt x="1202" y="1794"/>
                    <a:pt x="1204" y="1830"/>
                  </a:cubicBezTo>
                  <a:cubicBezTo>
                    <a:pt x="1204" y="1830"/>
                    <a:pt x="1207" y="1830"/>
                    <a:pt x="1210" y="1770"/>
                  </a:cubicBezTo>
                  <a:cubicBezTo>
                    <a:pt x="1211" y="1712"/>
                    <a:pt x="1213" y="1683"/>
                    <a:pt x="1214" y="1683"/>
                  </a:cubicBezTo>
                  <a:cubicBezTo>
                    <a:pt x="1215" y="1683"/>
                    <a:pt x="1216" y="1712"/>
                    <a:pt x="1216" y="1770"/>
                  </a:cubicBezTo>
                  <a:cubicBezTo>
                    <a:pt x="1216" y="1830"/>
                    <a:pt x="1216" y="1859"/>
                    <a:pt x="1217" y="1859"/>
                  </a:cubicBezTo>
                  <a:cubicBezTo>
                    <a:pt x="1217" y="1859"/>
                    <a:pt x="1218" y="1830"/>
                    <a:pt x="1219" y="1770"/>
                  </a:cubicBezTo>
                  <a:cubicBezTo>
                    <a:pt x="1221" y="1747"/>
                    <a:pt x="1224" y="1733"/>
                    <a:pt x="1227" y="1733"/>
                  </a:cubicBezTo>
                  <a:cubicBezTo>
                    <a:pt x="1232" y="1733"/>
                    <a:pt x="1237" y="1762"/>
                    <a:pt x="1235" y="1833"/>
                  </a:cubicBezTo>
                  <a:lnTo>
                    <a:pt x="1235" y="1952"/>
                  </a:lnTo>
                  <a:cubicBezTo>
                    <a:pt x="1238" y="1892"/>
                    <a:pt x="1241" y="1892"/>
                    <a:pt x="1241" y="1892"/>
                  </a:cubicBezTo>
                  <a:cubicBezTo>
                    <a:pt x="1241" y="1844"/>
                    <a:pt x="1243" y="1835"/>
                    <a:pt x="1249" y="1835"/>
                  </a:cubicBezTo>
                  <a:cubicBezTo>
                    <a:pt x="1250" y="1835"/>
                    <a:pt x="1252" y="1835"/>
                    <a:pt x="1254" y="1836"/>
                  </a:cubicBezTo>
                  <a:cubicBezTo>
                    <a:pt x="1260" y="1836"/>
                    <a:pt x="1273" y="1779"/>
                    <a:pt x="1279" y="1779"/>
                  </a:cubicBezTo>
                  <a:cubicBezTo>
                    <a:pt x="1285" y="1779"/>
                    <a:pt x="1295" y="1783"/>
                    <a:pt x="1298" y="1842"/>
                  </a:cubicBezTo>
                  <a:cubicBezTo>
                    <a:pt x="1301" y="1842"/>
                    <a:pt x="1304" y="1842"/>
                    <a:pt x="1310" y="1786"/>
                  </a:cubicBezTo>
                  <a:cubicBezTo>
                    <a:pt x="1312" y="1756"/>
                    <a:pt x="1314" y="1741"/>
                    <a:pt x="1316" y="1741"/>
                  </a:cubicBezTo>
                  <a:cubicBezTo>
                    <a:pt x="1318" y="1741"/>
                    <a:pt x="1320" y="1756"/>
                    <a:pt x="1320" y="1786"/>
                  </a:cubicBezTo>
                  <a:lnTo>
                    <a:pt x="1323" y="1786"/>
                  </a:lnTo>
                  <a:cubicBezTo>
                    <a:pt x="1329" y="1729"/>
                    <a:pt x="1332" y="1729"/>
                    <a:pt x="1332" y="1729"/>
                  </a:cubicBezTo>
                  <a:cubicBezTo>
                    <a:pt x="1332" y="1771"/>
                    <a:pt x="1334" y="1813"/>
                    <a:pt x="1336" y="1813"/>
                  </a:cubicBezTo>
                  <a:cubicBezTo>
                    <a:pt x="1337" y="1813"/>
                    <a:pt x="1337" y="1806"/>
                    <a:pt x="1338" y="1789"/>
                  </a:cubicBezTo>
                  <a:cubicBezTo>
                    <a:pt x="1338" y="1729"/>
                    <a:pt x="1342" y="1729"/>
                    <a:pt x="1348" y="1729"/>
                  </a:cubicBezTo>
                  <a:cubicBezTo>
                    <a:pt x="1351" y="1763"/>
                    <a:pt x="1386" y="1783"/>
                    <a:pt x="1415" y="1783"/>
                  </a:cubicBezTo>
                  <a:cubicBezTo>
                    <a:pt x="1438" y="1783"/>
                    <a:pt x="1457" y="1771"/>
                    <a:pt x="1457" y="1745"/>
                  </a:cubicBezTo>
                  <a:lnTo>
                    <a:pt x="1467" y="1748"/>
                  </a:lnTo>
                  <a:lnTo>
                    <a:pt x="1476" y="1748"/>
                  </a:lnTo>
                  <a:cubicBezTo>
                    <a:pt x="1476" y="1799"/>
                    <a:pt x="1479" y="1818"/>
                    <a:pt x="1483" y="1818"/>
                  </a:cubicBezTo>
                  <a:cubicBezTo>
                    <a:pt x="1489" y="1818"/>
                    <a:pt x="1496" y="1785"/>
                    <a:pt x="1501" y="1751"/>
                  </a:cubicBezTo>
                  <a:cubicBezTo>
                    <a:pt x="1504" y="1695"/>
                    <a:pt x="1508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1" y="1793"/>
                    <a:pt x="1524" y="1779"/>
                    <a:pt x="1526" y="1754"/>
                  </a:cubicBezTo>
                  <a:cubicBezTo>
                    <a:pt x="1528" y="1697"/>
                    <a:pt x="1530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4" y="1839"/>
                    <a:pt x="1536" y="1839"/>
                  </a:cubicBezTo>
                  <a:cubicBezTo>
                    <a:pt x="1538" y="1839"/>
                    <a:pt x="1542" y="1796"/>
                    <a:pt x="1545" y="1698"/>
                  </a:cubicBezTo>
                  <a:cubicBezTo>
                    <a:pt x="1547" y="1670"/>
                    <a:pt x="1548" y="1656"/>
                    <a:pt x="1548" y="1656"/>
                  </a:cubicBezTo>
                  <a:cubicBezTo>
                    <a:pt x="1549" y="1656"/>
                    <a:pt x="1550" y="1671"/>
                    <a:pt x="1551" y="1701"/>
                  </a:cubicBezTo>
                  <a:cubicBezTo>
                    <a:pt x="1553" y="1771"/>
                    <a:pt x="1555" y="1800"/>
                    <a:pt x="1556" y="1800"/>
                  </a:cubicBezTo>
                  <a:cubicBezTo>
                    <a:pt x="1557" y="1800"/>
                    <a:pt x="1558" y="1785"/>
                    <a:pt x="1558" y="1761"/>
                  </a:cubicBezTo>
                  <a:cubicBezTo>
                    <a:pt x="1559" y="1701"/>
                    <a:pt x="1561" y="1671"/>
                    <a:pt x="1562" y="1671"/>
                  </a:cubicBezTo>
                  <a:cubicBezTo>
                    <a:pt x="1564" y="1671"/>
                    <a:pt x="1566" y="1701"/>
                    <a:pt x="1567" y="1761"/>
                  </a:cubicBezTo>
                  <a:cubicBezTo>
                    <a:pt x="1570" y="1821"/>
                    <a:pt x="1572" y="1850"/>
                    <a:pt x="1573" y="1850"/>
                  </a:cubicBezTo>
                  <a:cubicBezTo>
                    <a:pt x="1574" y="1850"/>
                    <a:pt x="1575" y="1821"/>
                    <a:pt x="1577" y="1764"/>
                  </a:cubicBezTo>
                  <a:cubicBezTo>
                    <a:pt x="1578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5" y="1764"/>
                  </a:cubicBezTo>
                  <a:cubicBezTo>
                    <a:pt x="1597" y="1766"/>
                    <a:pt x="1600" y="1793"/>
                    <a:pt x="1601" y="1793"/>
                  </a:cubicBezTo>
                  <a:cubicBezTo>
                    <a:pt x="1601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4" y="1767"/>
                    <a:pt x="1633" y="1830"/>
                    <a:pt x="1655" y="1833"/>
                  </a:cubicBezTo>
                  <a:cubicBezTo>
                    <a:pt x="1663" y="1834"/>
                    <a:pt x="1670" y="1835"/>
                    <a:pt x="1675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3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4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1" y="1808"/>
                    <a:pt x="1749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0" y="1792"/>
                  </a:cubicBezTo>
                  <a:cubicBezTo>
                    <a:pt x="1783" y="1762"/>
                    <a:pt x="1785" y="1747"/>
                    <a:pt x="1786" y="1747"/>
                  </a:cubicBezTo>
                  <a:cubicBezTo>
                    <a:pt x="1787" y="1747"/>
                    <a:pt x="1788" y="1762"/>
                    <a:pt x="1790" y="1792"/>
                  </a:cubicBezTo>
                  <a:cubicBezTo>
                    <a:pt x="1790" y="1827"/>
                    <a:pt x="1796" y="1863"/>
                    <a:pt x="1801" y="1863"/>
                  </a:cubicBezTo>
                  <a:cubicBezTo>
                    <a:pt x="1805" y="1863"/>
                    <a:pt x="1808" y="1845"/>
                    <a:pt x="1808" y="1795"/>
                  </a:cubicBezTo>
                  <a:lnTo>
                    <a:pt x="1812" y="1855"/>
                  </a:lnTo>
                  <a:cubicBezTo>
                    <a:pt x="1813" y="1872"/>
                    <a:pt x="1813" y="1879"/>
                    <a:pt x="1814" y="1879"/>
                  </a:cubicBezTo>
                  <a:cubicBezTo>
                    <a:pt x="1816" y="1879"/>
                    <a:pt x="1818" y="1837"/>
                    <a:pt x="1818" y="1795"/>
                  </a:cubicBezTo>
                  <a:cubicBezTo>
                    <a:pt x="1818" y="1743"/>
                    <a:pt x="1818" y="1715"/>
                    <a:pt x="1819" y="1715"/>
                  </a:cubicBezTo>
                  <a:cubicBezTo>
                    <a:pt x="1821" y="1715"/>
                    <a:pt x="1822" y="1759"/>
                    <a:pt x="1824" y="1858"/>
                  </a:cubicBezTo>
                  <a:cubicBezTo>
                    <a:pt x="1824" y="1926"/>
                    <a:pt x="1825" y="1954"/>
                    <a:pt x="1826" y="1954"/>
                  </a:cubicBezTo>
                  <a:cubicBezTo>
                    <a:pt x="1827" y="1954"/>
                    <a:pt x="1827" y="1940"/>
                    <a:pt x="1827" y="1917"/>
                  </a:cubicBezTo>
                  <a:cubicBezTo>
                    <a:pt x="1829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49" y="1682"/>
                  </a:cubicBezTo>
                  <a:cubicBezTo>
                    <a:pt x="1849" y="1742"/>
                    <a:pt x="1849" y="1742"/>
                    <a:pt x="1846" y="1801"/>
                  </a:cubicBezTo>
                  <a:lnTo>
                    <a:pt x="1852" y="1801"/>
                  </a:lnTo>
                  <a:cubicBezTo>
                    <a:pt x="1859" y="1842"/>
                    <a:pt x="1862" y="1880"/>
                    <a:pt x="1862" y="1920"/>
                  </a:cubicBezTo>
                  <a:cubicBezTo>
                    <a:pt x="1863" y="1945"/>
                    <a:pt x="1864" y="1960"/>
                    <a:pt x="1865" y="1960"/>
                  </a:cubicBezTo>
                  <a:cubicBezTo>
                    <a:pt x="1866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4" y="1745"/>
                    <a:pt x="1877" y="1745"/>
                    <a:pt x="1877" y="1804"/>
                  </a:cubicBezTo>
                  <a:cubicBezTo>
                    <a:pt x="1877" y="1864"/>
                    <a:pt x="1877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3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6" y="1483"/>
                    <a:pt x="1907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5" y="1606"/>
                    <a:pt x="1916" y="1606"/>
                  </a:cubicBezTo>
                  <a:lnTo>
                    <a:pt x="1916" y="1606"/>
                  </a:lnTo>
                  <a:cubicBezTo>
                    <a:pt x="1916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0" y="1811"/>
                    <a:pt x="1912" y="1841"/>
                    <a:pt x="1913" y="1841"/>
                  </a:cubicBezTo>
                  <a:cubicBezTo>
                    <a:pt x="1915" y="1841"/>
                    <a:pt x="1917" y="1811"/>
                    <a:pt x="1918" y="1751"/>
                  </a:cubicBezTo>
                  <a:cubicBezTo>
                    <a:pt x="1920" y="1721"/>
                    <a:pt x="1920" y="1707"/>
                    <a:pt x="1921" y="1707"/>
                  </a:cubicBezTo>
                  <a:cubicBezTo>
                    <a:pt x="1922" y="1707"/>
                    <a:pt x="1923" y="1721"/>
                    <a:pt x="1924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0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6" y="1873"/>
                    <a:pt x="1949" y="1873"/>
                    <a:pt x="1949" y="1814"/>
                  </a:cubicBezTo>
                  <a:cubicBezTo>
                    <a:pt x="1949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1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8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0" y="1701"/>
                    <a:pt x="1993" y="1761"/>
                  </a:cubicBezTo>
                  <a:cubicBezTo>
                    <a:pt x="1994" y="1779"/>
                    <a:pt x="1995" y="1786"/>
                    <a:pt x="1995" y="1786"/>
                  </a:cubicBezTo>
                  <a:cubicBezTo>
                    <a:pt x="1996" y="1786"/>
                    <a:pt x="1996" y="1746"/>
                    <a:pt x="1996" y="1704"/>
                  </a:cubicBezTo>
                  <a:cubicBezTo>
                    <a:pt x="1996" y="1645"/>
                    <a:pt x="1996" y="1585"/>
                    <a:pt x="1996" y="1585"/>
                  </a:cubicBezTo>
                  <a:cubicBezTo>
                    <a:pt x="2000" y="1585"/>
                    <a:pt x="2003" y="1704"/>
                    <a:pt x="2003" y="1764"/>
                  </a:cubicBezTo>
                  <a:cubicBezTo>
                    <a:pt x="2004" y="1823"/>
                    <a:pt x="2005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7" y="1681"/>
                    <a:pt x="2010" y="1681"/>
                  </a:cubicBezTo>
                  <a:cubicBezTo>
                    <a:pt x="2012" y="1681"/>
                    <a:pt x="2013" y="1688"/>
                    <a:pt x="2015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6" y="1739"/>
                    <a:pt x="2037" y="1725"/>
                    <a:pt x="2039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5" y="1860"/>
                    <a:pt x="2065" y="1831"/>
                    <a:pt x="2065" y="1773"/>
                  </a:cubicBezTo>
                  <a:cubicBezTo>
                    <a:pt x="2065" y="1739"/>
                    <a:pt x="2065" y="1704"/>
                    <a:pt x="2066" y="1704"/>
                  </a:cubicBezTo>
                  <a:cubicBezTo>
                    <a:pt x="2066" y="1704"/>
                    <a:pt x="2067" y="1723"/>
                    <a:pt x="2069" y="1773"/>
                  </a:cubicBezTo>
                  <a:cubicBezTo>
                    <a:pt x="2069" y="1791"/>
                    <a:pt x="2070" y="1798"/>
                    <a:pt x="2071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4" y="1657"/>
                    <a:pt x="2084" y="1538"/>
                    <a:pt x="2084" y="1479"/>
                  </a:cubicBezTo>
                  <a:cubicBezTo>
                    <a:pt x="2084" y="1411"/>
                    <a:pt x="2084" y="1383"/>
                    <a:pt x="2085" y="1383"/>
                  </a:cubicBezTo>
                  <a:cubicBezTo>
                    <a:pt x="2086" y="1383"/>
                    <a:pt x="2088" y="1397"/>
                    <a:pt x="2091" y="1422"/>
                  </a:cubicBezTo>
                  <a:cubicBezTo>
                    <a:pt x="2094" y="1460"/>
                    <a:pt x="2097" y="1501"/>
                    <a:pt x="2097" y="1541"/>
                  </a:cubicBezTo>
                  <a:cubicBezTo>
                    <a:pt x="2097" y="1595"/>
                    <a:pt x="2094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7" y="1638"/>
                    <a:pt x="2087" y="1679"/>
                    <a:pt x="2097" y="1717"/>
                  </a:cubicBezTo>
                  <a:cubicBezTo>
                    <a:pt x="2098" y="1747"/>
                    <a:pt x="2100" y="1762"/>
                    <a:pt x="2101" y="1762"/>
                  </a:cubicBezTo>
                  <a:cubicBezTo>
                    <a:pt x="2102" y="1762"/>
                    <a:pt x="2103" y="1748"/>
                    <a:pt x="2103" y="1720"/>
                  </a:cubicBezTo>
                  <a:cubicBezTo>
                    <a:pt x="2106" y="1779"/>
                    <a:pt x="2112" y="1779"/>
                    <a:pt x="2119" y="1779"/>
                  </a:cubicBezTo>
                  <a:cubicBezTo>
                    <a:pt x="2125" y="1779"/>
                    <a:pt x="2134" y="1783"/>
                    <a:pt x="2138" y="1842"/>
                  </a:cubicBezTo>
                  <a:cubicBezTo>
                    <a:pt x="2141" y="1842"/>
                    <a:pt x="2144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50" y="1687"/>
                    <a:pt x="2150" y="1701"/>
                    <a:pt x="2150" y="1726"/>
                  </a:cubicBezTo>
                  <a:cubicBezTo>
                    <a:pt x="2150" y="1799"/>
                    <a:pt x="2166" y="1853"/>
                    <a:pt x="2180" y="1853"/>
                  </a:cubicBezTo>
                  <a:cubicBezTo>
                    <a:pt x="2188" y="1853"/>
                    <a:pt x="2195" y="1835"/>
                    <a:pt x="2197" y="1792"/>
                  </a:cubicBezTo>
                  <a:lnTo>
                    <a:pt x="2200" y="1792"/>
                  </a:lnTo>
                  <a:cubicBezTo>
                    <a:pt x="2203" y="1823"/>
                    <a:pt x="2210" y="1838"/>
                    <a:pt x="2216" y="1838"/>
                  </a:cubicBezTo>
                  <a:cubicBezTo>
                    <a:pt x="2222" y="1838"/>
                    <a:pt x="2227" y="1824"/>
                    <a:pt x="2228" y="1795"/>
                  </a:cubicBezTo>
                  <a:lnTo>
                    <a:pt x="2238" y="1798"/>
                  </a:lnTo>
                  <a:cubicBezTo>
                    <a:pt x="2241" y="1828"/>
                    <a:pt x="2243" y="1843"/>
                    <a:pt x="2245" y="1843"/>
                  </a:cubicBezTo>
                  <a:cubicBezTo>
                    <a:pt x="2247" y="1843"/>
                    <a:pt x="2249" y="1828"/>
                    <a:pt x="2250" y="1798"/>
                  </a:cubicBezTo>
                  <a:cubicBezTo>
                    <a:pt x="2253" y="1756"/>
                    <a:pt x="2253" y="1715"/>
                    <a:pt x="2253" y="1715"/>
                  </a:cubicBezTo>
                  <a:cubicBezTo>
                    <a:pt x="2253" y="1715"/>
                    <a:pt x="2253" y="1722"/>
                    <a:pt x="2253" y="1739"/>
                  </a:cubicBezTo>
                  <a:cubicBezTo>
                    <a:pt x="2253" y="1798"/>
                    <a:pt x="2260" y="1798"/>
                    <a:pt x="2272" y="1801"/>
                  </a:cubicBezTo>
                  <a:cubicBezTo>
                    <a:pt x="2275" y="1802"/>
                    <a:pt x="2277" y="1802"/>
                    <a:pt x="2278" y="1802"/>
                  </a:cubicBezTo>
                  <a:cubicBezTo>
                    <a:pt x="2285" y="1802"/>
                    <a:pt x="2284" y="1793"/>
                    <a:pt x="2282" y="1745"/>
                  </a:cubicBezTo>
                  <a:cubicBezTo>
                    <a:pt x="2285" y="1728"/>
                    <a:pt x="2288" y="1720"/>
                    <a:pt x="2290" y="1720"/>
                  </a:cubicBezTo>
                  <a:cubicBezTo>
                    <a:pt x="2294" y="1720"/>
                    <a:pt x="2294" y="1762"/>
                    <a:pt x="2294" y="1804"/>
                  </a:cubicBezTo>
                  <a:cubicBezTo>
                    <a:pt x="2293" y="1858"/>
                    <a:pt x="2293" y="1887"/>
                    <a:pt x="2295" y="1887"/>
                  </a:cubicBezTo>
                  <a:cubicBezTo>
                    <a:pt x="2296" y="1887"/>
                    <a:pt x="2299" y="1843"/>
                    <a:pt x="2300" y="1745"/>
                  </a:cubicBezTo>
                  <a:cubicBezTo>
                    <a:pt x="2302" y="1677"/>
                    <a:pt x="2305" y="1649"/>
                    <a:pt x="2307" y="1649"/>
                  </a:cubicBezTo>
                  <a:cubicBezTo>
                    <a:pt x="2309" y="1649"/>
                    <a:pt x="2310" y="1664"/>
                    <a:pt x="2310" y="1689"/>
                  </a:cubicBezTo>
                  <a:cubicBezTo>
                    <a:pt x="2310" y="1748"/>
                    <a:pt x="2307" y="1748"/>
                    <a:pt x="2304" y="1748"/>
                  </a:cubicBezTo>
                  <a:lnTo>
                    <a:pt x="2304" y="1864"/>
                  </a:lnTo>
                  <a:cubicBezTo>
                    <a:pt x="2307" y="1864"/>
                    <a:pt x="2307" y="1864"/>
                    <a:pt x="2310" y="1808"/>
                  </a:cubicBezTo>
                  <a:cubicBezTo>
                    <a:pt x="2310" y="1808"/>
                    <a:pt x="2313" y="1808"/>
                    <a:pt x="2316" y="1748"/>
                  </a:cubicBezTo>
                  <a:cubicBezTo>
                    <a:pt x="2319" y="1689"/>
                    <a:pt x="2319" y="1629"/>
                    <a:pt x="2316" y="1573"/>
                  </a:cubicBezTo>
                  <a:cubicBezTo>
                    <a:pt x="2313" y="1513"/>
                    <a:pt x="2316" y="1513"/>
                    <a:pt x="2319" y="1513"/>
                  </a:cubicBezTo>
                  <a:cubicBezTo>
                    <a:pt x="2326" y="1573"/>
                    <a:pt x="2329" y="1632"/>
                    <a:pt x="2322" y="1692"/>
                  </a:cubicBezTo>
                  <a:cubicBezTo>
                    <a:pt x="2319" y="1729"/>
                    <a:pt x="2319" y="1770"/>
                    <a:pt x="2319" y="1808"/>
                  </a:cubicBezTo>
                  <a:cubicBezTo>
                    <a:pt x="2319" y="1819"/>
                    <a:pt x="2320" y="1824"/>
                    <a:pt x="2321" y="1824"/>
                  </a:cubicBezTo>
                  <a:cubicBezTo>
                    <a:pt x="2325" y="1824"/>
                    <a:pt x="2336" y="1729"/>
                    <a:pt x="2338" y="1632"/>
                  </a:cubicBezTo>
                  <a:lnTo>
                    <a:pt x="2338" y="1692"/>
                  </a:lnTo>
                  <a:cubicBezTo>
                    <a:pt x="2338" y="1751"/>
                    <a:pt x="2344" y="1751"/>
                    <a:pt x="2351" y="1754"/>
                  </a:cubicBezTo>
                  <a:cubicBezTo>
                    <a:pt x="2357" y="1754"/>
                    <a:pt x="2360" y="1754"/>
                    <a:pt x="2360" y="1695"/>
                  </a:cubicBezTo>
                  <a:cubicBezTo>
                    <a:pt x="2360" y="1657"/>
                    <a:pt x="2360" y="1616"/>
                    <a:pt x="2363" y="1579"/>
                  </a:cubicBezTo>
                  <a:cubicBezTo>
                    <a:pt x="2360" y="1538"/>
                    <a:pt x="2360" y="1497"/>
                    <a:pt x="2360" y="1460"/>
                  </a:cubicBezTo>
                  <a:lnTo>
                    <a:pt x="2360" y="1460"/>
                  </a:lnTo>
                  <a:cubicBezTo>
                    <a:pt x="2360" y="1460"/>
                    <a:pt x="2366" y="1519"/>
                    <a:pt x="2369" y="1579"/>
                  </a:cubicBezTo>
                  <a:cubicBezTo>
                    <a:pt x="2376" y="1698"/>
                    <a:pt x="2382" y="1757"/>
                    <a:pt x="2394" y="1761"/>
                  </a:cubicBezTo>
                  <a:cubicBezTo>
                    <a:pt x="2401" y="1761"/>
                    <a:pt x="2410" y="1761"/>
                    <a:pt x="2413" y="1820"/>
                  </a:cubicBezTo>
                  <a:cubicBezTo>
                    <a:pt x="2414" y="1821"/>
                    <a:pt x="2416" y="1821"/>
                    <a:pt x="2416" y="1821"/>
                  </a:cubicBezTo>
                  <a:cubicBezTo>
                    <a:pt x="2421" y="1821"/>
                    <a:pt x="2423" y="1812"/>
                    <a:pt x="2423" y="1764"/>
                  </a:cubicBezTo>
                  <a:lnTo>
                    <a:pt x="2429" y="1764"/>
                  </a:lnTo>
                  <a:cubicBezTo>
                    <a:pt x="2431" y="1794"/>
                    <a:pt x="2433" y="1809"/>
                    <a:pt x="2435" y="1809"/>
                  </a:cubicBezTo>
                  <a:cubicBezTo>
                    <a:pt x="2437" y="1809"/>
                    <a:pt x="2438" y="1795"/>
                    <a:pt x="2438" y="1767"/>
                  </a:cubicBezTo>
                  <a:cubicBezTo>
                    <a:pt x="2439" y="1747"/>
                    <a:pt x="2440" y="1740"/>
                    <a:pt x="2441" y="1740"/>
                  </a:cubicBezTo>
                  <a:cubicBezTo>
                    <a:pt x="2444" y="1740"/>
                    <a:pt x="2446" y="1767"/>
                    <a:pt x="2448" y="1767"/>
                  </a:cubicBezTo>
                  <a:cubicBezTo>
                    <a:pt x="2451" y="1820"/>
                    <a:pt x="2452" y="1850"/>
                    <a:pt x="2453" y="1850"/>
                  </a:cubicBezTo>
                  <a:cubicBezTo>
                    <a:pt x="2453" y="1850"/>
                    <a:pt x="2453" y="1806"/>
                    <a:pt x="2451" y="1707"/>
                  </a:cubicBezTo>
                  <a:cubicBezTo>
                    <a:pt x="2452" y="1699"/>
                    <a:pt x="2452" y="1691"/>
                    <a:pt x="2452" y="1682"/>
                  </a:cubicBezTo>
                  <a:lnTo>
                    <a:pt x="2452" y="1682"/>
                  </a:lnTo>
                  <a:cubicBezTo>
                    <a:pt x="2454" y="1737"/>
                    <a:pt x="2458" y="1773"/>
                    <a:pt x="2460" y="1773"/>
                  </a:cubicBezTo>
                  <a:cubicBezTo>
                    <a:pt x="2462" y="1773"/>
                    <a:pt x="2463" y="1754"/>
                    <a:pt x="2463" y="1710"/>
                  </a:cubicBezTo>
                  <a:cubicBezTo>
                    <a:pt x="2467" y="1710"/>
                    <a:pt x="2467" y="1710"/>
                    <a:pt x="2470" y="1770"/>
                  </a:cubicBezTo>
                  <a:cubicBezTo>
                    <a:pt x="2470" y="1795"/>
                    <a:pt x="2470" y="1809"/>
                    <a:pt x="2471" y="1809"/>
                  </a:cubicBezTo>
                  <a:cubicBezTo>
                    <a:pt x="2472" y="1809"/>
                    <a:pt x="2474" y="1780"/>
                    <a:pt x="2476" y="1710"/>
                  </a:cubicBezTo>
                  <a:cubicBezTo>
                    <a:pt x="2478" y="1653"/>
                    <a:pt x="2479" y="1624"/>
                    <a:pt x="2481" y="1624"/>
                  </a:cubicBezTo>
                  <a:cubicBezTo>
                    <a:pt x="2482" y="1624"/>
                    <a:pt x="2484" y="1654"/>
                    <a:pt x="2485" y="1714"/>
                  </a:cubicBezTo>
                  <a:cubicBezTo>
                    <a:pt x="2489" y="1783"/>
                    <a:pt x="2495" y="1812"/>
                    <a:pt x="2499" y="1812"/>
                  </a:cubicBezTo>
                  <a:cubicBezTo>
                    <a:pt x="2502" y="1812"/>
                    <a:pt x="2504" y="1798"/>
                    <a:pt x="2504" y="1773"/>
                  </a:cubicBezTo>
                  <a:cubicBezTo>
                    <a:pt x="2504" y="1706"/>
                    <a:pt x="2507" y="1677"/>
                    <a:pt x="2511" y="1677"/>
                  </a:cubicBezTo>
                  <a:cubicBezTo>
                    <a:pt x="2513" y="1677"/>
                    <a:pt x="2515" y="1692"/>
                    <a:pt x="2517" y="1717"/>
                  </a:cubicBezTo>
                  <a:cubicBezTo>
                    <a:pt x="2518" y="1747"/>
                    <a:pt x="2520" y="1762"/>
                    <a:pt x="2521" y="1762"/>
                  </a:cubicBezTo>
                  <a:cubicBezTo>
                    <a:pt x="2523" y="1762"/>
                    <a:pt x="2525" y="1748"/>
                    <a:pt x="2526" y="1720"/>
                  </a:cubicBezTo>
                  <a:cubicBezTo>
                    <a:pt x="2526" y="1760"/>
                    <a:pt x="2528" y="1802"/>
                    <a:pt x="2530" y="1802"/>
                  </a:cubicBezTo>
                  <a:cubicBezTo>
                    <a:pt x="2531" y="1802"/>
                    <a:pt x="2531" y="1795"/>
                    <a:pt x="2532" y="1779"/>
                  </a:cubicBezTo>
                  <a:cubicBezTo>
                    <a:pt x="2532" y="1779"/>
                    <a:pt x="2536" y="1779"/>
                    <a:pt x="2532" y="1720"/>
                  </a:cubicBezTo>
                  <a:cubicBezTo>
                    <a:pt x="2532" y="1720"/>
                    <a:pt x="2536" y="1660"/>
                    <a:pt x="2539" y="1601"/>
                  </a:cubicBezTo>
                  <a:cubicBezTo>
                    <a:pt x="2536" y="1563"/>
                    <a:pt x="2536" y="1522"/>
                    <a:pt x="2536" y="1485"/>
                  </a:cubicBezTo>
                  <a:cubicBezTo>
                    <a:pt x="2536" y="1470"/>
                    <a:pt x="2536" y="1463"/>
                    <a:pt x="2538" y="1463"/>
                  </a:cubicBezTo>
                  <a:cubicBezTo>
                    <a:pt x="2541" y="1463"/>
                    <a:pt x="2550" y="1530"/>
                    <a:pt x="2554" y="1663"/>
                  </a:cubicBezTo>
                  <a:lnTo>
                    <a:pt x="2561" y="1783"/>
                  </a:lnTo>
                  <a:lnTo>
                    <a:pt x="2561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0" y="1783"/>
                  </a:cubicBezTo>
                  <a:cubicBezTo>
                    <a:pt x="2571" y="1783"/>
                    <a:pt x="2573" y="1780"/>
                    <a:pt x="2573" y="1726"/>
                  </a:cubicBezTo>
                  <a:cubicBezTo>
                    <a:pt x="2573" y="1656"/>
                    <a:pt x="2573" y="1627"/>
                    <a:pt x="2574" y="1627"/>
                  </a:cubicBezTo>
                  <a:cubicBezTo>
                    <a:pt x="2574" y="1627"/>
                    <a:pt x="2575" y="1642"/>
                    <a:pt x="2576" y="1667"/>
                  </a:cubicBezTo>
                  <a:cubicBezTo>
                    <a:pt x="2578" y="1726"/>
                    <a:pt x="2579" y="1756"/>
                    <a:pt x="2581" y="1756"/>
                  </a:cubicBezTo>
                  <a:cubicBezTo>
                    <a:pt x="2583" y="1756"/>
                    <a:pt x="2584" y="1726"/>
                    <a:pt x="2586" y="1667"/>
                  </a:cubicBezTo>
                  <a:cubicBezTo>
                    <a:pt x="2586" y="1609"/>
                    <a:pt x="2586" y="1580"/>
                    <a:pt x="2586" y="1580"/>
                  </a:cubicBezTo>
                  <a:cubicBezTo>
                    <a:pt x="2586" y="1580"/>
                    <a:pt x="2587" y="1609"/>
                    <a:pt x="2589" y="1667"/>
                  </a:cubicBezTo>
                  <a:cubicBezTo>
                    <a:pt x="2589" y="1707"/>
                    <a:pt x="2589" y="1748"/>
                    <a:pt x="2595" y="1786"/>
                  </a:cubicBezTo>
                  <a:lnTo>
                    <a:pt x="2595" y="1729"/>
                  </a:lnTo>
                  <a:cubicBezTo>
                    <a:pt x="2595" y="1660"/>
                    <a:pt x="2596" y="1631"/>
                    <a:pt x="2598" y="1631"/>
                  </a:cubicBezTo>
                  <a:cubicBezTo>
                    <a:pt x="2599" y="1631"/>
                    <a:pt x="2600" y="1645"/>
                    <a:pt x="2601" y="1670"/>
                  </a:cubicBezTo>
                  <a:cubicBezTo>
                    <a:pt x="2601" y="1700"/>
                    <a:pt x="2602" y="1714"/>
                    <a:pt x="2604" y="1714"/>
                  </a:cubicBezTo>
                  <a:cubicBezTo>
                    <a:pt x="2605" y="1714"/>
                    <a:pt x="2608" y="1700"/>
                    <a:pt x="2611" y="1670"/>
                  </a:cubicBezTo>
                  <a:cubicBezTo>
                    <a:pt x="2617" y="1673"/>
                    <a:pt x="2620" y="1673"/>
                    <a:pt x="2620" y="1732"/>
                  </a:cubicBezTo>
                  <a:cubicBezTo>
                    <a:pt x="2620" y="1790"/>
                    <a:pt x="2620" y="1819"/>
                    <a:pt x="2621" y="1819"/>
                  </a:cubicBezTo>
                  <a:cubicBezTo>
                    <a:pt x="2621" y="1819"/>
                    <a:pt x="2622" y="1790"/>
                    <a:pt x="2623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30" y="1703"/>
                    <a:pt x="2633" y="1732"/>
                  </a:cubicBezTo>
                  <a:cubicBezTo>
                    <a:pt x="2634" y="1763"/>
                    <a:pt x="2635" y="1777"/>
                    <a:pt x="2636" y="1777"/>
                  </a:cubicBezTo>
                  <a:cubicBezTo>
                    <a:pt x="2637" y="1777"/>
                    <a:pt x="2637" y="1763"/>
                    <a:pt x="2639" y="1736"/>
                  </a:cubicBezTo>
                  <a:cubicBezTo>
                    <a:pt x="2642" y="1676"/>
                    <a:pt x="2639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2" y="1497"/>
                    <a:pt x="2645" y="1497"/>
                    <a:pt x="2651" y="1441"/>
                  </a:cubicBezTo>
                  <a:cubicBezTo>
                    <a:pt x="2657" y="1393"/>
                    <a:pt x="2657" y="1308"/>
                    <a:pt x="2654" y="1308"/>
                  </a:cubicBezTo>
                  <a:lnTo>
                    <a:pt x="2654" y="1308"/>
                  </a:lnTo>
                  <a:cubicBezTo>
                    <a:pt x="2654" y="1308"/>
                    <a:pt x="2653" y="1313"/>
                    <a:pt x="2651" y="1325"/>
                  </a:cubicBezTo>
                  <a:lnTo>
                    <a:pt x="2648" y="1265"/>
                  </a:lnTo>
                  <a:cubicBezTo>
                    <a:pt x="2648" y="1176"/>
                    <a:pt x="2647" y="1131"/>
                    <a:pt x="2645" y="1131"/>
                  </a:cubicBezTo>
                  <a:cubicBezTo>
                    <a:pt x="2644" y="1131"/>
                    <a:pt x="2642" y="1175"/>
                    <a:pt x="2642" y="1262"/>
                  </a:cubicBezTo>
                  <a:cubicBezTo>
                    <a:pt x="2642" y="1361"/>
                    <a:pt x="2642" y="1405"/>
                    <a:pt x="2642" y="1405"/>
                  </a:cubicBezTo>
                  <a:cubicBezTo>
                    <a:pt x="2641" y="1405"/>
                    <a:pt x="2640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30" y="1203"/>
                    <a:pt x="2630" y="1203"/>
                    <a:pt x="2630" y="1143"/>
                  </a:cubicBezTo>
                  <a:cubicBezTo>
                    <a:pt x="2633" y="1103"/>
                    <a:pt x="2630" y="1065"/>
                    <a:pt x="2623" y="1024"/>
                  </a:cubicBezTo>
                  <a:cubicBezTo>
                    <a:pt x="2620" y="1024"/>
                    <a:pt x="2620" y="1024"/>
                    <a:pt x="2620" y="1084"/>
                  </a:cubicBezTo>
                  <a:cubicBezTo>
                    <a:pt x="2621" y="1108"/>
                    <a:pt x="2621" y="1123"/>
                    <a:pt x="2620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3" y="1000"/>
                    <a:pt x="2612" y="985"/>
                    <a:pt x="2611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09" y="1170"/>
                    <a:pt x="2607" y="1170"/>
                  </a:cubicBezTo>
                  <a:cubicBezTo>
                    <a:pt x="2605" y="1170"/>
                    <a:pt x="2603" y="1141"/>
                    <a:pt x="2601" y="1081"/>
                  </a:cubicBezTo>
                  <a:lnTo>
                    <a:pt x="2595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1" y="1295"/>
                  </a:cubicBezTo>
                  <a:cubicBezTo>
                    <a:pt x="2591" y="1295"/>
                    <a:pt x="2590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3" y="1077"/>
                    <a:pt x="2579" y="1077"/>
                  </a:cubicBezTo>
                  <a:cubicBezTo>
                    <a:pt x="2576" y="1077"/>
                    <a:pt x="2570" y="1077"/>
                    <a:pt x="2570" y="1137"/>
                  </a:cubicBezTo>
                  <a:lnTo>
                    <a:pt x="2570" y="1077"/>
                  </a:lnTo>
                  <a:cubicBezTo>
                    <a:pt x="2568" y="1077"/>
                    <a:pt x="2567" y="1051"/>
                    <a:pt x="2567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4" y="1074"/>
                    <a:pt x="2557" y="1015"/>
                  </a:cubicBezTo>
                  <a:cubicBezTo>
                    <a:pt x="2556" y="1004"/>
                    <a:pt x="2555" y="999"/>
                    <a:pt x="2554" y="999"/>
                  </a:cubicBezTo>
                  <a:cubicBezTo>
                    <a:pt x="2548" y="999"/>
                    <a:pt x="2544" y="1094"/>
                    <a:pt x="2551" y="1193"/>
                  </a:cubicBezTo>
                  <a:lnTo>
                    <a:pt x="2548" y="1190"/>
                  </a:lnTo>
                  <a:cubicBezTo>
                    <a:pt x="2545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9" y="1309"/>
                  </a:cubicBezTo>
                  <a:lnTo>
                    <a:pt x="2539" y="1190"/>
                  </a:lnTo>
                  <a:cubicBezTo>
                    <a:pt x="2540" y="1088"/>
                    <a:pt x="2539" y="1024"/>
                    <a:pt x="2537" y="1024"/>
                  </a:cubicBezTo>
                  <a:cubicBezTo>
                    <a:pt x="2536" y="1024"/>
                    <a:pt x="2534" y="1056"/>
                    <a:pt x="2532" y="1131"/>
                  </a:cubicBezTo>
                  <a:lnTo>
                    <a:pt x="2532" y="1071"/>
                  </a:lnTo>
                  <a:cubicBezTo>
                    <a:pt x="2532" y="1041"/>
                    <a:pt x="2532" y="1027"/>
                    <a:pt x="2530" y="1027"/>
                  </a:cubicBezTo>
                  <a:cubicBezTo>
                    <a:pt x="2528" y="1027"/>
                    <a:pt x="2526" y="1041"/>
                    <a:pt x="2523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7" y="1188"/>
                    <a:pt x="2517" y="1247"/>
                  </a:cubicBezTo>
                  <a:cubicBezTo>
                    <a:pt x="2517" y="1306"/>
                    <a:pt x="2514" y="1306"/>
                    <a:pt x="2514" y="1306"/>
                  </a:cubicBezTo>
                  <a:cubicBezTo>
                    <a:pt x="2510" y="1303"/>
                    <a:pt x="2510" y="1303"/>
                    <a:pt x="2510" y="1247"/>
                  </a:cubicBezTo>
                  <a:cubicBezTo>
                    <a:pt x="2510" y="1187"/>
                    <a:pt x="2509" y="1157"/>
                    <a:pt x="2507" y="1157"/>
                  </a:cubicBezTo>
                  <a:cubicBezTo>
                    <a:pt x="2505" y="1157"/>
                    <a:pt x="2503" y="1186"/>
                    <a:pt x="2501" y="1244"/>
                  </a:cubicBezTo>
                  <a:lnTo>
                    <a:pt x="2501" y="1184"/>
                  </a:lnTo>
                  <a:cubicBezTo>
                    <a:pt x="2501" y="1144"/>
                    <a:pt x="2499" y="1102"/>
                    <a:pt x="2493" y="1102"/>
                  </a:cubicBezTo>
                  <a:cubicBezTo>
                    <a:pt x="2490" y="1102"/>
                    <a:pt x="2487" y="1108"/>
                    <a:pt x="2482" y="1124"/>
                  </a:cubicBezTo>
                  <a:cubicBezTo>
                    <a:pt x="2470" y="1121"/>
                    <a:pt x="2460" y="1121"/>
                    <a:pt x="2460" y="1062"/>
                  </a:cubicBezTo>
                  <a:cubicBezTo>
                    <a:pt x="2460" y="1051"/>
                    <a:pt x="2460" y="1046"/>
                    <a:pt x="2459" y="1046"/>
                  </a:cubicBezTo>
                  <a:cubicBezTo>
                    <a:pt x="2456" y="1046"/>
                    <a:pt x="2447" y="1140"/>
                    <a:pt x="2441" y="1237"/>
                  </a:cubicBezTo>
                  <a:cubicBezTo>
                    <a:pt x="2441" y="1178"/>
                    <a:pt x="2438" y="1178"/>
                    <a:pt x="2432" y="1175"/>
                  </a:cubicBezTo>
                  <a:cubicBezTo>
                    <a:pt x="2423" y="1175"/>
                    <a:pt x="2423" y="1175"/>
                    <a:pt x="2423" y="1115"/>
                  </a:cubicBezTo>
                  <a:cubicBezTo>
                    <a:pt x="2424" y="1056"/>
                    <a:pt x="2425" y="1026"/>
                    <a:pt x="2425" y="1026"/>
                  </a:cubicBezTo>
                  <a:lnTo>
                    <a:pt x="2425" y="1026"/>
                  </a:lnTo>
                  <a:cubicBezTo>
                    <a:pt x="2424" y="1026"/>
                    <a:pt x="2423" y="1056"/>
                    <a:pt x="2420" y="1115"/>
                  </a:cubicBezTo>
                  <a:cubicBezTo>
                    <a:pt x="2418" y="1159"/>
                    <a:pt x="2416" y="1178"/>
                    <a:pt x="2414" y="1178"/>
                  </a:cubicBezTo>
                  <a:cubicBezTo>
                    <a:pt x="2411" y="1178"/>
                    <a:pt x="2407" y="1127"/>
                    <a:pt x="2407" y="1052"/>
                  </a:cubicBezTo>
                  <a:cubicBezTo>
                    <a:pt x="2407" y="996"/>
                    <a:pt x="2404" y="993"/>
                    <a:pt x="2398" y="993"/>
                  </a:cubicBezTo>
                  <a:cubicBezTo>
                    <a:pt x="2395" y="1041"/>
                    <a:pt x="2390" y="1050"/>
                    <a:pt x="2385" y="1050"/>
                  </a:cubicBezTo>
                  <a:cubicBezTo>
                    <a:pt x="2384" y="1050"/>
                    <a:pt x="2383" y="1050"/>
                    <a:pt x="2382" y="1049"/>
                  </a:cubicBezTo>
                  <a:cubicBezTo>
                    <a:pt x="2373" y="1049"/>
                    <a:pt x="2373" y="1049"/>
                    <a:pt x="2373" y="1168"/>
                  </a:cubicBezTo>
                  <a:cubicBezTo>
                    <a:pt x="2373" y="1284"/>
                    <a:pt x="2369" y="1284"/>
                    <a:pt x="2363" y="1284"/>
                  </a:cubicBezTo>
                  <a:cubicBezTo>
                    <a:pt x="2360" y="1284"/>
                    <a:pt x="2357" y="1284"/>
                    <a:pt x="2357" y="1225"/>
                  </a:cubicBezTo>
                  <a:cubicBezTo>
                    <a:pt x="2357" y="1203"/>
                    <a:pt x="2354" y="1184"/>
                    <a:pt x="2351" y="1165"/>
                  </a:cubicBezTo>
                  <a:cubicBezTo>
                    <a:pt x="2347" y="1162"/>
                    <a:pt x="2344" y="1162"/>
                    <a:pt x="2344" y="1103"/>
                  </a:cubicBezTo>
                  <a:cubicBezTo>
                    <a:pt x="2344" y="1103"/>
                    <a:pt x="2341" y="1043"/>
                    <a:pt x="2335" y="1043"/>
                  </a:cubicBezTo>
                  <a:cubicBezTo>
                    <a:pt x="2329" y="1043"/>
                    <a:pt x="2322" y="1043"/>
                    <a:pt x="2322" y="983"/>
                  </a:cubicBezTo>
                  <a:cubicBezTo>
                    <a:pt x="2319" y="983"/>
                    <a:pt x="2319" y="983"/>
                    <a:pt x="2319" y="1043"/>
                  </a:cubicBezTo>
                  <a:cubicBezTo>
                    <a:pt x="2319" y="1083"/>
                    <a:pt x="2318" y="1124"/>
                    <a:pt x="2312" y="1124"/>
                  </a:cubicBezTo>
                  <a:cubicBezTo>
                    <a:pt x="2310" y="1124"/>
                    <a:pt x="2307" y="1117"/>
                    <a:pt x="2304" y="1099"/>
                  </a:cubicBezTo>
                  <a:cubicBezTo>
                    <a:pt x="2302" y="1099"/>
                    <a:pt x="2301" y="1098"/>
                    <a:pt x="2300" y="1098"/>
                  </a:cubicBezTo>
                  <a:cubicBezTo>
                    <a:pt x="2294" y="1098"/>
                    <a:pt x="2288" y="1107"/>
                    <a:pt x="2288" y="1156"/>
                  </a:cubicBezTo>
                  <a:cubicBezTo>
                    <a:pt x="2285" y="1156"/>
                    <a:pt x="2285" y="1156"/>
                    <a:pt x="2285" y="1096"/>
                  </a:cubicBezTo>
                  <a:cubicBezTo>
                    <a:pt x="2285" y="1036"/>
                    <a:pt x="2283" y="1007"/>
                    <a:pt x="2281" y="1007"/>
                  </a:cubicBezTo>
                  <a:cubicBezTo>
                    <a:pt x="2278" y="1007"/>
                    <a:pt x="2275" y="1036"/>
                    <a:pt x="2272" y="1093"/>
                  </a:cubicBezTo>
                  <a:cubicBezTo>
                    <a:pt x="2272" y="1123"/>
                    <a:pt x="2271" y="1138"/>
                    <a:pt x="2270" y="1138"/>
                  </a:cubicBezTo>
                  <a:cubicBezTo>
                    <a:pt x="2269" y="1138"/>
                    <a:pt x="2268" y="1123"/>
                    <a:pt x="2266" y="1093"/>
                  </a:cubicBezTo>
                  <a:cubicBezTo>
                    <a:pt x="2266" y="1093"/>
                    <a:pt x="2263" y="1093"/>
                    <a:pt x="2260" y="1153"/>
                  </a:cubicBezTo>
                  <a:cubicBezTo>
                    <a:pt x="2258" y="1180"/>
                    <a:pt x="2257" y="1195"/>
                    <a:pt x="2256" y="1195"/>
                  </a:cubicBezTo>
                  <a:cubicBezTo>
                    <a:pt x="2255" y="1195"/>
                    <a:pt x="2254" y="1180"/>
                    <a:pt x="2250" y="1150"/>
                  </a:cubicBezTo>
                  <a:cubicBezTo>
                    <a:pt x="2250" y="1090"/>
                    <a:pt x="2247" y="1090"/>
                    <a:pt x="2244" y="1090"/>
                  </a:cubicBezTo>
                  <a:cubicBezTo>
                    <a:pt x="2241" y="1118"/>
                    <a:pt x="2232" y="1132"/>
                    <a:pt x="2222" y="1132"/>
                  </a:cubicBezTo>
                  <a:cubicBezTo>
                    <a:pt x="2212" y="1132"/>
                    <a:pt x="2202" y="1115"/>
                    <a:pt x="2200" y="1084"/>
                  </a:cubicBezTo>
                  <a:cubicBezTo>
                    <a:pt x="2197" y="1143"/>
                    <a:pt x="2197" y="1143"/>
                    <a:pt x="2194" y="1143"/>
                  </a:cubicBezTo>
                  <a:cubicBezTo>
                    <a:pt x="2194" y="1097"/>
                    <a:pt x="2193" y="1077"/>
                    <a:pt x="2193" y="1077"/>
                  </a:cubicBezTo>
                  <a:cubicBezTo>
                    <a:pt x="2191" y="1077"/>
                    <a:pt x="2190" y="1127"/>
                    <a:pt x="2188" y="1200"/>
                  </a:cubicBezTo>
                  <a:lnTo>
                    <a:pt x="2194" y="1200"/>
                  </a:lnTo>
                  <a:cubicBezTo>
                    <a:pt x="2194" y="1253"/>
                    <a:pt x="2192" y="1283"/>
                    <a:pt x="2190" y="1283"/>
                  </a:cubicBezTo>
                  <a:cubicBezTo>
                    <a:pt x="2188" y="1283"/>
                    <a:pt x="2186" y="1238"/>
                    <a:pt x="2188" y="1140"/>
                  </a:cubicBezTo>
                  <a:cubicBezTo>
                    <a:pt x="2186" y="1081"/>
                    <a:pt x="2185" y="1051"/>
                    <a:pt x="2185" y="1051"/>
                  </a:cubicBezTo>
                  <a:cubicBezTo>
                    <a:pt x="2184" y="1051"/>
                    <a:pt x="2183" y="1081"/>
                    <a:pt x="2181" y="1140"/>
                  </a:cubicBezTo>
                  <a:cubicBezTo>
                    <a:pt x="2178" y="1198"/>
                    <a:pt x="2177" y="1227"/>
                    <a:pt x="2176" y="1227"/>
                  </a:cubicBezTo>
                  <a:cubicBezTo>
                    <a:pt x="2174" y="1227"/>
                    <a:pt x="2174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1" y="1050"/>
                    <a:pt x="2170" y="1079"/>
                    <a:pt x="2169" y="1137"/>
                  </a:cubicBezTo>
                  <a:cubicBezTo>
                    <a:pt x="2164" y="1269"/>
                    <a:pt x="2159" y="1345"/>
                    <a:pt x="2157" y="1345"/>
                  </a:cubicBezTo>
                  <a:cubicBezTo>
                    <a:pt x="2154" y="1345"/>
                    <a:pt x="2153" y="1298"/>
                    <a:pt x="2153" y="1193"/>
                  </a:cubicBezTo>
                  <a:cubicBezTo>
                    <a:pt x="2153" y="1137"/>
                    <a:pt x="2153" y="1074"/>
                    <a:pt x="2147" y="1018"/>
                  </a:cubicBezTo>
                  <a:cubicBezTo>
                    <a:pt x="2141" y="1056"/>
                    <a:pt x="2141" y="1096"/>
                    <a:pt x="2144" y="1134"/>
                  </a:cubicBezTo>
                  <a:cubicBezTo>
                    <a:pt x="2145" y="1193"/>
                    <a:pt x="2145" y="1223"/>
                    <a:pt x="2144" y="1223"/>
                  </a:cubicBezTo>
                  <a:cubicBezTo>
                    <a:pt x="2143" y="1223"/>
                    <a:pt x="2141" y="1193"/>
                    <a:pt x="2138" y="1134"/>
                  </a:cubicBezTo>
                  <a:cubicBezTo>
                    <a:pt x="2132" y="1035"/>
                    <a:pt x="2128" y="991"/>
                    <a:pt x="2124" y="991"/>
                  </a:cubicBezTo>
                  <a:cubicBezTo>
                    <a:pt x="2120" y="991"/>
                    <a:pt x="2117" y="1019"/>
                    <a:pt x="2112" y="1071"/>
                  </a:cubicBezTo>
                  <a:cubicBezTo>
                    <a:pt x="2106" y="1129"/>
                    <a:pt x="2101" y="1158"/>
                    <a:pt x="2098" y="1158"/>
                  </a:cubicBezTo>
                  <a:cubicBezTo>
                    <a:pt x="2095" y="1158"/>
                    <a:pt x="2095" y="1128"/>
                    <a:pt x="2100" y="1068"/>
                  </a:cubicBezTo>
                  <a:cubicBezTo>
                    <a:pt x="2104" y="1000"/>
                    <a:pt x="2105" y="972"/>
                    <a:pt x="2104" y="972"/>
                  </a:cubicBezTo>
                  <a:lnTo>
                    <a:pt x="2104" y="972"/>
                  </a:lnTo>
                  <a:cubicBezTo>
                    <a:pt x="2104" y="972"/>
                    <a:pt x="2102" y="985"/>
                    <a:pt x="2100" y="1009"/>
                  </a:cubicBezTo>
                  <a:lnTo>
                    <a:pt x="2084" y="1009"/>
                  </a:lnTo>
                  <a:cubicBezTo>
                    <a:pt x="2080" y="1034"/>
                    <a:pt x="2077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2" y="1000"/>
                    <a:pt x="2069" y="1000"/>
                  </a:cubicBezTo>
                  <a:cubicBezTo>
                    <a:pt x="2067" y="1000"/>
                    <a:pt x="2065" y="1019"/>
                    <a:pt x="2062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0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4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2" y="1200"/>
                  </a:cubicBezTo>
                  <a:cubicBezTo>
                    <a:pt x="2020" y="1200"/>
                    <a:pt x="2019" y="1159"/>
                    <a:pt x="2022" y="1118"/>
                  </a:cubicBezTo>
                  <a:cubicBezTo>
                    <a:pt x="2022" y="1077"/>
                    <a:pt x="2018" y="1037"/>
                    <a:pt x="2015" y="999"/>
                  </a:cubicBezTo>
                  <a:cubicBezTo>
                    <a:pt x="2015" y="999"/>
                    <a:pt x="2014" y="998"/>
                    <a:pt x="2013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1" y="1099"/>
                    <a:pt x="1996" y="1099"/>
                  </a:cubicBezTo>
                  <a:cubicBezTo>
                    <a:pt x="1991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1" y="1109"/>
                    <a:pt x="1968" y="1109"/>
                  </a:cubicBezTo>
                  <a:cubicBezTo>
                    <a:pt x="1968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4" y="1166"/>
                    <a:pt x="1953" y="1195"/>
                    <a:pt x="1953" y="1195"/>
                  </a:cubicBezTo>
                  <a:cubicBezTo>
                    <a:pt x="1952" y="1195"/>
                    <a:pt x="1951" y="1166"/>
                    <a:pt x="1949" y="1106"/>
                  </a:cubicBezTo>
                  <a:cubicBezTo>
                    <a:pt x="1949" y="1048"/>
                    <a:pt x="1949" y="1019"/>
                    <a:pt x="1949" y="1019"/>
                  </a:cubicBezTo>
                  <a:cubicBezTo>
                    <a:pt x="1949" y="1019"/>
                    <a:pt x="1948" y="1048"/>
                    <a:pt x="1946" y="1106"/>
                  </a:cubicBezTo>
                  <a:cubicBezTo>
                    <a:pt x="1945" y="1135"/>
                    <a:pt x="1944" y="1150"/>
                    <a:pt x="1943" y="1150"/>
                  </a:cubicBezTo>
                  <a:cubicBezTo>
                    <a:pt x="1942" y="1150"/>
                    <a:pt x="1942" y="1135"/>
                    <a:pt x="1940" y="1106"/>
                  </a:cubicBezTo>
                  <a:cubicBezTo>
                    <a:pt x="1940" y="1076"/>
                    <a:pt x="1939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4" y="1208"/>
                    <a:pt x="1924" y="1162"/>
                  </a:cubicBezTo>
                  <a:cubicBezTo>
                    <a:pt x="1924" y="1162"/>
                    <a:pt x="1921" y="1162"/>
                    <a:pt x="1918" y="1222"/>
                  </a:cubicBezTo>
                  <a:cubicBezTo>
                    <a:pt x="1917" y="1280"/>
                    <a:pt x="1916" y="1309"/>
                    <a:pt x="1915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3" y="1162"/>
                    <a:pt x="1912" y="1132"/>
                    <a:pt x="1910" y="1132"/>
                  </a:cubicBezTo>
                  <a:cubicBezTo>
                    <a:pt x="1909" y="1132"/>
                    <a:pt x="1907" y="1161"/>
                    <a:pt x="1906" y="1218"/>
                  </a:cubicBezTo>
                  <a:cubicBezTo>
                    <a:pt x="1906" y="1218"/>
                    <a:pt x="1904" y="1245"/>
                    <a:pt x="1902" y="1245"/>
                  </a:cubicBezTo>
                  <a:cubicBezTo>
                    <a:pt x="1901" y="1245"/>
                    <a:pt x="1900" y="1238"/>
                    <a:pt x="1899" y="1218"/>
                  </a:cubicBezTo>
                  <a:cubicBezTo>
                    <a:pt x="1896" y="1184"/>
                    <a:pt x="1888" y="1148"/>
                    <a:pt x="1882" y="1148"/>
                  </a:cubicBezTo>
                  <a:cubicBezTo>
                    <a:pt x="1879" y="1148"/>
                    <a:pt x="1876" y="1166"/>
                    <a:pt x="1877" y="1215"/>
                  </a:cubicBezTo>
                  <a:lnTo>
                    <a:pt x="1871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0" y="1183"/>
                    <a:pt x="1859" y="1212"/>
                  </a:cubicBezTo>
                  <a:lnTo>
                    <a:pt x="1855" y="1272"/>
                  </a:lnTo>
                  <a:cubicBezTo>
                    <a:pt x="1855" y="1231"/>
                    <a:pt x="1855" y="1190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3" y="1269"/>
                    <a:pt x="1843" y="1269"/>
                  </a:cubicBezTo>
                  <a:cubicBezTo>
                    <a:pt x="1837" y="1231"/>
                    <a:pt x="1834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2" y="1248"/>
                    <a:pt x="1832" y="1248"/>
                  </a:cubicBezTo>
                  <a:cubicBezTo>
                    <a:pt x="1831" y="1248"/>
                    <a:pt x="1830" y="1234"/>
                    <a:pt x="1830" y="1209"/>
                  </a:cubicBezTo>
                  <a:cubicBezTo>
                    <a:pt x="1827" y="1150"/>
                    <a:pt x="1824" y="1150"/>
                    <a:pt x="1821" y="1150"/>
                  </a:cubicBezTo>
                  <a:cubicBezTo>
                    <a:pt x="1821" y="1168"/>
                    <a:pt x="1821" y="1174"/>
                    <a:pt x="1820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19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8" y="1146"/>
                    <a:pt x="1805" y="1146"/>
                    <a:pt x="1808" y="1206"/>
                  </a:cubicBezTo>
                  <a:cubicBezTo>
                    <a:pt x="1808" y="1244"/>
                    <a:pt x="1808" y="1284"/>
                    <a:pt x="1805" y="1322"/>
                  </a:cubicBezTo>
                  <a:cubicBezTo>
                    <a:pt x="1805" y="1284"/>
                    <a:pt x="1805" y="1244"/>
                    <a:pt x="1802" y="1203"/>
                  </a:cubicBezTo>
                  <a:cubicBezTo>
                    <a:pt x="1799" y="1184"/>
                    <a:pt x="1799" y="1165"/>
                    <a:pt x="1799" y="1143"/>
                  </a:cubicBezTo>
                  <a:cubicBezTo>
                    <a:pt x="1800" y="1094"/>
                    <a:pt x="1799" y="1076"/>
                    <a:pt x="1796" y="1076"/>
                  </a:cubicBezTo>
                  <a:cubicBezTo>
                    <a:pt x="1793" y="1076"/>
                    <a:pt x="1788" y="1109"/>
                    <a:pt x="1787" y="1143"/>
                  </a:cubicBezTo>
                  <a:cubicBezTo>
                    <a:pt x="1783" y="1201"/>
                    <a:pt x="1781" y="1230"/>
                    <a:pt x="1780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7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3" y="1134"/>
                  </a:cubicBezTo>
                  <a:cubicBezTo>
                    <a:pt x="1724" y="1134"/>
                    <a:pt x="1721" y="1134"/>
                    <a:pt x="1721" y="1193"/>
                  </a:cubicBezTo>
                  <a:lnTo>
                    <a:pt x="1714" y="1190"/>
                  </a:lnTo>
                  <a:cubicBezTo>
                    <a:pt x="1713" y="1146"/>
                    <a:pt x="1712" y="1127"/>
                    <a:pt x="1710" y="1127"/>
                  </a:cubicBezTo>
                  <a:cubicBezTo>
                    <a:pt x="1708" y="1127"/>
                    <a:pt x="1706" y="1176"/>
                    <a:pt x="1708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5" y="1126"/>
                    <a:pt x="1661" y="1125"/>
                    <a:pt x="1657" y="1125"/>
                  </a:cubicBezTo>
                  <a:cubicBezTo>
                    <a:pt x="1641" y="1125"/>
                    <a:pt x="1639" y="1144"/>
                    <a:pt x="1639" y="1240"/>
                  </a:cubicBezTo>
                  <a:cubicBezTo>
                    <a:pt x="1638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1" y="1156"/>
                    <a:pt x="1630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0" y="1118"/>
                  </a:cubicBezTo>
                  <a:cubicBezTo>
                    <a:pt x="1616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09" y="1169"/>
                    <a:pt x="1609" y="1187"/>
                    <a:pt x="1609" y="1187"/>
                  </a:cubicBezTo>
                  <a:cubicBezTo>
                    <a:pt x="1608" y="1187"/>
                    <a:pt x="1607" y="1153"/>
                    <a:pt x="1605" y="1118"/>
                  </a:cubicBezTo>
                  <a:cubicBezTo>
                    <a:pt x="1603" y="1076"/>
                    <a:pt x="1600" y="1033"/>
                    <a:pt x="1599" y="1033"/>
                  </a:cubicBezTo>
                  <a:cubicBezTo>
                    <a:pt x="1599" y="1033"/>
                    <a:pt x="1598" y="1040"/>
                    <a:pt x="1598" y="1056"/>
                  </a:cubicBezTo>
                  <a:cubicBezTo>
                    <a:pt x="1597" y="1089"/>
                    <a:pt x="1590" y="1122"/>
                    <a:pt x="1584" y="1122"/>
                  </a:cubicBezTo>
                  <a:cubicBezTo>
                    <a:pt x="1580" y="1122"/>
                    <a:pt x="1577" y="1104"/>
                    <a:pt x="1577" y="1052"/>
                  </a:cubicBezTo>
                  <a:lnTo>
                    <a:pt x="1570" y="1052"/>
                  </a:lnTo>
                  <a:cubicBezTo>
                    <a:pt x="1570" y="1101"/>
                    <a:pt x="1566" y="1110"/>
                    <a:pt x="1561" y="1110"/>
                  </a:cubicBezTo>
                  <a:cubicBezTo>
                    <a:pt x="1560" y="1110"/>
                    <a:pt x="1559" y="1109"/>
                    <a:pt x="1558" y="1109"/>
                  </a:cubicBezTo>
                  <a:cubicBezTo>
                    <a:pt x="1551" y="1109"/>
                    <a:pt x="1548" y="1109"/>
                    <a:pt x="1548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5" y="1019"/>
                    <a:pt x="1542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6" y="1206"/>
                    <a:pt x="1533" y="1244"/>
                    <a:pt x="1526" y="1284"/>
                  </a:cubicBezTo>
                  <a:lnTo>
                    <a:pt x="1526" y="1106"/>
                  </a:lnTo>
                  <a:cubicBezTo>
                    <a:pt x="1523" y="1106"/>
                    <a:pt x="1520" y="1106"/>
                    <a:pt x="1520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1" y="1103"/>
                    <a:pt x="1495" y="1103"/>
                    <a:pt x="1492" y="1159"/>
                  </a:cubicBezTo>
                  <a:cubicBezTo>
                    <a:pt x="1490" y="1100"/>
                    <a:pt x="1485" y="1070"/>
                    <a:pt x="1479" y="1070"/>
                  </a:cubicBezTo>
                  <a:cubicBezTo>
                    <a:pt x="1474" y="1070"/>
                    <a:pt x="1468" y="1099"/>
                    <a:pt x="1467" y="1156"/>
                  </a:cubicBezTo>
                  <a:cubicBezTo>
                    <a:pt x="1467" y="1186"/>
                    <a:pt x="1466" y="1200"/>
                    <a:pt x="1465" y="1200"/>
                  </a:cubicBezTo>
                  <a:cubicBezTo>
                    <a:pt x="1464" y="1200"/>
                    <a:pt x="1462" y="1186"/>
                    <a:pt x="1461" y="1156"/>
                  </a:cubicBezTo>
                  <a:cubicBezTo>
                    <a:pt x="1459" y="1126"/>
                    <a:pt x="1458" y="1111"/>
                    <a:pt x="1457" y="1111"/>
                  </a:cubicBezTo>
                  <a:cubicBezTo>
                    <a:pt x="1457" y="1111"/>
                    <a:pt x="1456" y="1126"/>
                    <a:pt x="1454" y="1156"/>
                  </a:cubicBezTo>
                  <a:cubicBezTo>
                    <a:pt x="1453" y="1172"/>
                    <a:pt x="1453" y="1178"/>
                    <a:pt x="1452" y="1178"/>
                  </a:cubicBezTo>
                  <a:cubicBezTo>
                    <a:pt x="1449" y="1178"/>
                    <a:pt x="1447" y="1136"/>
                    <a:pt x="1445" y="1093"/>
                  </a:cubicBezTo>
                  <a:cubicBezTo>
                    <a:pt x="1443" y="1025"/>
                    <a:pt x="1441" y="995"/>
                    <a:pt x="1439" y="995"/>
                  </a:cubicBezTo>
                  <a:cubicBezTo>
                    <a:pt x="1438" y="995"/>
                    <a:pt x="1437" y="1009"/>
                    <a:pt x="1436" y="1034"/>
                  </a:cubicBezTo>
                  <a:cubicBezTo>
                    <a:pt x="1430" y="1087"/>
                    <a:pt x="1424" y="1090"/>
                    <a:pt x="1421" y="1090"/>
                  </a:cubicBezTo>
                  <a:cubicBezTo>
                    <a:pt x="1420" y="1090"/>
                    <a:pt x="1420" y="1090"/>
                    <a:pt x="1420" y="1090"/>
                  </a:cubicBezTo>
                  <a:cubicBezTo>
                    <a:pt x="1414" y="1131"/>
                    <a:pt x="1410" y="1168"/>
                    <a:pt x="1414" y="1209"/>
                  </a:cubicBezTo>
                  <a:cubicBezTo>
                    <a:pt x="1414" y="1269"/>
                    <a:pt x="1410" y="1325"/>
                    <a:pt x="1410" y="1325"/>
                  </a:cubicBezTo>
                  <a:cubicBezTo>
                    <a:pt x="1408" y="1345"/>
                    <a:pt x="1407" y="1351"/>
                    <a:pt x="1406" y="1351"/>
                  </a:cubicBezTo>
                  <a:cubicBezTo>
                    <a:pt x="1405" y="1351"/>
                    <a:pt x="1405" y="1325"/>
                    <a:pt x="1407" y="1325"/>
                  </a:cubicBezTo>
                  <a:cubicBezTo>
                    <a:pt x="1414" y="1287"/>
                    <a:pt x="1414" y="1247"/>
                    <a:pt x="1407" y="1206"/>
                  </a:cubicBezTo>
                  <a:cubicBezTo>
                    <a:pt x="1404" y="1146"/>
                    <a:pt x="1398" y="1146"/>
                    <a:pt x="1395" y="1146"/>
                  </a:cubicBezTo>
                  <a:cubicBezTo>
                    <a:pt x="1392" y="1146"/>
                    <a:pt x="1385" y="1146"/>
                    <a:pt x="1382" y="1143"/>
                  </a:cubicBezTo>
                  <a:cubicBezTo>
                    <a:pt x="1378" y="1113"/>
                    <a:pt x="1374" y="1099"/>
                    <a:pt x="1372" y="1099"/>
                  </a:cubicBezTo>
                  <a:cubicBezTo>
                    <a:pt x="1371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8" y="1142"/>
                    <a:pt x="1358" y="1110"/>
                    <a:pt x="1349" y="1110"/>
                  </a:cubicBezTo>
                  <a:cubicBezTo>
                    <a:pt x="1339" y="1110"/>
                    <a:pt x="1331" y="1139"/>
                    <a:pt x="1329" y="1197"/>
                  </a:cubicBezTo>
                  <a:lnTo>
                    <a:pt x="1329" y="1137"/>
                  </a:lnTo>
                  <a:cubicBezTo>
                    <a:pt x="1329" y="1077"/>
                    <a:pt x="1326" y="1077"/>
                    <a:pt x="1320" y="1077"/>
                  </a:cubicBezTo>
                  <a:cubicBezTo>
                    <a:pt x="1316" y="1077"/>
                    <a:pt x="1304" y="1134"/>
                    <a:pt x="1295" y="1134"/>
                  </a:cubicBezTo>
                  <a:cubicBezTo>
                    <a:pt x="1292" y="1133"/>
                    <a:pt x="1290" y="1133"/>
                    <a:pt x="1288" y="1133"/>
                  </a:cubicBezTo>
                  <a:cubicBezTo>
                    <a:pt x="1279" y="1133"/>
                    <a:pt x="1273" y="1141"/>
                    <a:pt x="1273" y="1187"/>
                  </a:cubicBezTo>
                  <a:cubicBezTo>
                    <a:pt x="1269" y="1187"/>
                    <a:pt x="1269" y="1187"/>
                    <a:pt x="1269" y="1128"/>
                  </a:cubicBezTo>
                  <a:cubicBezTo>
                    <a:pt x="1273" y="1071"/>
                    <a:pt x="1269" y="1071"/>
                    <a:pt x="1266" y="1068"/>
                  </a:cubicBezTo>
                  <a:cubicBezTo>
                    <a:pt x="1263" y="1109"/>
                    <a:pt x="1263" y="1146"/>
                    <a:pt x="1263" y="1187"/>
                  </a:cubicBezTo>
                  <a:cubicBezTo>
                    <a:pt x="1263" y="1217"/>
                    <a:pt x="1262" y="1232"/>
                    <a:pt x="1261" y="1232"/>
                  </a:cubicBezTo>
                  <a:cubicBezTo>
                    <a:pt x="1259" y="1232"/>
                    <a:pt x="1257" y="1217"/>
                    <a:pt x="1254" y="1187"/>
                  </a:cubicBezTo>
                  <a:cubicBezTo>
                    <a:pt x="1251" y="1155"/>
                    <a:pt x="1246" y="1139"/>
                    <a:pt x="1241" y="1139"/>
                  </a:cubicBezTo>
                  <a:cubicBezTo>
                    <a:pt x="1236" y="1139"/>
                    <a:pt x="1232" y="1153"/>
                    <a:pt x="1229" y="1181"/>
                  </a:cubicBezTo>
                  <a:cubicBezTo>
                    <a:pt x="1226" y="1181"/>
                    <a:pt x="1222" y="1181"/>
                    <a:pt x="1222" y="1121"/>
                  </a:cubicBezTo>
                  <a:cubicBezTo>
                    <a:pt x="1221" y="1087"/>
                    <a:pt x="1218" y="1053"/>
                    <a:pt x="1214" y="1053"/>
                  </a:cubicBezTo>
                  <a:cubicBezTo>
                    <a:pt x="1212" y="1053"/>
                    <a:pt x="1209" y="1071"/>
                    <a:pt x="1207" y="1121"/>
                  </a:cubicBezTo>
                  <a:cubicBezTo>
                    <a:pt x="1204" y="1118"/>
                    <a:pt x="1204" y="1118"/>
                    <a:pt x="1204" y="1062"/>
                  </a:cubicBezTo>
                  <a:cubicBezTo>
                    <a:pt x="1202" y="1027"/>
                    <a:pt x="1201" y="992"/>
                    <a:pt x="1200" y="992"/>
                  </a:cubicBezTo>
                  <a:cubicBezTo>
                    <a:pt x="1199" y="992"/>
                    <a:pt x="1199" y="1010"/>
                    <a:pt x="1197" y="1059"/>
                  </a:cubicBezTo>
                  <a:cubicBezTo>
                    <a:pt x="1194" y="1088"/>
                    <a:pt x="1191" y="1102"/>
                    <a:pt x="1187" y="1102"/>
                  </a:cubicBezTo>
                  <a:cubicBezTo>
                    <a:pt x="1183" y="1102"/>
                    <a:pt x="1179" y="1086"/>
                    <a:pt x="1175" y="1056"/>
                  </a:cubicBezTo>
                  <a:cubicBezTo>
                    <a:pt x="1172" y="1056"/>
                    <a:pt x="1169" y="1056"/>
                    <a:pt x="1169" y="1115"/>
                  </a:cubicBezTo>
                  <a:cubicBezTo>
                    <a:pt x="1169" y="1137"/>
                    <a:pt x="1169" y="1159"/>
                    <a:pt x="1169" y="1175"/>
                  </a:cubicBezTo>
                  <a:cubicBezTo>
                    <a:pt x="1168" y="1115"/>
                    <a:pt x="1167" y="1085"/>
                    <a:pt x="1166" y="1085"/>
                  </a:cubicBezTo>
                  <a:cubicBezTo>
                    <a:pt x="1165" y="1085"/>
                    <a:pt x="1164" y="1114"/>
                    <a:pt x="1163" y="1171"/>
                  </a:cubicBezTo>
                  <a:cubicBezTo>
                    <a:pt x="1163" y="1201"/>
                    <a:pt x="1162" y="1216"/>
                    <a:pt x="1161" y="1216"/>
                  </a:cubicBezTo>
                  <a:cubicBezTo>
                    <a:pt x="1161" y="1216"/>
                    <a:pt x="1160" y="1201"/>
                    <a:pt x="1160" y="1171"/>
                  </a:cubicBezTo>
                  <a:cubicBezTo>
                    <a:pt x="1157" y="1112"/>
                    <a:pt x="1153" y="1112"/>
                    <a:pt x="1153" y="1112"/>
                  </a:cubicBezTo>
                  <a:cubicBezTo>
                    <a:pt x="1150" y="1112"/>
                    <a:pt x="1136" y="1165"/>
                    <a:pt x="1120" y="1165"/>
                  </a:cubicBezTo>
                  <a:cubicBezTo>
                    <a:pt x="1120" y="1165"/>
                    <a:pt x="1119" y="1165"/>
                    <a:pt x="1119" y="1165"/>
                  </a:cubicBezTo>
                  <a:cubicBezTo>
                    <a:pt x="1114" y="1165"/>
                    <a:pt x="1110" y="1164"/>
                    <a:pt x="1107" y="1164"/>
                  </a:cubicBezTo>
                  <a:cubicBezTo>
                    <a:pt x="1091" y="1164"/>
                    <a:pt x="1085" y="1173"/>
                    <a:pt x="1085" y="1222"/>
                  </a:cubicBezTo>
                  <a:cubicBezTo>
                    <a:pt x="1083" y="1251"/>
                    <a:pt x="1082" y="1266"/>
                    <a:pt x="1081" y="1266"/>
                  </a:cubicBezTo>
                  <a:cubicBezTo>
                    <a:pt x="1081" y="1266"/>
                    <a:pt x="1080" y="1250"/>
                    <a:pt x="1078" y="1218"/>
                  </a:cubicBezTo>
                  <a:cubicBezTo>
                    <a:pt x="1075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59" y="1159"/>
                  </a:cubicBezTo>
                  <a:cubicBezTo>
                    <a:pt x="1059" y="1129"/>
                    <a:pt x="1059" y="1114"/>
                    <a:pt x="1057" y="1114"/>
                  </a:cubicBezTo>
                  <a:cubicBezTo>
                    <a:pt x="1056" y="1114"/>
                    <a:pt x="1055" y="1128"/>
                    <a:pt x="1053" y="1156"/>
                  </a:cubicBezTo>
                  <a:cubicBezTo>
                    <a:pt x="1052" y="1215"/>
                    <a:pt x="1051" y="1245"/>
                    <a:pt x="1050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5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4" y="1212"/>
                  </a:cubicBezTo>
                  <a:cubicBezTo>
                    <a:pt x="1031" y="1212"/>
                    <a:pt x="1028" y="1212"/>
                    <a:pt x="1028" y="1153"/>
                  </a:cubicBezTo>
                  <a:cubicBezTo>
                    <a:pt x="1027" y="1135"/>
                    <a:pt x="1025" y="1127"/>
                    <a:pt x="1023" y="1127"/>
                  </a:cubicBezTo>
                  <a:cubicBezTo>
                    <a:pt x="1017" y="1127"/>
                    <a:pt x="1008" y="1167"/>
                    <a:pt x="1006" y="1209"/>
                  </a:cubicBezTo>
                  <a:cubicBezTo>
                    <a:pt x="1006" y="1239"/>
                    <a:pt x="1005" y="1254"/>
                    <a:pt x="1005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5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7" y="1030"/>
                  </a:cubicBezTo>
                  <a:cubicBezTo>
                    <a:pt x="985" y="1076"/>
                    <a:pt x="976" y="1085"/>
                    <a:pt x="968" y="1085"/>
                  </a:cubicBezTo>
                  <a:cubicBezTo>
                    <a:pt x="966" y="1085"/>
                    <a:pt x="964" y="1084"/>
                    <a:pt x="962" y="1084"/>
                  </a:cubicBezTo>
                  <a:cubicBezTo>
                    <a:pt x="947" y="1084"/>
                    <a:pt x="944" y="1140"/>
                    <a:pt x="937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5" y="1118"/>
                    <a:pt x="925" y="1159"/>
                    <a:pt x="928" y="1200"/>
                  </a:cubicBezTo>
                  <a:cubicBezTo>
                    <a:pt x="928" y="1227"/>
                    <a:pt x="927" y="1242"/>
                    <a:pt x="926" y="1242"/>
                  </a:cubicBezTo>
                  <a:cubicBezTo>
                    <a:pt x="924" y="1242"/>
                    <a:pt x="922" y="1227"/>
                    <a:pt x="918" y="1197"/>
                  </a:cubicBezTo>
                  <a:cubicBezTo>
                    <a:pt x="915" y="1167"/>
                    <a:pt x="913" y="1152"/>
                    <a:pt x="911" y="1152"/>
                  </a:cubicBezTo>
                  <a:cubicBezTo>
                    <a:pt x="909" y="1152"/>
                    <a:pt x="907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3" y="1134"/>
                    <a:pt x="893" y="1134"/>
                    <a:pt x="893" y="1193"/>
                  </a:cubicBezTo>
                  <a:cubicBezTo>
                    <a:pt x="893" y="1223"/>
                    <a:pt x="893" y="1238"/>
                    <a:pt x="891" y="1238"/>
                  </a:cubicBezTo>
                  <a:cubicBezTo>
                    <a:pt x="890" y="1238"/>
                    <a:pt x="889" y="1223"/>
                    <a:pt x="887" y="1193"/>
                  </a:cubicBezTo>
                  <a:cubicBezTo>
                    <a:pt x="885" y="1123"/>
                    <a:pt x="881" y="1093"/>
                    <a:pt x="878" y="1093"/>
                  </a:cubicBezTo>
                  <a:cubicBezTo>
                    <a:pt x="876" y="1093"/>
                    <a:pt x="875" y="1107"/>
                    <a:pt x="875" y="1131"/>
                  </a:cubicBezTo>
                  <a:cubicBezTo>
                    <a:pt x="875" y="1190"/>
                    <a:pt x="871" y="1190"/>
                    <a:pt x="868" y="1190"/>
                  </a:cubicBezTo>
                  <a:cubicBezTo>
                    <a:pt x="865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50" y="1228"/>
                    <a:pt x="850" y="1206"/>
                    <a:pt x="856" y="1187"/>
                  </a:cubicBezTo>
                  <a:lnTo>
                    <a:pt x="853" y="1128"/>
                  </a:lnTo>
                  <a:cubicBezTo>
                    <a:pt x="846" y="1128"/>
                    <a:pt x="843" y="1128"/>
                    <a:pt x="840" y="1187"/>
                  </a:cubicBezTo>
                  <a:cubicBezTo>
                    <a:pt x="839" y="1245"/>
                    <a:pt x="838" y="1274"/>
                    <a:pt x="837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5" y="1102"/>
                    <a:pt x="833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29" y="1175"/>
                    <a:pt x="828" y="1193"/>
                    <a:pt x="827" y="1193"/>
                  </a:cubicBezTo>
                  <a:cubicBezTo>
                    <a:pt x="825" y="1193"/>
                    <a:pt x="824" y="1159"/>
                    <a:pt x="824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4" y="1035"/>
                    <a:pt x="821" y="1065"/>
                    <a:pt x="815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8" y="1124"/>
                    <a:pt x="797" y="1178"/>
                    <a:pt x="788" y="1178"/>
                  </a:cubicBezTo>
                  <a:cubicBezTo>
                    <a:pt x="787" y="1178"/>
                    <a:pt x="787" y="1178"/>
                    <a:pt x="787" y="1178"/>
                  </a:cubicBezTo>
                  <a:cubicBezTo>
                    <a:pt x="774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4" y="1175"/>
                    <a:pt x="761" y="1175"/>
                    <a:pt x="752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39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5" y="1328"/>
                    <a:pt x="733" y="1313"/>
                    <a:pt x="730" y="1287"/>
                  </a:cubicBezTo>
                  <a:cubicBezTo>
                    <a:pt x="727" y="1250"/>
                    <a:pt x="724" y="1209"/>
                    <a:pt x="727" y="1171"/>
                  </a:cubicBezTo>
                  <a:cubicBezTo>
                    <a:pt x="727" y="1131"/>
                    <a:pt x="727" y="1090"/>
                    <a:pt x="721" y="1052"/>
                  </a:cubicBezTo>
                  <a:cubicBezTo>
                    <a:pt x="720" y="1052"/>
                    <a:pt x="720" y="1051"/>
                    <a:pt x="719" y="1051"/>
                  </a:cubicBezTo>
                  <a:cubicBezTo>
                    <a:pt x="717" y="1051"/>
                    <a:pt x="715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8" y="1168"/>
                    <a:pt x="705" y="1225"/>
                  </a:cubicBezTo>
                  <a:cubicBezTo>
                    <a:pt x="705" y="1284"/>
                    <a:pt x="702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3" y="1065"/>
                    <a:pt x="683" y="1087"/>
                    <a:pt x="683" y="1106"/>
                  </a:cubicBezTo>
                  <a:cubicBezTo>
                    <a:pt x="683" y="1148"/>
                    <a:pt x="646" y="1154"/>
                    <a:pt x="621" y="1154"/>
                  </a:cubicBezTo>
                  <a:cubicBezTo>
                    <a:pt x="610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6" y="1106"/>
                    <a:pt x="585" y="1121"/>
                    <a:pt x="586" y="1150"/>
                  </a:cubicBezTo>
                  <a:cubicBezTo>
                    <a:pt x="586" y="1203"/>
                    <a:pt x="573" y="1206"/>
                    <a:pt x="557" y="1206"/>
                  </a:cubicBezTo>
                  <a:cubicBezTo>
                    <a:pt x="555" y="1206"/>
                    <a:pt x="554" y="1206"/>
                    <a:pt x="552" y="1206"/>
                  </a:cubicBezTo>
                  <a:cubicBezTo>
                    <a:pt x="547" y="1205"/>
                    <a:pt x="542" y="1205"/>
                    <a:pt x="538" y="1205"/>
                  </a:cubicBezTo>
                  <a:cubicBezTo>
                    <a:pt x="524" y="1205"/>
                    <a:pt x="514" y="1213"/>
                    <a:pt x="514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89" y="1313"/>
                  </a:cubicBezTo>
                  <a:cubicBezTo>
                    <a:pt x="489" y="1313"/>
                    <a:pt x="489" y="1313"/>
                    <a:pt x="489" y="1312"/>
                  </a:cubicBezTo>
                  <a:cubicBezTo>
                    <a:pt x="488" y="1342"/>
                    <a:pt x="486" y="1357"/>
                    <a:pt x="485" y="1357"/>
                  </a:cubicBezTo>
                  <a:cubicBezTo>
                    <a:pt x="484" y="1357"/>
                    <a:pt x="484" y="1342"/>
                    <a:pt x="486" y="1312"/>
                  </a:cubicBezTo>
                  <a:cubicBezTo>
                    <a:pt x="489" y="1275"/>
                    <a:pt x="486" y="1234"/>
                    <a:pt x="483" y="1193"/>
                  </a:cubicBezTo>
                  <a:cubicBezTo>
                    <a:pt x="477" y="1234"/>
                    <a:pt x="473" y="1272"/>
                    <a:pt x="477" y="1312"/>
                  </a:cubicBezTo>
                  <a:cubicBezTo>
                    <a:pt x="477" y="1372"/>
                    <a:pt x="473" y="1372"/>
                    <a:pt x="473" y="1372"/>
                  </a:cubicBezTo>
                  <a:cubicBezTo>
                    <a:pt x="470" y="1372"/>
                    <a:pt x="470" y="1372"/>
                    <a:pt x="470" y="1312"/>
                  </a:cubicBezTo>
                  <a:cubicBezTo>
                    <a:pt x="470" y="1253"/>
                    <a:pt x="470" y="1193"/>
                    <a:pt x="470" y="1193"/>
                  </a:cubicBezTo>
                  <a:lnTo>
                    <a:pt x="467" y="1193"/>
                  </a:lnTo>
                  <a:cubicBezTo>
                    <a:pt x="467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0" y="1044"/>
                    <a:pt x="459" y="1044"/>
                  </a:cubicBezTo>
                  <a:cubicBezTo>
                    <a:pt x="458" y="1044"/>
                    <a:pt x="456" y="1073"/>
                    <a:pt x="455" y="1131"/>
                  </a:cubicBezTo>
                  <a:lnTo>
                    <a:pt x="448" y="1190"/>
                  </a:lnTo>
                  <a:cubicBezTo>
                    <a:pt x="447" y="1153"/>
                    <a:pt x="446" y="1139"/>
                    <a:pt x="445" y="1139"/>
                  </a:cubicBezTo>
                  <a:cubicBezTo>
                    <a:pt x="442" y="1139"/>
                    <a:pt x="438" y="1208"/>
                    <a:pt x="436" y="1247"/>
                  </a:cubicBezTo>
                  <a:cubicBezTo>
                    <a:pt x="434" y="1187"/>
                    <a:pt x="433" y="1157"/>
                    <a:pt x="431" y="1157"/>
                  </a:cubicBezTo>
                  <a:cubicBezTo>
                    <a:pt x="430" y="1157"/>
                    <a:pt x="428" y="1187"/>
                    <a:pt x="426" y="1247"/>
                  </a:cubicBezTo>
                  <a:cubicBezTo>
                    <a:pt x="426" y="1276"/>
                    <a:pt x="426" y="1291"/>
                    <a:pt x="424" y="1291"/>
                  </a:cubicBezTo>
                  <a:cubicBezTo>
                    <a:pt x="423" y="1291"/>
                    <a:pt x="422" y="1276"/>
                    <a:pt x="420" y="1247"/>
                  </a:cubicBezTo>
                  <a:cubicBezTo>
                    <a:pt x="417" y="1187"/>
                    <a:pt x="414" y="1184"/>
                    <a:pt x="408" y="1184"/>
                  </a:cubicBezTo>
                  <a:cubicBezTo>
                    <a:pt x="405" y="1230"/>
                    <a:pt x="391" y="1239"/>
                    <a:pt x="374" y="1239"/>
                  </a:cubicBezTo>
                  <a:cubicBezTo>
                    <a:pt x="369" y="1239"/>
                    <a:pt x="363" y="1238"/>
                    <a:pt x="358" y="1237"/>
                  </a:cubicBezTo>
                  <a:cubicBezTo>
                    <a:pt x="351" y="1237"/>
                    <a:pt x="345" y="1236"/>
                    <a:pt x="340" y="1236"/>
                  </a:cubicBezTo>
                  <a:cubicBezTo>
                    <a:pt x="322" y="1236"/>
                    <a:pt x="311" y="1244"/>
                    <a:pt x="311" y="1291"/>
                  </a:cubicBezTo>
                  <a:cubicBezTo>
                    <a:pt x="307" y="1287"/>
                    <a:pt x="307" y="1287"/>
                    <a:pt x="304" y="1228"/>
                  </a:cubicBezTo>
                  <a:cubicBezTo>
                    <a:pt x="304" y="1204"/>
                    <a:pt x="304" y="1190"/>
                    <a:pt x="303" y="1190"/>
                  </a:cubicBezTo>
                  <a:cubicBezTo>
                    <a:pt x="302" y="1190"/>
                    <a:pt x="300" y="1218"/>
                    <a:pt x="298" y="1287"/>
                  </a:cubicBezTo>
                  <a:cubicBezTo>
                    <a:pt x="296" y="1322"/>
                    <a:pt x="295" y="1356"/>
                    <a:pt x="295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9" y="1228"/>
                    <a:pt x="276" y="1225"/>
                  </a:cubicBezTo>
                  <a:cubicBezTo>
                    <a:pt x="275" y="1225"/>
                    <a:pt x="274" y="1225"/>
                    <a:pt x="273" y="1225"/>
                  </a:cubicBezTo>
                  <a:cubicBezTo>
                    <a:pt x="264" y="1225"/>
                    <a:pt x="254" y="1227"/>
                    <a:pt x="254" y="1281"/>
                  </a:cubicBezTo>
                  <a:cubicBezTo>
                    <a:pt x="251" y="1311"/>
                    <a:pt x="249" y="1326"/>
                    <a:pt x="249" y="1326"/>
                  </a:cubicBezTo>
                  <a:cubicBezTo>
                    <a:pt x="249" y="1326"/>
                    <a:pt x="249" y="1311"/>
                    <a:pt x="251" y="1281"/>
                  </a:cubicBezTo>
                  <a:cubicBezTo>
                    <a:pt x="253" y="1207"/>
                    <a:pt x="248" y="1156"/>
                    <a:pt x="241" y="1156"/>
                  </a:cubicBezTo>
                  <a:cubicBezTo>
                    <a:pt x="237" y="1156"/>
                    <a:pt x="233" y="1175"/>
                    <a:pt x="229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20" y="1159"/>
                    <a:pt x="216" y="1159"/>
                    <a:pt x="207" y="1215"/>
                  </a:cubicBezTo>
                  <a:lnTo>
                    <a:pt x="185" y="1212"/>
                  </a:lnTo>
                  <a:cubicBezTo>
                    <a:pt x="179" y="1212"/>
                    <a:pt x="173" y="1269"/>
                    <a:pt x="173" y="1269"/>
                  </a:cubicBezTo>
                  <a:lnTo>
                    <a:pt x="169" y="1269"/>
                  </a:lnTo>
                  <a:cubicBezTo>
                    <a:pt x="169" y="1209"/>
                    <a:pt x="154" y="1209"/>
                    <a:pt x="132" y="1206"/>
                  </a:cubicBezTo>
                  <a:cubicBezTo>
                    <a:pt x="110" y="1203"/>
                    <a:pt x="91" y="1200"/>
                    <a:pt x="88" y="1140"/>
                  </a:cubicBezTo>
                  <a:cubicBezTo>
                    <a:pt x="88" y="1140"/>
                    <a:pt x="85" y="1140"/>
                    <a:pt x="82" y="1197"/>
                  </a:cubicBezTo>
                  <a:cubicBezTo>
                    <a:pt x="80" y="1266"/>
                    <a:pt x="78" y="1295"/>
                    <a:pt x="76" y="1295"/>
                  </a:cubicBezTo>
                  <a:cubicBezTo>
                    <a:pt x="75" y="1295"/>
                    <a:pt x="74" y="1281"/>
                    <a:pt x="72" y="1256"/>
                  </a:cubicBezTo>
                  <a:cubicBezTo>
                    <a:pt x="71" y="1196"/>
                    <a:pt x="67" y="1165"/>
                    <a:pt x="63" y="1165"/>
                  </a:cubicBezTo>
                  <a:cubicBezTo>
                    <a:pt x="59" y="1165"/>
                    <a:pt x="55" y="1194"/>
                    <a:pt x="54" y="1253"/>
                  </a:cubicBezTo>
                  <a:lnTo>
                    <a:pt x="54" y="1193"/>
                  </a:lnTo>
                  <a:cubicBezTo>
                    <a:pt x="52" y="1148"/>
                    <a:pt x="50" y="1128"/>
                    <a:pt x="48" y="1128"/>
                  </a:cubicBezTo>
                  <a:cubicBezTo>
                    <a:pt x="44" y="1128"/>
                    <a:pt x="40" y="1178"/>
                    <a:pt x="38" y="1250"/>
                  </a:cubicBezTo>
                  <a:cubicBezTo>
                    <a:pt x="36" y="1208"/>
                    <a:pt x="33" y="1166"/>
                    <a:pt x="31" y="1166"/>
                  </a:cubicBezTo>
                  <a:cubicBezTo>
                    <a:pt x="30" y="1166"/>
                    <a:pt x="29" y="1173"/>
                    <a:pt x="28" y="1190"/>
                  </a:cubicBezTo>
                  <a:cubicBezTo>
                    <a:pt x="25" y="1190"/>
                    <a:pt x="25" y="1190"/>
                    <a:pt x="25" y="1071"/>
                  </a:cubicBezTo>
                  <a:cubicBezTo>
                    <a:pt x="28" y="1034"/>
                    <a:pt x="28" y="993"/>
                    <a:pt x="25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19" y="2106"/>
                    <a:pt x="1920" y="2106"/>
                    <a:pt x="1921" y="2106"/>
                  </a:cubicBezTo>
                  <a:cubicBezTo>
                    <a:pt x="1924" y="2106"/>
                    <a:pt x="1924" y="2097"/>
                    <a:pt x="1921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3" name="Google Shape;12713;p53">
              <a:extLst>
                <a:ext uri="{FF2B5EF4-FFF2-40B4-BE49-F238E27FC236}">
                  <a16:creationId xmlns:a16="http://schemas.microsoft.com/office/drawing/2014/main" id="{50F2F9AA-A287-2A45-FAB0-FC9727B12C0C}"/>
                </a:ext>
              </a:extLst>
            </p:cNvPr>
            <p:cNvSpPr/>
            <p:nvPr/>
          </p:nvSpPr>
          <p:spPr>
            <a:xfrm>
              <a:off x="4574212" y="3386141"/>
              <a:ext cx="56360" cy="44626"/>
            </a:xfrm>
            <a:custGeom>
              <a:avLst/>
              <a:gdLst/>
              <a:ahLst/>
              <a:cxnLst/>
              <a:rect l="l" t="t" r="r" b="b"/>
              <a:pathLst>
                <a:path w="2661" h="2107" extrusionOk="0">
                  <a:moveTo>
                    <a:pt x="1920" y="1"/>
                  </a:moveTo>
                  <a:cubicBezTo>
                    <a:pt x="1919" y="1"/>
                    <a:pt x="1917" y="29"/>
                    <a:pt x="1915" y="97"/>
                  </a:cubicBezTo>
                  <a:cubicBezTo>
                    <a:pt x="1915" y="156"/>
                    <a:pt x="1915" y="156"/>
                    <a:pt x="1919" y="156"/>
                  </a:cubicBezTo>
                  <a:cubicBezTo>
                    <a:pt x="1919" y="156"/>
                    <a:pt x="1922" y="97"/>
                    <a:pt x="1922" y="40"/>
                  </a:cubicBezTo>
                  <a:cubicBezTo>
                    <a:pt x="1922" y="15"/>
                    <a:pt x="1921" y="1"/>
                    <a:pt x="1920" y="1"/>
                  </a:cubicBezTo>
                  <a:close/>
                  <a:moveTo>
                    <a:pt x="2608" y="491"/>
                  </a:moveTo>
                  <a:cubicBezTo>
                    <a:pt x="2605" y="529"/>
                    <a:pt x="2602" y="570"/>
                    <a:pt x="2605" y="607"/>
                  </a:cubicBezTo>
                  <a:lnTo>
                    <a:pt x="2608" y="607"/>
                  </a:lnTo>
                  <a:cubicBezTo>
                    <a:pt x="2608" y="607"/>
                    <a:pt x="2611" y="551"/>
                    <a:pt x="2611" y="491"/>
                  </a:cubicBezTo>
                  <a:close/>
                  <a:moveTo>
                    <a:pt x="764" y="1019"/>
                  </a:move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5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5" y="1096"/>
                    <a:pt x="2066" y="1103"/>
                    <a:pt x="2066" y="1121"/>
                  </a:cubicBezTo>
                  <a:lnTo>
                    <a:pt x="2066" y="1124"/>
                  </a:lnTo>
                  <a:cubicBezTo>
                    <a:pt x="2069" y="1143"/>
                    <a:pt x="2066" y="1162"/>
                    <a:pt x="2060" y="1181"/>
                  </a:cubicBezTo>
                  <a:lnTo>
                    <a:pt x="2060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4" y="1046"/>
                  </a:moveTo>
                  <a:cubicBezTo>
                    <a:pt x="2360" y="1065"/>
                    <a:pt x="2357" y="1084"/>
                    <a:pt x="2357" y="1106"/>
                  </a:cubicBezTo>
                  <a:cubicBezTo>
                    <a:pt x="2357" y="1165"/>
                    <a:pt x="2360" y="1165"/>
                    <a:pt x="2364" y="1165"/>
                  </a:cubicBezTo>
                  <a:cubicBezTo>
                    <a:pt x="2365" y="1183"/>
                    <a:pt x="2367" y="1190"/>
                    <a:pt x="2368" y="1190"/>
                  </a:cubicBezTo>
                  <a:cubicBezTo>
                    <a:pt x="2371" y="1190"/>
                    <a:pt x="2373" y="1148"/>
                    <a:pt x="2373" y="1106"/>
                  </a:cubicBezTo>
                  <a:cubicBezTo>
                    <a:pt x="2373" y="1049"/>
                    <a:pt x="2370" y="1046"/>
                    <a:pt x="2364" y="1046"/>
                  </a:cubicBezTo>
                  <a:close/>
                  <a:moveTo>
                    <a:pt x="734" y="1231"/>
                  </a:move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92" y="1168"/>
                  </a:moveTo>
                  <a:cubicBezTo>
                    <a:pt x="2392" y="1209"/>
                    <a:pt x="2389" y="1247"/>
                    <a:pt x="2382" y="1284"/>
                  </a:cubicBezTo>
                  <a:cubicBezTo>
                    <a:pt x="2379" y="1247"/>
                    <a:pt x="2379" y="1206"/>
                    <a:pt x="2385" y="1168"/>
                  </a:cubicBezTo>
                  <a:close/>
                  <a:moveTo>
                    <a:pt x="1621" y="1178"/>
                  </a:moveTo>
                  <a:lnTo>
                    <a:pt x="1624" y="1237"/>
                  </a:lnTo>
                  <a:lnTo>
                    <a:pt x="1621" y="1297"/>
                  </a:lnTo>
                  <a:lnTo>
                    <a:pt x="1618" y="1297"/>
                  </a:lnTo>
                  <a:cubicBezTo>
                    <a:pt x="1615" y="1256"/>
                    <a:pt x="1618" y="1218"/>
                    <a:pt x="1621" y="1178"/>
                  </a:cubicBezTo>
                  <a:close/>
                  <a:moveTo>
                    <a:pt x="1894" y="1249"/>
                  </a:moveTo>
                  <a:cubicBezTo>
                    <a:pt x="1896" y="1249"/>
                    <a:pt x="1898" y="1276"/>
                    <a:pt x="1900" y="1278"/>
                  </a:cubicBezTo>
                  <a:cubicBezTo>
                    <a:pt x="1902" y="1326"/>
                    <a:pt x="1903" y="1335"/>
                    <a:pt x="1899" y="1335"/>
                  </a:cubicBezTo>
                  <a:cubicBezTo>
                    <a:pt x="1899" y="1335"/>
                    <a:pt x="1898" y="1335"/>
                    <a:pt x="1897" y="1334"/>
                  </a:cubicBezTo>
                  <a:cubicBezTo>
                    <a:pt x="1897" y="1316"/>
                    <a:pt x="1893" y="1297"/>
                    <a:pt x="1893" y="1275"/>
                  </a:cubicBezTo>
                  <a:cubicBezTo>
                    <a:pt x="1893" y="1255"/>
                    <a:pt x="1894" y="1249"/>
                    <a:pt x="1894" y="1249"/>
                  </a:cubicBezTo>
                  <a:close/>
                  <a:moveTo>
                    <a:pt x="1546" y="1168"/>
                  </a:moveTo>
                  <a:cubicBezTo>
                    <a:pt x="1549" y="1168"/>
                    <a:pt x="1546" y="1284"/>
                    <a:pt x="1546" y="1344"/>
                  </a:cubicBezTo>
                  <a:cubicBezTo>
                    <a:pt x="1542" y="1344"/>
                    <a:pt x="1542" y="1344"/>
                    <a:pt x="1542" y="1284"/>
                  </a:cubicBezTo>
                  <a:cubicBezTo>
                    <a:pt x="1542" y="1225"/>
                    <a:pt x="1546" y="1168"/>
                    <a:pt x="1546" y="1168"/>
                  </a:cubicBezTo>
                  <a:close/>
                  <a:moveTo>
                    <a:pt x="1953" y="1225"/>
                  </a:moveTo>
                  <a:cubicBezTo>
                    <a:pt x="1959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3" y="1244"/>
                    <a:pt x="1953" y="1225"/>
                  </a:cubicBezTo>
                  <a:close/>
                  <a:moveTo>
                    <a:pt x="728" y="1287"/>
                  </a:moveTo>
                  <a:lnTo>
                    <a:pt x="731" y="1347"/>
                  </a:lnTo>
                  <a:lnTo>
                    <a:pt x="728" y="1347"/>
                  </a:lnTo>
                  <a:cubicBezTo>
                    <a:pt x="725" y="1347"/>
                    <a:pt x="725" y="1347"/>
                    <a:pt x="725" y="1287"/>
                  </a:cubicBezTo>
                  <a:close/>
                  <a:moveTo>
                    <a:pt x="1806" y="1322"/>
                  </a:moveTo>
                  <a:cubicBezTo>
                    <a:pt x="1806" y="1342"/>
                    <a:pt x="1805" y="1348"/>
                    <a:pt x="1805" y="1348"/>
                  </a:cubicBezTo>
                  <a:cubicBezTo>
                    <a:pt x="1804" y="1348"/>
                    <a:pt x="1804" y="1322"/>
                    <a:pt x="1806" y="1322"/>
                  </a:cubicBezTo>
                  <a:close/>
                  <a:moveTo>
                    <a:pt x="756" y="1291"/>
                  </a:moveTo>
                  <a:lnTo>
                    <a:pt x="759" y="1294"/>
                  </a:lnTo>
                  <a:lnTo>
                    <a:pt x="762" y="1353"/>
                  </a:lnTo>
                  <a:lnTo>
                    <a:pt x="759" y="1350"/>
                  </a:lnTo>
                  <a:cubicBezTo>
                    <a:pt x="756" y="1350"/>
                    <a:pt x="756" y="1350"/>
                    <a:pt x="756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8" y="1322"/>
                    <a:pt x="1232" y="1359"/>
                  </a:cubicBezTo>
                  <a:cubicBezTo>
                    <a:pt x="1226" y="1359"/>
                    <a:pt x="1226" y="1359"/>
                    <a:pt x="1226" y="1300"/>
                  </a:cubicBezTo>
                  <a:cubicBezTo>
                    <a:pt x="1226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22" y="1328"/>
                    <a:pt x="2122" y="1287"/>
                    <a:pt x="2125" y="1250"/>
                  </a:cubicBezTo>
                  <a:close/>
                  <a:moveTo>
                    <a:pt x="1452" y="1272"/>
                  </a:moveTo>
                  <a:lnTo>
                    <a:pt x="1455" y="1331"/>
                  </a:lnTo>
                  <a:lnTo>
                    <a:pt x="1452" y="1391"/>
                  </a:lnTo>
                  <a:lnTo>
                    <a:pt x="1448" y="1391"/>
                  </a:lnTo>
                  <a:cubicBezTo>
                    <a:pt x="1445" y="1350"/>
                    <a:pt x="1448" y="1312"/>
                    <a:pt x="1452" y="1272"/>
                  </a:cubicBezTo>
                  <a:close/>
                  <a:moveTo>
                    <a:pt x="780" y="1296"/>
                  </a:moveTo>
                  <a:cubicBezTo>
                    <a:pt x="780" y="1296"/>
                    <a:pt x="780" y="1296"/>
                    <a:pt x="781" y="1297"/>
                  </a:cubicBezTo>
                  <a:cubicBezTo>
                    <a:pt x="787" y="1297"/>
                    <a:pt x="787" y="1297"/>
                    <a:pt x="784" y="1356"/>
                  </a:cubicBezTo>
                  <a:cubicBezTo>
                    <a:pt x="783" y="1384"/>
                    <a:pt x="781" y="1398"/>
                    <a:pt x="780" y="1398"/>
                  </a:cubicBezTo>
                  <a:cubicBezTo>
                    <a:pt x="779" y="1398"/>
                    <a:pt x="778" y="1383"/>
                    <a:pt x="778" y="1353"/>
                  </a:cubicBezTo>
                  <a:cubicBezTo>
                    <a:pt x="778" y="1305"/>
                    <a:pt x="778" y="1296"/>
                    <a:pt x="780" y="1296"/>
                  </a:cubicBezTo>
                  <a:close/>
                  <a:moveTo>
                    <a:pt x="1104" y="1281"/>
                  </a:moveTo>
                  <a:lnTo>
                    <a:pt x="1107" y="1284"/>
                  </a:lnTo>
                  <a:cubicBezTo>
                    <a:pt x="1107" y="1341"/>
                    <a:pt x="1104" y="1400"/>
                    <a:pt x="1104" y="1400"/>
                  </a:cubicBezTo>
                  <a:lnTo>
                    <a:pt x="1101" y="1400"/>
                  </a:lnTo>
                  <a:cubicBezTo>
                    <a:pt x="1101" y="1359"/>
                    <a:pt x="1101" y="1322"/>
                    <a:pt x="1104" y="1281"/>
                  </a:cubicBezTo>
                  <a:close/>
                  <a:moveTo>
                    <a:pt x="1825" y="1325"/>
                  </a:moveTo>
                  <a:lnTo>
                    <a:pt x="1828" y="1385"/>
                  </a:lnTo>
                  <a:lnTo>
                    <a:pt x="1821" y="1444"/>
                  </a:lnTo>
                  <a:cubicBezTo>
                    <a:pt x="1818" y="1403"/>
                    <a:pt x="1818" y="1363"/>
                    <a:pt x="1825" y="1325"/>
                  </a:cubicBezTo>
                  <a:close/>
                  <a:moveTo>
                    <a:pt x="696" y="1344"/>
                  </a:moveTo>
                  <a:cubicBezTo>
                    <a:pt x="696" y="1344"/>
                    <a:pt x="699" y="1403"/>
                    <a:pt x="699" y="1460"/>
                  </a:cubicBezTo>
                  <a:lnTo>
                    <a:pt x="696" y="1460"/>
                  </a:lnTo>
                  <a:cubicBezTo>
                    <a:pt x="693" y="1441"/>
                    <a:pt x="693" y="1422"/>
                    <a:pt x="693" y="1400"/>
                  </a:cubicBezTo>
                  <a:cubicBezTo>
                    <a:pt x="693" y="1381"/>
                    <a:pt x="693" y="1363"/>
                    <a:pt x="696" y="1344"/>
                  </a:cubicBezTo>
                  <a:close/>
                  <a:moveTo>
                    <a:pt x="2223" y="1203"/>
                  </a:moveTo>
                  <a:lnTo>
                    <a:pt x="2229" y="1206"/>
                  </a:lnTo>
                  <a:cubicBezTo>
                    <a:pt x="2229" y="1206"/>
                    <a:pt x="2226" y="1262"/>
                    <a:pt x="2223" y="1322"/>
                  </a:cubicBezTo>
                  <a:cubicBezTo>
                    <a:pt x="2219" y="1419"/>
                    <a:pt x="2218" y="1462"/>
                    <a:pt x="2217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6" y="1322"/>
                    <a:pt x="2216" y="1262"/>
                    <a:pt x="2223" y="1203"/>
                  </a:cubicBezTo>
                  <a:close/>
                  <a:moveTo>
                    <a:pt x="573" y="1299"/>
                  </a:moveTo>
                  <a:cubicBezTo>
                    <a:pt x="574" y="1299"/>
                    <a:pt x="574" y="1305"/>
                    <a:pt x="574" y="1325"/>
                  </a:cubicBezTo>
                  <a:lnTo>
                    <a:pt x="574" y="1385"/>
                  </a:lnTo>
                  <a:cubicBezTo>
                    <a:pt x="572" y="1427"/>
                    <a:pt x="570" y="1467"/>
                    <a:pt x="569" y="1467"/>
                  </a:cubicBezTo>
                  <a:cubicBezTo>
                    <a:pt x="568" y="1467"/>
                    <a:pt x="568" y="1461"/>
                    <a:pt x="568" y="1444"/>
                  </a:cubicBezTo>
                  <a:cubicBezTo>
                    <a:pt x="568" y="1444"/>
                    <a:pt x="568" y="1385"/>
                    <a:pt x="571" y="1325"/>
                  </a:cubicBezTo>
                  <a:cubicBezTo>
                    <a:pt x="571" y="1325"/>
                    <a:pt x="572" y="1299"/>
                    <a:pt x="573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50" y="1388"/>
                    <a:pt x="1846" y="1447"/>
                  </a:cubicBezTo>
                  <a:cubicBezTo>
                    <a:pt x="1846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61" y="1253"/>
                  </a:moveTo>
                  <a:cubicBezTo>
                    <a:pt x="2567" y="1291"/>
                    <a:pt x="2567" y="1331"/>
                    <a:pt x="2567" y="1372"/>
                  </a:cubicBezTo>
                  <a:cubicBezTo>
                    <a:pt x="2570" y="1488"/>
                    <a:pt x="2570" y="1488"/>
                    <a:pt x="2564" y="1488"/>
                  </a:cubicBezTo>
                  <a:cubicBezTo>
                    <a:pt x="2561" y="1488"/>
                    <a:pt x="2558" y="1488"/>
                    <a:pt x="2558" y="1428"/>
                  </a:cubicBezTo>
                  <a:lnTo>
                    <a:pt x="2561" y="1428"/>
                  </a:lnTo>
                  <a:cubicBezTo>
                    <a:pt x="2561" y="1446"/>
                    <a:pt x="2561" y="1453"/>
                    <a:pt x="2562" y="1453"/>
                  </a:cubicBezTo>
                  <a:cubicBezTo>
                    <a:pt x="2562" y="1453"/>
                    <a:pt x="2563" y="1411"/>
                    <a:pt x="2561" y="1369"/>
                  </a:cubicBezTo>
                  <a:lnTo>
                    <a:pt x="2561" y="1253"/>
                  </a:lnTo>
                  <a:close/>
                  <a:moveTo>
                    <a:pt x="2602" y="1375"/>
                  </a:moveTo>
                  <a:lnTo>
                    <a:pt x="2605" y="1435"/>
                  </a:lnTo>
                  <a:cubicBezTo>
                    <a:pt x="2605" y="1494"/>
                    <a:pt x="2602" y="1494"/>
                    <a:pt x="2599" y="1494"/>
                  </a:cubicBezTo>
                  <a:cubicBezTo>
                    <a:pt x="2595" y="1491"/>
                    <a:pt x="2595" y="1494"/>
                    <a:pt x="2595" y="1435"/>
                  </a:cubicBezTo>
                  <a:cubicBezTo>
                    <a:pt x="2595" y="1413"/>
                    <a:pt x="2599" y="1394"/>
                    <a:pt x="2602" y="1375"/>
                  </a:cubicBezTo>
                  <a:close/>
                  <a:moveTo>
                    <a:pt x="2009" y="1469"/>
                  </a:moveTo>
                  <a:lnTo>
                    <a:pt x="2013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1" y="1416"/>
                  </a:lnTo>
                  <a:cubicBezTo>
                    <a:pt x="2044" y="1454"/>
                    <a:pt x="2041" y="1494"/>
                    <a:pt x="2038" y="1532"/>
                  </a:cubicBezTo>
                  <a:cubicBezTo>
                    <a:pt x="2037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4" y="1432"/>
                  </a:moveTo>
                  <a:cubicBezTo>
                    <a:pt x="2157" y="1432"/>
                    <a:pt x="2154" y="1491"/>
                    <a:pt x="2150" y="1607"/>
                  </a:cubicBezTo>
                  <a:cubicBezTo>
                    <a:pt x="2148" y="1632"/>
                    <a:pt x="2146" y="1646"/>
                    <a:pt x="2146" y="1646"/>
                  </a:cubicBezTo>
                  <a:cubicBezTo>
                    <a:pt x="2145" y="1646"/>
                    <a:pt x="2145" y="1617"/>
                    <a:pt x="2147" y="1548"/>
                  </a:cubicBezTo>
                  <a:cubicBezTo>
                    <a:pt x="2150" y="1488"/>
                    <a:pt x="2154" y="1432"/>
                    <a:pt x="2154" y="1432"/>
                  </a:cubicBezTo>
                  <a:close/>
                  <a:moveTo>
                    <a:pt x="468" y="1488"/>
                  </a:moveTo>
                  <a:lnTo>
                    <a:pt x="468" y="1488"/>
                  </a:lnTo>
                  <a:cubicBezTo>
                    <a:pt x="471" y="1548"/>
                    <a:pt x="471" y="1607"/>
                    <a:pt x="464" y="1663"/>
                  </a:cubicBezTo>
                  <a:cubicBezTo>
                    <a:pt x="461" y="1663"/>
                    <a:pt x="461" y="1663"/>
                    <a:pt x="461" y="1604"/>
                  </a:cubicBezTo>
                  <a:cubicBezTo>
                    <a:pt x="458" y="1566"/>
                    <a:pt x="461" y="1526"/>
                    <a:pt x="468" y="1488"/>
                  </a:cubicBezTo>
                  <a:close/>
                  <a:moveTo>
                    <a:pt x="1975" y="1582"/>
                  </a:moveTo>
                  <a:cubicBezTo>
                    <a:pt x="1972" y="1601"/>
                    <a:pt x="1972" y="1623"/>
                    <a:pt x="1972" y="1642"/>
                  </a:cubicBezTo>
                  <a:cubicBezTo>
                    <a:pt x="1972" y="1660"/>
                    <a:pt x="1972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8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32" y="1582"/>
                    <a:pt x="32" y="1623"/>
                    <a:pt x="26" y="1660"/>
                  </a:cubicBezTo>
                  <a:cubicBezTo>
                    <a:pt x="24" y="1695"/>
                    <a:pt x="23" y="1710"/>
                    <a:pt x="22" y="1710"/>
                  </a:cubicBezTo>
                  <a:cubicBezTo>
                    <a:pt x="20" y="1710"/>
                    <a:pt x="21" y="1626"/>
                    <a:pt x="26" y="1544"/>
                  </a:cubicBezTo>
                  <a:cubicBezTo>
                    <a:pt x="27" y="1485"/>
                    <a:pt x="28" y="1455"/>
                    <a:pt x="28" y="1455"/>
                  </a:cubicBezTo>
                  <a:close/>
                  <a:moveTo>
                    <a:pt x="844" y="1601"/>
                  </a:moveTo>
                  <a:lnTo>
                    <a:pt x="847" y="1660"/>
                  </a:lnTo>
                  <a:cubicBezTo>
                    <a:pt x="847" y="1714"/>
                    <a:pt x="844" y="1717"/>
                    <a:pt x="844" y="1717"/>
                  </a:cubicBezTo>
                  <a:cubicBezTo>
                    <a:pt x="844" y="1717"/>
                    <a:pt x="844" y="1717"/>
                    <a:pt x="844" y="1717"/>
                  </a:cubicBezTo>
                  <a:cubicBezTo>
                    <a:pt x="841" y="1717"/>
                    <a:pt x="841" y="1717"/>
                    <a:pt x="841" y="1657"/>
                  </a:cubicBezTo>
                  <a:cubicBezTo>
                    <a:pt x="837" y="1638"/>
                    <a:pt x="841" y="1620"/>
                    <a:pt x="844" y="1601"/>
                  </a:cubicBezTo>
                  <a:close/>
                  <a:moveTo>
                    <a:pt x="1495" y="1632"/>
                  </a:moveTo>
                  <a:cubicBezTo>
                    <a:pt x="1495" y="1692"/>
                    <a:pt x="1492" y="1751"/>
                    <a:pt x="1492" y="1751"/>
                  </a:cubicBezTo>
                  <a:lnTo>
                    <a:pt x="1489" y="1751"/>
                  </a:lnTo>
                  <a:cubicBezTo>
                    <a:pt x="1486" y="1710"/>
                    <a:pt x="1489" y="1673"/>
                    <a:pt x="1492" y="1632"/>
                  </a:cubicBezTo>
                  <a:close/>
                  <a:moveTo>
                    <a:pt x="806" y="1654"/>
                  </a:moveTo>
                  <a:lnTo>
                    <a:pt x="809" y="1714"/>
                  </a:lnTo>
                  <a:lnTo>
                    <a:pt x="806" y="1773"/>
                  </a:lnTo>
                  <a:lnTo>
                    <a:pt x="803" y="1770"/>
                  </a:lnTo>
                  <a:cubicBezTo>
                    <a:pt x="800" y="1732"/>
                    <a:pt x="800" y="1692"/>
                    <a:pt x="806" y="1654"/>
                  </a:cubicBezTo>
                  <a:close/>
                  <a:moveTo>
                    <a:pt x="2552" y="1723"/>
                  </a:moveTo>
                  <a:cubicBezTo>
                    <a:pt x="2552" y="1783"/>
                    <a:pt x="2552" y="1783"/>
                    <a:pt x="2555" y="1783"/>
                  </a:cubicBezTo>
                  <a:lnTo>
                    <a:pt x="2558" y="1783"/>
                  </a:lnTo>
                  <a:lnTo>
                    <a:pt x="2555" y="1723"/>
                  </a:lnTo>
                  <a:close/>
                  <a:moveTo>
                    <a:pt x="26" y="952"/>
                  </a:moveTo>
                  <a:cubicBezTo>
                    <a:pt x="23" y="993"/>
                    <a:pt x="23" y="1030"/>
                    <a:pt x="23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6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7" y="1187"/>
                  </a:cubicBezTo>
                  <a:cubicBezTo>
                    <a:pt x="7" y="1170"/>
                    <a:pt x="7" y="1162"/>
                    <a:pt x="6" y="1162"/>
                  </a:cubicBezTo>
                  <a:lnTo>
                    <a:pt x="6" y="1162"/>
                  </a:lnTo>
                  <a:cubicBezTo>
                    <a:pt x="6" y="1162"/>
                    <a:pt x="5" y="1205"/>
                    <a:pt x="7" y="1247"/>
                  </a:cubicBezTo>
                  <a:cubicBezTo>
                    <a:pt x="10" y="1284"/>
                    <a:pt x="7" y="1325"/>
                    <a:pt x="4" y="1363"/>
                  </a:cubicBezTo>
                  <a:lnTo>
                    <a:pt x="4" y="1482"/>
                  </a:lnTo>
                  <a:cubicBezTo>
                    <a:pt x="1" y="1560"/>
                    <a:pt x="4" y="1638"/>
                    <a:pt x="10" y="1720"/>
                  </a:cubicBezTo>
                  <a:cubicBezTo>
                    <a:pt x="17" y="1755"/>
                    <a:pt x="24" y="1789"/>
                    <a:pt x="28" y="1789"/>
                  </a:cubicBezTo>
                  <a:cubicBezTo>
                    <a:pt x="30" y="1789"/>
                    <a:pt x="32" y="1771"/>
                    <a:pt x="32" y="1723"/>
                  </a:cubicBezTo>
                  <a:cubicBezTo>
                    <a:pt x="32" y="1701"/>
                    <a:pt x="35" y="1682"/>
                    <a:pt x="38" y="1663"/>
                  </a:cubicBezTo>
                  <a:cubicBezTo>
                    <a:pt x="41" y="1682"/>
                    <a:pt x="45" y="1704"/>
                    <a:pt x="45" y="1723"/>
                  </a:cubicBezTo>
                  <a:cubicBezTo>
                    <a:pt x="45" y="1783"/>
                    <a:pt x="57" y="1786"/>
                    <a:pt x="73" y="1786"/>
                  </a:cubicBezTo>
                  <a:cubicBezTo>
                    <a:pt x="92" y="1789"/>
                    <a:pt x="101" y="1792"/>
                    <a:pt x="104" y="1852"/>
                  </a:cubicBezTo>
                  <a:cubicBezTo>
                    <a:pt x="107" y="1911"/>
                    <a:pt x="110" y="1911"/>
                    <a:pt x="110" y="1911"/>
                  </a:cubicBezTo>
                  <a:cubicBezTo>
                    <a:pt x="110" y="1865"/>
                    <a:pt x="122" y="1856"/>
                    <a:pt x="137" y="1856"/>
                  </a:cubicBezTo>
                  <a:cubicBezTo>
                    <a:pt x="141" y="1856"/>
                    <a:pt x="146" y="1857"/>
                    <a:pt x="151" y="1858"/>
                  </a:cubicBezTo>
                  <a:cubicBezTo>
                    <a:pt x="156" y="1858"/>
                    <a:pt x="161" y="1859"/>
                    <a:pt x="166" y="1859"/>
                  </a:cubicBezTo>
                  <a:cubicBezTo>
                    <a:pt x="182" y="1859"/>
                    <a:pt x="195" y="1851"/>
                    <a:pt x="195" y="1804"/>
                  </a:cubicBezTo>
                  <a:lnTo>
                    <a:pt x="201" y="1804"/>
                  </a:lnTo>
                  <a:cubicBezTo>
                    <a:pt x="201" y="1864"/>
                    <a:pt x="207" y="1864"/>
                    <a:pt x="214" y="1867"/>
                  </a:cubicBezTo>
                  <a:cubicBezTo>
                    <a:pt x="220" y="1808"/>
                    <a:pt x="226" y="1808"/>
                    <a:pt x="226" y="1808"/>
                  </a:cubicBezTo>
                  <a:cubicBezTo>
                    <a:pt x="226" y="1867"/>
                    <a:pt x="229" y="1867"/>
                    <a:pt x="236" y="1870"/>
                  </a:cubicBezTo>
                  <a:cubicBezTo>
                    <a:pt x="242" y="1870"/>
                    <a:pt x="245" y="1870"/>
                    <a:pt x="245" y="1811"/>
                  </a:cubicBezTo>
                  <a:cubicBezTo>
                    <a:pt x="248" y="1811"/>
                    <a:pt x="270" y="1814"/>
                    <a:pt x="280" y="1873"/>
                  </a:cubicBezTo>
                  <a:cubicBezTo>
                    <a:pt x="280" y="1891"/>
                    <a:pt x="281" y="1899"/>
                    <a:pt x="282" y="1899"/>
                  </a:cubicBezTo>
                  <a:cubicBezTo>
                    <a:pt x="285" y="1899"/>
                    <a:pt x="287" y="1859"/>
                    <a:pt x="289" y="1817"/>
                  </a:cubicBezTo>
                  <a:cubicBezTo>
                    <a:pt x="286" y="1779"/>
                    <a:pt x="289" y="1739"/>
                    <a:pt x="295" y="1701"/>
                  </a:cubicBezTo>
                  <a:lnTo>
                    <a:pt x="295" y="1817"/>
                  </a:lnTo>
                  <a:cubicBezTo>
                    <a:pt x="292" y="1877"/>
                    <a:pt x="292" y="1877"/>
                    <a:pt x="298" y="1877"/>
                  </a:cubicBezTo>
                  <a:lnTo>
                    <a:pt x="305" y="1880"/>
                  </a:lnTo>
                  <a:cubicBezTo>
                    <a:pt x="305" y="1831"/>
                    <a:pt x="315" y="1822"/>
                    <a:pt x="331" y="1822"/>
                  </a:cubicBezTo>
                  <a:cubicBezTo>
                    <a:pt x="334" y="1822"/>
                    <a:pt x="338" y="1823"/>
                    <a:pt x="342" y="1823"/>
                  </a:cubicBezTo>
                  <a:cubicBezTo>
                    <a:pt x="349" y="1825"/>
                    <a:pt x="355" y="1826"/>
                    <a:pt x="360" y="1826"/>
                  </a:cubicBezTo>
                  <a:cubicBezTo>
                    <a:pt x="374" y="1826"/>
                    <a:pt x="380" y="1815"/>
                    <a:pt x="380" y="1770"/>
                  </a:cubicBezTo>
                  <a:cubicBezTo>
                    <a:pt x="380" y="1741"/>
                    <a:pt x="381" y="1727"/>
                    <a:pt x="382" y="1727"/>
                  </a:cubicBezTo>
                  <a:cubicBezTo>
                    <a:pt x="384" y="1727"/>
                    <a:pt x="388" y="1743"/>
                    <a:pt x="392" y="1773"/>
                  </a:cubicBezTo>
                  <a:cubicBezTo>
                    <a:pt x="404" y="1888"/>
                    <a:pt x="409" y="1929"/>
                    <a:pt x="411" y="1929"/>
                  </a:cubicBezTo>
                  <a:cubicBezTo>
                    <a:pt x="412" y="1929"/>
                    <a:pt x="413" y="1916"/>
                    <a:pt x="414" y="1895"/>
                  </a:cubicBezTo>
                  <a:cubicBezTo>
                    <a:pt x="408" y="1855"/>
                    <a:pt x="408" y="1814"/>
                    <a:pt x="411" y="1776"/>
                  </a:cubicBezTo>
                  <a:cubicBezTo>
                    <a:pt x="411" y="1717"/>
                    <a:pt x="412" y="1687"/>
                    <a:pt x="413" y="1687"/>
                  </a:cubicBezTo>
                  <a:cubicBezTo>
                    <a:pt x="414" y="1687"/>
                    <a:pt x="416" y="1717"/>
                    <a:pt x="417" y="1776"/>
                  </a:cubicBezTo>
                  <a:cubicBezTo>
                    <a:pt x="417" y="1823"/>
                    <a:pt x="425" y="1843"/>
                    <a:pt x="434" y="1843"/>
                  </a:cubicBezTo>
                  <a:cubicBezTo>
                    <a:pt x="448" y="1843"/>
                    <a:pt x="466" y="1795"/>
                    <a:pt x="468" y="1723"/>
                  </a:cubicBezTo>
                  <a:lnTo>
                    <a:pt x="468" y="1783"/>
                  </a:lnTo>
                  <a:cubicBezTo>
                    <a:pt x="468" y="1842"/>
                    <a:pt x="471" y="1842"/>
                    <a:pt x="483" y="1845"/>
                  </a:cubicBezTo>
                  <a:lnTo>
                    <a:pt x="493" y="1845"/>
                  </a:lnTo>
                  <a:cubicBezTo>
                    <a:pt x="493" y="1797"/>
                    <a:pt x="496" y="1779"/>
                    <a:pt x="500" y="1779"/>
                  </a:cubicBezTo>
                  <a:cubicBezTo>
                    <a:pt x="505" y="1779"/>
                    <a:pt x="511" y="1814"/>
                    <a:pt x="511" y="1848"/>
                  </a:cubicBezTo>
                  <a:cubicBezTo>
                    <a:pt x="515" y="1908"/>
                    <a:pt x="515" y="1908"/>
                    <a:pt x="521" y="1908"/>
                  </a:cubicBezTo>
                  <a:cubicBezTo>
                    <a:pt x="525" y="1860"/>
                    <a:pt x="530" y="1843"/>
                    <a:pt x="534" y="1843"/>
                  </a:cubicBezTo>
                  <a:cubicBezTo>
                    <a:pt x="540" y="1843"/>
                    <a:pt x="546" y="1879"/>
                    <a:pt x="546" y="1914"/>
                  </a:cubicBezTo>
                  <a:lnTo>
                    <a:pt x="552" y="1914"/>
                  </a:lnTo>
                  <a:cubicBezTo>
                    <a:pt x="555" y="1866"/>
                    <a:pt x="559" y="1857"/>
                    <a:pt x="561" y="1857"/>
                  </a:cubicBezTo>
                  <a:cubicBezTo>
                    <a:pt x="561" y="1857"/>
                    <a:pt x="562" y="1857"/>
                    <a:pt x="562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71" y="1761"/>
                    <a:pt x="571" y="1720"/>
                    <a:pt x="577" y="1682"/>
                  </a:cubicBezTo>
                  <a:lnTo>
                    <a:pt x="577" y="1739"/>
                  </a:lnTo>
                  <a:cubicBezTo>
                    <a:pt x="577" y="1798"/>
                    <a:pt x="584" y="1801"/>
                    <a:pt x="596" y="1801"/>
                  </a:cubicBezTo>
                  <a:cubicBezTo>
                    <a:pt x="612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7" y="1763"/>
                    <a:pt x="629" y="1763"/>
                  </a:cubicBezTo>
                  <a:cubicBezTo>
                    <a:pt x="630" y="1763"/>
                    <a:pt x="631" y="1777"/>
                    <a:pt x="631" y="1808"/>
                  </a:cubicBezTo>
                  <a:cubicBezTo>
                    <a:pt x="632" y="1838"/>
                    <a:pt x="636" y="1853"/>
                    <a:pt x="641" y="1853"/>
                  </a:cubicBezTo>
                  <a:cubicBezTo>
                    <a:pt x="645" y="1853"/>
                    <a:pt x="649" y="1839"/>
                    <a:pt x="652" y="1811"/>
                  </a:cubicBezTo>
                  <a:lnTo>
                    <a:pt x="659" y="1811"/>
                  </a:lnTo>
                  <a:cubicBezTo>
                    <a:pt x="660" y="1871"/>
                    <a:pt x="663" y="1900"/>
                    <a:pt x="667" y="1900"/>
                  </a:cubicBezTo>
                  <a:cubicBezTo>
                    <a:pt x="670" y="1900"/>
                    <a:pt x="673" y="1871"/>
                    <a:pt x="674" y="1814"/>
                  </a:cubicBezTo>
                  <a:cubicBezTo>
                    <a:pt x="674" y="1873"/>
                    <a:pt x="678" y="1873"/>
                    <a:pt x="681" y="1873"/>
                  </a:cubicBezTo>
                  <a:cubicBezTo>
                    <a:pt x="684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3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3" y="1818"/>
                    <a:pt x="713" y="1818"/>
                    <a:pt x="714" y="1818"/>
                  </a:cubicBezTo>
                  <a:cubicBezTo>
                    <a:pt x="716" y="1818"/>
                    <a:pt x="719" y="1809"/>
                    <a:pt x="721" y="1761"/>
                  </a:cubicBezTo>
                  <a:cubicBezTo>
                    <a:pt x="725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31" y="1742"/>
                    <a:pt x="731" y="1779"/>
                    <a:pt x="725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6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5" y="1674"/>
                  </a:cubicBezTo>
                  <a:lnTo>
                    <a:pt x="745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1" y="1782"/>
                    <a:pt x="772" y="1782"/>
                  </a:cubicBezTo>
                  <a:cubicBezTo>
                    <a:pt x="772" y="1782"/>
                    <a:pt x="773" y="1797"/>
                    <a:pt x="775" y="1826"/>
                  </a:cubicBezTo>
                  <a:cubicBezTo>
                    <a:pt x="775" y="1851"/>
                    <a:pt x="775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79" y="1739"/>
                    <a:pt x="781" y="1725"/>
                    <a:pt x="782" y="1725"/>
                  </a:cubicBezTo>
                  <a:cubicBezTo>
                    <a:pt x="784" y="1725"/>
                    <a:pt x="786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90" y="1869"/>
                    <a:pt x="790" y="1854"/>
                    <a:pt x="790" y="1830"/>
                  </a:cubicBezTo>
                  <a:cubicBezTo>
                    <a:pt x="793" y="1770"/>
                    <a:pt x="797" y="1770"/>
                    <a:pt x="797" y="1770"/>
                  </a:cubicBezTo>
                  <a:cubicBezTo>
                    <a:pt x="797" y="1830"/>
                    <a:pt x="825" y="1833"/>
                    <a:pt x="853" y="1839"/>
                  </a:cubicBezTo>
                  <a:cubicBezTo>
                    <a:pt x="859" y="1798"/>
                    <a:pt x="862" y="1761"/>
                    <a:pt x="859" y="1720"/>
                  </a:cubicBezTo>
                  <a:cubicBezTo>
                    <a:pt x="859" y="1671"/>
                    <a:pt x="859" y="1652"/>
                    <a:pt x="860" y="1652"/>
                  </a:cubicBezTo>
                  <a:cubicBezTo>
                    <a:pt x="860" y="1652"/>
                    <a:pt x="861" y="1686"/>
                    <a:pt x="862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69" y="1854"/>
                    <a:pt x="870" y="1810"/>
                    <a:pt x="869" y="1723"/>
                  </a:cubicBezTo>
                  <a:cubicBezTo>
                    <a:pt x="867" y="1663"/>
                    <a:pt x="866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6" y="1768"/>
                    <a:pt x="877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6" y="1807"/>
                    <a:pt x="887" y="1807"/>
                  </a:cubicBezTo>
                  <a:cubicBezTo>
                    <a:pt x="887" y="1807"/>
                    <a:pt x="888" y="1800"/>
                    <a:pt x="888" y="1783"/>
                  </a:cubicBezTo>
                  <a:cubicBezTo>
                    <a:pt x="888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7" y="1867"/>
                  </a:cubicBezTo>
                  <a:cubicBezTo>
                    <a:pt x="899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3" y="1699"/>
                  </a:cubicBezTo>
                  <a:cubicBezTo>
                    <a:pt x="914" y="1699"/>
                    <a:pt x="914" y="1728"/>
                    <a:pt x="913" y="1786"/>
                  </a:cubicBezTo>
                  <a:cubicBezTo>
                    <a:pt x="911" y="1832"/>
                    <a:pt x="913" y="1852"/>
                    <a:pt x="916" y="1852"/>
                  </a:cubicBezTo>
                  <a:cubicBezTo>
                    <a:pt x="920" y="1852"/>
                    <a:pt x="926" y="1802"/>
                    <a:pt x="928" y="1729"/>
                  </a:cubicBezTo>
                  <a:cubicBezTo>
                    <a:pt x="930" y="1662"/>
                    <a:pt x="931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5" y="1732"/>
                    <a:pt x="935" y="1732"/>
                  </a:cubicBezTo>
                  <a:cubicBezTo>
                    <a:pt x="938" y="1732"/>
                    <a:pt x="941" y="1732"/>
                    <a:pt x="941" y="1792"/>
                  </a:cubicBezTo>
                  <a:cubicBezTo>
                    <a:pt x="941" y="1792"/>
                    <a:pt x="944" y="1792"/>
                    <a:pt x="950" y="1732"/>
                  </a:cubicBezTo>
                  <a:cubicBezTo>
                    <a:pt x="953" y="1689"/>
                    <a:pt x="955" y="1670"/>
                    <a:pt x="958" y="1670"/>
                  </a:cubicBezTo>
                  <a:cubicBezTo>
                    <a:pt x="963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2" y="1633"/>
                    <a:pt x="982" y="1679"/>
                  </a:cubicBezTo>
                  <a:lnTo>
                    <a:pt x="982" y="1739"/>
                  </a:lnTo>
                  <a:cubicBezTo>
                    <a:pt x="983" y="1694"/>
                    <a:pt x="985" y="1675"/>
                    <a:pt x="988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1000" y="1761"/>
                    <a:pt x="1000" y="1720"/>
                    <a:pt x="1003" y="1682"/>
                  </a:cubicBezTo>
                  <a:cubicBezTo>
                    <a:pt x="1007" y="1682"/>
                    <a:pt x="1010" y="1682"/>
                    <a:pt x="1010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6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5" y="1864"/>
                  </a:lnTo>
                  <a:cubicBezTo>
                    <a:pt x="1036" y="1834"/>
                    <a:pt x="1039" y="1819"/>
                    <a:pt x="1041" y="1819"/>
                  </a:cubicBezTo>
                  <a:cubicBezTo>
                    <a:pt x="1043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4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3" y="1912"/>
                  </a:cubicBezTo>
                  <a:cubicBezTo>
                    <a:pt x="1064" y="1912"/>
                    <a:pt x="1065" y="1897"/>
                    <a:pt x="1066" y="1867"/>
                  </a:cubicBezTo>
                  <a:cubicBezTo>
                    <a:pt x="1066" y="1819"/>
                    <a:pt x="1068" y="1810"/>
                    <a:pt x="1071" y="1810"/>
                  </a:cubicBezTo>
                  <a:cubicBezTo>
                    <a:pt x="1071" y="1810"/>
                    <a:pt x="1072" y="1810"/>
                    <a:pt x="1072" y="1811"/>
                  </a:cubicBezTo>
                  <a:lnTo>
                    <a:pt x="1079" y="1811"/>
                  </a:lnTo>
                  <a:cubicBezTo>
                    <a:pt x="1079" y="1751"/>
                    <a:pt x="1079" y="1751"/>
                    <a:pt x="1082" y="1751"/>
                  </a:cubicBezTo>
                  <a:cubicBezTo>
                    <a:pt x="1085" y="1751"/>
                    <a:pt x="1094" y="1814"/>
                    <a:pt x="1097" y="1814"/>
                  </a:cubicBezTo>
                  <a:cubicBezTo>
                    <a:pt x="1107" y="1814"/>
                    <a:pt x="1107" y="1814"/>
                    <a:pt x="1104" y="1754"/>
                  </a:cubicBezTo>
                  <a:cubicBezTo>
                    <a:pt x="1102" y="1754"/>
                    <a:pt x="1101" y="1728"/>
                    <a:pt x="1103" y="1728"/>
                  </a:cubicBezTo>
                  <a:lnTo>
                    <a:pt x="1103" y="1728"/>
                  </a:lnTo>
                  <a:cubicBezTo>
                    <a:pt x="1103" y="1728"/>
                    <a:pt x="1105" y="1735"/>
                    <a:pt x="1107" y="1754"/>
                  </a:cubicBezTo>
                  <a:cubicBezTo>
                    <a:pt x="1110" y="1754"/>
                    <a:pt x="1119" y="1817"/>
                    <a:pt x="1129" y="1817"/>
                  </a:cubicBezTo>
                  <a:cubicBezTo>
                    <a:pt x="1131" y="1818"/>
                    <a:pt x="1133" y="1818"/>
                    <a:pt x="1135" y="1818"/>
                  </a:cubicBezTo>
                  <a:cubicBezTo>
                    <a:pt x="1141" y="1818"/>
                    <a:pt x="1141" y="1809"/>
                    <a:pt x="1141" y="1761"/>
                  </a:cubicBezTo>
                  <a:cubicBezTo>
                    <a:pt x="1140" y="1701"/>
                    <a:pt x="1140" y="1671"/>
                    <a:pt x="1141" y="1671"/>
                  </a:cubicBezTo>
                  <a:lnTo>
                    <a:pt x="1141" y="1671"/>
                  </a:lnTo>
                  <a:cubicBezTo>
                    <a:pt x="1141" y="1671"/>
                    <a:pt x="1143" y="1701"/>
                    <a:pt x="1144" y="1761"/>
                  </a:cubicBezTo>
                  <a:cubicBezTo>
                    <a:pt x="1148" y="1830"/>
                    <a:pt x="1151" y="1859"/>
                    <a:pt x="1152" y="1859"/>
                  </a:cubicBezTo>
                  <a:cubicBezTo>
                    <a:pt x="1153" y="1859"/>
                    <a:pt x="1154" y="1845"/>
                    <a:pt x="1154" y="1820"/>
                  </a:cubicBezTo>
                  <a:cubicBezTo>
                    <a:pt x="1156" y="1772"/>
                    <a:pt x="1157" y="1763"/>
                    <a:pt x="1159" y="1763"/>
                  </a:cubicBezTo>
                  <a:cubicBezTo>
                    <a:pt x="1159" y="1763"/>
                    <a:pt x="1160" y="1763"/>
                    <a:pt x="1160" y="1764"/>
                  </a:cubicBezTo>
                  <a:cubicBezTo>
                    <a:pt x="1160" y="1792"/>
                    <a:pt x="1161" y="1807"/>
                    <a:pt x="1163" y="1807"/>
                  </a:cubicBezTo>
                  <a:cubicBezTo>
                    <a:pt x="1164" y="1807"/>
                    <a:pt x="1166" y="1793"/>
                    <a:pt x="1170" y="1764"/>
                  </a:cubicBezTo>
                  <a:cubicBezTo>
                    <a:pt x="1173" y="1764"/>
                    <a:pt x="1173" y="1764"/>
                    <a:pt x="1173" y="1823"/>
                  </a:cubicBezTo>
                  <a:lnTo>
                    <a:pt x="1179" y="1823"/>
                  </a:lnTo>
                  <a:cubicBezTo>
                    <a:pt x="1182" y="1776"/>
                    <a:pt x="1186" y="1758"/>
                    <a:pt x="1191" y="1758"/>
                  </a:cubicBezTo>
                  <a:cubicBezTo>
                    <a:pt x="1198" y="1758"/>
                    <a:pt x="1205" y="1794"/>
                    <a:pt x="1207" y="1830"/>
                  </a:cubicBezTo>
                  <a:cubicBezTo>
                    <a:pt x="1207" y="1830"/>
                    <a:pt x="1210" y="1830"/>
                    <a:pt x="1213" y="1770"/>
                  </a:cubicBezTo>
                  <a:cubicBezTo>
                    <a:pt x="1215" y="1712"/>
                    <a:pt x="1217" y="1683"/>
                    <a:pt x="1218" y="1683"/>
                  </a:cubicBezTo>
                  <a:cubicBezTo>
                    <a:pt x="1219" y="1683"/>
                    <a:pt x="1220" y="1712"/>
                    <a:pt x="1220" y="1770"/>
                  </a:cubicBezTo>
                  <a:cubicBezTo>
                    <a:pt x="1220" y="1830"/>
                    <a:pt x="1220" y="1859"/>
                    <a:pt x="1220" y="1859"/>
                  </a:cubicBezTo>
                  <a:cubicBezTo>
                    <a:pt x="1220" y="1859"/>
                    <a:pt x="1221" y="1830"/>
                    <a:pt x="1223" y="1770"/>
                  </a:cubicBezTo>
                  <a:cubicBezTo>
                    <a:pt x="1224" y="1747"/>
                    <a:pt x="1227" y="1733"/>
                    <a:pt x="1231" y="1733"/>
                  </a:cubicBezTo>
                  <a:cubicBezTo>
                    <a:pt x="1236" y="1733"/>
                    <a:pt x="1240" y="1762"/>
                    <a:pt x="1238" y="1833"/>
                  </a:cubicBezTo>
                  <a:lnTo>
                    <a:pt x="1238" y="1952"/>
                  </a:lnTo>
                  <a:cubicBezTo>
                    <a:pt x="1242" y="1892"/>
                    <a:pt x="1245" y="1892"/>
                    <a:pt x="1245" y="1892"/>
                  </a:cubicBezTo>
                  <a:cubicBezTo>
                    <a:pt x="1245" y="1844"/>
                    <a:pt x="1247" y="1835"/>
                    <a:pt x="1253" y="1835"/>
                  </a:cubicBezTo>
                  <a:cubicBezTo>
                    <a:pt x="1254" y="1835"/>
                    <a:pt x="1256" y="1835"/>
                    <a:pt x="1257" y="1836"/>
                  </a:cubicBezTo>
                  <a:cubicBezTo>
                    <a:pt x="1264" y="1836"/>
                    <a:pt x="1276" y="1779"/>
                    <a:pt x="1282" y="1779"/>
                  </a:cubicBezTo>
                  <a:cubicBezTo>
                    <a:pt x="1289" y="1779"/>
                    <a:pt x="1298" y="1783"/>
                    <a:pt x="1301" y="1842"/>
                  </a:cubicBezTo>
                  <a:cubicBezTo>
                    <a:pt x="1304" y="1842"/>
                    <a:pt x="1307" y="1842"/>
                    <a:pt x="1314" y="1786"/>
                  </a:cubicBezTo>
                  <a:cubicBezTo>
                    <a:pt x="1315" y="1756"/>
                    <a:pt x="1318" y="1741"/>
                    <a:pt x="1320" y="1741"/>
                  </a:cubicBezTo>
                  <a:cubicBezTo>
                    <a:pt x="1322" y="1741"/>
                    <a:pt x="1323" y="1756"/>
                    <a:pt x="1323" y="1786"/>
                  </a:cubicBezTo>
                  <a:lnTo>
                    <a:pt x="1326" y="1786"/>
                  </a:lnTo>
                  <a:cubicBezTo>
                    <a:pt x="1333" y="1729"/>
                    <a:pt x="1336" y="1729"/>
                    <a:pt x="1336" y="1729"/>
                  </a:cubicBezTo>
                  <a:cubicBezTo>
                    <a:pt x="1336" y="1771"/>
                    <a:pt x="1337" y="1813"/>
                    <a:pt x="1339" y="1813"/>
                  </a:cubicBezTo>
                  <a:cubicBezTo>
                    <a:pt x="1340" y="1813"/>
                    <a:pt x="1341" y="1806"/>
                    <a:pt x="1342" y="1789"/>
                  </a:cubicBezTo>
                  <a:cubicBezTo>
                    <a:pt x="1342" y="1729"/>
                    <a:pt x="1345" y="1729"/>
                    <a:pt x="1351" y="1729"/>
                  </a:cubicBezTo>
                  <a:cubicBezTo>
                    <a:pt x="1355" y="1763"/>
                    <a:pt x="1389" y="1783"/>
                    <a:pt x="1419" y="1783"/>
                  </a:cubicBezTo>
                  <a:cubicBezTo>
                    <a:pt x="1441" y="1783"/>
                    <a:pt x="1461" y="1771"/>
                    <a:pt x="1461" y="1745"/>
                  </a:cubicBezTo>
                  <a:lnTo>
                    <a:pt x="1470" y="1748"/>
                  </a:lnTo>
                  <a:lnTo>
                    <a:pt x="1480" y="1748"/>
                  </a:lnTo>
                  <a:cubicBezTo>
                    <a:pt x="1480" y="1799"/>
                    <a:pt x="1483" y="1818"/>
                    <a:pt x="1487" y="1818"/>
                  </a:cubicBezTo>
                  <a:cubicBezTo>
                    <a:pt x="1492" y="1818"/>
                    <a:pt x="1500" y="1785"/>
                    <a:pt x="1505" y="1751"/>
                  </a:cubicBezTo>
                  <a:cubicBezTo>
                    <a:pt x="1508" y="1695"/>
                    <a:pt x="1511" y="1695"/>
                    <a:pt x="1514" y="1695"/>
                  </a:cubicBezTo>
                  <a:cubicBezTo>
                    <a:pt x="1514" y="1765"/>
                    <a:pt x="1517" y="1793"/>
                    <a:pt x="1521" y="1793"/>
                  </a:cubicBezTo>
                  <a:cubicBezTo>
                    <a:pt x="1524" y="1793"/>
                    <a:pt x="1527" y="1779"/>
                    <a:pt x="1530" y="1754"/>
                  </a:cubicBezTo>
                  <a:cubicBezTo>
                    <a:pt x="1531" y="1697"/>
                    <a:pt x="1533" y="1668"/>
                    <a:pt x="1534" y="1668"/>
                  </a:cubicBezTo>
                  <a:cubicBezTo>
                    <a:pt x="1535" y="1668"/>
                    <a:pt x="1536" y="1698"/>
                    <a:pt x="1536" y="1757"/>
                  </a:cubicBezTo>
                  <a:cubicBezTo>
                    <a:pt x="1536" y="1810"/>
                    <a:pt x="1537" y="1839"/>
                    <a:pt x="1539" y="1839"/>
                  </a:cubicBezTo>
                  <a:cubicBezTo>
                    <a:pt x="1542" y="1839"/>
                    <a:pt x="1545" y="1796"/>
                    <a:pt x="1549" y="1698"/>
                  </a:cubicBezTo>
                  <a:cubicBezTo>
                    <a:pt x="1550" y="1670"/>
                    <a:pt x="1551" y="1656"/>
                    <a:pt x="1552" y="1656"/>
                  </a:cubicBezTo>
                  <a:cubicBezTo>
                    <a:pt x="1553" y="1656"/>
                    <a:pt x="1553" y="1671"/>
                    <a:pt x="1555" y="1701"/>
                  </a:cubicBezTo>
                  <a:cubicBezTo>
                    <a:pt x="1557" y="1771"/>
                    <a:pt x="1559" y="1800"/>
                    <a:pt x="1560" y="1800"/>
                  </a:cubicBezTo>
                  <a:cubicBezTo>
                    <a:pt x="1561" y="1800"/>
                    <a:pt x="1561" y="1785"/>
                    <a:pt x="1561" y="1761"/>
                  </a:cubicBezTo>
                  <a:cubicBezTo>
                    <a:pt x="1563" y="1701"/>
                    <a:pt x="1564" y="1671"/>
                    <a:pt x="1566" y="1671"/>
                  </a:cubicBezTo>
                  <a:cubicBezTo>
                    <a:pt x="1568" y="1671"/>
                    <a:pt x="1569" y="1701"/>
                    <a:pt x="1571" y="1761"/>
                  </a:cubicBezTo>
                  <a:cubicBezTo>
                    <a:pt x="1574" y="1821"/>
                    <a:pt x="1575" y="1850"/>
                    <a:pt x="1577" y="1850"/>
                  </a:cubicBezTo>
                  <a:cubicBezTo>
                    <a:pt x="1578" y="1850"/>
                    <a:pt x="1579" y="1821"/>
                    <a:pt x="1580" y="1764"/>
                  </a:cubicBezTo>
                  <a:cubicBezTo>
                    <a:pt x="1582" y="1705"/>
                    <a:pt x="1586" y="1676"/>
                    <a:pt x="1589" y="1676"/>
                  </a:cubicBezTo>
                  <a:cubicBezTo>
                    <a:pt x="1593" y="1676"/>
                    <a:pt x="1597" y="1705"/>
                    <a:pt x="1599" y="1764"/>
                  </a:cubicBezTo>
                  <a:cubicBezTo>
                    <a:pt x="1601" y="1766"/>
                    <a:pt x="1603" y="1793"/>
                    <a:pt x="1604" y="1793"/>
                  </a:cubicBezTo>
                  <a:cubicBezTo>
                    <a:pt x="1605" y="1793"/>
                    <a:pt x="1605" y="1787"/>
                    <a:pt x="1605" y="1767"/>
                  </a:cubicBezTo>
                  <a:lnTo>
                    <a:pt x="1608" y="1826"/>
                  </a:lnTo>
                  <a:lnTo>
                    <a:pt x="1615" y="1826"/>
                  </a:lnTo>
                  <a:lnTo>
                    <a:pt x="1615" y="1767"/>
                  </a:lnTo>
                  <a:cubicBezTo>
                    <a:pt x="1618" y="1767"/>
                    <a:pt x="1636" y="1830"/>
                    <a:pt x="1655" y="1833"/>
                  </a:cubicBezTo>
                  <a:cubicBezTo>
                    <a:pt x="1664" y="1834"/>
                    <a:pt x="1670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4" y="1690"/>
                  </a:cubicBezTo>
                  <a:cubicBezTo>
                    <a:pt x="1695" y="1690"/>
                    <a:pt x="1698" y="1720"/>
                    <a:pt x="1699" y="1779"/>
                  </a:cubicBezTo>
                  <a:cubicBezTo>
                    <a:pt x="1702" y="1779"/>
                    <a:pt x="1709" y="1839"/>
                    <a:pt x="1715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1" y="1902"/>
                  </a:lnTo>
                  <a:cubicBezTo>
                    <a:pt x="1734" y="1835"/>
                    <a:pt x="1742" y="1808"/>
                    <a:pt x="1750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1" y="1792"/>
                  </a:cubicBezTo>
                  <a:cubicBezTo>
                    <a:pt x="1784" y="1762"/>
                    <a:pt x="1785" y="1747"/>
                    <a:pt x="1787" y="1747"/>
                  </a:cubicBezTo>
                  <a:cubicBezTo>
                    <a:pt x="1788" y="1747"/>
                    <a:pt x="1788" y="1762"/>
                    <a:pt x="1790" y="1792"/>
                  </a:cubicBezTo>
                  <a:cubicBezTo>
                    <a:pt x="1790" y="1827"/>
                    <a:pt x="1796" y="1863"/>
                    <a:pt x="1802" y="1863"/>
                  </a:cubicBezTo>
                  <a:cubicBezTo>
                    <a:pt x="1806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5" y="1858"/>
                  </a:cubicBezTo>
                  <a:cubicBezTo>
                    <a:pt x="1825" y="1926"/>
                    <a:pt x="1826" y="1954"/>
                    <a:pt x="1827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50" y="1682"/>
                  </a:cubicBezTo>
                  <a:cubicBezTo>
                    <a:pt x="1850" y="1742"/>
                    <a:pt x="1850" y="1742"/>
                    <a:pt x="1846" y="1801"/>
                  </a:cubicBezTo>
                  <a:lnTo>
                    <a:pt x="1853" y="1801"/>
                  </a:lnTo>
                  <a:cubicBezTo>
                    <a:pt x="1862" y="1842"/>
                    <a:pt x="1865" y="1880"/>
                    <a:pt x="1862" y="1920"/>
                  </a:cubicBezTo>
                  <a:cubicBezTo>
                    <a:pt x="1863" y="1945"/>
                    <a:pt x="1865" y="1960"/>
                    <a:pt x="1866" y="1960"/>
                  </a:cubicBezTo>
                  <a:cubicBezTo>
                    <a:pt x="1867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2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4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7" y="1483"/>
                    <a:pt x="1908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2" y="1841"/>
                    <a:pt x="1914" y="1841"/>
                  </a:cubicBezTo>
                  <a:cubicBezTo>
                    <a:pt x="1915" y="1841"/>
                    <a:pt x="1917" y="1811"/>
                    <a:pt x="1919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2" y="1707"/>
                    <a:pt x="1923" y="1721"/>
                    <a:pt x="1925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2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9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1" y="1701"/>
                    <a:pt x="1994" y="1761"/>
                  </a:cubicBezTo>
                  <a:cubicBezTo>
                    <a:pt x="1995" y="1779"/>
                    <a:pt x="1995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cubicBezTo>
                    <a:pt x="1997" y="1645"/>
                    <a:pt x="1997" y="1585"/>
                    <a:pt x="1997" y="1585"/>
                  </a:cubicBez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5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8" y="1681"/>
                    <a:pt x="2011" y="1681"/>
                  </a:cubicBezTo>
                  <a:cubicBezTo>
                    <a:pt x="2012" y="1681"/>
                    <a:pt x="2014" y="1688"/>
                    <a:pt x="2016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6" y="1739"/>
                    <a:pt x="2038" y="1725"/>
                    <a:pt x="2040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6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5" y="1657"/>
                    <a:pt x="2085" y="1538"/>
                    <a:pt x="2085" y="1479"/>
                  </a:cubicBezTo>
                  <a:cubicBezTo>
                    <a:pt x="2085" y="1411"/>
                    <a:pt x="2085" y="1383"/>
                    <a:pt x="2086" y="1383"/>
                  </a:cubicBezTo>
                  <a:cubicBezTo>
                    <a:pt x="2087" y="1383"/>
                    <a:pt x="2088" y="1397"/>
                    <a:pt x="2091" y="1422"/>
                  </a:cubicBezTo>
                  <a:cubicBezTo>
                    <a:pt x="2097" y="1460"/>
                    <a:pt x="2100" y="1501"/>
                    <a:pt x="2097" y="1541"/>
                  </a:cubicBezTo>
                  <a:cubicBezTo>
                    <a:pt x="2097" y="1595"/>
                    <a:pt x="2095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8" y="1638"/>
                    <a:pt x="2091" y="1679"/>
                    <a:pt x="2097" y="1717"/>
                  </a:cubicBezTo>
                  <a:cubicBezTo>
                    <a:pt x="2099" y="1747"/>
                    <a:pt x="2100" y="1762"/>
                    <a:pt x="2102" y="1762"/>
                  </a:cubicBezTo>
                  <a:cubicBezTo>
                    <a:pt x="2103" y="1762"/>
                    <a:pt x="2103" y="1748"/>
                    <a:pt x="2103" y="1720"/>
                  </a:cubicBezTo>
                  <a:cubicBezTo>
                    <a:pt x="2107" y="1779"/>
                    <a:pt x="2113" y="1779"/>
                    <a:pt x="2119" y="1779"/>
                  </a:cubicBezTo>
                  <a:cubicBezTo>
                    <a:pt x="2125" y="1779"/>
                    <a:pt x="2135" y="1783"/>
                    <a:pt x="2138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50" y="1687"/>
                    <a:pt x="2150" y="1701"/>
                    <a:pt x="2150" y="1726"/>
                  </a:cubicBezTo>
                  <a:cubicBezTo>
                    <a:pt x="2152" y="1799"/>
                    <a:pt x="2169" y="1853"/>
                    <a:pt x="2182" y="1853"/>
                  </a:cubicBezTo>
                  <a:cubicBezTo>
                    <a:pt x="2190" y="1853"/>
                    <a:pt x="2196" y="1835"/>
                    <a:pt x="2197" y="1792"/>
                  </a:cubicBezTo>
                  <a:lnTo>
                    <a:pt x="2204" y="1792"/>
                  </a:lnTo>
                  <a:cubicBezTo>
                    <a:pt x="2207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2" y="1795"/>
                  </a:cubicBezTo>
                  <a:lnTo>
                    <a:pt x="2241" y="1798"/>
                  </a:lnTo>
                  <a:cubicBezTo>
                    <a:pt x="2244" y="1828"/>
                    <a:pt x="2247" y="1843"/>
                    <a:pt x="2249" y="1843"/>
                  </a:cubicBezTo>
                  <a:cubicBezTo>
                    <a:pt x="2251" y="1843"/>
                    <a:pt x="2252" y="1828"/>
                    <a:pt x="2254" y="1798"/>
                  </a:cubicBezTo>
                  <a:cubicBezTo>
                    <a:pt x="2256" y="1756"/>
                    <a:pt x="2257" y="1715"/>
                    <a:pt x="2257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3" y="1798"/>
                    <a:pt x="2276" y="1801"/>
                  </a:cubicBezTo>
                  <a:cubicBezTo>
                    <a:pt x="2278" y="1802"/>
                    <a:pt x="2280" y="1802"/>
                    <a:pt x="2282" y="1802"/>
                  </a:cubicBezTo>
                  <a:cubicBezTo>
                    <a:pt x="2288" y="1802"/>
                    <a:pt x="2288" y="1793"/>
                    <a:pt x="2285" y="1745"/>
                  </a:cubicBezTo>
                  <a:cubicBezTo>
                    <a:pt x="2289" y="1728"/>
                    <a:pt x="2291" y="1720"/>
                    <a:pt x="2293" y="1720"/>
                  </a:cubicBezTo>
                  <a:cubicBezTo>
                    <a:pt x="2298" y="1720"/>
                    <a:pt x="2298" y="1762"/>
                    <a:pt x="2298" y="1804"/>
                  </a:cubicBezTo>
                  <a:cubicBezTo>
                    <a:pt x="2296" y="1858"/>
                    <a:pt x="2297" y="1887"/>
                    <a:pt x="2298" y="1887"/>
                  </a:cubicBezTo>
                  <a:cubicBezTo>
                    <a:pt x="2300" y="1887"/>
                    <a:pt x="2302" y="1843"/>
                    <a:pt x="2304" y="1745"/>
                  </a:cubicBezTo>
                  <a:cubicBezTo>
                    <a:pt x="2306" y="1677"/>
                    <a:pt x="2309" y="1649"/>
                    <a:pt x="2311" y="1649"/>
                  </a:cubicBezTo>
                  <a:cubicBezTo>
                    <a:pt x="2312" y="1649"/>
                    <a:pt x="2313" y="1664"/>
                    <a:pt x="2313" y="1689"/>
                  </a:cubicBezTo>
                  <a:cubicBezTo>
                    <a:pt x="2313" y="1748"/>
                    <a:pt x="2310" y="1748"/>
                    <a:pt x="2307" y="1748"/>
                  </a:cubicBezTo>
                  <a:lnTo>
                    <a:pt x="2307" y="1864"/>
                  </a:lnTo>
                  <a:cubicBezTo>
                    <a:pt x="2310" y="1864"/>
                    <a:pt x="2310" y="1864"/>
                    <a:pt x="2313" y="1808"/>
                  </a:cubicBezTo>
                  <a:cubicBezTo>
                    <a:pt x="2313" y="1808"/>
                    <a:pt x="2317" y="1808"/>
                    <a:pt x="2320" y="1748"/>
                  </a:cubicBezTo>
                  <a:cubicBezTo>
                    <a:pt x="2323" y="1689"/>
                    <a:pt x="2323" y="1629"/>
                    <a:pt x="2320" y="1573"/>
                  </a:cubicBezTo>
                  <a:cubicBezTo>
                    <a:pt x="2317" y="1513"/>
                    <a:pt x="2320" y="1513"/>
                    <a:pt x="2323" y="1513"/>
                  </a:cubicBezTo>
                  <a:cubicBezTo>
                    <a:pt x="2329" y="1573"/>
                    <a:pt x="2329" y="1632"/>
                    <a:pt x="2326" y="1692"/>
                  </a:cubicBezTo>
                  <a:cubicBezTo>
                    <a:pt x="2323" y="1729"/>
                    <a:pt x="2320" y="1770"/>
                    <a:pt x="2323" y="1808"/>
                  </a:cubicBezTo>
                  <a:cubicBezTo>
                    <a:pt x="2323" y="1819"/>
                    <a:pt x="2323" y="1824"/>
                    <a:pt x="2324" y="1824"/>
                  </a:cubicBezTo>
                  <a:cubicBezTo>
                    <a:pt x="2328" y="1824"/>
                    <a:pt x="2339" y="1729"/>
                    <a:pt x="2342" y="1632"/>
                  </a:cubicBezTo>
                  <a:lnTo>
                    <a:pt x="2342" y="1692"/>
                  </a:lnTo>
                  <a:cubicBezTo>
                    <a:pt x="2342" y="1751"/>
                    <a:pt x="2348" y="1751"/>
                    <a:pt x="2354" y="1754"/>
                  </a:cubicBezTo>
                  <a:cubicBezTo>
                    <a:pt x="2360" y="1754"/>
                    <a:pt x="2364" y="1754"/>
                    <a:pt x="2364" y="1695"/>
                  </a:cubicBezTo>
                  <a:cubicBezTo>
                    <a:pt x="2360" y="1657"/>
                    <a:pt x="2364" y="1616"/>
                    <a:pt x="2367" y="1579"/>
                  </a:cubicBezTo>
                  <a:cubicBezTo>
                    <a:pt x="2364" y="1538"/>
                    <a:pt x="2360" y="1497"/>
                    <a:pt x="2364" y="1460"/>
                  </a:cubicBezTo>
                  <a:lnTo>
                    <a:pt x="2364" y="1460"/>
                  </a:lnTo>
                  <a:cubicBezTo>
                    <a:pt x="2364" y="1460"/>
                    <a:pt x="2370" y="1519"/>
                    <a:pt x="2373" y="1579"/>
                  </a:cubicBezTo>
                  <a:cubicBezTo>
                    <a:pt x="2379" y="1698"/>
                    <a:pt x="2385" y="1757"/>
                    <a:pt x="2398" y="1761"/>
                  </a:cubicBezTo>
                  <a:cubicBezTo>
                    <a:pt x="2404" y="1761"/>
                    <a:pt x="2414" y="1761"/>
                    <a:pt x="2417" y="1820"/>
                  </a:cubicBezTo>
                  <a:cubicBezTo>
                    <a:pt x="2418" y="1821"/>
                    <a:pt x="2419" y="1821"/>
                    <a:pt x="2420" y="1821"/>
                  </a:cubicBezTo>
                  <a:cubicBezTo>
                    <a:pt x="2424" y="1821"/>
                    <a:pt x="2426" y="1812"/>
                    <a:pt x="2426" y="1764"/>
                  </a:cubicBezTo>
                  <a:lnTo>
                    <a:pt x="2432" y="1764"/>
                  </a:lnTo>
                  <a:cubicBezTo>
                    <a:pt x="2434" y="1794"/>
                    <a:pt x="2436" y="1809"/>
                    <a:pt x="2438" y="1809"/>
                  </a:cubicBezTo>
                  <a:cubicBezTo>
                    <a:pt x="2440" y="1809"/>
                    <a:pt x="2442" y="1795"/>
                    <a:pt x="2442" y="1767"/>
                  </a:cubicBezTo>
                  <a:cubicBezTo>
                    <a:pt x="2443" y="1747"/>
                    <a:pt x="2444" y="1740"/>
                    <a:pt x="2445" y="1740"/>
                  </a:cubicBezTo>
                  <a:cubicBezTo>
                    <a:pt x="2447" y="1740"/>
                    <a:pt x="2449" y="1767"/>
                    <a:pt x="2451" y="1767"/>
                  </a:cubicBezTo>
                  <a:cubicBezTo>
                    <a:pt x="2454" y="1820"/>
                    <a:pt x="2456" y="1850"/>
                    <a:pt x="2456" y="1850"/>
                  </a:cubicBezTo>
                  <a:cubicBezTo>
                    <a:pt x="2457" y="1850"/>
                    <a:pt x="2456" y="1806"/>
                    <a:pt x="2454" y="1707"/>
                  </a:cubicBezTo>
                  <a:cubicBezTo>
                    <a:pt x="2454" y="1667"/>
                    <a:pt x="2451" y="1629"/>
                    <a:pt x="2445" y="1588"/>
                  </a:cubicBezTo>
                  <a:lnTo>
                    <a:pt x="2436" y="1588"/>
                  </a:lnTo>
                  <a:lnTo>
                    <a:pt x="2445" y="1529"/>
                  </a:lnTo>
                  <a:cubicBezTo>
                    <a:pt x="2451" y="1491"/>
                    <a:pt x="2454" y="1450"/>
                    <a:pt x="2454" y="1413"/>
                  </a:cubicBezTo>
                  <a:cubicBezTo>
                    <a:pt x="2454" y="1394"/>
                    <a:pt x="2454" y="1372"/>
                    <a:pt x="2458" y="1353"/>
                  </a:cubicBezTo>
                  <a:lnTo>
                    <a:pt x="2458" y="1472"/>
                  </a:lnTo>
                  <a:cubicBezTo>
                    <a:pt x="2454" y="1532"/>
                    <a:pt x="2454" y="1588"/>
                    <a:pt x="2454" y="1648"/>
                  </a:cubicBezTo>
                  <a:cubicBezTo>
                    <a:pt x="2456" y="1722"/>
                    <a:pt x="2461" y="1773"/>
                    <a:pt x="2464" y="1773"/>
                  </a:cubicBezTo>
                  <a:cubicBezTo>
                    <a:pt x="2466" y="1773"/>
                    <a:pt x="2467" y="1754"/>
                    <a:pt x="2467" y="1710"/>
                  </a:cubicBezTo>
                  <a:cubicBezTo>
                    <a:pt x="2470" y="1710"/>
                    <a:pt x="2470" y="1710"/>
                    <a:pt x="2473" y="1770"/>
                  </a:cubicBezTo>
                  <a:cubicBezTo>
                    <a:pt x="2473" y="1795"/>
                    <a:pt x="2474" y="1809"/>
                    <a:pt x="2475" y="1809"/>
                  </a:cubicBezTo>
                  <a:cubicBezTo>
                    <a:pt x="2476" y="1809"/>
                    <a:pt x="2478" y="1780"/>
                    <a:pt x="2479" y="1710"/>
                  </a:cubicBezTo>
                  <a:cubicBezTo>
                    <a:pt x="2481" y="1653"/>
                    <a:pt x="2483" y="1624"/>
                    <a:pt x="2484" y="1624"/>
                  </a:cubicBezTo>
                  <a:cubicBezTo>
                    <a:pt x="2486" y="1624"/>
                    <a:pt x="2487" y="1654"/>
                    <a:pt x="2489" y="1714"/>
                  </a:cubicBezTo>
                  <a:cubicBezTo>
                    <a:pt x="2493" y="1783"/>
                    <a:pt x="2498" y="1812"/>
                    <a:pt x="2503" y="1812"/>
                  </a:cubicBezTo>
                  <a:cubicBezTo>
                    <a:pt x="2506" y="1812"/>
                    <a:pt x="2508" y="1798"/>
                    <a:pt x="2508" y="1773"/>
                  </a:cubicBezTo>
                  <a:cubicBezTo>
                    <a:pt x="2508" y="1706"/>
                    <a:pt x="2511" y="1677"/>
                    <a:pt x="2514" y="1677"/>
                  </a:cubicBezTo>
                  <a:cubicBezTo>
                    <a:pt x="2517" y="1677"/>
                    <a:pt x="2519" y="1692"/>
                    <a:pt x="2520" y="1717"/>
                  </a:cubicBezTo>
                  <a:cubicBezTo>
                    <a:pt x="2522" y="1747"/>
                    <a:pt x="2523" y="1762"/>
                    <a:pt x="2525" y="1762"/>
                  </a:cubicBezTo>
                  <a:cubicBezTo>
                    <a:pt x="2527" y="1762"/>
                    <a:pt x="2528" y="1748"/>
                    <a:pt x="2530" y="1720"/>
                  </a:cubicBezTo>
                  <a:cubicBezTo>
                    <a:pt x="2530" y="1760"/>
                    <a:pt x="2531" y="1802"/>
                    <a:pt x="2533" y="1802"/>
                  </a:cubicBezTo>
                  <a:cubicBezTo>
                    <a:pt x="2534" y="1802"/>
                    <a:pt x="2535" y="1795"/>
                    <a:pt x="2536" y="1779"/>
                  </a:cubicBezTo>
                  <a:cubicBezTo>
                    <a:pt x="2536" y="1779"/>
                    <a:pt x="2539" y="1779"/>
                    <a:pt x="2536" y="1720"/>
                  </a:cubicBezTo>
                  <a:cubicBezTo>
                    <a:pt x="2536" y="1720"/>
                    <a:pt x="2539" y="1660"/>
                    <a:pt x="2542" y="1601"/>
                  </a:cubicBezTo>
                  <a:cubicBezTo>
                    <a:pt x="2539" y="1563"/>
                    <a:pt x="2536" y="1522"/>
                    <a:pt x="2539" y="1485"/>
                  </a:cubicBezTo>
                  <a:cubicBezTo>
                    <a:pt x="2539" y="1470"/>
                    <a:pt x="2540" y="1463"/>
                    <a:pt x="2541" y="1463"/>
                  </a:cubicBezTo>
                  <a:cubicBezTo>
                    <a:pt x="2545" y="1463"/>
                    <a:pt x="2553" y="1530"/>
                    <a:pt x="2558" y="1663"/>
                  </a:cubicBezTo>
                  <a:lnTo>
                    <a:pt x="2564" y="1783"/>
                  </a:lnTo>
                  <a:lnTo>
                    <a:pt x="2564" y="1663"/>
                  </a:lnTo>
                  <a:cubicBezTo>
                    <a:pt x="2567" y="1663"/>
                    <a:pt x="2570" y="1667"/>
                    <a:pt x="2570" y="1723"/>
                  </a:cubicBezTo>
                  <a:cubicBezTo>
                    <a:pt x="2570" y="1783"/>
                    <a:pt x="2570" y="1783"/>
                    <a:pt x="2574" y="1783"/>
                  </a:cubicBezTo>
                  <a:cubicBezTo>
                    <a:pt x="2574" y="1783"/>
                    <a:pt x="2574" y="1783"/>
                    <a:pt x="2574" y="1783"/>
                  </a:cubicBezTo>
                  <a:cubicBezTo>
                    <a:pt x="2574" y="1783"/>
                    <a:pt x="2577" y="1780"/>
                    <a:pt x="2577" y="1726"/>
                  </a:cubicBezTo>
                  <a:cubicBezTo>
                    <a:pt x="2577" y="1656"/>
                    <a:pt x="2577" y="1627"/>
                    <a:pt x="2577" y="1627"/>
                  </a:cubicBezTo>
                  <a:cubicBezTo>
                    <a:pt x="2578" y="1627"/>
                    <a:pt x="2578" y="1642"/>
                    <a:pt x="2580" y="1667"/>
                  </a:cubicBezTo>
                  <a:cubicBezTo>
                    <a:pt x="2581" y="1726"/>
                    <a:pt x="2583" y="1756"/>
                    <a:pt x="2584" y="1756"/>
                  </a:cubicBezTo>
                  <a:cubicBezTo>
                    <a:pt x="2586" y="1756"/>
                    <a:pt x="2588" y="1726"/>
                    <a:pt x="2589" y="1667"/>
                  </a:cubicBezTo>
                  <a:cubicBezTo>
                    <a:pt x="2589" y="1609"/>
                    <a:pt x="2589" y="1580"/>
                    <a:pt x="2590" y="1580"/>
                  </a:cubicBezTo>
                  <a:cubicBezTo>
                    <a:pt x="2590" y="1580"/>
                    <a:pt x="2591" y="1609"/>
                    <a:pt x="2592" y="1667"/>
                  </a:cubicBezTo>
                  <a:cubicBezTo>
                    <a:pt x="2589" y="1707"/>
                    <a:pt x="2592" y="1748"/>
                    <a:pt x="2599" y="1786"/>
                  </a:cubicBezTo>
                  <a:lnTo>
                    <a:pt x="2599" y="1729"/>
                  </a:lnTo>
                  <a:cubicBezTo>
                    <a:pt x="2599" y="1660"/>
                    <a:pt x="2600" y="1631"/>
                    <a:pt x="2601" y="1631"/>
                  </a:cubicBezTo>
                  <a:cubicBezTo>
                    <a:pt x="2602" y="1631"/>
                    <a:pt x="2604" y="1645"/>
                    <a:pt x="2605" y="1670"/>
                  </a:cubicBezTo>
                  <a:cubicBezTo>
                    <a:pt x="2605" y="1700"/>
                    <a:pt x="2606" y="1714"/>
                    <a:pt x="2607" y="1714"/>
                  </a:cubicBezTo>
                  <a:cubicBezTo>
                    <a:pt x="2609" y="1714"/>
                    <a:pt x="2611" y="1700"/>
                    <a:pt x="2614" y="1670"/>
                  </a:cubicBezTo>
                  <a:cubicBezTo>
                    <a:pt x="2621" y="1673"/>
                    <a:pt x="2624" y="1673"/>
                    <a:pt x="2624" y="1732"/>
                  </a:cubicBezTo>
                  <a:cubicBezTo>
                    <a:pt x="2624" y="1790"/>
                    <a:pt x="2624" y="1819"/>
                    <a:pt x="2624" y="1819"/>
                  </a:cubicBezTo>
                  <a:cubicBezTo>
                    <a:pt x="2624" y="1819"/>
                    <a:pt x="2625" y="1790"/>
                    <a:pt x="2627" y="1732"/>
                  </a:cubicBezTo>
                  <a:cubicBezTo>
                    <a:pt x="2628" y="1703"/>
                    <a:pt x="2629" y="1688"/>
                    <a:pt x="2630" y="1688"/>
                  </a:cubicBezTo>
                  <a:cubicBezTo>
                    <a:pt x="2631" y="1688"/>
                    <a:pt x="2633" y="1703"/>
                    <a:pt x="2636" y="1732"/>
                  </a:cubicBezTo>
                  <a:cubicBezTo>
                    <a:pt x="2638" y="1763"/>
                    <a:pt x="2639" y="1777"/>
                    <a:pt x="2639" y="1777"/>
                  </a:cubicBezTo>
                  <a:cubicBezTo>
                    <a:pt x="2640" y="1777"/>
                    <a:pt x="2641" y="1763"/>
                    <a:pt x="2642" y="1736"/>
                  </a:cubicBezTo>
                  <a:cubicBezTo>
                    <a:pt x="2642" y="1676"/>
                    <a:pt x="2642" y="1616"/>
                    <a:pt x="2639" y="1557"/>
                  </a:cubicBezTo>
                  <a:cubicBezTo>
                    <a:pt x="2636" y="1557"/>
                    <a:pt x="2636" y="1557"/>
                    <a:pt x="2636" y="1497"/>
                  </a:cubicBezTo>
                  <a:lnTo>
                    <a:pt x="2642" y="1497"/>
                  </a:lnTo>
                  <a:cubicBezTo>
                    <a:pt x="2646" y="1497"/>
                    <a:pt x="2649" y="1497"/>
                    <a:pt x="2655" y="1441"/>
                  </a:cubicBezTo>
                  <a:cubicBezTo>
                    <a:pt x="2660" y="1393"/>
                    <a:pt x="2661" y="1308"/>
                    <a:pt x="2658" y="1308"/>
                  </a:cubicBezTo>
                  <a:lnTo>
                    <a:pt x="2658" y="1308"/>
                  </a:lnTo>
                  <a:cubicBezTo>
                    <a:pt x="2657" y="1308"/>
                    <a:pt x="2656" y="1313"/>
                    <a:pt x="2655" y="1325"/>
                  </a:cubicBezTo>
                  <a:lnTo>
                    <a:pt x="2652" y="1265"/>
                  </a:lnTo>
                  <a:cubicBezTo>
                    <a:pt x="2652" y="1176"/>
                    <a:pt x="2650" y="1131"/>
                    <a:pt x="2649" y="1131"/>
                  </a:cubicBezTo>
                  <a:cubicBezTo>
                    <a:pt x="2647" y="1131"/>
                    <a:pt x="2646" y="1175"/>
                    <a:pt x="2646" y="1262"/>
                  </a:cubicBezTo>
                  <a:cubicBezTo>
                    <a:pt x="2646" y="1361"/>
                    <a:pt x="2646" y="1405"/>
                    <a:pt x="2645" y="1405"/>
                  </a:cubicBezTo>
                  <a:cubicBezTo>
                    <a:pt x="2645" y="1405"/>
                    <a:pt x="2644" y="1375"/>
                    <a:pt x="2642" y="1322"/>
                  </a:cubicBezTo>
                  <a:cubicBezTo>
                    <a:pt x="2642" y="1203"/>
                    <a:pt x="2639" y="1203"/>
                    <a:pt x="2636" y="1203"/>
                  </a:cubicBezTo>
                  <a:cubicBezTo>
                    <a:pt x="2633" y="1203"/>
                    <a:pt x="2633" y="1203"/>
                    <a:pt x="2633" y="1143"/>
                  </a:cubicBezTo>
                  <a:cubicBezTo>
                    <a:pt x="2633" y="1103"/>
                    <a:pt x="2633" y="1065"/>
                    <a:pt x="2627" y="1024"/>
                  </a:cubicBezTo>
                  <a:cubicBezTo>
                    <a:pt x="2624" y="1024"/>
                    <a:pt x="2624" y="1024"/>
                    <a:pt x="2624" y="1084"/>
                  </a:cubicBezTo>
                  <a:cubicBezTo>
                    <a:pt x="2625" y="1108"/>
                    <a:pt x="2625" y="1123"/>
                    <a:pt x="2624" y="1123"/>
                  </a:cubicBezTo>
                  <a:cubicBezTo>
                    <a:pt x="2622" y="1123"/>
                    <a:pt x="2619" y="1094"/>
                    <a:pt x="2617" y="1024"/>
                  </a:cubicBezTo>
                  <a:cubicBezTo>
                    <a:pt x="2616" y="1000"/>
                    <a:pt x="2615" y="985"/>
                    <a:pt x="2615" y="985"/>
                  </a:cubicBezTo>
                  <a:cubicBezTo>
                    <a:pt x="2614" y="985"/>
                    <a:pt x="2614" y="1014"/>
                    <a:pt x="2614" y="1084"/>
                  </a:cubicBezTo>
                  <a:cubicBezTo>
                    <a:pt x="2614" y="1141"/>
                    <a:pt x="2613" y="1170"/>
                    <a:pt x="2611" y="1170"/>
                  </a:cubicBezTo>
                  <a:cubicBezTo>
                    <a:pt x="2609" y="1170"/>
                    <a:pt x="2606" y="1141"/>
                    <a:pt x="2605" y="1081"/>
                  </a:cubicBezTo>
                  <a:lnTo>
                    <a:pt x="2599" y="1081"/>
                  </a:lnTo>
                  <a:cubicBezTo>
                    <a:pt x="2595" y="1118"/>
                    <a:pt x="2592" y="1159"/>
                    <a:pt x="2595" y="1197"/>
                  </a:cubicBezTo>
                  <a:cubicBezTo>
                    <a:pt x="2595" y="1266"/>
                    <a:pt x="2595" y="1295"/>
                    <a:pt x="2595" y="1295"/>
                  </a:cubicBezTo>
                  <a:cubicBezTo>
                    <a:pt x="2594" y="1295"/>
                    <a:pt x="2594" y="1281"/>
                    <a:pt x="2592" y="1256"/>
                  </a:cubicBezTo>
                  <a:cubicBezTo>
                    <a:pt x="2589" y="1197"/>
                    <a:pt x="2589" y="1137"/>
                    <a:pt x="2589" y="1137"/>
                  </a:cubicBezTo>
                  <a:cubicBezTo>
                    <a:pt x="2589" y="1077"/>
                    <a:pt x="2586" y="1077"/>
                    <a:pt x="2583" y="1077"/>
                  </a:cubicBezTo>
                  <a:cubicBezTo>
                    <a:pt x="2580" y="1077"/>
                    <a:pt x="2574" y="1077"/>
                    <a:pt x="2574" y="1137"/>
                  </a:cubicBezTo>
                  <a:lnTo>
                    <a:pt x="2574" y="1077"/>
                  </a:lnTo>
                  <a:cubicBezTo>
                    <a:pt x="2571" y="1077"/>
                    <a:pt x="2571" y="1051"/>
                    <a:pt x="2570" y="1051"/>
                  </a:cubicBezTo>
                  <a:cubicBezTo>
                    <a:pt x="2570" y="1051"/>
                    <a:pt x="2570" y="1058"/>
                    <a:pt x="2570" y="1077"/>
                  </a:cubicBezTo>
                  <a:cubicBezTo>
                    <a:pt x="2570" y="1077"/>
                    <a:pt x="2567" y="1074"/>
                    <a:pt x="2561" y="1015"/>
                  </a:cubicBezTo>
                  <a:cubicBezTo>
                    <a:pt x="2560" y="1004"/>
                    <a:pt x="2559" y="999"/>
                    <a:pt x="2557" y="999"/>
                  </a:cubicBezTo>
                  <a:cubicBezTo>
                    <a:pt x="2552" y="999"/>
                    <a:pt x="2547" y="1094"/>
                    <a:pt x="2555" y="1193"/>
                  </a:cubicBezTo>
                  <a:lnTo>
                    <a:pt x="2552" y="1190"/>
                  </a:lnTo>
                  <a:cubicBezTo>
                    <a:pt x="2548" y="1212"/>
                    <a:pt x="2548" y="1231"/>
                    <a:pt x="2548" y="1250"/>
                  </a:cubicBezTo>
                  <a:cubicBezTo>
                    <a:pt x="2548" y="1309"/>
                    <a:pt x="2545" y="1309"/>
                    <a:pt x="2542" y="1309"/>
                  </a:cubicBezTo>
                  <a:lnTo>
                    <a:pt x="2542" y="1190"/>
                  </a:lnTo>
                  <a:cubicBezTo>
                    <a:pt x="2544" y="1088"/>
                    <a:pt x="2543" y="1024"/>
                    <a:pt x="2541" y="1024"/>
                  </a:cubicBezTo>
                  <a:cubicBezTo>
                    <a:pt x="2539" y="1024"/>
                    <a:pt x="2537" y="1056"/>
                    <a:pt x="2536" y="1131"/>
                  </a:cubicBezTo>
                  <a:lnTo>
                    <a:pt x="2536" y="1071"/>
                  </a:lnTo>
                  <a:cubicBezTo>
                    <a:pt x="2536" y="1041"/>
                    <a:pt x="2535" y="1027"/>
                    <a:pt x="2534" y="1027"/>
                  </a:cubicBezTo>
                  <a:cubicBezTo>
                    <a:pt x="2532" y="1027"/>
                    <a:pt x="2530" y="1041"/>
                    <a:pt x="2526" y="1071"/>
                  </a:cubicBezTo>
                  <a:cubicBezTo>
                    <a:pt x="2526" y="1071"/>
                    <a:pt x="2526" y="1071"/>
                    <a:pt x="2526" y="1071"/>
                  </a:cubicBezTo>
                  <a:cubicBezTo>
                    <a:pt x="2523" y="1071"/>
                    <a:pt x="2520" y="1188"/>
                    <a:pt x="2520" y="1247"/>
                  </a:cubicBezTo>
                  <a:cubicBezTo>
                    <a:pt x="2520" y="1306"/>
                    <a:pt x="2517" y="1306"/>
                    <a:pt x="2517" y="1306"/>
                  </a:cubicBezTo>
                  <a:cubicBezTo>
                    <a:pt x="2514" y="1303"/>
                    <a:pt x="2514" y="1303"/>
                    <a:pt x="2514" y="1247"/>
                  </a:cubicBezTo>
                  <a:cubicBezTo>
                    <a:pt x="2514" y="1187"/>
                    <a:pt x="2512" y="1157"/>
                    <a:pt x="2510" y="1157"/>
                  </a:cubicBezTo>
                  <a:cubicBezTo>
                    <a:pt x="2508" y="1157"/>
                    <a:pt x="2506" y="1186"/>
                    <a:pt x="2505" y="1244"/>
                  </a:cubicBezTo>
                  <a:lnTo>
                    <a:pt x="2505" y="1184"/>
                  </a:lnTo>
                  <a:cubicBezTo>
                    <a:pt x="2505" y="1144"/>
                    <a:pt x="2503" y="1102"/>
                    <a:pt x="2496" y="1102"/>
                  </a:cubicBezTo>
                  <a:cubicBezTo>
                    <a:pt x="2494" y="1102"/>
                    <a:pt x="2490" y="1108"/>
                    <a:pt x="2486" y="1124"/>
                  </a:cubicBezTo>
                  <a:cubicBezTo>
                    <a:pt x="2473" y="1121"/>
                    <a:pt x="2464" y="1121"/>
                    <a:pt x="2464" y="1062"/>
                  </a:cubicBezTo>
                  <a:cubicBezTo>
                    <a:pt x="2464" y="1051"/>
                    <a:pt x="2463" y="1046"/>
                    <a:pt x="2463" y="1046"/>
                  </a:cubicBezTo>
                  <a:cubicBezTo>
                    <a:pt x="2459" y="1046"/>
                    <a:pt x="2450" y="1140"/>
                    <a:pt x="2445" y="1237"/>
                  </a:cubicBezTo>
                  <a:cubicBezTo>
                    <a:pt x="2445" y="1178"/>
                    <a:pt x="2442" y="1178"/>
                    <a:pt x="2436" y="1175"/>
                  </a:cubicBezTo>
                  <a:cubicBezTo>
                    <a:pt x="2426" y="1175"/>
                    <a:pt x="2426" y="1175"/>
                    <a:pt x="2426" y="1115"/>
                  </a:cubicBezTo>
                  <a:cubicBezTo>
                    <a:pt x="2428" y="1056"/>
                    <a:pt x="2429" y="1026"/>
                    <a:pt x="2428" y="1026"/>
                  </a:cubicBezTo>
                  <a:lnTo>
                    <a:pt x="2428" y="1026"/>
                  </a:lnTo>
                  <a:cubicBezTo>
                    <a:pt x="2428" y="1026"/>
                    <a:pt x="2426" y="1056"/>
                    <a:pt x="2423" y="1115"/>
                  </a:cubicBezTo>
                  <a:cubicBezTo>
                    <a:pt x="2422" y="1159"/>
                    <a:pt x="2420" y="1178"/>
                    <a:pt x="2418" y="1178"/>
                  </a:cubicBezTo>
                  <a:cubicBezTo>
                    <a:pt x="2414" y="1178"/>
                    <a:pt x="2411" y="1127"/>
                    <a:pt x="2411" y="1052"/>
                  </a:cubicBezTo>
                  <a:cubicBezTo>
                    <a:pt x="2411" y="996"/>
                    <a:pt x="2407" y="993"/>
                    <a:pt x="2401" y="993"/>
                  </a:cubicBezTo>
                  <a:cubicBezTo>
                    <a:pt x="2399" y="1041"/>
                    <a:pt x="2394" y="1050"/>
                    <a:pt x="2389" y="1050"/>
                  </a:cubicBezTo>
                  <a:cubicBezTo>
                    <a:pt x="2388" y="1050"/>
                    <a:pt x="2387" y="1050"/>
                    <a:pt x="2385" y="1049"/>
                  </a:cubicBezTo>
                  <a:cubicBezTo>
                    <a:pt x="2376" y="1049"/>
                    <a:pt x="2376" y="1049"/>
                    <a:pt x="2376" y="1168"/>
                  </a:cubicBezTo>
                  <a:cubicBezTo>
                    <a:pt x="2376" y="1284"/>
                    <a:pt x="2373" y="1284"/>
                    <a:pt x="2367" y="1284"/>
                  </a:cubicBezTo>
                  <a:cubicBezTo>
                    <a:pt x="2364" y="1284"/>
                    <a:pt x="2360" y="1284"/>
                    <a:pt x="2360" y="1225"/>
                  </a:cubicBezTo>
                  <a:cubicBezTo>
                    <a:pt x="2360" y="1203"/>
                    <a:pt x="2357" y="1184"/>
                    <a:pt x="2354" y="1165"/>
                  </a:cubicBezTo>
                  <a:cubicBezTo>
                    <a:pt x="2351" y="1162"/>
                    <a:pt x="2348" y="1162"/>
                    <a:pt x="2348" y="1103"/>
                  </a:cubicBezTo>
                  <a:cubicBezTo>
                    <a:pt x="2348" y="1103"/>
                    <a:pt x="2345" y="1043"/>
                    <a:pt x="2338" y="1043"/>
                  </a:cubicBezTo>
                  <a:cubicBezTo>
                    <a:pt x="2332" y="1043"/>
                    <a:pt x="2326" y="1043"/>
                    <a:pt x="2326" y="983"/>
                  </a:cubicBezTo>
                  <a:cubicBezTo>
                    <a:pt x="2323" y="983"/>
                    <a:pt x="2323" y="983"/>
                    <a:pt x="2323" y="1043"/>
                  </a:cubicBezTo>
                  <a:cubicBezTo>
                    <a:pt x="2323" y="1083"/>
                    <a:pt x="2321" y="1124"/>
                    <a:pt x="2316" y="1124"/>
                  </a:cubicBezTo>
                  <a:cubicBezTo>
                    <a:pt x="2314" y="1124"/>
                    <a:pt x="2311" y="1117"/>
                    <a:pt x="2307" y="1099"/>
                  </a:cubicBezTo>
                  <a:cubicBezTo>
                    <a:pt x="2306" y="1099"/>
                    <a:pt x="2305" y="1098"/>
                    <a:pt x="2303" y="1098"/>
                  </a:cubicBezTo>
                  <a:cubicBezTo>
                    <a:pt x="2298" y="1098"/>
                    <a:pt x="2291" y="1107"/>
                    <a:pt x="2291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7" y="1007"/>
                    <a:pt x="2284" y="1007"/>
                  </a:cubicBezTo>
                  <a:cubicBezTo>
                    <a:pt x="2282" y="1007"/>
                    <a:pt x="2279" y="1036"/>
                    <a:pt x="2276" y="1093"/>
                  </a:cubicBezTo>
                  <a:cubicBezTo>
                    <a:pt x="2276" y="1123"/>
                    <a:pt x="2275" y="1138"/>
                    <a:pt x="2274" y="1138"/>
                  </a:cubicBezTo>
                  <a:cubicBezTo>
                    <a:pt x="2273" y="1138"/>
                    <a:pt x="2271" y="1123"/>
                    <a:pt x="2270" y="1093"/>
                  </a:cubicBezTo>
                  <a:cubicBezTo>
                    <a:pt x="2270" y="1093"/>
                    <a:pt x="2266" y="1093"/>
                    <a:pt x="2263" y="1153"/>
                  </a:cubicBezTo>
                  <a:cubicBezTo>
                    <a:pt x="2262" y="1180"/>
                    <a:pt x="2261" y="1195"/>
                    <a:pt x="2260" y="1195"/>
                  </a:cubicBezTo>
                  <a:cubicBezTo>
                    <a:pt x="2259" y="1195"/>
                    <a:pt x="2257" y="1180"/>
                    <a:pt x="2254" y="1150"/>
                  </a:cubicBezTo>
                  <a:cubicBezTo>
                    <a:pt x="2254" y="1090"/>
                    <a:pt x="2251" y="1090"/>
                    <a:pt x="2248" y="1090"/>
                  </a:cubicBezTo>
                  <a:cubicBezTo>
                    <a:pt x="2245" y="1118"/>
                    <a:pt x="2235" y="1132"/>
                    <a:pt x="2226" y="1132"/>
                  </a:cubicBezTo>
                  <a:cubicBezTo>
                    <a:pt x="2216" y="1132"/>
                    <a:pt x="2205" y="1115"/>
                    <a:pt x="2204" y="1084"/>
                  </a:cubicBezTo>
                  <a:cubicBezTo>
                    <a:pt x="2201" y="1143"/>
                    <a:pt x="2201" y="1143"/>
                    <a:pt x="2197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6" y="1283"/>
                    <a:pt x="2193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6" y="1081"/>
                    <a:pt x="2186" y="1051"/>
                    <a:pt x="2185" y="1051"/>
                  </a:cubicBezTo>
                  <a:cubicBezTo>
                    <a:pt x="2184" y="1051"/>
                    <a:pt x="2183" y="1081"/>
                    <a:pt x="2182" y="1140"/>
                  </a:cubicBezTo>
                  <a:cubicBezTo>
                    <a:pt x="2180" y="1198"/>
                    <a:pt x="2179" y="1227"/>
                    <a:pt x="2177" y="1227"/>
                  </a:cubicBezTo>
                  <a:cubicBezTo>
                    <a:pt x="2176" y="1227"/>
                    <a:pt x="2174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2" y="1050"/>
                    <a:pt x="2171" y="1079"/>
                    <a:pt x="2169" y="1137"/>
                  </a:cubicBezTo>
                  <a:cubicBezTo>
                    <a:pt x="2166" y="1269"/>
                    <a:pt x="2161" y="1345"/>
                    <a:pt x="2158" y="1345"/>
                  </a:cubicBezTo>
                  <a:cubicBezTo>
                    <a:pt x="2155" y="1345"/>
                    <a:pt x="2154" y="1298"/>
                    <a:pt x="2154" y="1193"/>
                  </a:cubicBezTo>
                  <a:cubicBezTo>
                    <a:pt x="2157" y="1137"/>
                    <a:pt x="2154" y="1074"/>
                    <a:pt x="2147" y="1018"/>
                  </a:cubicBezTo>
                  <a:cubicBezTo>
                    <a:pt x="2144" y="1056"/>
                    <a:pt x="2144" y="1096"/>
                    <a:pt x="2144" y="1134"/>
                  </a:cubicBezTo>
                  <a:cubicBezTo>
                    <a:pt x="2146" y="1193"/>
                    <a:pt x="2146" y="1223"/>
                    <a:pt x="2145" y="1223"/>
                  </a:cubicBezTo>
                  <a:cubicBezTo>
                    <a:pt x="2143" y="1223"/>
                    <a:pt x="2141" y="1193"/>
                    <a:pt x="2138" y="1134"/>
                  </a:cubicBezTo>
                  <a:cubicBezTo>
                    <a:pt x="2133" y="1035"/>
                    <a:pt x="2128" y="991"/>
                    <a:pt x="2124" y="991"/>
                  </a:cubicBezTo>
                  <a:cubicBezTo>
                    <a:pt x="2121" y="991"/>
                    <a:pt x="2117" y="1019"/>
                    <a:pt x="2113" y="1071"/>
                  </a:cubicBezTo>
                  <a:cubicBezTo>
                    <a:pt x="2107" y="1129"/>
                    <a:pt x="2101" y="1158"/>
                    <a:pt x="2098" y="1158"/>
                  </a:cubicBezTo>
                  <a:cubicBezTo>
                    <a:pt x="2096" y="1158"/>
                    <a:pt x="2096" y="1128"/>
                    <a:pt x="2100" y="1068"/>
                  </a:cubicBezTo>
                  <a:cubicBezTo>
                    <a:pt x="2104" y="1000"/>
                    <a:pt x="2106" y="972"/>
                    <a:pt x="2105" y="972"/>
                  </a:cubicBezTo>
                  <a:lnTo>
                    <a:pt x="2105" y="972"/>
                  </a:lnTo>
                  <a:cubicBezTo>
                    <a:pt x="2104" y="972"/>
                    <a:pt x="2103" y="985"/>
                    <a:pt x="2100" y="1009"/>
                  </a:cubicBezTo>
                  <a:lnTo>
                    <a:pt x="2085" y="1009"/>
                  </a:lnTo>
                  <a:cubicBezTo>
                    <a:pt x="2078" y="1046"/>
                    <a:pt x="2078" y="1087"/>
                    <a:pt x="2078" y="1124"/>
                  </a:cubicBezTo>
                  <a:cubicBezTo>
                    <a:pt x="2076" y="1051"/>
                    <a:pt x="2073" y="1000"/>
                    <a:pt x="2070" y="1000"/>
                  </a:cubicBezTo>
                  <a:cubicBezTo>
                    <a:pt x="2067" y="1000"/>
                    <a:pt x="2065" y="1019"/>
                    <a:pt x="2063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1" y="1062"/>
                  </a:cubicBezTo>
                  <a:cubicBezTo>
                    <a:pt x="2039" y="1019"/>
                    <a:pt x="2036" y="976"/>
                    <a:pt x="2035" y="976"/>
                  </a:cubicBezTo>
                  <a:cubicBezTo>
                    <a:pt x="2035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3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5" y="1077"/>
                    <a:pt x="2022" y="1037"/>
                    <a:pt x="2016" y="999"/>
                  </a:cubicBezTo>
                  <a:cubicBezTo>
                    <a:pt x="2015" y="999"/>
                    <a:pt x="2014" y="998"/>
                    <a:pt x="2014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6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5" y="1166"/>
                    <a:pt x="1954" y="1195"/>
                    <a:pt x="1953" y="1195"/>
                  </a:cubicBezTo>
                  <a:cubicBezTo>
                    <a:pt x="1952" y="1195"/>
                    <a:pt x="1951" y="1166"/>
                    <a:pt x="1950" y="1106"/>
                  </a:cubicBezTo>
                  <a:cubicBezTo>
                    <a:pt x="1950" y="1048"/>
                    <a:pt x="1950" y="1019"/>
                    <a:pt x="1949" y="1019"/>
                  </a:cubicBezTo>
                  <a:cubicBezTo>
                    <a:pt x="1949" y="1019"/>
                    <a:pt x="1948" y="1048"/>
                    <a:pt x="1947" y="1106"/>
                  </a:cubicBezTo>
                  <a:cubicBezTo>
                    <a:pt x="1945" y="1135"/>
                    <a:pt x="1944" y="1150"/>
                    <a:pt x="1944" y="1150"/>
                  </a:cubicBezTo>
                  <a:cubicBezTo>
                    <a:pt x="1943" y="1150"/>
                    <a:pt x="1942" y="1135"/>
                    <a:pt x="1940" y="1106"/>
                  </a:cubicBezTo>
                  <a:cubicBezTo>
                    <a:pt x="1940" y="1076"/>
                    <a:pt x="1940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9" y="1222"/>
                  </a:cubicBezTo>
                  <a:cubicBezTo>
                    <a:pt x="1917" y="1280"/>
                    <a:pt x="1916" y="1309"/>
                    <a:pt x="1916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4" y="1162"/>
                    <a:pt x="1912" y="1132"/>
                    <a:pt x="1911" y="1132"/>
                  </a:cubicBezTo>
                  <a:cubicBezTo>
                    <a:pt x="1909" y="1132"/>
                    <a:pt x="1908" y="1161"/>
                    <a:pt x="1906" y="1218"/>
                  </a:cubicBezTo>
                  <a:cubicBezTo>
                    <a:pt x="1906" y="1218"/>
                    <a:pt x="1905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6" y="1166"/>
                    <a:pt x="1878" y="1215"/>
                  </a:cubicBezTo>
                  <a:lnTo>
                    <a:pt x="1872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1" y="1183"/>
                    <a:pt x="1859" y="1212"/>
                  </a:cubicBezTo>
                  <a:lnTo>
                    <a:pt x="1857" y="1252"/>
                  </a:lnTo>
                  <a:lnTo>
                    <a:pt x="1857" y="1252"/>
                  </a:lnTo>
                  <a:cubicBezTo>
                    <a:pt x="1858" y="1218"/>
                    <a:pt x="1855" y="1184"/>
                    <a:pt x="1850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4" y="1269"/>
                    <a:pt x="1843" y="1269"/>
                  </a:cubicBezTo>
                  <a:cubicBezTo>
                    <a:pt x="1840" y="1231"/>
                    <a:pt x="1837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1" y="1248"/>
                    <a:pt x="1831" y="1234"/>
                    <a:pt x="1831" y="1209"/>
                  </a:cubicBezTo>
                  <a:cubicBezTo>
                    <a:pt x="1828" y="1150"/>
                    <a:pt x="1825" y="1150"/>
                    <a:pt x="1821" y="1150"/>
                  </a:cubicBezTo>
                  <a:cubicBezTo>
                    <a:pt x="1821" y="1168"/>
                    <a:pt x="1821" y="1174"/>
                    <a:pt x="1821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20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6" y="1146"/>
                    <a:pt x="1809" y="1206"/>
                  </a:cubicBezTo>
                  <a:cubicBezTo>
                    <a:pt x="1812" y="1244"/>
                    <a:pt x="1812" y="1284"/>
                    <a:pt x="1806" y="1322"/>
                  </a:cubicBezTo>
                  <a:cubicBezTo>
                    <a:pt x="1809" y="1284"/>
                    <a:pt x="1809" y="1244"/>
                    <a:pt x="1803" y="1203"/>
                  </a:cubicBezTo>
                  <a:cubicBezTo>
                    <a:pt x="1803" y="1184"/>
                    <a:pt x="1799" y="1165"/>
                    <a:pt x="1799" y="1143"/>
                  </a:cubicBezTo>
                  <a:cubicBezTo>
                    <a:pt x="1801" y="1094"/>
                    <a:pt x="1799" y="1076"/>
                    <a:pt x="1797" y="1076"/>
                  </a:cubicBezTo>
                  <a:cubicBezTo>
                    <a:pt x="1794" y="1076"/>
                    <a:pt x="1789" y="1109"/>
                    <a:pt x="1787" y="1143"/>
                  </a:cubicBezTo>
                  <a:cubicBezTo>
                    <a:pt x="1784" y="1201"/>
                    <a:pt x="1781" y="1230"/>
                    <a:pt x="1780" y="1230"/>
                  </a:cubicBezTo>
                  <a:cubicBezTo>
                    <a:pt x="1778" y="1230"/>
                    <a:pt x="1778" y="1200"/>
                    <a:pt x="1778" y="1140"/>
                  </a:cubicBezTo>
                  <a:cubicBezTo>
                    <a:pt x="1778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9" y="1121"/>
                    <a:pt x="1756" y="1149"/>
                    <a:pt x="1752" y="1197"/>
                  </a:cubicBezTo>
                  <a:cubicBezTo>
                    <a:pt x="1749" y="1226"/>
                    <a:pt x="1748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9" y="1137"/>
                    <a:pt x="1746" y="1137"/>
                    <a:pt x="1737" y="1134"/>
                  </a:cubicBezTo>
                  <a:cubicBezTo>
                    <a:pt x="1727" y="1134"/>
                    <a:pt x="1724" y="1134"/>
                    <a:pt x="1724" y="1193"/>
                  </a:cubicBezTo>
                  <a:lnTo>
                    <a:pt x="1718" y="1190"/>
                  </a:lnTo>
                  <a:cubicBezTo>
                    <a:pt x="1717" y="1146"/>
                    <a:pt x="1715" y="1127"/>
                    <a:pt x="1714" y="1127"/>
                  </a:cubicBezTo>
                  <a:cubicBezTo>
                    <a:pt x="1711" y="1127"/>
                    <a:pt x="1710" y="1176"/>
                    <a:pt x="1712" y="1250"/>
                  </a:cubicBezTo>
                  <a:lnTo>
                    <a:pt x="1705" y="1250"/>
                  </a:lnTo>
                  <a:lnTo>
                    <a:pt x="1705" y="1190"/>
                  </a:lnTo>
                  <a:cubicBezTo>
                    <a:pt x="1705" y="1131"/>
                    <a:pt x="1699" y="1131"/>
                    <a:pt x="1674" y="1128"/>
                  </a:cubicBezTo>
                  <a:cubicBezTo>
                    <a:pt x="1669" y="1126"/>
                    <a:pt x="1664" y="1125"/>
                    <a:pt x="1661" y="1125"/>
                  </a:cubicBezTo>
                  <a:cubicBezTo>
                    <a:pt x="1645" y="1125"/>
                    <a:pt x="1643" y="1144"/>
                    <a:pt x="1643" y="1240"/>
                  </a:cubicBezTo>
                  <a:cubicBezTo>
                    <a:pt x="1641" y="1298"/>
                    <a:pt x="1640" y="1327"/>
                    <a:pt x="1638" y="1327"/>
                  </a:cubicBezTo>
                  <a:cubicBezTo>
                    <a:pt x="1637" y="1327"/>
                    <a:pt x="1636" y="1298"/>
                    <a:pt x="1636" y="1240"/>
                  </a:cubicBezTo>
                  <a:cubicBezTo>
                    <a:pt x="1636" y="1198"/>
                    <a:pt x="1635" y="1156"/>
                    <a:pt x="1634" y="1156"/>
                  </a:cubicBezTo>
                  <a:cubicBezTo>
                    <a:pt x="1634" y="1156"/>
                    <a:pt x="1633" y="1163"/>
                    <a:pt x="1633" y="1181"/>
                  </a:cubicBezTo>
                  <a:cubicBezTo>
                    <a:pt x="1633" y="1181"/>
                    <a:pt x="1627" y="1178"/>
                    <a:pt x="1624" y="1118"/>
                  </a:cubicBezTo>
                  <a:cubicBezTo>
                    <a:pt x="1620" y="1068"/>
                    <a:pt x="1617" y="1049"/>
                    <a:pt x="1615" y="1049"/>
                  </a:cubicBezTo>
                  <a:cubicBezTo>
                    <a:pt x="1612" y="1049"/>
                    <a:pt x="1611" y="1084"/>
                    <a:pt x="1611" y="1118"/>
                  </a:cubicBezTo>
                  <a:cubicBezTo>
                    <a:pt x="1613" y="1169"/>
                    <a:pt x="1613" y="1187"/>
                    <a:pt x="1613" y="1187"/>
                  </a:cubicBezTo>
                  <a:cubicBezTo>
                    <a:pt x="1612" y="1187"/>
                    <a:pt x="1610" y="1153"/>
                    <a:pt x="1608" y="1118"/>
                  </a:cubicBezTo>
                  <a:cubicBezTo>
                    <a:pt x="1606" y="1076"/>
                    <a:pt x="1604" y="1033"/>
                    <a:pt x="1603" y="1033"/>
                  </a:cubicBezTo>
                  <a:cubicBezTo>
                    <a:pt x="1602" y="1033"/>
                    <a:pt x="1602" y="1040"/>
                    <a:pt x="1602" y="1056"/>
                  </a:cubicBezTo>
                  <a:cubicBezTo>
                    <a:pt x="1600" y="1089"/>
                    <a:pt x="1593" y="1122"/>
                    <a:pt x="1588" y="1122"/>
                  </a:cubicBezTo>
                  <a:cubicBezTo>
                    <a:pt x="1584" y="1122"/>
                    <a:pt x="1580" y="1104"/>
                    <a:pt x="1580" y="1052"/>
                  </a:cubicBezTo>
                  <a:lnTo>
                    <a:pt x="1574" y="1052"/>
                  </a:lnTo>
                  <a:cubicBezTo>
                    <a:pt x="1574" y="1101"/>
                    <a:pt x="1570" y="1110"/>
                    <a:pt x="1565" y="1110"/>
                  </a:cubicBezTo>
                  <a:cubicBezTo>
                    <a:pt x="1564" y="1110"/>
                    <a:pt x="1562" y="1109"/>
                    <a:pt x="1561" y="1109"/>
                  </a:cubicBezTo>
                  <a:cubicBezTo>
                    <a:pt x="1555" y="1109"/>
                    <a:pt x="1552" y="1109"/>
                    <a:pt x="1552" y="1049"/>
                  </a:cubicBezTo>
                  <a:cubicBezTo>
                    <a:pt x="1553" y="1019"/>
                    <a:pt x="1553" y="1005"/>
                    <a:pt x="1552" y="1005"/>
                  </a:cubicBezTo>
                  <a:lnTo>
                    <a:pt x="1552" y="1005"/>
                  </a:lnTo>
                  <a:cubicBezTo>
                    <a:pt x="1551" y="1005"/>
                    <a:pt x="1549" y="1019"/>
                    <a:pt x="1546" y="1049"/>
                  </a:cubicBezTo>
                  <a:cubicBezTo>
                    <a:pt x="1542" y="1049"/>
                    <a:pt x="1539" y="1165"/>
                    <a:pt x="1536" y="1165"/>
                  </a:cubicBezTo>
                  <a:cubicBezTo>
                    <a:pt x="1536" y="1206"/>
                    <a:pt x="1533" y="1244"/>
                    <a:pt x="1530" y="1284"/>
                  </a:cubicBezTo>
                  <a:lnTo>
                    <a:pt x="1530" y="1225"/>
                  </a:lnTo>
                  <a:lnTo>
                    <a:pt x="1530" y="1106"/>
                  </a:lnTo>
                  <a:cubicBezTo>
                    <a:pt x="1527" y="1106"/>
                    <a:pt x="1524" y="1106"/>
                    <a:pt x="1524" y="1165"/>
                  </a:cubicBezTo>
                  <a:cubicBezTo>
                    <a:pt x="1521" y="1106"/>
                    <a:pt x="1517" y="1106"/>
                    <a:pt x="1511" y="1103"/>
                  </a:cubicBezTo>
                  <a:cubicBezTo>
                    <a:pt x="1505" y="1103"/>
                    <a:pt x="1499" y="1103"/>
                    <a:pt x="1495" y="1159"/>
                  </a:cubicBezTo>
                  <a:cubicBezTo>
                    <a:pt x="1494" y="1100"/>
                    <a:pt x="1488" y="1070"/>
                    <a:pt x="1483" y="1070"/>
                  </a:cubicBezTo>
                  <a:cubicBezTo>
                    <a:pt x="1477" y="1070"/>
                    <a:pt x="1472" y="1099"/>
                    <a:pt x="1470" y="1156"/>
                  </a:cubicBezTo>
                  <a:cubicBezTo>
                    <a:pt x="1470" y="1186"/>
                    <a:pt x="1470" y="1200"/>
                    <a:pt x="1468" y="1200"/>
                  </a:cubicBezTo>
                  <a:cubicBezTo>
                    <a:pt x="1467" y="1200"/>
                    <a:pt x="1466" y="1186"/>
                    <a:pt x="1464" y="1156"/>
                  </a:cubicBezTo>
                  <a:cubicBezTo>
                    <a:pt x="1463" y="1126"/>
                    <a:pt x="1462" y="1111"/>
                    <a:pt x="1461" y="1111"/>
                  </a:cubicBezTo>
                  <a:cubicBezTo>
                    <a:pt x="1460" y="1111"/>
                    <a:pt x="1459" y="1126"/>
                    <a:pt x="1458" y="1156"/>
                  </a:cubicBezTo>
                  <a:cubicBezTo>
                    <a:pt x="1457" y="1172"/>
                    <a:pt x="1456" y="1178"/>
                    <a:pt x="1455" y="1178"/>
                  </a:cubicBezTo>
                  <a:cubicBezTo>
                    <a:pt x="1453" y="1178"/>
                    <a:pt x="1451" y="1136"/>
                    <a:pt x="1448" y="1093"/>
                  </a:cubicBezTo>
                  <a:cubicBezTo>
                    <a:pt x="1447" y="1025"/>
                    <a:pt x="1445" y="995"/>
                    <a:pt x="1443" y="995"/>
                  </a:cubicBezTo>
                  <a:cubicBezTo>
                    <a:pt x="1442" y="995"/>
                    <a:pt x="1440" y="1009"/>
                    <a:pt x="1439" y="1034"/>
                  </a:cubicBezTo>
                  <a:cubicBezTo>
                    <a:pt x="1433" y="1087"/>
                    <a:pt x="1428" y="1090"/>
                    <a:pt x="1424" y="1090"/>
                  </a:cubicBezTo>
                  <a:cubicBezTo>
                    <a:pt x="1424" y="1090"/>
                    <a:pt x="1424" y="1090"/>
                    <a:pt x="1423" y="1090"/>
                  </a:cubicBezTo>
                  <a:cubicBezTo>
                    <a:pt x="1417" y="1131"/>
                    <a:pt x="1414" y="1168"/>
                    <a:pt x="1417" y="1209"/>
                  </a:cubicBezTo>
                  <a:cubicBezTo>
                    <a:pt x="1417" y="1269"/>
                    <a:pt x="1414" y="1325"/>
                    <a:pt x="1414" y="1325"/>
                  </a:cubicBezTo>
                  <a:cubicBezTo>
                    <a:pt x="1412" y="1345"/>
                    <a:pt x="1411" y="1351"/>
                    <a:pt x="1410" y="1351"/>
                  </a:cubicBezTo>
                  <a:cubicBezTo>
                    <a:pt x="1408" y="1351"/>
                    <a:pt x="1409" y="1325"/>
                    <a:pt x="1411" y="1325"/>
                  </a:cubicBezTo>
                  <a:cubicBezTo>
                    <a:pt x="1414" y="1287"/>
                    <a:pt x="1414" y="1247"/>
                    <a:pt x="1411" y="1206"/>
                  </a:cubicBezTo>
                  <a:cubicBezTo>
                    <a:pt x="1408" y="1146"/>
                    <a:pt x="1401" y="1146"/>
                    <a:pt x="1398" y="1146"/>
                  </a:cubicBezTo>
                  <a:cubicBezTo>
                    <a:pt x="1395" y="1146"/>
                    <a:pt x="1389" y="1146"/>
                    <a:pt x="1386" y="1143"/>
                  </a:cubicBezTo>
                  <a:cubicBezTo>
                    <a:pt x="1381" y="1113"/>
                    <a:pt x="1378" y="1099"/>
                    <a:pt x="1376" y="1099"/>
                  </a:cubicBezTo>
                  <a:cubicBezTo>
                    <a:pt x="1374" y="1099"/>
                    <a:pt x="1373" y="1113"/>
                    <a:pt x="1373" y="1143"/>
                  </a:cubicBezTo>
                  <a:lnTo>
                    <a:pt x="1373" y="1203"/>
                  </a:lnTo>
                  <a:cubicBezTo>
                    <a:pt x="1372" y="1142"/>
                    <a:pt x="1362" y="1110"/>
                    <a:pt x="1352" y="1110"/>
                  </a:cubicBezTo>
                  <a:cubicBezTo>
                    <a:pt x="1343" y="1110"/>
                    <a:pt x="1334" y="1139"/>
                    <a:pt x="1333" y="1197"/>
                  </a:cubicBezTo>
                  <a:lnTo>
                    <a:pt x="1333" y="1137"/>
                  </a:lnTo>
                  <a:cubicBezTo>
                    <a:pt x="1333" y="1077"/>
                    <a:pt x="1329" y="1077"/>
                    <a:pt x="1323" y="1077"/>
                  </a:cubicBezTo>
                  <a:cubicBezTo>
                    <a:pt x="1320" y="1077"/>
                    <a:pt x="1307" y="1134"/>
                    <a:pt x="1298" y="1134"/>
                  </a:cubicBezTo>
                  <a:cubicBezTo>
                    <a:pt x="1296" y="1133"/>
                    <a:pt x="1293" y="1133"/>
                    <a:pt x="1291" y="1133"/>
                  </a:cubicBezTo>
                  <a:cubicBezTo>
                    <a:pt x="1282" y="1133"/>
                    <a:pt x="1276" y="1141"/>
                    <a:pt x="1276" y="1187"/>
                  </a:cubicBezTo>
                  <a:cubicBezTo>
                    <a:pt x="1273" y="1187"/>
                    <a:pt x="1273" y="1187"/>
                    <a:pt x="1273" y="1128"/>
                  </a:cubicBezTo>
                  <a:cubicBezTo>
                    <a:pt x="1276" y="1071"/>
                    <a:pt x="1273" y="1071"/>
                    <a:pt x="1270" y="1068"/>
                  </a:cubicBezTo>
                  <a:cubicBezTo>
                    <a:pt x="1267" y="1109"/>
                    <a:pt x="1264" y="1146"/>
                    <a:pt x="1267" y="1187"/>
                  </a:cubicBezTo>
                  <a:cubicBezTo>
                    <a:pt x="1267" y="1217"/>
                    <a:pt x="1266" y="1232"/>
                    <a:pt x="1264" y="1232"/>
                  </a:cubicBezTo>
                  <a:cubicBezTo>
                    <a:pt x="1263" y="1232"/>
                    <a:pt x="1260" y="1217"/>
                    <a:pt x="1257" y="1187"/>
                  </a:cubicBezTo>
                  <a:cubicBezTo>
                    <a:pt x="1254" y="1155"/>
                    <a:pt x="1249" y="1139"/>
                    <a:pt x="1244" y="1139"/>
                  </a:cubicBezTo>
                  <a:cubicBezTo>
                    <a:pt x="1240" y="1139"/>
                    <a:pt x="1235" y="1153"/>
                    <a:pt x="1232" y="1181"/>
                  </a:cubicBezTo>
                  <a:cubicBezTo>
                    <a:pt x="1229" y="1181"/>
                    <a:pt x="1226" y="1181"/>
                    <a:pt x="1226" y="1121"/>
                  </a:cubicBezTo>
                  <a:cubicBezTo>
                    <a:pt x="1224" y="1087"/>
                    <a:pt x="1221" y="1053"/>
                    <a:pt x="1218" y="1053"/>
                  </a:cubicBezTo>
                  <a:cubicBezTo>
                    <a:pt x="1216" y="1053"/>
                    <a:pt x="1213" y="1071"/>
                    <a:pt x="1210" y="1121"/>
                  </a:cubicBezTo>
                  <a:cubicBezTo>
                    <a:pt x="1207" y="1118"/>
                    <a:pt x="1207" y="1118"/>
                    <a:pt x="1207" y="1062"/>
                  </a:cubicBezTo>
                  <a:cubicBezTo>
                    <a:pt x="1205" y="1027"/>
                    <a:pt x="1205" y="992"/>
                    <a:pt x="1204" y="992"/>
                  </a:cubicBezTo>
                  <a:cubicBezTo>
                    <a:pt x="1203" y="992"/>
                    <a:pt x="1202" y="1010"/>
                    <a:pt x="1201" y="1059"/>
                  </a:cubicBezTo>
                  <a:cubicBezTo>
                    <a:pt x="1198" y="1088"/>
                    <a:pt x="1194" y="1102"/>
                    <a:pt x="1190" y="1102"/>
                  </a:cubicBezTo>
                  <a:cubicBezTo>
                    <a:pt x="1186" y="1102"/>
                    <a:pt x="1182" y="1086"/>
                    <a:pt x="1179" y="1056"/>
                  </a:cubicBezTo>
                  <a:cubicBezTo>
                    <a:pt x="1176" y="1056"/>
                    <a:pt x="1173" y="1056"/>
                    <a:pt x="1173" y="1115"/>
                  </a:cubicBezTo>
                  <a:lnTo>
                    <a:pt x="1173" y="1175"/>
                  </a:lnTo>
                  <a:cubicBezTo>
                    <a:pt x="1171" y="1115"/>
                    <a:pt x="1170" y="1085"/>
                    <a:pt x="1170" y="1085"/>
                  </a:cubicBezTo>
                  <a:cubicBezTo>
                    <a:pt x="1169" y="1085"/>
                    <a:pt x="1168" y="1114"/>
                    <a:pt x="1166" y="1171"/>
                  </a:cubicBezTo>
                  <a:cubicBezTo>
                    <a:pt x="1166" y="1201"/>
                    <a:pt x="1166" y="1216"/>
                    <a:pt x="1165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4" y="1112"/>
                    <a:pt x="1139" y="1165"/>
                    <a:pt x="1124" y="1165"/>
                  </a:cubicBezTo>
                  <a:cubicBezTo>
                    <a:pt x="1123" y="1165"/>
                    <a:pt x="1123" y="1165"/>
                    <a:pt x="1123" y="1165"/>
                  </a:cubicBezTo>
                  <a:cubicBezTo>
                    <a:pt x="1118" y="1165"/>
                    <a:pt x="1114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7" y="1251"/>
                    <a:pt x="1086" y="1266"/>
                    <a:pt x="1085" y="1266"/>
                  </a:cubicBezTo>
                  <a:cubicBezTo>
                    <a:pt x="1084" y="1266"/>
                    <a:pt x="1083" y="1250"/>
                    <a:pt x="1082" y="1218"/>
                  </a:cubicBezTo>
                  <a:cubicBezTo>
                    <a:pt x="1079" y="1159"/>
                    <a:pt x="1076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7" y="1114"/>
                    <a:pt x="1055" y="1128"/>
                    <a:pt x="1054" y="1156"/>
                  </a:cubicBezTo>
                  <a:cubicBezTo>
                    <a:pt x="1052" y="1215"/>
                    <a:pt x="1051" y="1245"/>
                    <a:pt x="1051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6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5" y="1212"/>
                  </a:cubicBezTo>
                  <a:cubicBezTo>
                    <a:pt x="1032" y="1212"/>
                    <a:pt x="1029" y="1212"/>
                    <a:pt x="1029" y="1153"/>
                  </a:cubicBezTo>
                  <a:cubicBezTo>
                    <a:pt x="1028" y="1135"/>
                    <a:pt x="1026" y="1127"/>
                    <a:pt x="1023" y="1127"/>
                  </a:cubicBezTo>
                  <a:cubicBezTo>
                    <a:pt x="1017" y="1127"/>
                    <a:pt x="1009" y="1167"/>
                    <a:pt x="1007" y="1209"/>
                  </a:cubicBezTo>
                  <a:cubicBezTo>
                    <a:pt x="1007" y="1239"/>
                    <a:pt x="1006" y="1254"/>
                    <a:pt x="1005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6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8" y="1030"/>
                  </a:cubicBezTo>
                  <a:cubicBezTo>
                    <a:pt x="985" y="1076"/>
                    <a:pt x="977" y="1085"/>
                    <a:pt x="968" y="1085"/>
                  </a:cubicBezTo>
                  <a:cubicBezTo>
                    <a:pt x="966" y="1085"/>
                    <a:pt x="965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5" y="1375"/>
                  </a:lnTo>
                  <a:lnTo>
                    <a:pt x="935" y="1259"/>
                  </a:lnTo>
                  <a:cubicBezTo>
                    <a:pt x="935" y="1200"/>
                    <a:pt x="931" y="1081"/>
                    <a:pt x="931" y="1081"/>
                  </a:cubicBezTo>
                  <a:cubicBezTo>
                    <a:pt x="928" y="1118"/>
                    <a:pt x="928" y="1159"/>
                    <a:pt x="928" y="1200"/>
                  </a:cubicBezTo>
                  <a:cubicBezTo>
                    <a:pt x="928" y="1227"/>
                    <a:pt x="927" y="1242"/>
                    <a:pt x="926" y="1242"/>
                  </a:cubicBezTo>
                  <a:cubicBezTo>
                    <a:pt x="924" y="1242"/>
                    <a:pt x="922" y="1227"/>
                    <a:pt x="919" y="1197"/>
                  </a:cubicBezTo>
                  <a:cubicBezTo>
                    <a:pt x="916" y="1167"/>
                    <a:pt x="913" y="1152"/>
                    <a:pt x="911" y="1152"/>
                  </a:cubicBezTo>
                  <a:cubicBezTo>
                    <a:pt x="909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8" y="1193"/>
                  </a:cubicBezTo>
                  <a:cubicBezTo>
                    <a:pt x="886" y="1123"/>
                    <a:pt x="882" y="1093"/>
                    <a:pt x="879" y="1093"/>
                  </a:cubicBezTo>
                  <a:cubicBezTo>
                    <a:pt x="877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6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53" y="1228"/>
                    <a:pt x="853" y="1206"/>
                    <a:pt x="856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1" y="1187"/>
                  </a:cubicBezTo>
                  <a:cubicBezTo>
                    <a:pt x="839" y="1245"/>
                    <a:pt x="838" y="1274"/>
                    <a:pt x="838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8" y="1193"/>
                    <a:pt x="827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5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7" y="1178"/>
                    <a:pt x="787" y="1178"/>
                  </a:cubicBezTo>
                  <a:cubicBezTo>
                    <a:pt x="775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5" y="1175"/>
                    <a:pt x="761" y="1175"/>
                    <a:pt x="753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6" y="1328"/>
                    <a:pt x="733" y="1313"/>
                    <a:pt x="731" y="1287"/>
                  </a:cubicBezTo>
                  <a:cubicBezTo>
                    <a:pt x="728" y="1250"/>
                    <a:pt x="728" y="1209"/>
                    <a:pt x="728" y="1171"/>
                  </a:cubicBezTo>
                  <a:cubicBezTo>
                    <a:pt x="731" y="1131"/>
                    <a:pt x="728" y="1090"/>
                    <a:pt x="721" y="1052"/>
                  </a:cubicBezTo>
                  <a:cubicBezTo>
                    <a:pt x="721" y="1052"/>
                    <a:pt x="720" y="1051"/>
                    <a:pt x="720" y="1051"/>
                  </a:cubicBezTo>
                  <a:cubicBezTo>
                    <a:pt x="717" y="1051"/>
                    <a:pt x="716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6" y="1225"/>
                  </a:cubicBezTo>
                  <a:cubicBezTo>
                    <a:pt x="706" y="1284"/>
                    <a:pt x="703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7" y="1065"/>
                    <a:pt x="684" y="1087"/>
                    <a:pt x="684" y="1106"/>
                  </a:cubicBezTo>
                  <a:cubicBezTo>
                    <a:pt x="684" y="1148"/>
                    <a:pt x="648" y="1154"/>
                    <a:pt x="624" y="1154"/>
                  </a:cubicBezTo>
                  <a:cubicBezTo>
                    <a:pt x="613" y="1154"/>
                    <a:pt x="605" y="1153"/>
                    <a:pt x="602" y="1153"/>
                  </a:cubicBezTo>
                  <a:cubicBezTo>
                    <a:pt x="599" y="1122"/>
                    <a:pt x="595" y="1106"/>
                    <a:pt x="592" y="1106"/>
                  </a:cubicBezTo>
                  <a:cubicBezTo>
                    <a:pt x="590" y="1106"/>
                    <a:pt x="588" y="1121"/>
                    <a:pt x="590" y="1150"/>
                  </a:cubicBezTo>
                  <a:cubicBezTo>
                    <a:pt x="590" y="1203"/>
                    <a:pt x="577" y="1206"/>
                    <a:pt x="561" y="1206"/>
                  </a:cubicBezTo>
                  <a:cubicBezTo>
                    <a:pt x="559" y="1206"/>
                    <a:pt x="557" y="1206"/>
                    <a:pt x="555" y="1206"/>
                  </a:cubicBezTo>
                  <a:cubicBezTo>
                    <a:pt x="550" y="1205"/>
                    <a:pt x="546" y="1205"/>
                    <a:pt x="542" y="1205"/>
                  </a:cubicBezTo>
                  <a:cubicBezTo>
                    <a:pt x="527" y="1205"/>
                    <a:pt x="518" y="1213"/>
                    <a:pt x="518" y="1259"/>
                  </a:cubicBezTo>
                  <a:lnTo>
                    <a:pt x="508" y="1256"/>
                  </a:lnTo>
                  <a:cubicBezTo>
                    <a:pt x="502" y="1256"/>
                    <a:pt x="496" y="1313"/>
                    <a:pt x="493" y="1313"/>
                  </a:cubicBezTo>
                  <a:cubicBezTo>
                    <a:pt x="493" y="1313"/>
                    <a:pt x="493" y="1313"/>
                    <a:pt x="493" y="1312"/>
                  </a:cubicBezTo>
                  <a:cubicBezTo>
                    <a:pt x="491" y="1342"/>
                    <a:pt x="490" y="1357"/>
                    <a:pt x="489" y="1357"/>
                  </a:cubicBezTo>
                  <a:cubicBezTo>
                    <a:pt x="488" y="1357"/>
                    <a:pt x="488" y="1342"/>
                    <a:pt x="490" y="1312"/>
                  </a:cubicBezTo>
                  <a:cubicBezTo>
                    <a:pt x="490" y="1275"/>
                    <a:pt x="490" y="1234"/>
                    <a:pt x="486" y="1193"/>
                  </a:cubicBezTo>
                  <a:cubicBezTo>
                    <a:pt x="477" y="1234"/>
                    <a:pt x="477" y="1272"/>
                    <a:pt x="480" y="1312"/>
                  </a:cubicBezTo>
                  <a:cubicBezTo>
                    <a:pt x="480" y="1372"/>
                    <a:pt x="477" y="1372"/>
                    <a:pt x="477" y="1372"/>
                  </a:cubicBezTo>
                  <a:cubicBezTo>
                    <a:pt x="474" y="1372"/>
                    <a:pt x="474" y="1372"/>
                    <a:pt x="474" y="1312"/>
                  </a:cubicBezTo>
                  <a:lnTo>
                    <a:pt x="474" y="1193"/>
                  </a:lnTo>
                  <a:lnTo>
                    <a:pt x="471" y="1193"/>
                  </a:lnTo>
                  <a:cubicBezTo>
                    <a:pt x="471" y="1253"/>
                    <a:pt x="468" y="1253"/>
                    <a:pt x="468" y="1253"/>
                  </a:cubicBezTo>
                  <a:cubicBezTo>
                    <a:pt x="464" y="1250"/>
                    <a:pt x="464" y="1250"/>
                    <a:pt x="464" y="1134"/>
                  </a:cubicBezTo>
                  <a:cubicBezTo>
                    <a:pt x="464" y="1074"/>
                    <a:pt x="464" y="1044"/>
                    <a:pt x="462" y="1044"/>
                  </a:cubicBezTo>
                  <a:cubicBezTo>
                    <a:pt x="461" y="1044"/>
                    <a:pt x="460" y="1073"/>
                    <a:pt x="458" y="1131"/>
                  </a:cubicBezTo>
                  <a:lnTo>
                    <a:pt x="452" y="1190"/>
                  </a:lnTo>
                  <a:cubicBezTo>
                    <a:pt x="451" y="1153"/>
                    <a:pt x="450" y="1139"/>
                    <a:pt x="448" y="1139"/>
                  </a:cubicBezTo>
                  <a:cubicBezTo>
                    <a:pt x="445" y="1139"/>
                    <a:pt x="442" y="1208"/>
                    <a:pt x="439" y="1247"/>
                  </a:cubicBezTo>
                  <a:cubicBezTo>
                    <a:pt x="438" y="1187"/>
                    <a:pt x="436" y="1157"/>
                    <a:pt x="435" y="1157"/>
                  </a:cubicBezTo>
                  <a:cubicBezTo>
                    <a:pt x="433" y="1157"/>
                    <a:pt x="432" y="1187"/>
                    <a:pt x="430" y="1247"/>
                  </a:cubicBezTo>
                  <a:cubicBezTo>
                    <a:pt x="430" y="1276"/>
                    <a:pt x="429" y="1291"/>
                    <a:pt x="428" y="1291"/>
                  </a:cubicBezTo>
                  <a:cubicBezTo>
                    <a:pt x="427" y="1291"/>
                    <a:pt x="425" y="1276"/>
                    <a:pt x="424" y="1247"/>
                  </a:cubicBezTo>
                  <a:cubicBezTo>
                    <a:pt x="421" y="1187"/>
                    <a:pt x="417" y="1184"/>
                    <a:pt x="411" y="1184"/>
                  </a:cubicBezTo>
                  <a:cubicBezTo>
                    <a:pt x="409" y="1230"/>
                    <a:pt x="395" y="1239"/>
                    <a:pt x="377" y="1239"/>
                  </a:cubicBezTo>
                  <a:cubicBezTo>
                    <a:pt x="372" y="1239"/>
                    <a:pt x="367" y="1238"/>
                    <a:pt x="361" y="1237"/>
                  </a:cubicBezTo>
                  <a:cubicBezTo>
                    <a:pt x="355" y="1237"/>
                    <a:pt x="349" y="1236"/>
                    <a:pt x="344" y="1236"/>
                  </a:cubicBezTo>
                  <a:cubicBezTo>
                    <a:pt x="325" y="1236"/>
                    <a:pt x="314" y="1244"/>
                    <a:pt x="314" y="1291"/>
                  </a:cubicBezTo>
                  <a:cubicBezTo>
                    <a:pt x="311" y="1287"/>
                    <a:pt x="311" y="1287"/>
                    <a:pt x="308" y="1228"/>
                  </a:cubicBezTo>
                  <a:cubicBezTo>
                    <a:pt x="308" y="1204"/>
                    <a:pt x="307" y="1190"/>
                    <a:pt x="306" y="1190"/>
                  </a:cubicBezTo>
                  <a:cubicBezTo>
                    <a:pt x="305" y="1190"/>
                    <a:pt x="303" y="1218"/>
                    <a:pt x="301" y="1287"/>
                  </a:cubicBezTo>
                  <a:cubicBezTo>
                    <a:pt x="300" y="1322"/>
                    <a:pt x="299" y="1356"/>
                    <a:pt x="299" y="1356"/>
                  </a:cubicBezTo>
                  <a:cubicBezTo>
                    <a:pt x="298" y="1356"/>
                    <a:pt x="298" y="1338"/>
                    <a:pt x="298" y="1287"/>
                  </a:cubicBezTo>
                  <a:cubicBezTo>
                    <a:pt x="298" y="1228"/>
                    <a:pt x="292" y="1228"/>
                    <a:pt x="280" y="1225"/>
                  </a:cubicBezTo>
                  <a:cubicBezTo>
                    <a:pt x="279" y="1225"/>
                    <a:pt x="278" y="1225"/>
                    <a:pt x="277" y="1225"/>
                  </a:cubicBezTo>
                  <a:cubicBezTo>
                    <a:pt x="268" y="1225"/>
                    <a:pt x="258" y="1227"/>
                    <a:pt x="258" y="1281"/>
                  </a:cubicBezTo>
                  <a:cubicBezTo>
                    <a:pt x="254" y="1311"/>
                    <a:pt x="253" y="1326"/>
                    <a:pt x="253" y="1326"/>
                  </a:cubicBezTo>
                  <a:cubicBezTo>
                    <a:pt x="252" y="1326"/>
                    <a:pt x="253" y="1311"/>
                    <a:pt x="254" y="1281"/>
                  </a:cubicBezTo>
                  <a:cubicBezTo>
                    <a:pt x="256" y="1207"/>
                    <a:pt x="251" y="1156"/>
                    <a:pt x="245" y="1156"/>
                  </a:cubicBezTo>
                  <a:cubicBezTo>
                    <a:pt x="241" y="1156"/>
                    <a:pt x="236" y="1175"/>
                    <a:pt x="233" y="1218"/>
                  </a:cubicBezTo>
                  <a:cubicBezTo>
                    <a:pt x="229" y="1218"/>
                    <a:pt x="226" y="1218"/>
                    <a:pt x="226" y="1159"/>
                  </a:cubicBezTo>
                  <a:cubicBezTo>
                    <a:pt x="223" y="1159"/>
                    <a:pt x="220" y="1159"/>
                    <a:pt x="211" y="1215"/>
                  </a:cubicBezTo>
                  <a:lnTo>
                    <a:pt x="189" y="1212"/>
                  </a:lnTo>
                  <a:cubicBezTo>
                    <a:pt x="182" y="1212"/>
                    <a:pt x="176" y="1269"/>
                    <a:pt x="176" y="1269"/>
                  </a:cubicBezTo>
                  <a:lnTo>
                    <a:pt x="173" y="1269"/>
                  </a:lnTo>
                  <a:cubicBezTo>
                    <a:pt x="173" y="1209"/>
                    <a:pt x="157" y="1209"/>
                    <a:pt x="135" y="1206"/>
                  </a:cubicBezTo>
                  <a:cubicBezTo>
                    <a:pt x="113" y="1203"/>
                    <a:pt x="95" y="1200"/>
                    <a:pt x="92" y="1140"/>
                  </a:cubicBezTo>
                  <a:cubicBezTo>
                    <a:pt x="92" y="1140"/>
                    <a:pt x="88" y="1140"/>
                    <a:pt x="85" y="1197"/>
                  </a:cubicBezTo>
                  <a:cubicBezTo>
                    <a:pt x="83" y="1266"/>
                    <a:pt x="82" y="1295"/>
                    <a:pt x="80" y="1295"/>
                  </a:cubicBezTo>
                  <a:cubicBezTo>
                    <a:pt x="78" y="1295"/>
                    <a:pt x="77" y="1281"/>
                    <a:pt x="76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2" y="1165"/>
                    <a:pt x="59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4" y="1128"/>
                    <a:pt x="51" y="1128"/>
                  </a:cubicBezTo>
                  <a:cubicBezTo>
                    <a:pt x="48" y="1128"/>
                    <a:pt x="43" y="1178"/>
                    <a:pt x="41" y="1250"/>
                  </a:cubicBezTo>
                  <a:cubicBezTo>
                    <a:pt x="39" y="1208"/>
                    <a:pt x="37" y="1166"/>
                    <a:pt x="35" y="1166"/>
                  </a:cubicBezTo>
                  <a:cubicBezTo>
                    <a:pt x="34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32" y="1034"/>
                    <a:pt x="29" y="993"/>
                    <a:pt x="26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9" y="2105"/>
                  </a:cubicBezTo>
                  <a:cubicBezTo>
                    <a:pt x="1920" y="2106"/>
                    <a:pt x="1921" y="2106"/>
                    <a:pt x="1921" y="2106"/>
                  </a:cubicBezTo>
                  <a:cubicBezTo>
                    <a:pt x="1925" y="2106"/>
                    <a:pt x="1924" y="2097"/>
                    <a:pt x="1922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4" name="Google Shape;12714;p53">
              <a:extLst>
                <a:ext uri="{FF2B5EF4-FFF2-40B4-BE49-F238E27FC236}">
                  <a16:creationId xmlns:a16="http://schemas.microsoft.com/office/drawing/2014/main" id="{C88E7269-1D90-BD7A-E122-B97E0611EEA9}"/>
                </a:ext>
              </a:extLst>
            </p:cNvPr>
            <p:cNvSpPr/>
            <p:nvPr/>
          </p:nvSpPr>
          <p:spPr>
            <a:xfrm>
              <a:off x="4414261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5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8" y="1"/>
                    <a:pt x="1917" y="1"/>
                  </a:cubicBezTo>
                  <a:close/>
                  <a:moveTo>
                    <a:pt x="2604" y="491"/>
                  </a:moveTo>
                  <a:cubicBezTo>
                    <a:pt x="2601" y="529"/>
                    <a:pt x="2601" y="570"/>
                    <a:pt x="2601" y="607"/>
                  </a:cubicBezTo>
                  <a:lnTo>
                    <a:pt x="2604" y="607"/>
                  </a:lnTo>
                  <a:cubicBezTo>
                    <a:pt x="2604" y="607"/>
                    <a:pt x="2607" y="551"/>
                    <a:pt x="2607" y="491"/>
                  </a:cubicBezTo>
                  <a:close/>
                  <a:moveTo>
                    <a:pt x="763" y="1019"/>
                  </a:moveTo>
                  <a:cubicBezTo>
                    <a:pt x="763" y="1019"/>
                    <a:pt x="763" y="1031"/>
                    <a:pt x="764" y="1050"/>
                  </a:cubicBezTo>
                  <a:lnTo>
                    <a:pt x="764" y="1050"/>
                  </a:lnTo>
                  <a:cubicBezTo>
                    <a:pt x="764" y="1029"/>
                    <a:pt x="764" y="1019"/>
                    <a:pt x="763" y="1019"/>
                  </a:cubicBezTo>
                  <a:close/>
                  <a:moveTo>
                    <a:pt x="764" y="1050"/>
                  </a:move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4" y="1050"/>
                  </a:cubicBezTo>
                  <a:close/>
                  <a:moveTo>
                    <a:pt x="2363" y="1046"/>
                  </a:moveTo>
                  <a:cubicBezTo>
                    <a:pt x="2357" y="1065"/>
                    <a:pt x="2357" y="1084"/>
                    <a:pt x="2357" y="1106"/>
                  </a:cubicBezTo>
                  <a:cubicBezTo>
                    <a:pt x="2357" y="1165"/>
                    <a:pt x="2360" y="1165"/>
                    <a:pt x="2363" y="1165"/>
                  </a:cubicBezTo>
                  <a:cubicBezTo>
                    <a:pt x="2363" y="1167"/>
                    <a:pt x="2363" y="1168"/>
                    <a:pt x="2364" y="1170"/>
                  </a:cubicBezTo>
                  <a:lnTo>
                    <a:pt x="2364" y="1170"/>
                  </a:lnTo>
                  <a:cubicBezTo>
                    <a:pt x="2366" y="1169"/>
                    <a:pt x="2368" y="1169"/>
                    <a:pt x="2371" y="1169"/>
                  </a:cubicBezTo>
                  <a:lnTo>
                    <a:pt x="2371" y="1169"/>
                  </a:lnTo>
                  <a:cubicBezTo>
                    <a:pt x="2372" y="1152"/>
                    <a:pt x="2372" y="1129"/>
                    <a:pt x="2372" y="1106"/>
                  </a:cubicBezTo>
                  <a:cubicBezTo>
                    <a:pt x="2372" y="1049"/>
                    <a:pt x="2369" y="1046"/>
                    <a:pt x="2363" y="1046"/>
                  </a:cubicBezTo>
                  <a:close/>
                  <a:moveTo>
                    <a:pt x="2064" y="1096"/>
                  </a:moveTo>
                  <a:cubicBezTo>
                    <a:pt x="2065" y="1096"/>
                    <a:pt x="2065" y="1103"/>
                    <a:pt x="2065" y="1121"/>
                  </a:cubicBezTo>
                  <a:lnTo>
                    <a:pt x="2065" y="1124"/>
                  </a:lnTo>
                  <a:cubicBezTo>
                    <a:pt x="2065" y="1143"/>
                    <a:pt x="2065" y="1162"/>
                    <a:pt x="2059" y="1181"/>
                  </a:cubicBezTo>
                  <a:lnTo>
                    <a:pt x="2059" y="1121"/>
                  </a:lnTo>
                  <a:cubicBezTo>
                    <a:pt x="2061" y="1121"/>
                    <a:pt x="2063" y="1096"/>
                    <a:pt x="2064" y="1096"/>
                  </a:cubicBezTo>
                  <a:close/>
                  <a:moveTo>
                    <a:pt x="733" y="1231"/>
                  </a:moveTo>
                  <a:lnTo>
                    <a:pt x="733" y="1231"/>
                  </a:lnTo>
                  <a:cubicBezTo>
                    <a:pt x="731" y="1231"/>
                    <a:pt x="731" y="1256"/>
                    <a:pt x="731" y="1256"/>
                  </a:cubicBezTo>
                  <a:cubicBezTo>
                    <a:pt x="732" y="1256"/>
                    <a:pt x="732" y="1250"/>
                    <a:pt x="733" y="1231"/>
                  </a:cubicBezTo>
                  <a:close/>
                  <a:moveTo>
                    <a:pt x="1617" y="1178"/>
                  </a:moveTo>
                  <a:lnTo>
                    <a:pt x="1620" y="1237"/>
                  </a:lnTo>
                  <a:lnTo>
                    <a:pt x="1617" y="1297"/>
                  </a:lnTo>
                  <a:lnTo>
                    <a:pt x="1614" y="1297"/>
                  </a:lnTo>
                  <a:cubicBezTo>
                    <a:pt x="1614" y="1256"/>
                    <a:pt x="1614" y="1218"/>
                    <a:pt x="1617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7" y="1276"/>
                    <a:pt x="1899" y="1278"/>
                  </a:cubicBezTo>
                  <a:cubicBezTo>
                    <a:pt x="1902" y="1326"/>
                    <a:pt x="1902" y="1335"/>
                    <a:pt x="1899" y="1335"/>
                  </a:cubicBezTo>
                  <a:cubicBezTo>
                    <a:pt x="1898" y="1335"/>
                    <a:pt x="1897" y="1335"/>
                    <a:pt x="1896" y="1334"/>
                  </a:cubicBezTo>
                  <a:cubicBezTo>
                    <a:pt x="1893" y="1316"/>
                    <a:pt x="1893" y="1297"/>
                    <a:pt x="1893" y="1275"/>
                  </a:cubicBezTo>
                  <a:cubicBezTo>
                    <a:pt x="1893" y="1255"/>
                    <a:pt x="1893" y="1249"/>
                    <a:pt x="1894" y="1249"/>
                  </a:cubicBezTo>
                  <a:close/>
                  <a:moveTo>
                    <a:pt x="1542" y="1168"/>
                  </a:moveTo>
                  <a:cubicBezTo>
                    <a:pt x="1545" y="1168"/>
                    <a:pt x="1542" y="1284"/>
                    <a:pt x="1542" y="1344"/>
                  </a:cubicBezTo>
                  <a:cubicBezTo>
                    <a:pt x="1539" y="1344"/>
                    <a:pt x="1539" y="1344"/>
                    <a:pt x="1539" y="1284"/>
                  </a:cubicBezTo>
                  <a:cubicBezTo>
                    <a:pt x="1539" y="1225"/>
                    <a:pt x="1542" y="1168"/>
                    <a:pt x="1542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49" y="1344"/>
                    <a:pt x="1949" y="1284"/>
                  </a:cubicBezTo>
                  <a:cubicBezTo>
                    <a:pt x="1949" y="1265"/>
                    <a:pt x="1949" y="1244"/>
                    <a:pt x="1953" y="1225"/>
                  </a:cubicBezTo>
                  <a:close/>
                  <a:moveTo>
                    <a:pt x="724" y="1287"/>
                  </a:moveTo>
                  <a:lnTo>
                    <a:pt x="727" y="1347"/>
                  </a:lnTo>
                  <a:lnTo>
                    <a:pt x="724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5" y="1322"/>
                  </a:moveTo>
                  <a:cubicBezTo>
                    <a:pt x="1805" y="1342"/>
                    <a:pt x="1805" y="1348"/>
                    <a:pt x="1805" y="1348"/>
                  </a:cubicBezTo>
                  <a:cubicBezTo>
                    <a:pt x="1804" y="1348"/>
                    <a:pt x="1803" y="1322"/>
                    <a:pt x="1805" y="1322"/>
                  </a:cubicBezTo>
                  <a:close/>
                  <a:moveTo>
                    <a:pt x="752" y="1291"/>
                  </a:moveTo>
                  <a:lnTo>
                    <a:pt x="755" y="1294"/>
                  </a:lnTo>
                  <a:lnTo>
                    <a:pt x="759" y="1353"/>
                  </a:lnTo>
                  <a:lnTo>
                    <a:pt x="755" y="1350"/>
                  </a:lnTo>
                  <a:cubicBezTo>
                    <a:pt x="752" y="1350"/>
                    <a:pt x="752" y="1350"/>
                    <a:pt x="752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8" y="1322"/>
                    <a:pt x="1232" y="1359"/>
                  </a:cubicBezTo>
                  <a:cubicBezTo>
                    <a:pt x="1225" y="1359"/>
                    <a:pt x="1225" y="1359"/>
                    <a:pt x="1225" y="1300"/>
                  </a:cubicBezTo>
                  <a:cubicBezTo>
                    <a:pt x="1225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9" y="1328"/>
                    <a:pt x="2122" y="1287"/>
                    <a:pt x="2125" y="1250"/>
                  </a:cubicBezTo>
                  <a:close/>
                  <a:moveTo>
                    <a:pt x="1451" y="1272"/>
                  </a:moveTo>
                  <a:lnTo>
                    <a:pt x="1454" y="1331"/>
                  </a:lnTo>
                  <a:lnTo>
                    <a:pt x="1451" y="1391"/>
                  </a:lnTo>
                  <a:lnTo>
                    <a:pt x="1448" y="1391"/>
                  </a:lnTo>
                  <a:cubicBezTo>
                    <a:pt x="1445" y="1350"/>
                    <a:pt x="1445" y="1312"/>
                    <a:pt x="1451" y="1272"/>
                  </a:cubicBezTo>
                  <a:close/>
                  <a:moveTo>
                    <a:pt x="776" y="1296"/>
                  </a:moveTo>
                  <a:cubicBezTo>
                    <a:pt x="776" y="1296"/>
                    <a:pt x="777" y="1296"/>
                    <a:pt x="777" y="1297"/>
                  </a:cubicBezTo>
                  <a:cubicBezTo>
                    <a:pt x="784" y="1297"/>
                    <a:pt x="784" y="1297"/>
                    <a:pt x="780" y="1356"/>
                  </a:cubicBezTo>
                  <a:cubicBezTo>
                    <a:pt x="779" y="1384"/>
                    <a:pt x="777" y="1398"/>
                    <a:pt x="776" y="1398"/>
                  </a:cubicBezTo>
                  <a:cubicBezTo>
                    <a:pt x="775" y="1398"/>
                    <a:pt x="774" y="1383"/>
                    <a:pt x="774" y="1353"/>
                  </a:cubicBezTo>
                  <a:cubicBezTo>
                    <a:pt x="774" y="1305"/>
                    <a:pt x="774" y="1296"/>
                    <a:pt x="776" y="1296"/>
                  </a:cubicBezTo>
                  <a:close/>
                  <a:moveTo>
                    <a:pt x="1103" y="1281"/>
                  </a:moveTo>
                  <a:lnTo>
                    <a:pt x="1106" y="1284"/>
                  </a:lnTo>
                  <a:cubicBezTo>
                    <a:pt x="1106" y="1341"/>
                    <a:pt x="1103" y="1400"/>
                    <a:pt x="1103" y="1400"/>
                  </a:cubicBezTo>
                  <a:lnTo>
                    <a:pt x="1100" y="1400"/>
                  </a:lnTo>
                  <a:cubicBezTo>
                    <a:pt x="1097" y="1359"/>
                    <a:pt x="1100" y="1322"/>
                    <a:pt x="1103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8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0" y="1441"/>
                    <a:pt x="690" y="1422"/>
                    <a:pt x="690" y="1400"/>
                  </a:cubicBezTo>
                  <a:cubicBezTo>
                    <a:pt x="690" y="1381"/>
                    <a:pt x="690" y="1363"/>
                    <a:pt x="693" y="1344"/>
                  </a:cubicBezTo>
                  <a:close/>
                  <a:moveTo>
                    <a:pt x="2222" y="1203"/>
                  </a:moveTo>
                  <a:lnTo>
                    <a:pt x="2228" y="1206"/>
                  </a:lnTo>
                  <a:cubicBezTo>
                    <a:pt x="2228" y="1206"/>
                    <a:pt x="2225" y="1262"/>
                    <a:pt x="2222" y="1322"/>
                  </a:cubicBezTo>
                  <a:cubicBezTo>
                    <a:pt x="2219" y="1419"/>
                    <a:pt x="2217" y="1462"/>
                    <a:pt x="2216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3" y="1322"/>
                    <a:pt x="2216" y="1262"/>
                    <a:pt x="2222" y="1203"/>
                  </a:cubicBezTo>
                  <a:close/>
                  <a:moveTo>
                    <a:pt x="570" y="1299"/>
                  </a:moveTo>
                  <a:cubicBezTo>
                    <a:pt x="570" y="1299"/>
                    <a:pt x="571" y="1305"/>
                    <a:pt x="571" y="1325"/>
                  </a:cubicBezTo>
                  <a:lnTo>
                    <a:pt x="571" y="1385"/>
                  </a:lnTo>
                  <a:cubicBezTo>
                    <a:pt x="568" y="1427"/>
                    <a:pt x="566" y="1467"/>
                    <a:pt x="565" y="1467"/>
                  </a:cubicBezTo>
                  <a:cubicBezTo>
                    <a:pt x="565" y="1467"/>
                    <a:pt x="564" y="1461"/>
                    <a:pt x="564" y="1444"/>
                  </a:cubicBezTo>
                  <a:cubicBezTo>
                    <a:pt x="564" y="1444"/>
                    <a:pt x="564" y="1385"/>
                    <a:pt x="567" y="1325"/>
                  </a:cubicBezTo>
                  <a:cubicBezTo>
                    <a:pt x="567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5" y="1486"/>
                    <a:pt x="1845" y="1486"/>
                  </a:cubicBezTo>
                  <a:cubicBezTo>
                    <a:pt x="1843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7" y="1253"/>
                  </a:moveTo>
                  <a:cubicBezTo>
                    <a:pt x="2564" y="1291"/>
                    <a:pt x="2567" y="1331"/>
                    <a:pt x="2564" y="1372"/>
                  </a:cubicBezTo>
                  <a:cubicBezTo>
                    <a:pt x="2567" y="1488"/>
                    <a:pt x="2567" y="1488"/>
                    <a:pt x="2560" y="1488"/>
                  </a:cubicBezTo>
                  <a:cubicBezTo>
                    <a:pt x="2557" y="1488"/>
                    <a:pt x="2554" y="1488"/>
                    <a:pt x="2554" y="1428"/>
                  </a:cubicBezTo>
                  <a:lnTo>
                    <a:pt x="2557" y="1428"/>
                  </a:lnTo>
                  <a:cubicBezTo>
                    <a:pt x="2557" y="1446"/>
                    <a:pt x="2558" y="1453"/>
                    <a:pt x="2558" y="1453"/>
                  </a:cubicBezTo>
                  <a:cubicBezTo>
                    <a:pt x="2559" y="1453"/>
                    <a:pt x="2560" y="1411"/>
                    <a:pt x="2557" y="1369"/>
                  </a:cubicBezTo>
                  <a:lnTo>
                    <a:pt x="2557" y="1253"/>
                  </a:lnTo>
                  <a:close/>
                  <a:moveTo>
                    <a:pt x="2598" y="1375"/>
                  </a:moveTo>
                  <a:lnTo>
                    <a:pt x="2601" y="1435"/>
                  </a:lnTo>
                  <a:cubicBezTo>
                    <a:pt x="2601" y="1494"/>
                    <a:pt x="2598" y="1494"/>
                    <a:pt x="2595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5" y="1413"/>
                    <a:pt x="2595" y="1394"/>
                    <a:pt x="2598" y="1375"/>
                  </a:cubicBezTo>
                  <a:close/>
                  <a:moveTo>
                    <a:pt x="2009" y="1469"/>
                  </a:moveTo>
                  <a:lnTo>
                    <a:pt x="2012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0" y="1416"/>
                  </a:lnTo>
                  <a:cubicBezTo>
                    <a:pt x="2040" y="1454"/>
                    <a:pt x="2040" y="1494"/>
                    <a:pt x="2037" y="1532"/>
                  </a:cubicBezTo>
                  <a:cubicBezTo>
                    <a:pt x="2036" y="1548"/>
                    <a:pt x="2035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1" y="1560"/>
                  </a:cubicBezTo>
                  <a:lnTo>
                    <a:pt x="2231" y="1501"/>
                  </a:lnTo>
                  <a:lnTo>
                    <a:pt x="2235" y="1441"/>
                  </a:lnTo>
                  <a:close/>
                  <a:moveTo>
                    <a:pt x="2153" y="1432"/>
                  </a:moveTo>
                  <a:lnTo>
                    <a:pt x="2153" y="1432"/>
                  </a:lnTo>
                  <a:cubicBezTo>
                    <a:pt x="2156" y="1432"/>
                    <a:pt x="2153" y="1491"/>
                    <a:pt x="2150" y="1607"/>
                  </a:cubicBezTo>
                  <a:cubicBezTo>
                    <a:pt x="2147" y="1632"/>
                    <a:pt x="2146" y="1646"/>
                    <a:pt x="2145" y="1646"/>
                  </a:cubicBezTo>
                  <a:cubicBezTo>
                    <a:pt x="2144" y="1646"/>
                    <a:pt x="2145" y="1617"/>
                    <a:pt x="2147" y="1548"/>
                  </a:cubicBezTo>
                  <a:cubicBezTo>
                    <a:pt x="2150" y="1488"/>
                    <a:pt x="2153" y="1432"/>
                    <a:pt x="2153" y="1432"/>
                  </a:cubicBezTo>
                  <a:close/>
                  <a:moveTo>
                    <a:pt x="2454" y="1353"/>
                  </a:moveTo>
                  <a:lnTo>
                    <a:pt x="2454" y="1472"/>
                  </a:lnTo>
                  <a:cubicBezTo>
                    <a:pt x="2451" y="1532"/>
                    <a:pt x="2451" y="1588"/>
                    <a:pt x="2451" y="1648"/>
                  </a:cubicBezTo>
                  <a:cubicBezTo>
                    <a:pt x="2449" y="1628"/>
                    <a:pt x="2446" y="1609"/>
                    <a:pt x="2441" y="1588"/>
                  </a:cubicBezTo>
                  <a:lnTo>
                    <a:pt x="2432" y="1588"/>
                  </a:lnTo>
                  <a:lnTo>
                    <a:pt x="2441" y="1529"/>
                  </a:lnTo>
                  <a:cubicBezTo>
                    <a:pt x="2451" y="1491"/>
                    <a:pt x="2454" y="1450"/>
                    <a:pt x="2451" y="1413"/>
                  </a:cubicBezTo>
                  <a:cubicBezTo>
                    <a:pt x="2451" y="1394"/>
                    <a:pt x="2454" y="1372"/>
                    <a:pt x="2454" y="1353"/>
                  </a:cubicBezTo>
                  <a:close/>
                  <a:moveTo>
                    <a:pt x="467" y="1488"/>
                  </a:moveTo>
                  <a:lnTo>
                    <a:pt x="467" y="1488"/>
                  </a:lnTo>
                  <a:cubicBezTo>
                    <a:pt x="470" y="1548"/>
                    <a:pt x="467" y="1607"/>
                    <a:pt x="461" y="1663"/>
                  </a:cubicBezTo>
                  <a:cubicBezTo>
                    <a:pt x="458" y="1663"/>
                    <a:pt x="458" y="1663"/>
                    <a:pt x="461" y="1604"/>
                  </a:cubicBezTo>
                  <a:cubicBezTo>
                    <a:pt x="458" y="1566"/>
                    <a:pt x="461" y="1526"/>
                    <a:pt x="467" y="1488"/>
                  </a:cubicBezTo>
                  <a:close/>
                  <a:moveTo>
                    <a:pt x="1974" y="1582"/>
                  </a:moveTo>
                  <a:cubicBezTo>
                    <a:pt x="1971" y="1601"/>
                    <a:pt x="1971" y="1623"/>
                    <a:pt x="1971" y="1642"/>
                  </a:cubicBezTo>
                  <a:cubicBezTo>
                    <a:pt x="1971" y="1660"/>
                    <a:pt x="1971" y="1682"/>
                    <a:pt x="1974" y="1701"/>
                  </a:cubicBezTo>
                  <a:lnTo>
                    <a:pt x="1978" y="1701"/>
                  </a:lnTo>
                  <a:cubicBezTo>
                    <a:pt x="1978" y="1642"/>
                    <a:pt x="1974" y="1582"/>
                    <a:pt x="1974" y="1582"/>
                  </a:cubicBezTo>
                  <a:close/>
                  <a:moveTo>
                    <a:pt x="28" y="1455"/>
                  </a:moveTo>
                  <a:cubicBezTo>
                    <a:pt x="28" y="1455"/>
                    <a:pt x="28" y="1485"/>
                    <a:pt x="28" y="1544"/>
                  </a:cubicBezTo>
                  <a:cubicBezTo>
                    <a:pt x="32" y="1582"/>
                    <a:pt x="28" y="1623"/>
                    <a:pt x="25" y="1660"/>
                  </a:cubicBezTo>
                  <a:cubicBezTo>
                    <a:pt x="23" y="1695"/>
                    <a:pt x="22" y="1710"/>
                    <a:pt x="21" y="1710"/>
                  </a:cubicBezTo>
                  <a:cubicBezTo>
                    <a:pt x="20" y="1710"/>
                    <a:pt x="21" y="1626"/>
                    <a:pt x="25" y="1544"/>
                  </a:cubicBezTo>
                  <a:cubicBezTo>
                    <a:pt x="27" y="1485"/>
                    <a:pt x="28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3" y="1660"/>
                  </a:lnTo>
                  <a:cubicBezTo>
                    <a:pt x="843" y="1714"/>
                    <a:pt x="841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0" y="1601"/>
                  </a:cubicBezTo>
                  <a:close/>
                  <a:moveTo>
                    <a:pt x="1492" y="1632"/>
                  </a:moveTo>
                  <a:cubicBezTo>
                    <a:pt x="1492" y="1692"/>
                    <a:pt x="1489" y="1751"/>
                    <a:pt x="1489" y="1751"/>
                  </a:cubicBezTo>
                  <a:lnTo>
                    <a:pt x="1486" y="1751"/>
                  </a:lnTo>
                  <a:cubicBezTo>
                    <a:pt x="1486" y="1710"/>
                    <a:pt x="1486" y="1673"/>
                    <a:pt x="1489" y="1632"/>
                  </a:cubicBezTo>
                  <a:close/>
                  <a:moveTo>
                    <a:pt x="802" y="1654"/>
                  </a:moveTo>
                  <a:lnTo>
                    <a:pt x="806" y="1714"/>
                  </a:lnTo>
                  <a:lnTo>
                    <a:pt x="802" y="1773"/>
                  </a:lnTo>
                  <a:lnTo>
                    <a:pt x="799" y="1770"/>
                  </a:lnTo>
                  <a:cubicBezTo>
                    <a:pt x="799" y="1732"/>
                    <a:pt x="799" y="1692"/>
                    <a:pt x="802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1" y="1783"/>
                  </a:cubicBezTo>
                  <a:lnTo>
                    <a:pt x="2554" y="1783"/>
                  </a:lnTo>
                  <a:lnTo>
                    <a:pt x="2551" y="1723"/>
                  </a:lnTo>
                  <a:close/>
                  <a:moveTo>
                    <a:pt x="25" y="952"/>
                  </a:moveTo>
                  <a:cubicBezTo>
                    <a:pt x="19" y="993"/>
                    <a:pt x="19" y="1030"/>
                    <a:pt x="22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5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6" y="1187"/>
                  </a:cubicBezTo>
                  <a:cubicBezTo>
                    <a:pt x="6" y="1170"/>
                    <a:pt x="6" y="1162"/>
                    <a:pt x="6" y="1162"/>
                  </a:cubicBezTo>
                  <a:lnTo>
                    <a:pt x="6" y="1162"/>
                  </a:lnTo>
                  <a:cubicBezTo>
                    <a:pt x="5" y="1162"/>
                    <a:pt x="4" y="1205"/>
                    <a:pt x="6" y="1247"/>
                  </a:cubicBezTo>
                  <a:cubicBezTo>
                    <a:pt x="6" y="1284"/>
                    <a:pt x="6" y="1325"/>
                    <a:pt x="3" y="1363"/>
                  </a:cubicBezTo>
                  <a:lnTo>
                    <a:pt x="3" y="1482"/>
                  </a:lnTo>
                  <a:cubicBezTo>
                    <a:pt x="0" y="1560"/>
                    <a:pt x="3" y="1638"/>
                    <a:pt x="10" y="1720"/>
                  </a:cubicBezTo>
                  <a:cubicBezTo>
                    <a:pt x="17" y="1755"/>
                    <a:pt x="23" y="1789"/>
                    <a:pt x="27" y="1789"/>
                  </a:cubicBezTo>
                  <a:cubicBezTo>
                    <a:pt x="30" y="1789"/>
                    <a:pt x="32" y="1771"/>
                    <a:pt x="32" y="1723"/>
                  </a:cubicBezTo>
                  <a:cubicBezTo>
                    <a:pt x="32" y="1701"/>
                    <a:pt x="32" y="1682"/>
                    <a:pt x="38" y="1663"/>
                  </a:cubicBezTo>
                  <a:cubicBezTo>
                    <a:pt x="41" y="1682"/>
                    <a:pt x="41" y="1704"/>
                    <a:pt x="44" y="1723"/>
                  </a:cubicBezTo>
                  <a:cubicBezTo>
                    <a:pt x="44" y="1783"/>
                    <a:pt x="57" y="1786"/>
                    <a:pt x="69" y="1786"/>
                  </a:cubicBezTo>
                  <a:cubicBezTo>
                    <a:pt x="88" y="1789"/>
                    <a:pt x="97" y="1792"/>
                    <a:pt x="100" y="1852"/>
                  </a:cubicBezTo>
                  <a:cubicBezTo>
                    <a:pt x="107" y="1911"/>
                    <a:pt x="107" y="1911"/>
                    <a:pt x="107" y="1911"/>
                  </a:cubicBezTo>
                  <a:cubicBezTo>
                    <a:pt x="107" y="1865"/>
                    <a:pt x="118" y="1856"/>
                    <a:pt x="133" y="1856"/>
                  </a:cubicBezTo>
                  <a:cubicBezTo>
                    <a:pt x="138" y="1856"/>
                    <a:pt x="143" y="1857"/>
                    <a:pt x="147" y="1858"/>
                  </a:cubicBezTo>
                  <a:cubicBezTo>
                    <a:pt x="152" y="1858"/>
                    <a:pt x="157" y="1859"/>
                    <a:pt x="162" y="1859"/>
                  </a:cubicBezTo>
                  <a:cubicBezTo>
                    <a:pt x="178" y="1859"/>
                    <a:pt x="191" y="1851"/>
                    <a:pt x="191" y="1804"/>
                  </a:cubicBezTo>
                  <a:lnTo>
                    <a:pt x="198" y="1804"/>
                  </a:lnTo>
                  <a:cubicBezTo>
                    <a:pt x="198" y="1864"/>
                    <a:pt x="204" y="1864"/>
                    <a:pt x="210" y="1867"/>
                  </a:cubicBezTo>
                  <a:cubicBezTo>
                    <a:pt x="216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2" y="1870"/>
                  </a:cubicBezTo>
                  <a:cubicBezTo>
                    <a:pt x="238" y="1870"/>
                    <a:pt x="241" y="1870"/>
                    <a:pt x="241" y="1811"/>
                  </a:cubicBezTo>
                  <a:cubicBezTo>
                    <a:pt x="245" y="1811"/>
                    <a:pt x="267" y="1814"/>
                    <a:pt x="276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1" y="1899"/>
                    <a:pt x="283" y="1859"/>
                    <a:pt x="285" y="1817"/>
                  </a:cubicBezTo>
                  <a:cubicBezTo>
                    <a:pt x="285" y="1779"/>
                    <a:pt x="285" y="1739"/>
                    <a:pt x="292" y="1701"/>
                  </a:cubicBezTo>
                  <a:lnTo>
                    <a:pt x="292" y="1817"/>
                  </a:lnTo>
                  <a:cubicBezTo>
                    <a:pt x="288" y="1877"/>
                    <a:pt x="288" y="1877"/>
                    <a:pt x="295" y="1877"/>
                  </a:cubicBezTo>
                  <a:lnTo>
                    <a:pt x="301" y="1880"/>
                  </a:lnTo>
                  <a:cubicBezTo>
                    <a:pt x="301" y="1831"/>
                    <a:pt x="311" y="1822"/>
                    <a:pt x="327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1" y="1826"/>
                    <a:pt x="356" y="1826"/>
                  </a:cubicBezTo>
                  <a:cubicBezTo>
                    <a:pt x="371" y="1826"/>
                    <a:pt x="376" y="1815"/>
                    <a:pt x="376" y="1770"/>
                  </a:cubicBezTo>
                  <a:cubicBezTo>
                    <a:pt x="376" y="1741"/>
                    <a:pt x="377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5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8" y="1814"/>
                    <a:pt x="408" y="1776"/>
                  </a:cubicBezTo>
                  <a:cubicBezTo>
                    <a:pt x="408" y="1717"/>
                    <a:pt x="408" y="1687"/>
                    <a:pt x="410" y="1687"/>
                  </a:cubicBezTo>
                  <a:cubicBezTo>
                    <a:pt x="411" y="1687"/>
                    <a:pt x="412" y="1717"/>
                    <a:pt x="414" y="1776"/>
                  </a:cubicBezTo>
                  <a:cubicBezTo>
                    <a:pt x="414" y="1823"/>
                    <a:pt x="421" y="1843"/>
                    <a:pt x="430" y="1843"/>
                  </a:cubicBezTo>
                  <a:cubicBezTo>
                    <a:pt x="444" y="1843"/>
                    <a:pt x="462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7" y="1842"/>
                    <a:pt x="480" y="1845"/>
                  </a:cubicBezTo>
                  <a:lnTo>
                    <a:pt x="489" y="1845"/>
                  </a:lnTo>
                  <a:cubicBezTo>
                    <a:pt x="489" y="1797"/>
                    <a:pt x="492" y="1779"/>
                    <a:pt x="496" y="1779"/>
                  </a:cubicBezTo>
                  <a:cubicBezTo>
                    <a:pt x="501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7" y="1908"/>
                  </a:cubicBezTo>
                  <a:cubicBezTo>
                    <a:pt x="521" y="1860"/>
                    <a:pt x="526" y="1843"/>
                    <a:pt x="530" y="1843"/>
                  </a:cubicBezTo>
                  <a:cubicBezTo>
                    <a:pt x="537" y="1843"/>
                    <a:pt x="542" y="1879"/>
                    <a:pt x="542" y="1914"/>
                  </a:cubicBezTo>
                  <a:lnTo>
                    <a:pt x="549" y="1914"/>
                  </a:lnTo>
                  <a:cubicBezTo>
                    <a:pt x="551" y="1866"/>
                    <a:pt x="556" y="1857"/>
                    <a:pt x="559" y="1857"/>
                  </a:cubicBezTo>
                  <a:cubicBezTo>
                    <a:pt x="560" y="1857"/>
                    <a:pt x="561" y="1857"/>
                    <a:pt x="561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71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6" y="1801"/>
                  </a:cubicBezTo>
                  <a:cubicBezTo>
                    <a:pt x="611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5" y="1777"/>
                    <a:pt x="627" y="1763"/>
                    <a:pt x="628" y="1763"/>
                  </a:cubicBezTo>
                  <a:cubicBezTo>
                    <a:pt x="629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4" y="1853"/>
                    <a:pt x="649" y="1839"/>
                    <a:pt x="652" y="1811"/>
                  </a:cubicBezTo>
                  <a:lnTo>
                    <a:pt x="658" y="1811"/>
                  </a:lnTo>
                  <a:cubicBezTo>
                    <a:pt x="660" y="1871"/>
                    <a:pt x="663" y="1900"/>
                    <a:pt x="666" y="1900"/>
                  </a:cubicBezTo>
                  <a:cubicBezTo>
                    <a:pt x="669" y="1900"/>
                    <a:pt x="672" y="1871"/>
                    <a:pt x="674" y="1814"/>
                  </a:cubicBezTo>
                  <a:cubicBezTo>
                    <a:pt x="674" y="1873"/>
                    <a:pt x="677" y="1873"/>
                    <a:pt x="680" y="1873"/>
                  </a:cubicBezTo>
                  <a:cubicBezTo>
                    <a:pt x="683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2" y="1877"/>
                  </a:lnTo>
                  <a:cubicBezTo>
                    <a:pt x="705" y="1817"/>
                    <a:pt x="708" y="1817"/>
                    <a:pt x="712" y="1817"/>
                  </a:cubicBezTo>
                  <a:cubicBezTo>
                    <a:pt x="712" y="1818"/>
                    <a:pt x="713" y="1818"/>
                    <a:pt x="713" y="1818"/>
                  </a:cubicBezTo>
                  <a:cubicBezTo>
                    <a:pt x="716" y="1818"/>
                    <a:pt x="718" y="1809"/>
                    <a:pt x="721" y="1761"/>
                  </a:cubicBezTo>
                  <a:cubicBezTo>
                    <a:pt x="724" y="1701"/>
                    <a:pt x="727" y="1701"/>
                    <a:pt x="727" y="1701"/>
                  </a:cubicBezTo>
                  <a:lnTo>
                    <a:pt x="727" y="1701"/>
                  </a:lnTo>
                  <a:cubicBezTo>
                    <a:pt x="727" y="1742"/>
                    <a:pt x="727" y="1779"/>
                    <a:pt x="724" y="1820"/>
                  </a:cubicBezTo>
                  <a:cubicBezTo>
                    <a:pt x="721" y="1844"/>
                    <a:pt x="722" y="1858"/>
                    <a:pt x="723" y="1858"/>
                  </a:cubicBezTo>
                  <a:cubicBezTo>
                    <a:pt x="726" y="1858"/>
                    <a:pt x="731" y="1831"/>
                    <a:pt x="737" y="1764"/>
                  </a:cubicBezTo>
                  <a:cubicBezTo>
                    <a:pt x="741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4" y="1674"/>
                    <a:pt x="743" y="1704"/>
                    <a:pt x="740" y="1764"/>
                  </a:cubicBezTo>
                  <a:cubicBezTo>
                    <a:pt x="738" y="1806"/>
                    <a:pt x="735" y="1847"/>
                    <a:pt x="736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5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0" y="1782"/>
                    <a:pt x="771" y="1782"/>
                  </a:cubicBezTo>
                  <a:cubicBezTo>
                    <a:pt x="772" y="1782"/>
                    <a:pt x="773" y="1797"/>
                    <a:pt x="774" y="1826"/>
                  </a:cubicBezTo>
                  <a:cubicBezTo>
                    <a:pt x="774" y="1851"/>
                    <a:pt x="775" y="1866"/>
                    <a:pt x="775" y="1866"/>
                  </a:cubicBezTo>
                  <a:cubicBezTo>
                    <a:pt x="776" y="1866"/>
                    <a:pt x="777" y="1837"/>
                    <a:pt x="777" y="1767"/>
                  </a:cubicBezTo>
                  <a:cubicBezTo>
                    <a:pt x="779" y="1739"/>
                    <a:pt x="780" y="1725"/>
                    <a:pt x="782" y="1725"/>
                  </a:cubicBezTo>
                  <a:cubicBezTo>
                    <a:pt x="784" y="1725"/>
                    <a:pt x="785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89" y="1869"/>
                    <a:pt x="790" y="1854"/>
                    <a:pt x="790" y="1830"/>
                  </a:cubicBezTo>
                  <a:cubicBezTo>
                    <a:pt x="793" y="1770"/>
                    <a:pt x="796" y="1770"/>
                    <a:pt x="796" y="1770"/>
                  </a:cubicBezTo>
                  <a:cubicBezTo>
                    <a:pt x="796" y="1830"/>
                    <a:pt x="824" y="1833"/>
                    <a:pt x="853" y="1839"/>
                  </a:cubicBezTo>
                  <a:cubicBezTo>
                    <a:pt x="859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59" y="1652"/>
                  </a:cubicBezTo>
                  <a:cubicBezTo>
                    <a:pt x="859" y="1652"/>
                    <a:pt x="860" y="1686"/>
                    <a:pt x="862" y="1720"/>
                  </a:cubicBezTo>
                  <a:cubicBezTo>
                    <a:pt x="864" y="1810"/>
                    <a:pt x="866" y="1854"/>
                    <a:pt x="867" y="1854"/>
                  </a:cubicBezTo>
                  <a:cubicBezTo>
                    <a:pt x="869" y="1854"/>
                    <a:pt x="870" y="1810"/>
                    <a:pt x="868" y="1723"/>
                  </a:cubicBezTo>
                  <a:cubicBezTo>
                    <a:pt x="867" y="1663"/>
                    <a:pt x="866" y="1634"/>
                    <a:pt x="866" y="1634"/>
                  </a:cubicBezTo>
                  <a:lnTo>
                    <a:pt x="866" y="1634"/>
                  </a:lnTo>
                  <a:cubicBezTo>
                    <a:pt x="867" y="1634"/>
                    <a:pt x="868" y="1663"/>
                    <a:pt x="871" y="1723"/>
                  </a:cubicBezTo>
                  <a:cubicBezTo>
                    <a:pt x="873" y="1753"/>
                    <a:pt x="874" y="1768"/>
                    <a:pt x="874" y="1768"/>
                  </a:cubicBezTo>
                  <a:cubicBezTo>
                    <a:pt x="875" y="1768"/>
                    <a:pt x="876" y="1753"/>
                    <a:pt x="878" y="1723"/>
                  </a:cubicBezTo>
                  <a:cubicBezTo>
                    <a:pt x="878" y="1693"/>
                    <a:pt x="878" y="1678"/>
                    <a:pt x="879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5" y="1807"/>
                    <a:pt x="886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0" y="1783"/>
                    <a:pt x="893" y="1842"/>
                  </a:cubicBezTo>
                  <a:cubicBezTo>
                    <a:pt x="894" y="1860"/>
                    <a:pt x="895" y="1867"/>
                    <a:pt x="896" y="1867"/>
                  </a:cubicBezTo>
                  <a:cubicBezTo>
                    <a:pt x="898" y="1867"/>
                    <a:pt x="901" y="1827"/>
                    <a:pt x="903" y="1786"/>
                  </a:cubicBezTo>
                  <a:cubicBezTo>
                    <a:pt x="907" y="1728"/>
                    <a:pt x="911" y="1699"/>
                    <a:pt x="912" y="1699"/>
                  </a:cubicBezTo>
                  <a:cubicBezTo>
                    <a:pt x="914" y="1699"/>
                    <a:pt x="914" y="1728"/>
                    <a:pt x="912" y="1786"/>
                  </a:cubicBezTo>
                  <a:cubicBezTo>
                    <a:pt x="911" y="1832"/>
                    <a:pt x="913" y="1852"/>
                    <a:pt x="915" y="1852"/>
                  </a:cubicBezTo>
                  <a:cubicBezTo>
                    <a:pt x="919" y="1852"/>
                    <a:pt x="926" y="1802"/>
                    <a:pt x="928" y="1729"/>
                  </a:cubicBezTo>
                  <a:cubicBezTo>
                    <a:pt x="930" y="1662"/>
                    <a:pt x="930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7" y="1732"/>
                    <a:pt x="940" y="1732"/>
                    <a:pt x="940" y="1792"/>
                  </a:cubicBezTo>
                  <a:cubicBezTo>
                    <a:pt x="940" y="1792"/>
                    <a:pt x="943" y="1792"/>
                    <a:pt x="950" y="1732"/>
                  </a:cubicBezTo>
                  <a:cubicBezTo>
                    <a:pt x="952" y="1689"/>
                    <a:pt x="955" y="1670"/>
                    <a:pt x="958" y="1670"/>
                  </a:cubicBezTo>
                  <a:cubicBezTo>
                    <a:pt x="962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2" y="1694"/>
                    <a:pt x="985" y="1675"/>
                    <a:pt x="987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997" y="1720"/>
                    <a:pt x="1003" y="1682"/>
                  </a:cubicBezTo>
                  <a:cubicBezTo>
                    <a:pt x="1006" y="1682"/>
                    <a:pt x="1009" y="1682"/>
                    <a:pt x="1009" y="1742"/>
                  </a:cubicBezTo>
                  <a:cubicBezTo>
                    <a:pt x="1011" y="1784"/>
                    <a:pt x="1014" y="1826"/>
                    <a:pt x="1015" y="1826"/>
                  </a:cubicBezTo>
                  <a:cubicBezTo>
                    <a:pt x="1015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4" y="1864"/>
                  </a:lnTo>
                  <a:cubicBezTo>
                    <a:pt x="1036" y="1834"/>
                    <a:pt x="1038" y="1819"/>
                    <a:pt x="1040" y="1819"/>
                  </a:cubicBezTo>
                  <a:cubicBezTo>
                    <a:pt x="1042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3" y="1808"/>
                  </a:cubicBezTo>
                  <a:cubicBezTo>
                    <a:pt x="1059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3" y="1912"/>
                  </a:cubicBezTo>
                  <a:cubicBezTo>
                    <a:pt x="1063" y="1912"/>
                    <a:pt x="1064" y="1897"/>
                    <a:pt x="1066" y="1867"/>
                  </a:cubicBezTo>
                  <a:cubicBezTo>
                    <a:pt x="1066" y="1819"/>
                    <a:pt x="1068" y="1810"/>
                    <a:pt x="1070" y="1810"/>
                  </a:cubicBezTo>
                  <a:cubicBezTo>
                    <a:pt x="1071" y="1810"/>
                    <a:pt x="1071" y="1810"/>
                    <a:pt x="1072" y="1811"/>
                  </a:cubicBezTo>
                  <a:lnTo>
                    <a:pt x="1078" y="1811"/>
                  </a:lnTo>
                  <a:cubicBezTo>
                    <a:pt x="1078" y="1751"/>
                    <a:pt x="1078" y="1751"/>
                    <a:pt x="1081" y="1751"/>
                  </a:cubicBezTo>
                  <a:cubicBezTo>
                    <a:pt x="1084" y="1751"/>
                    <a:pt x="1094" y="1814"/>
                    <a:pt x="1097" y="1814"/>
                  </a:cubicBezTo>
                  <a:cubicBezTo>
                    <a:pt x="1106" y="1814"/>
                    <a:pt x="1106" y="1814"/>
                    <a:pt x="1103" y="1754"/>
                  </a:cubicBezTo>
                  <a:cubicBezTo>
                    <a:pt x="1101" y="1754"/>
                    <a:pt x="1100" y="1728"/>
                    <a:pt x="1102" y="1728"/>
                  </a:cubicBezTo>
                  <a:lnTo>
                    <a:pt x="1102" y="1728"/>
                  </a:lnTo>
                  <a:cubicBezTo>
                    <a:pt x="1103" y="1728"/>
                    <a:pt x="1104" y="1735"/>
                    <a:pt x="1106" y="1754"/>
                  </a:cubicBezTo>
                  <a:cubicBezTo>
                    <a:pt x="1110" y="1754"/>
                    <a:pt x="1119" y="1817"/>
                    <a:pt x="1128" y="1817"/>
                  </a:cubicBezTo>
                  <a:cubicBezTo>
                    <a:pt x="1131" y="1818"/>
                    <a:pt x="1133" y="1818"/>
                    <a:pt x="1134" y="1818"/>
                  </a:cubicBezTo>
                  <a:cubicBezTo>
                    <a:pt x="1141" y="1818"/>
                    <a:pt x="1141" y="1809"/>
                    <a:pt x="1141" y="1761"/>
                  </a:cubicBezTo>
                  <a:cubicBezTo>
                    <a:pt x="1139" y="1701"/>
                    <a:pt x="1139" y="1671"/>
                    <a:pt x="1140" y="1671"/>
                  </a:cubicBezTo>
                  <a:lnTo>
                    <a:pt x="1140" y="1671"/>
                  </a:lnTo>
                  <a:cubicBezTo>
                    <a:pt x="1141" y="1671"/>
                    <a:pt x="1142" y="1701"/>
                    <a:pt x="1144" y="1761"/>
                  </a:cubicBezTo>
                  <a:cubicBezTo>
                    <a:pt x="1148" y="1830"/>
                    <a:pt x="1150" y="1859"/>
                    <a:pt x="1152" y="1859"/>
                  </a:cubicBezTo>
                  <a:cubicBezTo>
                    <a:pt x="1153" y="1859"/>
                    <a:pt x="1153" y="1845"/>
                    <a:pt x="1153" y="1820"/>
                  </a:cubicBezTo>
                  <a:cubicBezTo>
                    <a:pt x="1156" y="1772"/>
                    <a:pt x="1156" y="1763"/>
                    <a:pt x="1158" y="1763"/>
                  </a:cubicBezTo>
                  <a:cubicBezTo>
                    <a:pt x="1159" y="1763"/>
                    <a:pt x="1159" y="1763"/>
                    <a:pt x="1160" y="1764"/>
                  </a:cubicBezTo>
                  <a:cubicBezTo>
                    <a:pt x="1160" y="1792"/>
                    <a:pt x="1160" y="1807"/>
                    <a:pt x="1162" y="1807"/>
                  </a:cubicBezTo>
                  <a:cubicBezTo>
                    <a:pt x="1164" y="1807"/>
                    <a:pt x="1166" y="1793"/>
                    <a:pt x="1169" y="1764"/>
                  </a:cubicBezTo>
                  <a:cubicBezTo>
                    <a:pt x="1172" y="1764"/>
                    <a:pt x="1172" y="1764"/>
                    <a:pt x="1172" y="1823"/>
                  </a:cubicBezTo>
                  <a:lnTo>
                    <a:pt x="1178" y="1823"/>
                  </a:lnTo>
                  <a:cubicBezTo>
                    <a:pt x="1181" y="1776"/>
                    <a:pt x="1185" y="1758"/>
                    <a:pt x="1189" y="1758"/>
                  </a:cubicBezTo>
                  <a:cubicBezTo>
                    <a:pt x="1195" y="1758"/>
                    <a:pt x="1202" y="1794"/>
                    <a:pt x="1204" y="1830"/>
                  </a:cubicBezTo>
                  <a:cubicBezTo>
                    <a:pt x="1204" y="1830"/>
                    <a:pt x="1207" y="1830"/>
                    <a:pt x="1210" y="1770"/>
                  </a:cubicBezTo>
                  <a:cubicBezTo>
                    <a:pt x="1211" y="1712"/>
                    <a:pt x="1213" y="1683"/>
                    <a:pt x="1214" y="1683"/>
                  </a:cubicBezTo>
                  <a:cubicBezTo>
                    <a:pt x="1215" y="1683"/>
                    <a:pt x="1216" y="1712"/>
                    <a:pt x="1216" y="1770"/>
                  </a:cubicBezTo>
                  <a:cubicBezTo>
                    <a:pt x="1216" y="1830"/>
                    <a:pt x="1216" y="1859"/>
                    <a:pt x="1216" y="1859"/>
                  </a:cubicBezTo>
                  <a:cubicBezTo>
                    <a:pt x="1217" y="1859"/>
                    <a:pt x="1218" y="1830"/>
                    <a:pt x="1219" y="1770"/>
                  </a:cubicBezTo>
                  <a:cubicBezTo>
                    <a:pt x="1220" y="1747"/>
                    <a:pt x="1224" y="1733"/>
                    <a:pt x="1227" y="1733"/>
                  </a:cubicBezTo>
                  <a:cubicBezTo>
                    <a:pt x="1232" y="1733"/>
                    <a:pt x="1237" y="1762"/>
                    <a:pt x="1235" y="1833"/>
                  </a:cubicBezTo>
                  <a:lnTo>
                    <a:pt x="1235" y="1952"/>
                  </a:lnTo>
                  <a:cubicBezTo>
                    <a:pt x="1238" y="1892"/>
                    <a:pt x="1241" y="1892"/>
                    <a:pt x="1241" y="1892"/>
                  </a:cubicBezTo>
                  <a:cubicBezTo>
                    <a:pt x="1241" y="1844"/>
                    <a:pt x="1243" y="1835"/>
                    <a:pt x="1249" y="1835"/>
                  </a:cubicBezTo>
                  <a:cubicBezTo>
                    <a:pt x="1250" y="1835"/>
                    <a:pt x="1252" y="1835"/>
                    <a:pt x="1254" y="1836"/>
                  </a:cubicBezTo>
                  <a:cubicBezTo>
                    <a:pt x="1260" y="1836"/>
                    <a:pt x="1272" y="1779"/>
                    <a:pt x="1279" y="1779"/>
                  </a:cubicBezTo>
                  <a:cubicBezTo>
                    <a:pt x="1285" y="1779"/>
                    <a:pt x="1294" y="1783"/>
                    <a:pt x="1298" y="1842"/>
                  </a:cubicBezTo>
                  <a:cubicBezTo>
                    <a:pt x="1301" y="1842"/>
                    <a:pt x="1304" y="1842"/>
                    <a:pt x="1310" y="1786"/>
                  </a:cubicBezTo>
                  <a:cubicBezTo>
                    <a:pt x="1312" y="1756"/>
                    <a:pt x="1314" y="1741"/>
                    <a:pt x="1316" y="1741"/>
                  </a:cubicBezTo>
                  <a:cubicBezTo>
                    <a:pt x="1318" y="1741"/>
                    <a:pt x="1320" y="1756"/>
                    <a:pt x="1320" y="1786"/>
                  </a:cubicBezTo>
                  <a:lnTo>
                    <a:pt x="1323" y="1786"/>
                  </a:lnTo>
                  <a:cubicBezTo>
                    <a:pt x="1329" y="1729"/>
                    <a:pt x="1332" y="1729"/>
                    <a:pt x="1332" y="1729"/>
                  </a:cubicBezTo>
                  <a:cubicBezTo>
                    <a:pt x="1332" y="1771"/>
                    <a:pt x="1334" y="1813"/>
                    <a:pt x="1336" y="1813"/>
                  </a:cubicBezTo>
                  <a:cubicBezTo>
                    <a:pt x="1336" y="1813"/>
                    <a:pt x="1337" y="1806"/>
                    <a:pt x="1338" y="1789"/>
                  </a:cubicBezTo>
                  <a:cubicBezTo>
                    <a:pt x="1338" y="1729"/>
                    <a:pt x="1341" y="1729"/>
                    <a:pt x="1348" y="1729"/>
                  </a:cubicBezTo>
                  <a:cubicBezTo>
                    <a:pt x="1351" y="1763"/>
                    <a:pt x="1386" y="1783"/>
                    <a:pt x="1415" y="1783"/>
                  </a:cubicBezTo>
                  <a:cubicBezTo>
                    <a:pt x="1438" y="1783"/>
                    <a:pt x="1457" y="1771"/>
                    <a:pt x="1457" y="1745"/>
                  </a:cubicBezTo>
                  <a:lnTo>
                    <a:pt x="1467" y="1748"/>
                  </a:lnTo>
                  <a:lnTo>
                    <a:pt x="1476" y="1748"/>
                  </a:lnTo>
                  <a:cubicBezTo>
                    <a:pt x="1476" y="1799"/>
                    <a:pt x="1479" y="1818"/>
                    <a:pt x="1483" y="1818"/>
                  </a:cubicBezTo>
                  <a:cubicBezTo>
                    <a:pt x="1489" y="1818"/>
                    <a:pt x="1496" y="1785"/>
                    <a:pt x="1501" y="1751"/>
                  </a:cubicBezTo>
                  <a:cubicBezTo>
                    <a:pt x="1504" y="1695"/>
                    <a:pt x="1508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1" y="1793"/>
                    <a:pt x="1524" y="1779"/>
                    <a:pt x="1526" y="1754"/>
                  </a:cubicBezTo>
                  <a:cubicBezTo>
                    <a:pt x="1528" y="1697"/>
                    <a:pt x="1529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4" y="1839"/>
                    <a:pt x="1536" y="1839"/>
                  </a:cubicBezTo>
                  <a:cubicBezTo>
                    <a:pt x="1538" y="1839"/>
                    <a:pt x="1542" y="1796"/>
                    <a:pt x="1545" y="1698"/>
                  </a:cubicBezTo>
                  <a:cubicBezTo>
                    <a:pt x="1547" y="1670"/>
                    <a:pt x="1547" y="1656"/>
                    <a:pt x="1548" y="1656"/>
                  </a:cubicBezTo>
                  <a:cubicBezTo>
                    <a:pt x="1549" y="1656"/>
                    <a:pt x="1550" y="1671"/>
                    <a:pt x="1551" y="1701"/>
                  </a:cubicBezTo>
                  <a:cubicBezTo>
                    <a:pt x="1553" y="1771"/>
                    <a:pt x="1555" y="1800"/>
                    <a:pt x="1556" y="1800"/>
                  </a:cubicBezTo>
                  <a:cubicBezTo>
                    <a:pt x="1557" y="1800"/>
                    <a:pt x="1558" y="1785"/>
                    <a:pt x="1558" y="1761"/>
                  </a:cubicBezTo>
                  <a:cubicBezTo>
                    <a:pt x="1559" y="1701"/>
                    <a:pt x="1561" y="1671"/>
                    <a:pt x="1562" y="1671"/>
                  </a:cubicBezTo>
                  <a:cubicBezTo>
                    <a:pt x="1564" y="1671"/>
                    <a:pt x="1566" y="1701"/>
                    <a:pt x="1567" y="1761"/>
                  </a:cubicBezTo>
                  <a:cubicBezTo>
                    <a:pt x="1570" y="1821"/>
                    <a:pt x="1572" y="1850"/>
                    <a:pt x="1573" y="1850"/>
                  </a:cubicBezTo>
                  <a:cubicBezTo>
                    <a:pt x="1574" y="1850"/>
                    <a:pt x="1575" y="1821"/>
                    <a:pt x="1576" y="1764"/>
                  </a:cubicBezTo>
                  <a:cubicBezTo>
                    <a:pt x="1578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5" y="1764"/>
                  </a:cubicBezTo>
                  <a:cubicBezTo>
                    <a:pt x="1597" y="1766"/>
                    <a:pt x="1599" y="1793"/>
                    <a:pt x="1601" y="1793"/>
                  </a:cubicBezTo>
                  <a:cubicBezTo>
                    <a:pt x="1601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4" y="1767"/>
                    <a:pt x="1633" y="1830"/>
                    <a:pt x="1655" y="1833"/>
                  </a:cubicBezTo>
                  <a:cubicBezTo>
                    <a:pt x="1663" y="1834"/>
                    <a:pt x="1670" y="1835"/>
                    <a:pt x="1675" y="1835"/>
                  </a:cubicBezTo>
                  <a:cubicBezTo>
                    <a:pt x="1692" y="1835"/>
                    <a:pt x="1695" y="1824"/>
                    <a:pt x="1692" y="1779"/>
                  </a:cubicBezTo>
                  <a:cubicBezTo>
                    <a:pt x="1691" y="1720"/>
                    <a:pt x="1692" y="1690"/>
                    <a:pt x="1693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4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1" y="1808"/>
                    <a:pt x="1749" y="1808"/>
                  </a:cubicBezTo>
                  <a:cubicBezTo>
                    <a:pt x="1755" y="1808"/>
                    <a:pt x="1760" y="1823"/>
                    <a:pt x="1765" y="1848"/>
                  </a:cubicBezTo>
                  <a:cubicBezTo>
                    <a:pt x="1771" y="1848"/>
                    <a:pt x="1774" y="1848"/>
                    <a:pt x="1780" y="1792"/>
                  </a:cubicBezTo>
                  <a:cubicBezTo>
                    <a:pt x="1783" y="1762"/>
                    <a:pt x="1785" y="1747"/>
                    <a:pt x="1786" y="1747"/>
                  </a:cubicBezTo>
                  <a:cubicBezTo>
                    <a:pt x="1787" y="1747"/>
                    <a:pt x="1788" y="1762"/>
                    <a:pt x="1790" y="1792"/>
                  </a:cubicBezTo>
                  <a:cubicBezTo>
                    <a:pt x="1790" y="1827"/>
                    <a:pt x="1796" y="1863"/>
                    <a:pt x="1801" y="1863"/>
                  </a:cubicBezTo>
                  <a:cubicBezTo>
                    <a:pt x="1805" y="1863"/>
                    <a:pt x="1808" y="1845"/>
                    <a:pt x="1808" y="1795"/>
                  </a:cubicBezTo>
                  <a:lnTo>
                    <a:pt x="1812" y="1855"/>
                  </a:lnTo>
                  <a:cubicBezTo>
                    <a:pt x="1812" y="1872"/>
                    <a:pt x="1813" y="1879"/>
                    <a:pt x="1814" y="1879"/>
                  </a:cubicBezTo>
                  <a:cubicBezTo>
                    <a:pt x="1816" y="1879"/>
                    <a:pt x="1818" y="1837"/>
                    <a:pt x="1818" y="1795"/>
                  </a:cubicBezTo>
                  <a:cubicBezTo>
                    <a:pt x="1818" y="1743"/>
                    <a:pt x="1818" y="1715"/>
                    <a:pt x="1819" y="1715"/>
                  </a:cubicBezTo>
                  <a:cubicBezTo>
                    <a:pt x="1821" y="1715"/>
                    <a:pt x="1822" y="1759"/>
                    <a:pt x="1824" y="1858"/>
                  </a:cubicBezTo>
                  <a:cubicBezTo>
                    <a:pt x="1824" y="1926"/>
                    <a:pt x="1825" y="1954"/>
                    <a:pt x="1826" y="1954"/>
                  </a:cubicBezTo>
                  <a:cubicBezTo>
                    <a:pt x="1827" y="1954"/>
                    <a:pt x="1827" y="1940"/>
                    <a:pt x="1827" y="1917"/>
                  </a:cubicBezTo>
                  <a:cubicBezTo>
                    <a:pt x="1829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49" y="1682"/>
                  </a:cubicBezTo>
                  <a:cubicBezTo>
                    <a:pt x="1849" y="1742"/>
                    <a:pt x="1849" y="1742"/>
                    <a:pt x="1846" y="1801"/>
                  </a:cubicBezTo>
                  <a:lnTo>
                    <a:pt x="1852" y="1801"/>
                  </a:lnTo>
                  <a:cubicBezTo>
                    <a:pt x="1859" y="1842"/>
                    <a:pt x="1862" y="1880"/>
                    <a:pt x="1862" y="1920"/>
                  </a:cubicBezTo>
                  <a:cubicBezTo>
                    <a:pt x="1863" y="1945"/>
                    <a:pt x="1864" y="1960"/>
                    <a:pt x="1865" y="1960"/>
                  </a:cubicBezTo>
                  <a:cubicBezTo>
                    <a:pt x="1866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4" y="1745"/>
                    <a:pt x="1877" y="1745"/>
                    <a:pt x="1877" y="1804"/>
                  </a:cubicBezTo>
                  <a:cubicBezTo>
                    <a:pt x="1877" y="1864"/>
                    <a:pt x="1877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3" y="1864"/>
                    <a:pt x="1902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6" y="1483"/>
                    <a:pt x="1907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5" y="1606"/>
                    <a:pt x="1916" y="1606"/>
                  </a:cubicBezTo>
                  <a:lnTo>
                    <a:pt x="1916" y="1606"/>
                  </a:lnTo>
                  <a:cubicBezTo>
                    <a:pt x="1916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0" y="1811"/>
                    <a:pt x="1912" y="1841"/>
                    <a:pt x="1913" y="1841"/>
                  </a:cubicBezTo>
                  <a:cubicBezTo>
                    <a:pt x="1915" y="1841"/>
                    <a:pt x="1916" y="1811"/>
                    <a:pt x="1918" y="1751"/>
                  </a:cubicBezTo>
                  <a:cubicBezTo>
                    <a:pt x="1920" y="1721"/>
                    <a:pt x="1920" y="1707"/>
                    <a:pt x="1921" y="1707"/>
                  </a:cubicBezTo>
                  <a:cubicBezTo>
                    <a:pt x="1922" y="1707"/>
                    <a:pt x="1923" y="1721"/>
                    <a:pt x="1924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0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6" y="1873"/>
                    <a:pt x="1949" y="1873"/>
                    <a:pt x="1949" y="1814"/>
                  </a:cubicBezTo>
                  <a:cubicBezTo>
                    <a:pt x="1949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1" y="1582"/>
                  </a:cubicBezTo>
                  <a:cubicBezTo>
                    <a:pt x="1974" y="1557"/>
                    <a:pt x="1975" y="1543"/>
                    <a:pt x="1977" y="1543"/>
                  </a:cubicBezTo>
                  <a:cubicBezTo>
                    <a:pt x="1978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0" y="1701"/>
                    <a:pt x="1993" y="1761"/>
                  </a:cubicBezTo>
                  <a:cubicBezTo>
                    <a:pt x="1994" y="1779"/>
                    <a:pt x="1995" y="1786"/>
                    <a:pt x="1995" y="1786"/>
                  </a:cubicBezTo>
                  <a:cubicBezTo>
                    <a:pt x="1996" y="1786"/>
                    <a:pt x="1996" y="1746"/>
                    <a:pt x="1996" y="1704"/>
                  </a:cubicBezTo>
                  <a:lnTo>
                    <a:pt x="1996" y="1585"/>
                  </a:lnTo>
                  <a:cubicBezTo>
                    <a:pt x="2000" y="1585"/>
                    <a:pt x="2003" y="1704"/>
                    <a:pt x="2003" y="1764"/>
                  </a:cubicBezTo>
                  <a:cubicBezTo>
                    <a:pt x="2004" y="1823"/>
                    <a:pt x="2005" y="1853"/>
                    <a:pt x="2005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7" y="1681"/>
                    <a:pt x="2010" y="1681"/>
                  </a:cubicBezTo>
                  <a:cubicBezTo>
                    <a:pt x="2012" y="1681"/>
                    <a:pt x="2013" y="1688"/>
                    <a:pt x="2015" y="1707"/>
                  </a:cubicBezTo>
                  <a:cubicBezTo>
                    <a:pt x="2021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6" y="1739"/>
                    <a:pt x="2037" y="1725"/>
                    <a:pt x="2039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1" y="1860"/>
                    <a:pt x="2063" y="1860"/>
                  </a:cubicBezTo>
                  <a:cubicBezTo>
                    <a:pt x="2065" y="1860"/>
                    <a:pt x="2065" y="1831"/>
                    <a:pt x="2065" y="1773"/>
                  </a:cubicBezTo>
                  <a:cubicBezTo>
                    <a:pt x="2065" y="1739"/>
                    <a:pt x="2065" y="1704"/>
                    <a:pt x="2066" y="1704"/>
                  </a:cubicBezTo>
                  <a:cubicBezTo>
                    <a:pt x="2066" y="1704"/>
                    <a:pt x="2067" y="1723"/>
                    <a:pt x="2068" y="1773"/>
                  </a:cubicBezTo>
                  <a:cubicBezTo>
                    <a:pt x="2069" y="1791"/>
                    <a:pt x="2070" y="1798"/>
                    <a:pt x="2071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4" y="1657"/>
                    <a:pt x="2084" y="1538"/>
                    <a:pt x="2084" y="1479"/>
                  </a:cubicBezTo>
                  <a:cubicBezTo>
                    <a:pt x="2084" y="1411"/>
                    <a:pt x="2084" y="1383"/>
                    <a:pt x="2085" y="1383"/>
                  </a:cubicBezTo>
                  <a:cubicBezTo>
                    <a:pt x="2086" y="1383"/>
                    <a:pt x="2088" y="1397"/>
                    <a:pt x="2090" y="1422"/>
                  </a:cubicBezTo>
                  <a:cubicBezTo>
                    <a:pt x="2097" y="1460"/>
                    <a:pt x="2097" y="1501"/>
                    <a:pt x="2097" y="1541"/>
                  </a:cubicBezTo>
                  <a:cubicBezTo>
                    <a:pt x="2097" y="1595"/>
                    <a:pt x="2094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0" y="1598"/>
                  </a:lnTo>
                  <a:cubicBezTo>
                    <a:pt x="2087" y="1638"/>
                    <a:pt x="2087" y="1679"/>
                    <a:pt x="2097" y="1717"/>
                  </a:cubicBezTo>
                  <a:cubicBezTo>
                    <a:pt x="2098" y="1747"/>
                    <a:pt x="2100" y="1762"/>
                    <a:pt x="2101" y="1762"/>
                  </a:cubicBezTo>
                  <a:cubicBezTo>
                    <a:pt x="2102" y="1762"/>
                    <a:pt x="2103" y="1748"/>
                    <a:pt x="2103" y="1720"/>
                  </a:cubicBezTo>
                  <a:cubicBezTo>
                    <a:pt x="2106" y="1779"/>
                    <a:pt x="2112" y="1779"/>
                    <a:pt x="2119" y="1779"/>
                  </a:cubicBezTo>
                  <a:cubicBezTo>
                    <a:pt x="2125" y="1779"/>
                    <a:pt x="2134" y="1783"/>
                    <a:pt x="2137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49" y="1687"/>
                    <a:pt x="2150" y="1701"/>
                    <a:pt x="2150" y="1726"/>
                  </a:cubicBezTo>
                  <a:cubicBezTo>
                    <a:pt x="2152" y="1799"/>
                    <a:pt x="2169" y="1853"/>
                    <a:pt x="2182" y="1853"/>
                  </a:cubicBezTo>
                  <a:cubicBezTo>
                    <a:pt x="2190" y="1853"/>
                    <a:pt x="2196" y="1835"/>
                    <a:pt x="2197" y="1792"/>
                  </a:cubicBezTo>
                  <a:lnTo>
                    <a:pt x="2203" y="1792"/>
                  </a:lnTo>
                  <a:cubicBezTo>
                    <a:pt x="2206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1" y="1795"/>
                  </a:cubicBezTo>
                  <a:lnTo>
                    <a:pt x="2241" y="1798"/>
                  </a:lnTo>
                  <a:cubicBezTo>
                    <a:pt x="2244" y="1828"/>
                    <a:pt x="2246" y="1843"/>
                    <a:pt x="2248" y="1843"/>
                  </a:cubicBezTo>
                  <a:cubicBezTo>
                    <a:pt x="2250" y="1843"/>
                    <a:pt x="2252" y="1828"/>
                    <a:pt x="2253" y="1798"/>
                  </a:cubicBezTo>
                  <a:cubicBezTo>
                    <a:pt x="2256" y="1756"/>
                    <a:pt x="2256" y="1715"/>
                    <a:pt x="2256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3" y="1798"/>
                    <a:pt x="2275" y="1801"/>
                  </a:cubicBezTo>
                  <a:cubicBezTo>
                    <a:pt x="2278" y="1802"/>
                    <a:pt x="2280" y="1802"/>
                    <a:pt x="2281" y="1802"/>
                  </a:cubicBezTo>
                  <a:cubicBezTo>
                    <a:pt x="2288" y="1802"/>
                    <a:pt x="2287" y="1793"/>
                    <a:pt x="2285" y="1745"/>
                  </a:cubicBezTo>
                  <a:cubicBezTo>
                    <a:pt x="2288" y="1728"/>
                    <a:pt x="2291" y="1720"/>
                    <a:pt x="2293" y="1720"/>
                  </a:cubicBezTo>
                  <a:cubicBezTo>
                    <a:pt x="2297" y="1720"/>
                    <a:pt x="2297" y="1762"/>
                    <a:pt x="2297" y="1804"/>
                  </a:cubicBezTo>
                  <a:cubicBezTo>
                    <a:pt x="2296" y="1858"/>
                    <a:pt x="2296" y="1887"/>
                    <a:pt x="2298" y="1887"/>
                  </a:cubicBezTo>
                  <a:cubicBezTo>
                    <a:pt x="2299" y="1887"/>
                    <a:pt x="2302" y="1843"/>
                    <a:pt x="2304" y="1745"/>
                  </a:cubicBezTo>
                  <a:cubicBezTo>
                    <a:pt x="2305" y="1677"/>
                    <a:pt x="2308" y="1649"/>
                    <a:pt x="2310" y="1649"/>
                  </a:cubicBezTo>
                  <a:cubicBezTo>
                    <a:pt x="2312" y="1649"/>
                    <a:pt x="2313" y="1664"/>
                    <a:pt x="2313" y="1689"/>
                  </a:cubicBezTo>
                  <a:cubicBezTo>
                    <a:pt x="2313" y="1748"/>
                    <a:pt x="2310" y="1748"/>
                    <a:pt x="2307" y="1748"/>
                  </a:cubicBezTo>
                  <a:lnTo>
                    <a:pt x="2307" y="1864"/>
                  </a:lnTo>
                  <a:cubicBezTo>
                    <a:pt x="2310" y="1864"/>
                    <a:pt x="2310" y="1864"/>
                    <a:pt x="2313" y="1808"/>
                  </a:cubicBezTo>
                  <a:cubicBezTo>
                    <a:pt x="2313" y="1808"/>
                    <a:pt x="2316" y="1808"/>
                    <a:pt x="2319" y="1748"/>
                  </a:cubicBezTo>
                  <a:cubicBezTo>
                    <a:pt x="2322" y="1689"/>
                    <a:pt x="2322" y="1629"/>
                    <a:pt x="2319" y="1573"/>
                  </a:cubicBezTo>
                  <a:cubicBezTo>
                    <a:pt x="2316" y="1513"/>
                    <a:pt x="2319" y="1513"/>
                    <a:pt x="2322" y="1513"/>
                  </a:cubicBezTo>
                  <a:cubicBezTo>
                    <a:pt x="2325" y="1573"/>
                    <a:pt x="2329" y="1632"/>
                    <a:pt x="2325" y="1692"/>
                  </a:cubicBezTo>
                  <a:cubicBezTo>
                    <a:pt x="2319" y="1729"/>
                    <a:pt x="2319" y="1770"/>
                    <a:pt x="2322" y="1808"/>
                  </a:cubicBezTo>
                  <a:cubicBezTo>
                    <a:pt x="2322" y="1819"/>
                    <a:pt x="2323" y="1824"/>
                    <a:pt x="2324" y="1824"/>
                  </a:cubicBezTo>
                  <a:cubicBezTo>
                    <a:pt x="2328" y="1824"/>
                    <a:pt x="2339" y="1729"/>
                    <a:pt x="2341" y="1632"/>
                  </a:cubicBezTo>
                  <a:lnTo>
                    <a:pt x="2341" y="1692"/>
                  </a:lnTo>
                  <a:cubicBezTo>
                    <a:pt x="2341" y="1751"/>
                    <a:pt x="2347" y="1751"/>
                    <a:pt x="2354" y="1754"/>
                  </a:cubicBezTo>
                  <a:cubicBezTo>
                    <a:pt x="2357" y="1754"/>
                    <a:pt x="2363" y="1754"/>
                    <a:pt x="2363" y="1695"/>
                  </a:cubicBezTo>
                  <a:cubicBezTo>
                    <a:pt x="2360" y="1657"/>
                    <a:pt x="2360" y="1616"/>
                    <a:pt x="2366" y="1579"/>
                  </a:cubicBezTo>
                  <a:cubicBezTo>
                    <a:pt x="2360" y="1538"/>
                    <a:pt x="2360" y="1497"/>
                    <a:pt x="2363" y="1460"/>
                  </a:cubicBezTo>
                  <a:lnTo>
                    <a:pt x="2363" y="1460"/>
                  </a:lnTo>
                  <a:cubicBezTo>
                    <a:pt x="2363" y="1460"/>
                    <a:pt x="2369" y="1519"/>
                    <a:pt x="2372" y="1579"/>
                  </a:cubicBezTo>
                  <a:cubicBezTo>
                    <a:pt x="2376" y="1698"/>
                    <a:pt x="2382" y="1757"/>
                    <a:pt x="2394" y="1761"/>
                  </a:cubicBezTo>
                  <a:cubicBezTo>
                    <a:pt x="2401" y="1761"/>
                    <a:pt x="2410" y="1761"/>
                    <a:pt x="2413" y="1820"/>
                  </a:cubicBezTo>
                  <a:cubicBezTo>
                    <a:pt x="2414" y="1821"/>
                    <a:pt x="2415" y="1821"/>
                    <a:pt x="2416" y="1821"/>
                  </a:cubicBezTo>
                  <a:cubicBezTo>
                    <a:pt x="2421" y="1821"/>
                    <a:pt x="2423" y="1812"/>
                    <a:pt x="2423" y="1764"/>
                  </a:cubicBezTo>
                  <a:lnTo>
                    <a:pt x="2429" y="1764"/>
                  </a:lnTo>
                  <a:cubicBezTo>
                    <a:pt x="2430" y="1794"/>
                    <a:pt x="2433" y="1809"/>
                    <a:pt x="2435" y="1809"/>
                  </a:cubicBezTo>
                  <a:cubicBezTo>
                    <a:pt x="2437" y="1809"/>
                    <a:pt x="2438" y="1795"/>
                    <a:pt x="2438" y="1767"/>
                  </a:cubicBezTo>
                  <a:cubicBezTo>
                    <a:pt x="2439" y="1747"/>
                    <a:pt x="2440" y="1740"/>
                    <a:pt x="2441" y="1740"/>
                  </a:cubicBezTo>
                  <a:cubicBezTo>
                    <a:pt x="2443" y="1740"/>
                    <a:pt x="2446" y="1767"/>
                    <a:pt x="2448" y="1767"/>
                  </a:cubicBezTo>
                  <a:cubicBezTo>
                    <a:pt x="2450" y="1820"/>
                    <a:pt x="2452" y="1850"/>
                    <a:pt x="2453" y="1850"/>
                  </a:cubicBezTo>
                  <a:cubicBezTo>
                    <a:pt x="2453" y="1850"/>
                    <a:pt x="2453" y="1806"/>
                    <a:pt x="2451" y="1707"/>
                  </a:cubicBezTo>
                  <a:cubicBezTo>
                    <a:pt x="2451" y="1699"/>
                    <a:pt x="2452" y="1691"/>
                    <a:pt x="2452" y="1682"/>
                  </a:cubicBezTo>
                  <a:lnTo>
                    <a:pt x="2452" y="1682"/>
                  </a:lnTo>
                  <a:cubicBezTo>
                    <a:pt x="2454" y="1737"/>
                    <a:pt x="2458" y="1773"/>
                    <a:pt x="2460" y="1773"/>
                  </a:cubicBezTo>
                  <a:cubicBezTo>
                    <a:pt x="2462" y="1773"/>
                    <a:pt x="2463" y="1754"/>
                    <a:pt x="2463" y="1710"/>
                  </a:cubicBezTo>
                  <a:cubicBezTo>
                    <a:pt x="2466" y="1710"/>
                    <a:pt x="2466" y="1710"/>
                    <a:pt x="2470" y="1770"/>
                  </a:cubicBezTo>
                  <a:cubicBezTo>
                    <a:pt x="2470" y="1795"/>
                    <a:pt x="2470" y="1809"/>
                    <a:pt x="2471" y="1809"/>
                  </a:cubicBezTo>
                  <a:cubicBezTo>
                    <a:pt x="2472" y="1809"/>
                    <a:pt x="2474" y="1780"/>
                    <a:pt x="2476" y="1710"/>
                  </a:cubicBezTo>
                  <a:cubicBezTo>
                    <a:pt x="2477" y="1653"/>
                    <a:pt x="2479" y="1624"/>
                    <a:pt x="2481" y="1624"/>
                  </a:cubicBezTo>
                  <a:cubicBezTo>
                    <a:pt x="2482" y="1624"/>
                    <a:pt x="2484" y="1654"/>
                    <a:pt x="2485" y="1714"/>
                  </a:cubicBezTo>
                  <a:cubicBezTo>
                    <a:pt x="2489" y="1783"/>
                    <a:pt x="2495" y="1812"/>
                    <a:pt x="2499" y="1812"/>
                  </a:cubicBezTo>
                  <a:cubicBezTo>
                    <a:pt x="2502" y="1812"/>
                    <a:pt x="2504" y="1798"/>
                    <a:pt x="2504" y="1773"/>
                  </a:cubicBezTo>
                  <a:cubicBezTo>
                    <a:pt x="2504" y="1706"/>
                    <a:pt x="2507" y="1677"/>
                    <a:pt x="2511" y="1677"/>
                  </a:cubicBezTo>
                  <a:cubicBezTo>
                    <a:pt x="2513" y="1677"/>
                    <a:pt x="2515" y="1692"/>
                    <a:pt x="2517" y="1717"/>
                  </a:cubicBezTo>
                  <a:cubicBezTo>
                    <a:pt x="2518" y="1747"/>
                    <a:pt x="2520" y="1762"/>
                    <a:pt x="2521" y="1762"/>
                  </a:cubicBezTo>
                  <a:cubicBezTo>
                    <a:pt x="2523" y="1762"/>
                    <a:pt x="2524" y="1748"/>
                    <a:pt x="2526" y="1720"/>
                  </a:cubicBezTo>
                  <a:cubicBezTo>
                    <a:pt x="2526" y="1760"/>
                    <a:pt x="2528" y="1802"/>
                    <a:pt x="2530" y="1802"/>
                  </a:cubicBezTo>
                  <a:cubicBezTo>
                    <a:pt x="2530" y="1802"/>
                    <a:pt x="2531" y="1795"/>
                    <a:pt x="2532" y="1779"/>
                  </a:cubicBezTo>
                  <a:cubicBezTo>
                    <a:pt x="2532" y="1779"/>
                    <a:pt x="2535" y="1779"/>
                    <a:pt x="2532" y="1720"/>
                  </a:cubicBezTo>
                  <a:cubicBezTo>
                    <a:pt x="2532" y="1720"/>
                    <a:pt x="2535" y="1660"/>
                    <a:pt x="2539" y="1601"/>
                  </a:cubicBezTo>
                  <a:cubicBezTo>
                    <a:pt x="2535" y="1563"/>
                    <a:pt x="2535" y="1522"/>
                    <a:pt x="2535" y="1485"/>
                  </a:cubicBezTo>
                  <a:cubicBezTo>
                    <a:pt x="2535" y="1470"/>
                    <a:pt x="2536" y="1463"/>
                    <a:pt x="2537" y="1463"/>
                  </a:cubicBezTo>
                  <a:cubicBezTo>
                    <a:pt x="2541" y="1463"/>
                    <a:pt x="2550" y="1530"/>
                    <a:pt x="2554" y="1663"/>
                  </a:cubicBezTo>
                  <a:lnTo>
                    <a:pt x="2560" y="1783"/>
                  </a:lnTo>
                  <a:lnTo>
                    <a:pt x="2560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0" y="1783"/>
                  </a:cubicBezTo>
                  <a:cubicBezTo>
                    <a:pt x="2570" y="1783"/>
                    <a:pt x="2573" y="1780"/>
                    <a:pt x="2573" y="1726"/>
                  </a:cubicBezTo>
                  <a:cubicBezTo>
                    <a:pt x="2573" y="1656"/>
                    <a:pt x="2573" y="1627"/>
                    <a:pt x="2574" y="1627"/>
                  </a:cubicBezTo>
                  <a:cubicBezTo>
                    <a:pt x="2574" y="1627"/>
                    <a:pt x="2575" y="1642"/>
                    <a:pt x="2576" y="1667"/>
                  </a:cubicBezTo>
                  <a:cubicBezTo>
                    <a:pt x="2578" y="1726"/>
                    <a:pt x="2579" y="1756"/>
                    <a:pt x="2581" y="1756"/>
                  </a:cubicBezTo>
                  <a:cubicBezTo>
                    <a:pt x="2582" y="1756"/>
                    <a:pt x="2584" y="1726"/>
                    <a:pt x="2586" y="1667"/>
                  </a:cubicBezTo>
                  <a:cubicBezTo>
                    <a:pt x="2586" y="1609"/>
                    <a:pt x="2586" y="1580"/>
                    <a:pt x="2586" y="1580"/>
                  </a:cubicBezTo>
                  <a:cubicBezTo>
                    <a:pt x="2586" y="1580"/>
                    <a:pt x="2587" y="1609"/>
                    <a:pt x="2589" y="1667"/>
                  </a:cubicBezTo>
                  <a:cubicBezTo>
                    <a:pt x="2589" y="1707"/>
                    <a:pt x="2589" y="1748"/>
                    <a:pt x="2595" y="1786"/>
                  </a:cubicBezTo>
                  <a:lnTo>
                    <a:pt x="2595" y="1729"/>
                  </a:lnTo>
                  <a:cubicBezTo>
                    <a:pt x="2595" y="1660"/>
                    <a:pt x="2596" y="1631"/>
                    <a:pt x="2598" y="1631"/>
                  </a:cubicBezTo>
                  <a:cubicBezTo>
                    <a:pt x="2599" y="1631"/>
                    <a:pt x="2600" y="1645"/>
                    <a:pt x="2601" y="1670"/>
                  </a:cubicBezTo>
                  <a:cubicBezTo>
                    <a:pt x="2601" y="1700"/>
                    <a:pt x="2602" y="1714"/>
                    <a:pt x="2604" y="1714"/>
                  </a:cubicBezTo>
                  <a:cubicBezTo>
                    <a:pt x="2605" y="1714"/>
                    <a:pt x="2607" y="1700"/>
                    <a:pt x="2611" y="1670"/>
                  </a:cubicBezTo>
                  <a:cubicBezTo>
                    <a:pt x="2617" y="1673"/>
                    <a:pt x="2620" y="1673"/>
                    <a:pt x="2620" y="1732"/>
                  </a:cubicBezTo>
                  <a:cubicBezTo>
                    <a:pt x="2620" y="1790"/>
                    <a:pt x="2620" y="1819"/>
                    <a:pt x="2620" y="1819"/>
                  </a:cubicBezTo>
                  <a:cubicBezTo>
                    <a:pt x="2621" y="1819"/>
                    <a:pt x="2622" y="1790"/>
                    <a:pt x="2623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29" y="1703"/>
                    <a:pt x="2633" y="1732"/>
                  </a:cubicBezTo>
                  <a:cubicBezTo>
                    <a:pt x="2634" y="1763"/>
                    <a:pt x="2635" y="1777"/>
                    <a:pt x="2636" y="1777"/>
                  </a:cubicBezTo>
                  <a:cubicBezTo>
                    <a:pt x="2637" y="1777"/>
                    <a:pt x="2637" y="1763"/>
                    <a:pt x="2639" y="1736"/>
                  </a:cubicBezTo>
                  <a:cubicBezTo>
                    <a:pt x="2642" y="1676"/>
                    <a:pt x="2642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2" y="1497"/>
                    <a:pt x="2645" y="1497"/>
                    <a:pt x="2651" y="1441"/>
                  </a:cubicBezTo>
                  <a:cubicBezTo>
                    <a:pt x="2656" y="1393"/>
                    <a:pt x="2657" y="1308"/>
                    <a:pt x="2654" y="1308"/>
                  </a:cubicBezTo>
                  <a:lnTo>
                    <a:pt x="2654" y="1308"/>
                  </a:lnTo>
                  <a:cubicBezTo>
                    <a:pt x="2654" y="1308"/>
                    <a:pt x="2653" y="1313"/>
                    <a:pt x="2651" y="1325"/>
                  </a:cubicBezTo>
                  <a:lnTo>
                    <a:pt x="2648" y="1265"/>
                  </a:lnTo>
                  <a:cubicBezTo>
                    <a:pt x="2648" y="1176"/>
                    <a:pt x="2647" y="1131"/>
                    <a:pt x="2645" y="1131"/>
                  </a:cubicBezTo>
                  <a:cubicBezTo>
                    <a:pt x="2644" y="1131"/>
                    <a:pt x="2642" y="1175"/>
                    <a:pt x="2642" y="1262"/>
                  </a:cubicBezTo>
                  <a:cubicBezTo>
                    <a:pt x="2642" y="1361"/>
                    <a:pt x="2642" y="1405"/>
                    <a:pt x="2641" y="1405"/>
                  </a:cubicBezTo>
                  <a:cubicBezTo>
                    <a:pt x="2641" y="1405"/>
                    <a:pt x="2640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29" y="1203"/>
                    <a:pt x="2629" y="1203"/>
                    <a:pt x="2629" y="1143"/>
                  </a:cubicBezTo>
                  <a:cubicBezTo>
                    <a:pt x="2633" y="1103"/>
                    <a:pt x="2629" y="1065"/>
                    <a:pt x="2623" y="1024"/>
                  </a:cubicBezTo>
                  <a:cubicBezTo>
                    <a:pt x="2620" y="1024"/>
                    <a:pt x="2620" y="1024"/>
                    <a:pt x="2620" y="1084"/>
                  </a:cubicBezTo>
                  <a:cubicBezTo>
                    <a:pt x="2621" y="1108"/>
                    <a:pt x="2621" y="1123"/>
                    <a:pt x="2620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2" y="1000"/>
                    <a:pt x="2612" y="985"/>
                    <a:pt x="2611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09" y="1170"/>
                    <a:pt x="2607" y="1170"/>
                  </a:cubicBezTo>
                  <a:cubicBezTo>
                    <a:pt x="2605" y="1170"/>
                    <a:pt x="2603" y="1141"/>
                    <a:pt x="2601" y="1081"/>
                  </a:cubicBezTo>
                  <a:lnTo>
                    <a:pt x="2595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1" y="1295"/>
                  </a:cubicBezTo>
                  <a:cubicBezTo>
                    <a:pt x="2591" y="1295"/>
                    <a:pt x="2590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2" y="1077"/>
                    <a:pt x="2579" y="1077"/>
                  </a:cubicBezTo>
                  <a:cubicBezTo>
                    <a:pt x="2576" y="1077"/>
                    <a:pt x="2570" y="1077"/>
                    <a:pt x="2570" y="1137"/>
                  </a:cubicBezTo>
                  <a:lnTo>
                    <a:pt x="2570" y="1077"/>
                  </a:lnTo>
                  <a:cubicBezTo>
                    <a:pt x="2568" y="1077"/>
                    <a:pt x="2567" y="1051"/>
                    <a:pt x="2567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4" y="1074"/>
                    <a:pt x="2557" y="1015"/>
                  </a:cubicBezTo>
                  <a:cubicBezTo>
                    <a:pt x="2556" y="1004"/>
                    <a:pt x="2555" y="999"/>
                    <a:pt x="2554" y="999"/>
                  </a:cubicBezTo>
                  <a:cubicBezTo>
                    <a:pt x="2548" y="999"/>
                    <a:pt x="2543" y="1094"/>
                    <a:pt x="2551" y="1193"/>
                  </a:cubicBezTo>
                  <a:lnTo>
                    <a:pt x="2548" y="1190"/>
                  </a:lnTo>
                  <a:cubicBezTo>
                    <a:pt x="2548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9" y="1309"/>
                  </a:cubicBezTo>
                  <a:lnTo>
                    <a:pt x="2539" y="1190"/>
                  </a:lnTo>
                  <a:cubicBezTo>
                    <a:pt x="2540" y="1088"/>
                    <a:pt x="2539" y="1024"/>
                    <a:pt x="2537" y="1024"/>
                  </a:cubicBezTo>
                  <a:cubicBezTo>
                    <a:pt x="2535" y="1024"/>
                    <a:pt x="2534" y="1056"/>
                    <a:pt x="2532" y="1131"/>
                  </a:cubicBezTo>
                  <a:lnTo>
                    <a:pt x="2532" y="1071"/>
                  </a:lnTo>
                  <a:cubicBezTo>
                    <a:pt x="2532" y="1041"/>
                    <a:pt x="2532" y="1027"/>
                    <a:pt x="2530" y="1027"/>
                  </a:cubicBezTo>
                  <a:cubicBezTo>
                    <a:pt x="2528" y="1027"/>
                    <a:pt x="2526" y="1041"/>
                    <a:pt x="2523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7" y="1188"/>
                    <a:pt x="2517" y="1247"/>
                  </a:cubicBezTo>
                  <a:cubicBezTo>
                    <a:pt x="2517" y="1306"/>
                    <a:pt x="2513" y="1306"/>
                    <a:pt x="2513" y="1306"/>
                  </a:cubicBezTo>
                  <a:cubicBezTo>
                    <a:pt x="2510" y="1303"/>
                    <a:pt x="2510" y="1303"/>
                    <a:pt x="2510" y="1247"/>
                  </a:cubicBezTo>
                  <a:cubicBezTo>
                    <a:pt x="2510" y="1187"/>
                    <a:pt x="2509" y="1157"/>
                    <a:pt x="2507" y="1157"/>
                  </a:cubicBezTo>
                  <a:cubicBezTo>
                    <a:pt x="2505" y="1157"/>
                    <a:pt x="2503" y="1186"/>
                    <a:pt x="2501" y="1244"/>
                  </a:cubicBezTo>
                  <a:lnTo>
                    <a:pt x="2501" y="1184"/>
                  </a:lnTo>
                  <a:cubicBezTo>
                    <a:pt x="2501" y="1144"/>
                    <a:pt x="2499" y="1102"/>
                    <a:pt x="2493" y="1102"/>
                  </a:cubicBezTo>
                  <a:cubicBezTo>
                    <a:pt x="2490" y="1102"/>
                    <a:pt x="2487" y="1108"/>
                    <a:pt x="2482" y="1124"/>
                  </a:cubicBezTo>
                  <a:cubicBezTo>
                    <a:pt x="2470" y="1121"/>
                    <a:pt x="2460" y="1121"/>
                    <a:pt x="2460" y="1062"/>
                  </a:cubicBezTo>
                  <a:cubicBezTo>
                    <a:pt x="2460" y="1051"/>
                    <a:pt x="2460" y="1046"/>
                    <a:pt x="2459" y="1046"/>
                  </a:cubicBezTo>
                  <a:cubicBezTo>
                    <a:pt x="2456" y="1046"/>
                    <a:pt x="2447" y="1140"/>
                    <a:pt x="2441" y="1237"/>
                  </a:cubicBezTo>
                  <a:cubicBezTo>
                    <a:pt x="2441" y="1178"/>
                    <a:pt x="2441" y="1178"/>
                    <a:pt x="2435" y="1175"/>
                  </a:cubicBezTo>
                  <a:cubicBezTo>
                    <a:pt x="2426" y="1175"/>
                    <a:pt x="2426" y="1175"/>
                    <a:pt x="2426" y="1115"/>
                  </a:cubicBezTo>
                  <a:cubicBezTo>
                    <a:pt x="2427" y="1056"/>
                    <a:pt x="2428" y="1026"/>
                    <a:pt x="2428" y="1026"/>
                  </a:cubicBezTo>
                  <a:lnTo>
                    <a:pt x="2428" y="1026"/>
                  </a:lnTo>
                  <a:cubicBezTo>
                    <a:pt x="2427" y="1026"/>
                    <a:pt x="2426" y="1056"/>
                    <a:pt x="2423" y="1115"/>
                  </a:cubicBezTo>
                  <a:cubicBezTo>
                    <a:pt x="2421" y="1159"/>
                    <a:pt x="2419" y="1178"/>
                    <a:pt x="2417" y="1178"/>
                  </a:cubicBezTo>
                  <a:cubicBezTo>
                    <a:pt x="2414" y="1178"/>
                    <a:pt x="2410" y="1127"/>
                    <a:pt x="2410" y="1052"/>
                  </a:cubicBezTo>
                  <a:cubicBezTo>
                    <a:pt x="2410" y="996"/>
                    <a:pt x="2407" y="993"/>
                    <a:pt x="2401" y="993"/>
                  </a:cubicBezTo>
                  <a:cubicBezTo>
                    <a:pt x="2398" y="1041"/>
                    <a:pt x="2393" y="1050"/>
                    <a:pt x="2388" y="1050"/>
                  </a:cubicBezTo>
                  <a:cubicBezTo>
                    <a:pt x="2387" y="1050"/>
                    <a:pt x="2386" y="1050"/>
                    <a:pt x="2385" y="1049"/>
                  </a:cubicBezTo>
                  <a:cubicBezTo>
                    <a:pt x="2376" y="1049"/>
                    <a:pt x="2376" y="1049"/>
                    <a:pt x="2376" y="1168"/>
                  </a:cubicBezTo>
                  <a:lnTo>
                    <a:pt x="2376" y="1168"/>
                  </a:lnTo>
                  <a:cubicBezTo>
                    <a:pt x="2377" y="1168"/>
                    <a:pt x="2378" y="1168"/>
                    <a:pt x="2379" y="1168"/>
                  </a:cubicBezTo>
                  <a:cubicBezTo>
                    <a:pt x="2381" y="1168"/>
                    <a:pt x="2383" y="1168"/>
                    <a:pt x="2385" y="1168"/>
                  </a:cubicBezTo>
                  <a:lnTo>
                    <a:pt x="2391" y="1168"/>
                  </a:lnTo>
                  <a:cubicBezTo>
                    <a:pt x="2463" y="1183"/>
                    <a:pt x="2447" y="1285"/>
                    <a:pt x="2381" y="1285"/>
                  </a:cubicBezTo>
                  <a:cubicBezTo>
                    <a:pt x="2377" y="1285"/>
                    <a:pt x="2373" y="1285"/>
                    <a:pt x="2369" y="1284"/>
                  </a:cubicBezTo>
                  <a:cubicBezTo>
                    <a:pt x="2369" y="1284"/>
                    <a:pt x="2369" y="1284"/>
                    <a:pt x="2368" y="1284"/>
                  </a:cubicBezTo>
                  <a:lnTo>
                    <a:pt x="2368" y="1284"/>
                  </a:lnTo>
                  <a:cubicBezTo>
                    <a:pt x="2368" y="1284"/>
                    <a:pt x="2367" y="1284"/>
                    <a:pt x="2366" y="1284"/>
                  </a:cubicBezTo>
                  <a:cubicBezTo>
                    <a:pt x="2365" y="1284"/>
                    <a:pt x="2365" y="1284"/>
                    <a:pt x="2364" y="1283"/>
                  </a:cubicBezTo>
                  <a:lnTo>
                    <a:pt x="2364" y="1283"/>
                  </a:lnTo>
                  <a:cubicBezTo>
                    <a:pt x="2365" y="1284"/>
                    <a:pt x="2367" y="1284"/>
                    <a:pt x="2368" y="1284"/>
                  </a:cubicBezTo>
                  <a:lnTo>
                    <a:pt x="2368" y="1284"/>
                  </a:lnTo>
                  <a:cubicBezTo>
                    <a:pt x="2373" y="1283"/>
                    <a:pt x="2376" y="1271"/>
                    <a:pt x="2376" y="1168"/>
                  </a:cubicBezTo>
                  <a:cubicBezTo>
                    <a:pt x="2376" y="1168"/>
                    <a:pt x="2376" y="1168"/>
                    <a:pt x="2376" y="1168"/>
                  </a:cubicBezTo>
                  <a:lnTo>
                    <a:pt x="2376" y="1168"/>
                  </a:lnTo>
                  <a:cubicBezTo>
                    <a:pt x="2374" y="1168"/>
                    <a:pt x="2373" y="1168"/>
                    <a:pt x="2371" y="1169"/>
                  </a:cubicBezTo>
                  <a:lnTo>
                    <a:pt x="2371" y="1169"/>
                  </a:lnTo>
                  <a:cubicBezTo>
                    <a:pt x="2370" y="1182"/>
                    <a:pt x="2369" y="1190"/>
                    <a:pt x="2368" y="1190"/>
                  </a:cubicBezTo>
                  <a:cubicBezTo>
                    <a:pt x="2367" y="1190"/>
                    <a:pt x="2365" y="1184"/>
                    <a:pt x="2364" y="1170"/>
                  </a:cubicBezTo>
                  <a:lnTo>
                    <a:pt x="2364" y="1170"/>
                  </a:lnTo>
                  <a:cubicBezTo>
                    <a:pt x="2360" y="1171"/>
                    <a:pt x="2358" y="1171"/>
                    <a:pt x="2355" y="1173"/>
                  </a:cubicBezTo>
                  <a:lnTo>
                    <a:pt x="2355" y="1173"/>
                  </a:lnTo>
                  <a:cubicBezTo>
                    <a:pt x="2357" y="1189"/>
                    <a:pt x="2357" y="1206"/>
                    <a:pt x="2360" y="1225"/>
                  </a:cubicBezTo>
                  <a:cubicBezTo>
                    <a:pt x="2360" y="1270"/>
                    <a:pt x="2362" y="1281"/>
                    <a:pt x="2364" y="1283"/>
                  </a:cubicBezTo>
                  <a:lnTo>
                    <a:pt x="2364" y="1283"/>
                  </a:lnTo>
                  <a:cubicBezTo>
                    <a:pt x="2305" y="1272"/>
                    <a:pt x="2306" y="1192"/>
                    <a:pt x="2355" y="1173"/>
                  </a:cubicBezTo>
                  <a:lnTo>
                    <a:pt x="2355" y="1173"/>
                  </a:lnTo>
                  <a:cubicBezTo>
                    <a:pt x="2354" y="1170"/>
                    <a:pt x="2354" y="1168"/>
                    <a:pt x="2354" y="1165"/>
                  </a:cubicBezTo>
                  <a:cubicBezTo>
                    <a:pt x="2351" y="1162"/>
                    <a:pt x="2347" y="1162"/>
                    <a:pt x="2347" y="1103"/>
                  </a:cubicBezTo>
                  <a:cubicBezTo>
                    <a:pt x="2347" y="1103"/>
                    <a:pt x="2344" y="1043"/>
                    <a:pt x="2338" y="1043"/>
                  </a:cubicBezTo>
                  <a:cubicBezTo>
                    <a:pt x="2332" y="1043"/>
                    <a:pt x="2325" y="1043"/>
                    <a:pt x="2325" y="983"/>
                  </a:cubicBezTo>
                  <a:cubicBezTo>
                    <a:pt x="2322" y="983"/>
                    <a:pt x="2322" y="983"/>
                    <a:pt x="2322" y="1043"/>
                  </a:cubicBezTo>
                  <a:cubicBezTo>
                    <a:pt x="2322" y="1083"/>
                    <a:pt x="2321" y="1124"/>
                    <a:pt x="2315" y="1124"/>
                  </a:cubicBezTo>
                  <a:cubicBezTo>
                    <a:pt x="2313" y="1124"/>
                    <a:pt x="2310" y="1117"/>
                    <a:pt x="2307" y="1099"/>
                  </a:cubicBezTo>
                  <a:cubicBezTo>
                    <a:pt x="2305" y="1099"/>
                    <a:pt x="2304" y="1098"/>
                    <a:pt x="2303" y="1098"/>
                  </a:cubicBezTo>
                  <a:cubicBezTo>
                    <a:pt x="2297" y="1098"/>
                    <a:pt x="2291" y="1107"/>
                    <a:pt x="2291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6" y="1007"/>
                    <a:pt x="2284" y="1007"/>
                  </a:cubicBezTo>
                  <a:cubicBezTo>
                    <a:pt x="2282" y="1007"/>
                    <a:pt x="2278" y="1036"/>
                    <a:pt x="2275" y="1093"/>
                  </a:cubicBezTo>
                  <a:cubicBezTo>
                    <a:pt x="2275" y="1123"/>
                    <a:pt x="2275" y="1138"/>
                    <a:pt x="2273" y="1138"/>
                  </a:cubicBezTo>
                  <a:cubicBezTo>
                    <a:pt x="2272" y="1138"/>
                    <a:pt x="2271" y="1123"/>
                    <a:pt x="2269" y="1093"/>
                  </a:cubicBezTo>
                  <a:cubicBezTo>
                    <a:pt x="2269" y="1093"/>
                    <a:pt x="2266" y="1093"/>
                    <a:pt x="2263" y="1153"/>
                  </a:cubicBezTo>
                  <a:cubicBezTo>
                    <a:pt x="2261" y="1180"/>
                    <a:pt x="2260" y="1195"/>
                    <a:pt x="2259" y="1195"/>
                  </a:cubicBezTo>
                  <a:cubicBezTo>
                    <a:pt x="2258" y="1195"/>
                    <a:pt x="2257" y="1180"/>
                    <a:pt x="2253" y="1150"/>
                  </a:cubicBezTo>
                  <a:cubicBezTo>
                    <a:pt x="2253" y="1090"/>
                    <a:pt x="2250" y="1090"/>
                    <a:pt x="2247" y="1090"/>
                  </a:cubicBezTo>
                  <a:cubicBezTo>
                    <a:pt x="2244" y="1118"/>
                    <a:pt x="2235" y="1132"/>
                    <a:pt x="2226" y="1132"/>
                  </a:cubicBezTo>
                  <a:cubicBezTo>
                    <a:pt x="2215" y="1132"/>
                    <a:pt x="2205" y="1115"/>
                    <a:pt x="2203" y="1084"/>
                  </a:cubicBezTo>
                  <a:cubicBezTo>
                    <a:pt x="2200" y="1143"/>
                    <a:pt x="2200" y="1143"/>
                    <a:pt x="2197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5" y="1283"/>
                    <a:pt x="2193" y="1283"/>
                  </a:cubicBezTo>
                  <a:cubicBezTo>
                    <a:pt x="2190" y="1283"/>
                    <a:pt x="2188" y="1238"/>
                    <a:pt x="2188" y="1140"/>
                  </a:cubicBezTo>
                  <a:cubicBezTo>
                    <a:pt x="2186" y="1081"/>
                    <a:pt x="2185" y="1051"/>
                    <a:pt x="2184" y="1051"/>
                  </a:cubicBezTo>
                  <a:cubicBezTo>
                    <a:pt x="2184" y="1051"/>
                    <a:pt x="2183" y="1081"/>
                    <a:pt x="2181" y="1140"/>
                  </a:cubicBezTo>
                  <a:cubicBezTo>
                    <a:pt x="2180" y="1198"/>
                    <a:pt x="2178" y="1227"/>
                    <a:pt x="2177" y="1227"/>
                  </a:cubicBezTo>
                  <a:cubicBezTo>
                    <a:pt x="2175" y="1227"/>
                    <a:pt x="2173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1" y="1050"/>
                    <a:pt x="2170" y="1079"/>
                    <a:pt x="2169" y="1137"/>
                  </a:cubicBezTo>
                  <a:cubicBezTo>
                    <a:pt x="2165" y="1269"/>
                    <a:pt x="2161" y="1345"/>
                    <a:pt x="2157" y="1345"/>
                  </a:cubicBezTo>
                  <a:cubicBezTo>
                    <a:pt x="2155" y="1345"/>
                    <a:pt x="2153" y="1298"/>
                    <a:pt x="2153" y="1193"/>
                  </a:cubicBezTo>
                  <a:cubicBezTo>
                    <a:pt x="2156" y="1137"/>
                    <a:pt x="2153" y="1074"/>
                    <a:pt x="2147" y="1018"/>
                  </a:cubicBezTo>
                  <a:cubicBezTo>
                    <a:pt x="2144" y="1056"/>
                    <a:pt x="2141" y="1096"/>
                    <a:pt x="2144" y="1134"/>
                  </a:cubicBezTo>
                  <a:cubicBezTo>
                    <a:pt x="2145" y="1193"/>
                    <a:pt x="2145" y="1223"/>
                    <a:pt x="2144" y="1223"/>
                  </a:cubicBezTo>
                  <a:cubicBezTo>
                    <a:pt x="2143" y="1223"/>
                    <a:pt x="2141" y="1193"/>
                    <a:pt x="2137" y="1134"/>
                  </a:cubicBezTo>
                  <a:cubicBezTo>
                    <a:pt x="2132" y="1035"/>
                    <a:pt x="2128" y="991"/>
                    <a:pt x="2124" y="991"/>
                  </a:cubicBezTo>
                  <a:cubicBezTo>
                    <a:pt x="2120" y="991"/>
                    <a:pt x="2117" y="1019"/>
                    <a:pt x="2112" y="1071"/>
                  </a:cubicBezTo>
                  <a:cubicBezTo>
                    <a:pt x="2106" y="1129"/>
                    <a:pt x="2101" y="1158"/>
                    <a:pt x="2098" y="1158"/>
                  </a:cubicBezTo>
                  <a:cubicBezTo>
                    <a:pt x="2095" y="1158"/>
                    <a:pt x="2095" y="1128"/>
                    <a:pt x="2100" y="1068"/>
                  </a:cubicBezTo>
                  <a:cubicBezTo>
                    <a:pt x="2104" y="1000"/>
                    <a:pt x="2105" y="972"/>
                    <a:pt x="2104" y="972"/>
                  </a:cubicBezTo>
                  <a:lnTo>
                    <a:pt x="2104" y="972"/>
                  </a:lnTo>
                  <a:cubicBezTo>
                    <a:pt x="2104" y="972"/>
                    <a:pt x="2102" y="985"/>
                    <a:pt x="2100" y="1009"/>
                  </a:cubicBezTo>
                  <a:lnTo>
                    <a:pt x="2084" y="1009"/>
                  </a:lnTo>
                  <a:cubicBezTo>
                    <a:pt x="2080" y="1034"/>
                    <a:pt x="2077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2" y="1000"/>
                    <a:pt x="2069" y="1000"/>
                  </a:cubicBezTo>
                  <a:cubicBezTo>
                    <a:pt x="2067" y="1000"/>
                    <a:pt x="2065" y="1019"/>
                    <a:pt x="2062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2" y="1104"/>
                    <a:pt x="2040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4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2" y="1200"/>
                  </a:cubicBezTo>
                  <a:cubicBezTo>
                    <a:pt x="2020" y="1200"/>
                    <a:pt x="2019" y="1159"/>
                    <a:pt x="2021" y="1118"/>
                  </a:cubicBezTo>
                  <a:cubicBezTo>
                    <a:pt x="2021" y="1077"/>
                    <a:pt x="2021" y="1037"/>
                    <a:pt x="2015" y="999"/>
                  </a:cubicBezTo>
                  <a:cubicBezTo>
                    <a:pt x="2015" y="999"/>
                    <a:pt x="2014" y="998"/>
                    <a:pt x="2013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1" y="1099"/>
                    <a:pt x="1996" y="1099"/>
                  </a:cubicBezTo>
                  <a:cubicBezTo>
                    <a:pt x="1991" y="1099"/>
                    <a:pt x="1985" y="1083"/>
                    <a:pt x="1984" y="1052"/>
                  </a:cubicBezTo>
                  <a:lnTo>
                    <a:pt x="1978" y="1052"/>
                  </a:lnTo>
                  <a:cubicBezTo>
                    <a:pt x="1974" y="1052"/>
                    <a:pt x="1971" y="1109"/>
                    <a:pt x="1968" y="1109"/>
                  </a:cubicBezTo>
                  <a:cubicBezTo>
                    <a:pt x="1968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4" y="1166"/>
                    <a:pt x="1953" y="1195"/>
                    <a:pt x="1953" y="1195"/>
                  </a:cubicBezTo>
                  <a:cubicBezTo>
                    <a:pt x="1952" y="1195"/>
                    <a:pt x="1951" y="1166"/>
                    <a:pt x="1949" y="1106"/>
                  </a:cubicBezTo>
                  <a:cubicBezTo>
                    <a:pt x="1949" y="1048"/>
                    <a:pt x="1949" y="1019"/>
                    <a:pt x="1949" y="1019"/>
                  </a:cubicBezTo>
                  <a:cubicBezTo>
                    <a:pt x="1949" y="1019"/>
                    <a:pt x="1948" y="1048"/>
                    <a:pt x="1946" y="1106"/>
                  </a:cubicBezTo>
                  <a:cubicBezTo>
                    <a:pt x="1945" y="1135"/>
                    <a:pt x="1944" y="1150"/>
                    <a:pt x="1943" y="1150"/>
                  </a:cubicBezTo>
                  <a:cubicBezTo>
                    <a:pt x="1942" y="1150"/>
                    <a:pt x="1942" y="1135"/>
                    <a:pt x="1940" y="1106"/>
                  </a:cubicBezTo>
                  <a:cubicBezTo>
                    <a:pt x="1940" y="1076"/>
                    <a:pt x="1939" y="1061"/>
                    <a:pt x="1938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4" y="1208"/>
                    <a:pt x="1924" y="1162"/>
                  </a:cubicBezTo>
                  <a:cubicBezTo>
                    <a:pt x="1924" y="1162"/>
                    <a:pt x="1921" y="1162"/>
                    <a:pt x="1918" y="1222"/>
                  </a:cubicBezTo>
                  <a:cubicBezTo>
                    <a:pt x="1916" y="1280"/>
                    <a:pt x="1916" y="1309"/>
                    <a:pt x="1915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3" y="1162"/>
                    <a:pt x="1912" y="1132"/>
                    <a:pt x="1910" y="1132"/>
                  </a:cubicBezTo>
                  <a:cubicBezTo>
                    <a:pt x="1909" y="1132"/>
                    <a:pt x="1907" y="1161"/>
                    <a:pt x="1906" y="1218"/>
                  </a:cubicBezTo>
                  <a:cubicBezTo>
                    <a:pt x="1906" y="1218"/>
                    <a:pt x="1904" y="1245"/>
                    <a:pt x="1902" y="1245"/>
                  </a:cubicBezTo>
                  <a:cubicBezTo>
                    <a:pt x="1901" y="1245"/>
                    <a:pt x="1900" y="1238"/>
                    <a:pt x="1899" y="1218"/>
                  </a:cubicBezTo>
                  <a:cubicBezTo>
                    <a:pt x="1896" y="1184"/>
                    <a:pt x="1888" y="1148"/>
                    <a:pt x="1882" y="1148"/>
                  </a:cubicBezTo>
                  <a:cubicBezTo>
                    <a:pt x="1878" y="1148"/>
                    <a:pt x="1876" y="1166"/>
                    <a:pt x="1877" y="1215"/>
                  </a:cubicBezTo>
                  <a:lnTo>
                    <a:pt x="1871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0" y="1183"/>
                    <a:pt x="1859" y="1212"/>
                  </a:cubicBezTo>
                  <a:lnTo>
                    <a:pt x="1855" y="1272"/>
                  </a:lnTo>
                  <a:cubicBezTo>
                    <a:pt x="1855" y="1231"/>
                    <a:pt x="1855" y="1190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3" y="1269"/>
                    <a:pt x="1843" y="1269"/>
                    <a:pt x="1843" y="1269"/>
                  </a:cubicBezTo>
                  <a:cubicBezTo>
                    <a:pt x="1837" y="1231"/>
                    <a:pt x="1837" y="1190"/>
                    <a:pt x="1837" y="1150"/>
                  </a:cubicBezTo>
                  <a:lnTo>
                    <a:pt x="1833" y="1150"/>
                  </a:lnTo>
                  <a:cubicBezTo>
                    <a:pt x="1833" y="1219"/>
                    <a:pt x="1832" y="1248"/>
                    <a:pt x="1831" y="1248"/>
                  </a:cubicBezTo>
                  <a:cubicBezTo>
                    <a:pt x="1831" y="1248"/>
                    <a:pt x="1830" y="1234"/>
                    <a:pt x="1830" y="1209"/>
                  </a:cubicBezTo>
                  <a:cubicBezTo>
                    <a:pt x="1827" y="1150"/>
                    <a:pt x="1824" y="1150"/>
                    <a:pt x="1821" y="1150"/>
                  </a:cubicBezTo>
                  <a:cubicBezTo>
                    <a:pt x="1821" y="1168"/>
                    <a:pt x="1821" y="1174"/>
                    <a:pt x="1820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19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8" y="1146"/>
                    <a:pt x="1805" y="1146"/>
                    <a:pt x="1808" y="1206"/>
                  </a:cubicBezTo>
                  <a:cubicBezTo>
                    <a:pt x="1812" y="1244"/>
                    <a:pt x="1808" y="1284"/>
                    <a:pt x="1805" y="1322"/>
                  </a:cubicBezTo>
                  <a:cubicBezTo>
                    <a:pt x="1808" y="1284"/>
                    <a:pt x="1805" y="1244"/>
                    <a:pt x="1802" y="1203"/>
                  </a:cubicBezTo>
                  <a:cubicBezTo>
                    <a:pt x="1799" y="1184"/>
                    <a:pt x="1799" y="1165"/>
                    <a:pt x="1799" y="1143"/>
                  </a:cubicBezTo>
                  <a:cubicBezTo>
                    <a:pt x="1800" y="1094"/>
                    <a:pt x="1799" y="1076"/>
                    <a:pt x="1796" y="1076"/>
                  </a:cubicBezTo>
                  <a:cubicBezTo>
                    <a:pt x="1793" y="1076"/>
                    <a:pt x="1788" y="1109"/>
                    <a:pt x="1786" y="1143"/>
                  </a:cubicBezTo>
                  <a:cubicBezTo>
                    <a:pt x="1783" y="1201"/>
                    <a:pt x="1781" y="1230"/>
                    <a:pt x="1779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7" y="1241"/>
                    <a:pt x="1746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3" y="1134"/>
                  </a:cubicBezTo>
                  <a:cubicBezTo>
                    <a:pt x="1724" y="1134"/>
                    <a:pt x="1721" y="1134"/>
                    <a:pt x="1721" y="1193"/>
                  </a:cubicBezTo>
                  <a:cubicBezTo>
                    <a:pt x="1721" y="1193"/>
                    <a:pt x="1717" y="1193"/>
                    <a:pt x="1714" y="1190"/>
                  </a:cubicBezTo>
                  <a:cubicBezTo>
                    <a:pt x="1713" y="1146"/>
                    <a:pt x="1711" y="1127"/>
                    <a:pt x="1710" y="1127"/>
                  </a:cubicBezTo>
                  <a:cubicBezTo>
                    <a:pt x="1708" y="1127"/>
                    <a:pt x="1706" y="1176"/>
                    <a:pt x="1708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0" y="1128"/>
                  </a:cubicBezTo>
                  <a:cubicBezTo>
                    <a:pt x="1665" y="1126"/>
                    <a:pt x="1661" y="1125"/>
                    <a:pt x="1657" y="1125"/>
                  </a:cubicBezTo>
                  <a:cubicBezTo>
                    <a:pt x="1641" y="1125"/>
                    <a:pt x="1639" y="1144"/>
                    <a:pt x="1639" y="1240"/>
                  </a:cubicBezTo>
                  <a:cubicBezTo>
                    <a:pt x="1638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1" y="1156"/>
                    <a:pt x="1630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3" y="1178"/>
                    <a:pt x="1620" y="1118"/>
                  </a:cubicBezTo>
                  <a:cubicBezTo>
                    <a:pt x="1616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09" y="1169"/>
                    <a:pt x="1609" y="1187"/>
                    <a:pt x="1609" y="1187"/>
                  </a:cubicBezTo>
                  <a:cubicBezTo>
                    <a:pt x="1608" y="1187"/>
                    <a:pt x="1606" y="1153"/>
                    <a:pt x="1605" y="1118"/>
                  </a:cubicBezTo>
                  <a:cubicBezTo>
                    <a:pt x="1602" y="1076"/>
                    <a:pt x="1600" y="1033"/>
                    <a:pt x="1599" y="1033"/>
                  </a:cubicBezTo>
                  <a:cubicBezTo>
                    <a:pt x="1599" y="1033"/>
                    <a:pt x="1598" y="1040"/>
                    <a:pt x="1598" y="1056"/>
                  </a:cubicBezTo>
                  <a:cubicBezTo>
                    <a:pt x="1597" y="1089"/>
                    <a:pt x="1590" y="1122"/>
                    <a:pt x="1584" y="1122"/>
                  </a:cubicBezTo>
                  <a:cubicBezTo>
                    <a:pt x="1580" y="1122"/>
                    <a:pt x="1576" y="1104"/>
                    <a:pt x="1576" y="1052"/>
                  </a:cubicBezTo>
                  <a:lnTo>
                    <a:pt x="1570" y="1052"/>
                  </a:lnTo>
                  <a:cubicBezTo>
                    <a:pt x="1570" y="1101"/>
                    <a:pt x="1566" y="1110"/>
                    <a:pt x="1561" y="1110"/>
                  </a:cubicBezTo>
                  <a:cubicBezTo>
                    <a:pt x="1560" y="1110"/>
                    <a:pt x="1559" y="1109"/>
                    <a:pt x="1558" y="1109"/>
                  </a:cubicBezTo>
                  <a:cubicBezTo>
                    <a:pt x="1551" y="1109"/>
                    <a:pt x="1548" y="1109"/>
                    <a:pt x="1548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7" y="1005"/>
                    <a:pt x="1545" y="1019"/>
                    <a:pt x="1542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6" y="1206"/>
                    <a:pt x="1533" y="1244"/>
                    <a:pt x="1526" y="1284"/>
                  </a:cubicBezTo>
                  <a:lnTo>
                    <a:pt x="1526" y="1225"/>
                  </a:lnTo>
                  <a:lnTo>
                    <a:pt x="1526" y="1106"/>
                  </a:lnTo>
                  <a:cubicBezTo>
                    <a:pt x="1523" y="1106"/>
                    <a:pt x="1520" y="1106"/>
                    <a:pt x="1520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1" y="1103"/>
                    <a:pt x="1495" y="1103"/>
                    <a:pt x="1492" y="1159"/>
                  </a:cubicBezTo>
                  <a:cubicBezTo>
                    <a:pt x="1490" y="1100"/>
                    <a:pt x="1485" y="1070"/>
                    <a:pt x="1479" y="1070"/>
                  </a:cubicBezTo>
                  <a:cubicBezTo>
                    <a:pt x="1474" y="1070"/>
                    <a:pt x="1468" y="1099"/>
                    <a:pt x="1467" y="1156"/>
                  </a:cubicBezTo>
                  <a:cubicBezTo>
                    <a:pt x="1467" y="1186"/>
                    <a:pt x="1466" y="1200"/>
                    <a:pt x="1465" y="1200"/>
                  </a:cubicBezTo>
                  <a:cubicBezTo>
                    <a:pt x="1464" y="1200"/>
                    <a:pt x="1462" y="1186"/>
                    <a:pt x="1461" y="1156"/>
                  </a:cubicBezTo>
                  <a:cubicBezTo>
                    <a:pt x="1459" y="1126"/>
                    <a:pt x="1458" y="1111"/>
                    <a:pt x="1457" y="1111"/>
                  </a:cubicBezTo>
                  <a:cubicBezTo>
                    <a:pt x="1457" y="1111"/>
                    <a:pt x="1456" y="1126"/>
                    <a:pt x="1454" y="1156"/>
                  </a:cubicBezTo>
                  <a:cubicBezTo>
                    <a:pt x="1453" y="1172"/>
                    <a:pt x="1452" y="1178"/>
                    <a:pt x="1452" y="1178"/>
                  </a:cubicBezTo>
                  <a:cubicBezTo>
                    <a:pt x="1449" y="1178"/>
                    <a:pt x="1447" y="1136"/>
                    <a:pt x="1445" y="1093"/>
                  </a:cubicBezTo>
                  <a:cubicBezTo>
                    <a:pt x="1443" y="1025"/>
                    <a:pt x="1441" y="995"/>
                    <a:pt x="1439" y="995"/>
                  </a:cubicBezTo>
                  <a:cubicBezTo>
                    <a:pt x="1438" y="995"/>
                    <a:pt x="1437" y="1009"/>
                    <a:pt x="1435" y="1034"/>
                  </a:cubicBezTo>
                  <a:cubicBezTo>
                    <a:pt x="1430" y="1087"/>
                    <a:pt x="1424" y="1090"/>
                    <a:pt x="1421" y="1090"/>
                  </a:cubicBezTo>
                  <a:cubicBezTo>
                    <a:pt x="1420" y="1090"/>
                    <a:pt x="1420" y="1090"/>
                    <a:pt x="1420" y="1090"/>
                  </a:cubicBezTo>
                  <a:cubicBezTo>
                    <a:pt x="1414" y="1131"/>
                    <a:pt x="1410" y="1168"/>
                    <a:pt x="1414" y="1209"/>
                  </a:cubicBezTo>
                  <a:cubicBezTo>
                    <a:pt x="1414" y="1269"/>
                    <a:pt x="1410" y="1325"/>
                    <a:pt x="1410" y="1325"/>
                  </a:cubicBezTo>
                  <a:cubicBezTo>
                    <a:pt x="1408" y="1345"/>
                    <a:pt x="1407" y="1351"/>
                    <a:pt x="1406" y="1351"/>
                  </a:cubicBezTo>
                  <a:cubicBezTo>
                    <a:pt x="1404" y="1351"/>
                    <a:pt x="1405" y="1325"/>
                    <a:pt x="1407" y="1325"/>
                  </a:cubicBezTo>
                  <a:cubicBezTo>
                    <a:pt x="1414" y="1287"/>
                    <a:pt x="1414" y="1247"/>
                    <a:pt x="1407" y="1206"/>
                  </a:cubicBezTo>
                  <a:cubicBezTo>
                    <a:pt x="1404" y="1146"/>
                    <a:pt x="1398" y="1146"/>
                    <a:pt x="1395" y="1146"/>
                  </a:cubicBezTo>
                  <a:cubicBezTo>
                    <a:pt x="1392" y="1146"/>
                    <a:pt x="1385" y="1146"/>
                    <a:pt x="1382" y="1143"/>
                  </a:cubicBezTo>
                  <a:cubicBezTo>
                    <a:pt x="1377" y="1113"/>
                    <a:pt x="1374" y="1099"/>
                    <a:pt x="1372" y="1099"/>
                  </a:cubicBezTo>
                  <a:cubicBezTo>
                    <a:pt x="1370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8" y="1142"/>
                    <a:pt x="1358" y="1110"/>
                    <a:pt x="1349" y="1110"/>
                  </a:cubicBezTo>
                  <a:cubicBezTo>
                    <a:pt x="1339" y="1110"/>
                    <a:pt x="1330" y="1139"/>
                    <a:pt x="1329" y="1197"/>
                  </a:cubicBezTo>
                  <a:lnTo>
                    <a:pt x="1329" y="1137"/>
                  </a:lnTo>
                  <a:cubicBezTo>
                    <a:pt x="1329" y="1077"/>
                    <a:pt x="1326" y="1077"/>
                    <a:pt x="1320" y="1077"/>
                  </a:cubicBezTo>
                  <a:cubicBezTo>
                    <a:pt x="1316" y="1077"/>
                    <a:pt x="1304" y="1134"/>
                    <a:pt x="1294" y="1134"/>
                  </a:cubicBezTo>
                  <a:cubicBezTo>
                    <a:pt x="1292" y="1133"/>
                    <a:pt x="1290" y="1133"/>
                    <a:pt x="1288" y="1133"/>
                  </a:cubicBezTo>
                  <a:cubicBezTo>
                    <a:pt x="1279" y="1133"/>
                    <a:pt x="1272" y="1141"/>
                    <a:pt x="1272" y="1187"/>
                  </a:cubicBezTo>
                  <a:cubicBezTo>
                    <a:pt x="1269" y="1187"/>
                    <a:pt x="1269" y="1187"/>
                    <a:pt x="1269" y="1128"/>
                  </a:cubicBezTo>
                  <a:cubicBezTo>
                    <a:pt x="1272" y="1071"/>
                    <a:pt x="1269" y="1071"/>
                    <a:pt x="1266" y="1068"/>
                  </a:cubicBezTo>
                  <a:cubicBezTo>
                    <a:pt x="1263" y="1109"/>
                    <a:pt x="1263" y="1146"/>
                    <a:pt x="1263" y="1187"/>
                  </a:cubicBezTo>
                  <a:cubicBezTo>
                    <a:pt x="1263" y="1217"/>
                    <a:pt x="1262" y="1232"/>
                    <a:pt x="1261" y="1232"/>
                  </a:cubicBezTo>
                  <a:cubicBezTo>
                    <a:pt x="1259" y="1232"/>
                    <a:pt x="1257" y="1217"/>
                    <a:pt x="1254" y="1187"/>
                  </a:cubicBezTo>
                  <a:cubicBezTo>
                    <a:pt x="1250" y="1155"/>
                    <a:pt x="1246" y="1139"/>
                    <a:pt x="1241" y="1139"/>
                  </a:cubicBezTo>
                  <a:cubicBezTo>
                    <a:pt x="1236" y="1139"/>
                    <a:pt x="1232" y="1153"/>
                    <a:pt x="1229" y="1181"/>
                  </a:cubicBezTo>
                  <a:cubicBezTo>
                    <a:pt x="1225" y="1181"/>
                    <a:pt x="1222" y="1181"/>
                    <a:pt x="1222" y="1121"/>
                  </a:cubicBezTo>
                  <a:cubicBezTo>
                    <a:pt x="1222" y="1087"/>
                    <a:pt x="1220" y="1053"/>
                    <a:pt x="1217" y="1053"/>
                  </a:cubicBezTo>
                  <a:cubicBezTo>
                    <a:pt x="1214" y="1053"/>
                    <a:pt x="1211" y="1071"/>
                    <a:pt x="1207" y="1121"/>
                  </a:cubicBezTo>
                  <a:cubicBezTo>
                    <a:pt x="1204" y="1118"/>
                    <a:pt x="1204" y="1118"/>
                    <a:pt x="1204" y="1062"/>
                  </a:cubicBezTo>
                  <a:cubicBezTo>
                    <a:pt x="1204" y="1027"/>
                    <a:pt x="1204" y="992"/>
                    <a:pt x="1203" y="992"/>
                  </a:cubicBezTo>
                  <a:cubicBezTo>
                    <a:pt x="1202" y="992"/>
                    <a:pt x="1202" y="1010"/>
                    <a:pt x="1200" y="1059"/>
                  </a:cubicBezTo>
                  <a:cubicBezTo>
                    <a:pt x="1197" y="1088"/>
                    <a:pt x="1194" y="1102"/>
                    <a:pt x="1190" y="1102"/>
                  </a:cubicBezTo>
                  <a:cubicBezTo>
                    <a:pt x="1186" y="1102"/>
                    <a:pt x="1182" y="1086"/>
                    <a:pt x="1178" y="1056"/>
                  </a:cubicBezTo>
                  <a:cubicBezTo>
                    <a:pt x="1175" y="1056"/>
                    <a:pt x="1172" y="1056"/>
                    <a:pt x="1172" y="1115"/>
                  </a:cubicBezTo>
                  <a:lnTo>
                    <a:pt x="1172" y="1175"/>
                  </a:lnTo>
                  <a:cubicBezTo>
                    <a:pt x="1171" y="1115"/>
                    <a:pt x="1170" y="1085"/>
                    <a:pt x="1169" y="1085"/>
                  </a:cubicBezTo>
                  <a:cubicBezTo>
                    <a:pt x="1168" y="1085"/>
                    <a:pt x="1168" y="1114"/>
                    <a:pt x="1166" y="1171"/>
                  </a:cubicBezTo>
                  <a:cubicBezTo>
                    <a:pt x="1166" y="1201"/>
                    <a:pt x="1165" y="1216"/>
                    <a:pt x="1164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3" y="1112"/>
                    <a:pt x="1139" y="1165"/>
                    <a:pt x="1123" y="1165"/>
                  </a:cubicBezTo>
                  <a:cubicBezTo>
                    <a:pt x="1123" y="1165"/>
                    <a:pt x="1122" y="1165"/>
                    <a:pt x="1122" y="1165"/>
                  </a:cubicBezTo>
                  <a:cubicBezTo>
                    <a:pt x="1117" y="1165"/>
                    <a:pt x="1113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6" y="1251"/>
                    <a:pt x="1085" y="1266"/>
                    <a:pt x="1084" y="1266"/>
                  </a:cubicBezTo>
                  <a:cubicBezTo>
                    <a:pt x="1084" y="1266"/>
                    <a:pt x="1083" y="1250"/>
                    <a:pt x="1081" y="1218"/>
                  </a:cubicBezTo>
                  <a:cubicBezTo>
                    <a:pt x="1078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59" y="1159"/>
                  </a:cubicBezTo>
                  <a:cubicBezTo>
                    <a:pt x="1059" y="1129"/>
                    <a:pt x="1059" y="1114"/>
                    <a:pt x="1057" y="1114"/>
                  </a:cubicBezTo>
                  <a:cubicBezTo>
                    <a:pt x="1056" y="1114"/>
                    <a:pt x="1055" y="1128"/>
                    <a:pt x="1053" y="1156"/>
                  </a:cubicBezTo>
                  <a:cubicBezTo>
                    <a:pt x="1052" y="1215"/>
                    <a:pt x="1051" y="1245"/>
                    <a:pt x="1050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5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7" y="1156"/>
                    <a:pt x="1034" y="1212"/>
                  </a:cubicBezTo>
                  <a:cubicBezTo>
                    <a:pt x="1031" y="1212"/>
                    <a:pt x="1028" y="1212"/>
                    <a:pt x="1028" y="1153"/>
                  </a:cubicBezTo>
                  <a:cubicBezTo>
                    <a:pt x="1027" y="1135"/>
                    <a:pt x="1025" y="1127"/>
                    <a:pt x="1023" y="1127"/>
                  </a:cubicBezTo>
                  <a:cubicBezTo>
                    <a:pt x="1017" y="1127"/>
                    <a:pt x="1008" y="1167"/>
                    <a:pt x="1006" y="1209"/>
                  </a:cubicBezTo>
                  <a:cubicBezTo>
                    <a:pt x="1006" y="1239"/>
                    <a:pt x="1005" y="1254"/>
                    <a:pt x="1005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5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7" y="1030"/>
                  </a:cubicBezTo>
                  <a:cubicBezTo>
                    <a:pt x="985" y="1076"/>
                    <a:pt x="976" y="1085"/>
                    <a:pt x="968" y="1085"/>
                  </a:cubicBezTo>
                  <a:cubicBezTo>
                    <a:pt x="966" y="1085"/>
                    <a:pt x="964" y="1084"/>
                    <a:pt x="962" y="1084"/>
                  </a:cubicBezTo>
                  <a:cubicBezTo>
                    <a:pt x="947" y="1084"/>
                    <a:pt x="943" y="1140"/>
                    <a:pt x="937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8" y="1118"/>
                    <a:pt x="925" y="1159"/>
                    <a:pt x="928" y="1200"/>
                  </a:cubicBezTo>
                  <a:cubicBezTo>
                    <a:pt x="928" y="1227"/>
                    <a:pt x="927" y="1242"/>
                    <a:pt x="925" y="1242"/>
                  </a:cubicBezTo>
                  <a:cubicBezTo>
                    <a:pt x="924" y="1242"/>
                    <a:pt x="922" y="1227"/>
                    <a:pt x="918" y="1197"/>
                  </a:cubicBezTo>
                  <a:cubicBezTo>
                    <a:pt x="915" y="1167"/>
                    <a:pt x="913" y="1152"/>
                    <a:pt x="911" y="1152"/>
                  </a:cubicBezTo>
                  <a:cubicBezTo>
                    <a:pt x="909" y="1152"/>
                    <a:pt x="907" y="1167"/>
                    <a:pt x="906" y="1197"/>
                  </a:cubicBezTo>
                  <a:cubicBezTo>
                    <a:pt x="903" y="1193"/>
                    <a:pt x="900" y="1193"/>
                    <a:pt x="896" y="1134"/>
                  </a:cubicBezTo>
                  <a:cubicBezTo>
                    <a:pt x="893" y="1134"/>
                    <a:pt x="893" y="1134"/>
                    <a:pt x="893" y="1193"/>
                  </a:cubicBezTo>
                  <a:cubicBezTo>
                    <a:pt x="893" y="1223"/>
                    <a:pt x="893" y="1238"/>
                    <a:pt x="891" y="1238"/>
                  </a:cubicBezTo>
                  <a:cubicBezTo>
                    <a:pt x="890" y="1238"/>
                    <a:pt x="889" y="1223"/>
                    <a:pt x="887" y="1193"/>
                  </a:cubicBezTo>
                  <a:cubicBezTo>
                    <a:pt x="885" y="1123"/>
                    <a:pt x="881" y="1093"/>
                    <a:pt x="878" y="1093"/>
                  </a:cubicBezTo>
                  <a:cubicBezTo>
                    <a:pt x="876" y="1093"/>
                    <a:pt x="874" y="1107"/>
                    <a:pt x="874" y="1131"/>
                  </a:cubicBezTo>
                  <a:cubicBezTo>
                    <a:pt x="874" y="1190"/>
                    <a:pt x="871" y="1190"/>
                    <a:pt x="868" y="1190"/>
                  </a:cubicBezTo>
                  <a:cubicBezTo>
                    <a:pt x="865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49" y="1228"/>
                    <a:pt x="853" y="1206"/>
                    <a:pt x="856" y="1187"/>
                  </a:cubicBezTo>
                  <a:lnTo>
                    <a:pt x="853" y="1128"/>
                  </a:lnTo>
                  <a:cubicBezTo>
                    <a:pt x="846" y="1128"/>
                    <a:pt x="843" y="1128"/>
                    <a:pt x="840" y="1187"/>
                  </a:cubicBezTo>
                  <a:cubicBezTo>
                    <a:pt x="838" y="1245"/>
                    <a:pt x="838" y="1274"/>
                    <a:pt x="837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5" y="1102"/>
                    <a:pt x="833" y="1102"/>
                  </a:cubicBezTo>
                  <a:cubicBezTo>
                    <a:pt x="832" y="1102"/>
                    <a:pt x="832" y="1108"/>
                    <a:pt x="831" y="1124"/>
                  </a:cubicBezTo>
                  <a:cubicBezTo>
                    <a:pt x="829" y="1175"/>
                    <a:pt x="828" y="1193"/>
                    <a:pt x="827" y="1193"/>
                  </a:cubicBezTo>
                  <a:cubicBezTo>
                    <a:pt x="825" y="1193"/>
                    <a:pt x="824" y="1159"/>
                    <a:pt x="824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4" y="1035"/>
                    <a:pt x="821" y="1065"/>
                    <a:pt x="815" y="1124"/>
                  </a:cubicBezTo>
                  <a:cubicBezTo>
                    <a:pt x="815" y="1124"/>
                    <a:pt x="815" y="1124"/>
                    <a:pt x="814" y="1124"/>
                  </a:cubicBezTo>
                  <a:cubicBezTo>
                    <a:pt x="808" y="1124"/>
                    <a:pt x="797" y="1178"/>
                    <a:pt x="787" y="1178"/>
                  </a:cubicBezTo>
                  <a:cubicBezTo>
                    <a:pt x="787" y="1178"/>
                    <a:pt x="787" y="1178"/>
                    <a:pt x="787" y="1178"/>
                  </a:cubicBezTo>
                  <a:cubicBezTo>
                    <a:pt x="774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4" y="1175"/>
                    <a:pt x="761" y="1175"/>
                    <a:pt x="752" y="1175"/>
                  </a:cubicBezTo>
                  <a:cubicBezTo>
                    <a:pt x="749" y="1156"/>
                    <a:pt x="747" y="1148"/>
                    <a:pt x="745" y="1148"/>
                  </a:cubicBezTo>
                  <a:cubicBezTo>
                    <a:pt x="739" y="1148"/>
                    <a:pt x="736" y="1189"/>
                    <a:pt x="733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5" y="1328"/>
                    <a:pt x="733" y="1313"/>
                    <a:pt x="730" y="1287"/>
                  </a:cubicBezTo>
                  <a:cubicBezTo>
                    <a:pt x="727" y="1250"/>
                    <a:pt x="724" y="1209"/>
                    <a:pt x="727" y="1171"/>
                  </a:cubicBezTo>
                  <a:cubicBezTo>
                    <a:pt x="727" y="1131"/>
                    <a:pt x="727" y="1090"/>
                    <a:pt x="721" y="1052"/>
                  </a:cubicBezTo>
                  <a:cubicBezTo>
                    <a:pt x="720" y="1052"/>
                    <a:pt x="720" y="1051"/>
                    <a:pt x="719" y="1051"/>
                  </a:cubicBezTo>
                  <a:cubicBezTo>
                    <a:pt x="717" y="1051"/>
                    <a:pt x="715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8" y="1168"/>
                    <a:pt x="705" y="1225"/>
                  </a:cubicBezTo>
                  <a:cubicBezTo>
                    <a:pt x="705" y="1284"/>
                    <a:pt x="702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6" y="1046"/>
                    <a:pt x="686" y="1046"/>
                  </a:cubicBezTo>
                  <a:cubicBezTo>
                    <a:pt x="683" y="1065"/>
                    <a:pt x="683" y="1087"/>
                    <a:pt x="683" y="1106"/>
                  </a:cubicBezTo>
                  <a:cubicBezTo>
                    <a:pt x="683" y="1148"/>
                    <a:pt x="646" y="1154"/>
                    <a:pt x="621" y="1154"/>
                  </a:cubicBezTo>
                  <a:cubicBezTo>
                    <a:pt x="610" y="1154"/>
                    <a:pt x="602" y="1153"/>
                    <a:pt x="599" y="1153"/>
                  </a:cubicBezTo>
                  <a:cubicBezTo>
                    <a:pt x="596" y="1122"/>
                    <a:pt x="591" y="1106"/>
                    <a:pt x="589" y="1106"/>
                  </a:cubicBezTo>
                  <a:cubicBezTo>
                    <a:pt x="586" y="1106"/>
                    <a:pt x="585" y="1121"/>
                    <a:pt x="586" y="1150"/>
                  </a:cubicBezTo>
                  <a:cubicBezTo>
                    <a:pt x="586" y="1203"/>
                    <a:pt x="573" y="1206"/>
                    <a:pt x="557" y="1206"/>
                  </a:cubicBezTo>
                  <a:cubicBezTo>
                    <a:pt x="555" y="1206"/>
                    <a:pt x="554" y="1206"/>
                    <a:pt x="552" y="1206"/>
                  </a:cubicBezTo>
                  <a:cubicBezTo>
                    <a:pt x="547" y="1205"/>
                    <a:pt x="542" y="1205"/>
                    <a:pt x="538" y="1205"/>
                  </a:cubicBezTo>
                  <a:cubicBezTo>
                    <a:pt x="524" y="1205"/>
                    <a:pt x="514" y="1213"/>
                    <a:pt x="514" y="1259"/>
                  </a:cubicBezTo>
                  <a:lnTo>
                    <a:pt x="505" y="1256"/>
                  </a:lnTo>
                  <a:cubicBezTo>
                    <a:pt x="499" y="1256"/>
                    <a:pt x="492" y="1313"/>
                    <a:pt x="489" y="1313"/>
                  </a:cubicBezTo>
                  <a:cubicBezTo>
                    <a:pt x="489" y="1313"/>
                    <a:pt x="489" y="1313"/>
                    <a:pt x="489" y="1312"/>
                  </a:cubicBezTo>
                  <a:cubicBezTo>
                    <a:pt x="487" y="1342"/>
                    <a:pt x="486" y="1357"/>
                    <a:pt x="485" y="1357"/>
                  </a:cubicBezTo>
                  <a:cubicBezTo>
                    <a:pt x="484" y="1357"/>
                    <a:pt x="484" y="1342"/>
                    <a:pt x="486" y="1312"/>
                  </a:cubicBezTo>
                  <a:cubicBezTo>
                    <a:pt x="489" y="1275"/>
                    <a:pt x="486" y="1234"/>
                    <a:pt x="483" y="1193"/>
                  </a:cubicBezTo>
                  <a:cubicBezTo>
                    <a:pt x="477" y="1234"/>
                    <a:pt x="473" y="1272"/>
                    <a:pt x="477" y="1312"/>
                  </a:cubicBezTo>
                  <a:cubicBezTo>
                    <a:pt x="477" y="1372"/>
                    <a:pt x="473" y="1372"/>
                    <a:pt x="473" y="1372"/>
                  </a:cubicBezTo>
                  <a:cubicBezTo>
                    <a:pt x="470" y="1372"/>
                    <a:pt x="470" y="1372"/>
                    <a:pt x="470" y="1312"/>
                  </a:cubicBezTo>
                  <a:lnTo>
                    <a:pt x="470" y="1193"/>
                  </a:lnTo>
                  <a:lnTo>
                    <a:pt x="467" y="1193"/>
                  </a:lnTo>
                  <a:cubicBezTo>
                    <a:pt x="467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0" y="1044"/>
                    <a:pt x="459" y="1044"/>
                  </a:cubicBezTo>
                  <a:cubicBezTo>
                    <a:pt x="458" y="1044"/>
                    <a:pt x="456" y="1073"/>
                    <a:pt x="455" y="1131"/>
                  </a:cubicBezTo>
                  <a:lnTo>
                    <a:pt x="448" y="1190"/>
                  </a:lnTo>
                  <a:cubicBezTo>
                    <a:pt x="447" y="1153"/>
                    <a:pt x="446" y="1139"/>
                    <a:pt x="445" y="1139"/>
                  </a:cubicBezTo>
                  <a:cubicBezTo>
                    <a:pt x="442" y="1139"/>
                    <a:pt x="438" y="1208"/>
                    <a:pt x="436" y="1247"/>
                  </a:cubicBezTo>
                  <a:cubicBezTo>
                    <a:pt x="434" y="1187"/>
                    <a:pt x="433" y="1157"/>
                    <a:pt x="431" y="1157"/>
                  </a:cubicBezTo>
                  <a:cubicBezTo>
                    <a:pt x="429" y="1157"/>
                    <a:pt x="428" y="1187"/>
                    <a:pt x="426" y="1247"/>
                  </a:cubicBezTo>
                  <a:cubicBezTo>
                    <a:pt x="426" y="1276"/>
                    <a:pt x="426" y="1291"/>
                    <a:pt x="424" y="1291"/>
                  </a:cubicBezTo>
                  <a:cubicBezTo>
                    <a:pt x="423" y="1291"/>
                    <a:pt x="422" y="1276"/>
                    <a:pt x="420" y="1247"/>
                  </a:cubicBezTo>
                  <a:cubicBezTo>
                    <a:pt x="417" y="1187"/>
                    <a:pt x="414" y="1184"/>
                    <a:pt x="408" y="1184"/>
                  </a:cubicBezTo>
                  <a:cubicBezTo>
                    <a:pt x="405" y="1230"/>
                    <a:pt x="391" y="1239"/>
                    <a:pt x="374" y="1239"/>
                  </a:cubicBezTo>
                  <a:cubicBezTo>
                    <a:pt x="368" y="1239"/>
                    <a:pt x="363" y="1238"/>
                    <a:pt x="357" y="1237"/>
                  </a:cubicBezTo>
                  <a:cubicBezTo>
                    <a:pt x="351" y="1237"/>
                    <a:pt x="345" y="1236"/>
                    <a:pt x="340" y="1236"/>
                  </a:cubicBezTo>
                  <a:cubicBezTo>
                    <a:pt x="322" y="1236"/>
                    <a:pt x="310" y="1244"/>
                    <a:pt x="310" y="1291"/>
                  </a:cubicBezTo>
                  <a:cubicBezTo>
                    <a:pt x="307" y="1287"/>
                    <a:pt x="307" y="1287"/>
                    <a:pt x="304" y="1228"/>
                  </a:cubicBezTo>
                  <a:cubicBezTo>
                    <a:pt x="304" y="1204"/>
                    <a:pt x="304" y="1190"/>
                    <a:pt x="303" y="1190"/>
                  </a:cubicBezTo>
                  <a:cubicBezTo>
                    <a:pt x="302" y="1190"/>
                    <a:pt x="300" y="1218"/>
                    <a:pt x="298" y="1287"/>
                  </a:cubicBezTo>
                  <a:cubicBezTo>
                    <a:pt x="296" y="1322"/>
                    <a:pt x="295" y="1356"/>
                    <a:pt x="295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8" y="1228"/>
                    <a:pt x="276" y="1225"/>
                  </a:cubicBezTo>
                  <a:cubicBezTo>
                    <a:pt x="275" y="1225"/>
                    <a:pt x="274" y="1225"/>
                    <a:pt x="273" y="1225"/>
                  </a:cubicBezTo>
                  <a:cubicBezTo>
                    <a:pt x="264" y="1225"/>
                    <a:pt x="254" y="1227"/>
                    <a:pt x="254" y="1281"/>
                  </a:cubicBezTo>
                  <a:cubicBezTo>
                    <a:pt x="251" y="1311"/>
                    <a:pt x="249" y="1326"/>
                    <a:pt x="249" y="1326"/>
                  </a:cubicBezTo>
                  <a:cubicBezTo>
                    <a:pt x="249" y="1326"/>
                    <a:pt x="249" y="1311"/>
                    <a:pt x="251" y="1281"/>
                  </a:cubicBezTo>
                  <a:cubicBezTo>
                    <a:pt x="253" y="1207"/>
                    <a:pt x="247" y="1156"/>
                    <a:pt x="241" y="1156"/>
                  </a:cubicBezTo>
                  <a:cubicBezTo>
                    <a:pt x="237" y="1156"/>
                    <a:pt x="232" y="1175"/>
                    <a:pt x="229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20" y="1159"/>
                    <a:pt x="216" y="1159"/>
                    <a:pt x="207" y="1215"/>
                  </a:cubicBezTo>
                  <a:lnTo>
                    <a:pt x="185" y="1212"/>
                  </a:lnTo>
                  <a:cubicBezTo>
                    <a:pt x="179" y="1212"/>
                    <a:pt x="173" y="1269"/>
                    <a:pt x="173" y="1269"/>
                  </a:cubicBezTo>
                  <a:lnTo>
                    <a:pt x="169" y="1269"/>
                  </a:lnTo>
                  <a:cubicBezTo>
                    <a:pt x="169" y="1209"/>
                    <a:pt x="154" y="1209"/>
                    <a:pt x="132" y="1206"/>
                  </a:cubicBezTo>
                  <a:cubicBezTo>
                    <a:pt x="113" y="1203"/>
                    <a:pt x="94" y="1200"/>
                    <a:pt x="91" y="1140"/>
                  </a:cubicBezTo>
                  <a:cubicBezTo>
                    <a:pt x="91" y="1140"/>
                    <a:pt x="88" y="1140"/>
                    <a:pt x="85" y="1197"/>
                  </a:cubicBezTo>
                  <a:cubicBezTo>
                    <a:pt x="83" y="1266"/>
                    <a:pt x="81" y="1295"/>
                    <a:pt x="79" y="1295"/>
                  </a:cubicBezTo>
                  <a:cubicBezTo>
                    <a:pt x="78" y="1295"/>
                    <a:pt x="77" y="1281"/>
                    <a:pt x="75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2" y="1165"/>
                    <a:pt x="58" y="1194"/>
                    <a:pt x="57" y="1253"/>
                  </a:cubicBezTo>
                  <a:lnTo>
                    <a:pt x="57" y="1193"/>
                  </a:lnTo>
                  <a:cubicBezTo>
                    <a:pt x="55" y="1148"/>
                    <a:pt x="53" y="1128"/>
                    <a:pt x="51" y="1128"/>
                  </a:cubicBezTo>
                  <a:cubicBezTo>
                    <a:pt x="47" y="1128"/>
                    <a:pt x="43" y="1178"/>
                    <a:pt x="41" y="1250"/>
                  </a:cubicBezTo>
                  <a:cubicBezTo>
                    <a:pt x="39" y="1208"/>
                    <a:pt x="36" y="1166"/>
                    <a:pt x="34" y="1166"/>
                  </a:cubicBezTo>
                  <a:cubicBezTo>
                    <a:pt x="33" y="1166"/>
                    <a:pt x="32" y="1173"/>
                    <a:pt x="32" y="1190"/>
                  </a:cubicBezTo>
                  <a:cubicBezTo>
                    <a:pt x="28" y="1190"/>
                    <a:pt x="28" y="1190"/>
                    <a:pt x="28" y="1071"/>
                  </a:cubicBezTo>
                  <a:cubicBezTo>
                    <a:pt x="28" y="1034"/>
                    <a:pt x="28" y="993"/>
                    <a:pt x="25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19" y="2106"/>
                    <a:pt x="1920" y="2106"/>
                    <a:pt x="1921" y="2106"/>
                  </a:cubicBezTo>
                  <a:cubicBezTo>
                    <a:pt x="1924" y="2106"/>
                    <a:pt x="1924" y="2097"/>
                    <a:pt x="1921" y="2049"/>
                  </a:cubicBezTo>
                  <a:cubicBezTo>
                    <a:pt x="1918" y="2046"/>
                    <a:pt x="1915" y="2046"/>
                    <a:pt x="1915" y="20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5" name="Google Shape;12715;p53">
              <a:extLst>
                <a:ext uri="{FF2B5EF4-FFF2-40B4-BE49-F238E27FC236}">
                  <a16:creationId xmlns:a16="http://schemas.microsoft.com/office/drawing/2014/main" id="{906069B9-0D1C-461A-C2DE-7B03A546ED72}"/>
                </a:ext>
              </a:extLst>
            </p:cNvPr>
            <p:cNvSpPr/>
            <p:nvPr/>
          </p:nvSpPr>
          <p:spPr>
            <a:xfrm>
              <a:off x="4254288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9" y="97"/>
                    <a:pt x="1919" y="40"/>
                  </a:cubicBezTo>
                  <a:cubicBezTo>
                    <a:pt x="1919" y="15"/>
                    <a:pt x="1918" y="1"/>
                    <a:pt x="1917" y="1"/>
                  </a:cubicBezTo>
                  <a:close/>
                  <a:moveTo>
                    <a:pt x="2605" y="491"/>
                  </a:moveTo>
                  <a:cubicBezTo>
                    <a:pt x="2602" y="529"/>
                    <a:pt x="2599" y="570"/>
                    <a:pt x="2602" y="607"/>
                  </a:cubicBezTo>
                  <a:lnTo>
                    <a:pt x="2605" y="607"/>
                  </a:lnTo>
                  <a:cubicBezTo>
                    <a:pt x="2605" y="607"/>
                    <a:pt x="2608" y="551"/>
                    <a:pt x="2608" y="491"/>
                  </a:cubicBezTo>
                  <a:close/>
                  <a:moveTo>
                    <a:pt x="764" y="1019"/>
                  </a:move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5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6" y="1096"/>
                    <a:pt x="2066" y="1103"/>
                    <a:pt x="2066" y="1121"/>
                  </a:cubicBezTo>
                  <a:lnTo>
                    <a:pt x="2066" y="1124"/>
                  </a:lnTo>
                  <a:cubicBezTo>
                    <a:pt x="2066" y="1143"/>
                    <a:pt x="2063" y="1162"/>
                    <a:pt x="2060" y="1181"/>
                  </a:cubicBezTo>
                  <a:lnTo>
                    <a:pt x="2060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0" y="1046"/>
                  </a:moveTo>
                  <a:cubicBezTo>
                    <a:pt x="2357" y="1065"/>
                    <a:pt x="2354" y="1084"/>
                    <a:pt x="2354" y="1106"/>
                  </a:cubicBezTo>
                  <a:cubicBezTo>
                    <a:pt x="2354" y="1165"/>
                    <a:pt x="2357" y="1165"/>
                    <a:pt x="2360" y="1165"/>
                  </a:cubicBezTo>
                  <a:cubicBezTo>
                    <a:pt x="2362" y="1183"/>
                    <a:pt x="2364" y="1190"/>
                    <a:pt x="2365" y="1190"/>
                  </a:cubicBezTo>
                  <a:cubicBezTo>
                    <a:pt x="2368" y="1190"/>
                    <a:pt x="2370" y="1148"/>
                    <a:pt x="2370" y="1106"/>
                  </a:cubicBezTo>
                  <a:cubicBezTo>
                    <a:pt x="2370" y="1049"/>
                    <a:pt x="2367" y="1046"/>
                    <a:pt x="2360" y="1046"/>
                  </a:cubicBezTo>
                  <a:close/>
                  <a:moveTo>
                    <a:pt x="734" y="1231"/>
                  </a:moveTo>
                  <a:lnTo>
                    <a:pt x="734" y="1231"/>
                  </a:ln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89" y="1168"/>
                  </a:moveTo>
                  <a:cubicBezTo>
                    <a:pt x="2392" y="1209"/>
                    <a:pt x="2389" y="1247"/>
                    <a:pt x="2379" y="1284"/>
                  </a:cubicBezTo>
                  <a:cubicBezTo>
                    <a:pt x="2376" y="1247"/>
                    <a:pt x="2379" y="1206"/>
                    <a:pt x="2382" y="1168"/>
                  </a:cubicBezTo>
                  <a:close/>
                  <a:moveTo>
                    <a:pt x="1618" y="1178"/>
                  </a:moveTo>
                  <a:lnTo>
                    <a:pt x="1621" y="1237"/>
                  </a:lnTo>
                  <a:lnTo>
                    <a:pt x="1618" y="1297"/>
                  </a:lnTo>
                  <a:lnTo>
                    <a:pt x="1615" y="1297"/>
                  </a:lnTo>
                  <a:cubicBezTo>
                    <a:pt x="1615" y="1256"/>
                    <a:pt x="1615" y="1218"/>
                    <a:pt x="1618" y="1178"/>
                  </a:cubicBezTo>
                  <a:close/>
                  <a:moveTo>
                    <a:pt x="1894" y="1249"/>
                  </a:moveTo>
                  <a:cubicBezTo>
                    <a:pt x="1896" y="1249"/>
                    <a:pt x="1898" y="1276"/>
                    <a:pt x="1900" y="1278"/>
                  </a:cubicBezTo>
                  <a:cubicBezTo>
                    <a:pt x="1902" y="1326"/>
                    <a:pt x="1903" y="1335"/>
                    <a:pt x="1900" y="1335"/>
                  </a:cubicBezTo>
                  <a:cubicBezTo>
                    <a:pt x="1899" y="1335"/>
                    <a:pt x="1898" y="1335"/>
                    <a:pt x="1897" y="1334"/>
                  </a:cubicBezTo>
                  <a:cubicBezTo>
                    <a:pt x="1894" y="1316"/>
                    <a:pt x="1894" y="1297"/>
                    <a:pt x="1894" y="1275"/>
                  </a:cubicBezTo>
                  <a:cubicBezTo>
                    <a:pt x="1894" y="1255"/>
                    <a:pt x="1894" y="1249"/>
                    <a:pt x="1894" y="1249"/>
                  </a:cubicBezTo>
                  <a:close/>
                  <a:moveTo>
                    <a:pt x="1543" y="1168"/>
                  </a:moveTo>
                  <a:cubicBezTo>
                    <a:pt x="1546" y="1168"/>
                    <a:pt x="1543" y="1284"/>
                    <a:pt x="1543" y="1344"/>
                  </a:cubicBezTo>
                  <a:cubicBezTo>
                    <a:pt x="1539" y="1344"/>
                    <a:pt x="1539" y="1344"/>
                    <a:pt x="1539" y="1284"/>
                  </a:cubicBezTo>
                  <a:cubicBezTo>
                    <a:pt x="1539" y="1225"/>
                    <a:pt x="1543" y="1168"/>
                    <a:pt x="1543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6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0" y="1244"/>
                    <a:pt x="1953" y="1225"/>
                  </a:cubicBezTo>
                  <a:close/>
                  <a:moveTo>
                    <a:pt x="725" y="1287"/>
                  </a:moveTo>
                  <a:lnTo>
                    <a:pt x="728" y="1347"/>
                  </a:lnTo>
                  <a:lnTo>
                    <a:pt x="725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6" y="1322"/>
                  </a:moveTo>
                  <a:cubicBezTo>
                    <a:pt x="1806" y="1342"/>
                    <a:pt x="1805" y="1348"/>
                    <a:pt x="1805" y="1348"/>
                  </a:cubicBezTo>
                  <a:cubicBezTo>
                    <a:pt x="1804" y="1348"/>
                    <a:pt x="1804" y="1322"/>
                    <a:pt x="1806" y="1322"/>
                  </a:cubicBezTo>
                  <a:close/>
                  <a:moveTo>
                    <a:pt x="753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3" y="1350"/>
                    <a:pt x="753" y="1350"/>
                    <a:pt x="753" y="1291"/>
                  </a:cubicBezTo>
                  <a:close/>
                  <a:moveTo>
                    <a:pt x="1232" y="1240"/>
                  </a:moveTo>
                  <a:cubicBezTo>
                    <a:pt x="1239" y="1281"/>
                    <a:pt x="1235" y="1322"/>
                    <a:pt x="1229" y="1359"/>
                  </a:cubicBezTo>
                  <a:cubicBezTo>
                    <a:pt x="1223" y="1359"/>
                    <a:pt x="1223" y="1359"/>
                    <a:pt x="1223" y="1300"/>
                  </a:cubicBezTo>
                  <a:cubicBezTo>
                    <a:pt x="1223" y="1240"/>
                    <a:pt x="1229" y="1240"/>
                    <a:pt x="1232" y="1240"/>
                  </a:cubicBezTo>
                  <a:close/>
                  <a:moveTo>
                    <a:pt x="2129" y="1250"/>
                  </a:moveTo>
                  <a:cubicBezTo>
                    <a:pt x="2129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9" y="1328"/>
                    <a:pt x="2119" y="1287"/>
                    <a:pt x="2125" y="1250"/>
                  </a:cubicBezTo>
                  <a:close/>
                  <a:moveTo>
                    <a:pt x="1449" y="1272"/>
                  </a:moveTo>
                  <a:lnTo>
                    <a:pt x="1452" y="1331"/>
                  </a:lnTo>
                  <a:lnTo>
                    <a:pt x="1449" y="1391"/>
                  </a:lnTo>
                  <a:lnTo>
                    <a:pt x="1445" y="1391"/>
                  </a:lnTo>
                  <a:cubicBezTo>
                    <a:pt x="1445" y="1350"/>
                    <a:pt x="1445" y="1312"/>
                    <a:pt x="1449" y="1272"/>
                  </a:cubicBezTo>
                  <a:close/>
                  <a:moveTo>
                    <a:pt x="776" y="1296"/>
                  </a:moveTo>
                  <a:cubicBezTo>
                    <a:pt x="777" y="1296"/>
                    <a:pt x="777" y="1296"/>
                    <a:pt x="778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79" y="1384"/>
                    <a:pt x="778" y="1398"/>
                    <a:pt x="777" y="1398"/>
                  </a:cubicBezTo>
                  <a:cubicBezTo>
                    <a:pt x="776" y="1398"/>
                    <a:pt x="775" y="1383"/>
                    <a:pt x="775" y="1353"/>
                  </a:cubicBezTo>
                  <a:cubicBezTo>
                    <a:pt x="775" y="1305"/>
                    <a:pt x="775" y="1296"/>
                    <a:pt x="776" y="1296"/>
                  </a:cubicBezTo>
                  <a:close/>
                  <a:moveTo>
                    <a:pt x="1104" y="1281"/>
                  </a:moveTo>
                  <a:lnTo>
                    <a:pt x="1107" y="1284"/>
                  </a:lnTo>
                  <a:cubicBezTo>
                    <a:pt x="1107" y="1341"/>
                    <a:pt x="1104" y="1400"/>
                    <a:pt x="1104" y="1400"/>
                  </a:cubicBezTo>
                  <a:lnTo>
                    <a:pt x="1101" y="1400"/>
                  </a:lnTo>
                  <a:cubicBezTo>
                    <a:pt x="1098" y="1359"/>
                    <a:pt x="1098" y="1322"/>
                    <a:pt x="1104" y="1281"/>
                  </a:cubicBezTo>
                  <a:close/>
                  <a:moveTo>
                    <a:pt x="1821" y="1325"/>
                  </a:moveTo>
                  <a:lnTo>
                    <a:pt x="1825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5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0" y="1441"/>
                    <a:pt x="690" y="1422"/>
                    <a:pt x="690" y="1400"/>
                  </a:cubicBezTo>
                  <a:cubicBezTo>
                    <a:pt x="690" y="1381"/>
                    <a:pt x="690" y="1363"/>
                    <a:pt x="693" y="1344"/>
                  </a:cubicBezTo>
                  <a:close/>
                  <a:moveTo>
                    <a:pt x="2219" y="1203"/>
                  </a:moveTo>
                  <a:lnTo>
                    <a:pt x="2226" y="1206"/>
                  </a:lnTo>
                  <a:cubicBezTo>
                    <a:pt x="2226" y="1206"/>
                    <a:pt x="2223" y="1262"/>
                    <a:pt x="2219" y="1322"/>
                  </a:cubicBezTo>
                  <a:cubicBezTo>
                    <a:pt x="2216" y="1419"/>
                    <a:pt x="2214" y="1462"/>
                    <a:pt x="2214" y="1462"/>
                  </a:cubicBezTo>
                  <a:cubicBezTo>
                    <a:pt x="2213" y="1462"/>
                    <a:pt x="2213" y="1433"/>
                    <a:pt x="2213" y="1381"/>
                  </a:cubicBezTo>
                  <a:cubicBezTo>
                    <a:pt x="2213" y="1322"/>
                    <a:pt x="2216" y="1262"/>
                    <a:pt x="2219" y="1203"/>
                  </a:cubicBezTo>
                  <a:close/>
                  <a:moveTo>
                    <a:pt x="570" y="1299"/>
                  </a:moveTo>
                  <a:cubicBezTo>
                    <a:pt x="571" y="1299"/>
                    <a:pt x="571" y="1305"/>
                    <a:pt x="571" y="1325"/>
                  </a:cubicBezTo>
                  <a:lnTo>
                    <a:pt x="571" y="1385"/>
                  </a:lnTo>
                  <a:cubicBezTo>
                    <a:pt x="569" y="1427"/>
                    <a:pt x="567" y="1467"/>
                    <a:pt x="565" y="1467"/>
                  </a:cubicBezTo>
                  <a:cubicBezTo>
                    <a:pt x="565" y="1467"/>
                    <a:pt x="565" y="1461"/>
                    <a:pt x="565" y="1444"/>
                  </a:cubicBezTo>
                  <a:cubicBezTo>
                    <a:pt x="565" y="1444"/>
                    <a:pt x="565" y="1385"/>
                    <a:pt x="568" y="1325"/>
                  </a:cubicBezTo>
                  <a:cubicBezTo>
                    <a:pt x="568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7" y="1388"/>
                    <a:pt x="1847" y="1447"/>
                  </a:cubicBezTo>
                  <a:cubicBezTo>
                    <a:pt x="1847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8" y="1253"/>
                  </a:moveTo>
                  <a:cubicBezTo>
                    <a:pt x="2564" y="1291"/>
                    <a:pt x="2564" y="1331"/>
                    <a:pt x="2564" y="1372"/>
                  </a:cubicBezTo>
                  <a:cubicBezTo>
                    <a:pt x="2567" y="1488"/>
                    <a:pt x="2567" y="1488"/>
                    <a:pt x="2561" y="1488"/>
                  </a:cubicBezTo>
                  <a:cubicBezTo>
                    <a:pt x="2558" y="1488"/>
                    <a:pt x="2555" y="1488"/>
                    <a:pt x="2555" y="1428"/>
                  </a:cubicBezTo>
                  <a:lnTo>
                    <a:pt x="2558" y="1428"/>
                  </a:lnTo>
                  <a:cubicBezTo>
                    <a:pt x="2558" y="1446"/>
                    <a:pt x="2558" y="1453"/>
                    <a:pt x="2558" y="1453"/>
                  </a:cubicBezTo>
                  <a:cubicBezTo>
                    <a:pt x="2559" y="1453"/>
                    <a:pt x="2560" y="1411"/>
                    <a:pt x="2558" y="1369"/>
                  </a:cubicBezTo>
                  <a:lnTo>
                    <a:pt x="2558" y="1253"/>
                  </a:lnTo>
                  <a:close/>
                  <a:moveTo>
                    <a:pt x="2599" y="1375"/>
                  </a:moveTo>
                  <a:lnTo>
                    <a:pt x="2602" y="1435"/>
                  </a:lnTo>
                  <a:cubicBezTo>
                    <a:pt x="2602" y="1494"/>
                    <a:pt x="2599" y="1494"/>
                    <a:pt x="2595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2" y="1413"/>
                    <a:pt x="2595" y="1394"/>
                    <a:pt x="2599" y="1375"/>
                  </a:cubicBezTo>
                  <a:close/>
                  <a:moveTo>
                    <a:pt x="2009" y="1469"/>
                  </a:moveTo>
                  <a:lnTo>
                    <a:pt x="2013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5" y="1413"/>
                  </a:moveTo>
                  <a:lnTo>
                    <a:pt x="2041" y="1416"/>
                  </a:lnTo>
                  <a:cubicBezTo>
                    <a:pt x="2041" y="1454"/>
                    <a:pt x="2041" y="1494"/>
                    <a:pt x="2038" y="1532"/>
                  </a:cubicBezTo>
                  <a:cubicBezTo>
                    <a:pt x="2037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5" y="1413"/>
                  </a:cubicBezTo>
                  <a:close/>
                  <a:moveTo>
                    <a:pt x="2232" y="1441"/>
                  </a:moveTo>
                  <a:lnTo>
                    <a:pt x="2235" y="1501"/>
                  </a:lnTo>
                  <a:cubicBezTo>
                    <a:pt x="2235" y="1560"/>
                    <a:pt x="2232" y="1560"/>
                    <a:pt x="2229" y="1560"/>
                  </a:cubicBezTo>
                  <a:lnTo>
                    <a:pt x="2229" y="1501"/>
                  </a:lnTo>
                  <a:lnTo>
                    <a:pt x="2232" y="1441"/>
                  </a:lnTo>
                  <a:close/>
                  <a:moveTo>
                    <a:pt x="2150" y="1432"/>
                  </a:moveTo>
                  <a:lnTo>
                    <a:pt x="2150" y="1432"/>
                  </a:lnTo>
                  <a:cubicBezTo>
                    <a:pt x="2154" y="1432"/>
                    <a:pt x="2150" y="1491"/>
                    <a:pt x="2147" y="1607"/>
                  </a:cubicBezTo>
                  <a:cubicBezTo>
                    <a:pt x="2145" y="1632"/>
                    <a:pt x="2143" y="1646"/>
                    <a:pt x="2143" y="1646"/>
                  </a:cubicBezTo>
                  <a:cubicBezTo>
                    <a:pt x="2142" y="1646"/>
                    <a:pt x="2142" y="1617"/>
                    <a:pt x="2144" y="1548"/>
                  </a:cubicBezTo>
                  <a:cubicBezTo>
                    <a:pt x="2147" y="1488"/>
                    <a:pt x="2150" y="1432"/>
                    <a:pt x="2150" y="1432"/>
                  </a:cubicBezTo>
                  <a:close/>
                  <a:moveTo>
                    <a:pt x="2454" y="1353"/>
                  </a:moveTo>
                  <a:lnTo>
                    <a:pt x="2454" y="1472"/>
                  </a:lnTo>
                  <a:cubicBezTo>
                    <a:pt x="2451" y="1532"/>
                    <a:pt x="2451" y="1588"/>
                    <a:pt x="2451" y="1648"/>
                  </a:cubicBezTo>
                  <a:cubicBezTo>
                    <a:pt x="2450" y="1628"/>
                    <a:pt x="2447" y="1609"/>
                    <a:pt x="2442" y="1588"/>
                  </a:cubicBezTo>
                  <a:lnTo>
                    <a:pt x="2433" y="1588"/>
                  </a:lnTo>
                  <a:lnTo>
                    <a:pt x="2442" y="1529"/>
                  </a:lnTo>
                  <a:cubicBezTo>
                    <a:pt x="2451" y="1491"/>
                    <a:pt x="2454" y="1450"/>
                    <a:pt x="2451" y="1413"/>
                  </a:cubicBezTo>
                  <a:cubicBezTo>
                    <a:pt x="2451" y="1394"/>
                    <a:pt x="2451" y="1372"/>
                    <a:pt x="2454" y="1353"/>
                  </a:cubicBezTo>
                  <a:close/>
                  <a:moveTo>
                    <a:pt x="464" y="1488"/>
                  </a:moveTo>
                  <a:cubicBezTo>
                    <a:pt x="468" y="1548"/>
                    <a:pt x="468" y="1607"/>
                    <a:pt x="461" y="1663"/>
                  </a:cubicBezTo>
                  <a:cubicBezTo>
                    <a:pt x="458" y="1663"/>
                    <a:pt x="458" y="1663"/>
                    <a:pt x="458" y="1604"/>
                  </a:cubicBezTo>
                  <a:cubicBezTo>
                    <a:pt x="458" y="1566"/>
                    <a:pt x="458" y="1526"/>
                    <a:pt x="464" y="1488"/>
                  </a:cubicBezTo>
                  <a:close/>
                  <a:moveTo>
                    <a:pt x="1975" y="1582"/>
                  </a:moveTo>
                  <a:cubicBezTo>
                    <a:pt x="1972" y="1601"/>
                    <a:pt x="1969" y="1623"/>
                    <a:pt x="1972" y="1642"/>
                  </a:cubicBezTo>
                  <a:cubicBezTo>
                    <a:pt x="1969" y="1660"/>
                    <a:pt x="1972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9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29" y="1582"/>
                    <a:pt x="29" y="1623"/>
                    <a:pt x="26" y="1660"/>
                  </a:cubicBezTo>
                  <a:cubicBezTo>
                    <a:pt x="24" y="1695"/>
                    <a:pt x="23" y="1710"/>
                    <a:pt x="22" y="1710"/>
                  </a:cubicBezTo>
                  <a:cubicBezTo>
                    <a:pt x="20" y="1710"/>
                    <a:pt x="21" y="1626"/>
                    <a:pt x="26" y="1544"/>
                  </a:cubicBezTo>
                  <a:cubicBezTo>
                    <a:pt x="27" y="1485"/>
                    <a:pt x="28" y="1455"/>
                    <a:pt x="29" y="1455"/>
                  </a:cubicBezTo>
                  <a:close/>
                  <a:moveTo>
                    <a:pt x="841" y="1601"/>
                  </a:moveTo>
                  <a:lnTo>
                    <a:pt x="844" y="1660"/>
                  </a:lnTo>
                  <a:cubicBezTo>
                    <a:pt x="844" y="1714"/>
                    <a:pt x="841" y="1717"/>
                    <a:pt x="841" y="1717"/>
                  </a:cubicBezTo>
                  <a:cubicBezTo>
                    <a:pt x="841" y="1717"/>
                    <a:pt x="841" y="1717"/>
                    <a:pt x="841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1" y="1601"/>
                  </a:cubicBezTo>
                  <a:close/>
                  <a:moveTo>
                    <a:pt x="1492" y="1632"/>
                  </a:moveTo>
                  <a:cubicBezTo>
                    <a:pt x="1492" y="1692"/>
                    <a:pt x="1489" y="1751"/>
                    <a:pt x="1489" y="1751"/>
                  </a:cubicBezTo>
                  <a:lnTo>
                    <a:pt x="1486" y="1751"/>
                  </a:lnTo>
                  <a:cubicBezTo>
                    <a:pt x="1486" y="1710"/>
                    <a:pt x="1486" y="1673"/>
                    <a:pt x="1489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800" y="1770"/>
                  </a:lnTo>
                  <a:cubicBezTo>
                    <a:pt x="797" y="1732"/>
                    <a:pt x="800" y="1692"/>
                    <a:pt x="803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2" y="1783"/>
                  </a:cubicBezTo>
                  <a:lnTo>
                    <a:pt x="2555" y="1783"/>
                  </a:lnTo>
                  <a:lnTo>
                    <a:pt x="2552" y="1723"/>
                  </a:lnTo>
                  <a:close/>
                  <a:moveTo>
                    <a:pt x="23" y="952"/>
                  </a:moveTo>
                  <a:cubicBezTo>
                    <a:pt x="19" y="993"/>
                    <a:pt x="19" y="1030"/>
                    <a:pt x="19" y="1071"/>
                  </a:cubicBezTo>
                  <a:lnTo>
                    <a:pt x="13" y="1071"/>
                  </a:lnTo>
                  <a:cubicBezTo>
                    <a:pt x="13" y="1071"/>
                    <a:pt x="13" y="1071"/>
                    <a:pt x="13" y="1071"/>
                  </a:cubicBezTo>
                  <a:cubicBezTo>
                    <a:pt x="13" y="1071"/>
                    <a:pt x="10" y="1074"/>
                    <a:pt x="10" y="1128"/>
                  </a:cubicBezTo>
                  <a:cubicBezTo>
                    <a:pt x="10" y="1187"/>
                    <a:pt x="7" y="1187"/>
                    <a:pt x="4" y="1187"/>
                  </a:cubicBezTo>
                  <a:cubicBezTo>
                    <a:pt x="4" y="1170"/>
                    <a:pt x="4" y="1162"/>
                    <a:pt x="3" y="1162"/>
                  </a:cubicBezTo>
                  <a:lnTo>
                    <a:pt x="3" y="1162"/>
                  </a:lnTo>
                  <a:cubicBezTo>
                    <a:pt x="3" y="1162"/>
                    <a:pt x="2" y="1205"/>
                    <a:pt x="4" y="1247"/>
                  </a:cubicBezTo>
                  <a:cubicBezTo>
                    <a:pt x="7" y="1284"/>
                    <a:pt x="7" y="1325"/>
                    <a:pt x="1" y="1363"/>
                  </a:cubicBezTo>
                  <a:lnTo>
                    <a:pt x="1" y="1482"/>
                  </a:lnTo>
                  <a:cubicBezTo>
                    <a:pt x="1" y="1560"/>
                    <a:pt x="1" y="1638"/>
                    <a:pt x="7" y="1720"/>
                  </a:cubicBezTo>
                  <a:cubicBezTo>
                    <a:pt x="14" y="1755"/>
                    <a:pt x="20" y="1789"/>
                    <a:pt x="24" y="1789"/>
                  </a:cubicBezTo>
                  <a:cubicBezTo>
                    <a:pt x="27" y="1789"/>
                    <a:pt x="29" y="1771"/>
                    <a:pt x="29" y="1723"/>
                  </a:cubicBezTo>
                  <a:cubicBezTo>
                    <a:pt x="29" y="1701"/>
                    <a:pt x="32" y="1682"/>
                    <a:pt x="35" y="1663"/>
                  </a:cubicBezTo>
                  <a:cubicBezTo>
                    <a:pt x="38" y="1682"/>
                    <a:pt x="41" y="1704"/>
                    <a:pt x="41" y="1723"/>
                  </a:cubicBezTo>
                  <a:cubicBezTo>
                    <a:pt x="41" y="1783"/>
                    <a:pt x="54" y="1786"/>
                    <a:pt x="70" y="1786"/>
                  </a:cubicBezTo>
                  <a:cubicBezTo>
                    <a:pt x="88" y="1789"/>
                    <a:pt x="98" y="1792"/>
                    <a:pt x="101" y="1852"/>
                  </a:cubicBezTo>
                  <a:cubicBezTo>
                    <a:pt x="104" y="1911"/>
                    <a:pt x="107" y="1911"/>
                    <a:pt x="107" y="1911"/>
                  </a:cubicBezTo>
                  <a:cubicBezTo>
                    <a:pt x="107" y="1865"/>
                    <a:pt x="119" y="1856"/>
                    <a:pt x="134" y="1856"/>
                  </a:cubicBezTo>
                  <a:cubicBezTo>
                    <a:pt x="138" y="1856"/>
                    <a:pt x="143" y="1857"/>
                    <a:pt x="148" y="1858"/>
                  </a:cubicBezTo>
                  <a:cubicBezTo>
                    <a:pt x="153" y="1858"/>
                    <a:pt x="158" y="1859"/>
                    <a:pt x="162" y="1859"/>
                  </a:cubicBezTo>
                  <a:cubicBezTo>
                    <a:pt x="179" y="1859"/>
                    <a:pt x="192" y="1851"/>
                    <a:pt x="192" y="1804"/>
                  </a:cubicBezTo>
                  <a:lnTo>
                    <a:pt x="198" y="1804"/>
                  </a:lnTo>
                  <a:cubicBezTo>
                    <a:pt x="198" y="1864"/>
                    <a:pt x="204" y="1864"/>
                    <a:pt x="211" y="1867"/>
                  </a:cubicBezTo>
                  <a:cubicBezTo>
                    <a:pt x="217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3" y="1870"/>
                  </a:cubicBezTo>
                  <a:cubicBezTo>
                    <a:pt x="239" y="1870"/>
                    <a:pt x="242" y="1870"/>
                    <a:pt x="242" y="1811"/>
                  </a:cubicBezTo>
                  <a:cubicBezTo>
                    <a:pt x="245" y="1811"/>
                    <a:pt x="267" y="1814"/>
                    <a:pt x="276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1" y="1899"/>
                    <a:pt x="284" y="1859"/>
                    <a:pt x="286" y="1817"/>
                  </a:cubicBezTo>
                  <a:cubicBezTo>
                    <a:pt x="286" y="1779"/>
                    <a:pt x="286" y="1739"/>
                    <a:pt x="292" y="1701"/>
                  </a:cubicBezTo>
                  <a:lnTo>
                    <a:pt x="292" y="1817"/>
                  </a:lnTo>
                  <a:cubicBezTo>
                    <a:pt x="289" y="1877"/>
                    <a:pt x="289" y="1877"/>
                    <a:pt x="295" y="1877"/>
                  </a:cubicBezTo>
                  <a:lnTo>
                    <a:pt x="302" y="1880"/>
                  </a:lnTo>
                  <a:cubicBezTo>
                    <a:pt x="302" y="1831"/>
                    <a:pt x="312" y="1822"/>
                    <a:pt x="328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2" y="1826"/>
                    <a:pt x="357" y="1826"/>
                  </a:cubicBezTo>
                  <a:cubicBezTo>
                    <a:pt x="371" y="1826"/>
                    <a:pt x="377" y="1815"/>
                    <a:pt x="377" y="1770"/>
                  </a:cubicBezTo>
                  <a:cubicBezTo>
                    <a:pt x="377" y="1741"/>
                    <a:pt x="377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6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5" y="1814"/>
                    <a:pt x="408" y="1776"/>
                  </a:cubicBezTo>
                  <a:cubicBezTo>
                    <a:pt x="408" y="1717"/>
                    <a:pt x="409" y="1687"/>
                    <a:pt x="410" y="1687"/>
                  </a:cubicBezTo>
                  <a:cubicBezTo>
                    <a:pt x="411" y="1687"/>
                    <a:pt x="413" y="1717"/>
                    <a:pt x="414" y="1776"/>
                  </a:cubicBezTo>
                  <a:cubicBezTo>
                    <a:pt x="414" y="1823"/>
                    <a:pt x="422" y="1843"/>
                    <a:pt x="431" y="1843"/>
                  </a:cubicBezTo>
                  <a:cubicBezTo>
                    <a:pt x="445" y="1843"/>
                    <a:pt x="463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8" y="1842"/>
                    <a:pt x="480" y="1845"/>
                  </a:cubicBezTo>
                  <a:lnTo>
                    <a:pt x="490" y="1845"/>
                  </a:lnTo>
                  <a:cubicBezTo>
                    <a:pt x="490" y="1797"/>
                    <a:pt x="493" y="1779"/>
                    <a:pt x="497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2" y="1908"/>
                    <a:pt x="512" y="1908"/>
                    <a:pt x="518" y="1908"/>
                  </a:cubicBezTo>
                  <a:cubicBezTo>
                    <a:pt x="522" y="1860"/>
                    <a:pt x="527" y="1843"/>
                    <a:pt x="531" y="1843"/>
                  </a:cubicBezTo>
                  <a:cubicBezTo>
                    <a:pt x="537" y="1843"/>
                    <a:pt x="543" y="1879"/>
                    <a:pt x="543" y="1914"/>
                  </a:cubicBezTo>
                  <a:lnTo>
                    <a:pt x="549" y="1914"/>
                  </a:lnTo>
                  <a:cubicBezTo>
                    <a:pt x="552" y="1866"/>
                    <a:pt x="556" y="1857"/>
                    <a:pt x="560" y="1857"/>
                  </a:cubicBezTo>
                  <a:cubicBezTo>
                    <a:pt x="560" y="1857"/>
                    <a:pt x="561" y="1857"/>
                    <a:pt x="562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68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4" y="1801"/>
                    <a:pt x="596" y="1801"/>
                  </a:cubicBezTo>
                  <a:cubicBezTo>
                    <a:pt x="612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7" y="1763"/>
                    <a:pt x="629" y="1763"/>
                  </a:cubicBezTo>
                  <a:cubicBezTo>
                    <a:pt x="630" y="1763"/>
                    <a:pt x="631" y="1777"/>
                    <a:pt x="631" y="1808"/>
                  </a:cubicBezTo>
                  <a:cubicBezTo>
                    <a:pt x="632" y="1838"/>
                    <a:pt x="636" y="1853"/>
                    <a:pt x="641" y="1853"/>
                  </a:cubicBezTo>
                  <a:cubicBezTo>
                    <a:pt x="645" y="1853"/>
                    <a:pt x="649" y="1839"/>
                    <a:pt x="653" y="1811"/>
                  </a:cubicBezTo>
                  <a:lnTo>
                    <a:pt x="659" y="1811"/>
                  </a:lnTo>
                  <a:cubicBezTo>
                    <a:pt x="660" y="1871"/>
                    <a:pt x="664" y="1900"/>
                    <a:pt x="667" y="1900"/>
                  </a:cubicBezTo>
                  <a:cubicBezTo>
                    <a:pt x="670" y="1900"/>
                    <a:pt x="673" y="1871"/>
                    <a:pt x="674" y="1814"/>
                  </a:cubicBezTo>
                  <a:cubicBezTo>
                    <a:pt x="674" y="1873"/>
                    <a:pt x="678" y="1873"/>
                    <a:pt x="681" y="1873"/>
                  </a:cubicBezTo>
                  <a:cubicBezTo>
                    <a:pt x="684" y="1844"/>
                    <a:pt x="688" y="1830"/>
                    <a:pt x="692" y="1830"/>
                  </a:cubicBezTo>
                  <a:cubicBezTo>
                    <a:pt x="696" y="1830"/>
                    <a:pt x="700" y="1846"/>
                    <a:pt x="700" y="1877"/>
                  </a:cubicBezTo>
                  <a:lnTo>
                    <a:pt x="703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3" y="1818"/>
                    <a:pt x="713" y="1818"/>
                    <a:pt x="714" y="1818"/>
                  </a:cubicBezTo>
                  <a:cubicBezTo>
                    <a:pt x="716" y="1818"/>
                    <a:pt x="719" y="1809"/>
                    <a:pt x="721" y="1761"/>
                  </a:cubicBezTo>
                  <a:cubicBezTo>
                    <a:pt x="725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28" y="1742"/>
                    <a:pt x="728" y="1779"/>
                    <a:pt x="725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6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5" y="1674"/>
                  </a:cubicBezTo>
                  <a:lnTo>
                    <a:pt x="745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7" y="1823"/>
                    <a:pt x="747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1" y="1782"/>
                    <a:pt x="772" y="1782"/>
                  </a:cubicBezTo>
                  <a:cubicBezTo>
                    <a:pt x="772" y="1782"/>
                    <a:pt x="773" y="1797"/>
                    <a:pt x="775" y="1826"/>
                  </a:cubicBezTo>
                  <a:cubicBezTo>
                    <a:pt x="775" y="1851"/>
                    <a:pt x="775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79" y="1739"/>
                    <a:pt x="781" y="1725"/>
                    <a:pt x="783" y="1725"/>
                  </a:cubicBezTo>
                  <a:cubicBezTo>
                    <a:pt x="784" y="1725"/>
                    <a:pt x="786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90" y="1869"/>
                    <a:pt x="790" y="1854"/>
                    <a:pt x="790" y="1830"/>
                  </a:cubicBezTo>
                  <a:cubicBezTo>
                    <a:pt x="794" y="1770"/>
                    <a:pt x="797" y="1770"/>
                    <a:pt x="797" y="1770"/>
                  </a:cubicBezTo>
                  <a:cubicBezTo>
                    <a:pt x="797" y="1830"/>
                    <a:pt x="825" y="1833"/>
                    <a:pt x="853" y="1839"/>
                  </a:cubicBezTo>
                  <a:cubicBezTo>
                    <a:pt x="856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60" y="1652"/>
                  </a:cubicBezTo>
                  <a:cubicBezTo>
                    <a:pt x="860" y="1652"/>
                    <a:pt x="861" y="1686"/>
                    <a:pt x="862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70" y="1854"/>
                    <a:pt x="870" y="1810"/>
                    <a:pt x="869" y="1723"/>
                  </a:cubicBezTo>
                  <a:cubicBezTo>
                    <a:pt x="867" y="1663"/>
                    <a:pt x="866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6" y="1768"/>
                    <a:pt x="877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1" y="1678"/>
                    <a:pt x="881" y="1693"/>
                    <a:pt x="881" y="1723"/>
                  </a:cubicBezTo>
                  <a:cubicBezTo>
                    <a:pt x="884" y="1765"/>
                    <a:pt x="886" y="1807"/>
                    <a:pt x="887" y="1807"/>
                  </a:cubicBezTo>
                  <a:cubicBezTo>
                    <a:pt x="887" y="1807"/>
                    <a:pt x="888" y="1800"/>
                    <a:pt x="888" y="1783"/>
                  </a:cubicBezTo>
                  <a:cubicBezTo>
                    <a:pt x="888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7" y="1867"/>
                  </a:cubicBezTo>
                  <a:cubicBezTo>
                    <a:pt x="899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3" y="1699"/>
                  </a:cubicBezTo>
                  <a:cubicBezTo>
                    <a:pt x="914" y="1699"/>
                    <a:pt x="914" y="1728"/>
                    <a:pt x="913" y="1786"/>
                  </a:cubicBezTo>
                  <a:cubicBezTo>
                    <a:pt x="910" y="1832"/>
                    <a:pt x="911" y="1852"/>
                    <a:pt x="913" y="1852"/>
                  </a:cubicBezTo>
                  <a:cubicBezTo>
                    <a:pt x="917" y="1852"/>
                    <a:pt x="924" y="1802"/>
                    <a:pt x="928" y="1729"/>
                  </a:cubicBezTo>
                  <a:cubicBezTo>
                    <a:pt x="930" y="1662"/>
                    <a:pt x="931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1" y="1732"/>
                    <a:pt x="931" y="1732"/>
                  </a:cubicBezTo>
                  <a:cubicBezTo>
                    <a:pt x="935" y="1732"/>
                    <a:pt x="938" y="1732"/>
                    <a:pt x="938" y="1792"/>
                  </a:cubicBezTo>
                  <a:cubicBezTo>
                    <a:pt x="938" y="1792"/>
                    <a:pt x="941" y="1792"/>
                    <a:pt x="947" y="1732"/>
                  </a:cubicBezTo>
                  <a:cubicBezTo>
                    <a:pt x="949" y="1689"/>
                    <a:pt x="952" y="1670"/>
                    <a:pt x="955" y="1670"/>
                  </a:cubicBezTo>
                  <a:cubicBezTo>
                    <a:pt x="960" y="1670"/>
                    <a:pt x="964" y="1721"/>
                    <a:pt x="966" y="1795"/>
                  </a:cubicBezTo>
                  <a:lnTo>
                    <a:pt x="972" y="1736"/>
                  </a:lnTo>
                  <a:cubicBezTo>
                    <a:pt x="974" y="1664"/>
                    <a:pt x="976" y="1614"/>
                    <a:pt x="977" y="1614"/>
                  </a:cubicBezTo>
                  <a:cubicBezTo>
                    <a:pt x="978" y="1614"/>
                    <a:pt x="978" y="1633"/>
                    <a:pt x="978" y="1679"/>
                  </a:cubicBezTo>
                  <a:lnTo>
                    <a:pt x="978" y="1739"/>
                  </a:lnTo>
                  <a:cubicBezTo>
                    <a:pt x="980" y="1694"/>
                    <a:pt x="982" y="1675"/>
                    <a:pt x="985" y="1675"/>
                  </a:cubicBezTo>
                  <a:cubicBezTo>
                    <a:pt x="989" y="1675"/>
                    <a:pt x="994" y="1726"/>
                    <a:pt x="994" y="1798"/>
                  </a:cubicBezTo>
                  <a:cubicBezTo>
                    <a:pt x="994" y="1858"/>
                    <a:pt x="994" y="1858"/>
                    <a:pt x="997" y="1858"/>
                  </a:cubicBezTo>
                  <a:lnTo>
                    <a:pt x="997" y="1798"/>
                  </a:lnTo>
                  <a:cubicBezTo>
                    <a:pt x="997" y="1761"/>
                    <a:pt x="997" y="1720"/>
                    <a:pt x="1000" y="1682"/>
                  </a:cubicBezTo>
                  <a:cubicBezTo>
                    <a:pt x="1004" y="1682"/>
                    <a:pt x="1007" y="1682"/>
                    <a:pt x="1007" y="1742"/>
                  </a:cubicBezTo>
                  <a:cubicBezTo>
                    <a:pt x="1009" y="1784"/>
                    <a:pt x="1011" y="1826"/>
                    <a:pt x="1012" y="1826"/>
                  </a:cubicBezTo>
                  <a:cubicBezTo>
                    <a:pt x="1013" y="1826"/>
                    <a:pt x="1013" y="1819"/>
                    <a:pt x="1013" y="1801"/>
                  </a:cubicBezTo>
                  <a:cubicBezTo>
                    <a:pt x="1013" y="1801"/>
                    <a:pt x="1016" y="1801"/>
                    <a:pt x="1019" y="1861"/>
                  </a:cubicBezTo>
                  <a:lnTo>
                    <a:pt x="1032" y="1864"/>
                  </a:lnTo>
                  <a:cubicBezTo>
                    <a:pt x="1033" y="1834"/>
                    <a:pt x="1036" y="1819"/>
                    <a:pt x="1038" y="1819"/>
                  </a:cubicBezTo>
                  <a:cubicBezTo>
                    <a:pt x="1040" y="1819"/>
                    <a:pt x="1041" y="1834"/>
                    <a:pt x="1041" y="1864"/>
                  </a:cubicBezTo>
                  <a:cubicBezTo>
                    <a:pt x="1041" y="1864"/>
                    <a:pt x="1047" y="1864"/>
                    <a:pt x="1051" y="1808"/>
                  </a:cubicBezTo>
                  <a:cubicBezTo>
                    <a:pt x="1057" y="1808"/>
                    <a:pt x="1060" y="1808"/>
                    <a:pt x="1060" y="1867"/>
                  </a:cubicBezTo>
                  <a:cubicBezTo>
                    <a:pt x="1060" y="1897"/>
                    <a:pt x="1060" y="1912"/>
                    <a:pt x="1060" y="1912"/>
                  </a:cubicBezTo>
                  <a:cubicBezTo>
                    <a:pt x="1061" y="1912"/>
                    <a:pt x="1061" y="1897"/>
                    <a:pt x="1063" y="1867"/>
                  </a:cubicBezTo>
                  <a:cubicBezTo>
                    <a:pt x="1063" y="1819"/>
                    <a:pt x="1065" y="1810"/>
                    <a:pt x="1068" y="1810"/>
                  </a:cubicBezTo>
                  <a:cubicBezTo>
                    <a:pt x="1068" y="1810"/>
                    <a:pt x="1069" y="1810"/>
                    <a:pt x="1069" y="1811"/>
                  </a:cubicBezTo>
                  <a:lnTo>
                    <a:pt x="1076" y="1811"/>
                  </a:lnTo>
                  <a:cubicBezTo>
                    <a:pt x="1076" y="1751"/>
                    <a:pt x="1076" y="1751"/>
                    <a:pt x="1079" y="1751"/>
                  </a:cubicBezTo>
                  <a:cubicBezTo>
                    <a:pt x="1082" y="1751"/>
                    <a:pt x="1091" y="1814"/>
                    <a:pt x="1094" y="1814"/>
                  </a:cubicBezTo>
                  <a:cubicBezTo>
                    <a:pt x="1104" y="1814"/>
                    <a:pt x="1104" y="1814"/>
                    <a:pt x="1101" y="1754"/>
                  </a:cubicBezTo>
                  <a:cubicBezTo>
                    <a:pt x="1099" y="1754"/>
                    <a:pt x="1098" y="1728"/>
                    <a:pt x="1099" y="1728"/>
                  </a:cubicBezTo>
                  <a:lnTo>
                    <a:pt x="1099" y="1728"/>
                  </a:lnTo>
                  <a:cubicBezTo>
                    <a:pt x="1100" y="1728"/>
                    <a:pt x="1102" y="1735"/>
                    <a:pt x="1104" y="1754"/>
                  </a:cubicBezTo>
                  <a:cubicBezTo>
                    <a:pt x="1107" y="1754"/>
                    <a:pt x="1116" y="1817"/>
                    <a:pt x="1126" y="1817"/>
                  </a:cubicBezTo>
                  <a:cubicBezTo>
                    <a:pt x="1128" y="1818"/>
                    <a:pt x="1130" y="1818"/>
                    <a:pt x="1132" y="1818"/>
                  </a:cubicBezTo>
                  <a:cubicBezTo>
                    <a:pt x="1138" y="1818"/>
                    <a:pt x="1138" y="1809"/>
                    <a:pt x="1138" y="1761"/>
                  </a:cubicBezTo>
                  <a:cubicBezTo>
                    <a:pt x="1137" y="1701"/>
                    <a:pt x="1137" y="1671"/>
                    <a:pt x="1137" y="1671"/>
                  </a:cubicBezTo>
                  <a:lnTo>
                    <a:pt x="1137" y="1671"/>
                  </a:lnTo>
                  <a:cubicBezTo>
                    <a:pt x="1138" y="1671"/>
                    <a:pt x="1140" y="1701"/>
                    <a:pt x="1141" y="1761"/>
                  </a:cubicBezTo>
                  <a:cubicBezTo>
                    <a:pt x="1145" y="1830"/>
                    <a:pt x="1148" y="1859"/>
                    <a:pt x="1149" y="1859"/>
                  </a:cubicBezTo>
                  <a:cubicBezTo>
                    <a:pt x="1150" y="1859"/>
                    <a:pt x="1151" y="1845"/>
                    <a:pt x="1151" y="1820"/>
                  </a:cubicBezTo>
                  <a:cubicBezTo>
                    <a:pt x="1153" y="1772"/>
                    <a:pt x="1154" y="1763"/>
                    <a:pt x="1156" y="1763"/>
                  </a:cubicBezTo>
                  <a:cubicBezTo>
                    <a:pt x="1156" y="1763"/>
                    <a:pt x="1156" y="1763"/>
                    <a:pt x="1157" y="1764"/>
                  </a:cubicBezTo>
                  <a:cubicBezTo>
                    <a:pt x="1157" y="1792"/>
                    <a:pt x="1158" y="1807"/>
                    <a:pt x="1159" y="1807"/>
                  </a:cubicBezTo>
                  <a:cubicBezTo>
                    <a:pt x="1161" y="1807"/>
                    <a:pt x="1163" y="1793"/>
                    <a:pt x="1166" y="1764"/>
                  </a:cubicBezTo>
                  <a:cubicBezTo>
                    <a:pt x="1170" y="1764"/>
                    <a:pt x="1170" y="1764"/>
                    <a:pt x="1170" y="1823"/>
                  </a:cubicBezTo>
                  <a:lnTo>
                    <a:pt x="1176" y="1823"/>
                  </a:lnTo>
                  <a:cubicBezTo>
                    <a:pt x="1178" y="1776"/>
                    <a:pt x="1183" y="1758"/>
                    <a:pt x="1188" y="1758"/>
                  </a:cubicBezTo>
                  <a:cubicBezTo>
                    <a:pt x="1195" y="1758"/>
                    <a:pt x="1202" y="1794"/>
                    <a:pt x="1204" y="1830"/>
                  </a:cubicBezTo>
                  <a:cubicBezTo>
                    <a:pt x="1204" y="1830"/>
                    <a:pt x="1207" y="1830"/>
                    <a:pt x="1210" y="1770"/>
                  </a:cubicBezTo>
                  <a:cubicBezTo>
                    <a:pt x="1212" y="1712"/>
                    <a:pt x="1213" y="1683"/>
                    <a:pt x="1215" y="1683"/>
                  </a:cubicBezTo>
                  <a:cubicBezTo>
                    <a:pt x="1216" y="1683"/>
                    <a:pt x="1217" y="1712"/>
                    <a:pt x="1217" y="1770"/>
                  </a:cubicBezTo>
                  <a:cubicBezTo>
                    <a:pt x="1217" y="1830"/>
                    <a:pt x="1217" y="1859"/>
                    <a:pt x="1217" y="1859"/>
                  </a:cubicBezTo>
                  <a:cubicBezTo>
                    <a:pt x="1217" y="1859"/>
                    <a:pt x="1218" y="1830"/>
                    <a:pt x="1220" y="1770"/>
                  </a:cubicBezTo>
                  <a:cubicBezTo>
                    <a:pt x="1221" y="1747"/>
                    <a:pt x="1224" y="1733"/>
                    <a:pt x="1228" y="1733"/>
                  </a:cubicBezTo>
                  <a:cubicBezTo>
                    <a:pt x="1233" y="1733"/>
                    <a:pt x="1237" y="1762"/>
                    <a:pt x="1235" y="1833"/>
                  </a:cubicBezTo>
                  <a:lnTo>
                    <a:pt x="1235" y="1952"/>
                  </a:lnTo>
                  <a:cubicBezTo>
                    <a:pt x="1239" y="1892"/>
                    <a:pt x="1242" y="1892"/>
                    <a:pt x="1242" y="1892"/>
                  </a:cubicBezTo>
                  <a:cubicBezTo>
                    <a:pt x="1242" y="1844"/>
                    <a:pt x="1244" y="1835"/>
                    <a:pt x="1250" y="1835"/>
                  </a:cubicBezTo>
                  <a:cubicBezTo>
                    <a:pt x="1251" y="1835"/>
                    <a:pt x="1252" y="1835"/>
                    <a:pt x="1254" y="1836"/>
                  </a:cubicBezTo>
                  <a:cubicBezTo>
                    <a:pt x="1260" y="1836"/>
                    <a:pt x="1273" y="1779"/>
                    <a:pt x="1279" y="1779"/>
                  </a:cubicBezTo>
                  <a:cubicBezTo>
                    <a:pt x="1286" y="1779"/>
                    <a:pt x="1295" y="1783"/>
                    <a:pt x="1298" y="1842"/>
                  </a:cubicBezTo>
                  <a:cubicBezTo>
                    <a:pt x="1301" y="1842"/>
                    <a:pt x="1304" y="1842"/>
                    <a:pt x="1311" y="1786"/>
                  </a:cubicBezTo>
                  <a:cubicBezTo>
                    <a:pt x="1312" y="1756"/>
                    <a:pt x="1315" y="1741"/>
                    <a:pt x="1316" y="1741"/>
                  </a:cubicBezTo>
                  <a:cubicBezTo>
                    <a:pt x="1318" y="1741"/>
                    <a:pt x="1320" y="1756"/>
                    <a:pt x="1320" y="1786"/>
                  </a:cubicBezTo>
                  <a:lnTo>
                    <a:pt x="1323" y="1786"/>
                  </a:lnTo>
                  <a:cubicBezTo>
                    <a:pt x="1329" y="1729"/>
                    <a:pt x="1333" y="1729"/>
                    <a:pt x="1333" y="1729"/>
                  </a:cubicBezTo>
                  <a:cubicBezTo>
                    <a:pt x="1333" y="1771"/>
                    <a:pt x="1334" y="1813"/>
                    <a:pt x="1336" y="1813"/>
                  </a:cubicBezTo>
                  <a:cubicBezTo>
                    <a:pt x="1337" y="1813"/>
                    <a:pt x="1338" y="1806"/>
                    <a:pt x="1339" y="1789"/>
                  </a:cubicBezTo>
                  <a:cubicBezTo>
                    <a:pt x="1339" y="1729"/>
                    <a:pt x="1342" y="1729"/>
                    <a:pt x="1348" y="1729"/>
                  </a:cubicBezTo>
                  <a:cubicBezTo>
                    <a:pt x="1352" y="1763"/>
                    <a:pt x="1386" y="1783"/>
                    <a:pt x="1416" y="1783"/>
                  </a:cubicBezTo>
                  <a:cubicBezTo>
                    <a:pt x="1438" y="1783"/>
                    <a:pt x="1458" y="1771"/>
                    <a:pt x="1458" y="1745"/>
                  </a:cubicBezTo>
                  <a:lnTo>
                    <a:pt x="1467" y="1748"/>
                  </a:lnTo>
                  <a:lnTo>
                    <a:pt x="1477" y="1748"/>
                  </a:lnTo>
                  <a:cubicBezTo>
                    <a:pt x="1477" y="1799"/>
                    <a:pt x="1480" y="1818"/>
                    <a:pt x="1484" y="1818"/>
                  </a:cubicBezTo>
                  <a:cubicBezTo>
                    <a:pt x="1489" y="1818"/>
                    <a:pt x="1496" y="1785"/>
                    <a:pt x="1502" y="1751"/>
                  </a:cubicBezTo>
                  <a:cubicBezTo>
                    <a:pt x="1505" y="1695"/>
                    <a:pt x="1508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1" y="1793"/>
                    <a:pt x="1524" y="1779"/>
                    <a:pt x="1527" y="1754"/>
                  </a:cubicBezTo>
                  <a:cubicBezTo>
                    <a:pt x="1528" y="1697"/>
                    <a:pt x="1530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4" y="1839"/>
                    <a:pt x="1536" y="1839"/>
                  </a:cubicBezTo>
                  <a:cubicBezTo>
                    <a:pt x="1539" y="1839"/>
                    <a:pt x="1542" y="1796"/>
                    <a:pt x="1546" y="1698"/>
                  </a:cubicBezTo>
                  <a:cubicBezTo>
                    <a:pt x="1547" y="1670"/>
                    <a:pt x="1548" y="1656"/>
                    <a:pt x="1549" y="1656"/>
                  </a:cubicBezTo>
                  <a:cubicBezTo>
                    <a:pt x="1550" y="1656"/>
                    <a:pt x="1550" y="1671"/>
                    <a:pt x="1552" y="1701"/>
                  </a:cubicBezTo>
                  <a:cubicBezTo>
                    <a:pt x="1554" y="1771"/>
                    <a:pt x="1556" y="1800"/>
                    <a:pt x="1557" y="1800"/>
                  </a:cubicBezTo>
                  <a:cubicBezTo>
                    <a:pt x="1558" y="1800"/>
                    <a:pt x="1558" y="1785"/>
                    <a:pt x="1558" y="1761"/>
                  </a:cubicBezTo>
                  <a:cubicBezTo>
                    <a:pt x="1560" y="1701"/>
                    <a:pt x="1561" y="1671"/>
                    <a:pt x="1563" y="1671"/>
                  </a:cubicBezTo>
                  <a:cubicBezTo>
                    <a:pt x="1564" y="1671"/>
                    <a:pt x="1566" y="1701"/>
                    <a:pt x="1568" y="1761"/>
                  </a:cubicBezTo>
                  <a:cubicBezTo>
                    <a:pt x="1571" y="1821"/>
                    <a:pt x="1572" y="1850"/>
                    <a:pt x="1573" y="1850"/>
                  </a:cubicBezTo>
                  <a:cubicBezTo>
                    <a:pt x="1575" y="1850"/>
                    <a:pt x="1575" y="1821"/>
                    <a:pt x="1577" y="1764"/>
                  </a:cubicBezTo>
                  <a:cubicBezTo>
                    <a:pt x="1579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6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2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5" y="1767"/>
                    <a:pt x="1633" y="1830"/>
                    <a:pt x="1655" y="1833"/>
                  </a:cubicBezTo>
                  <a:cubicBezTo>
                    <a:pt x="1664" y="1834"/>
                    <a:pt x="1671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4" y="1690"/>
                  </a:cubicBezTo>
                  <a:cubicBezTo>
                    <a:pt x="1695" y="1690"/>
                    <a:pt x="1698" y="1720"/>
                    <a:pt x="1699" y="1779"/>
                  </a:cubicBezTo>
                  <a:cubicBezTo>
                    <a:pt x="1702" y="1779"/>
                    <a:pt x="1709" y="1839"/>
                    <a:pt x="1715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1" y="1902"/>
                  </a:lnTo>
                  <a:cubicBezTo>
                    <a:pt x="1734" y="1835"/>
                    <a:pt x="1742" y="1808"/>
                    <a:pt x="1750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1" y="1792"/>
                  </a:cubicBezTo>
                  <a:cubicBezTo>
                    <a:pt x="1784" y="1762"/>
                    <a:pt x="1785" y="1747"/>
                    <a:pt x="1787" y="1747"/>
                  </a:cubicBezTo>
                  <a:cubicBezTo>
                    <a:pt x="1788" y="1747"/>
                    <a:pt x="1789" y="1762"/>
                    <a:pt x="1790" y="1792"/>
                  </a:cubicBezTo>
                  <a:cubicBezTo>
                    <a:pt x="1790" y="1827"/>
                    <a:pt x="1797" y="1863"/>
                    <a:pt x="1802" y="1863"/>
                  </a:cubicBezTo>
                  <a:cubicBezTo>
                    <a:pt x="1806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5" y="1858"/>
                  </a:cubicBezTo>
                  <a:cubicBezTo>
                    <a:pt x="1825" y="1926"/>
                    <a:pt x="1826" y="1954"/>
                    <a:pt x="1827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7" y="1682"/>
                    <a:pt x="1850" y="1682"/>
                  </a:cubicBezTo>
                  <a:cubicBezTo>
                    <a:pt x="1850" y="1742"/>
                    <a:pt x="1850" y="1742"/>
                    <a:pt x="1847" y="1801"/>
                  </a:cubicBezTo>
                  <a:lnTo>
                    <a:pt x="1853" y="1801"/>
                  </a:lnTo>
                  <a:cubicBezTo>
                    <a:pt x="1859" y="1842"/>
                    <a:pt x="1862" y="1880"/>
                    <a:pt x="1862" y="1920"/>
                  </a:cubicBezTo>
                  <a:cubicBezTo>
                    <a:pt x="1863" y="1945"/>
                    <a:pt x="1865" y="1960"/>
                    <a:pt x="1866" y="1960"/>
                  </a:cubicBezTo>
                  <a:cubicBezTo>
                    <a:pt x="1867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2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4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7" y="1483"/>
                    <a:pt x="1908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8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2" y="1841"/>
                    <a:pt x="1914" y="1841"/>
                  </a:cubicBezTo>
                  <a:cubicBezTo>
                    <a:pt x="1915" y="1841"/>
                    <a:pt x="1917" y="1811"/>
                    <a:pt x="1919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2" y="1707"/>
                    <a:pt x="1923" y="1721"/>
                    <a:pt x="1925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1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2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9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8" y="1701"/>
                  </a:cubicBezTo>
                  <a:cubicBezTo>
                    <a:pt x="1988" y="1701"/>
                    <a:pt x="1991" y="1701"/>
                    <a:pt x="1994" y="1761"/>
                  </a:cubicBezTo>
                  <a:cubicBezTo>
                    <a:pt x="1995" y="1779"/>
                    <a:pt x="1995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cubicBezTo>
                    <a:pt x="1997" y="1645"/>
                    <a:pt x="1997" y="1585"/>
                    <a:pt x="1997" y="1585"/>
                  </a:cubicBez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6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8" y="1681"/>
                    <a:pt x="2011" y="1681"/>
                  </a:cubicBezTo>
                  <a:cubicBezTo>
                    <a:pt x="2012" y="1681"/>
                    <a:pt x="2014" y="1688"/>
                    <a:pt x="2016" y="1707"/>
                  </a:cubicBezTo>
                  <a:cubicBezTo>
                    <a:pt x="2022" y="1707"/>
                    <a:pt x="2028" y="1707"/>
                    <a:pt x="2025" y="1767"/>
                  </a:cubicBezTo>
                  <a:cubicBezTo>
                    <a:pt x="2026" y="1787"/>
                    <a:pt x="2028" y="1793"/>
                    <a:pt x="2029" y="1793"/>
                  </a:cubicBezTo>
                  <a:cubicBezTo>
                    <a:pt x="2032" y="1793"/>
                    <a:pt x="2035" y="1767"/>
                    <a:pt x="2035" y="1767"/>
                  </a:cubicBezTo>
                  <a:cubicBezTo>
                    <a:pt x="2036" y="1739"/>
                    <a:pt x="2038" y="1725"/>
                    <a:pt x="2040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6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4" y="1798"/>
                    <a:pt x="2077" y="1757"/>
                    <a:pt x="2082" y="1717"/>
                  </a:cubicBezTo>
                  <a:cubicBezTo>
                    <a:pt x="2085" y="1657"/>
                    <a:pt x="2085" y="1538"/>
                    <a:pt x="2085" y="1479"/>
                  </a:cubicBezTo>
                  <a:cubicBezTo>
                    <a:pt x="2085" y="1411"/>
                    <a:pt x="2085" y="1383"/>
                    <a:pt x="2086" y="1383"/>
                  </a:cubicBezTo>
                  <a:cubicBezTo>
                    <a:pt x="2087" y="1383"/>
                    <a:pt x="2088" y="1397"/>
                    <a:pt x="2091" y="1422"/>
                  </a:cubicBezTo>
                  <a:cubicBezTo>
                    <a:pt x="2094" y="1460"/>
                    <a:pt x="2097" y="1501"/>
                    <a:pt x="2097" y="1541"/>
                  </a:cubicBezTo>
                  <a:cubicBezTo>
                    <a:pt x="2097" y="1595"/>
                    <a:pt x="2095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5" y="1638"/>
                    <a:pt x="2088" y="1679"/>
                    <a:pt x="2094" y="1717"/>
                  </a:cubicBezTo>
                  <a:cubicBezTo>
                    <a:pt x="2096" y="1747"/>
                    <a:pt x="2097" y="1762"/>
                    <a:pt x="2098" y="1762"/>
                  </a:cubicBezTo>
                  <a:cubicBezTo>
                    <a:pt x="2100" y="1762"/>
                    <a:pt x="2100" y="1748"/>
                    <a:pt x="2100" y="1720"/>
                  </a:cubicBezTo>
                  <a:cubicBezTo>
                    <a:pt x="2103" y="1779"/>
                    <a:pt x="2110" y="1779"/>
                    <a:pt x="2116" y="1779"/>
                  </a:cubicBezTo>
                  <a:cubicBezTo>
                    <a:pt x="2125" y="1779"/>
                    <a:pt x="2132" y="1783"/>
                    <a:pt x="2135" y="1842"/>
                  </a:cubicBezTo>
                  <a:cubicBezTo>
                    <a:pt x="2141" y="1842"/>
                    <a:pt x="2144" y="1842"/>
                    <a:pt x="2144" y="1783"/>
                  </a:cubicBezTo>
                  <a:cubicBezTo>
                    <a:pt x="2144" y="1715"/>
                    <a:pt x="2145" y="1687"/>
                    <a:pt x="2146" y="1687"/>
                  </a:cubicBezTo>
                  <a:cubicBezTo>
                    <a:pt x="2147" y="1687"/>
                    <a:pt x="2147" y="1701"/>
                    <a:pt x="2147" y="1726"/>
                  </a:cubicBezTo>
                  <a:cubicBezTo>
                    <a:pt x="2149" y="1799"/>
                    <a:pt x="2166" y="1853"/>
                    <a:pt x="2179" y="1853"/>
                  </a:cubicBezTo>
                  <a:cubicBezTo>
                    <a:pt x="2187" y="1853"/>
                    <a:pt x="2193" y="1835"/>
                    <a:pt x="2194" y="1792"/>
                  </a:cubicBezTo>
                  <a:lnTo>
                    <a:pt x="2201" y="1792"/>
                  </a:lnTo>
                  <a:cubicBezTo>
                    <a:pt x="2204" y="1823"/>
                    <a:pt x="2210" y="1838"/>
                    <a:pt x="2216" y="1838"/>
                  </a:cubicBezTo>
                  <a:cubicBezTo>
                    <a:pt x="2222" y="1838"/>
                    <a:pt x="2227" y="1824"/>
                    <a:pt x="2229" y="1795"/>
                  </a:cubicBezTo>
                  <a:lnTo>
                    <a:pt x="2238" y="1798"/>
                  </a:lnTo>
                  <a:cubicBezTo>
                    <a:pt x="2241" y="1828"/>
                    <a:pt x="2244" y="1843"/>
                    <a:pt x="2246" y="1843"/>
                  </a:cubicBezTo>
                  <a:cubicBezTo>
                    <a:pt x="2248" y="1843"/>
                    <a:pt x="2249" y="1828"/>
                    <a:pt x="2251" y="1798"/>
                  </a:cubicBezTo>
                  <a:cubicBezTo>
                    <a:pt x="2253" y="1756"/>
                    <a:pt x="2254" y="1715"/>
                    <a:pt x="2254" y="1715"/>
                  </a:cubicBezTo>
                  <a:cubicBezTo>
                    <a:pt x="2254" y="1715"/>
                    <a:pt x="2254" y="1722"/>
                    <a:pt x="2254" y="1739"/>
                  </a:cubicBezTo>
                  <a:cubicBezTo>
                    <a:pt x="2254" y="1798"/>
                    <a:pt x="2260" y="1798"/>
                    <a:pt x="2273" y="1801"/>
                  </a:cubicBezTo>
                  <a:cubicBezTo>
                    <a:pt x="2275" y="1802"/>
                    <a:pt x="2277" y="1802"/>
                    <a:pt x="2278" y="1802"/>
                  </a:cubicBezTo>
                  <a:cubicBezTo>
                    <a:pt x="2285" y="1802"/>
                    <a:pt x="2285" y="1793"/>
                    <a:pt x="2282" y="1745"/>
                  </a:cubicBezTo>
                  <a:cubicBezTo>
                    <a:pt x="2286" y="1728"/>
                    <a:pt x="2288" y="1720"/>
                    <a:pt x="2290" y="1720"/>
                  </a:cubicBezTo>
                  <a:cubicBezTo>
                    <a:pt x="2295" y="1720"/>
                    <a:pt x="2295" y="1762"/>
                    <a:pt x="2295" y="1804"/>
                  </a:cubicBezTo>
                  <a:cubicBezTo>
                    <a:pt x="2293" y="1858"/>
                    <a:pt x="2294" y="1887"/>
                    <a:pt x="2295" y="1887"/>
                  </a:cubicBezTo>
                  <a:cubicBezTo>
                    <a:pt x="2297" y="1887"/>
                    <a:pt x="2299" y="1843"/>
                    <a:pt x="2301" y="1745"/>
                  </a:cubicBezTo>
                  <a:cubicBezTo>
                    <a:pt x="2303" y="1677"/>
                    <a:pt x="2306" y="1649"/>
                    <a:pt x="2308" y="1649"/>
                  </a:cubicBezTo>
                  <a:cubicBezTo>
                    <a:pt x="2309" y="1649"/>
                    <a:pt x="2310" y="1664"/>
                    <a:pt x="2310" y="1689"/>
                  </a:cubicBezTo>
                  <a:cubicBezTo>
                    <a:pt x="2310" y="1748"/>
                    <a:pt x="2307" y="1748"/>
                    <a:pt x="2304" y="1748"/>
                  </a:cubicBezTo>
                  <a:lnTo>
                    <a:pt x="2304" y="1864"/>
                  </a:lnTo>
                  <a:cubicBezTo>
                    <a:pt x="2307" y="1864"/>
                    <a:pt x="2307" y="1864"/>
                    <a:pt x="2310" y="1808"/>
                  </a:cubicBezTo>
                  <a:cubicBezTo>
                    <a:pt x="2310" y="1808"/>
                    <a:pt x="2313" y="1808"/>
                    <a:pt x="2317" y="1748"/>
                  </a:cubicBezTo>
                  <a:cubicBezTo>
                    <a:pt x="2320" y="1689"/>
                    <a:pt x="2320" y="1629"/>
                    <a:pt x="2317" y="1573"/>
                  </a:cubicBezTo>
                  <a:cubicBezTo>
                    <a:pt x="2313" y="1513"/>
                    <a:pt x="2317" y="1513"/>
                    <a:pt x="2320" y="1513"/>
                  </a:cubicBezTo>
                  <a:cubicBezTo>
                    <a:pt x="2326" y="1573"/>
                    <a:pt x="2326" y="1632"/>
                    <a:pt x="2323" y="1692"/>
                  </a:cubicBezTo>
                  <a:cubicBezTo>
                    <a:pt x="2320" y="1729"/>
                    <a:pt x="2320" y="1770"/>
                    <a:pt x="2320" y="1808"/>
                  </a:cubicBezTo>
                  <a:cubicBezTo>
                    <a:pt x="2320" y="1819"/>
                    <a:pt x="2320" y="1824"/>
                    <a:pt x="2321" y="1824"/>
                  </a:cubicBezTo>
                  <a:cubicBezTo>
                    <a:pt x="2325" y="1824"/>
                    <a:pt x="2336" y="1729"/>
                    <a:pt x="2339" y="1632"/>
                  </a:cubicBezTo>
                  <a:lnTo>
                    <a:pt x="2339" y="1692"/>
                  </a:lnTo>
                  <a:cubicBezTo>
                    <a:pt x="2339" y="1751"/>
                    <a:pt x="2345" y="1751"/>
                    <a:pt x="2351" y="1754"/>
                  </a:cubicBezTo>
                  <a:cubicBezTo>
                    <a:pt x="2357" y="1754"/>
                    <a:pt x="2360" y="1754"/>
                    <a:pt x="2360" y="1695"/>
                  </a:cubicBezTo>
                  <a:cubicBezTo>
                    <a:pt x="2360" y="1657"/>
                    <a:pt x="2360" y="1616"/>
                    <a:pt x="2364" y="1579"/>
                  </a:cubicBezTo>
                  <a:cubicBezTo>
                    <a:pt x="2360" y="1538"/>
                    <a:pt x="2360" y="1497"/>
                    <a:pt x="2360" y="1460"/>
                  </a:cubicBezTo>
                  <a:lnTo>
                    <a:pt x="2360" y="1460"/>
                  </a:lnTo>
                  <a:cubicBezTo>
                    <a:pt x="2360" y="1460"/>
                    <a:pt x="2367" y="1519"/>
                    <a:pt x="2370" y="1579"/>
                  </a:cubicBezTo>
                  <a:cubicBezTo>
                    <a:pt x="2376" y="1698"/>
                    <a:pt x="2382" y="1757"/>
                    <a:pt x="2395" y="1761"/>
                  </a:cubicBezTo>
                  <a:cubicBezTo>
                    <a:pt x="2401" y="1761"/>
                    <a:pt x="2411" y="1761"/>
                    <a:pt x="2414" y="1820"/>
                  </a:cubicBezTo>
                  <a:cubicBezTo>
                    <a:pt x="2415" y="1821"/>
                    <a:pt x="2416" y="1821"/>
                    <a:pt x="2417" y="1821"/>
                  </a:cubicBezTo>
                  <a:cubicBezTo>
                    <a:pt x="2421" y="1821"/>
                    <a:pt x="2423" y="1812"/>
                    <a:pt x="2423" y="1764"/>
                  </a:cubicBezTo>
                  <a:lnTo>
                    <a:pt x="2429" y="1764"/>
                  </a:lnTo>
                  <a:cubicBezTo>
                    <a:pt x="2431" y="1794"/>
                    <a:pt x="2433" y="1809"/>
                    <a:pt x="2435" y="1809"/>
                  </a:cubicBezTo>
                  <a:cubicBezTo>
                    <a:pt x="2437" y="1809"/>
                    <a:pt x="2439" y="1795"/>
                    <a:pt x="2439" y="1767"/>
                  </a:cubicBezTo>
                  <a:cubicBezTo>
                    <a:pt x="2440" y="1747"/>
                    <a:pt x="2441" y="1740"/>
                    <a:pt x="2442" y="1740"/>
                  </a:cubicBezTo>
                  <a:cubicBezTo>
                    <a:pt x="2444" y="1740"/>
                    <a:pt x="2446" y="1767"/>
                    <a:pt x="2448" y="1767"/>
                  </a:cubicBezTo>
                  <a:cubicBezTo>
                    <a:pt x="2451" y="1820"/>
                    <a:pt x="2453" y="1850"/>
                    <a:pt x="2453" y="1850"/>
                  </a:cubicBezTo>
                  <a:cubicBezTo>
                    <a:pt x="2454" y="1850"/>
                    <a:pt x="2453" y="1806"/>
                    <a:pt x="2451" y="1707"/>
                  </a:cubicBezTo>
                  <a:cubicBezTo>
                    <a:pt x="2452" y="1699"/>
                    <a:pt x="2452" y="1691"/>
                    <a:pt x="2452" y="1682"/>
                  </a:cubicBezTo>
                  <a:lnTo>
                    <a:pt x="2452" y="1682"/>
                  </a:lnTo>
                  <a:cubicBezTo>
                    <a:pt x="2455" y="1737"/>
                    <a:pt x="2458" y="1773"/>
                    <a:pt x="2461" y="1773"/>
                  </a:cubicBezTo>
                  <a:cubicBezTo>
                    <a:pt x="2463" y="1773"/>
                    <a:pt x="2464" y="1754"/>
                    <a:pt x="2464" y="1710"/>
                  </a:cubicBezTo>
                  <a:cubicBezTo>
                    <a:pt x="2467" y="1710"/>
                    <a:pt x="2467" y="1710"/>
                    <a:pt x="2470" y="1770"/>
                  </a:cubicBezTo>
                  <a:cubicBezTo>
                    <a:pt x="2470" y="1795"/>
                    <a:pt x="2471" y="1809"/>
                    <a:pt x="2472" y="1809"/>
                  </a:cubicBezTo>
                  <a:cubicBezTo>
                    <a:pt x="2473" y="1809"/>
                    <a:pt x="2475" y="1780"/>
                    <a:pt x="2476" y="1710"/>
                  </a:cubicBezTo>
                  <a:cubicBezTo>
                    <a:pt x="2478" y="1653"/>
                    <a:pt x="2480" y="1624"/>
                    <a:pt x="2481" y="1624"/>
                  </a:cubicBezTo>
                  <a:cubicBezTo>
                    <a:pt x="2483" y="1624"/>
                    <a:pt x="2484" y="1654"/>
                    <a:pt x="2486" y="1714"/>
                  </a:cubicBezTo>
                  <a:cubicBezTo>
                    <a:pt x="2489" y="1783"/>
                    <a:pt x="2495" y="1812"/>
                    <a:pt x="2499" y="1812"/>
                  </a:cubicBezTo>
                  <a:cubicBezTo>
                    <a:pt x="2502" y="1812"/>
                    <a:pt x="2505" y="1798"/>
                    <a:pt x="2505" y="1773"/>
                  </a:cubicBezTo>
                  <a:cubicBezTo>
                    <a:pt x="2505" y="1706"/>
                    <a:pt x="2508" y="1677"/>
                    <a:pt x="2511" y="1677"/>
                  </a:cubicBezTo>
                  <a:cubicBezTo>
                    <a:pt x="2513" y="1677"/>
                    <a:pt x="2516" y="1692"/>
                    <a:pt x="2517" y="1717"/>
                  </a:cubicBezTo>
                  <a:cubicBezTo>
                    <a:pt x="2519" y="1747"/>
                    <a:pt x="2520" y="1762"/>
                    <a:pt x="2522" y="1762"/>
                  </a:cubicBezTo>
                  <a:cubicBezTo>
                    <a:pt x="2523" y="1762"/>
                    <a:pt x="2525" y="1748"/>
                    <a:pt x="2527" y="1720"/>
                  </a:cubicBezTo>
                  <a:cubicBezTo>
                    <a:pt x="2527" y="1760"/>
                    <a:pt x="2528" y="1802"/>
                    <a:pt x="2530" y="1802"/>
                  </a:cubicBezTo>
                  <a:cubicBezTo>
                    <a:pt x="2531" y="1802"/>
                    <a:pt x="2532" y="1795"/>
                    <a:pt x="2533" y="1779"/>
                  </a:cubicBezTo>
                  <a:cubicBezTo>
                    <a:pt x="2533" y="1779"/>
                    <a:pt x="2536" y="1779"/>
                    <a:pt x="2533" y="1720"/>
                  </a:cubicBezTo>
                  <a:lnTo>
                    <a:pt x="2539" y="1601"/>
                  </a:lnTo>
                  <a:cubicBezTo>
                    <a:pt x="2536" y="1563"/>
                    <a:pt x="2536" y="1522"/>
                    <a:pt x="2536" y="1485"/>
                  </a:cubicBezTo>
                  <a:cubicBezTo>
                    <a:pt x="2536" y="1470"/>
                    <a:pt x="2537" y="1463"/>
                    <a:pt x="2538" y="1463"/>
                  </a:cubicBezTo>
                  <a:cubicBezTo>
                    <a:pt x="2542" y="1463"/>
                    <a:pt x="2550" y="1530"/>
                    <a:pt x="2555" y="1663"/>
                  </a:cubicBezTo>
                  <a:lnTo>
                    <a:pt x="2561" y="1783"/>
                  </a:lnTo>
                  <a:lnTo>
                    <a:pt x="2561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0" y="1783"/>
                  </a:cubicBezTo>
                  <a:cubicBezTo>
                    <a:pt x="2571" y="1783"/>
                    <a:pt x="2574" y="1780"/>
                    <a:pt x="2574" y="1726"/>
                  </a:cubicBezTo>
                  <a:cubicBezTo>
                    <a:pt x="2574" y="1656"/>
                    <a:pt x="2574" y="1627"/>
                    <a:pt x="2574" y="1627"/>
                  </a:cubicBezTo>
                  <a:cubicBezTo>
                    <a:pt x="2575" y="1627"/>
                    <a:pt x="2575" y="1642"/>
                    <a:pt x="2577" y="1667"/>
                  </a:cubicBezTo>
                  <a:cubicBezTo>
                    <a:pt x="2578" y="1726"/>
                    <a:pt x="2580" y="1756"/>
                    <a:pt x="2581" y="1756"/>
                  </a:cubicBezTo>
                  <a:cubicBezTo>
                    <a:pt x="2583" y="1756"/>
                    <a:pt x="2585" y="1726"/>
                    <a:pt x="2586" y="1667"/>
                  </a:cubicBezTo>
                  <a:cubicBezTo>
                    <a:pt x="2586" y="1609"/>
                    <a:pt x="2586" y="1580"/>
                    <a:pt x="2586" y="1580"/>
                  </a:cubicBezTo>
                  <a:cubicBezTo>
                    <a:pt x="2587" y="1580"/>
                    <a:pt x="2588" y="1609"/>
                    <a:pt x="2589" y="1667"/>
                  </a:cubicBezTo>
                  <a:cubicBezTo>
                    <a:pt x="2589" y="1707"/>
                    <a:pt x="2589" y="1748"/>
                    <a:pt x="2595" y="1786"/>
                  </a:cubicBezTo>
                  <a:lnTo>
                    <a:pt x="2595" y="1729"/>
                  </a:lnTo>
                  <a:cubicBezTo>
                    <a:pt x="2595" y="1660"/>
                    <a:pt x="2597" y="1631"/>
                    <a:pt x="2598" y="1631"/>
                  </a:cubicBezTo>
                  <a:cubicBezTo>
                    <a:pt x="2599" y="1631"/>
                    <a:pt x="2600" y="1645"/>
                    <a:pt x="2602" y="1670"/>
                  </a:cubicBezTo>
                  <a:cubicBezTo>
                    <a:pt x="2602" y="1700"/>
                    <a:pt x="2603" y="1714"/>
                    <a:pt x="2604" y="1714"/>
                  </a:cubicBezTo>
                  <a:cubicBezTo>
                    <a:pt x="2606" y="1714"/>
                    <a:pt x="2608" y="1700"/>
                    <a:pt x="2611" y="1670"/>
                  </a:cubicBezTo>
                  <a:cubicBezTo>
                    <a:pt x="2617" y="1673"/>
                    <a:pt x="2621" y="1673"/>
                    <a:pt x="2621" y="1732"/>
                  </a:cubicBezTo>
                  <a:cubicBezTo>
                    <a:pt x="2621" y="1790"/>
                    <a:pt x="2621" y="1819"/>
                    <a:pt x="2621" y="1819"/>
                  </a:cubicBezTo>
                  <a:cubicBezTo>
                    <a:pt x="2621" y="1819"/>
                    <a:pt x="2622" y="1790"/>
                    <a:pt x="2624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30" y="1703"/>
                    <a:pt x="2633" y="1732"/>
                  </a:cubicBezTo>
                  <a:cubicBezTo>
                    <a:pt x="2635" y="1763"/>
                    <a:pt x="2635" y="1777"/>
                    <a:pt x="2636" y="1777"/>
                  </a:cubicBezTo>
                  <a:cubicBezTo>
                    <a:pt x="2637" y="1777"/>
                    <a:pt x="2638" y="1763"/>
                    <a:pt x="2639" y="1736"/>
                  </a:cubicBezTo>
                  <a:cubicBezTo>
                    <a:pt x="2642" y="1676"/>
                    <a:pt x="2639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2" y="1497"/>
                    <a:pt x="2646" y="1497"/>
                    <a:pt x="2652" y="1441"/>
                  </a:cubicBezTo>
                  <a:cubicBezTo>
                    <a:pt x="2657" y="1393"/>
                    <a:pt x="2658" y="1308"/>
                    <a:pt x="2655" y="1308"/>
                  </a:cubicBezTo>
                  <a:lnTo>
                    <a:pt x="2655" y="1308"/>
                  </a:lnTo>
                  <a:cubicBezTo>
                    <a:pt x="2654" y="1308"/>
                    <a:pt x="2653" y="1313"/>
                    <a:pt x="2652" y="1325"/>
                  </a:cubicBezTo>
                  <a:lnTo>
                    <a:pt x="2649" y="1265"/>
                  </a:lnTo>
                  <a:cubicBezTo>
                    <a:pt x="2649" y="1176"/>
                    <a:pt x="2647" y="1131"/>
                    <a:pt x="2646" y="1131"/>
                  </a:cubicBezTo>
                  <a:cubicBezTo>
                    <a:pt x="2644" y="1131"/>
                    <a:pt x="2642" y="1175"/>
                    <a:pt x="2642" y="1262"/>
                  </a:cubicBezTo>
                  <a:cubicBezTo>
                    <a:pt x="2642" y="1361"/>
                    <a:pt x="2642" y="1405"/>
                    <a:pt x="2642" y="1405"/>
                  </a:cubicBezTo>
                  <a:cubicBezTo>
                    <a:pt x="2642" y="1405"/>
                    <a:pt x="2641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30" y="1203"/>
                    <a:pt x="2630" y="1203"/>
                    <a:pt x="2630" y="1143"/>
                  </a:cubicBezTo>
                  <a:cubicBezTo>
                    <a:pt x="2633" y="1103"/>
                    <a:pt x="2630" y="1065"/>
                    <a:pt x="2624" y="1024"/>
                  </a:cubicBezTo>
                  <a:cubicBezTo>
                    <a:pt x="2621" y="1024"/>
                    <a:pt x="2621" y="1024"/>
                    <a:pt x="2621" y="1084"/>
                  </a:cubicBezTo>
                  <a:cubicBezTo>
                    <a:pt x="2622" y="1108"/>
                    <a:pt x="2622" y="1123"/>
                    <a:pt x="2621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3" y="1000"/>
                    <a:pt x="2612" y="985"/>
                    <a:pt x="2612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10" y="1170"/>
                    <a:pt x="2608" y="1170"/>
                  </a:cubicBezTo>
                  <a:cubicBezTo>
                    <a:pt x="2606" y="1170"/>
                    <a:pt x="2603" y="1141"/>
                    <a:pt x="2602" y="1081"/>
                  </a:cubicBezTo>
                  <a:lnTo>
                    <a:pt x="2595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2" y="1295"/>
                  </a:cubicBezTo>
                  <a:cubicBezTo>
                    <a:pt x="2591" y="1295"/>
                    <a:pt x="2591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3" y="1077"/>
                    <a:pt x="2580" y="1077"/>
                  </a:cubicBezTo>
                  <a:cubicBezTo>
                    <a:pt x="2577" y="1077"/>
                    <a:pt x="2570" y="1077"/>
                    <a:pt x="2570" y="1137"/>
                  </a:cubicBezTo>
                  <a:lnTo>
                    <a:pt x="2570" y="1077"/>
                  </a:lnTo>
                  <a:cubicBezTo>
                    <a:pt x="2568" y="1077"/>
                    <a:pt x="2568" y="1051"/>
                    <a:pt x="2567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4" y="1074"/>
                    <a:pt x="2558" y="1015"/>
                  </a:cubicBezTo>
                  <a:cubicBezTo>
                    <a:pt x="2557" y="1004"/>
                    <a:pt x="2555" y="999"/>
                    <a:pt x="2554" y="999"/>
                  </a:cubicBezTo>
                  <a:cubicBezTo>
                    <a:pt x="2549" y="999"/>
                    <a:pt x="2544" y="1093"/>
                    <a:pt x="2551" y="1192"/>
                  </a:cubicBezTo>
                  <a:lnTo>
                    <a:pt x="2551" y="1192"/>
                  </a:lnTo>
                  <a:cubicBezTo>
                    <a:pt x="2551" y="1191"/>
                    <a:pt x="2550" y="1191"/>
                    <a:pt x="2548" y="1190"/>
                  </a:cubicBezTo>
                  <a:cubicBezTo>
                    <a:pt x="2545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9" y="1309"/>
                  </a:cubicBezTo>
                  <a:lnTo>
                    <a:pt x="2539" y="1190"/>
                  </a:lnTo>
                  <a:cubicBezTo>
                    <a:pt x="2541" y="1088"/>
                    <a:pt x="2540" y="1024"/>
                    <a:pt x="2537" y="1024"/>
                  </a:cubicBezTo>
                  <a:cubicBezTo>
                    <a:pt x="2536" y="1024"/>
                    <a:pt x="2534" y="1056"/>
                    <a:pt x="2533" y="1131"/>
                  </a:cubicBezTo>
                  <a:lnTo>
                    <a:pt x="2533" y="1071"/>
                  </a:lnTo>
                  <a:cubicBezTo>
                    <a:pt x="2533" y="1041"/>
                    <a:pt x="2532" y="1027"/>
                    <a:pt x="2530" y="1027"/>
                  </a:cubicBezTo>
                  <a:cubicBezTo>
                    <a:pt x="2529" y="1027"/>
                    <a:pt x="2527" y="1041"/>
                    <a:pt x="2523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7" y="1188"/>
                    <a:pt x="2517" y="1247"/>
                  </a:cubicBezTo>
                  <a:cubicBezTo>
                    <a:pt x="2517" y="1306"/>
                    <a:pt x="2514" y="1306"/>
                    <a:pt x="2514" y="1306"/>
                  </a:cubicBezTo>
                  <a:cubicBezTo>
                    <a:pt x="2511" y="1303"/>
                    <a:pt x="2511" y="1303"/>
                    <a:pt x="2511" y="1247"/>
                  </a:cubicBezTo>
                  <a:cubicBezTo>
                    <a:pt x="2511" y="1187"/>
                    <a:pt x="2509" y="1157"/>
                    <a:pt x="2507" y="1157"/>
                  </a:cubicBezTo>
                  <a:cubicBezTo>
                    <a:pt x="2505" y="1157"/>
                    <a:pt x="2503" y="1186"/>
                    <a:pt x="2501" y="1244"/>
                  </a:cubicBezTo>
                  <a:lnTo>
                    <a:pt x="2501" y="1184"/>
                  </a:lnTo>
                  <a:cubicBezTo>
                    <a:pt x="2501" y="1144"/>
                    <a:pt x="2500" y="1102"/>
                    <a:pt x="2493" y="1102"/>
                  </a:cubicBezTo>
                  <a:cubicBezTo>
                    <a:pt x="2491" y="1102"/>
                    <a:pt x="2487" y="1108"/>
                    <a:pt x="2483" y="1124"/>
                  </a:cubicBezTo>
                  <a:cubicBezTo>
                    <a:pt x="2470" y="1121"/>
                    <a:pt x="2461" y="1121"/>
                    <a:pt x="2461" y="1062"/>
                  </a:cubicBezTo>
                  <a:cubicBezTo>
                    <a:pt x="2461" y="1051"/>
                    <a:pt x="2460" y="1046"/>
                    <a:pt x="2460" y="1046"/>
                  </a:cubicBezTo>
                  <a:cubicBezTo>
                    <a:pt x="2456" y="1046"/>
                    <a:pt x="2447" y="1140"/>
                    <a:pt x="2442" y="1237"/>
                  </a:cubicBezTo>
                  <a:cubicBezTo>
                    <a:pt x="2442" y="1178"/>
                    <a:pt x="2439" y="1178"/>
                    <a:pt x="2433" y="1175"/>
                  </a:cubicBezTo>
                  <a:cubicBezTo>
                    <a:pt x="2423" y="1175"/>
                    <a:pt x="2423" y="1175"/>
                    <a:pt x="2423" y="1115"/>
                  </a:cubicBezTo>
                  <a:cubicBezTo>
                    <a:pt x="2425" y="1056"/>
                    <a:pt x="2425" y="1026"/>
                    <a:pt x="2425" y="1026"/>
                  </a:cubicBezTo>
                  <a:lnTo>
                    <a:pt x="2425" y="1026"/>
                  </a:lnTo>
                  <a:cubicBezTo>
                    <a:pt x="2425" y="1026"/>
                    <a:pt x="2423" y="1056"/>
                    <a:pt x="2420" y="1115"/>
                  </a:cubicBezTo>
                  <a:cubicBezTo>
                    <a:pt x="2419" y="1159"/>
                    <a:pt x="2417" y="1178"/>
                    <a:pt x="2415" y="1178"/>
                  </a:cubicBezTo>
                  <a:cubicBezTo>
                    <a:pt x="2411" y="1178"/>
                    <a:pt x="2407" y="1127"/>
                    <a:pt x="2407" y="1052"/>
                  </a:cubicBezTo>
                  <a:cubicBezTo>
                    <a:pt x="2407" y="996"/>
                    <a:pt x="2404" y="993"/>
                    <a:pt x="2398" y="993"/>
                  </a:cubicBezTo>
                  <a:cubicBezTo>
                    <a:pt x="2396" y="1041"/>
                    <a:pt x="2391" y="1050"/>
                    <a:pt x="2386" y="1050"/>
                  </a:cubicBezTo>
                  <a:cubicBezTo>
                    <a:pt x="2385" y="1050"/>
                    <a:pt x="2384" y="1050"/>
                    <a:pt x="2382" y="1049"/>
                  </a:cubicBezTo>
                  <a:cubicBezTo>
                    <a:pt x="2373" y="1049"/>
                    <a:pt x="2373" y="1049"/>
                    <a:pt x="2373" y="1168"/>
                  </a:cubicBezTo>
                  <a:cubicBezTo>
                    <a:pt x="2373" y="1284"/>
                    <a:pt x="2370" y="1284"/>
                    <a:pt x="2364" y="1284"/>
                  </a:cubicBezTo>
                  <a:cubicBezTo>
                    <a:pt x="2360" y="1284"/>
                    <a:pt x="2357" y="1284"/>
                    <a:pt x="2357" y="1225"/>
                  </a:cubicBezTo>
                  <a:cubicBezTo>
                    <a:pt x="2357" y="1203"/>
                    <a:pt x="2354" y="1184"/>
                    <a:pt x="2351" y="1165"/>
                  </a:cubicBezTo>
                  <a:cubicBezTo>
                    <a:pt x="2348" y="1162"/>
                    <a:pt x="2345" y="1162"/>
                    <a:pt x="2345" y="1103"/>
                  </a:cubicBezTo>
                  <a:cubicBezTo>
                    <a:pt x="2345" y="1103"/>
                    <a:pt x="2342" y="1043"/>
                    <a:pt x="2335" y="1043"/>
                  </a:cubicBezTo>
                  <a:cubicBezTo>
                    <a:pt x="2329" y="1043"/>
                    <a:pt x="2323" y="1043"/>
                    <a:pt x="2323" y="983"/>
                  </a:cubicBezTo>
                  <a:cubicBezTo>
                    <a:pt x="2320" y="983"/>
                    <a:pt x="2320" y="983"/>
                    <a:pt x="2320" y="1043"/>
                  </a:cubicBezTo>
                  <a:cubicBezTo>
                    <a:pt x="2320" y="1083"/>
                    <a:pt x="2318" y="1124"/>
                    <a:pt x="2313" y="1124"/>
                  </a:cubicBezTo>
                  <a:cubicBezTo>
                    <a:pt x="2311" y="1124"/>
                    <a:pt x="2308" y="1117"/>
                    <a:pt x="2304" y="1099"/>
                  </a:cubicBezTo>
                  <a:cubicBezTo>
                    <a:pt x="2303" y="1099"/>
                    <a:pt x="2302" y="1098"/>
                    <a:pt x="2300" y="1098"/>
                  </a:cubicBezTo>
                  <a:cubicBezTo>
                    <a:pt x="2295" y="1098"/>
                    <a:pt x="2288" y="1107"/>
                    <a:pt x="2288" y="1156"/>
                  </a:cubicBezTo>
                  <a:cubicBezTo>
                    <a:pt x="2285" y="1156"/>
                    <a:pt x="2285" y="1156"/>
                    <a:pt x="2285" y="1096"/>
                  </a:cubicBezTo>
                  <a:cubicBezTo>
                    <a:pt x="2285" y="1036"/>
                    <a:pt x="2284" y="1007"/>
                    <a:pt x="2281" y="1007"/>
                  </a:cubicBezTo>
                  <a:cubicBezTo>
                    <a:pt x="2279" y="1007"/>
                    <a:pt x="2276" y="1036"/>
                    <a:pt x="2273" y="1093"/>
                  </a:cubicBezTo>
                  <a:cubicBezTo>
                    <a:pt x="2273" y="1123"/>
                    <a:pt x="2272" y="1138"/>
                    <a:pt x="2271" y="1138"/>
                  </a:cubicBezTo>
                  <a:cubicBezTo>
                    <a:pt x="2270" y="1138"/>
                    <a:pt x="2268" y="1123"/>
                    <a:pt x="2266" y="1093"/>
                  </a:cubicBezTo>
                  <a:cubicBezTo>
                    <a:pt x="2266" y="1093"/>
                    <a:pt x="2263" y="1093"/>
                    <a:pt x="2260" y="1153"/>
                  </a:cubicBezTo>
                  <a:cubicBezTo>
                    <a:pt x="2259" y="1180"/>
                    <a:pt x="2258" y="1195"/>
                    <a:pt x="2257" y="1195"/>
                  </a:cubicBezTo>
                  <a:cubicBezTo>
                    <a:pt x="2256" y="1195"/>
                    <a:pt x="2254" y="1180"/>
                    <a:pt x="2251" y="1150"/>
                  </a:cubicBezTo>
                  <a:cubicBezTo>
                    <a:pt x="2251" y="1090"/>
                    <a:pt x="2248" y="1090"/>
                    <a:pt x="2244" y="1090"/>
                  </a:cubicBezTo>
                  <a:cubicBezTo>
                    <a:pt x="2242" y="1118"/>
                    <a:pt x="2232" y="1132"/>
                    <a:pt x="2223" y="1132"/>
                  </a:cubicBezTo>
                  <a:cubicBezTo>
                    <a:pt x="2213" y="1132"/>
                    <a:pt x="2202" y="1115"/>
                    <a:pt x="2201" y="1084"/>
                  </a:cubicBezTo>
                  <a:cubicBezTo>
                    <a:pt x="2197" y="1143"/>
                    <a:pt x="2197" y="1143"/>
                    <a:pt x="2194" y="1143"/>
                  </a:cubicBezTo>
                  <a:cubicBezTo>
                    <a:pt x="2193" y="1097"/>
                    <a:pt x="2192" y="1077"/>
                    <a:pt x="2191" y="1077"/>
                  </a:cubicBezTo>
                  <a:cubicBezTo>
                    <a:pt x="2189" y="1077"/>
                    <a:pt x="2188" y="1127"/>
                    <a:pt x="2188" y="1200"/>
                  </a:cubicBezTo>
                  <a:lnTo>
                    <a:pt x="2194" y="1200"/>
                  </a:lnTo>
                  <a:cubicBezTo>
                    <a:pt x="2194" y="1253"/>
                    <a:pt x="2192" y="1283"/>
                    <a:pt x="2190" y="1283"/>
                  </a:cubicBezTo>
                  <a:cubicBezTo>
                    <a:pt x="2188" y="1283"/>
                    <a:pt x="2185" y="1238"/>
                    <a:pt x="2185" y="1140"/>
                  </a:cubicBezTo>
                  <a:cubicBezTo>
                    <a:pt x="2183" y="1081"/>
                    <a:pt x="2183" y="1051"/>
                    <a:pt x="2182" y="1051"/>
                  </a:cubicBezTo>
                  <a:cubicBezTo>
                    <a:pt x="2181" y="1051"/>
                    <a:pt x="2180" y="1081"/>
                    <a:pt x="2179" y="1140"/>
                  </a:cubicBezTo>
                  <a:cubicBezTo>
                    <a:pt x="2177" y="1198"/>
                    <a:pt x="2176" y="1227"/>
                    <a:pt x="2174" y="1227"/>
                  </a:cubicBezTo>
                  <a:cubicBezTo>
                    <a:pt x="2172" y="1227"/>
                    <a:pt x="2171" y="1197"/>
                    <a:pt x="2169" y="1137"/>
                  </a:cubicBezTo>
                  <a:cubicBezTo>
                    <a:pt x="2169" y="1079"/>
                    <a:pt x="2169" y="1050"/>
                    <a:pt x="2169" y="1050"/>
                  </a:cubicBezTo>
                  <a:cubicBezTo>
                    <a:pt x="2169" y="1050"/>
                    <a:pt x="2168" y="1079"/>
                    <a:pt x="2166" y="1137"/>
                  </a:cubicBezTo>
                  <a:cubicBezTo>
                    <a:pt x="2163" y="1269"/>
                    <a:pt x="2158" y="1345"/>
                    <a:pt x="2155" y="1345"/>
                  </a:cubicBezTo>
                  <a:cubicBezTo>
                    <a:pt x="2152" y="1345"/>
                    <a:pt x="2150" y="1298"/>
                    <a:pt x="2150" y="1193"/>
                  </a:cubicBezTo>
                  <a:cubicBezTo>
                    <a:pt x="2154" y="1137"/>
                    <a:pt x="2154" y="1077"/>
                    <a:pt x="2147" y="1018"/>
                  </a:cubicBezTo>
                  <a:cubicBezTo>
                    <a:pt x="2141" y="1056"/>
                    <a:pt x="2141" y="1096"/>
                    <a:pt x="2141" y="1134"/>
                  </a:cubicBezTo>
                  <a:cubicBezTo>
                    <a:pt x="2143" y="1193"/>
                    <a:pt x="2143" y="1223"/>
                    <a:pt x="2141" y="1223"/>
                  </a:cubicBezTo>
                  <a:cubicBezTo>
                    <a:pt x="2140" y="1223"/>
                    <a:pt x="2138" y="1193"/>
                    <a:pt x="2135" y="1134"/>
                  </a:cubicBezTo>
                  <a:cubicBezTo>
                    <a:pt x="2131" y="1035"/>
                    <a:pt x="2127" y="991"/>
                    <a:pt x="2123" y="991"/>
                  </a:cubicBezTo>
                  <a:cubicBezTo>
                    <a:pt x="2119" y="991"/>
                    <a:pt x="2116" y="1019"/>
                    <a:pt x="2113" y="1071"/>
                  </a:cubicBezTo>
                  <a:cubicBezTo>
                    <a:pt x="2107" y="1129"/>
                    <a:pt x="2101" y="1158"/>
                    <a:pt x="2098" y="1158"/>
                  </a:cubicBezTo>
                  <a:cubicBezTo>
                    <a:pt x="2096" y="1158"/>
                    <a:pt x="2096" y="1128"/>
                    <a:pt x="2100" y="1068"/>
                  </a:cubicBezTo>
                  <a:cubicBezTo>
                    <a:pt x="2104" y="1000"/>
                    <a:pt x="2106" y="972"/>
                    <a:pt x="2105" y="972"/>
                  </a:cubicBezTo>
                  <a:lnTo>
                    <a:pt x="2105" y="972"/>
                  </a:lnTo>
                  <a:cubicBezTo>
                    <a:pt x="2104" y="972"/>
                    <a:pt x="2103" y="985"/>
                    <a:pt x="2100" y="1009"/>
                  </a:cubicBezTo>
                  <a:lnTo>
                    <a:pt x="2085" y="1009"/>
                  </a:lnTo>
                  <a:cubicBezTo>
                    <a:pt x="2080" y="1034"/>
                    <a:pt x="2078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3" y="1000"/>
                    <a:pt x="2070" y="1000"/>
                  </a:cubicBezTo>
                  <a:cubicBezTo>
                    <a:pt x="2068" y="1000"/>
                    <a:pt x="2065" y="1019"/>
                    <a:pt x="2063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1" y="1062"/>
                  </a:cubicBezTo>
                  <a:cubicBezTo>
                    <a:pt x="2039" y="1019"/>
                    <a:pt x="2036" y="976"/>
                    <a:pt x="2035" y="976"/>
                  </a:cubicBezTo>
                  <a:cubicBezTo>
                    <a:pt x="2035" y="976"/>
                    <a:pt x="2035" y="983"/>
                    <a:pt x="2035" y="999"/>
                  </a:cubicBezTo>
                  <a:cubicBezTo>
                    <a:pt x="2035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3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2" y="1077"/>
                    <a:pt x="2019" y="1037"/>
                    <a:pt x="2016" y="999"/>
                  </a:cubicBezTo>
                  <a:cubicBezTo>
                    <a:pt x="2015" y="999"/>
                    <a:pt x="2014" y="998"/>
                    <a:pt x="2014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6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5" y="1166"/>
                    <a:pt x="1954" y="1195"/>
                    <a:pt x="1953" y="1195"/>
                  </a:cubicBezTo>
                  <a:cubicBezTo>
                    <a:pt x="1952" y="1195"/>
                    <a:pt x="1951" y="1166"/>
                    <a:pt x="1950" y="1106"/>
                  </a:cubicBezTo>
                  <a:cubicBezTo>
                    <a:pt x="1950" y="1048"/>
                    <a:pt x="1950" y="1019"/>
                    <a:pt x="1950" y="1019"/>
                  </a:cubicBezTo>
                  <a:cubicBezTo>
                    <a:pt x="1949" y="1019"/>
                    <a:pt x="1948" y="1048"/>
                    <a:pt x="1947" y="1106"/>
                  </a:cubicBezTo>
                  <a:cubicBezTo>
                    <a:pt x="1945" y="1135"/>
                    <a:pt x="1944" y="1150"/>
                    <a:pt x="1944" y="1150"/>
                  </a:cubicBezTo>
                  <a:cubicBezTo>
                    <a:pt x="1943" y="1150"/>
                    <a:pt x="1942" y="1135"/>
                    <a:pt x="1941" y="1106"/>
                  </a:cubicBezTo>
                  <a:cubicBezTo>
                    <a:pt x="1941" y="1076"/>
                    <a:pt x="1940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9" y="1222"/>
                  </a:cubicBezTo>
                  <a:cubicBezTo>
                    <a:pt x="1917" y="1280"/>
                    <a:pt x="1916" y="1309"/>
                    <a:pt x="1916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4" y="1162"/>
                    <a:pt x="1912" y="1132"/>
                    <a:pt x="1911" y="1132"/>
                  </a:cubicBezTo>
                  <a:cubicBezTo>
                    <a:pt x="1909" y="1132"/>
                    <a:pt x="1908" y="1161"/>
                    <a:pt x="1906" y="1218"/>
                  </a:cubicBezTo>
                  <a:cubicBezTo>
                    <a:pt x="1906" y="1218"/>
                    <a:pt x="1905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7" y="1166"/>
                    <a:pt x="1878" y="1215"/>
                  </a:cubicBezTo>
                  <a:lnTo>
                    <a:pt x="1872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1" y="1183"/>
                    <a:pt x="1859" y="1212"/>
                  </a:cubicBezTo>
                  <a:lnTo>
                    <a:pt x="1856" y="1272"/>
                  </a:lnTo>
                  <a:cubicBezTo>
                    <a:pt x="1856" y="1231"/>
                    <a:pt x="1856" y="1190"/>
                    <a:pt x="1850" y="1153"/>
                  </a:cubicBezTo>
                  <a:cubicBezTo>
                    <a:pt x="1847" y="1153"/>
                    <a:pt x="1847" y="1153"/>
                    <a:pt x="1847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4" y="1269"/>
                    <a:pt x="1843" y="1269"/>
                  </a:cubicBezTo>
                  <a:cubicBezTo>
                    <a:pt x="1837" y="1231"/>
                    <a:pt x="1834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1" y="1248"/>
                    <a:pt x="1831" y="1234"/>
                    <a:pt x="1831" y="1209"/>
                  </a:cubicBezTo>
                  <a:cubicBezTo>
                    <a:pt x="1828" y="1150"/>
                    <a:pt x="1825" y="1150"/>
                    <a:pt x="1821" y="1150"/>
                  </a:cubicBezTo>
                  <a:cubicBezTo>
                    <a:pt x="1821" y="1168"/>
                    <a:pt x="1821" y="1174"/>
                    <a:pt x="1821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20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6" y="1146"/>
                    <a:pt x="1809" y="1206"/>
                  </a:cubicBezTo>
                  <a:cubicBezTo>
                    <a:pt x="1809" y="1244"/>
                    <a:pt x="1809" y="1284"/>
                    <a:pt x="1806" y="1322"/>
                  </a:cubicBezTo>
                  <a:cubicBezTo>
                    <a:pt x="1806" y="1284"/>
                    <a:pt x="1806" y="1244"/>
                    <a:pt x="1803" y="1203"/>
                  </a:cubicBezTo>
                  <a:cubicBezTo>
                    <a:pt x="1799" y="1184"/>
                    <a:pt x="1799" y="1165"/>
                    <a:pt x="1799" y="1143"/>
                  </a:cubicBezTo>
                  <a:cubicBezTo>
                    <a:pt x="1801" y="1094"/>
                    <a:pt x="1799" y="1076"/>
                    <a:pt x="1797" y="1076"/>
                  </a:cubicBezTo>
                  <a:cubicBezTo>
                    <a:pt x="1794" y="1076"/>
                    <a:pt x="1789" y="1109"/>
                    <a:pt x="1787" y="1143"/>
                  </a:cubicBezTo>
                  <a:cubicBezTo>
                    <a:pt x="1784" y="1201"/>
                    <a:pt x="1782" y="1230"/>
                    <a:pt x="1780" y="1230"/>
                  </a:cubicBezTo>
                  <a:cubicBezTo>
                    <a:pt x="1778" y="1230"/>
                    <a:pt x="1778" y="1200"/>
                    <a:pt x="1778" y="1140"/>
                  </a:cubicBezTo>
                  <a:cubicBezTo>
                    <a:pt x="1778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9" y="1121"/>
                    <a:pt x="1756" y="1149"/>
                    <a:pt x="1752" y="1197"/>
                  </a:cubicBezTo>
                  <a:cubicBezTo>
                    <a:pt x="1749" y="1226"/>
                    <a:pt x="1748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4" y="1134"/>
                  </a:cubicBezTo>
                  <a:cubicBezTo>
                    <a:pt x="1724" y="1134"/>
                    <a:pt x="1721" y="1134"/>
                    <a:pt x="1721" y="1193"/>
                  </a:cubicBezTo>
                  <a:lnTo>
                    <a:pt x="1715" y="1190"/>
                  </a:lnTo>
                  <a:cubicBezTo>
                    <a:pt x="1714" y="1146"/>
                    <a:pt x="1712" y="1127"/>
                    <a:pt x="1711" y="1127"/>
                  </a:cubicBezTo>
                  <a:cubicBezTo>
                    <a:pt x="1708" y="1127"/>
                    <a:pt x="1707" y="1176"/>
                    <a:pt x="1709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6" y="1126"/>
                    <a:pt x="1661" y="1125"/>
                    <a:pt x="1658" y="1125"/>
                  </a:cubicBezTo>
                  <a:cubicBezTo>
                    <a:pt x="1642" y="1125"/>
                    <a:pt x="1640" y="1144"/>
                    <a:pt x="1640" y="1240"/>
                  </a:cubicBezTo>
                  <a:cubicBezTo>
                    <a:pt x="1638" y="1298"/>
                    <a:pt x="1637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2" y="1156"/>
                    <a:pt x="1631" y="1156"/>
                  </a:cubicBezTo>
                  <a:cubicBezTo>
                    <a:pt x="1631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1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10" y="1169"/>
                    <a:pt x="1610" y="1187"/>
                    <a:pt x="1609" y="1187"/>
                  </a:cubicBezTo>
                  <a:cubicBezTo>
                    <a:pt x="1609" y="1187"/>
                    <a:pt x="1607" y="1153"/>
                    <a:pt x="1605" y="1118"/>
                  </a:cubicBezTo>
                  <a:cubicBezTo>
                    <a:pt x="1603" y="1076"/>
                    <a:pt x="1601" y="1033"/>
                    <a:pt x="1600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5" y="1122"/>
                  </a:cubicBezTo>
                  <a:cubicBezTo>
                    <a:pt x="1580" y="1122"/>
                    <a:pt x="1577" y="1104"/>
                    <a:pt x="1577" y="1052"/>
                  </a:cubicBezTo>
                  <a:lnTo>
                    <a:pt x="1571" y="1052"/>
                  </a:lnTo>
                  <a:cubicBezTo>
                    <a:pt x="1571" y="1101"/>
                    <a:pt x="1567" y="1110"/>
                    <a:pt x="1562" y="1110"/>
                  </a:cubicBezTo>
                  <a:cubicBezTo>
                    <a:pt x="1561" y="1110"/>
                    <a:pt x="1559" y="1109"/>
                    <a:pt x="1558" y="1109"/>
                  </a:cubicBezTo>
                  <a:cubicBezTo>
                    <a:pt x="1552" y="1109"/>
                    <a:pt x="1549" y="1109"/>
                    <a:pt x="1549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6" y="1019"/>
                    <a:pt x="1543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3" y="1206"/>
                    <a:pt x="1533" y="1244"/>
                    <a:pt x="1527" y="1284"/>
                  </a:cubicBezTo>
                  <a:lnTo>
                    <a:pt x="1527" y="1106"/>
                  </a:lnTo>
                  <a:cubicBezTo>
                    <a:pt x="1524" y="1106"/>
                    <a:pt x="1521" y="1106"/>
                    <a:pt x="1521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2" y="1103"/>
                    <a:pt x="1496" y="1103"/>
                    <a:pt x="1492" y="1159"/>
                  </a:cubicBezTo>
                  <a:cubicBezTo>
                    <a:pt x="1491" y="1100"/>
                    <a:pt x="1485" y="1070"/>
                    <a:pt x="1480" y="1070"/>
                  </a:cubicBezTo>
                  <a:cubicBezTo>
                    <a:pt x="1474" y="1070"/>
                    <a:pt x="1469" y="1099"/>
                    <a:pt x="1467" y="1156"/>
                  </a:cubicBezTo>
                  <a:cubicBezTo>
                    <a:pt x="1467" y="1186"/>
                    <a:pt x="1467" y="1200"/>
                    <a:pt x="1465" y="1200"/>
                  </a:cubicBezTo>
                  <a:cubicBezTo>
                    <a:pt x="1464" y="1200"/>
                    <a:pt x="1463" y="1186"/>
                    <a:pt x="1461" y="1156"/>
                  </a:cubicBezTo>
                  <a:cubicBezTo>
                    <a:pt x="1459" y="1126"/>
                    <a:pt x="1459" y="1111"/>
                    <a:pt x="1458" y="1111"/>
                  </a:cubicBezTo>
                  <a:cubicBezTo>
                    <a:pt x="1457" y="1111"/>
                    <a:pt x="1456" y="1126"/>
                    <a:pt x="1455" y="1156"/>
                  </a:cubicBezTo>
                  <a:cubicBezTo>
                    <a:pt x="1454" y="1172"/>
                    <a:pt x="1453" y="1178"/>
                    <a:pt x="1452" y="1178"/>
                  </a:cubicBezTo>
                  <a:cubicBezTo>
                    <a:pt x="1450" y="1178"/>
                    <a:pt x="1448" y="1136"/>
                    <a:pt x="1445" y="1093"/>
                  </a:cubicBezTo>
                  <a:cubicBezTo>
                    <a:pt x="1444" y="1025"/>
                    <a:pt x="1442" y="995"/>
                    <a:pt x="1440" y="995"/>
                  </a:cubicBezTo>
                  <a:cubicBezTo>
                    <a:pt x="1439" y="995"/>
                    <a:pt x="1437" y="1009"/>
                    <a:pt x="1436" y="1034"/>
                  </a:cubicBezTo>
                  <a:cubicBezTo>
                    <a:pt x="1430" y="1087"/>
                    <a:pt x="1425" y="1090"/>
                    <a:pt x="1421" y="1090"/>
                  </a:cubicBezTo>
                  <a:cubicBezTo>
                    <a:pt x="1421" y="1090"/>
                    <a:pt x="1421" y="1090"/>
                    <a:pt x="1420" y="1090"/>
                  </a:cubicBezTo>
                  <a:cubicBezTo>
                    <a:pt x="1414" y="1131"/>
                    <a:pt x="1411" y="1168"/>
                    <a:pt x="1414" y="1209"/>
                  </a:cubicBezTo>
                  <a:cubicBezTo>
                    <a:pt x="1414" y="1269"/>
                    <a:pt x="1411" y="1325"/>
                    <a:pt x="1411" y="1325"/>
                  </a:cubicBezTo>
                  <a:cubicBezTo>
                    <a:pt x="1409" y="1345"/>
                    <a:pt x="1407" y="1351"/>
                    <a:pt x="1407" y="1351"/>
                  </a:cubicBezTo>
                  <a:cubicBezTo>
                    <a:pt x="1405" y="1351"/>
                    <a:pt x="1406" y="1325"/>
                    <a:pt x="1408" y="1325"/>
                  </a:cubicBezTo>
                  <a:cubicBezTo>
                    <a:pt x="1414" y="1287"/>
                    <a:pt x="1414" y="1247"/>
                    <a:pt x="1408" y="1206"/>
                  </a:cubicBezTo>
                  <a:cubicBezTo>
                    <a:pt x="1405" y="1146"/>
                    <a:pt x="1398" y="1146"/>
                    <a:pt x="1395" y="1146"/>
                  </a:cubicBezTo>
                  <a:cubicBezTo>
                    <a:pt x="1392" y="1146"/>
                    <a:pt x="1386" y="1146"/>
                    <a:pt x="1383" y="1143"/>
                  </a:cubicBezTo>
                  <a:cubicBezTo>
                    <a:pt x="1378" y="1113"/>
                    <a:pt x="1375" y="1099"/>
                    <a:pt x="1373" y="1099"/>
                  </a:cubicBezTo>
                  <a:cubicBezTo>
                    <a:pt x="1371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9" y="1142"/>
                    <a:pt x="1359" y="1110"/>
                    <a:pt x="1349" y="1110"/>
                  </a:cubicBezTo>
                  <a:cubicBezTo>
                    <a:pt x="1340" y="1110"/>
                    <a:pt x="1331" y="1139"/>
                    <a:pt x="1329" y="1197"/>
                  </a:cubicBezTo>
                  <a:lnTo>
                    <a:pt x="1329" y="1137"/>
                  </a:lnTo>
                  <a:cubicBezTo>
                    <a:pt x="1329" y="1077"/>
                    <a:pt x="1326" y="1077"/>
                    <a:pt x="1320" y="1077"/>
                  </a:cubicBezTo>
                  <a:cubicBezTo>
                    <a:pt x="1317" y="1077"/>
                    <a:pt x="1304" y="1134"/>
                    <a:pt x="1295" y="1134"/>
                  </a:cubicBezTo>
                  <a:cubicBezTo>
                    <a:pt x="1293" y="1133"/>
                    <a:pt x="1290" y="1133"/>
                    <a:pt x="1288" y="1133"/>
                  </a:cubicBezTo>
                  <a:cubicBezTo>
                    <a:pt x="1279" y="1133"/>
                    <a:pt x="1273" y="1141"/>
                    <a:pt x="1273" y="1187"/>
                  </a:cubicBezTo>
                  <a:cubicBezTo>
                    <a:pt x="1270" y="1187"/>
                    <a:pt x="1270" y="1187"/>
                    <a:pt x="1270" y="1128"/>
                  </a:cubicBezTo>
                  <a:cubicBezTo>
                    <a:pt x="1273" y="1071"/>
                    <a:pt x="1270" y="1071"/>
                    <a:pt x="1267" y="1068"/>
                  </a:cubicBezTo>
                  <a:cubicBezTo>
                    <a:pt x="1264" y="1109"/>
                    <a:pt x="1264" y="1146"/>
                    <a:pt x="1264" y="1187"/>
                  </a:cubicBezTo>
                  <a:cubicBezTo>
                    <a:pt x="1264" y="1217"/>
                    <a:pt x="1263" y="1232"/>
                    <a:pt x="1261" y="1232"/>
                  </a:cubicBezTo>
                  <a:cubicBezTo>
                    <a:pt x="1260" y="1232"/>
                    <a:pt x="1257" y="1217"/>
                    <a:pt x="1254" y="1187"/>
                  </a:cubicBezTo>
                  <a:cubicBezTo>
                    <a:pt x="1251" y="1155"/>
                    <a:pt x="1246" y="1139"/>
                    <a:pt x="1241" y="1139"/>
                  </a:cubicBezTo>
                  <a:cubicBezTo>
                    <a:pt x="1237" y="1139"/>
                    <a:pt x="1232" y="1153"/>
                    <a:pt x="1229" y="1181"/>
                  </a:cubicBezTo>
                  <a:cubicBezTo>
                    <a:pt x="1226" y="1181"/>
                    <a:pt x="1223" y="1181"/>
                    <a:pt x="1223" y="1121"/>
                  </a:cubicBezTo>
                  <a:cubicBezTo>
                    <a:pt x="1221" y="1087"/>
                    <a:pt x="1218" y="1053"/>
                    <a:pt x="1215" y="1053"/>
                  </a:cubicBezTo>
                  <a:cubicBezTo>
                    <a:pt x="1213" y="1053"/>
                    <a:pt x="1210" y="1071"/>
                    <a:pt x="1207" y="1121"/>
                  </a:cubicBezTo>
                  <a:cubicBezTo>
                    <a:pt x="1204" y="1118"/>
                    <a:pt x="1204" y="1118"/>
                    <a:pt x="1204" y="1062"/>
                  </a:cubicBezTo>
                  <a:cubicBezTo>
                    <a:pt x="1202" y="1027"/>
                    <a:pt x="1201" y="992"/>
                    <a:pt x="1201" y="992"/>
                  </a:cubicBezTo>
                  <a:cubicBezTo>
                    <a:pt x="1200" y="992"/>
                    <a:pt x="1199" y="1010"/>
                    <a:pt x="1198" y="1059"/>
                  </a:cubicBezTo>
                  <a:cubicBezTo>
                    <a:pt x="1195" y="1088"/>
                    <a:pt x="1191" y="1102"/>
                    <a:pt x="1187" y="1102"/>
                  </a:cubicBezTo>
                  <a:cubicBezTo>
                    <a:pt x="1183" y="1102"/>
                    <a:pt x="1179" y="1086"/>
                    <a:pt x="1176" y="1056"/>
                  </a:cubicBezTo>
                  <a:cubicBezTo>
                    <a:pt x="1173" y="1056"/>
                    <a:pt x="1170" y="1056"/>
                    <a:pt x="1170" y="1115"/>
                  </a:cubicBezTo>
                  <a:lnTo>
                    <a:pt x="1170" y="1175"/>
                  </a:lnTo>
                  <a:cubicBezTo>
                    <a:pt x="1168" y="1115"/>
                    <a:pt x="1167" y="1085"/>
                    <a:pt x="1166" y="1085"/>
                  </a:cubicBezTo>
                  <a:cubicBezTo>
                    <a:pt x="1166" y="1085"/>
                    <a:pt x="1165" y="1114"/>
                    <a:pt x="1163" y="1171"/>
                  </a:cubicBezTo>
                  <a:cubicBezTo>
                    <a:pt x="1163" y="1201"/>
                    <a:pt x="1163" y="1216"/>
                    <a:pt x="1162" y="1216"/>
                  </a:cubicBezTo>
                  <a:cubicBezTo>
                    <a:pt x="1161" y="1216"/>
                    <a:pt x="1160" y="1201"/>
                    <a:pt x="1160" y="1171"/>
                  </a:cubicBezTo>
                  <a:cubicBezTo>
                    <a:pt x="1157" y="1112"/>
                    <a:pt x="1154" y="1112"/>
                    <a:pt x="1154" y="1112"/>
                  </a:cubicBezTo>
                  <a:cubicBezTo>
                    <a:pt x="1151" y="1112"/>
                    <a:pt x="1136" y="1165"/>
                    <a:pt x="1121" y="1165"/>
                  </a:cubicBezTo>
                  <a:cubicBezTo>
                    <a:pt x="1120" y="1165"/>
                    <a:pt x="1120" y="1165"/>
                    <a:pt x="1119" y="1165"/>
                  </a:cubicBezTo>
                  <a:cubicBezTo>
                    <a:pt x="1115" y="1165"/>
                    <a:pt x="1111" y="1164"/>
                    <a:pt x="1107" y="1164"/>
                  </a:cubicBezTo>
                  <a:cubicBezTo>
                    <a:pt x="1091" y="1164"/>
                    <a:pt x="1085" y="1173"/>
                    <a:pt x="1085" y="1222"/>
                  </a:cubicBezTo>
                  <a:cubicBezTo>
                    <a:pt x="1083" y="1251"/>
                    <a:pt x="1083" y="1266"/>
                    <a:pt x="1082" y="1266"/>
                  </a:cubicBezTo>
                  <a:cubicBezTo>
                    <a:pt x="1081" y="1266"/>
                    <a:pt x="1080" y="1250"/>
                    <a:pt x="1079" y="1218"/>
                  </a:cubicBezTo>
                  <a:cubicBezTo>
                    <a:pt x="1076" y="1159"/>
                    <a:pt x="1072" y="1159"/>
                    <a:pt x="1069" y="1159"/>
                  </a:cubicBezTo>
                  <a:cubicBezTo>
                    <a:pt x="1066" y="1159"/>
                    <a:pt x="1063" y="1159"/>
                    <a:pt x="1063" y="1099"/>
                  </a:cubicBezTo>
                  <a:cubicBezTo>
                    <a:pt x="1060" y="1159"/>
                    <a:pt x="1060" y="1159"/>
                    <a:pt x="1057" y="1159"/>
                  </a:cubicBezTo>
                  <a:cubicBezTo>
                    <a:pt x="1057" y="1129"/>
                    <a:pt x="1056" y="1114"/>
                    <a:pt x="1055" y="1114"/>
                  </a:cubicBezTo>
                  <a:cubicBezTo>
                    <a:pt x="1054" y="1114"/>
                    <a:pt x="1052" y="1128"/>
                    <a:pt x="1051" y="1156"/>
                  </a:cubicBezTo>
                  <a:cubicBezTo>
                    <a:pt x="1049" y="1215"/>
                    <a:pt x="1048" y="1245"/>
                    <a:pt x="1048" y="1245"/>
                  </a:cubicBezTo>
                  <a:cubicBezTo>
                    <a:pt x="1047" y="1245"/>
                    <a:pt x="1047" y="1215"/>
                    <a:pt x="1047" y="1156"/>
                  </a:cubicBezTo>
                  <a:cubicBezTo>
                    <a:pt x="1047" y="1114"/>
                    <a:pt x="1043" y="1072"/>
                    <a:pt x="1041" y="1072"/>
                  </a:cubicBezTo>
                  <a:lnTo>
                    <a:pt x="1041" y="1072"/>
                  </a:lnTo>
                  <a:cubicBezTo>
                    <a:pt x="1040" y="1072"/>
                    <a:pt x="1040" y="1079"/>
                    <a:pt x="1041" y="1096"/>
                  </a:cubicBezTo>
                  <a:cubicBezTo>
                    <a:pt x="1041" y="1156"/>
                    <a:pt x="1035" y="1156"/>
                    <a:pt x="1032" y="1212"/>
                  </a:cubicBezTo>
                  <a:cubicBezTo>
                    <a:pt x="1029" y="1212"/>
                    <a:pt x="1025" y="1212"/>
                    <a:pt x="1025" y="1153"/>
                  </a:cubicBezTo>
                  <a:cubicBezTo>
                    <a:pt x="1025" y="1135"/>
                    <a:pt x="1022" y="1127"/>
                    <a:pt x="1020" y="1127"/>
                  </a:cubicBezTo>
                  <a:cubicBezTo>
                    <a:pt x="1014" y="1127"/>
                    <a:pt x="1006" y="1167"/>
                    <a:pt x="1004" y="1209"/>
                  </a:cubicBezTo>
                  <a:cubicBezTo>
                    <a:pt x="1004" y="1239"/>
                    <a:pt x="1003" y="1254"/>
                    <a:pt x="1002" y="1254"/>
                  </a:cubicBezTo>
                  <a:cubicBezTo>
                    <a:pt x="1001" y="1254"/>
                    <a:pt x="1000" y="1239"/>
                    <a:pt x="1000" y="1209"/>
                  </a:cubicBezTo>
                  <a:cubicBezTo>
                    <a:pt x="1000" y="1150"/>
                    <a:pt x="997" y="1150"/>
                    <a:pt x="994" y="1150"/>
                  </a:cubicBezTo>
                  <a:cubicBezTo>
                    <a:pt x="993" y="1167"/>
                    <a:pt x="993" y="1174"/>
                    <a:pt x="993" y="1174"/>
                  </a:cubicBezTo>
                  <a:cubicBezTo>
                    <a:pt x="993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8" y="1030"/>
                  </a:cubicBezTo>
                  <a:cubicBezTo>
                    <a:pt x="985" y="1076"/>
                    <a:pt x="977" y="1085"/>
                    <a:pt x="968" y="1085"/>
                  </a:cubicBezTo>
                  <a:cubicBezTo>
                    <a:pt x="966" y="1085"/>
                    <a:pt x="965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5" y="1375"/>
                  </a:lnTo>
                  <a:lnTo>
                    <a:pt x="935" y="1259"/>
                  </a:lnTo>
                  <a:cubicBezTo>
                    <a:pt x="935" y="1200"/>
                    <a:pt x="931" y="1081"/>
                    <a:pt x="931" y="1081"/>
                  </a:cubicBezTo>
                  <a:cubicBezTo>
                    <a:pt x="925" y="1118"/>
                    <a:pt x="925" y="1159"/>
                    <a:pt x="928" y="1200"/>
                  </a:cubicBezTo>
                  <a:cubicBezTo>
                    <a:pt x="928" y="1227"/>
                    <a:pt x="928" y="1242"/>
                    <a:pt x="926" y="1242"/>
                  </a:cubicBezTo>
                  <a:cubicBezTo>
                    <a:pt x="924" y="1242"/>
                    <a:pt x="922" y="1227"/>
                    <a:pt x="919" y="1197"/>
                  </a:cubicBezTo>
                  <a:cubicBezTo>
                    <a:pt x="916" y="1167"/>
                    <a:pt x="913" y="1152"/>
                    <a:pt x="911" y="1152"/>
                  </a:cubicBezTo>
                  <a:cubicBezTo>
                    <a:pt x="909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8" y="1193"/>
                  </a:cubicBezTo>
                  <a:cubicBezTo>
                    <a:pt x="886" y="1123"/>
                    <a:pt x="882" y="1093"/>
                    <a:pt x="879" y="1093"/>
                  </a:cubicBezTo>
                  <a:cubicBezTo>
                    <a:pt x="877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6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50" y="1228"/>
                    <a:pt x="850" y="1206"/>
                    <a:pt x="856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1" y="1187"/>
                  </a:cubicBezTo>
                  <a:cubicBezTo>
                    <a:pt x="839" y="1245"/>
                    <a:pt x="838" y="1274"/>
                    <a:pt x="838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9" y="1193"/>
                    <a:pt x="827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5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8" y="1178"/>
                    <a:pt x="787" y="1178"/>
                  </a:cubicBezTo>
                  <a:cubicBezTo>
                    <a:pt x="775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5" y="1175"/>
                    <a:pt x="761" y="1175"/>
                    <a:pt x="753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6" y="1328"/>
                    <a:pt x="734" y="1313"/>
                    <a:pt x="731" y="1287"/>
                  </a:cubicBezTo>
                  <a:cubicBezTo>
                    <a:pt x="728" y="1250"/>
                    <a:pt x="725" y="1209"/>
                    <a:pt x="728" y="1171"/>
                  </a:cubicBezTo>
                  <a:cubicBezTo>
                    <a:pt x="728" y="1131"/>
                    <a:pt x="728" y="1090"/>
                    <a:pt x="721" y="1052"/>
                  </a:cubicBezTo>
                  <a:cubicBezTo>
                    <a:pt x="721" y="1052"/>
                    <a:pt x="720" y="1051"/>
                    <a:pt x="720" y="1051"/>
                  </a:cubicBezTo>
                  <a:cubicBezTo>
                    <a:pt x="717" y="1051"/>
                    <a:pt x="716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6" y="1225"/>
                  </a:cubicBezTo>
                  <a:cubicBezTo>
                    <a:pt x="706" y="1284"/>
                    <a:pt x="703" y="1284"/>
                    <a:pt x="700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4" y="1065"/>
                    <a:pt x="684" y="1087"/>
                    <a:pt x="684" y="1106"/>
                  </a:cubicBezTo>
                  <a:cubicBezTo>
                    <a:pt x="684" y="1148"/>
                    <a:pt x="647" y="1154"/>
                    <a:pt x="621" y="1154"/>
                  </a:cubicBezTo>
                  <a:cubicBezTo>
                    <a:pt x="611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7" y="1106"/>
                    <a:pt x="585" y="1121"/>
                    <a:pt x="587" y="1150"/>
                  </a:cubicBezTo>
                  <a:cubicBezTo>
                    <a:pt x="587" y="1203"/>
                    <a:pt x="574" y="1206"/>
                    <a:pt x="558" y="1206"/>
                  </a:cubicBezTo>
                  <a:cubicBezTo>
                    <a:pt x="556" y="1206"/>
                    <a:pt x="554" y="1206"/>
                    <a:pt x="552" y="1206"/>
                  </a:cubicBezTo>
                  <a:cubicBezTo>
                    <a:pt x="547" y="1205"/>
                    <a:pt x="543" y="1205"/>
                    <a:pt x="539" y="1205"/>
                  </a:cubicBezTo>
                  <a:cubicBezTo>
                    <a:pt x="524" y="1205"/>
                    <a:pt x="515" y="1213"/>
                    <a:pt x="515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90" y="1313"/>
                  </a:cubicBezTo>
                  <a:cubicBezTo>
                    <a:pt x="490" y="1313"/>
                    <a:pt x="490" y="1313"/>
                    <a:pt x="490" y="1312"/>
                  </a:cubicBezTo>
                  <a:cubicBezTo>
                    <a:pt x="488" y="1342"/>
                    <a:pt x="486" y="1357"/>
                    <a:pt x="486" y="1357"/>
                  </a:cubicBezTo>
                  <a:cubicBezTo>
                    <a:pt x="485" y="1357"/>
                    <a:pt x="485" y="1342"/>
                    <a:pt x="486" y="1312"/>
                  </a:cubicBezTo>
                  <a:cubicBezTo>
                    <a:pt x="490" y="1275"/>
                    <a:pt x="486" y="1234"/>
                    <a:pt x="483" y="1193"/>
                  </a:cubicBezTo>
                  <a:cubicBezTo>
                    <a:pt x="477" y="1234"/>
                    <a:pt x="474" y="1272"/>
                    <a:pt x="477" y="1312"/>
                  </a:cubicBezTo>
                  <a:cubicBezTo>
                    <a:pt x="477" y="1372"/>
                    <a:pt x="474" y="1372"/>
                    <a:pt x="474" y="1372"/>
                  </a:cubicBezTo>
                  <a:cubicBezTo>
                    <a:pt x="471" y="1372"/>
                    <a:pt x="471" y="1372"/>
                    <a:pt x="471" y="1312"/>
                  </a:cubicBezTo>
                  <a:lnTo>
                    <a:pt x="471" y="1193"/>
                  </a:lnTo>
                  <a:lnTo>
                    <a:pt x="468" y="1193"/>
                  </a:lnTo>
                  <a:cubicBezTo>
                    <a:pt x="468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1" y="1044"/>
                    <a:pt x="459" y="1044"/>
                  </a:cubicBezTo>
                  <a:cubicBezTo>
                    <a:pt x="458" y="1044"/>
                    <a:pt x="457" y="1073"/>
                    <a:pt x="455" y="1131"/>
                  </a:cubicBezTo>
                  <a:lnTo>
                    <a:pt x="449" y="1190"/>
                  </a:lnTo>
                  <a:cubicBezTo>
                    <a:pt x="448" y="1153"/>
                    <a:pt x="447" y="1139"/>
                    <a:pt x="445" y="1139"/>
                  </a:cubicBezTo>
                  <a:cubicBezTo>
                    <a:pt x="442" y="1139"/>
                    <a:pt x="438" y="1208"/>
                    <a:pt x="436" y="1247"/>
                  </a:cubicBezTo>
                  <a:cubicBezTo>
                    <a:pt x="435" y="1187"/>
                    <a:pt x="433" y="1157"/>
                    <a:pt x="432" y="1157"/>
                  </a:cubicBezTo>
                  <a:cubicBezTo>
                    <a:pt x="430" y="1157"/>
                    <a:pt x="428" y="1187"/>
                    <a:pt x="427" y="1247"/>
                  </a:cubicBezTo>
                  <a:cubicBezTo>
                    <a:pt x="427" y="1276"/>
                    <a:pt x="426" y="1291"/>
                    <a:pt x="425" y="1291"/>
                  </a:cubicBezTo>
                  <a:cubicBezTo>
                    <a:pt x="424" y="1291"/>
                    <a:pt x="422" y="1276"/>
                    <a:pt x="421" y="1247"/>
                  </a:cubicBezTo>
                  <a:cubicBezTo>
                    <a:pt x="417" y="1187"/>
                    <a:pt x="414" y="1184"/>
                    <a:pt x="408" y="1184"/>
                  </a:cubicBezTo>
                  <a:cubicBezTo>
                    <a:pt x="406" y="1230"/>
                    <a:pt x="392" y="1239"/>
                    <a:pt x="374" y="1239"/>
                  </a:cubicBezTo>
                  <a:cubicBezTo>
                    <a:pt x="369" y="1239"/>
                    <a:pt x="364" y="1238"/>
                    <a:pt x="358" y="1237"/>
                  </a:cubicBezTo>
                  <a:cubicBezTo>
                    <a:pt x="352" y="1237"/>
                    <a:pt x="346" y="1236"/>
                    <a:pt x="341" y="1236"/>
                  </a:cubicBezTo>
                  <a:cubicBezTo>
                    <a:pt x="322" y="1236"/>
                    <a:pt x="311" y="1244"/>
                    <a:pt x="311" y="1291"/>
                  </a:cubicBezTo>
                  <a:cubicBezTo>
                    <a:pt x="308" y="1287"/>
                    <a:pt x="308" y="1287"/>
                    <a:pt x="305" y="1228"/>
                  </a:cubicBezTo>
                  <a:cubicBezTo>
                    <a:pt x="305" y="1204"/>
                    <a:pt x="304" y="1190"/>
                    <a:pt x="303" y="1190"/>
                  </a:cubicBezTo>
                  <a:cubicBezTo>
                    <a:pt x="302" y="1190"/>
                    <a:pt x="300" y="1218"/>
                    <a:pt x="298" y="1287"/>
                  </a:cubicBezTo>
                  <a:cubicBezTo>
                    <a:pt x="297" y="1322"/>
                    <a:pt x="296" y="1356"/>
                    <a:pt x="296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9" y="1228"/>
                    <a:pt x="276" y="1225"/>
                  </a:cubicBezTo>
                  <a:cubicBezTo>
                    <a:pt x="276" y="1225"/>
                    <a:pt x="275" y="1225"/>
                    <a:pt x="274" y="1225"/>
                  </a:cubicBezTo>
                  <a:cubicBezTo>
                    <a:pt x="265" y="1225"/>
                    <a:pt x="255" y="1227"/>
                    <a:pt x="255" y="1281"/>
                  </a:cubicBezTo>
                  <a:cubicBezTo>
                    <a:pt x="251" y="1311"/>
                    <a:pt x="250" y="1326"/>
                    <a:pt x="249" y="1326"/>
                  </a:cubicBezTo>
                  <a:cubicBezTo>
                    <a:pt x="249" y="1326"/>
                    <a:pt x="250" y="1311"/>
                    <a:pt x="251" y="1281"/>
                  </a:cubicBezTo>
                  <a:cubicBezTo>
                    <a:pt x="253" y="1207"/>
                    <a:pt x="248" y="1156"/>
                    <a:pt x="241" y="1156"/>
                  </a:cubicBezTo>
                  <a:cubicBezTo>
                    <a:pt x="237" y="1156"/>
                    <a:pt x="233" y="1175"/>
                    <a:pt x="229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20" y="1159"/>
                    <a:pt x="217" y="1159"/>
                    <a:pt x="208" y="1215"/>
                  </a:cubicBezTo>
                  <a:lnTo>
                    <a:pt x="186" y="1212"/>
                  </a:lnTo>
                  <a:cubicBezTo>
                    <a:pt x="179" y="1212"/>
                    <a:pt x="173" y="1269"/>
                    <a:pt x="173" y="1269"/>
                  </a:cubicBezTo>
                  <a:lnTo>
                    <a:pt x="170" y="1269"/>
                  </a:lnTo>
                  <a:cubicBezTo>
                    <a:pt x="170" y="1209"/>
                    <a:pt x="154" y="1209"/>
                    <a:pt x="132" y="1206"/>
                  </a:cubicBezTo>
                  <a:cubicBezTo>
                    <a:pt x="110" y="1203"/>
                    <a:pt x="92" y="1200"/>
                    <a:pt x="88" y="1140"/>
                  </a:cubicBezTo>
                  <a:cubicBezTo>
                    <a:pt x="88" y="1140"/>
                    <a:pt x="85" y="1140"/>
                    <a:pt x="82" y="1197"/>
                  </a:cubicBezTo>
                  <a:cubicBezTo>
                    <a:pt x="80" y="1266"/>
                    <a:pt x="78" y="1295"/>
                    <a:pt x="77" y="1295"/>
                  </a:cubicBezTo>
                  <a:cubicBezTo>
                    <a:pt x="75" y="1295"/>
                    <a:pt x="74" y="1281"/>
                    <a:pt x="73" y="1256"/>
                  </a:cubicBezTo>
                  <a:cubicBezTo>
                    <a:pt x="71" y="1196"/>
                    <a:pt x="67" y="1165"/>
                    <a:pt x="63" y="1165"/>
                  </a:cubicBezTo>
                  <a:cubicBezTo>
                    <a:pt x="59" y="1165"/>
                    <a:pt x="56" y="1194"/>
                    <a:pt x="54" y="1253"/>
                  </a:cubicBezTo>
                  <a:lnTo>
                    <a:pt x="54" y="1193"/>
                  </a:lnTo>
                  <a:cubicBezTo>
                    <a:pt x="53" y="1148"/>
                    <a:pt x="51" y="1128"/>
                    <a:pt x="48" y="1128"/>
                  </a:cubicBezTo>
                  <a:cubicBezTo>
                    <a:pt x="45" y="1128"/>
                    <a:pt x="40" y="1178"/>
                    <a:pt x="38" y="1250"/>
                  </a:cubicBezTo>
                  <a:cubicBezTo>
                    <a:pt x="36" y="1208"/>
                    <a:pt x="34" y="1166"/>
                    <a:pt x="32" y="1166"/>
                  </a:cubicBezTo>
                  <a:cubicBezTo>
                    <a:pt x="31" y="1166"/>
                    <a:pt x="30" y="1173"/>
                    <a:pt x="29" y="1190"/>
                  </a:cubicBezTo>
                  <a:cubicBezTo>
                    <a:pt x="26" y="1190"/>
                    <a:pt x="26" y="1190"/>
                    <a:pt x="26" y="1071"/>
                  </a:cubicBezTo>
                  <a:cubicBezTo>
                    <a:pt x="29" y="1034"/>
                    <a:pt x="29" y="993"/>
                    <a:pt x="23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9" y="2105"/>
                  </a:cubicBezTo>
                  <a:cubicBezTo>
                    <a:pt x="1920" y="2106"/>
                    <a:pt x="1921" y="2106"/>
                    <a:pt x="1921" y="2106"/>
                  </a:cubicBezTo>
                  <a:cubicBezTo>
                    <a:pt x="1925" y="2106"/>
                    <a:pt x="1924" y="2097"/>
                    <a:pt x="1922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6" name="Google Shape;12716;p53">
              <a:extLst>
                <a:ext uri="{FF2B5EF4-FFF2-40B4-BE49-F238E27FC236}">
                  <a16:creationId xmlns:a16="http://schemas.microsoft.com/office/drawing/2014/main" id="{6BC9E59A-0C0D-2CD6-0F88-4260AC9ABF4C}"/>
                </a:ext>
              </a:extLst>
            </p:cNvPr>
            <p:cNvSpPr/>
            <p:nvPr/>
          </p:nvSpPr>
          <p:spPr>
            <a:xfrm>
              <a:off x="4094273" y="3386141"/>
              <a:ext cx="56360" cy="44626"/>
            </a:xfrm>
            <a:custGeom>
              <a:avLst/>
              <a:gdLst/>
              <a:ahLst/>
              <a:cxnLst/>
              <a:rect l="l" t="t" r="r" b="b"/>
              <a:pathLst>
                <a:path w="2661" h="2107" extrusionOk="0">
                  <a:moveTo>
                    <a:pt x="1917" y="1"/>
                  </a:moveTo>
                  <a:cubicBezTo>
                    <a:pt x="1915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7" y="1"/>
                    <a:pt x="1917" y="1"/>
                  </a:cubicBezTo>
                  <a:close/>
                  <a:moveTo>
                    <a:pt x="2607" y="491"/>
                  </a:moveTo>
                  <a:cubicBezTo>
                    <a:pt x="2601" y="529"/>
                    <a:pt x="2601" y="570"/>
                    <a:pt x="2604" y="607"/>
                  </a:cubicBezTo>
                  <a:lnTo>
                    <a:pt x="2607" y="607"/>
                  </a:lnTo>
                  <a:cubicBezTo>
                    <a:pt x="2607" y="607"/>
                    <a:pt x="2611" y="551"/>
                    <a:pt x="2611" y="491"/>
                  </a:cubicBezTo>
                  <a:close/>
                  <a:moveTo>
                    <a:pt x="763" y="1019"/>
                  </a:moveTo>
                  <a:lnTo>
                    <a:pt x="763" y="1019"/>
                  </a:lnTo>
                  <a:cubicBezTo>
                    <a:pt x="763" y="1019"/>
                    <a:pt x="763" y="1031"/>
                    <a:pt x="764" y="1050"/>
                  </a:cubicBezTo>
                  <a:lnTo>
                    <a:pt x="764" y="1050"/>
                  </a:lnTo>
                  <a:cubicBezTo>
                    <a:pt x="764" y="1029"/>
                    <a:pt x="764" y="1019"/>
                    <a:pt x="763" y="1019"/>
                  </a:cubicBezTo>
                  <a:close/>
                  <a:moveTo>
                    <a:pt x="764" y="1050"/>
                  </a:moveTo>
                  <a:cubicBezTo>
                    <a:pt x="764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4" y="1053"/>
                    <a:pt x="764" y="1050"/>
                  </a:cubicBezTo>
                  <a:close/>
                  <a:moveTo>
                    <a:pt x="2064" y="1096"/>
                  </a:moveTo>
                  <a:cubicBezTo>
                    <a:pt x="2065" y="1096"/>
                    <a:pt x="2065" y="1103"/>
                    <a:pt x="2065" y="1121"/>
                  </a:cubicBezTo>
                  <a:lnTo>
                    <a:pt x="2065" y="1124"/>
                  </a:lnTo>
                  <a:cubicBezTo>
                    <a:pt x="2068" y="1143"/>
                    <a:pt x="2065" y="1162"/>
                    <a:pt x="2059" y="1181"/>
                  </a:cubicBezTo>
                  <a:lnTo>
                    <a:pt x="2059" y="1121"/>
                  </a:lnTo>
                  <a:cubicBezTo>
                    <a:pt x="2061" y="1121"/>
                    <a:pt x="2063" y="1096"/>
                    <a:pt x="2064" y="1096"/>
                  </a:cubicBezTo>
                  <a:close/>
                  <a:moveTo>
                    <a:pt x="2363" y="1046"/>
                  </a:moveTo>
                  <a:cubicBezTo>
                    <a:pt x="2360" y="1065"/>
                    <a:pt x="2357" y="1084"/>
                    <a:pt x="2357" y="1106"/>
                  </a:cubicBezTo>
                  <a:cubicBezTo>
                    <a:pt x="2357" y="1165"/>
                    <a:pt x="2360" y="1165"/>
                    <a:pt x="2363" y="1165"/>
                  </a:cubicBezTo>
                  <a:cubicBezTo>
                    <a:pt x="2365" y="1183"/>
                    <a:pt x="2366" y="1190"/>
                    <a:pt x="2368" y="1190"/>
                  </a:cubicBezTo>
                  <a:cubicBezTo>
                    <a:pt x="2371" y="1190"/>
                    <a:pt x="2372" y="1148"/>
                    <a:pt x="2372" y="1106"/>
                  </a:cubicBezTo>
                  <a:cubicBezTo>
                    <a:pt x="2372" y="1049"/>
                    <a:pt x="2369" y="1046"/>
                    <a:pt x="2363" y="1046"/>
                  </a:cubicBezTo>
                  <a:close/>
                  <a:moveTo>
                    <a:pt x="733" y="1231"/>
                  </a:moveTo>
                  <a:cubicBezTo>
                    <a:pt x="731" y="1231"/>
                    <a:pt x="731" y="1256"/>
                    <a:pt x="731" y="1256"/>
                  </a:cubicBezTo>
                  <a:cubicBezTo>
                    <a:pt x="732" y="1256"/>
                    <a:pt x="732" y="1250"/>
                    <a:pt x="733" y="1231"/>
                  </a:cubicBezTo>
                  <a:close/>
                  <a:moveTo>
                    <a:pt x="2391" y="1168"/>
                  </a:moveTo>
                  <a:cubicBezTo>
                    <a:pt x="2391" y="1209"/>
                    <a:pt x="2388" y="1247"/>
                    <a:pt x="2382" y="1284"/>
                  </a:cubicBezTo>
                  <a:cubicBezTo>
                    <a:pt x="2379" y="1247"/>
                    <a:pt x="2379" y="1206"/>
                    <a:pt x="2385" y="1168"/>
                  </a:cubicBezTo>
                  <a:close/>
                  <a:moveTo>
                    <a:pt x="1620" y="1178"/>
                  </a:moveTo>
                  <a:lnTo>
                    <a:pt x="1623" y="1237"/>
                  </a:lnTo>
                  <a:lnTo>
                    <a:pt x="1620" y="1297"/>
                  </a:lnTo>
                  <a:lnTo>
                    <a:pt x="1617" y="1297"/>
                  </a:lnTo>
                  <a:cubicBezTo>
                    <a:pt x="1614" y="1256"/>
                    <a:pt x="1617" y="1218"/>
                    <a:pt x="1620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7" y="1276"/>
                    <a:pt x="1899" y="1278"/>
                  </a:cubicBezTo>
                  <a:cubicBezTo>
                    <a:pt x="1902" y="1326"/>
                    <a:pt x="1902" y="1335"/>
                    <a:pt x="1899" y="1335"/>
                  </a:cubicBezTo>
                  <a:cubicBezTo>
                    <a:pt x="1898" y="1335"/>
                    <a:pt x="1897" y="1335"/>
                    <a:pt x="1896" y="1334"/>
                  </a:cubicBezTo>
                  <a:cubicBezTo>
                    <a:pt x="1896" y="1316"/>
                    <a:pt x="1893" y="1297"/>
                    <a:pt x="1893" y="1275"/>
                  </a:cubicBezTo>
                  <a:cubicBezTo>
                    <a:pt x="1893" y="1255"/>
                    <a:pt x="1893" y="1249"/>
                    <a:pt x="1894" y="1249"/>
                  </a:cubicBezTo>
                  <a:close/>
                  <a:moveTo>
                    <a:pt x="1545" y="1168"/>
                  </a:moveTo>
                  <a:cubicBezTo>
                    <a:pt x="1548" y="1168"/>
                    <a:pt x="1545" y="1284"/>
                    <a:pt x="1545" y="1344"/>
                  </a:cubicBezTo>
                  <a:cubicBezTo>
                    <a:pt x="1542" y="1344"/>
                    <a:pt x="1542" y="1344"/>
                    <a:pt x="1542" y="1284"/>
                  </a:cubicBezTo>
                  <a:cubicBezTo>
                    <a:pt x="1542" y="1225"/>
                    <a:pt x="1545" y="1168"/>
                    <a:pt x="1545" y="1168"/>
                  </a:cubicBezTo>
                  <a:close/>
                  <a:moveTo>
                    <a:pt x="1952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2" y="1344"/>
                    <a:pt x="1949" y="1344"/>
                    <a:pt x="1949" y="1284"/>
                  </a:cubicBezTo>
                  <a:cubicBezTo>
                    <a:pt x="1949" y="1265"/>
                    <a:pt x="1952" y="1244"/>
                    <a:pt x="1952" y="1225"/>
                  </a:cubicBezTo>
                  <a:close/>
                  <a:moveTo>
                    <a:pt x="727" y="1287"/>
                  </a:moveTo>
                  <a:lnTo>
                    <a:pt x="730" y="1347"/>
                  </a:lnTo>
                  <a:lnTo>
                    <a:pt x="727" y="1347"/>
                  </a:lnTo>
                  <a:cubicBezTo>
                    <a:pt x="724" y="1347"/>
                    <a:pt x="724" y="1347"/>
                    <a:pt x="724" y="1287"/>
                  </a:cubicBezTo>
                  <a:close/>
                  <a:moveTo>
                    <a:pt x="1805" y="1322"/>
                  </a:moveTo>
                  <a:cubicBezTo>
                    <a:pt x="1805" y="1342"/>
                    <a:pt x="1805" y="1348"/>
                    <a:pt x="1804" y="1348"/>
                  </a:cubicBezTo>
                  <a:cubicBezTo>
                    <a:pt x="1804" y="1348"/>
                    <a:pt x="1803" y="1322"/>
                    <a:pt x="1805" y="1322"/>
                  </a:cubicBezTo>
                  <a:close/>
                  <a:moveTo>
                    <a:pt x="755" y="1291"/>
                  </a:moveTo>
                  <a:lnTo>
                    <a:pt x="758" y="1294"/>
                  </a:lnTo>
                  <a:lnTo>
                    <a:pt x="762" y="1353"/>
                  </a:lnTo>
                  <a:lnTo>
                    <a:pt x="758" y="1350"/>
                  </a:lnTo>
                  <a:cubicBezTo>
                    <a:pt x="755" y="1350"/>
                    <a:pt x="755" y="1350"/>
                    <a:pt x="755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8" y="1322"/>
                    <a:pt x="1232" y="1359"/>
                  </a:cubicBezTo>
                  <a:cubicBezTo>
                    <a:pt x="1225" y="1359"/>
                    <a:pt x="1225" y="1359"/>
                    <a:pt x="1225" y="1300"/>
                  </a:cubicBezTo>
                  <a:cubicBezTo>
                    <a:pt x="1225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22" y="1328"/>
                    <a:pt x="2122" y="1287"/>
                    <a:pt x="2125" y="1250"/>
                  </a:cubicBezTo>
                  <a:close/>
                  <a:moveTo>
                    <a:pt x="1451" y="1272"/>
                  </a:moveTo>
                  <a:lnTo>
                    <a:pt x="1454" y="1331"/>
                  </a:lnTo>
                  <a:lnTo>
                    <a:pt x="1451" y="1391"/>
                  </a:lnTo>
                  <a:lnTo>
                    <a:pt x="1448" y="1391"/>
                  </a:lnTo>
                  <a:cubicBezTo>
                    <a:pt x="1445" y="1350"/>
                    <a:pt x="1448" y="1312"/>
                    <a:pt x="1451" y="1272"/>
                  </a:cubicBezTo>
                  <a:close/>
                  <a:moveTo>
                    <a:pt x="779" y="1296"/>
                  </a:moveTo>
                  <a:cubicBezTo>
                    <a:pt x="779" y="1296"/>
                    <a:pt x="780" y="1296"/>
                    <a:pt x="780" y="1297"/>
                  </a:cubicBezTo>
                  <a:cubicBezTo>
                    <a:pt x="787" y="1297"/>
                    <a:pt x="787" y="1297"/>
                    <a:pt x="780" y="1356"/>
                  </a:cubicBezTo>
                  <a:lnTo>
                    <a:pt x="784" y="1356"/>
                  </a:lnTo>
                  <a:cubicBezTo>
                    <a:pt x="782" y="1384"/>
                    <a:pt x="780" y="1398"/>
                    <a:pt x="779" y="1398"/>
                  </a:cubicBezTo>
                  <a:cubicBezTo>
                    <a:pt x="778" y="1398"/>
                    <a:pt x="777" y="1383"/>
                    <a:pt x="777" y="1353"/>
                  </a:cubicBezTo>
                  <a:cubicBezTo>
                    <a:pt x="777" y="1305"/>
                    <a:pt x="777" y="1296"/>
                    <a:pt x="779" y="1296"/>
                  </a:cubicBezTo>
                  <a:close/>
                  <a:moveTo>
                    <a:pt x="1103" y="1281"/>
                  </a:moveTo>
                  <a:lnTo>
                    <a:pt x="1106" y="1284"/>
                  </a:lnTo>
                  <a:cubicBezTo>
                    <a:pt x="1106" y="1341"/>
                    <a:pt x="1103" y="1400"/>
                    <a:pt x="1103" y="1400"/>
                  </a:cubicBezTo>
                  <a:lnTo>
                    <a:pt x="1100" y="1400"/>
                  </a:lnTo>
                  <a:cubicBezTo>
                    <a:pt x="1100" y="1359"/>
                    <a:pt x="1100" y="1322"/>
                    <a:pt x="1103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8" y="1403"/>
                    <a:pt x="1818" y="1363"/>
                    <a:pt x="1821" y="1325"/>
                  </a:cubicBezTo>
                  <a:close/>
                  <a:moveTo>
                    <a:pt x="696" y="1344"/>
                  </a:moveTo>
                  <a:cubicBezTo>
                    <a:pt x="696" y="1344"/>
                    <a:pt x="699" y="1403"/>
                    <a:pt x="699" y="1460"/>
                  </a:cubicBezTo>
                  <a:lnTo>
                    <a:pt x="696" y="1460"/>
                  </a:lnTo>
                  <a:cubicBezTo>
                    <a:pt x="693" y="1441"/>
                    <a:pt x="690" y="1422"/>
                    <a:pt x="693" y="1400"/>
                  </a:cubicBezTo>
                  <a:cubicBezTo>
                    <a:pt x="690" y="1381"/>
                    <a:pt x="693" y="1363"/>
                    <a:pt x="696" y="1344"/>
                  </a:cubicBezTo>
                  <a:close/>
                  <a:moveTo>
                    <a:pt x="2222" y="1203"/>
                  </a:moveTo>
                  <a:lnTo>
                    <a:pt x="2228" y="1206"/>
                  </a:lnTo>
                  <a:cubicBezTo>
                    <a:pt x="2228" y="1206"/>
                    <a:pt x="2225" y="1262"/>
                    <a:pt x="2222" y="1322"/>
                  </a:cubicBezTo>
                  <a:cubicBezTo>
                    <a:pt x="2218" y="1419"/>
                    <a:pt x="2217" y="1462"/>
                    <a:pt x="2216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6" y="1322"/>
                    <a:pt x="2216" y="1262"/>
                    <a:pt x="2222" y="1203"/>
                  </a:cubicBezTo>
                  <a:close/>
                  <a:moveTo>
                    <a:pt x="573" y="1299"/>
                  </a:moveTo>
                  <a:cubicBezTo>
                    <a:pt x="573" y="1299"/>
                    <a:pt x="574" y="1305"/>
                    <a:pt x="574" y="1325"/>
                  </a:cubicBezTo>
                  <a:lnTo>
                    <a:pt x="574" y="1385"/>
                  </a:lnTo>
                  <a:cubicBezTo>
                    <a:pt x="571" y="1427"/>
                    <a:pt x="569" y="1467"/>
                    <a:pt x="568" y="1467"/>
                  </a:cubicBezTo>
                  <a:cubicBezTo>
                    <a:pt x="568" y="1467"/>
                    <a:pt x="567" y="1461"/>
                    <a:pt x="567" y="1444"/>
                  </a:cubicBezTo>
                  <a:cubicBezTo>
                    <a:pt x="567" y="1444"/>
                    <a:pt x="567" y="1385"/>
                    <a:pt x="570" y="1325"/>
                  </a:cubicBezTo>
                  <a:cubicBezTo>
                    <a:pt x="570" y="1325"/>
                    <a:pt x="572" y="1299"/>
                    <a:pt x="573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5" y="1486"/>
                    <a:pt x="1845" y="1486"/>
                  </a:cubicBezTo>
                  <a:cubicBezTo>
                    <a:pt x="1843" y="1486"/>
                    <a:pt x="1841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60" y="1253"/>
                  </a:moveTo>
                  <a:cubicBezTo>
                    <a:pt x="2564" y="1291"/>
                    <a:pt x="2567" y="1331"/>
                    <a:pt x="2567" y="1372"/>
                  </a:cubicBezTo>
                  <a:cubicBezTo>
                    <a:pt x="2570" y="1488"/>
                    <a:pt x="2570" y="1488"/>
                    <a:pt x="2564" y="1488"/>
                  </a:cubicBezTo>
                  <a:cubicBezTo>
                    <a:pt x="2560" y="1488"/>
                    <a:pt x="2557" y="1488"/>
                    <a:pt x="2557" y="1428"/>
                  </a:cubicBezTo>
                  <a:lnTo>
                    <a:pt x="2560" y="1428"/>
                  </a:lnTo>
                  <a:cubicBezTo>
                    <a:pt x="2560" y="1446"/>
                    <a:pt x="2561" y="1453"/>
                    <a:pt x="2561" y="1453"/>
                  </a:cubicBezTo>
                  <a:cubicBezTo>
                    <a:pt x="2562" y="1453"/>
                    <a:pt x="2563" y="1411"/>
                    <a:pt x="2560" y="1369"/>
                  </a:cubicBezTo>
                  <a:lnTo>
                    <a:pt x="2560" y="1253"/>
                  </a:lnTo>
                  <a:close/>
                  <a:moveTo>
                    <a:pt x="2601" y="1375"/>
                  </a:moveTo>
                  <a:lnTo>
                    <a:pt x="2604" y="1435"/>
                  </a:lnTo>
                  <a:cubicBezTo>
                    <a:pt x="2604" y="1494"/>
                    <a:pt x="2601" y="1494"/>
                    <a:pt x="2598" y="1494"/>
                  </a:cubicBezTo>
                  <a:cubicBezTo>
                    <a:pt x="2595" y="1491"/>
                    <a:pt x="2595" y="1494"/>
                    <a:pt x="2595" y="1435"/>
                  </a:cubicBezTo>
                  <a:cubicBezTo>
                    <a:pt x="2595" y="1413"/>
                    <a:pt x="2598" y="1394"/>
                    <a:pt x="2601" y="1375"/>
                  </a:cubicBezTo>
                  <a:close/>
                  <a:moveTo>
                    <a:pt x="2009" y="1469"/>
                  </a:moveTo>
                  <a:lnTo>
                    <a:pt x="2012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0" y="1416"/>
                  </a:lnTo>
                  <a:cubicBezTo>
                    <a:pt x="2043" y="1454"/>
                    <a:pt x="2040" y="1494"/>
                    <a:pt x="2037" y="1532"/>
                  </a:cubicBezTo>
                  <a:cubicBezTo>
                    <a:pt x="2036" y="1548"/>
                    <a:pt x="2035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4" y="1441"/>
                  </a:moveTo>
                  <a:lnTo>
                    <a:pt x="2238" y="1501"/>
                  </a:lnTo>
                  <a:cubicBezTo>
                    <a:pt x="2238" y="1560"/>
                    <a:pt x="2234" y="1560"/>
                    <a:pt x="2231" y="1560"/>
                  </a:cubicBezTo>
                  <a:lnTo>
                    <a:pt x="2231" y="1501"/>
                  </a:lnTo>
                  <a:lnTo>
                    <a:pt x="2234" y="1441"/>
                  </a:lnTo>
                  <a:close/>
                  <a:moveTo>
                    <a:pt x="2153" y="1432"/>
                  </a:moveTo>
                  <a:lnTo>
                    <a:pt x="2153" y="1432"/>
                  </a:lnTo>
                  <a:cubicBezTo>
                    <a:pt x="2156" y="1432"/>
                    <a:pt x="2153" y="1491"/>
                    <a:pt x="2150" y="1607"/>
                  </a:cubicBezTo>
                  <a:cubicBezTo>
                    <a:pt x="2147" y="1632"/>
                    <a:pt x="2146" y="1646"/>
                    <a:pt x="2145" y="1646"/>
                  </a:cubicBezTo>
                  <a:cubicBezTo>
                    <a:pt x="2144" y="1646"/>
                    <a:pt x="2145" y="1617"/>
                    <a:pt x="2147" y="1548"/>
                  </a:cubicBezTo>
                  <a:cubicBezTo>
                    <a:pt x="2150" y="1488"/>
                    <a:pt x="2153" y="1432"/>
                    <a:pt x="2153" y="1432"/>
                  </a:cubicBezTo>
                  <a:close/>
                  <a:moveTo>
                    <a:pt x="467" y="1488"/>
                  </a:moveTo>
                  <a:lnTo>
                    <a:pt x="467" y="1488"/>
                  </a:lnTo>
                  <a:cubicBezTo>
                    <a:pt x="470" y="1548"/>
                    <a:pt x="470" y="1607"/>
                    <a:pt x="464" y="1663"/>
                  </a:cubicBezTo>
                  <a:cubicBezTo>
                    <a:pt x="461" y="1663"/>
                    <a:pt x="461" y="1663"/>
                    <a:pt x="461" y="1604"/>
                  </a:cubicBezTo>
                  <a:cubicBezTo>
                    <a:pt x="458" y="1566"/>
                    <a:pt x="461" y="1526"/>
                    <a:pt x="467" y="1488"/>
                  </a:cubicBezTo>
                  <a:close/>
                  <a:moveTo>
                    <a:pt x="1974" y="1582"/>
                  </a:moveTo>
                  <a:cubicBezTo>
                    <a:pt x="1971" y="1601"/>
                    <a:pt x="1971" y="1623"/>
                    <a:pt x="1971" y="1642"/>
                  </a:cubicBezTo>
                  <a:cubicBezTo>
                    <a:pt x="1971" y="1660"/>
                    <a:pt x="1971" y="1682"/>
                    <a:pt x="1974" y="1701"/>
                  </a:cubicBezTo>
                  <a:lnTo>
                    <a:pt x="1978" y="1701"/>
                  </a:lnTo>
                  <a:cubicBezTo>
                    <a:pt x="1978" y="1642"/>
                    <a:pt x="1974" y="1582"/>
                    <a:pt x="1974" y="1582"/>
                  </a:cubicBezTo>
                  <a:close/>
                  <a:moveTo>
                    <a:pt x="28" y="1455"/>
                  </a:moveTo>
                  <a:cubicBezTo>
                    <a:pt x="28" y="1455"/>
                    <a:pt x="28" y="1485"/>
                    <a:pt x="28" y="1544"/>
                  </a:cubicBezTo>
                  <a:cubicBezTo>
                    <a:pt x="31" y="1582"/>
                    <a:pt x="28" y="1623"/>
                    <a:pt x="25" y="1660"/>
                  </a:cubicBezTo>
                  <a:cubicBezTo>
                    <a:pt x="23" y="1695"/>
                    <a:pt x="22" y="1710"/>
                    <a:pt x="21" y="1710"/>
                  </a:cubicBezTo>
                  <a:cubicBezTo>
                    <a:pt x="19" y="1710"/>
                    <a:pt x="21" y="1626"/>
                    <a:pt x="25" y="1544"/>
                  </a:cubicBezTo>
                  <a:cubicBezTo>
                    <a:pt x="27" y="1485"/>
                    <a:pt x="27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3" y="1660"/>
                  </a:lnTo>
                  <a:cubicBezTo>
                    <a:pt x="843" y="1714"/>
                    <a:pt x="841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40" y="1620"/>
                    <a:pt x="840" y="1601"/>
                  </a:cubicBezTo>
                  <a:close/>
                  <a:moveTo>
                    <a:pt x="1495" y="1632"/>
                  </a:moveTo>
                  <a:cubicBezTo>
                    <a:pt x="1495" y="1692"/>
                    <a:pt x="1492" y="1751"/>
                    <a:pt x="1492" y="1751"/>
                  </a:cubicBezTo>
                  <a:lnTo>
                    <a:pt x="1489" y="1751"/>
                  </a:lnTo>
                  <a:cubicBezTo>
                    <a:pt x="1486" y="1710"/>
                    <a:pt x="1489" y="1673"/>
                    <a:pt x="1492" y="1632"/>
                  </a:cubicBezTo>
                  <a:close/>
                  <a:moveTo>
                    <a:pt x="805" y="1654"/>
                  </a:moveTo>
                  <a:lnTo>
                    <a:pt x="809" y="1714"/>
                  </a:lnTo>
                  <a:lnTo>
                    <a:pt x="805" y="1773"/>
                  </a:lnTo>
                  <a:lnTo>
                    <a:pt x="802" y="1770"/>
                  </a:lnTo>
                  <a:cubicBezTo>
                    <a:pt x="799" y="1732"/>
                    <a:pt x="799" y="1692"/>
                    <a:pt x="805" y="1654"/>
                  </a:cubicBezTo>
                  <a:close/>
                  <a:moveTo>
                    <a:pt x="2551" y="1723"/>
                  </a:moveTo>
                  <a:cubicBezTo>
                    <a:pt x="2551" y="1783"/>
                    <a:pt x="2551" y="1783"/>
                    <a:pt x="2554" y="1783"/>
                  </a:cubicBezTo>
                  <a:lnTo>
                    <a:pt x="2557" y="1783"/>
                  </a:lnTo>
                  <a:lnTo>
                    <a:pt x="2554" y="1723"/>
                  </a:lnTo>
                  <a:close/>
                  <a:moveTo>
                    <a:pt x="25" y="952"/>
                  </a:moveTo>
                  <a:cubicBezTo>
                    <a:pt x="22" y="993"/>
                    <a:pt x="22" y="1030"/>
                    <a:pt x="22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5" y="1071"/>
                    <a:pt x="13" y="1074"/>
                    <a:pt x="13" y="1128"/>
                  </a:cubicBezTo>
                  <a:cubicBezTo>
                    <a:pt x="13" y="1187"/>
                    <a:pt x="9" y="1187"/>
                    <a:pt x="6" y="1187"/>
                  </a:cubicBezTo>
                  <a:cubicBezTo>
                    <a:pt x="6" y="1170"/>
                    <a:pt x="6" y="1162"/>
                    <a:pt x="6" y="1162"/>
                  </a:cubicBezTo>
                  <a:lnTo>
                    <a:pt x="6" y="1162"/>
                  </a:lnTo>
                  <a:cubicBezTo>
                    <a:pt x="5" y="1162"/>
                    <a:pt x="4" y="1205"/>
                    <a:pt x="6" y="1247"/>
                  </a:cubicBezTo>
                  <a:cubicBezTo>
                    <a:pt x="9" y="1284"/>
                    <a:pt x="6" y="1325"/>
                    <a:pt x="3" y="1363"/>
                  </a:cubicBezTo>
                  <a:lnTo>
                    <a:pt x="3" y="1482"/>
                  </a:lnTo>
                  <a:cubicBezTo>
                    <a:pt x="0" y="1560"/>
                    <a:pt x="3" y="1638"/>
                    <a:pt x="9" y="1720"/>
                  </a:cubicBezTo>
                  <a:cubicBezTo>
                    <a:pt x="17" y="1755"/>
                    <a:pt x="23" y="1789"/>
                    <a:pt x="27" y="1789"/>
                  </a:cubicBezTo>
                  <a:cubicBezTo>
                    <a:pt x="30" y="1789"/>
                    <a:pt x="31" y="1771"/>
                    <a:pt x="31" y="1723"/>
                  </a:cubicBezTo>
                  <a:cubicBezTo>
                    <a:pt x="31" y="1701"/>
                    <a:pt x="35" y="1682"/>
                    <a:pt x="38" y="1663"/>
                  </a:cubicBezTo>
                  <a:cubicBezTo>
                    <a:pt x="41" y="1682"/>
                    <a:pt x="44" y="1704"/>
                    <a:pt x="44" y="1723"/>
                  </a:cubicBezTo>
                  <a:cubicBezTo>
                    <a:pt x="44" y="1783"/>
                    <a:pt x="56" y="1786"/>
                    <a:pt x="72" y="1786"/>
                  </a:cubicBezTo>
                  <a:cubicBezTo>
                    <a:pt x="91" y="1789"/>
                    <a:pt x="100" y="1792"/>
                    <a:pt x="103" y="1852"/>
                  </a:cubicBezTo>
                  <a:cubicBezTo>
                    <a:pt x="107" y="1911"/>
                    <a:pt x="110" y="1911"/>
                    <a:pt x="110" y="1911"/>
                  </a:cubicBezTo>
                  <a:cubicBezTo>
                    <a:pt x="110" y="1865"/>
                    <a:pt x="121" y="1856"/>
                    <a:pt x="136" y="1856"/>
                  </a:cubicBezTo>
                  <a:cubicBezTo>
                    <a:pt x="141" y="1856"/>
                    <a:pt x="146" y="1857"/>
                    <a:pt x="150" y="1858"/>
                  </a:cubicBezTo>
                  <a:cubicBezTo>
                    <a:pt x="155" y="1858"/>
                    <a:pt x="160" y="1859"/>
                    <a:pt x="165" y="1859"/>
                  </a:cubicBezTo>
                  <a:cubicBezTo>
                    <a:pt x="181" y="1859"/>
                    <a:pt x="194" y="1851"/>
                    <a:pt x="194" y="1804"/>
                  </a:cubicBezTo>
                  <a:lnTo>
                    <a:pt x="201" y="1804"/>
                  </a:lnTo>
                  <a:cubicBezTo>
                    <a:pt x="201" y="1864"/>
                    <a:pt x="207" y="1864"/>
                    <a:pt x="213" y="1867"/>
                  </a:cubicBezTo>
                  <a:cubicBezTo>
                    <a:pt x="219" y="1808"/>
                    <a:pt x="226" y="1808"/>
                    <a:pt x="226" y="1808"/>
                  </a:cubicBezTo>
                  <a:cubicBezTo>
                    <a:pt x="226" y="1867"/>
                    <a:pt x="229" y="1867"/>
                    <a:pt x="235" y="1870"/>
                  </a:cubicBezTo>
                  <a:cubicBezTo>
                    <a:pt x="241" y="1870"/>
                    <a:pt x="245" y="1870"/>
                    <a:pt x="245" y="1811"/>
                  </a:cubicBezTo>
                  <a:cubicBezTo>
                    <a:pt x="248" y="1811"/>
                    <a:pt x="270" y="1814"/>
                    <a:pt x="279" y="1873"/>
                  </a:cubicBezTo>
                  <a:cubicBezTo>
                    <a:pt x="280" y="1891"/>
                    <a:pt x="281" y="1899"/>
                    <a:pt x="282" y="1899"/>
                  </a:cubicBezTo>
                  <a:cubicBezTo>
                    <a:pt x="284" y="1899"/>
                    <a:pt x="286" y="1859"/>
                    <a:pt x="288" y="1817"/>
                  </a:cubicBezTo>
                  <a:cubicBezTo>
                    <a:pt x="285" y="1779"/>
                    <a:pt x="288" y="1739"/>
                    <a:pt x="295" y="1701"/>
                  </a:cubicBezTo>
                  <a:lnTo>
                    <a:pt x="295" y="1817"/>
                  </a:lnTo>
                  <a:cubicBezTo>
                    <a:pt x="292" y="1877"/>
                    <a:pt x="292" y="1877"/>
                    <a:pt x="298" y="1877"/>
                  </a:cubicBezTo>
                  <a:lnTo>
                    <a:pt x="304" y="1880"/>
                  </a:lnTo>
                  <a:cubicBezTo>
                    <a:pt x="304" y="1831"/>
                    <a:pt x="314" y="1822"/>
                    <a:pt x="330" y="1822"/>
                  </a:cubicBezTo>
                  <a:cubicBezTo>
                    <a:pt x="334" y="1822"/>
                    <a:pt x="338" y="1823"/>
                    <a:pt x="342" y="1823"/>
                  </a:cubicBezTo>
                  <a:cubicBezTo>
                    <a:pt x="349" y="1825"/>
                    <a:pt x="354" y="1826"/>
                    <a:pt x="359" y="1826"/>
                  </a:cubicBezTo>
                  <a:cubicBezTo>
                    <a:pt x="374" y="1826"/>
                    <a:pt x="379" y="1815"/>
                    <a:pt x="379" y="1770"/>
                  </a:cubicBezTo>
                  <a:cubicBezTo>
                    <a:pt x="379" y="1741"/>
                    <a:pt x="380" y="1727"/>
                    <a:pt x="382" y="1727"/>
                  </a:cubicBezTo>
                  <a:cubicBezTo>
                    <a:pt x="384" y="1727"/>
                    <a:pt x="387" y="1743"/>
                    <a:pt x="392" y="1773"/>
                  </a:cubicBezTo>
                  <a:cubicBezTo>
                    <a:pt x="404" y="1888"/>
                    <a:pt x="408" y="1929"/>
                    <a:pt x="411" y="1929"/>
                  </a:cubicBezTo>
                  <a:cubicBezTo>
                    <a:pt x="412" y="1929"/>
                    <a:pt x="413" y="1916"/>
                    <a:pt x="414" y="1895"/>
                  </a:cubicBezTo>
                  <a:cubicBezTo>
                    <a:pt x="407" y="1855"/>
                    <a:pt x="407" y="1814"/>
                    <a:pt x="411" y="1776"/>
                  </a:cubicBezTo>
                  <a:cubicBezTo>
                    <a:pt x="411" y="1717"/>
                    <a:pt x="411" y="1687"/>
                    <a:pt x="413" y="1687"/>
                  </a:cubicBezTo>
                  <a:cubicBezTo>
                    <a:pt x="414" y="1687"/>
                    <a:pt x="415" y="1717"/>
                    <a:pt x="417" y="1776"/>
                  </a:cubicBezTo>
                  <a:cubicBezTo>
                    <a:pt x="417" y="1823"/>
                    <a:pt x="424" y="1843"/>
                    <a:pt x="433" y="1843"/>
                  </a:cubicBezTo>
                  <a:cubicBezTo>
                    <a:pt x="447" y="1843"/>
                    <a:pt x="465" y="1795"/>
                    <a:pt x="467" y="1723"/>
                  </a:cubicBezTo>
                  <a:lnTo>
                    <a:pt x="467" y="1783"/>
                  </a:lnTo>
                  <a:cubicBezTo>
                    <a:pt x="467" y="1842"/>
                    <a:pt x="470" y="1842"/>
                    <a:pt x="483" y="1845"/>
                  </a:cubicBezTo>
                  <a:lnTo>
                    <a:pt x="492" y="1845"/>
                  </a:lnTo>
                  <a:cubicBezTo>
                    <a:pt x="492" y="1797"/>
                    <a:pt x="495" y="1779"/>
                    <a:pt x="499" y="1779"/>
                  </a:cubicBezTo>
                  <a:cubicBezTo>
                    <a:pt x="505" y="1779"/>
                    <a:pt x="511" y="1814"/>
                    <a:pt x="511" y="1848"/>
                  </a:cubicBezTo>
                  <a:cubicBezTo>
                    <a:pt x="514" y="1908"/>
                    <a:pt x="514" y="1908"/>
                    <a:pt x="520" y="1908"/>
                  </a:cubicBezTo>
                  <a:cubicBezTo>
                    <a:pt x="524" y="1860"/>
                    <a:pt x="529" y="1843"/>
                    <a:pt x="534" y="1843"/>
                  </a:cubicBezTo>
                  <a:cubicBezTo>
                    <a:pt x="540" y="1843"/>
                    <a:pt x="545" y="1879"/>
                    <a:pt x="545" y="1914"/>
                  </a:cubicBezTo>
                  <a:lnTo>
                    <a:pt x="548" y="1914"/>
                  </a:lnTo>
                  <a:cubicBezTo>
                    <a:pt x="554" y="1866"/>
                    <a:pt x="557" y="1857"/>
                    <a:pt x="559" y="1857"/>
                  </a:cubicBezTo>
                  <a:cubicBezTo>
                    <a:pt x="560" y="1857"/>
                    <a:pt x="560" y="1857"/>
                    <a:pt x="561" y="1858"/>
                  </a:cubicBezTo>
                  <a:cubicBezTo>
                    <a:pt x="570" y="1858"/>
                    <a:pt x="574" y="1858"/>
                    <a:pt x="570" y="1798"/>
                  </a:cubicBezTo>
                  <a:cubicBezTo>
                    <a:pt x="570" y="1761"/>
                    <a:pt x="570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5" y="1801"/>
                  </a:cubicBezTo>
                  <a:cubicBezTo>
                    <a:pt x="611" y="1804"/>
                    <a:pt x="617" y="1804"/>
                    <a:pt x="621" y="1864"/>
                  </a:cubicBezTo>
                  <a:lnTo>
                    <a:pt x="624" y="1804"/>
                  </a:lnTo>
                  <a:cubicBezTo>
                    <a:pt x="625" y="1777"/>
                    <a:pt x="627" y="1763"/>
                    <a:pt x="628" y="1763"/>
                  </a:cubicBezTo>
                  <a:cubicBezTo>
                    <a:pt x="629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4" y="1853"/>
                    <a:pt x="649" y="1839"/>
                    <a:pt x="652" y="1811"/>
                  </a:cubicBezTo>
                  <a:lnTo>
                    <a:pt x="658" y="1811"/>
                  </a:lnTo>
                  <a:cubicBezTo>
                    <a:pt x="660" y="1871"/>
                    <a:pt x="663" y="1900"/>
                    <a:pt x="666" y="1900"/>
                  </a:cubicBezTo>
                  <a:cubicBezTo>
                    <a:pt x="669" y="1900"/>
                    <a:pt x="672" y="1871"/>
                    <a:pt x="674" y="1814"/>
                  </a:cubicBezTo>
                  <a:cubicBezTo>
                    <a:pt x="674" y="1873"/>
                    <a:pt x="677" y="1873"/>
                    <a:pt x="680" y="1873"/>
                  </a:cubicBezTo>
                  <a:cubicBezTo>
                    <a:pt x="683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2" y="1877"/>
                  </a:lnTo>
                  <a:cubicBezTo>
                    <a:pt x="705" y="1817"/>
                    <a:pt x="708" y="1817"/>
                    <a:pt x="711" y="1817"/>
                  </a:cubicBezTo>
                  <a:cubicBezTo>
                    <a:pt x="712" y="1818"/>
                    <a:pt x="713" y="1818"/>
                    <a:pt x="713" y="1818"/>
                  </a:cubicBezTo>
                  <a:cubicBezTo>
                    <a:pt x="716" y="1818"/>
                    <a:pt x="718" y="1809"/>
                    <a:pt x="721" y="1761"/>
                  </a:cubicBezTo>
                  <a:cubicBezTo>
                    <a:pt x="724" y="1701"/>
                    <a:pt x="727" y="1701"/>
                    <a:pt x="727" y="1701"/>
                  </a:cubicBezTo>
                  <a:lnTo>
                    <a:pt x="727" y="1701"/>
                  </a:lnTo>
                  <a:cubicBezTo>
                    <a:pt x="730" y="1742"/>
                    <a:pt x="730" y="1779"/>
                    <a:pt x="724" y="1820"/>
                  </a:cubicBezTo>
                  <a:cubicBezTo>
                    <a:pt x="721" y="1844"/>
                    <a:pt x="721" y="1858"/>
                    <a:pt x="723" y="1858"/>
                  </a:cubicBezTo>
                  <a:cubicBezTo>
                    <a:pt x="726" y="1858"/>
                    <a:pt x="731" y="1831"/>
                    <a:pt x="737" y="1764"/>
                  </a:cubicBezTo>
                  <a:cubicBezTo>
                    <a:pt x="741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4" y="1674"/>
                    <a:pt x="743" y="1704"/>
                    <a:pt x="740" y="1764"/>
                  </a:cubicBezTo>
                  <a:cubicBezTo>
                    <a:pt x="737" y="1806"/>
                    <a:pt x="735" y="1847"/>
                    <a:pt x="736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5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69" y="1797"/>
                    <a:pt x="770" y="1782"/>
                    <a:pt x="771" y="1782"/>
                  </a:cubicBezTo>
                  <a:cubicBezTo>
                    <a:pt x="772" y="1782"/>
                    <a:pt x="773" y="1797"/>
                    <a:pt x="774" y="1826"/>
                  </a:cubicBezTo>
                  <a:cubicBezTo>
                    <a:pt x="774" y="1851"/>
                    <a:pt x="775" y="1866"/>
                    <a:pt x="775" y="1866"/>
                  </a:cubicBezTo>
                  <a:cubicBezTo>
                    <a:pt x="776" y="1866"/>
                    <a:pt x="777" y="1837"/>
                    <a:pt x="777" y="1767"/>
                  </a:cubicBezTo>
                  <a:cubicBezTo>
                    <a:pt x="779" y="1739"/>
                    <a:pt x="780" y="1725"/>
                    <a:pt x="782" y="1725"/>
                  </a:cubicBezTo>
                  <a:cubicBezTo>
                    <a:pt x="783" y="1725"/>
                    <a:pt x="785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89" y="1869"/>
                    <a:pt x="790" y="1854"/>
                    <a:pt x="790" y="1830"/>
                  </a:cubicBezTo>
                  <a:cubicBezTo>
                    <a:pt x="793" y="1770"/>
                    <a:pt x="796" y="1770"/>
                    <a:pt x="796" y="1770"/>
                  </a:cubicBezTo>
                  <a:cubicBezTo>
                    <a:pt x="796" y="1830"/>
                    <a:pt x="824" y="1833"/>
                    <a:pt x="852" y="1839"/>
                  </a:cubicBezTo>
                  <a:cubicBezTo>
                    <a:pt x="859" y="1798"/>
                    <a:pt x="862" y="1761"/>
                    <a:pt x="859" y="1720"/>
                  </a:cubicBezTo>
                  <a:cubicBezTo>
                    <a:pt x="859" y="1671"/>
                    <a:pt x="859" y="1652"/>
                    <a:pt x="859" y="1652"/>
                  </a:cubicBezTo>
                  <a:cubicBezTo>
                    <a:pt x="859" y="1652"/>
                    <a:pt x="860" y="1686"/>
                    <a:pt x="862" y="1720"/>
                  </a:cubicBezTo>
                  <a:cubicBezTo>
                    <a:pt x="863" y="1810"/>
                    <a:pt x="866" y="1854"/>
                    <a:pt x="867" y="1854"/>
                  </a:cubicBezTo>
                  <a:cubicBezTo>
                    <a:pt x="869" y="1854"/>
                    <a:pt x="870" y="1810"/>
                    <a:pt x="868" y="1723"/>
                  </a:cubicBezTo>
                  <a:cubicBezTo>
                    <a:pt x="867" y="1663"/>
                    <a:pt x="866" y="1634"/>
                    <a:pt x="866" y="1634"/>
                  </a:cubicBezTo>
                  <a:lnTo>
                    <a:pt x="866" y="1634"/>
                  </a:lnTo>
                  <a:cubicBezTo>
                    <a:pt x="867" y="1634"/>
                    <a:pt x="868" y="1663"/>
                    <a:pt x="871" y="1723"/>
                  </a:cubicBezTo>
                  <a:cubicBezTo>
                    <a:pt x="873" y="1753"/>
                    <a:pt x="874" y="1768"/>
                    <a:pt x="874" y="1768"/>
                  </a:cubicBezTo>
                  <a:cubicBezTo>
                    <a:pt x="875" y="1768"/>
                    <a:pt x="876" y="1753"/>
                    <a:pt x="878" y="1723"/>
                  </a:cubicBezTo>
                  <a:cubicBezTo>
                    <a:pt x="878" y="1693"/>
                    <a:pt x="878" y="1678"/>
                    <a:pt x="879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5" y="1807"/>
                    <a:pt x="886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0" y="1783"/>
                    <a:pt x="893" y="1842"/>
                  </a:cubicBezTo>
                  <a:cubicBezTo>
                    <a:pt x="894" y="1860"/>
                    <a:pt x="895" y="1867"/>
                    <a:pt x="896" y="1867"/>
                  </a:cubicBezTo>
                  <a:cubicBezTo>
                    <a:pt x="898" y="1867"/>
                    <a:pt x="900" y="1827"/>
                    <a:pt x="903" y="1786"/>
                  </a:cubicBezTo>
                  <a:cubicBezTo>
                    <a:pt x="907" y="1728"/>
                    <a:pt x="910" y="1699"/>
                    <a:pt x="912" y="1699"/>
                  </a:cubicBezTo>
                  <a:lnTo>
                    <a:pt x="912" y="1699"/>
                  </a:lnTo>
                  <a:cubicBezTo>
                    <a:pt x="914" y="1699"/>
                    <a:pt x="914" y="1728"/>
                    <a:pt x="912" y="1786"/>
                  </a:cubicBezTo>
                  <a:cubicBezTo>
                    <a:pt x="911" y="1832"/>
                    <a:pt x="912" y="1852"/>
                    <a:pt x="915" y="1852"/>
                  </a:cubicBezTo>
                  <a:cubicBezTo>
                    <a:pt x="919" y="1852"/>
                    <a:pt x="926" y="1802"/>
                    <a:pt x="928" y="1729"/>
                  </a:cubicBezTo>
                  <a:cubicBezTo>
                    <a:pt x="930" y="1662"/>
                    <a:pt x="930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7" y="1732"/>
                    <a:pt x="940" y="1732"/>
                    <a:pt x="940" y="1792"/>
                  </a:cubicBezTo>
                  <a:cubicBezTo>
                    <a:pt x="940" y="1792"/>
                    <a:pt x="943" y="1792"/>
                    <a:pt x="950" y="1732"/>
                  </a:cubicBezTo>
                  <a:cubicBezTo>
                    <a:pt x="952" y="1689"/>
                    <a:pt x="955" y="1670"/>
                    <a:pt x="958" y="1670"/>
                  </a:cubicBezTo>
                  <a:cubicBezTo>
                    <a:pt x="962" y="1670"/>
                    <a:pt x="966" y="1721"/>
                    <a:pt x="968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0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2" y="1694"/>
                    <a:pt x="985" y="1675"/>
                    <a:pt x="987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1000" y="1761"/>
                    <a:pt x="1000" y="1720"/>
                    <a:pt x="1003" y="1682"/>
                  </a:cubicBezTo>
                  <a:cubicBezTo>
                    <a:pt x="1006" y="1682"/>
                    <a:pt x="1009" y="1682"/>
                    <a:pt x="1009" y="1742"/>
                  </a:cubicBezTo>
                  <a:cubicBezTo>
                    <a:pt x="1011" y="1784"/>
                    <a:pt x="1014" y="1826"/>
                    <a:pt x="1015" y="1826"/>
                  </a:cubicBezTo>
                  <a:cubicBezTo>
                    <a:pt x="1015" y="1826"/>
                    <a:pt x="1015" y="1819"/>
                    <a:pt x="1015" y="1801"/>
                  </a:cubicBezTo>
                  <a:cubicBezTo>
                    <a:pt x="1015" y="1801"/>
                    <a:pt x="1019" y="1801"/>
                    <a:pt x="1022" y="1861"/>
                  </a:cubicBezTo>
                  <a:lnTo>
                    <a:pt x="1034" y="1864"/>
                  </a:lnTo>
                  <a:cubicBezTo>
                    <a:pt x="1036" y="1834"/>
                    <a:pt x="1038" y="1819"/>
                    <a:pt x="1040" y="1819"/>
                  </a:cubicBezTo>
                  <a:cubicBezTo>
                    <a:pt x="1042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3" y="1808"/>
                  </a:cubicBezTo>
                  <a:cubicBezTo>
                    <a:pt x="1059" y="1808"/>
                    <a:pt x="1062" y="1808"/>
                    <a:pt x="1062" y="1867"/>
                  </a:cubicBezTo>
                  <a:cubicBezTo>
                    <a:pt x="1062" y="1897"/>
                    <a:pt x="1062" y="1912"/>
                    <a:pt x="1063" y="1912"/>
                  </a:cubicBezTo>
                  <a:cubicBezTo>
                    <a:pt x="1063" y="1912"/>
                    <a:pt x="1064" y="1897"/>
                    <a:pt x="1066" y="1867"/>
                  </a:cubicBezTo>
                  <a:cubicBezTo>
                    <a:pt x="1066" y="1819"/>
                    <a:pt x="1068" y="1810"/>
                    <a:pt x="1070" y="1810"/>
                  </a:cubicBezTo>
                  <a:cubicBezTo>
                    <a:pt x="1071" y="1810"/>
                    <a:pt x="1071" y="1810"/>
                    <a:pt x="1072" y="1811"/>
                  </a:cubicBezTo>
                  <a:lnTo>
                    <a:pt x="1078" y="1811"/>
                  </a:lnTo>
                  <a:cubicBezTo>
                    <a:pt x="1078" y="1751"/>
                    <a:pt x="1078" y="1751"/>
                    <a:pt x="1081" y="1751"/>
                  </a:cubicBezTo>
                  <a:cubicBezTo>
                    <a:pt x="1084" y="1751"/>
                    <a:pt x="1094" y="1814"/>
                    <a:pt x="1097" y="1814"/>
                  </a:cubicBezTo>
                  <a:cubicBezTo>
                    <a:pt x="1106" y="1814"/>
                    <a:pt x="1106" y="1814"/>
                    <a:pt x="1103" y="1754"/>
                  </a:cubicBezTo>
                  <a:cubicBezTo>
                    <a:pt x="1101" y="1754"/>
                    <a:pt x="1100" y="1728"/>
                    <a:pt x="1102" y="1728"/>
                  </a:cubicBezTo>
                  <a:lnTo>
                    <a:pt x="1102" y="1728"/>
                  </a:lnTo>
                  <a:cubicBezTo>
                    <a:pt x="1103" y="1728"/>
                    <a:pt x="1104" y="1735"/>
                    <a:pt x="1106" y="1754"/>
                  </a:cubicBezTo>
                  <a:cubicBezTo>
                    <a:pt x="1109" y="1754"/>
                    <a:pt x="1119" y="1817"/>
                    <a:pt x="1128" y="1817"/>
                  </a:cubicBezTo>
                  <a:cubicBezTo>
                    <a:pt x="1131" y="1818"/>
                    <a:pt x="1132" y="1818"/>
                    <a:pt x="1134" y="1818"/>
                  </a:cubicBezTo>
                  <a:cubicBezTo>
                    <a:pt x="1141" y="1818"/>
                    <a:pt x="1141" y="1809"/>
                    <a:pt x="1141" y="1761"/>
                  </a:cubicBezTo>
                  <a:cubicBezTo>
                    <a:pt x="1139" y="1701"/>
                    <a:pt x="1139" y="1671"/>
                    <a:pt x="1140" y="1671"/>
                  </a:cubicBezTo>
                  <a:lnTo>
                    <a:pt x="1140" y="1671"/>
                  </a:lnTo>
                  <a:cubicBezTo>
                    <a:pt x="1141" y="1671"/>
                    <a:pt x="1142" y="1701"/>
                    <a:pt x="1144" y="1761"/>
                  </a:cubicBezTo>
                  <a:cubicBezTo>
                    <a:pt x="1148" y="1830"/>
                    <a:pt x="1150" y="1859"/>
                    <a:pt x="1152" y="1859"/>
                  </a:cubicBezTo>
                  <a:cubicBezTo>
                    <a:pt x="1153" y="1859"/>
                    <a:pt x="1153" y="1845"/>
                    <a:pt x="1153" y="1820"/>
                  </a:cubicBezTo>
                  <a:cubicBezTo>
                    <a:pt x="1156" y="1772"/>
                    <a:pt x="1156" y="1763"/>
                    <a:pt x="1158" y="1763"/>
                  </a:cubicBezTo>
                  <a:cubicBezTo>
                    <a:pt x="1159" y="1763"/>
                    <a:pt x="1159" y="1763"/>
                    <a:pt x="1160" y="1764"/>
                  </a:cubicBezTo>
                  <a:cubicBezTo>
                    <a:pt x="1160" y="1792"/>
                    <a:pt x="1160" y="1807"/>
                    <a:pt x="1162" y="1807"/>
                  </a:cubicBezTo>
                  <a:cubicBezTo>
                    <a:pt x="1164" y="1807"/>
                    <a:pt x="1166" y="1793"/>
                    <a:pt x="1169" y="1764"/>
                  </a:cubicBezTo>
                  <a:cubicBezTo>
                    <a:pt x="1172" y="1764"/>
                    <a:pt x="1172" y="1764"/>
                    <a:pt x="1172" y="1823"/>
                  </a:cubicBezTo>
                  <a:lnTo>
                    <a:pt x="1178" y="1823"/>
                  </a:lnTo>
                  <a:cubicBezTo>
                    <a:pt x="1181" y="1776"/>
                    <a:pt x="1186" y="1758"/>
                    <a:pt x="1190" y="1758"/>
                  </a:cubicBezTo>
                  <a:cubicBezTo>
                    <a:pt x="1197" y="1758"/>
                    <a:pt x="1205" y="1794"/>
                    <a:pt x="1207" y="1830"/>
                  </a:cubicBezTo>
                  <a:cubicBezTo>
                    <a:pt x="1207" y="1830"/>
                    <a:pt x="1210" y="1830"/>
                    <a:pt x="1213" y="1770"/>
                  </a:cubicBezTo>
                  <a:cubicBezTo>
                    <a:pt x="1214" y="1712"/>
                    <a:pt x="1216" y="1683"/>
                    <a:pt x="1217" y="1683"/>
                  </a:cubicBezTo>
                  <a:cubicBezTo>
                    <a:pt x="1218" y="1683"/>
                    <a:pt x="1219" y="1712"/>
                    <a:pt x="1219" y="1770"/>
                  </a:cubicBezTo>
                  <a:cubicBezTo>
                    <a:pt x="1219" y="1830"/>
                    <a:pt x="1219" y="1859"/>
                    <a:pt x="1220" y="1859"/>
                  </a:cubicBezTo>
                  <a:cubicBezTo>
                    <a:pt x="1220" y="1859"/>
                    <a:pt x="1221" y="1830"/>
                    <a:pt x="1222" y="1770"/>
                  </a:cubicBezTo>
                  <a:cubicBezTo>
                    <a:pt x="1224" y="1747"/>
                    <a:pt x="1227" y="1733"/>
                    <a:pt x="1230" y="1733"/>
                  </a:cubicBezTo>
                  <a:cubicBezTo>
                    <a:pt x="1235" y="1733"/>
                    <a:pt x="1240" y="1762"/>
                    <a:pt x="1238" y="1833"/>
                  </a:cubicBezTo>
                  <a:lnTo>
                    <a:pt x="1238" y="1952"/>
                  </a:lnTo>
                  <a:cubicBezTo>
                    <a:pt x="1241" y="1892"/>
                    <a:pt x="1244" y="1892"/>
                    <a:pt x="1244" y="1892"/>
                  </a:cubicBezTo>
                  <a:cubicBezTo>
                    <a:pt x="1244" y="1844"/>
                    <a:pt x="1246" y="1835"/>
                    <a:pt x="1252" y="1835"/>
                  </a:cubicBezTo>
                  <a:cubicBezTo>
                    <a:pt x="1253" y="1835"/>
                    <a:pt x="1255" y="1835"/>
                    <a:pt x="1257" y="1836"/>
                  </a:cubicBezTo>
                  <a:cubicBezTo>
                    <a:pt x="1263" y="1836"/>
                    <a:pt x="1276" y="1779"/>
                    <a:pt x="1282" y="1779"/>
                  </a:cubicBezTo>
                  <a:cubicBezTo>
                    <a:pt x="1288" y="1779"/>
                    <a:pt x="1297" y="1783"/>
                    <a:pt x="1301" y="1842"/>
                  </a:cubicBezTo>
                  <a:cubicBezTo>
                    <a:pt x="1304" y="1842"/>
                    <a:pt x="1307" y="1842"/>
                    <a:pt x="1313" y="1786"/>
                  </a:cubicBezTo>
                  <a:cubicBezTo>
                    <a:pt x="1315" y="1756"/>
                    <a:pt x="1317" y="1741"/>
                    <a:pt x="1319" y="1741"/>
                  </a:cubicBezTo>
                  <a:cubicBezTo>
                    <a:pt x="1321" y="1741"/>
                    <a:pt x="1323" y="1756"/>
                    <a:pt x="1323" y="1786"/>
                  </a:cubicBezTo>
                  <a:lnTo>
                    <a:pt x="1326" y="1786"/>
                  </a:lnTo>
                  <a:cubicBezTo>
                    <a:pt x="1332" y="1729"/>
                    <a:pt x="1335" y="1729"/>
                    <a:pt x="1335" y="1729"/>
                  </a:cubicBezTo>
                  <a:cubicBezTo>
                    <a:pt x="1335" y="1771"/>
                    <a:pt x="1337" y="1813"/>
                    <a:pt x="1339" y="1813"/>
                  </a:cubicBezTo>
                  <a:cubicBezTo>
                    <a:pt x="1340" y="1813"/>
                    <a:pt x="1340" y="1806"/>
                    <a:pt x="1341" y="1789"/>
                  </a:cubicBezTo>
                  <a:cubicBezTo>
                    <a:pt x="1341" y="1729"/>
                    <a:pt x="1344" y="1729"/>
                    <a:pt x="1351" y="1729"/>
                  </a:cubicBezTo>
                  <a:cubicBezTo>
                    <a:pt x="1354" y="1763"/>
                    <a:pt x="1389" y="1783"/>
                    <a:pt x="1418" y="1783"/>
                  </a:cubicBezTo>
                  <a:cubicBezTo>
                    <a:pt x="1441" y="1783"/>
                    <a:pt x="1460" y="1771"/>
                    <a:pt x="1460" y="1745"/>
                  </a:cubicBezTo>
                  <a:lnTo>
                    <a:pt x="1470" y="1748"/>
                  </a:lnTo>
                  <a:lnTo>
                    <a:pt x="1479" y="1748"/>
                  </a:lnTo>
                  <a:cubicBezTo>
                    <a:pt x="1479" y="1799"/>
                    <a:pt x="1482" y="1818"/>
                    <a:pt x="1486" y="1818"/>
                  </a:cubicBezTo>
                  <a:cubicBezTo>
                    <a:pt x="1492" y="1818"/>
                    <a:pt x="1499" y="1785"/>
                    <a:pt x="1504" y="1751"/>
                  </a:cubicBezTo>
                  <a:cubicBezTo>
                    <a:pt x="1507" y="1695"/>
                    <a:pt x="1511" y="1695"/>
                    <a:pt x="1514" y="1695"/>
                  </a:cubicBezTo>
                  <a:cubicBezTo>
                    <a:pt x="1514" y="1765"/>
                    <a:pt x="1517" y="1793"/>
                    <a:pt x="1521" y="1793"/>
                  </a:cubicBezTo>
                  <a:cubicBezTo>
                    <a:pt x="1524" y="1793"/>
                    <a:pt x="1527" y="1779"/>
                    <a:pt x="1529" y="1754"/>
                  </a:cubicBezTo>
                  <a:cubicBezTo>
                    <a:pt x="1531" y="1697"/>
                    <a:pt x="1532" y="1668"/>
                    <a:pt x="1534" y="1668"/>
                  </a:cubicBezTo>
                  <a:cubicBezTo>
                    <a:pt x="1535" y="1668"/>
                    <a:pt x="1536" y="1698"/>
                    <a:pt x="1536" y="1757"/>
                  </a:cubicBezTo>
                  <a:cubicBezTo>
                    <a:pt x="1536" y="1810"/>
                    <a:pt x="1537" y="1839"/>
                    <a:pt x="1539" y="1839"/>
                  </a:cubicBezTo>
                  <a:cubicBezTo>
                    <a:pt x="1541" y="1839"/>
                    <a:pt x="1545" y="1796"/>
                    <a:pt x="1548" y="1698"/>
                  </a:cubicBezTo>
                  <a:cubicBezTo>
                    <a:pt x="1550" y="1670"/>
                    <a:pt x="1551" y="1656"/>
                    <a:pt x="1551" y="1656"/>
                  </a:cubicBezTo>
                  <a:cubicBezTo>
                    <a:pt x="1552" y="1656"/>
                    <a:pt x="1553" y="1671"/>
                    <a:pt x="1554" y="1701"/>
                  </a:cubicBezTo>
                  <a:cubicBezTo>
                    <a:pt x="1556" y="1771"/>
                    <a:pt x="1558" y="1800"/>
                    <a:pt x="1559" y="1800"/>
                  </a:cubicBezTo>
                  <a:cubicBezTo>
                    <a:pt x="1560" y="1800"/>
                    <a:pt x="1561" y="1785"/>
                    <a:pt x="1561" y="1761"/>
                  </a:cubicBezTo>
                  <a:cubicBezTo>
                    <a:pt x="1562" y="1701"/>
                    <a:pt x="1564" y="1671"/>
                    <a:pt x="1565" y="1671"/>
                  </a:cubicBezTo>
                  <a:cubicBezTo>
                    <a:pt x="1567" y="1671"/>
                    <a:pt x="1569" y="1701"/>
                    <a:pt x="1570" y="1761"/>
                  </a:cubicBezTo>
                  <a:cubicBezTo>
                    <a:pt x="1573" y="1821"/>
                    <a:pt x="1575" y="1850"/>
                    <a:pt x="1576" y="1850"/>
                  </a:cubicBezTo>
                  <a:cubicBezTo>
                    <a:pt x="1577" y="1850"/>
                    <a:pt x="1578" y="1821"/>
                    <a:pt x="1580" y="1764"/>
                  </a:cubicBezTo>
                  <a:cubicBezTo>
                    <a:pt x="1581" y="1705"/>
                    <a:pt x="1585" y="1676"/>
                    <a:pt x="1589" y="1676"/>
                  </a:cubicBezTo>
                  <a:cubicBezTo>
                    <a:pt x="1593" y="1676"/>
                    <a:pt x="1597" y="1705"/>
                    <a:pt x="1598" y="1764"/>
                  </a:cubicBezTo>
                  <a:cubicBezTo>
                    <a:pt x="1600" y="1766"/>
                    <a:pt x="1603" y="1793"/>
                    <a:pt x="1604" y="1793"/>
                  </a:cubicBezTo>
                  <a:cubicBezTo>
                    <a:pt x="1604" y="1793"/>
                    <a:pt x="1605" y="1787"/>
                    <a:pt x="1605" y="1767"/>
                  </a:cubicBezTo>
                  <a:lnTo>
                    <a:pt x="1608" y="1826"/>
                  </a:lnTo>
                  <a:lnTo>
                    <a:pt x="1614" y="1826"/>
                  </a:lnTo>
                  <a:lnTo>
                    <a:pt x="1614" y="1767"/>
                  </a:lnTo>
                  <a:cubicBezTo>
                    <a:pt x="1617" y="1767"/>
                    <a:pt x="1633" y="1830"/>
                    <a:pt x="1655" y="1833"/>
                  </a:cubicBezTo>
                  <a:cubicBezTo>
                    <a:pt x="1663" y="1834"/>
                    <a:pt x="1670" y="1835"/>
                    <a:pt x="1675" y="1835"/>
                  </a:cubicBezTo>
                  <a:cubicBezTo>
                    <a:pt x="1692" y="1835"/>
                    <a:pt x="1695" y="1824"/>
                    <a:pt x="1692" y="1779"/>
                  </a:cubicBezTo>
                  <a:cubicBezTo>
                    <a:pt x="1691" y="1720"/>
                    <a:pt x="1692" y="1690"/>
                    <a:pt x="1693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4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1" y="1808"/>
                    <a:pt x="1749" y="1808"/>
                  </a:cubicBezTo>
                  <a:cubicBezTo>
                    <a:pt x="1755" y="1808"/>
                    <a:pt x="1760" y="1823"/>
                    <a:pt x="1764" y="1848"/>
                  </a:cubicBezTo>
                  <a:cubicBezTo>
                    <a:pt x="1771" y="1848"/>
                    <a:pt x="1774" y="1848"/>
                    <a:pt x="1780" y="1792"/>
                  </a:cubicBezTo>
                  <a:cubicBezTo>
                    <a:pt x="1783" y="1762"/>
                    <a:pt x="1785" y="1747"/>
                    <a:pt x="1786" y="1747"/>
                  </a:cubicBezTo>
                  <a:cubicBezTo>
                    <a:pt x="1787" y="1747"/>
                    <a:pt x="1788" y="1762"/>
                    <a:pt x="1789" y="1792"/>
                  </a:cubicBezTo>
                  <a:cubicBezTo>
                    <a:pt x="1789" y="1827"/>
                    <a:pt x="1796" y="1863"/>
                    <a:pt x="1801" y="1863"/>
                  </a:cubicBezTo>
                  <a:cubicBezTo>
                    <a:pt x="1805" y="1863"/>
                    <a:pt x="1808" y="1845"/>
                    <a:pt x="1808" y="1795"/>
                  </a:cubicBezTo>
                  <a:lnTo>
                    <a:pt x="1811" y="1855"/>
                  </a:lnTo>
                  <a:cubicBezTo>
                    <a:pt x="1812" y="1872"/>
                    <a:pt x="1813" y="1879"/>
                    <a:pt x="1814" y="1879"/>
                  </a:cubicBezTo>
                  <a:cubicBezTo>
                    <a:pt x="1816" y="1879"/>
                    <a:pt x="1818" y="1837"/>
                    <a:pt x="1818" y="1795"/>
                  </a:cubicBezTo>
                  <a:cubicBezTo>
                    <a:pt x="1818" y="1743"/>
                    <a:pt x="1818" y="1715"/>
                    <a:pt x="1819" y="1715"/>
                  </a:cubicBezTo>
                  <a:cubicBezTo>
                    <a:pt x="1820" y="1715"/>
                    <a:pt x="1822" y="1759"/>
                    <a:pt x="1824" y="1858"/>
                  </a:cubicBezTo>
                  <a:cubicBezTo>
                    <a:pt x="1824" y="1926"/>
                    <a:pt x="1825" y="1954"/>
                    <a:pt x="1826" y="1954"/>
                  </a:cubicBezTo>
                  <a:cubicBezTo>
                    <a:pt x="1827" y="1954"/>
                    <a:pt x="1827" y="1940"/>
                    <a:pt x="1827" y="1917"/>
                  </a:cubicBezTo>
                  <a:cubicBezTo>
                    <a:pt x="1829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6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49" y="1682"/>
                  </a:cubicBezTo>
                  <a:cubicBezTo>
                    <a:pt x="1849" y="1742"/>
                    <a:pt x="1849" y="1742"/>
                    <a:pt x="1846" y="1801"/>
                  </a:cubicBezTo>
                  <a:lnTo>
                    <a:pt x="1852" y="1801"/>
                  </a:lnTo>
                  <a:cubicBezTo>
                    <a:pt x="1862" y="1842"/>
                    <a:pt x="1865" y="1880"/>
                    <a:pt x="1862" y="1920"/>
                  </a:cubicBezTo>
                  <a:cubicBezTo>
                    <a:pt x="1863" y="1945"/>
                    <a:pt x="1864" y="1960"/>
                    <a:pt x="1865" y="1960"/>
                  </a:cubicBezTo>
                  <a:cubicBezTo>
                    <a:pt x="1866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4" y="1745"/>
                    <a:pt x="1877" y="1745"/>
                    <a:pt x="1877" y="1804"/>
                  </a:cubicBezTo>
                  <a:cubicBezTo>
                    <a:pt x="1877" y="1864"/>
                    <a:pt x="1877" y="1864"/>
                    <a:pt x="1883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3" y="1864"/>
                    <a:pt x="1902" y="1691"/>
                    <a:pt x="1905" y="1573"/>
                  </a:cubicBezTo>
                  <a:cubicBezTo>
                    <a:pt x="1905" y="1513"/>
                    <a:pt x="1905" y="1483"/>
                    <a:pt x="1906" y="1483"/>
                  </a:cubicBezTo>
                  <a:cubicBezTo>
                    <a:pt x="1906" y="1483"/>
                    <a:pt x="1907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5" y="1606"/>
                    <a:pt x="1916" y="1606"/>
                  </a:cubicBezTo>
                  <a:lnTo>
                    <a:pt x="1916" y="1606"/>
                  </a:lnTo>
                  <a:cubicBezTo>
                    <a:pt x="1916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0" y="1811"/>
                    <a:pt x="1912" y="1841"/>
                    <a:pt x="1913" y="1841"/>
                  </a:cubicBezTo>
                  <a:cubicBezTo>
                    <a:pt x="1915" y="1841"/>
                    <a:pt x="1916" y="1811"/>
                    <a:pt x="1918" y="1751"/>
                  </a:cubicBezTo>
                  <a:cubicBezTo>
                    <a:pt x="1920" y="1721"/>
                    <a:pt x="1920" y="1707"/>
                    <a:pt x="1921" y="1707"/>
                  </a:cubicBezTo>
                  <a:cubicBezTo>
                    <a:pt x="1922" y="1707"/>
                    <a:pt x="1923" y="1721"/>
                    <a:pt x="1924" y="1751"/>
                  </a:cubicBezTo>
                  <a:cubicBezTo>
                    <a:pt x="1926" y="1794"/>
                    <a:pt x="1929" y="1837"/>
                    <a:pt x="1930" y="1837"/>
                  </a:cubicBezTo>
                  <a:cubicBezTo>
                    <a:pt x="1930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6" y="1873"/>
                    <a:pt x="1949" y="1873"/>
                    <a:pt x="1949" y="1814"/>
                  </a:cubicBezTo>
                  <a:cubicBezTo>
                    <a:pt x="1949" y="1757"/>
                    <a:pt x="1952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1" y="1582"/>
                  </a:cubicBezTo>
                  <a:cubicBezTo>
                    <a:pt x="1974" y="1557"/>
                    <a:pt x="1975" y="1543"/>
                    <a:pt x="1976" y="1543"/>
                  </a:cubicBezTo>
                  <a:cubicBezTo>
                    <a:pt x="1978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0" y="1701"/>
                    <a:pt x="1993" y="1761"/>
                  </a:cubicBezTo>
                  <a:cubicBezTo>
                    <a:pt x="1994" y="1779"/>
                    <a:pt x="1995" y="1786"/>
                    <a:pt x="1995" y="1786"/>
                  </a:cubicBezTo>
                  <a:cubicBezTo>
                    <a:pt x="1996" y="1786"/>
                    <a:pt x="1996" y="1746"/>
                    <a:pt x="1996" y="1704"/>
                  </a:cubicBezTo>
                  <a:lnTo>
                    <a:pt x="1996" y="1585"/>
                  </a:lnTo>
                  <a:cubicBezTo>
                    <a:pt x="1999" y="1585"/>
                    <a:pt x="2003" y="1704"/>
                    <a:pt x="2003" y="1764"/>
                  </a:cubicBezTo>
                  <a:cubicBezTo>
                    <a:pt x="2004" y="1823"/>
                    <a:pt x="2005" y="1853"/>
                    <a:pt x="2005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7" y="1681"/>
                    <a:pt x="2010" y="1681"/>
                  </a:cubicBezTo>
                  <a:cubicBezTo>
                    <a:pt x="2012" y="1681"/>
                    <a:pt x="2013" y="1688"/>
                    <a:pt x="2015" y="1707"/>
                  </a:cubicBezTo>
                  <a:cubicBezTo>
                    <a:pt x="2021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5" y="1739"/>
                    <a:pt x="2037" y="1725"/>
                    <a:pt x="2039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7" y="1830"/>
                    <a:pt x="2061" y="1860"/>
                    <a:pt x="2063" y="1860"/>
                  </a:cubicBezTo>
                  <a:cubicBezTo>
                    <a:pt x="2065" y="1860"/>
                    <a:pt x="2065" y="1831"/>
                    <a:pt x="2065" y="1773"/>
                  </a:cubicBezTo>
                  <a:cubicBezTo>
                    <a:pt x="2065" y="1739"/>
                    <a:pt x="2065" y="1704"/>
                    <a:pt x="2066" y="1704"/>
                  </a:cubicBezTo>
                  <a:cubicBezTo>
                    <a:pt x="2066" y="1704"/>
                    <a:pt x="2067" y="1723"/>
                    <a:pt x="2068" y="1773"/>
                  </a:cubicBezTo>
                  <a:cubicBezTo>
                    <a:pt x="2069" y="1791"/>
                    <a:pt x="2070" y="1798"/>
                    <a:pt x="2071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4" y="1657"/>
                    <a:pt x="2084" y="1538"/>
                    <a:pt x="2084" y="1479"/>
                  </a:cubicBezTo>
                  <a:cubicBezTo>
                    <a:pt x="2084" y="1411"/>
                    <a:pt x="2084" y="1383"/>
                    <a:pt x="2085" y="1383"/>
                  </a:cubicBezTo>
                  <a:cubicBezTo>
                    <a:pt x="2086" y="1383"/>
                    <a:pt x="2088" y="1397"/>
                    <a:pt x="2090" y="1422"/>
                  </a:cubicBezTo>
                  <a:cubicBezTo>
                    <a:pt x="2097" y="1460"/>
                    <a:pt x="2100" y="1501"/>
                    <a:pt x="2097" y="1541"/>
                  </a:cubicBezTo>
                  <a:cubicBezTo>
                    <a:pt x="2097" y="1595"/>
                    <a:pt x="2094" y="1598"/>
                    <a:pt x="2094" y="1598"/>
                  </a:cubicBezTo>
                  <a:cubicBezTo>
                    <a:pt x="2093" y="1598"/>
                    <a:pt x="2093" y="1598"/>
                    <a:pt x="2093" y="1598"/>
                  </a:cubicBezTo>
                  <a:lnTo>
                    <a:pt x="2090" y="1598"/>
                  </a:lnTo>
                  <a:cubicBezTo>
                    <a:pt x="2087" y="1638"/>
                    <a:pt x="2090" y="1679"/>
                    <a:pt x="2097" y="1717"/>
                  </a:cubicBezTo>
                  <a:cubicBezTo>
                    <a:pt x="2098" y="1747"/>
                    <a:pt x="2100" y="1762"/>
                    <a:pt x="2101" y="1762"/>
                  </a:cubicBezTo>
                  <a:cubicBezTo>
                    <a:pt x="2102" y="1762"/>
                    <a:pt x="2103" y="1748"/>
                    <a:pt x="2103" y="1720"/>
                  </a:cubicBezTo>
                  <a:cubicBezTo>
                    <a:pt x="2106" y="1779"/>
                    <a:pt x="2112" y="1779"/>
                    <a:pt x="2119" y="1779"/>
                  </a:cubicBezTo>
                  <a:cubicBezTo>
                    <a:pt x="2125" y="1779"/>
                    <a:pt x="2134" y="1783"/>
                    <a:pt x="2137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49" y="1687"/>
                    <a:pt x="2150" y="1701"/>
                    <a:pt x="2150" y="1726"/>
                  </a:cubicBezTo>
                  <a:cubicBezTo>
                    <a:pt x="2152" y="1799"/>
                    <a:pt x="2169" y="1853"/>
                    <a:pt x="2182" y="1853"/>
                  </a:cubicBezTo>
                  <a:cubicBezTo>
                    <a:pt x="2189" y="1853"/>
                    <a:pt x="2196" y="1835"/>
                    <a:pt x="2197" y="1792"/>
                  </a:cubicBezTo>
                  <a:lnTo>
                    <a:pt x="2203" y="1792"/>
                  </a:lnTo>
                  <a:cubicBezTo>
                    <a:pt x="2206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1" y="1795"/>
                  </a:cubicBezTo>
                  <a:lnTo>
                    <a:pt x="2241" y="1798"/>
                  </a:lnTo>
                  <a:cubicBezTo>
                    <a:pt x="2244" y="1828"/>
                    <a:pt x="2246" y="1843"/>
                    <a:pt x="2248" y="1843"/>
                  </a:cubicBezTo>
                  <a:cubicBezTo>
                    <a:pt x="2250" y="1843"/>
                    <a:pt x="2252" y="1828"/>
                    <a:pt x="2253" y="1798"/>
                  </a:cubicBezTo>
                  <a:cubicBezTo>
                    <a:pt x="2256" y="1756"/>
                    <a:pt x="2256" y="1715"/>
                    <a:pt x="2256" y="1715"/>
                  </a:cubicBezTo>
                  <a:cubicBezTo>
                    <a:pt x="2256" y="1715"/>
                    <a:pt x="2256" y="1722"/>
                    <a:pt x="2256" y="1739"/>
                  </a:cubicBezTo>
                  <a:cubicBezTo>
                    <a:pt x="2256" y="1798"/>
                    <a:pt x="2263" y="1798"/>
                    <a:pt x="2275" y="1801"/>
                  </a:cubicBezTo>
                  <a:cubicBezTo>
                    <a:pt x="2278" y="1802"/>
                    <a:pt x="2279" y="1802"/>
                    <a:pt x="2281" y="1802"/>
                  </a:cubicBezTo>
                  <a:cubicBezTo>
                    <a:pt x="2288" y="1802"/>
                    <a:pt x="2287" y="1793"/>
                    <a:pt x="2285" y="1745"/>
                  </a:cubicBezTo>
                  <a:cubicBezTo>
                    <a:pt x="2288" y="1728"/>
                    <a:pt x="2291" y="1720"/>
                    <a:pt x="2293" y="1720"/>
                  </a:cubicBezTo>
                  <a:cubicBezTo>
                    <a:pt x="2297" y="1720"/>
                    <a:pt x="2297" y="1762"/>
                    <a:pt x="2297" y="1804"/>
                  </a:cubicBezTo>
                  <a:cubicBezTo>
                    <a:pt x="2296" y="1858"/>
                    <a:pt x="2296" y="1887"/>
                    <a:pt x="2297" y="1887"/>
                  </a:cubicBezTo>
                  <a:cubicBezTo>
                    <a:pt x="2299" y="1887"/>
                    <a:pt x="2302" y="1843"/>
                    <a:pt x="2303" y="1745"/>
                  </a:cubicBezTo>
                  <a:cubicBezTo>
                    <a:pt x="2305" y="1677"/>
                    <a:pt x="2308" y="1649"/>
                    <a:pt x="2310" y="1649"/>
                  </a:cubicBezTo>
                  <a:cubicBezTo>
                    <a:pt x="2312" y="1649"/>
                    <a:pt x="2313" y="1664"/>
                    <a:pt x="2313" y="1689"/>
                  </a:cubicBezTo>
                  <a:cubicBezTo>
                    <a:pt x="2313" y="1748"/>
                    <a:pt x="2310" y="1748"/>
                    <a:pt x="2307" y="1748"/>
                  </a:cubicBezTo>
                  <a:lnTo>
                    <a:pt x="2307" y="1864"/>
                  </a:lnTo>
                  <a:cubicBezTo>
                    <a:pt x="2310" y="1864"/>
                    <a:pt x="2310" y="1864"/>
                    <a:pt x="2313" y="1808"/>
                  </a:cubicBezTo>
                  <a:cubicBezTo>
                    <a:pt x="2313" y="1808"/>
                    <a:pt x="2316" y="1808"/>
                    <a:pt x="2319" y="1748"/>
                  </a:cubicBezTo>
                  <a:cubicBezTo>
                    <a:pt x="2322" y="1689"/>
                    <a:pt x="2322" y="1629"/>
                    <a:pt x="2319" y="1573"/>
                  </a:cubicBezTo>
                  <a:cubicBezTo>
                    <a:pt x="2316" y="1513"/>
                    <a:pt x="2319" y="1513"/>
                    <a:pt x="2322" y="1513"/>
                  </a:cubicBezTo>
                  <a:cubicBezTo>
                    <a:pt x="2328" y="1573"/>
                    <a:pt x="2328" y="1632"/>
                    <a:pt x="2325" y="1692"/>
                  </a:cubicBezTo>
                  <a:cubicBezTo>
                    <a:pt x="2322" y="1729"/>
                    <a:pt x="2319" y="1770"/>
                    <a:pt x="2322" y="1808"/>
                  </a:cubicBezTo>
                  <a:cubicBezTo>
                    <a:pt x="2322" y="1819"/>
                    <a:pt x="2323" y="1824"/>
                    <a:pt x="2324" y="1824"/>
                  </a:cubicBezTo>
                  <a:cubicBezTo>
                    <a:pt x="2328" y="1824"/>
                    <a:pt x="2338" y="1729"/>
                    <a:pt x="2341" y="1632"/>
                  </a:cubicBezTo>
                  <a:lnTo>
                    <a:pt x="2341" y="1692"/>
                  </a:lnTo>
                  <a:cubicBezTo>
                    <a:pt x="2341" y="1751"/>
                    <a:pt x="2347" y="1751"/>
                    <a:pt x="2354" y="1754"/>
                  </a:cubicBezTo>
                  <a:cubicBezTo>
                    <a:pt x="2360" y="1754"/>
                    <a:pt x="2363" y="1754"/>
                    <a:pt x="2363" y="1695"/>
                  </a:cubicBezTo>
                  <a:cubicBezTo>
                    <a:pt x="2360" y="1657"/>
                    <a:pt x="2363" y="1616"/>
                    <a:pt x="2366" y="1579"/>
                  </a:cubicBezTo>
                  <a:cubicBezTo>
                    <a:pt x="2363" y="1538"/>
                    <a:pt x="2360" y="1497"/>
                    <a:pt x="2363" y="1460"/>
                  </a:cubicBezTo>
                  <a:lnTo>
                    <a:pt x="2363" y="1460"/>
                  </a:lnTo>
                  <a:cubicBezTo>
                    <a:pt x="2363" y="1460"/>
                    <a:pt x="2369" y="1519"/>
                    <a:pt x="2372" y="1579"/>
                  </a:cubicBezTo>
                  <a:cubicBezTo>
                    <a:pt x="2379" y="1698"/>
                    <a:pt x="2385" y="1757"/>
                    <a:pt x="2397" y="1761"/>
                  </a:cubicBezTo>
                  <a:cubicBezTo>
                    <a:pt x="2404" y="1761"/>
                    <a:pt x="2413" y="1761"/>
                    <a:pt x="2416" y="1820"/>
                  </a:cubicBezTo>
                  <a:cubicBezTo>
                    <a:pt x="2417" y="1821"/>
                    <a:pt x="2418" y="1821"/>
                    <a:pt x="2419" y="1821"/>
                  </a:cubicBezTo>
                  <a:cubicBezTo>
                    <a:pt x="2424" y="1821"/>
                    <a:pt x="2426" y="1812"/>
                    <a:pt x="2426" y="1764"/>
                  </a:cubicBezTo>
                  <a:lnTo>
                    <a:pt x="2432" y="1764"/>
                  </a:lnTo>
                  <a:cubicBezTo>
                    <a:pt x="2434" y="1794"/>
                    <a:pt x="2436" y="1809"/>
                    <a:pt x="2438" y="1809"/>
                  </a:cubicBezTo>
                  <a:cubicBezTo>
                    <a:pt x="2440" y="1809"/>
                    <a:pt x="2441" y="1795"/>
                    <a:pt x="2441" y="1767"/>
                  </a:cubicBezTo>
                  <a:cubicBezTo>
                    <a:pt x="2442" y="1747"/>
                    <a:pt x="2443" y="1740"/>
                    <a:pt x="2444" y="1740"/>
                  </a:cubicBezTo>
                  <a:cubicBezTo>
                    <a:pt x="2447" y="1740"/>
                    <a:pt x="2449" y="1767"/>
                    <a:pt x="2451" y="1767"/>
                  </a:cubicBezTo>
                  <a:cubicBezTo>
                    <a:pt x="2454" y="1820"/>
                    <a:pt x="2455" y="1850"/>
                    <a:pt x="2456" y="1850"/>
                  </a:cubicBezTo>
                  <a:cubicBezTo>
                    <a:pt x="2456" y="1850"/>
                    <a:pt x="2456" y="1806"/>
                    <a:pt x="2454" y="1707"/>
                  </a:cubicBezTo>
                  <a:cubicBezTo>
                    <a:pt x="2454" y="1667"/>
                    <a:pt x="2451" y="1629"/>
                    <a:pt x="2444" y="1588"/>
                  </a:cubicBezTo>
                  <a:lnTo>
                    <a:pt x="2435" y="1588"/>
                  </a:lnTo>
                  <a:lnTo>
                    <a:pt x="2444" y="1529"/>
                  </a:lnTo>
                  <a:cubicBezTo>
                    <a:pt x="2451" y="1491"/>
                    <a:pt x="2454" y="1450"/>
                    <a:pt x="2454" y="1413"/>
                  </a:cubicBezTo>
                  <a:cubicBezTo>
                    <a:pt x="2454" y="1394"/>
                    <a:pt x="2454" y="1372"/>
                    <a:pt x="2457" y="1353"/>
                  </a:cubicBezTo>
                  <a:lnTo>
                    <a:pt x="2457" y="1472"/>
                  </a:lnTo>
                  <a:cubicBezTo>
                    <a:pt x="2454" y="1532"/>
                    <a:pt x="2454" y="1588"/>
                    <a:pt x="2454" y="1648"/>
                  </a:cubicBezTo>
                  <a:cubicBezTo>
                    <a:pt x="2456" y="1722"/>
                    <a:pt x="2460" y="1773"/>
                    <a:pt x="2463" y="1773"/>
                  </a:cubicBezTo>
                  <a:cubicBezTo>
                    <a:pt x="2465" y="1773"/>
                    <a:pt x="2466" y="1754"/>
                    <a:pt x="2466" y="1710"/>
                  </a:cubicBezTo>
                  <a:cubicBezTo>
                    <a:pt x="2470" y="1710"/>
                    <a:pt x="2470" y="1710"/>
                    <a:pt x="2473" y="1770"/>
                  </a:cubicBezTo>
                  <a:cubicBezTo>
                    <a:pt x="2473" y="1795"/>
                    <a:pt x="2473" y="1809"/>
                    <a:pt x="2474" y="1809"/>
                  </a:cubicBezTo>
                  <a:cubicBezTo>
                    <a:pt x="2475" y="1809"/>
                    <a:pt x="2477" y="1780"/>
                    <a:pt x="2479" y="1710"/>
                  </a:cubicBezTo>
                  <a:cubicBezTo>
                    <a:pt x="2480" y="1653"/>
                    <a:pt x="2482" y="1624"/>
                    <a:pt x="2484" y="1624"/>
                  </a:cubicBezTo>
                  <a:cubicBezTo>
                    <a:pt x="2485" y="1624"/>
                    <a:pt x="2487" y="1654"/>
                    <a:pt x="2488" y="1714"/>
                  </a:cubicBezTo>
                  <a:cubicBezTo>
                    <a:pt x="2492" y="1783"/>
                    <a:pt x="2498" y="1812"/>
                    <a:pt x="2502" y="1812"/>
                  </a:cubicBezTo>
                  <a:cubicBezTo>
                    <a:pt x="2505" y="1812"/>
                    <a:pt x="2507" y="1798"/>
                    <a:pt x="2507" y="1773"/>
                  </a:cubicBezTo>
                  <a:cubicBezTo>
                    <a:pt x="2507" y="1706"/>
                    <a:pt x="2510" y="1677"/>
                    <a:pt x="2514" y="1677"/>
                  </a:cubicBezTo>
                  <a:cubicBezTo>
                    <a:pt x="2516" y="1677"/>
                    <a:pt x="2518" y="1692"/>
                    <a:pt x="2520" y="1717"/>
                  </a:cubicBezTo>
                  <a:cubicBezTo>
                    <a:pt x="2521" y="1747"/>
                    <a:pt x="2523" y="1762"/>
                    <a:pt x="2524" y="1762"/>
                  </a:cubicBezTo>
                  <a:cubicBezTo>
                    <a:pt x="2526" y="1762"/>
                    <a:pt x="2528" y="1748"/>
                    <a:pt x="2529" y="1720"/>
                  </a:cubicBezTo>
                  <a:cubicBezTo>
                    <a:pt x="2529" y="1760"/>
                    <a:pt x="2531" y="1802"/>
                    <a:pt x="2533" y="1802"/>
                  </a:cubicBezTo>
                  <a:cubicBezTo>
                    <a:pt x="2534" y="1802"/>
                    <a:pt x="2534" y="1795"/>
                    <a:pt x="2535" y="1779"/>
                  </a:cubicBezTo>
                  <a:cubicBezTo>
                    <a:pt x="2535" y="1779"/>
                    <a:pt x="2538" y="1779"/>
                    <a:pt x="2535" y="1720"/>
                  </a:cubicBezTo>
                  <a:cubicBezTo>
                    <a:pt x="2535" y="1720"/>
                    <a:pt x="2538" y="1660"/>
                    <a:pt x="2542" y="1601"/>
                  </a:cubicBezTo>
                  <a:cubicBezTo>
                    <a:pt x="2538" y="1563"/>
                    <a:pt x="2535" y="1522"/>
                    <a:pt x="2538" y="1485"/>
                  </a:cubicBezTo>
                  <a:cubicBezTo>
                    <a:pt x="2538" y="1470"/>
                    <a:pt x="2539" y="1463"/>
                    <a:pt x="2541" y="1463"/>
                  </a:cubicBezTo>
                  <a:cubicBezTo>
                    <a:pt x="2544" y="1463"/>
                    <a:pt x="2553" y="1530"/>
                    <a:pt x="2557" y="1663"/>
                  </a:cubicBezTo>
                  <a:lnTo>
                    <a:pt x="2564" y="1783"/>
                  </a:lnTo>
                  <a:lnTo>
                    <a:pt x="2564" y="1663"/>
                  </a:lnTo>
                  <a:cubicBezTo>
                    <a:pt x="2567" y="1663"/>
                    <a:pt x="2570" y="1667"/>
                    <a:pt x="2570" y="1723"/>
                  </a:cubicBezTo>
                  <a:cubicBezTo>
                    <a:pt x="2570" y="1783"/>
                    <a:pt x="2570" y="1783"/>
                    <a:pt x="2573" y="1783"/>
                  </a:cubicBezTo>
                  <a:cubicBezTo>
                    <a:pt x="2573" y="1783"/>
                    <a:pt x="2573" y="1783"/>
                    <a:pt x="2573" y="1783"/>
                  </a:cubicBezTo>
                  <a:cubicBezTo>
                    <a:pt x="2574" y="1783"/>
                    <a:pt x="2576" y="1780"/>
                    <a:pt x="2576" y="1726"/>
                  </a:cubicBezTo>
                  <a:cubicBezTo>
                    <a:pt x="2576" y="1656"/>
                    <a:pt x="2576" y="1627"/>
                    <a:pt x="2577" y="1627"/>
                  </a:cubicBezTo>
                  <a:cubicBezTo>
                    <a:pt x="2577" y="1627"/>
                    <a:pt x="2578" y="1642"/>
                    <a:pt x="2579" y="1667"/>
                  </a:cubicBezTo>
                  <a:cubicBezTo>
                    <a:pt x="2581" y="1726"/>
                    <a:pt x="2582" y="1756"/>
                    <a:pt x="2584" y="1756"/>
                  </a:cubicBezTo>
                  <a:cubicBezTo>
                    <a:pt x="2585" y="1756"/>
                    <a:pt x="2587" y="1726"/>
                    <a:pt x="2589" y="1667"/>
                  </a:cubicBezTo>
                  <a:cubicBezTo>
                    <a:pt x="2589" y="1609"/>
                    <a:pt x="2589" y="1580"/>
                    <a:pt x="2589" y="1580"/>
                  </a:cubicBezTo>
                  <a:cubicBezTo>
                    <a:pt x="2589" y="1580"/>
                    <a:pt x="2590" y="1609"/>
                    <a:pt x="2592" y="1667"/>
                  </a:cubicBezTo>
                  <a:cubicBezTo>
                    <a:pt x="2589" y="1707"/>
                    <a:pt x="2592" y="1748"/>
                    <a:pt x="2598" y="1786"/>
                  </a:cubicBezTo>
                  <a:lnTo>
                    <a:pt x="2598" y="1729"/>
                  </a:lnTo>
                  <a:cubicBezTo>
                    <a:pt x="2598" y="1660"/>
                    <a:pt x="2599" y="1631"/>
                    <a:pt x="2601" y="1631"/>
                  </a:cubicBezTo>
                  <a:cubicBezTo>
                    <a:pt x="2602" y="1631"/>
                    <a:pt x="2603" y="1645"/>
                    <a:pt x="2604" y="1670"/>
                  </a:cubicBezTo>
                  <a:cubicBezTo>
                    <a:pt x="2604" y="1700"/>
                    <a:pt x="2605" y="1714"/>
                    <a:pt x="2607" y="1714"/>
                  </a:cubicBezTo>
                  <a:cubicBezTo>
                    <a:pt x="2608" y="1714"/>
                    <a:pt x="2611" y="1700"/>
                    <a:pt x="2614" y="1670"/>
                  </a:cubicBezTo>
                  <a:cubicBezTo>
                    <a:pt x="2620" y="1673"/>
                    <a:pt x="2623" y="1673"/>
                    <a:pt x="2623" y="1732"/>
                  </a:cubicBezTo>
                  <a:cubicBezTo>
                    <a:pt x="2623" y="1790"/>
                    <a:pt x="2623" y="1819"/>
                    <a:pt x="2623" y="1819"/>
                  </a:cubicBezTo>
                  <a:cubicBezTo>
                    <a:pt x="2624" y="1819"/>
                    <a:pt x="2625" y="1790"/>
                    <a:pt x="2626" y="1732"/>
                  </a:cubicBezTo>
                  <a:cubicBezTo>
                    <a:pt x="2628" y="1703"/>
                    <a:pt x="2629" y="1688"/>
                    <a:pt x="2630" y="1688"/>
                  </a:cubicBezTo>
                  <a:cubicBezTo>
                    <a:pt x="2631" y="1688"/>
                    <a:pt x="2632" y="1703"/>
                    <a:pt x="2636" y="1732"/>
                  </a:cubicBezTo>
                  <a:cubicBezTo>
                    <a:pt x="2637" y="1763"/>
                    <a:pt x="2638" y="1777"/>
                    <a:pt x="2639" y="1777"/>
                  </a:cubicBezTo>
                  <a:cubicBezTo>
                    <a:pt x="2640" y="1777"/>
                    <a:pt x="2640" y="1763"/>
                    <a:pt x="2642" y="1736"/>
                  </a:cubicBezTo>
                  <a:cubicBezTo>
                    <a:pt x="2642" y="1676"/>
                    <a:pt x="2642" y="1616"/>
                    <a:pt x="2639" y="1557"/>
                  </a:cubicBezTo>
                  <a:cubicBezTo>
                    <a:pt x="2636" y="1557"/>
                    <a:pt x="2636" y="1557"/>
                    <a:pt x="2636" y="1497"/>
                  </a:cubicBezTo>
                  <a:lnTo>
                    <a:pt x="2642" y="1497"/>
                  </a:lnTo>
                  <a:cubicBezTo>
                    <a:pt x="2645" y="1497"/>
                    <a:pt x="2648" y="1497"/>
                    <a:pt x="2654" y="1441"/>
                  </a:cubicBezTo>
                  <a:cubicBezTo>
                    <a:pt x="2659" y="1393"/>
                    <a:pt x="2660" y="1308"/>
                    <a:pt x="2657" y="1308"/>
                  </a:cubicBezTo>
                  <a:lnTo>
                    <a:pt x="2657" y="1308"/>
                  </a:lnTo>
                  <a:cubicBezTo>
                    <a:pt x="2657" y="1308"/>
                    <a:pt x="2656" y="1313"/>
                    <a:pt x="2654" y="1325"/>
                  </a:cubicBezTo>
                  <a:lnTo>
                    <a:pt x="2651" y="1265"/>
                  </a:lnTo>
                  <a:cubicBezTo>
                    <a:pt x="2651" y="1176"/>
                    <a:pt x="2650" y="1131"/>
                    <a:pt x="2648" y="1131"/>
                  </a:cubicBezTo>
                  <a:cubicBezTo>
                    <a:pt x="2647" y="1131"/>
                    <a:pt x="2645" y="1175"/>
                    <a:pt x="2645" y="1262"/>
                  </a:cubicBezTo>
                  <a:cubicBezTo>
                    <a:pt x="2645" y="1361"/>
                    <a:pt x="2645" y="1405"/>
                    <a:pt x="2644" y="1405"/>
                  </a:cubicBezTo>
                  <a:cubicBezTo>
                    <a:pt x="2644" y="1405"/>
                    <a:pt x="2643" y="1375"/>
                    <a:pt x="2642" y="1322"/>
                  </a:cubicBezTo>
                  <a:cubicBezTo>
                    <a:pt x="2642" y="1203"/>
                    <a:pt x="2639" y="1203"/>
                    <a:pt x="2636" y="1203"/>
                  </a:cubicBezTo>
                  <a:cubicBezTo>
                    <a:pt x="2632" y="1203"/>
                    <a:pt x="2632" y="1203"/>
                    <a:pt x="2632" y="1143"/>
                  </a:cubicBezTo>
                  <a:cubicBezTo>
                    <a:pt x="2632" y="1103"/>
                    <a:pt x="2632" y="1065"/>
                    <a:pt x="2626" y="1024"/>
                  </a:cubicBezTo>
                  <a:cubicBezTo>
                    <a:pt x="2623" y="1024"/>
                    <a:pt x="2623" y="1024"/>
                    <a:pt x="2623" y="1084"/>
                  </a:cubicBezTo>
                  <a:cubicBezTo>
                    <a:pt x="2624" y="1108"/>
                    <a:pt x="2624" y="1123"/>
                    <a:pt x="2623" y="1123"/>
                  </a:cubicBezTo>
                  <a:cubicBezTo>
                    <a:pt x="2622" y="1123"/>
                    <a:pt x="2619" y="1094"/>
                    <a:pt x="2617" y="1024"/>
                  </a:cubicBezTo>
                  <a:cubicBezTo>
                    <a:pt x="2616" y="1000"/>
                    <a:pt x="2615" y="985"/>
                    <a:pt x="2614" y="985"/>
                  </a:cubicBezTo>
                  <a:cubicBezTo>
                    <a:pt x="2614" y="985"/>
                    <a:pt x="2614" y="1014"/>
                    <a:pt x="2614" y="1084"/>
                  </a:cubicBezTo>
                  <a:cubicBezTo>
                    <a:pt x="2614" y="1141"/>
                    <a:pt x="2612" y="1170"/>
                    <a:pt x="2610" y="1170"/>
                  </a:cubicBezTo>
                  <a:cubicBezTo>
                    <a:pt x="2608" y="1170"/>
                    <a:pt x="2606" y="1141"/>
                    <a:pt x="2604" y="1081"/>
                  </a:cubicBezTo>
                  <a:lnTo>
                    <a:pt x="2598" y="1081"/>
                  </a:lnTo>
                  <a:cubicBezTo>
                    <a:pt x="2595" y="1118"/>
                    <a:pt x="2592" y="1159"/>
                    <a:pt x="2595" y="1197"/>
                  </a:cubicBezTo>
                  <a:cubicBezTo>
                    <a:pt x="2595" y="1266"/>
                    <a:pt x="2595" y="1295"/>
                    <a:pt x="2594" y="1295"/>
                  </a:cubicBezTo>
                  <a:cubicBezTo>
                    <a:pt x="2594" y="1295"/>
                    <a:pt x="2593" y="1281"/>
                    <a:pt x="2592" y="1256"/>
                  </a:cubicBezTo>
                  <a:cubicBezTo>
                    <a:pt x="2589" y="1197"/>
                    <a:pt x="2589" y="1137"/>
                    <a:pt x="2589" y="1137"/>
                  </a:cubicBezTo>
                  <a:cubicBezTo>
                    <a:pt x="2589" y="1077"/>
                    <a:pt x="2585" y="1077"/>
                    <a:pt x="2582" y="1077"/>
                  </a:cubicBezTo>
                  <a:cubicBezTo>
                    <a:pt x="2579" y="1077"/>
                    <a:pt x="2573" y="1077"/>
                    <a:pt x="2573" y="1137"/>
                  </a:cubicBezTo>
                  <a:lnTo>
                    <a:pt x="2573" y="1077"/>
                  </a:lnTo>
                  <a:cubicBezTo>
                    <a:pt x="2571" y="1077"/>
                    <a:pt x="2570" y="1051"/>
                    <a:pt x="2570" y="1051"/>
                  </a:cubicBezTo>
                  <a:cubicBezTo>
                    <a:pt x="2570" y="1051"/>
                    <a:pt x="2570" y="1058"/>
                    <a:pt x="2570" y="1077"/>
                  </a:cubicBezTo>
                  <a:cubicBezTo>
                    <a:pt x="2570" y="1077"/>
                    <a:pt x="2567" y="1074"/>
                    <a:pt x="2560" y="1015"/>
                  </a:cubicBezTo>
                  <a:cubicBezTo>
                    <a:pt x="2559" y="1004"/>
                    <a:pt x="2558" y="999"/>
                    <a:pt x="2557" y="999"/>
                  </a:cubicBezTo>
                  <a:cubicBezTo>
                    <a:pt x="2551" y="999"/>
                    <a:pt x="2546" y="1094"/>
                    <a:pt x="2554" y="1193"/>
                  </a:cubicBezTo>
                  <a:lnTo>
                    <a:pt x="2551" y="1190"/>
                  </a:lnTo>
                  <a:cubicBezTo>
                    <a:pt x="2548" y="1212"/>
                    <a:pt x="2548" y="1231"/>
                    <a:pt x="2548" y="1250"/>
                  </a:cubicBezTo>
                  <a:cubicBezTo>
                    <a:pt x="2548" y="1309"/>
                    <a:pt x="2545" y="1309"/>
                    <a:pt x="2542" y="1309"/>
                  </a:cubicBezTo>
                  <a:lnTo>
                    <a:pt x="2542" y="1190"/>
                  </a:lnTo>
                  <a:cubicBezTo>
                    <a:pt x="2543" y="1088"/>
                    <a:pt x="2542" y="1024"/>
                    <a:pt x="2540" y="1024"/>
                  </a:cubicBezTo>
                  <a:cubicBezTo>
                    <a:pt x="2538" y="1024"/>
                    <a:pt x="2537" y="1056"/>
                    <a:pt x="2535" y="1131"/>
                  </a:cubicBezTo>
                  <a:lnTo>
                    <a:pt x="2535" y="1071"/>
                  </a:lnTo>
                  <a:cubicBezTo>
                    <a:pt x="2535" y="1041"/>
                    <a:pt x="2535" y="1027"/>
                    <a:pt x="2533" y="1027"/>
                  </a:cubicBezTo>
                  <a:cubicBezTo>
                    <a:pt x="2531" y="1027"/>
                    <a:pt x="2529" y="1041"/>
                    <a:pt x="2526" y="1071"/>
                  </a:cubicBezTo>
                  <a:cubicBezTo>
                    <a:pt x="2526" y="1071"/>
                    <a:pt x="2526" y="1071"/>
                    <a:pt x="2526" y="1071"/>
                  </a:cubicBezTo>
                  <a:cubicBezTo>
                    <a:pt x="2523" y="1071"/>
                    <a:pt x="2520" y="1188"/>
                    <a:pt x="2520" y="1247"/>
                  </a:cubicBezTo>
                  <a:cubicBezTo>
                    <a:pt x="2520" y="1306"/>
                    <a:pt x="2517" y="1306"/>
                    <a:pt x="2517" y="1306"/>
                  </a:cubicBezTo>
                  <a:cubicBezTo>
                    <a:pt x="2513" y="1303"/>
                    <a:pt x="2513" y="1303"/>
                    <a:pt x="2513" y="1247"/>
                  </a:cubicBezTo>
                  <a:cubicBezTo>
                    <a:pt x="2513" y="1187"/>
                    <a:pt x="2512" y="1157"/>
                    <a:pt x="2510" y="1157"/>
                  </a:cubicBezTo>
                  <a:cubicBezTo>
                    <a:pt x="2508" y="1157"/>
                    <a:pt x="2506" y="1186"/>
                    <a:pt x="2504" y="1244"/>
                  </a:cubicBezTo>
                  <a:lnTo>
                    <a:pt x="2504" y="1184"/>
                  </a:lnTo>
                  <a:cubicBezTo>
                    <a:pt x="2504" y="1144"/>
                    <a:pt x="2502" y="1102"/>
                    <a:pt x="2496" y="1102"/>
                  </a:cubicBezTo>
                  <a:cubicBezTo>
                    <a:pt x="2493" y="1102"/>
                    <a:pt x="2490" y="1108"/>
                    <a:pt x="2485" y="1124"/>
                  </a:cubicBezTo>
                  <a:cubicBezTo>
                    <a:pt x="2473" y="1121"/>
                    <a:pt x="2463" y="1121"/>
                    <a:pt x="2463" y="1062"/>
                  </a:cubicBezTo>
                  <a:cubicBezTo>
                    <a:pt x="2463" y="1051"/>
                    <a:pt x="2463" y="1046"/>
                    <a:pt x="2462" y="1046"/>
                  </a:cubicBezTo>
                  <a:cubicBezTo>
                    <a:pt x="2459" y="1046"/>
                    <a:pt x="2450" y="1140"/>
                    <a:pt x="2444" y="1237"/>
                  </a:cubicBezTo>
                  <a:cubicBezTo>
                    <a:pt x="2444" y="1178"/>
                    <a:pt x="2441" y="1178"/>
                    <a:pt x="2435" y="1175"/>
                  </a:cubicBezTo>
                  <a:cubicBezTo>
                    <a:pt x="2426" y="1175"/>
                    <a:pt x="2426" y="1175"/>
                    <a:pt x="2426" y="1115"/>
                  </a:cubicBezTo>
                  <a:cubicBezTo>
                    <a:pt x="2427" y="1056"/>
                    <a:pt x="2428" y="1026"/>
                    <a:pt x="2428" y="1026"/>
                  </a:cubicBezTo>
                  <a:lnTo>
                    <a:pt x="2428" y="1026"/>
                  </a:lnTo>
                  <a:cubicBezTo>
                    <a:pt x="2427" y="1026"/>
                    <a:pt x="2426" y="1056"/>
                    <a:pt x="2423" y="1115"/>
                  </a:cubicBezTo>
                  <a:cubicBezTo>
                    <a:pt x="2421" y="1159"/>
                    <a:pt x="2419" y="1178"/>
                    <a:pt x="2417" y="1178"/>
                  </a:cubicBezTo>
                  <a:cubicBezTo>
                    <a:pt x="2414" y="1178"/>
                    <a:pt x="2410" y="1127"/>
                    <a:pt x="2410" y="1052"/>
                  </a:cubicBezTo>
                  <a:cubicBezTo>
                    <a:pt x="2410" y="996"/>
                    <a:pt x="2407" y="993"/>
                    <a:pt x="2401" y="993"/>
                  </a:cubicBezTo>
                  <a:cubicBezTo>
                    <a:pt x="2398" y="1041"/>
                    <a:pt x="2393" y="1050"/>
                    <a:pt x="2388" y="1050"/>
                  </a:cubicBezTo>
                  <a:cubicBezTo>
                    <a:pt x="2387" y="1050"/>
                    <a:pt x="2386" y="1050"/>
                    <a:pt x="2385" y="1049"/>
                  </a:cubicBezTo>
                  <a:cubicBezTo>
                    <a:pt x="2376" y="1049"/>
                    <a:pt x="2376" y="1049"/>
                    <a:pt x="2376" y="1168"/>
                  </a:cubicBezTo>
                  <a:cubicBezTo>
                    <a:pt x="2376" y="1284"/>
                    <a:pt x="2372" y="1284"/>
                    <a:pt x="2366" y="1284"/>
                  </a:cubicBezTo>
                  <a:cubicBezTo>
                    <a:pt x="2363" y="1284"/>
                    <a:pt x="2360" y="1284"/>
                    <a:pt x="2360" y="1225"/>
                  </a:cubicBezTo>
                  <a:cubicBezTo>
                    <a:pt x="2360" y="1203"/>
                    <a:pt x="2357" y="1184"/>
                    <a:pt x="2354" y="1165"/>
                  </a:cubicBezTo>
                  <a:cubicBezTo>
                    <a:pt x="2350" y="1162"/>
                    <a:pt x="2347" y="1162"/>
                    <a:pt x="2347" y="1103"/>
                  </a:cubicBezTo>
                  <a:cubicBezTo>
                    <a:pt x="2347" y="1103"/>
                    <a:pt x="2344" y="1043"/>
                    <a:pt x="2338" y="1043"/>
                  </a:cubicBezTo>
                  <a:cubicBezTo>
                    <a:pt x="2332" y="1043"/>
                    <a:pt x="2325" y="1043"/>
                    <a:pt x="2325" y="983"/>
                  </a:cubicBezTo>
                  <a:cubicBezTo>
                    <a:pt x="2322" y="983"/>
                    <a:pt x="2322" y="983"/>
                    <a:pt x="2322" y="1043"/>
                  </a:cubicBezTo>
                  <a:cubicBezTo>
                    <a:pt x="2322" y="1083"/>
                    <a:pt x="2321" y="1124"/>
                    <a:pt x="2315" y="1124"/>
                  </a:cubicBezTo>
                  <a:cubicBezTo>
                    <a:pt x="2313" y="1124"/>
                    <a:pt x="2310" y="1117"/>
                    <a:pt x="2307" y="1099"/>
                  </a:cubicBezTo>
                  <a:cubicBezTo>
                    <a:pt x="2305" y="1099"/>
                    <a:pt x="2304" y="1098"/>
                    <a:pt x="2303" y="1098"/>
                  </a:cubicBezTo>
                  <a:cubicBezTo>
                    <a:pt x="2297" y="1098"/>
                    <a:pt x="2291" y="1107"/>
                    <a:pt x="2291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6" y="1007"/>
                    <a:pt x="2284" y="1007"/>
                  </a:cubicBezTo>
                  <a:cubicBezTo>
                    <a:pt x="2281" y="1007"/>
                    <a:pt x="2278" y="1036"/>
                    <a:pt x="2275" y="1093"/>
                  </a:cubicBezTo>
                  <a:cubicBezTo>
                    <a:pt x="2275" y="1123"/>
                    <a:pt x="2274" y="1138"/>
                    <a:pt x="2273" y="1138"/>
                  </a:cubicBezTo>
                  <a:cubicBezTo>
                    <a:pt x="2272" y="1138"/>
                    <a:pt x="2271" y="1123"/>
                    <a:pt x="2269" y="1093"/>
                  </a:cubicBezTo>
                  <a:cubicBezTo>
                    <a:pt x="2269" y="1093"/>
                    <a:pt x="2266" y="1093"/>
                    <a:pt x="2263" y="1153"/>
                  </a:cubicBezTo>
                  <a:cubicBezTo>
                    <a:pt x="2261" y="1180"/>
                    <a:pt x="2260" y="1195"/>
                    <a:pt x="2259" y="1195"/>
                  </a:cubicBezTo>
                  <a:cubicBezTo>
                    <a:pt x="2258" y="1195"/>
                    <a:pt x="2256" y="1180"/>
                    <a:pt x="2253" y="1150"/>
                  </a:cubicBezTo>
                  <a:cubicBezTo>
                    <a:pt x="2253" y="1090"/>
                    <a:pt x="2250" y="1090"/>
                    <a:pt x="2247" y="1090"/>
                  </a:cubicBezTo>
                  <a:cubicBezTo>
                    <a:pt x="2244" y="1118"/>
                    <a:pt x="2235" y="1132"/>
                    <a:pt x="2225" y="1132"/>
                  </a:cubicBezTo>
                  <a:cubicBezTo>
                    <a:pt x="2215" y="1132"/>
                    <a:pt x="2205" y="1115"/>
                    <a:pt x="2203" y="1084"/>
                  </a:cubicBezTo>
                  <a:cubicBezTo>
                    <a:pt x="2200" y="1143"/>
                    <a:pt x="2200" y="1143"/>
                    <a:pt x="2197" y="1143"/>
                  </a:cubicBezTo>
                  <a:cubicBezTo>
                    <a:pt x="2196" y="1097"/>
                    <a:pt x="2194" y="1077"/>
                    <a:pt x="2193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5" y="1283"/>
                    <a:pt x="2193" y="1283"/>
                  </a:cubicBezTo>
                  <a:cubicBezTo>
                    <a:pt x="2190" y="1283"/>
                    <a:pt x="2187" y="1238"/>
                    <a:pt x="2187" y="1140"/>
                  </a:cubicBezTo>
                  <a:cubicBezTo>
                    <a:pt x="2186" y="1081"/>
                    <a:pt x="2185" y="1051"/>
                    <a:pt x="2184" y="1051"/>
                  </a:cubicBezTo>
                  <a:cubicBezTo>
                    <a:pt x="2184" y="1051"/>
                    <a:pt x="2183" y="1081"/>
                    <a:pt x="2181" y="1140"/>
                  </a:cubicBezTo>
                  <a:cubicBezTo>
                    <a:pt x="2180" y="1198"/>
                    <a:pt x="2178" y="1227"/>
                    <a:pt x="2177" y="1227"/>
                  </a:cubicBezTo>
                  <a:cubicBezTo>
                    <a:pt x="2175" y="1227"/>
                    <a:pt x="2173" y="1197"/>
                    <a:pt x="2172" y="1137"/>
                  </a:cubicBezTo>
                  <a:cubicBezTo>
                    <a:pt x="2172" y="1079"/>
                    <a:pt x="2172" y="1050"/>
                    <a:pt x="2171" y="1050"/>
                  </a:cubicBezTo>
                  <a:cubicBezTo>
                    <a:pt x="2171" y="1050"/>
                    <a:pt x="2170" y="1079"/>
                    <a:pt x="2169" y="1137"/>
                  </a:cubicBezTo>
                  <a:cubicBezTo>
                    <a:pt x="2165" y="1269"/>
                    <a:pt x="2161" y="1345"/>
                    <a:pt x="2157" y="1345"/>
                  </a:cubicBezTo>
                  <a:cubicBezTo>
                    <a:pt x="2155" y="1345"/>
                    <a:pt x="2153" y="1298"/>
                    <a:pt x="2153" y="1193"/>
                  </a:cubicBezTo>
                  <a:cubicBezTo>
                    <a:pt x="2156" y="1137"/>
                    <a:pt x="2153" y="1074"/>
                    <a:pt x="2147" y="1018"/>
                  </a:cubicBezTo>
                  <a:cubicBezTo>
                    <a:pt x="2144" y="1056"/>
                    <a:pt x="2144" y="1096"/>
                    <a:pt x="2144" y="1134"/>
                  </a:cubicBezTo>
                  <a:cubicBezTo>
                    <a:pt x="2145" y="1193"/>
                    <a:pt x="2145" y="1223"/>
                    <a:pt x="2144" y="1223"/>
                  </a:cubicBezTo>
                  <a:cubicBezTo>
                    <a:pt x="2143" y="1223"/>
                    <a:pt x="2140" y="1193"/>
                    <a:pt x="2137" y="1134"/>
                  </a:cubicBezTo>
                  <a:cubicBezTo>
                    <a:pt x="2132" y="1035"/>
                    <a:pt x="2128" y="991"/>
                    <a:pt x="2124" y="991"/>
                  </a:cubicBezTo>
                  <a:cubicBezTo>
                    <a:pt x="2120" y="991"/>
                    <a:pt x="2116" y="1019"/>
                    <a:pt x="2112" y="1071"/>
                  </a:cubicBezTo>
                  <a:cubicBezTo>
                    <a:pt x="2106" y="1129"/>
                    <a:pt x="2101" y="1158"/>
                    <a:pt x="2098" y="1158"/>
                  </a:cubicBezTo>
                  <a:cubicBezTo>
                    <a:pt x="2095" y="1158"/>
                    <a:pt x="2095" y="1128"/>
                    <a:pt x="2100" y="1068"/>
                  </a:cubicBezTo>
                  <a:cubicBezTo>
                    <a:pt x="2103" y="1000"/>
                    <a:pt x="2105" y="972"/>
                    <a:pt x="2104" y="972"/>
                  </a:cubicBezTo>
                  <a:lnTo>
                    <a:pt x="2104" y="972"/>
                  </a:lnTo>
                  <a:cubicBezTo>
                    <a:pt x="2104" y="972"/>
                    <a:pt x="2102" y="985"/>
                    <a:pt x="2100" y="1009"/>
                  </a:cubicBezTo>
                  <a:lnTo>
                    <a:pt x="2084" y="1009"/>
                  </a:lnTo>
                  <a:cubicBezTo>
                    <a:pt x="2078" y="1046"/>
                    <a:pt x="2078" y="1087"/>
                    <a:pt x="2078" y="1124"/>
                  </a:cubicBezTo>
                  <a:cubicBezTo>
                    <a:pt x="2076" y="1051"/>
                    <a:pt x="2073" y="1000"/>
                    <a:pt x="2069" y="1000"/>
                  </a:cubicBezTo>
                  <a:cubicBezTo>
                    <a:pt x="2067" y="1000"/>
                    <a:pt x="2065" y="1019"/>
                    <a:pt x="2062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2" y="1104"/>
                    <a:pt x="2040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4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2" y="1200"/>
                  </a:cubicBezTo>
                  <a:cubicBezTo>
                    <a:pt x="2020" y="1200"/>
                    <a:pt x="2019" y="1159"/>
                    <a:pt x="2021" y="1118"/>
                  </a:cubicBezTo>
                  <a:cubicBezTo>
                    <a:pt x="2025" y="1077"/>
                    <a:pt x="2021" y="1037"/>
                    <a:pt x="2015" y="999"/>
                  </a:cubicBezTo>
                  <a:cubicBezTo>
                    <a:pt x="2015" y="999"/>
                    <a:pt x="2014" y="998"/>
                    <a:pt x="2013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1" y="1099"/>
                    <a:pt x="1996" y="1099"/>
                  </a:cubicBezTo>
                  <a:cubicBezTo>
                    <a:pt x="1991" y="1099"/>
                    <a:pt x="1985" y="1083"/>
                    <a:pt x="1984" y="1052"/>
                  </a:cubicBezTo>
                  <a:lnTo>
                    <a:pt x="1978" y="1052"/>
                  </a:lnTo>
                  <a:cubicBezTo>
                    <a:pt x="1974" y="1052"/>
                    <a:pt x="1971" y="1109"/>
                    <a:pt x="1968" y="1109"/>
                  </a:cubicBezTo>
                  <a:cubicBezTo>
                    <a:pt x="1968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4" y="1166"/>
                    <a:pt x="1953" y="1195"/>
                    <a:pt x="1952" y="1195"/>
                  </a:cubicBezTo>
                  <a:cubicBezTo>
                    <a:pt x="1952" y="1195"/>
                    <a:pt x="1951" y="1166"/>
                    <a:pt x="1949" y="1106"/>
                  </a:cubicBezTo>
                  <a:cubicBezTo>
                    <a:pt x="1949" y="1048"/>
                    <a:pt x="1949" y="1019"/>
                    <a:pt x="1949" y="1019"/>
                  </a:cubicBezTo>
                  <a:cubicBezTo>
                    <a:pt x="1949" y="1019"/>
                    <a:pt x="1948" y="1048"/>
                    <a:pt x="1946" y="1106"/>
                  </a:cubicBezTo>
                  <a:cubicBezTo>
                    <a:pt x="1945" y="1135"/>
                    <a:pt x="1944" y="1150"/>
                    <a:pt x="1943" y="1150"/>
                  </a:cubicBezTo>
                  <a:cubicBezTo>
                    <a:pt x="1942" y="1150"/>
                    <a:pt x="1941" y="1135"/>
                    <a:pt x="1940" y="1106"/>
                  </a:cubicBezTo>
                  <a:cubicBezTo>
                    <a:pt x="1940" y="1076"/>
                    <a:pt x="1939" y="1061"/>
                    <a:pt x="1938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4" y="1208"/>
                    <a:pt x="1924" y="1162"/>
                  </a:cubicBezTo>
                  <a:cubicBezTo>
                    <a:pt x="1924" y="1162"/>
                    <a:pt x="1921" y="1162"/>
                    <a:pt x="1918" y="1222"/>
                  </a:cubicBezTo>
                  <a:cubicBezTo>
                    <a:pt x="1916" y="1280"/>
                    <a:pt x="1916" y="1309"/>
                    <a:pt x="1915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3" y="1162"/>
                    <a:pt x="1912" y="1132"/>
                    <a:pt x="1910" y="1132"/>
                  </a:cubicBezTo>
                  <a:cubicBezTo>
                    <a:pt x="1909" y="1132"/>
                    <a:pt x="1907" y="1161"/>
                    <a:pt x="1905" y="1218"/>
                  </a:cubicBezTo>
                  <a:cubicBezTo>
                    <a:pt x="1905" y="1218"/>
                    <a:pt x="1904" y="1245"/>
                    <a:pt x="1902" y="1245"/>
                  </a:cubicBezTo>
                  <a:cubicBezTo>
                    <a:pt x="1901" y="1245"/>
                    <a:pt x="1900" y="1238"/>
                    <a:pt x="1899" y="1218"/>
                  </a:cubicBezTo>
                  <a:cubicBezTo>
                    <a:pt x="1896" y="1184"/>
                    <a:pt x="1888" y="1148"/>
                    <a:pt x="1882" y="1148"/>
                  </a:cubicBezTo>
                  <a:cubicBezTo>
                    <a:pt x="1878" y="1148"/>
                    <a:pt x="1876" y="1166"/>
                    <a:pt x="1877" y="1215"/>
                  </a:cubicBezTo>
                  <a:lnTo>
                    <a:pt x="1871" y="1215"/>
                  </a:lnTo>
                  <a:cubicBezTo>
                    <a:pt x="1868" y="1184"/>
                    <a:pt x="1865" y="1168"/>
                    <a:pt x="1863" y="1168"/>
                  </a:cubicBezTo>
                  <a:cubicBezTo>
                    <a:pt x="1862" y="1168"/>
                    <a:pt x="1860" y="1183"/>
                    <a:pt x="1858" y="1212"/>
                  </a:cubicBezTo>
                  <a:lnTo>
                    <a:pt x="1856" y="1252"/>
                  </a:lnTo>
                  <a:lnTo>
                    <a:pt x="1856" y="1252"/>
                  </a:lnTo>
                  <a:cubicBezTo>
                    <a:pt x="1857" y="1218"/>
                    <a:pt x="1854" y="1184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6" y="1269"/>
                    <a:pt x="1844" y="1269"/>
                  </a:cubicBezTo>
                  <a:cubicBezTo>
                    <a:pt x="1843" y="1269"/>
                    <a:pt x="1843" y="1269"/>
                    <a:pt x="1843" y="1269"/>
                  </a:cubicBezTo>
                  <a:cubicBezTo>
                    <a:pt x="1840" y="1231"/>
                    <a:pt x="1836" y="1190"/>
                    <a:pt x="1836" y="1150"/>
                  </a:cubicBezTo>
                  <a:lnTo>
                    <a:pt x="1833" y="1150"/>
                  </a:lnTo>
                  <a:cubicBezTo>
                    <a:pt x="1833" y="1219"/>
                    <a:pt x="1832" y="1248"/>
                    <a:pt x="1831" y="1248"/>
                  </a:cubicBezTo>
                  <a:cubicBezTo>
                    <a:pt x="1831" y="1248"/>
                    <a:pt x="1830" y="1234"/>
                    <a:pt x="1830" y="1209"/>
                  </a:cubicBezTo>
                  <a:cubicBezTo>
                    <a:pt x="1827" y="1150"/>
                    <a:pt x="1824" y="1150"/>
                    <a:pt x="1821" y="1150"/>
                  </a:cubicBezTo>
                  <a:cubicBezTo>
                    <a:pt x="1821" y="1168"/>
                    <a:pt x="1820" y="1174"/>
                    <a:pt x="1820" y="1174"/>
                  </a:cubicBezTo>
                  <a:cubicBezTo>
                    <a:pt x="1819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19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1" y="1146"/>
                  </a:lnTo>
                  <a:cubicBezTo>
                    <a:pt x="1808" y="1146"/>
                    <a:pt x="1805" y="1146"/>
                    <a:pt x="1808" y="1206"/>
                  </a:cubicBezTo>
                  <a:cubicBezTo>
                    <a:pt x="1811" y="1244"/>
                    <a:pt x="1811" y="1284"/>
                    <a:pt x="1805" y="1322"/>
                  </a:cubicBezTo>
                  <a:cubicBezTo>
                    <a:pt x="1808" y="1284"/>
                    <a:pt x="1808" y="1244"/>
                    <a:pt x="1802" y="1203"/>
                  </a:cubicBezTo>
                  <a:cubicBezTo>
                    <a:pt x="1802" y="1184"/>
                    <a:pt x="1799" y="1165"/>
                    <a:pt x="1799" y="1143"/>
                  </a:cubicBezTo>
                  <a:cubicBezTo>
                    <a:pt x="1800" y="1094"/>
                    <a:pt x="1799" y="1076"/>
                    <a:pt x="1796" y="1076"/>
                  </a:cubicBezTo>
                  <a:cubicBezTo>
                    <a:pt x="1793" y="1076"/>
                    <a:pt x="1788" y="1109"/>
                    <a:pt x="1786" y="1143"/>
                  </a:cubicBezTo>
                  <a:cubicBezTo>
                    <a:pt x="1783" y="1201"/>
                    <a:pt x="1781" y="1230"/>
                    <a:pt x="1779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6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4" y="1494"/>
                  </a:lnTo>
                  <a:lnTo>
                    <a:pt x="1764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7" y="1241"/>
                    <a:pt x="1746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9" y="1137"/>
                    <a:pt x="1746" y="1137"/>
                    <a:pt x="1736" y="1134"/>
                  </a:cubicBezTo>
                  <a:cubicBezTo>
                    <a:pt x="1727" y="1134"/>
                    <a:pt x="1724" y="1134"/>
                    <a:pt x="1724" y="1193"/>
                  </a:cubicBezTo>
                  <a:lnTo>
                    <a:pt x="1717" y="1190"/>
                  </a:lnTo>
                  <a:cubicBezTo>
                    <a:pt x="1716" y="1146"/>
                    <a:pt x="1715" y="1127"/>
                    <a:pt x="1713" y="1127"/>
                  </a:cubicBezTo>
                  <a:cubicBezTo>
                    <a:pt x="1711" y="1127"/>
                    <a:pt x="1709" y="1176"/>
                    <a:pt x="1711" y="1250"/>
                  </a:cubicBezTo>
                  <a:lnTo>
                    <a:pt x="1705" y="1250"/>
                  </a:lnTo>
                  <a:lnTo>
                    <a:pt x="1705" y="1190"/>
                  </a:lnTo>
                  <a:cubicBezTo>
                    <a:pt x="1705" y="1131"/>
                    <a:pt x="1699" y="1131"/>
                    <a:pt x="1674" y="1128"/>
                  </a:cubicBezTo>
                  <a:cubicBezTo>
                    <a:pt x="1668" y="1126"/>
                    <a:pt x="1664" y="1125"/>
                    <a:pt x="1660" y="1125"/>
                  </a:cubicBezTo>
                  <a:cubicBezTo>
                    <a:pt x="1644" y="1125"/>
                    <a:pt x="1642" y="1144"/>
                    <a:pt x="1642" y="1240"/>
                  </a:cubicBezTo>
                  <a:cubicBezTo>
                    <a:pt x="1641" y="1298"/>
                    <a:pt x="1639" y="1327"/>
                    <a:pt x="1638" y="1327"/>
                  </a:cubicBezTo>
                  <a:cubicBezTo>
                    <a:pt x="1637" y="1327"/>
                    <a:pt x="1636" y="1298"/>
                    <a:pt x="1636" y="1240"/>
                  </a:cubicBezTo>
                  <a:cubicBezTo>
                    <a:pt x="1636" y="1198"/>
                    <a:pt x="1634" y="1156"/>
                    <a:pt x="1633" y="1156"/>
                  </a:cubicBezTo>
                  <a:cubicBezTo>
                    <a:pt x="1633" y="1156"/>
                    <a:pt x="1633" y="1163"/>
                    <a:pt x="1633" y="1181"/>
                  </a:cubicBezTo>
                  <a:cubicBezTo>
                    <a:pt x="1633" y="1181"/>
                    <a:pt x="1627" y="1178"/>
                    <a:pt x="1623" y="1118"/>
                  </a:cubicBezTo>
                  <a:cubicBezTo>
                    <a:pt x="1619" y="1068"/>
                    <a:pt x="1617" y="1049"/>
                    <a:pt x="1615" y="1049"/>
                  </a:cubicBezTo>
                  <a:cubicBezTo>
                    <a:pt x="1612" y="1049"/>
                    <a:pt x="1611" y="1084"/>
                    <a:pt x="1611" y="1118"/>
                  </a:cubicBezTo>
                  <a:cubicBezTo>
                    <a:pt x="1612" y="1169"/>
                    <a:pt x="1612" y="1187"/>
                    <a:pt x="1612" y="1187"/>
                  </a:cubicBezTo>
                  <a:cubicBezTo>
                    <a:pt x="1611" y="1187"/>
                    <a:pt x="1610" y="1153"/>
                    <a:pt x="1608" y="1118"/>
                  </a:cubicBezTo>
                  <a:cubicBezTo>
                    <a:pt x="1605" y="1076"/>
                    <a:pt x="1603" y="1033"/>
                    <a:pt x="1602" y="1033"/>
                  </a:cubicBezTo>
                  <a:cubicBezTo>
                    <a:pt x="1602" y="1033"/>
                    <a:pt x="1601" y="1040"/>
                    <a:pt x="1601" y="1056"/>
                  </a:cubicBezTo>
                  <a:cubicBezTo>
                    <a:pt x="1600" y="1089"/>
                    <a:pt x="1593" y="1122"/>
                    <a:pt x="1587" y="1122"/>
                  </a:cubicBezTo>
                  <a:cubicBezTo>
                    <a:pt x="1583" y="1122"/>
                    <a:pt x="1580" y="1104"/>
                    <a:pt x="1580" y="1052"/>
                  </a:cubicBezTo>
                  <a:lnTo>
                    <a:pt x="1573" y="1052"/>
                  </a:lnTo>
                  <a:cubicBezTo>
                    <a:pt x="1573" y="1101"/>
                    <a:pt x="1569" y="1110"/>
                    <a:pt x="1564" y="1110"/>
                  </a:cubicBezTo>
                  <a:cubicBezTo>
                    <a:pt x="1563" y="1110"/>
                    <a:pt x="1562" y="1109"/>
                    <a:pt x="1561" y="1109"/>
                  </a:cubicBezTo>
                  <a:cubicBezTo>
                    <a:pt x="1554" y="1109"/>
                    <a:pt x="1551" y="1109"/>
                    <a:pt x="1551" y="1049"/>
                  </a:cubicBezTo>
                  <a:cubicBezTo>
                    <a:pt x="1553" y="1019"/>
                    <a:pt x="1553" y="1005"/>
                    <a:pt x="1552" y="1005"/>
                  </a:cubicBezTo>
                  <a:lnTo>
                    <a:pt x="1552" y="1005"/>
                  </a:lnTo>
                  <a:cubicBezTo>
                    <a:pt x="1551" y="1005"/>
                    <a:pt x="1548" y="1019"/>
                    <a:pt x="1545" y="1049"/>
                  </a:cubicBezTo>
                  <a:cubicBezTo>
                    <a:pt x="1542" y="1049"/>
                    <a:pt x="1539" y="1165"/>
                    <a:pt x="1536" y="1165"/>
                  </a:cubicBezTo>
                  <a:cubicBezTo>
                    <a:pt x="1536" y="1206"/>
                    <a:pt x="1533" y="1244"/>
                    <a:pt x="1529" y="1284"/>
                  </a:cubicBezTo>
                  <a:lnTo>
                    <a:pt x="1529" y="1225"/>
                  </a:lnTo>
                  <a:lnTo>
                    <a:pt x="1529" y="1106"/>
                  </a:lnTo>
                  <a:cubicBezTo>
                    <a:pt x="1526" y="1106"/>
                    <a:pt x="1523" y="1106"/>
                    <a:pt x="1523" y="1165"/>
                  </a:cubicBezTo>
                  <a:cubicBezTo>
                    <a:pt x="1520" y="1106"/>
                    <a:pt x="1517" y="1106"/>
                    <a:pt x="1511" y="1103"/>
                  </a:cubicBezTo>
                  <a:cubicBezTo>
                    <a:pt x="1504" y="1103"/>
                    <a:pt x="1498" y="1103"/>
                    <a:pt x="1495" y="1159"/>
                  </a:cubicBezTo>
                  <a:cubicBezTo>
                    <a:pt x="1493" y="1100"/>
                    <a:pt x="1488" y="1070"/>
                    <a:pt x="1482" y="1070"/>
                  </a:cubicBezTo>
                  <a:cubicBezTo>
                    <a:pt x="1477" y="1070"/>
                    <a:pt x="1471" y="1099"/>
                    <a:pt x="1470" y="1156"/>
                  </a:cubicBezTo>
                  <a:cubicBezTo>
                    <a:pt x="1470" y="1186"/>
                    <a:pt x="1469" y="1200"/>
                    <a:pt x="1468" y="1200"/>
                  </a:cubicBezTo>
                  <a:cubicBezTo>
                    <a:pt x="1467" y="1200"/>
                    <a:pt x="1465" y="1186"/>
                    <a:pt x="1464" y="1156"/>
                  </a:cubicBezTo>
                  <a:cubicBezTo>
                    <a:pt x="1462" y="1126"/>
                    <a:pt x="1461" y="1111"/>
                    <a:pt x="1460" y="1111"/>
                  </a:cubicBezTo>
                  <a:cubicBezTo>
                    <a:pt x="1460" y="1111"/>
                    <a:pt x="1459" y="1126"/>
                    <a:pt x="1457" y="1156"/>
                  </a:cubicBezTo>
                  <a:cubicBezTo>
                    <a:pt x="1456" y="1172"/>
                    <a:pt x="1456" y="1178"/>
                    <a:pt x="1455" y="1178"/>
                  </a:cubicBezTo>
                  <a:cubicBezTo>
                    <a:pt x="1452" y="1178"/>
                    <a:pt x="1450" y="1136"/>
                    <a:pt x="1448" y="1093"/>
                  </a:cubicBezTo>
                  <a:cubicBezTo>
                    <a:pt x="1446" y="1025"/>
                    <a:pt x="1444" y="995"/>
                    <a:pt x="1442" y="995"/>
                  </a:cubicBezTo>
                  <a:cubicBezTo>
                    <a:pt x="1441" y="995"/>
                    <a:pt x="1440" y="1009"/>
                    <a:pt x="1438" y="1034"/>
                  </a:cubicBezTo>
                  <a:cubicBezTo>
                    <a:pt x="1433" y="1087"/>
                    <a:pt x="1427" y="1090"/>
                    <a:pt x="1424" y="1090"/>
                  </a:cubicBezTo>
                  <a:cubicBezTo>
                    <a:pt x="1423" y="1090"/>
                    <a:pt x="1423" y="1090"/>
                    <a:pt x="1423" y="1090"/>
                  </a:cubicBezTo>
                  <a:cubicBezTo>
                    <a:pt x="1417" y="1131"/>
                    <a:pt x="1413" y="1168"/>
                    <a:pt x="1417" y="1209"/>
                  </a:cubicBezTo>
                  <a:cubicBezTo>
                    <a:pt x="1417" y="1269"/>
                    <a:pt x="1413" y="1325"/>
                    <a:pt x="1413" y="1325"/>
                  </a:cubicBezTo>
                  <a:cubicBezTo>
                    <a:pt x="1411" y="1345"/>
                    <a:pt x="1410" y="1351"/>
                    <a:pt x="1409" y="1351"/>
                  </a:cubicBezTo>
                  <a:cubicBezTo>
                    <a:pt x="1408" y="1351"/>
                    <a:pt x="1408" y="1325"/>
                    <a:pt x="1410" y="1325"/>
                  </a:cubicBezTo>
                  <a:cubicBezTo>
                    <a:pt x="1413" y="1287"/>
                    <a:pt x="1413" y="1247"/>
                    <a:pt x="1410" y="1206"/>
                  </a:cubicBezTo>
                  <a:cubicBezTo>
                    <a:pt x="1407" y="1146"/>
                    <a:pt x="1401" y="1146"/>
                    <a:pt x="1398" y="1146"/>
                  </a:cubicBezTo>
                  <a:cubicBezTo>
                    <a:pt x="1395" y="1146"/>
                    <a:pt x="1388" y="1146"/>
                    <a:pt x="1385" y="1143"/>
                  </a:cubicBezTo>
                  <a:cubicBezTo>
                    <a:pt x="1381" y="1113"/>
                    <a:pt x="1377" y="1099"/>
                    <a:pt x="1375" y="1099"/>
                  </a:cubicBezTo>
                  <a:cubicBezTo>
                    <a:pt x="1373" y="1099"/>
                    <a:pt x="1373" y="1113"/>
                    <a:pt x="1373" y="1143"/>
                  </a:cubicBezTo>
                  <a:lnTo>
                    <a:pt x="1373" y="1203"/>
                  </a:lnTo>
                  <a:cubicBezTo>
                    <a:pt x="1371" y="1142"/>
                    <a:pt x="1361" y="1110"/>
                    <a:pt x="1352" y="1110"/>
                  </a:cubicBezTo>
                  <a:cubicBezTo>
                    <a:pt x="1342" y="1110"/>
                    <a:pt x="1333" y="1139"/>
                    <a:pt x="1332" y="1197"/>
                  </a:cubicBezTo>
                  <a:lnTo>
                    <a:pt x="1332" y="1137"/>
                  </a:lnTo>
                  <a:cubicBezTo>
                    <a:pt x="1332" y="1077"/>
                    <a:pt x="1329" y="1077"/>
                    <a:pt x="1323" y="1077"/>
                  </a:cubicBezTo>
                  <a:cubicBezTo>
                    <a:pt x="1319" y="1077"/>
                    <a:pt x="1307" y="1134"/>
                    <a:pt x="1297" y="1134"/>
                  </a:cubicBezTo>
                  <a:cubicBezTo>
                    <a:pt x="1295" y="1133"/>
                    <a:pt x="1293" y="1133"/>
                    <a:pt x="1291" y="1133"/>
                  </a:cubicBezTo>
                  <a:cubicBezTo>
                    <a:pt x="1282" y="1133"/>
                    <a:pt x="1276" y="1141"/>
                    <a:pt x="1276" y="1187"/>
                  </a:cubicBezTo>
                  <a:cubicBezTo>
                    <a:pt x="1272" y="1187"/>
                    <a:pt x="1272" y="1187"/>
                    <a:pt x="1272" y="1128"/>
                  </a:cubicBezTo>
                  <a:cubicBezTo>
                    <a:pt x="1276" y="1071"/>
                    <a:pt x="1272" y="1071"/>
                    <a:pt x="1269" y="1068"/>
                  </a:cubicBezTo>
                  <a:cubicBezTo>
                    <a:pt x="1266" y="1109"/>
                    <a:pt x="1263" y="1146"/>
                    <a:pt x="1266" y="1187"/>
                  </a:cubicBezTo>
                  <a:cubicBezTo>
                    <a:pt x="1266" y="1217"/>
                    <a:pt x="1265" y="1232"/>
                    <a:pt x="1264" y="1232"/>
                  </a:cubicBezTo>
                  <a:cubicBezTo>
                    <a:pt x="1262" y="1232"/>
                    <a:pt x="1260" y="1217"/>
                    <a:pt x="1257" y="1187"/>
                  </a:cubicBezTo>
                  <a:cubicBezTo>
                    <a:pt x="1254" y="1155"/>
                    <a:pt x="1249" y="1139"/>
                    <a:pt x="1244" y="1139"/>
                  </a:cubicBezTo>
                  <a:cubicBezTo>
                    <a:pt x="1239" y="1139"/>
                    <a:pt x="1235" y="1153"/>
                    <a:pt x="1232" y="1181"/>
                  </a:cubicBezTo>
                  <a:cubicBezTo>
                    <a:pt x="1229" y="1181"/>
                    <a:pt x="1225" y="1181"/>
                    <a:pt x="1225" y="1121"/>
                  </a:cubicBezTo>
                  <a:cubicBezTo>
                    <a:pt x="1224" y="1087"/>
                    <a:pt x="1221" y="1053"/>
                    <a:pt x="1217" y="1053"/>
                  </a:cubicBezTo>
                  <a:cubicBezTo>
                    <a:pt x="1215" y="1053"/>
                    <a:pt x="1212" y="1071"/>
                    <a:pt x="1210" y="1121"/>
                  </a:cubicBezTo>
                  <a:cubicBezTo>
                    <a:pt x="1207" y="1118"/>
                    <a:pt x="1207" y="1118"/>
                    <a:pt x="1207" y="1062"/>
                  </a:cubicBezTo>
                  <a:cubicBezTo>
                    <a:pt x="1205" y="1027"/>
                    <a:pt x="1204" y="992"/>
                    <a:pt x="1203" y="992"/>
                  </a:cubicBezTo>
                  <a:cubicBezTo>
                    <a:pt x="1202" y="992"/>
                    <a:pt x="1202" y="1010"/>
                    <a:pt x="1200" y="1059"/>
                  </a:cubicBezTo>
                  <a:cubicBezTo>
                    <a:pt x="1197" y="1088"/>
                    <a:pt x="1193" y="1102"/>
                    <a:pt x="1190" y="1102"/>
                  </a:cubicBezTo>
                  <a:cubicBezTo>
                    <a:pt x="1186" y="1102"/>
                    <a:pt x="1182" y="1086"/>
                    <a:pt x="1178" y="1056"/>
                  </a:cubicBezTo>
                  <a:cubicBezTo>
                    <a:pt x="1175" y="1056"/>
                    <a:pt x="1172" y="1056"/>
                    <a:pt x="1172" y="1115"/>
                  </a:cubicBezTo>
                  <a:lnTo>
                    <a:pt x="1172" y="1175"/>
                  </a:lnTo>
                  <a:cubicBezTo>
                    <a:pt x="1171" y="1115"/>
                    <a:pt x="1170" y="1085"/>
                    <a:pt x="1169" y="1085"/>
                  </a:cubicBezTo>
                  <a:cubicBezTo>
                    <a:pt x="1168" y="1085"/>
                    <a:pt x="1167" y="1114"/>
                    <a:pt x="1166" y="1171"/>
                  </a:cubicBezTo>
                  <a:cubicBezTo>
                    <a:pt x="1166" y="1201"/>
                    <a:pt x="1165" y="1216"/>
                    <a:pt x="1164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6" y="1112"/>
                    <a:pt x="1156" y="1112"/>
                  </a:cubicBezTo>
                  <a:cubicBezTo>
                    <a:pt x="1153" y="1112"/>
                    <a:pt x="1138" y="1165"/>
                    <a:pt x="1123" y="1165"/>
                  </a:cubicBezTo>
                  <a:cubicBezTo>
                    <a:pt x="1123" y="1165"/>
                    <a:pt x="1122" y="1165"/>
                    <a:pt x="1122" y="1165"/>
                  </a:cubicBezTo>
                  <a:cubicBezTo>
                    <a:pt x="1117" y="1165"/>
                    <a:pt x="1113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6" y="1251"/>
                    <a:pt x="1085" y="1266"/>
                    <a:pt x="1084" y="1266"/>
                  </a:cubicBezTo>
                  <a:cubicBezTo>
                    <a:pt x="1084" y="1266"/>
                    <a:pt x="1083" y="1250"/>
                    <a:pt x="1081" y="1218"/>
                  </a:cubicBezTo>
                  <a:cubicBezTo>
                    <a:pt x="1078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2" y="1159"/>
                    <a:pt x="1062" y="1159"/>
                    <a:pt x="1059" y="1159"/>
                  </a:cubicBezTo>
                  <a:cubicBezTo>
                    <a:pt x="1059" y="1129"/>
                    <a:pt x="1058" y="1114"/>
                    <a:pt x="1057" y="1114"/>
                  </a:cubicBezTo>
                  <a:cubicBezTo>
                    <a:pt x="1056" y="1114"/>
                    <a:pt x="1055" y="1128"/>
                    <a:pt x="1053" y="1156"/>
                  </a:cubicBezTo>
                  <a:cubicBezTo>
                    <a:pt x="1051" y="1215"/>
                    <a:pt x="1051" y="1245"/>
                    <a:pt x="1050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5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7" y="1156"/>
                    <a:pt x="1034" y="1212"/>
                  </a:cubicBezTo>
                  <a:cubicBezTo>
                    <a:pt x="1031" y="1212"/>
                    <a:pt x="1028" y="1212"/>
                    <a:pt x="1028" y="1153"/>
                  </a:cubicBezTo>
                  <a:cubicBezTo>
                    <a:pt x="1027" y="1135"/>
                    <a:pt x="1025" y="1127"/>
                    <a:pt x="1022" y="1127"/>
                  </a:cubicBezTo>
                  <a:cubicBezTo>
                    <a:pt x="1017" y="1127"/>
                    <a:pt x="1008" y="1167"/>
                    <a:pt x="1006" y="1209"/>
                  </a:cubicBezTo>
                  <a:cubicBezTo>
                    <a:pt x="1006" y="1239"/>
                    <a:pt x="1005" y="1254"/>
                    <a:pt x="1004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5" y="1174"/>
                    <a:pt x="995" y="1174"/>
                  </a:cubicBezTo>
                  <a:cubicBezTo>
                    <a:pt x="993" y="1174"/>
                    <a:pt x="993" y="1132"/>
                    <a:pt x="993" y="1090"/>
                  </a:cubicBezTo>
                  <a:cubicBezTo>
                    <a:pt x="997" y="1030"/>
                    <a:pt x="993" y="1030"/>
                    <a:pt x="987" y="1030"/>
                  </a:cubicBezTo>
                  <a:cubicBezTo>
                    <a:pt x="985" y="1076"/>
                    <a:pt x="976" y="1085"/>
                    <a:pt x="968" y="1085"/>
                  </a:cubicBezTo>
                  <a:cubicBezTo>
                    <a:pt x="966" y="1085"/>
                    <a:pt x="964" y="1084"/>
                    <a:pt x="962" y="1084"/>
                  </a:cubicBezTo>
                  <a:cubicBezTo>
                    <a:pt x="946" y="1084"/>
                    <a:pt x="943" y="1140"/>
                    <a:pt x="937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8" y="1118"/>
                    <a:pt x="928" y="1159"/>
                    <a:pt x="928" y="1200"/>
                  </a:cubicBezTo>
                  <a:cubicBezTo>
                    <a:pt x="928" y="1227"/>
                    <a:pt x="927" y="1242"/>
                    <a:pt x="925" y="1242"/>
                  </a:cubicBezTo>
                  <a:cubicBezTo>
                    <a:pt x="924" y="1242"/>
                    <a:pt x="921" y="1227"/>
                    <a:pt x="918" y="1197"/>
                  </a:cubicBezTo>
                  <a:cubicBezTo>
                    <a:pt x="915" y="1167"/>
                    <a:pt x="913" y="1152"/>
                    <a:pt x="911" y="1152"/>
                  </a:cubicBezTo>
                  <a:cubicBezTo>
                    <a:pt x="909" y="1152"/>
                    <a:pt x="907" y="1167"/>
                    <a:pt x="906" y="1197"/>
                  </a:cubicBezTo>
                  <a:cubicBezTo>
                    <a:pt x="903" y="1193"/>
                    <a:pt x="899" y="1193"/>
                    <a:pt x="896" y="1134"/>
                  </a:cubicBezTo>
                  <a:cubicBezTo>
                    <a:pt x="893" y="1134"/>
                    <a:pt x="893" y="1134"/>
                    <a:pt x="893" y="1193"/>
                  </a:cubicBezTo>
                  <a:cubicBezTo>
                    <a:pt x="893" y="1223"/>
                    <a:pt x="892" y="1238"/>
                    <a:pt x="891" y="1238"/>
                  </a:cubicBezTo>
                  <a:cubicBezTo>
                    <a:pt x="890" y="1238"/>
                    <a:pt x="889" y="1223"/>
                    <a:pt x="887" y="1193"/>
                  </a:cubicBezTo>
                  <a:cubicBezTo>
                    <a:pt x="885" y="1123"/>
                    <a:pt x="881" y="1093"/>
                    <a:pt x="878" y="1093"/>
                  </a:cubicBezTo>
                  <a:cubicBezTo>
                    <a:pt x="876" y="1093"/>
                    <a:pt x="874" y="1107"/>
                    <a:pt x="874" y="1131"/>
                  </a:cubicBezTo>
                  <a:cubicBezTo>
                    <a:pt x="874" y="1190"/>
                    <a:pt x="871" y="1190"/>
                    <a:pt x="868" y="1190"/>
                  </a:cubicBezTo>
                  <a:cubicBezTo>
                    <a:pt x="865" y="1190"/>
                    <a:pt x="862" y="1190"/>
                    <a:pt x="859" y="1247"/>
                  </a:cubicBezTo>
                  <a:lnTo>
                    <a:pt x="852" y="1247"/>
                  </a:lnTo>
                  <a:cubicBezTo>
                    <a:pt x="852" y="1228"/>
                    <a:pt x="852" y="1206"/>
                    <a:pt x="856" y="1187"/>
                  </a:cubicBezTo>
                  <a:lnTo>
                    <a:pt x="852" y="1128"/>
                  </a:lnTo>
                  <a:cubicBezTo>
                    <a:pt x="846" y="1128"/>
                    <a:pt x="843" y="1128"/>
                    <a:pt x="840" y="1187"/>
                  </a:cubicBezTo>
                  <a:cubicBezTo>
                    <a:pt x="838" y="1245"/>
                    <a:pt x="838" y="1274"/>
                    <a:pt x="837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5" y="1102"/>
                    <a:pt x="833" y="1102"/>
                  </a:cubicBezTo>
                  <a:cubicBezTo>
                    <a:pt x="832" y="1102"/>
                    <a:pt x="831" y="1108"/>
                    <a:pt x="831" y="1124"/>
                  </a:cubicBezTo>
                  <a:cubicBezTo>
                    <a:pt x="829" y="1175"/>
                    <a:pt x="828" y="1193"/>
                    <a:pt x="827" y="1193"/>
                  </a:cubicBezTo>
                  <a:cubicBezTo>
                    <a:pt x="825" y="1193"/>
                    <a:pt x="824" y="1159"/>
                    <a:pt x="824" y="1124"/>
                  </a:cubicBezTo>
                  <a:cubicBezTo>
                    <a:pt x="826" y="1065"/>
                    <a:pt x="827" y="1035"/>
                    <a:pt x="825" y="1035"/>
                  </a:cubicBezTo>
                  <a:lnTo>
                    <a:pt x="825" y="1035"/>
                  </a:lnTo>
                  <a:cubicBezTo>
                    <a:pt x="824" y="1035"/>
                    <a:pt x="821" y="1065"/>
                    <a:pt x="815" y="1124"/>
                  </a:cubicBezTo>
                  <a:cubicBezTo>
                    <a:pt x="815" y="1124"/>
                    <a:pt x="815" y="1124"/>
                    <a:pt x="814" y="1124"/>
                  </a:cubicBezTo>
                  <a:cubicBezTo>
                    <a:pt x="808" y="1124"/>
                    <a:pt x="796" y="1178"/>
                    <a:pt x="787" y="1178"/>
                  </a:cubicBezTo>
                  <a:cubicBezTo>
                    <a:pt x="787" y="1178"/>
                    <a:pt x="787" y="1178"/>
                    <a:pt x="787" y="1178"/>
                  </a:cubicBezTo>
                  <a:cubicBezTo>
                    <a:pt x="774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4" y="1175"/>
                    <a:pt x="761" y="1175"/>
                    <a:pt x="752" y="1175"/>
                  </a:cubicBezTo>
                  <a:cubicBezTo>
                    <a:pt x="749" y="1156"/>
                    <a:pt x="747" y="1148"/>
                    <a:pt x="745" y="1148"/>
                  </a:cubicBezTo>
                  <a:cubicBezTo>
                    <a:pt x="739" y="1148"/>
                    <a:pt x="736" y="1189"/>
                    <a:pt x="733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5" y="1328"/>
                    <a:pt x="733" y="1313"/>
                    <a:pt x="730" y="1287"/>
                  </a:cubicBezTo>
                  <a:cubicBezTo>
                    <a:pt x="727" y="1250"/>
                    <a:pt x="727" y="1209"/>
                    <a:pt x="727" y="1171"/>
                  </a:cubicBezTo>
                  <a:cubicBezTo>
                    <a:pt x="730" y="1131"/>
                    <a:pt x="727" y="1090"/>
                    <a:pt x="721" y="1052"/>
                  </a:cubicBezTo>
                  <a:cubicBezTo>
                    <a:pt x="720" y="1052"/>
                    <a:pt x="720" y="1051"/>
                    <a:pt x="719" y="1051"/>
                  </a:cubicBezTo>
                  <a:cubicBezTo>
                    <a:pt x="717" y="1051"/>
                    <a:pt x="715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1" y="1168"/>
                    <a:pt x="708" y="1168"/>
                    <a:pt x="705" y="1225"/>
                  </a:cubicBezTo>
                  <a:cubicBezTo>
                    <a:pt x="705" y="1284"/>
                    <a:pt x="702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6" y="1046"/>
                    <a:pt x="686" y="1046"/>
                  </a:cubicBezTo>
                  <a:cubicBezTo>
                    <a:pt x="686" y="1065"/>
                    <a:pt x="683" y="1087"/>
                    <a:pt x="683" y="1106"/>
                  </a:cubicBezTo>
                  <a:cubicBezTo>
                    <a:pt x="683" y="1148"/>
                    <a:pt x="648" y="1154"/>
                    <a:pt x="623" y="1154"/>
                  </a:cubicBezTo>
                  <a:cubicBezTo>
                    <a:pt x="613" y="1154"/>
                    <a:pt x="605" y="1153"/>
                    <a:pt x="602" y="1153"/>
                  </a:cubicBezTo>
                  <a:cubicBezTo>
                    <a:pt x="599" y="1122"/>
                    <a:pt x="595" y="1106"/>
                    <a:pt x="592" y="1106"/>
                  </a:cubicBezTo>
                  <a:cubicBezTo>
                    <a:pt x="589" y="1106"/>
                    <a:pt x="588" y="1121"/>
                    <a:pt x="589" y="1150"/>
                  </a:cubicBezTo>
                  <a:cubicBezTo>
                    <a:pt x="589" y="1203"/>
                    <a:pt x="576" y="1206"/>
                    <a:pt x="560" y="1206"/>
                  </a:cubicBezTo>
                  <a:cubicBezTo>
                    <a:pt x="558" y="1206"/>
                    <a:pt x="557" y="1206"/>
                    <a:pt x="555" y="1206"/>
                  </a:cubicBezTo>
                  <a:cubicBezTo>
                    <a:pt x="550" y="1205"/>
                    <a:pt x="545" y="1205"/>
                    <a:pt x="541" y="1205"/>
                  </a:cubicBezTo>
                  <a:cubicBezTo>
                    <a:pt x="527" y="1205"/>
                    <a:pt x="517" y="1213"/>
                    <a:pt x="517" y="1259"/>
                  </a:cubicBezTo>
                  <a:lnTo>
                    <a:pt x="508" y="1256"/>
                  </a:lnTo>
                  <a:cubicBezTo>
                    <a:pt x="502" y="1256"/>
                    <a:pt x="496" y="1313"/>
                    <a:pt x="492" y="1313"/>
                  </a:cubicBezTo>
                  <a:cubicBezTo>
                    <a:pt x="492" y="1313"/>
                    <a:pt x="492" y="1313"/>
                    <a:pt x="492" y="1312"/>
                  </a:cubicBezTo>
                  <a:cubicBezTo>
                    <a:pt x="491" y="1342"/>
                    <a:pt x="489" y="1357"/>
                    <a:pt x="488" y="1357"/>
                  </a:cubicBezTo>
                  <a:cubicBezTo>
                    <a:pt x="487" y="1357"/>
                    <a:pt x="487" y="1342"/>
                    <a:pt x="489" y="1312"/>
                  </a:cubicBezTo>
                  <a:cubicBezTo>
                    <a:pt x="489" y="1275"/>
                    <a:pt x="489" y="1234"/>
                    <a:pt x="486" y="1193"/>
                  </a:cubicBezTo>
                  <a:cubicBezTo>
                    <a:pt x="476" y="1234"/>
                    <a:pt x="476" y="1272"/>
                    <a:pt x="480" y="1312"/>
                  </a:cubicBezTo>
                  <a:cubicBezTo>
                    <a:pt x="480" y="1372"/>
                    <a:pt x="476" y="1372"/>
                    <a:pt x="476" y="1372"/>
                  </a:cubicBezTo>
                  <a:cubicBezTo>
                    <a:pt x="473" y="1372"/>
                    <a:pt x="473" y="1372"/>
                    <a:pt x="473" y="1312"/>
                  </a:cubicBezTo>
                  <a:lnTo>
                    <a:pt x="473" y="1193"/>
                  </a:lnTo>
                  <a:lnTo>
                    <a:pt x="470" y="1193"/>
                  </a:lnTo>
                  <a:cubicBezTo>
                    <a:pt x="470" y="1253"/>
                    <a:pt x="467" y="1253"/>
                    <a:pt x="467" y="1253"/>
                  </a:cubicBezTo>
                  <a:cubicBezTo>
                    <a:pt x="464" y="1250"/>
                    <a:pt x="464" y="1250"/>
                    <a:pt x="464" y="1134"/>
                  </a:cubicBezTo>
                  <a:cubicBezTo>
                    <a:pt x="464" y="1074"/>
                    <a:pt x="463" y="1044"/>
                    <a:pt x="462" y="1044"/>
                  </a:cubicBezTo>
                  <a:cubicBezTo>
                    <a:pt x="461" y="1044"/>
                    <a:pt x="459" y="1073"/>
                    <a:pt x="458" y="1131"/>
                  </a:cubicBezTo>
                  <a:lnTo>
                    <a:pt x="451" y="1190"/>
                  </a:lnTo>
                  <a:cubicBezTo>
                    <a:pt x="450" y="1153"/>
                    <a:pt x="449" y="1139"/>
                    <a:pt x="448" y="1139"/>
                  </a:cubicBezTo>
                  <a:cubicBezTo>
                    <a:pt x="445" y="1139"/>
                    <a:pt x="441" y="1208"/>
                    <a:pt x="439" y="1247"/>
                  </a:cubicBezTo>
                  <a:cubicBezTo>
                    <a:pt x="437" y="1187"/>
                    <a:pt x="436" y="1157"/>
                    <a:pt x="434" y="1157"/>
                  </a:cubicBezTo>
                  <a:cubicBezTo>
                    <a:pt x="433" y="1157"/>
                    <a:pt x="431" y="1187"/>
                    <a:pt x="429" y="1247"/>
                  </a:cubicBezTo>
                  <a:cubicBezTo>
                    <a:pt x="429" y="1276"/>
                    <a:pt x="429" y="1291"/>
                    <a:pt x="427" y="1291"/>
                  </a:cubicBezTo>
                  <a:cubicBezTo>
                    <a:pt x="426" y="1291"/>
                    <a:pt x="425" y="1276"/>
                    <a:pt x="423" y="1247"/>
                  </a:cubicBezTo>
                  <a:cubicBezTo>
                    <a:pt x="420" y="1187"/>
                    <a:pt x="417" y="1184"/>
                    <a:pt x="411" y="1184"/>
                  </a:cubicBezTo>
                  <a:cubicBezTo>
                    <a:pt x="408" y="1230"/>
                    <a:pt x="394" y="1239"/>
                    <a:pt x="377" y="1239"/>
                  </a:cubicBezTo>
                  <a:cubicBezTo>
                    <a:pt x="372" y="1239"/>
                    <a:pt x="366" y="1238"/>
                    <a:pt x="360" y="1237"/>
                  </a:cubicBezTo>
                  <a:cubicBezTo>
                    <a:pt x="354" y="1237"/>
                    <a:pt x="348" y="1236"/>
                    <a:pt x="343" y="1236"/>
                  </a:cubicBezTo>
                  <a:cubicBezTo>
                    <a:pt x="325" y="1236"/>
                    <a:pt x="313" y="1244"/>
                    <a:pt x="313" y="1291"/>
                  </a:cubicBezTo>
                  <a:cubicBezTo>
                    <a:pt x="310" y="1287"/>
                    <a:pt x="310" y="1287"/>
                    <a:pt x="307" y="1228"/>
                  </a:cubicBezTo>
                  <a:cubicBezTo>
                    <a:pt x="307" y="1204"/>
                    <a:pt x="307" y="1190"/>
                    <a:pt x="306" y="1190"/>
                  </a:cubicBezTo>
                  <a:cubicBezTo>
                    <a:pt x="305" y="1190"/>
                    <a:pt x="303" y="1218"/>
                    <a:pt x="301" y="1287"/>
                  </a:cubicBezTo>
                  <a:cubicBezTo>
                    <a:pt x="299" y="1322"/>
                    <a:pt x="298" y="1356"/>
                    <a:pt x="298" y="1356"/>
                  </a:cubicBezTo>
                  <a:cubicBezTo>
                    <a:pt x="298" y="1356"/>
                    <a:pt x="298" y="1338"/>
                    <a:pt x="298" y="1287"/>
                  </a:cubicBezTo>
                  <a:cubicBezTo>
                    <a:pt x="298" y="1228"/>
                    <a:pt x="292" y="1228"/>
                    <a:pt x="279" y="1225"/>
                  </a:cubicBezTo>
                  <a:cubicBezTo>
                    <a:pt x="278" y="1225"/>
                    <a:pt x="277" y="1225"/>
                    <a:pt x="276" y="1225"/>
                  </a:cubicBezTo>
                  <a:cubicBezTo>
                    <a:pt x="267" y="1225"/>
                    <a:pt x="257" y="1227"/>
                    <a:pt x="257" y="1281"/>
                  </a:cubicBezTo>
                  <a:cubicBezTo>
                    <a:pt x="254" y="1311"/>
                    <a:pt x="252" y="1326"/>
                    <a:pt x="252" y="1326"/>
                  </a:cubicBezTo>
                  <a:cubicBezTo>
                    <a:pt x="252" y="1326"/>
                    <a:pt x="252" y="1311"/>
                    <a:pt x="254" y="1281"/>
                  </a:cubicBezTo>
                  <a:cubicBezTo>
                    <a:pt x="256" y="1207"/>
                    <a:pt x="251" y="1156"/>
                    <a:pt x="244" y="1156"/>
                  </a:cubicBezTo>
                  <a:cubicBezTo>
                    <a:pt x="240" y="1156"/>
                    <a:pt x="236" y="1175"/>
                    <a:pt x="232" y="1218"/>
                  </a:cubicBezTo>
                  <a:cubicBezTo>
                    <a:pt x="229" y="1218"/>
                    <a:pt x="226" y="1218"/>
                    <a:pt x="226" y="1159"/>
                  </a:cubicBezTo>
                  <a:cubicBezTo>
                    <a:pt x="223" y="1159"/>
                    <a:pt x="219" y="1159"/>
                    <a:pt x="210" y="1215"/>
                  </a:cubicBezTo>
                  <a:lnTo>
                    <a:pt x="188" y="1212"/>
                  </a:lnTo>
                  <a:cubicBezTo>
                    <a:pt x="182" y="1212"/>
                    <a:pt x="176" y="1269"/>
                    <a:pt x="176" y="1269"/>
                  </a:cubicBezTo>
                  <a:lnTo>
                    <a:pt x="172" y="1269"/>
                  </a:lnTo>
                  <a:cubicBezTo>
                    <a:pt x="172" y="1209"/>
                    <a:pt x="157" y="1209"/>
                    <a:pt x="135" y="1206"/>
                  </a:cubicBezTo>
                  <a:cubicBezTo>
                    <a:pt x="113" y="1203"/>
                    <a:pt x="94" y="1200"/>
                    <a:pt x="91" y="1140"/>
                  </a:cubicBezTo>
                  <a:cubicBezTo>
                    <a:pt x="91" y="1140"/>
                    <a:pt x="88" y="1140"/>
                    <a:pt x="85" y="1197"/>
                  </a:cubicBezTo>
                  <a:cubicBezTo>
                    <a:pt x="83" y="1266"/>
                    <a:pt x="81" y="1295"/>
                    <a:pt x="79" y="1295"/>
                  </a:cubicBezTo>
                  <a:cubicBezTo>
                    <a:pt x="78" y="1295"/>
                    <a:pt x="77" y="1281"/>
                    <a:pt x="75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2" y="1165"/>
                    <a:pt x="58" y="1194"/>
                    <a:pt x="56" y="1253"/>
                  </a:cubicBezTo>
                  <a:lnTo>
                    <a:pt x="56" y="1193"/>
                  </a:lnTo>
                  <a:cubicBezTo>
                    <a:pt x="55" y="1148"/>
                    <a:pt x="53" y="1128"/>
                    <a:pt x="51" y="1128"/>
                  </a:cubicBezTo>
                  <a:cubicBezTo>
                    <a:pt x="47" y="1128"/>
                    <a:pt x="43" y="1178"/>
                    <a:pt x="41" y="1250"/>
                  </a:cubicBezTo>
                  <a:cubicBezTo>
                    <a:pt x="39" y="1208"/>
                    <a:pt x="36" y="1166"/>
                    <a:pt x="34" y="1166"/>
                  </a:cubicBezTo>
                  <a:cubicBezTo>
                    <a:pt x="33" y="1166"/>
                    <a:pt x="32" y="1173"/>
                    <a:pt x="31" y="1190"/>
                  </a:cubicBezTo>
                  <a:cubicBezTo>
                    <a:pt x="28" y="1190"/>
                    <a:pt x="28" y="1190"/>
                    <a:pt x="28" y="1071"/>
                  </a:cubicBezTo>
                  <a:cubicBezTo>
                    <a:pt x="31" y="1034"/>
                    <a:pt x="28" y="993"/>
                    <a:pt x="25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19" y="2106"/>
                    <a:pt x="1920" y="2106"/>
                    <a:pt x="1921" y="2106"/>
                  </a:cubicBezTo>
                  <a:cubicBezTo>
                    <a:pt x="1924" y="2106"/>
                    <a:pt x="1924" y="2097"/>
                    <a:pt x="1921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7" name="Google Shape;12717;p53">
              <a:extLst>
                <a:ext uri="{FF2B5EF4-FFF2-40B4-BE49-F238E27FC236}">
                  <a16:creationId xmlns:a16="http://schemas.microsoft.com/office/drawing/2014/main" id="{8966273B-2AE7-9D2A-FCB7-EA77919E48A3}"/>
                </a:ext>
              </a:extLst>
            </p:cNvPr>
            <p:cNvSpPr/>
            <p:nvPr/>
          </p:nvSpPr>
          <p:spPr>
            <a:xfrm>
              <a:off x="3934301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8" y="1"/>
                    <a:pt x="1917" y="1"/>
                  </a:cubicBezTo>
                  <a:close/>
                  <a:moveTo>
                    <a:pt x="2605" y="491"/>
                  </a:moveTo>
                  <a:cubicBezTo>
                    <a:pt x="2602" y="529"/>
                    <a:pt x="2602" y="570"/>
                    <a:pt x="2602" y="607"/>
                  </a:cubicBezTo>
                  <a:lnTo>
                    <a:pt x="2605" y="607"/>
                  </a:lnTo>
                  <a:cubicBezTo>
                    <a:pt x="2605" y="607"/>
                    <a:pt x="2608" y="551"/>
                    <a:pt x="2608" y="491"/>
                  </a:cubicBezTo>
                  <a:close/>
                  <a:moveTo>
                    <a:pt x="764" y="1019"/>
                  </a:moveTo>
                  <a:lnTo>
                    <a:pt x="764" y="1019"/>
                  </a:ln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4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lnTo>
                    <a:pt x="765" y="1050"/>
                  </a:ln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5" y="1096"/>
                    <a:pt x="2066" y="1103"/>
                    <a:pt x="2066" y="1121"/>
                  </a:cubicBezTo>
                  <a:lnTo>
                    <a:pt x="2066" y="1124"/>
                  </a:lnTo>
                  <a:cubicBezTo>
                    <a:pt x="2066" y="1143"/>
                    <a:pt x="2063" y="1162"/>
                    <a:pt x="2060" y="1181"/>
                  </a:cubicBezTo>
                  <a:lnTo>
                    <a:pt x="2060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0" y="1046"/>
                  </a:moveTo>
                  <a:cubicBezTo>
                    <a:pt x="2357" y="1065"/>
                    <a:pt x="2357" y="1084"/>
                    <a:pt x="2354" y="1106"/>
                  </a:cubicBezTo>
                  <a:cubicBezTo>
                    <a:pt x="2354" y="1165"/>
                    <a:pt x="2357" y="1165"/>
                    <a:pt x="2360" y="1165"/>
                  </a:cubicBezTo>
                  <a:cubicBezTo>
                    <a:pt x="2363" y="1183"/>
                    <a:pt x="2365" y="1190"/>
                    <a:pt x="2366" y="1190"/>
                  </a:cubicBezTo>
                  <a:cubicBezTo>
                    <a:pt x="2370" y="1190"/>
                    <a:pt x="2370" y="1148"/>
                    <a:pt x="2370" y="1106"/>
                  </a:cubicBezTo>
                  <a:cubicBezTo>
                    <a:pt x="2370" y="1049"/>
                    <a:pt x="2367" y="1046"/>
                    <a:pt x="2360" y="1046"/>
                  </a:cubicBezTo>
                  <a:close/>
                  <a:moveTo>
                    <a:pt x="734" y="1231"/>
                  </a:move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89" y="1168"/>
                  </a:moveTo>
                  <a:cubicBezTo>
                    <a:pt x="2392" y="1209"/>
                    <a:pt x="2389" y="1247"/>
                    <a:pt x="2379" y="1284"/>
                  </a:cubicBezTo>
                  <a:cubicBezTo>
                    <a:pt x="2376" y="1247"/>
                    <a:pt x="2379" y="1206"/>
                    <a:pt x="2382" y="1168"/>
                  </a:cubicBezTo>
                  <a:close/>
                  <a:moveTo>
                    <a:pt x="1618" y="1178"/>
                  </a:moveTo>
                  <a:lnTo>
                    <a:pt x="1621" y="1237"/>
                  </a:lnTo>
                  <a:lnTo>
                    <a:pt x="1618" y="1297"/>
                  </a:lnTo>
                  <a:lnTo>
                    <a:pt x="1615" y="1297"/>
                  </a:lnTo>
                  <a:cubicBezTo>
                    <a:pt x="1615" y="1256"/>
                    <a:pt x="1615" y="1218"/>
                    <a:pt x="1618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8" y="1276"/>
                    <a:pt x="1900" y="1278"/>
                  </a:cubicBezTo>
                  <a:cubicBezTo>
                    <a:pt x="1902" y="1326"/>
                    <a:pt x="1903" y="1335"/>
                    <a:pt x="1899" y="1335"/>
                  </a:cubicBezTo>
                  <a:cubicBezTo>
                    <a:pt x="1899" y="1335"/>
                    <a:pt x="1898" y="1335"/>
                    <a:pt x="1897" y="1334"/>
                  </a:cubicBezTo>
                  <a:cubicBezTo>
                    <a:pt x="1893" y="1316"/>
                    <a:pt x="1893" y="1297"/>
                    <a:pt x="1893" y="1275"/>
                  </a:cubicBezTo>
                  <a:cubicBezTo>
                    <a:pt x="1893" y="1255"/>
                    <a:pt x="1894" y="1249"/>
                    <a:pt x="1894" y="1249"/>
                  </a:cubicBezTo>
                  <a:close/>
                  <a:moveTo>
                    <a:pt x="1542" y="1168"/>
                  </a:moveTo>
                  <a:cubicBezTo>
                    <a:pt x="1546" y="1168"/>
                    <a:pt x="1542" y="1284"/>
                    <a:pt x="1542" y="1344"/>
                  </a:cubicBezTo>
                  <a:cubicBezTo>
                    <a:pt x="1539" y="1344"/>
                    <a:pt x="1539" y="1344"/>
                    <a:pt x="1539" y="1284"/>
                  </a:cubicBezTo>
                  <a:cubicBezTo>
                    <a:pt x="1539" y="1225"/>
                    <a:pt x="1542" y="1168"/>
                    <a:pt x="1542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0" y="1244"/>
                    <a:pt x="1953" y="1225"/>
                  </a:cubicBezTo>
                  <a:close/>
                  <a:moveTo>
                    <a:pt x="725" y="1287"/>
                  </a:moveTo>
                  <a:lnTo>
                    <a:pt x="728" y="1347"/>
                  </a:lnTo>
                  <a:lnTo>
                    <a:pt x="725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6" y="1322"/>
                  </a:moveTo>
                  <a:cubicBezTo>
                    <a:pt x="1806" y="1342"/>
                    <a:pt x="1805" y="1348"/>
                    <a:pt x="1805" y="1348"/>
                  </a:cubicBezTo>
                  <a:cubicBezTo>
                    <a:pt x="1804" y="1348"/>
                    <a:pt x="1804" y="1322"/>
                    <a:pt x="1806" y="1322"/>
                  </a:cubicBezTo>
                  <a:close/>
                  <a:moveTo>
                    <a:pt x="753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3" y="1350"/>
                    <a:pt x="753" y="1350"/>
                    <a:pt x="753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5" y="1322"/>
                    <a:pt x="1232" y="1359"/>
                  </a:cubicBezTo>
                  <a:cubicBezTo>
                    <a:pt x="1226" y="1359"/>
                    <a:pt x="1226" y="1359"/>
                    <a:pt x="1226" y="1300"/>
                  </a:cubicBezTo>
                  <a:cubicBezTo>
                    <a:pt x="1226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9" y="1328"/>
                    <a:pt x="2122" y="1287"/>
                    <a:pt x="2125" y="1250"/>
                  </a:cubicBezTo>
                  <a:close/>
                  <a:moveTo>
                    <a:pt x="1448" y="1272"/>
                  </a:moveTo>
                  <a:lnTo>
                    <a:pt x="1452" y="1331"/>
                  </a:lnTo>
                  <a:lnTo>
                    <a:pt x="1448" y="1391"/>
                  </a:lnTo>
                  <a:lnTo>
                    <a:pt x="1445" y="1391"/>
                  </a:lnTo>
                  <a:cubicBezTo>
                    <a:pt x="1445" y="1350"/>
                    <a:pt x="1445" y="1312"/>
                    <a:pt x="1448" y="1272"/>
                  </a:cubicBezTo>
                  <a:close/>
                  <a:moveTo>
                    <a:pt x="776" y="1296"/>
                  </a:moveTo>
                  <a:cubicBezTo>
                    <a:pt x="777" y="1296"/>
                    <a:pt x="777" y="1296"/>
                    <a:pt x="778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79" y="1384"/>
                    <a:pt x="778" y="1398"/>
                    <a:pt x="777" y="1398"/>
                  </a:cubicBezTo>
                  <a:cubicBezTo>
                    <a:pt x="775" y="1398"/>
                    <a:pt x="775" y="1383"/>
                    <a:pt x="775" y="1353"/>
                  </a:cubicBezTo>
                  <a:cubicBezTo>
                    <a:pt x="775" y="1305"/>
                    <a:pt x="775" y="1296"/>
                    <a:pt x="776" y="1296"/>
                  </a:cubicBezTo>
                  <a:close/>
                  <a:moveTo>
                    <a:pt x="1104" y="1281"/>
                  </a:moveTo>
                  <a:lnTo>
                    <a:pt x="1107" y="1284"/>
                  </a:lnTo>
                  <a:cubicBezTo>
                    <a:pt x="1107" y="1341"/>
                    <a:pt x="1104" y="1400"/>
                    <a:pt x="1104" y="1400"/>
                  </a:cubicBezTo>
                  <a:lnTo>
                    <a:pt x="1101" y="1400"/>
                  </a:lnTo>
                  <a:cubicBezTo>
                    <a:pt x="1097" y="1359"/>
                    <a:pt x="1101" y="1322"/>
                    <a:pt x="1104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5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0" y="1441"/>
                    <a:pt x="690" y="1422"/>
                    <a:pt x="690" y="1400"/>
                  </a:cubicBezTo>
                  <a:cubicBezTo>
                    <a:pt x="690" y="1381"/>
                    <a:pt x="690" y="1363"/>
                    <a:pt x="693" y="1344"/>
                  </a:cubicBezTo>
                  <a:close/>
                  <a:moveTo>
                    <a:pt x="2222" y="1203"/>
                  </a:moveTo>
                  <a:lnTo>
                    <a:pt x="2229" y="1206"/>
                  </a:lnTo>
                  <a:cubicBezTo>
                    <a:pt x="2229" y="1206"/>
                    <a:pt x="2226" y="1262"/>
                    <a:pt x="2222" y="1322"/>
                  </a:cubicBezTo>
                  <a:cubicBezTo>
                    <a:pt x="2219" y="1419"/>
                    <a:pt x="2217" y="1462"/>
                    <a:pt x="2217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3" y="1322"/>
                    <a:pt x="2216" y="1262"/>
                    <a:pt x="2222" y="1203"/>
                  </a:cubicBezTo>
                  <a:close/>
                  <a:moveTo>
                    <a:pt x="570" y="1299"/>
                  </a:moveTo>
                  <a:cubicBezTo>
                    <a:pt x="571" y="1299"/>
                    <a:pt x="571" y="1305"/>
                    <a:pt x="571" y="1325"/>
                  </a:cubicBezTo>
                  <a:lnTo>
                    <a:pt x="571" y="1385"/>
                  </a:lnTo>
                  <a:cubicBezTo>
                    <a:pt x="569" y="1427"/>
                    <a:pt x="567" y="1467"/>
                    <a:pt x="565" y="1467"/>
                  </a:cubicBezTo>
                  <a:cubicBezTo>
                    <a:pt x="565" y="1467"/>
                    <a:pt x="565" y="1461"/>
                    <a:pt x="565" y="1444"/>
                  </a:cubicBezTo>
                  <a:cubicBezTo>
                    <a:pt x="565" y="1444"/>
                    <a:pt x="565" y="1385"/>
                    <a:pt x="568" y="1325"/>
                  </a:cubicBezTo>
                  <a:cubicBezTo>
                    <a:pt x="568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8" y="1253"/>
                  </a:moveTo>
                  <a:cubicBezTo>
                    <a:pt x="2564" y="1291"/>
                    <a:pt x="2567" y="1331"/>
                    <a:pt x="2564" y="1372"/>
                  </a:cubicBezTo>
                  <a:cubicBezTo>
                    <a:pt x="2567" y="1488"/>
                    <a:pt x="2567" y="1488"/>
                    <a:pt x="2561" y="1488"/>
                  </a:cubicBezTo>
                  <a:cubicBezTo>
                    <a:pt x="2558" y="1488"/>
                    <a:pt x="2555" y="1488"/>
                    <a:pt x="2555" y="1428"/>
                  </a:cubicBezTo>
                  <a:lnTo>
                    <a:pt x="2558" y="1428"/>
                  </a:lnTo>
                  <a:cubicBezTo>
                    <a:pt x="2558" y="1446"/>
                    <a:pt x="2558" y="1453"/>
                    <a:pt x="2558" y="1453"/>
                  </a:cubicBezTo>
                  <a:cubicBezTo>
                    <a:pt x="2559" y="1453"/>
                    <a:pt x="2560" y="1411"/>
                    <a:pt x="2558" y="1369"/>
                  </a:cubicBezTo>
                  <a:lnTo>
                    <a:pt x="2558" y="1253"/>
                  </a:lnTo>
                  <a:close/>
                  <a:moveTo>
                    <a:pt x="2599" y="1375"/>
                  </a:moveTo>
                  <a:lnTo>
                    <a:pt x="2602" y="1435"/>
                  </a:lnTo>
                  <a:cubicBezTo>
                    <a:pt x="2602" y="1494"/>
                    <a:pt x="2599" y="1494"/>
                    <a:pt x="2595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2" y="1413"/>
                    <a:pt x="2595" y="1394"/>
                    <a:pt x="2599" y="1375"/>
                  </a:cubicBezTo>
                  <a:close/>
                  <a:moveTo>
                    <a:pt x="2009" y="1469"/>
                  </a:moveTo>
                  <a:lnTo>
                    <a:pt x="2013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1" y="1416"/>
                  </a:lnTo>
                  <a:cubicBezTo>
                    <a:pt x="2041" y="1454"/>
                    <a:pt x="2041" y="1494"/>
                    <a:pt x="2038" y="1532"/>
                  </a:cubicBezTo>
                  <a:cubicBezTo>
                    <a:pt x="2037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4" y="1432"/>
                  </a:moveTo>
                  <a:cubicBezTo>
                    <a:pt x="2157" y="1432"/>
                    <a:pt x="2154" y="1491"/>
                    <a:pt x="2150" y="1607"/>
                  </a:cubicBezTo>
                  <a:cubicBezTo>
                    <a:pt x="2148" y="1632"/>
                    <a:pt x="2146" y="1646"/>
                    <a:pt x="2146" y="1646"/>
                  </a:cubicBezTo>
                  <a:cubicBezTo>
                    <a:pt x="2145" y="1646"/>
                    <a:pt x="2145" y="1617"/>
                    <a:pt x="2147" y="1548"/>
                  </a:cubicBezTo>
                  <a:lnTo>
                    <a:pt x="2154" y="1432"/>
                  </a:lnTo>
                  <a:close/>
                  <a:moveTo>
                    <a:pt x="2454" y="1353"/>
                  </a:moveTo>
                  <a:lnTo>
                    <a:pt x="2454" y="1472"/>
                  </a:lnTo>
                  <a:cubicBezTo>
                    <a:pt x="2451" y="1532"/>
                    <a:pt x="2451" y="1588"/>
                    <a:pt x="2451" y="1648"/>
                  </a:cubicBezTo>
                  <a:cubicBezTo>
                    <a:pt x="2450" y="1628"/>
                    <a:pt x="2447" y="1609"/>
                    <a:pt x="2442" y="1588"/>
                  </a:cubicBezTo>
                  <a:lnTo>
                    <a:pt x="2432" y="1588"/>
                  </a:lnTo>
                  <a:lnTo>
                    <a:pt x="2442" y="1529"/>
                  </a:lnTo>
                  <a:cubicBezTo>
                    <a:pt x="2451" y="1491"/>
                    <a:pt x="2454" y="1450"/>
                    <a:pt x="2451" y="1413"/>
                  </a:cubicBezTo>
                  <a:cubicBezTo>
                    <a:pt x="2451" y="1394"/>
                    <a:pt x="2454" y="1372"/>
                    <a:pt x="2454" y="1353"/>
                  </a:cubicBezTo>
                  <a:close/>
                  <a:moveTo>
                    <a:pt x="464" y="1488"/>
                  </a:moveTo>
                  <a:lnTo>
                    <a:pt x="464" y="1488"/>
                  </a:lnTo>
                  <a:cubicBezTo>
                    <a:pt x="468" y="1548"/>
                    <a:pt x="468" y="1607"/>
                    <a:pt x="461" y="1663"/>
                  </a:cubicBezTo>
                  <a:cubicBezTo>
                    <a:pt x="458" y="1663"/>
                    <a:pt x="458" y="1663"/>
                    <a:pt x="458" y="1604"/>
                  </a:cubicBezTo>
                  <a:cubicBezTo>
                    <a:pt x="458" y="1566"/>
                    <a:pt x="461" y="1526"/>
                    <a:pt x="464" y="1488"/>
                  </a:cubicBezTo>
                  <a:close/>
                  <a:moveTo>
                    <a:pt x="1975" y="1582"/>
                  </a:moveTo>
                  <a:cubicBezTo>
                    <a:pt x="1972" y="1601"/>
                    <a:pt x="1972" y="1623"/>
                    <a:pt x="1972" y="1642"/>
                  </a:cubicBezTo>
                  <a:cubicBezTo>
                    <a:pt x="1972" y="1660"/>
                    <a:pt x="1972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8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29" y="1582"/>
                    <a:pt x="29" y="1623"/>
                    <a:pt x="26" y="1660"/>
                  </a:cubicBezTo>
                  <a:cubicBezTo>
                    <a:pt x="24" y="1695"/>
                    <a:pt x="23" y="1710"/>
                    <a:pt x="22" y="1710"/>
                  </a:cubicBezTo>
                  <a:cubicBezTo>
                    <a:pt x="20" y="1710"/>
                    <a:pt x="21" y="1626"/>
                    <a:pt x="26" y="1544"/>
                  </a:cubicBezTo>
                  <a:cubicBezTo>
                    <a:pt x="27" y="1485"/>
                    <a:pt x="28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4" y="1660"/>
                  </a:lnTo>
                  <a:cubicBezTo>
                    <a:pt x="844" y="1714"/>
                    <a:pt x="841" y="1717"/>
                    <a:pt x="841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0" y="1601"/>
                  </a:cubicBezTo>
                  <a:close/>
                  <a:moveTo>
                    <a:pt x="1492" y="1632"/>
                  </a:moveTo>
                  <a:cubicBezTo>
                    <a:pt x="1492" y="1692"/>
                    <a:pt x="1489" y="1751"/>
                    <a:pt x="1489" y="1751"/>
                  </a:cubicBezTo>
                  <a:lnTo>
                    <a:pt x="1486" y="1751"/>
                  </a:lnTo>
                  <a:cubicBezTo>
                    <a:pt x="1486" y="1710"/>
                    <a:pt x="1486" y="1673"/>
                    <a:pt x="1489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800" y="1770"/>
                  </a:lnTo>
                  <a:cubicBezTo>
                    <a:pt x="800" y="1732"/>
                    <a:pt x="800" y="1692"/>
                    <a:pt x="803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2" y="1783"/>
                  </a:cubicBezTo>
                  <a:lnTo>
                    <a:pt x="2555" y="1783"/>
                  </a:lnTo>
                  <a:lnTo>
                    <a:pt x="2552" y="1723"/>
                  </a:lnTo>
                  <a:close/>
                  <a:moveTo>
                    <a:pt x="26" y="952"/>
                  </a:moveTo>
                  <a:cubicBezTo>
                    <a:pt x="19" y="993"/>
                    <a:pt x="19" y="1030"/>
                    <a:pt x="23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6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7" y="1187"/>
                  </a:cubicBezTo>
                  <a:cubicBezTo>
                    <a:pt x="7" y="1170"/>
                    <a:pt x="7" y="1162"/>
                    <a:pt x="6" y="1162"/>
                  </a:cubicBezTo>
                  <a:lnTo>
                    <a:pt x="6" y="1162"/>
                  </a:lnTo>
                  <a:cubicBezTo>
                    <a:pt x="6" y="1162"/>
                    <a:pt x="5" y="1205"/>
                    <a:pt x="7" y="1247"/>
                  </a:cubicBezTo>
                  <a:cubicBezTo>
                    <a:pt x="7" y="1284"/>
                    <a:pt x="7" y="1325"/>
                    <a:pt x="4" y="1363"/>
                  </a:cubicBezTo>
                  <a:lnTo>
                    <a:pt x="4" y="1482"/>
                  </a:lnTo>
                  <a:cubicBezTo>
                    <a:pt x="1" y="1560"/>
                    <a:pt x="4" y="1638"/>
                    <a:pt x="10" y="1720"/>
                  </a:cubicBezTo>
                  <a:cubicBezTo>
                    <a:pt x="15" y="1755"/>
                    <a:pt x="21" y="1789"/>
                    <a:pt x="25" y="1789"/>
                  </a:cubicBezTo>
                  <a:cubicBezTo>
                    <a:pt x="28" y="1789"/>
                    <a:pt x="31" y="1771"/>
                    <a:pt x="32" y="1723"/>
                  </a:cubicBezTo>
                  <a:cubicBezTo>
                    <a:pt x="32" y="1701"/>
                    <a:pt x="32" y="1682"/>
                    <a:pt x="38" y="1663"/>
                  </a:cubicBezTo>
                  <a:cubicBezTo>
                    <a:pt x="41" y="1682"/>
                    <a:pt x="41" y="1704"/>
                    <a:pt x="41" y="1723"/>
                  </a:cubicBezTo>
                  <a:cubicBezTo>
                    <a:pt x="41" y="1783"/>
                    <a:pt x="54" y="1786"/>
                    <a:pt x="70" y="1786"/>
                  </a:cubicBezTo>
                  <a:cubicBezTo>
                    <a:pt x="88" y="1789"/>
                    <a:pt x="98" y="1792"/>
                    <a:pt x="101" y="1852"/>
                  </a:cubicBezTo>
                  <a:cubicBezTo>
                    <a:pt x="104" y="1911"/>
                    <a:pt x="107" y="1911"/>
                    <a:pt x="107" y="1911"/>
                  </a:cubicBezTo>
                  <a:cubicBezTo>
                    <a:pt x="107" y="1865"/>
                    <a:pt x="118" y="1856"/>
                    <a:pt x="134" y="1856"/>
                  </a:cubicBezTo>
                  <a:cubicBezTo>
                    <a:pt x="138" y="1856"/>
                    <a:pt x="143" y="1857"/>
                    <a:pt x="148" y="1858"/>
                  </a:cubicBezTo>
                  <a:cubicBezTo>
                    <a:pt x="153" y="1858"/>
                    <a:pt x="158" y="1859"/>
                    <a:pt x="162" y="1859"/>
                  </a:cubicBezTo>
                  <a:cubicBezTo>
                    <a:pt x="179" y="1859"/>
                    <a:pt x="192" y="1851"/>
                    <a:pt x="192" y="1804"/>
                  </a:cubicBezTo>
                  <a:lnTo>
                    <a:pt x="198" y="1804"/>
                  </a:lnTo>
                  <a:cubicBezTo>
                    <a:pt x="198" y="1864"/>
                    <a:pt x="204" y="1864"/>
                    <a:pt x="211" y="1867"/>
                  </a:cubicBezTo>
                  <a:cubicBezTo>
                    <a:pt x="217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3" y="1870"/>
                  </a:cubicBezTo>
                  <a:cubicBezTo>
                    <a:pt x="239" y="1870"/>
                    <a:pt x="242" y="1870"/>
                    <a:pt x="242" y="1811"/>
                  </a:cubicBezTo>
                  <a:cubicBezTo>
                    <a:pt x="245" y="1811"/>
                    <a:pt x="267" y="1814"/>
                    <a:pt x="276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1" y="1899"/>
                    <a:pt x="284" y="1859"/>
                    <a:pt x="286" y="1817"/>
                  </a:cubicBezTo>
                  <a:cubicBezTo>
                    <a:pt x="286" y="1779"/>
                    <a:pt x="286" y="1739"/>
                    <a:pt x="292" y="1701"/>
                  </a:cubicBezTo>
                  <a:lnTo>
                    <a:pt x="292" y="1817"/>
                  </a:lnTo>
                  <a:cubicBezTo>
                    <a:pt x="289" y="1877"/>
                    <a:pt x="289" y="1877"/>
                    <a:pt x="295" y="1877"/>
                  </a:cubicBezTo>
                  <a:lnTo>
                    <a:pt x="301" y="1880"/>
                  </a:lnTo>
                  <a:cubicBezTo>
                    <a:pt x="301" y="1831"/>
                    <a:pt x="312" y="1822"/>
                    <a:pt x="327" y="1822"/>
                  </a:cubicBezTo>
                  <a:cubicBezTo>
                    <a:pt x="331" y="1822"/>
                    <a:pt x="335" y="1823"/>
                    <a:pt x="339" y="1823"/>
                  </a:cubicBezTo>
                  <a:cubicBezTo>
                    <a:pt x="346" y="1825"/>
                    <a:pt x="352" y="1826"/>
                    <a:pt x="357" y="1826"/>
                  </a:cubicBezTo>
                  <a:cubicBezTo>
                    <a:pt x="371" y="1826"/>
                    <a:pt x="377" y="1815"/>
                    <a:pt x="377" y="1770"/>
                  </a:cubicBezTo>
                  <a:cubicBezTo>
                    <a:pt x="377" y="1741"/>
                    <a:pt x="377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6" y="1929"/>
                    <a:pt x="408" y="1929"/>
                  </a:cubicBezTo>
                  <a:cubicBezTo>
                    <a:pt x="409" y="1929"/>
                    <a:pt x="410" y="1916"/>
                    <a:pt x="411" y="1895"/>
                  </a:cubicBezTo>
                  <a:cubicBezTo>
                    <a:pt x="408" y="1855"/>
                    <a:pt x="408" y="1814"/>
                    <a:pt x="408" y="1776"/>
                  </a:cubicBezTo>
                  <a:cubicBezTo>
                    <a:pt x="408" y="1717"/>
                    <a:pt x="409" y="1687"/>
                    <a:pt x="410" y="1687"/>
                  </a:cubicBezTo>
                  <a:cubicBezTo>
                    <a:pt x="411" y="1687"/>
                    <a:pt x="413" y="1717"/>
                    <a:pt x="414" y="1776"/>
                  </a:cubicBezTo>
                  <a:cubicBezTo>
                    <a:pt x="414" y="1823"/>
                    <a:pt x="422" y="1843"/>
                    <a:pt x="431" y="1843"/>
                  </a:cubicBezTo>
                  <a:cubicBezTo>
                    <a:pt x="444" y="1843"/>
                    <a:pt x="463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8" y="1842"/>
                    <a:pt x="480" y="1845"/>
                  </a:cubicBezTo>
                  <a:lnTo>
                    <a:pt x="489" y="1845"/>
                  </a:lnTo>
                  <a:cubicBezTo>
                    <a:pt x="489" y="1797"/>
                    <a:pt x="493" y="1779"/>
                    <a:pt x="497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8" y="1908"/>
                  </a:cubicBezTo>
                  <a:cubicBezTo>
                    <a:pt x="522" y="1860"/>
                    <a:pt x="526" y="1843"/>
                    <a:pt x="531" y="1843"/>
                  </a:cubicBezTo>
                  <a:cubicBezTo>
                    <a:pt x="537" y="1843"/>
                    <a:pt x="543" y="1879"/>
                    <a:pt x="543" y="1914"/>
                  </a:cubicBezTo>
                  <a:lnTo>
                    <a:pt x="549" y="1914"/>
                  </a:lnTo>
                  <a:cubicBezTo>
                    <a:pt x="552" y="1866"/>
                    <a:pt x="556" y="1857"/>
                    <a:pt x="560" y="1857"/>
                  </a:cubicBezTo>
                  <a:cubicBezTo>
                    <a:pt x="560" y="1857"/>
                    <a:pt x="561" y="1857"/>
                    <a:pt x="562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68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6" y="1801"/>
                  </a:cubicBezTo>
                  <a:cubicBezTo>
                    <a:pt x="612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7" y="1763"/>
                    <a:pt x="628" y="1763"/>
                  </a:cubicBezTo>
                  <a:cubicBezTo>
                    <a:pt x="630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5" y="1853"/>
                    <a:pt x="649" y="1839"/>
                    <a:pt x="652" y="1811"/>
                  </a:cubicBezTo>
                  <a:lnTo>
                    <a:pt x="659" y="1811"/>
                  </a:lnTo>
                  <a:cubicBezTo>
                    <a:pt x="660" y="1871"/>
                    <a:pt x="663" y="1900"/>
                    <a:pt x="667" y="1900"/>
                  </a:cubicBezTo>
                  <a:cubicBezTo>
                    <a:pt x="670" y="1900"/>
                    <a:pt x="673" y="1871"/>
                    <a:pt x="674" y="1814"/>
                  </a:cubicBezTo>
                  <a:cubicBezTo>
                    <a:pt x="674" y="1873"/>
                    <a:pt x="678" y="1873"/>
                    <a:pt x="681" y="1873"/>
                  </a:cubicBezTo>
                  <a:cubicBezTo>
                    <a:pt x="684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3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3" y="1818"/>
                    <a:pt x="713" y="1818"/>
                    <a:pt x="714" y="1818"/>
                  </a:cubicBezTo>
                  <a:cubicBezTo>
                    <a:pt x="716" y="1818"/>
                    <a:pt x="719" y="1809"/>
                    <a:pt x="721" y="1761"/>
                  </a:cubicBezTo>
                  <a:cubicBezTo>
                    <a:pt x="725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28" y="1742"/>
                    <a:pt x="728" y="1779"/>
                    <a:pt x="725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6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1" y="1782"/>
                    <a:pt x="772" y="1782"/>
                  </a:cubicBezTo>
                  <a:cubicBezTo>
                    <a:pt x="772" y="1782"/>
                    <a:pt x="773" y="1797"/>
                    <a:pt x="775" y="1826"/>
                  </a:cubicBezTo>
                  <a:cubicBezTo>
                    <a:pt x="775" y="1851"/>
                    <a:pt x="775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79" y="1739"/>
                    <a:pt x="781" y="1725"/>
                    <a:pt x="782" y="1725"/>
                  </a:cubicBezTo>
                  <a:cubicBezTo>
                    <a:pt x="784" y="1725"/>
                    <a:pt x="786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90" y="1869"/>
                    <a:pt x="790" y="1854"/>
                    <a:pt x="790" y="1830"/>
                  </a:cubicBezTo>
                  <a:cubicBezTo>
                    <a:pt x="793" y="1770"/>
                    <a:pt x="797" y="1770"/>
                    <a:pt x="797" y="1770"/>
                  </a:cubicBezTo>
                  <a:cubicBezTo>
                    <a:pt x="797" y="1830"/>
                    <a:pt x="825" y="1833"/>
                    <a:pt x="853" y="1839"/>
                  </a:cubicBezTo>
                  <a:cubicBezTo>
                    <a:pt x="859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60" y="1652"/>
                  </a:cubicBezTo>
                  <a:cubicBezTo>
                    <a:pt x="860" y="1652"/>
                    <a:pt x="861" y="1686"/>
                    <a:pt x="862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69" y="1854"/>
                    <a:pt x="870" y="1810"/>
                    <a:pt x="869" y="1723"/>
                  </a:cubicBezTo>
                  <a:cubicBezTo>
                    <a:pt x="867" y="1663"/>
                    <a:pt x="866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6" y="1768"/>
                    <a:pt x="876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6" y="1807"/>
                    <a:pt x="887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7" y="1867"/>
                  </a:cubicBezTo>
                  <a:cubicBezTo>
                    <a:pt x="899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3" y="1699"/>
                  </a:cubicBezTo>
                  <a:cubicBezTo>
                    <a:pt x="914" y="1699"/>
                    <a:pt x="914" y="1728"/>
                    <a:pt x="913" y="1786"/>
                  </a:cubicBezTo>
                  <a:cubicBezTo>
                    <a:pt x="911" y="1832"/>
                    <a:pt x="913" y="1852"/>
                    <a:pt x="916" y="1852"/>
                  </a:cubicBezTo>
                  <a:cubicBezTo>
                    <a:pt x="920" y="1852"/>
                    <a:pt x="926" y="1802"/>
                    <a:pt x="928" y="1729"/>
                  </a:cubicBezTo>
                  <a:cubicBezTo>
                    <a:pt x="930" y="1662"/>
                    <a:pt x="931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8" y="1732"/>
                    <a:pt x="941" y="1732"/>
                    <a:pt x="941" y="1792"/>
                  </a:cubicBezTo>
                  <a:cubicBezTo>
                    <a:pt x="941" y="1792"/>
                    <a:pt x="944" y="1792"/>
                    <a:pt x="950" y="1732"/>
                  </a:cubicBezTo>
                  <a:cubicBezTo>
                    <a:pt x="953" y="1689"/>
                    <a:pt x="955" y="1670"/>
                    <a:pt x="958" y="1670"/>
                  </a:cubicBezTo>
                  <a:cubicBezTo>
                    <a:pt x="963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3" y="1694"/>
                    <a:pt x="985" y="1675"/>
                    <a:pt x="988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997" y="1720"/>
                    <a:pt x="1003" y="1682"/>
                  </a:cubicBezTo>
                  <a:cubicBezTo>
                    <a:pt x="1007" y="1682"/>
                    <a:pt x="1010" y="1682"/>
                    <a:pt x="1010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6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5" y="1864"/>
                  </a:lnTo>
                  <a:cubicBezTo>
                    <a:pt x="1036" y="1834"/>
                    <a:pt x="1039" y="1819"/>
                    <a:pt x="1041" y="1819"/>
                  </a:cubicBezTo>
                  <a:cubicBezTo>
                    <a:pt x="1043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4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3" y="1912"/>
                  </a:cubicBezTo>
                  <a:cubicBezTo>
                    <a:pt x="1064" y="1912"/>
                    <a:pt x="1065" y="1897"/>
                    <a:pt x="1066" y="1867"/>
                  </a:cubicBezTo>
                  <a:cubicBezTo>
                    <a:pt x="1066" y="1819"/>
                    <a:pt x="1068" y="1810"/>
                    <a:pt x="1071" y="1810"/>
                  </a:cubicBezTo>
                  <a:cubicBezTo>
                    <a:pt x="1071" y="1810"/>
                    <a:pt x="1072" y="1810"/>
                    <a:pt x="1072" y="1811"/>
                  </a:cubicBezTo>
                  <a:lnTo>
                    <a:pt x="1079" y="1811"/>
                  </a:lnTo>
                  <a:cubicBezTo>
                    <a:pt x="1079" y="1751"/>
                    <a:pt x="1079" y="1751"/>
                    <a:pt x="1082" y="1751"/>
                  </a:cubicBezTo>
                  <a:cubicBezTo>
                    <a:pt x="1085" y="1751"/>
                    <a:pt x="1094" y="1814"/>
                    <a:pt x="1097" y="1814"/>
                  </a:cubicBezTo>
                  <a:cubicBezTo>
                    <a:pt x="1107" y="1814"/>
                    <a:pt x="1107" y="1814"/>
                    <a:pt x="1104" y="1754"/>
                  </a:cubicBezTo>
                  <a:cubicBezTo>
                    <a:pt x="1102" y="1754"/>
                    <a:pt x="1101" y="1728"/>
                    <a:pt x="1103" y="1728"/>
                  </a:cubicBezTo>
                  <a:lnTo>
                    <a:pt x="1103" y="1728"/>
                  </a:lnTo>
                  <a:cubicBezTo>
                    <a:pt x="1103" y="1728"/>
                    <a:pt x="1105" y="1735"/>
                    <a:pt x="1107" y="1754"/>
                  </a:cubicBezTo>
                  <a:cubicBezTo>
                    <a:pt x="1110" y="1754"/>
                    <a:pt x="1119" y="1817"/>
                    <a:pt x="1129" y="1817"/>
                  </a:cubicBezTo>
                  <a:cubicBezTo>
                    <a:pt x="1131" y="1818"/>
                    <a:pt x="1132" y="1818"/>
                    <a:pt x="1133" y="1818"/>
                  </a:cubicBezTo>
                  <a:cubicBezTo>
                    <a:pt x="1138" y="1818"/>
                    <a:pt x="1139" y="1809"/>
                    <a:pt x="1141" y="1761"/>
                  </a:cubicBezTo>
                  <a:cubicBezTo>
                    <a:pt x="1140" y="1701"/>
                    <a:pt x="1140" y="1671"/>
                    <a:pt x="1140" y="1671"/>
                  </a:cubicBezTo>
                  <a:lnTo>
                    <a:pt x="1140" y="1671"/>
                  </a:lnTo>
                  <a:cubicBezTo>
                    <a:pt x="1141" y="1671"/>
                    <a:pt x="1141" y="1701"/>
                    <a:pt x="1141" y="1761"/>
                  </a:cubicBezTo>
                  <a:cubicBezTo>
                    <a:pt x="1145" y="1830"/>
                    <a:pt x="1148" y="1859"/>
                    <a:pt x="1149" y="1859"/>
                  </a:cubicBezTo>
                  <a:cubicBezTo>
                    <a:pt x="1150" y="1859"/>
                    <a:pt x="1151" y="1845"/>
                    <a:pt x="1151" y="1820"/>
                  </a:cubicBezTo>
                  <a:cubicBezTo>
                    <a:pt x="1153" y="1772"/>
                    <a:pt x="1154" y="1763"/>
                    <a:pt x="1156" y="1763"/>
                  </a:cubicBezTo>
                  <a:cubicBezTo>
                    <a:pt x="1156" y="1763"/>
                    <a:pt x="1156" y="1763"/>
                    <a:pt x="1157" y="1764"/>
                  </a:cubicBezTo>
                  <a:cubicBezTo>
                    <a:pt x="1157" y="1792"/>
                    <a:pt x="1158" y="1807"/>
                    <a:pt x="1159" y="1807"/>
                  </a:cubicBezTo>
                  <a:cubicBezTo>
                    <a:pt x="1161" y="1807"/>
                    <a:pt x="1163" y="1793"/>
                    <a:pt x="1166" y="1764"/>
                  </a:cubicBezTo>
                  <a:cubicBezTo>
                    <a:pt x="1170" y="1764"/>
                    <a:pt x="1170" y="1764"/>
                    <a:pt x="1170" y="1823"/>
                  </a:cubicBezTo>
                  <a:lnTo>
                    <a:pt x="1176" y="1823"/>
                  </a:lnTo>
                  <a:cubicBezTo>
                    <a:pt x="1178" y="1776"/>
                    <a:pt x="1183" y="1758"/>
                    <a:pt x="1188" y="1758"/>
                  </a:cubicBezTo>
                  <a:cubicBezTo>
                    <a:pt x="1195" y="1758"/>
                    <a:pt x="1202" y="1794"/>
                    <a:pt x="1204" y="1830"/>
                  </a:cubicBezTo>
                  <a:cubicBezTo>
                    <a:pt x="1204" y="1830"/>
                    <a:pt x="1207" y="1830"/>
                    <a:pt x="1210" y="1770"/>
                  </a:cubicBezTo>
                  <a:cubicBezTo>
                    <a:pt x="1212" y="1712"/>
                    <a:pt x="1213" y="1683"/>
                    <a:pt x="1215" y="1683"/>
                  </a:cubicBezTo>
                  <a:cubicBezTo>
                    <a:pt x="1216" y="1683"/>
                    <a:pt x="1217" y="1712"/>
                    <a:pt x="1217" y="1770"/>
                  </a:cubicBezTo>
                  <a:cubicBezTo>
                    <a:pt x="1217" y="1830"/>
                    <a:pt x="1217" y="1859"/>
                    <a:pt x="1217" y="1859"/>
                  </a:cubicBezTo>
                  <a:cubicBezTo>
                    <a:pt x="1217" y="1859"/>
                    <a:pt x="1218" y="1830"/>
                    <a:pt x="1220" y="1770"/>
                  </a:cubicBezTo>
                  <a:cubicBezTo>
                    <a:pt x="1221" y="1747"/>
                    <a:pt x="1224" y="1733"/>
                    <a:pt x="1228" y="1733"/>
                  </a:cubicBezTo>
                  <a:cubicBezTo>
                    <a:pt x="1232" y="1733"/>
                    <a:pt x="1237" y="1762"/>
                    <a:pt x="1235" y="1833"/>
                  </a:cubicBezTo>
                  <a:lnTo>
                    <a:pt x="1235" y="1952"/>
                  </a:lnTo>
                  <a:cubicBezTo>
                    <a:pt x="1238" y="1892"/>
                    <a:pt x="1242" y="1892"/>
                    <a:pt x="1242" y="1892"/>
                  </a:cubicBezTo>
                  <a:cubicBezTo>
                    <a:pt x="1242" y="1844"/>
                    <a:pt x="1244" y="1835"/>
                    <a:pt x="1249" y="1835"/>
                  </a:cubicBezTo>
                  <a:cubicBezTo>
                    <a:pt x="1251" y="1835"/>
                    <a:pt x="1252" y="1835"/>
                    <a:pt x="1254" y="1836"/>
                  </a:cubicBezTo>
                  <a:cubicBezTo>
                    <a:pt x="1260" y="1836"/>
                    <a:pt x="1273" y="1779"/>
                    <a:pt x="1279" y="1779"/>
                  </a:cubicBezTo>
                  <a:cubicBezTo>
                    <a:pt x="1285" y="1779"/>
                    <a:pt x="1295" y="1783"/>
                    <a:pt x="1298" y="1842"/>
                  </a:cubicBezTo>
                  <a:cubicBezTo>
                    <a:pt x="1301" y="1842"/>
                    <a:pt x="1304" y="1842"/>
                    <a:pt x="1311" y="1786"/>
                  </a:cubicBezTo>
                  <a:cubicBezTo>
                    <a:pt x="1312" y="1756"/>
                    <a:pt x="1314" y="1741"/>
                    <a:pt x="1316" y="1741"/>
                  </a:cubicBezTo>
                  <a:cubicBezTo>
                    <a:pt x="1318" y="1741"/>
                    <a:pt x="1320" y="1756"/>
                    <a:pt x="1320" y="1786"/>
                  </a:cubicBezTo>
                  <a:lnTo>
                    <a:pt x="1323" y="1786"/>
                  </a:lnTo>
                  <a:cubicBezTo>
                    <a:pt x="1329" y="1729"/>
                    <a:pt x="1332" y="1729"/>
                    <a:pt x="1332" y="1729"/>
                  </a:cubicBezTo>
                  <a:cubicBezTo>
                    <a:pt x="1332" y="1771"/>
                    <a:pt x="1334" y="1813"/>
                    <a:pt x="1336" y="1813"/>
                  </a:cubicBezTo>
                  <a:cubicBezTo>
                    <a:pt x="1337" y="1813"/>
                    <a:pt x="1338" y="1806"/>
                    <a:pt x="1339" y="1789"/>
                  </a:cubicBezTo>
                  <a:cubicBezTo>
                    <a:pt x="1339" y="1729"/>
                    <a:pt x="1342" y="1729"/>
                    <a:pt x="1348" y="1729"/>
                  </a:cubicBezTo>
                  <a:cubicBezTo>
                    <a:pt x="1352" y="1763"/>
                    <a:pt x="1386" y="1783"/>
                    <a:pt x="1416" y="1783"/>
                  </a:cubicBezTo>
                  <a:cubicBezTo>
                    <a:pt x="1438" y="1783"/>
                    <a:pt x="1458" y="1771"/>
                    <a:pt x="1458" y="1745"/>
                  </a:cubicBezTo>
                  <a:lnTo>
                    <a:pt x="1467" y="1748"/>
                  </a:lnTo>
                  <a:lnTo>
                    <a:pt x="1477" y="1748"/>
                  </a:lnTo>
                  <a:cubicBezTo>
                    <a:pt x="1477" y="1799"/>
                    <a:pt x="1480" y="1818"/>
                    <a:pt x="1484" y="1818"/>
                  </a:cubicBezTo>
                  <a:cubicBezTo>
                    <a:pt x="1489" y="1818"/>
                    <a:pt x="1496" y="1785"/>
                    <a:pt x="1502" y="1751"/>
                  </a:cubicBezTo>
                  <a:cubicBezTo>
                    <a:pt x="1505" y="1695"/>
                    <a:pt x="1508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1" y="1793"/>
                    <a:pt x="1524" y="1779"/>
                    <a:pt x="1527" y="1754"/>
                  </a:cubicBezTo>
                  <a:cubicBezTo>
                    <a:pt x="1528" y="1697"/>
                    <a:pt x="1530" y="1668"/>
                    <a:pt x="1531" y="1668"/>
                  </a:cubicBezTo>
                  <a:cubicBezTo>
                    <a:pt x="1532" y="1668"/>
                    <a:pt x="1533" y="1698"/>
                    <a:pt x="1533" y="1757"/>
                  </a:cubicBezTo>
                  <a:cubicBezTo>
                    <a:pt x="1533" y="1810"/>
                    <a:pt x="1534" y="1839"/>
                    <a:pt x="1536" y="1839"/>
                  </a:cubicBezTo>
                  <a:cubicBezTo>
                    <a:pt x="1539" y="1839"/>
                    <a:pt x="1542" y="1796"/>
                    <a:pt x="1546" y="1698"/>
                  </a:cubicBezTo>
                  <a:cubicBezTo>
                    <a:pt x="1547" y="1670"/>
                    <a:pt x="1548" y="1656"/>
                    <a:pt x="1549" y="1656"/>
                  </a:cubicBezTo>
                  <a:cubicBezTo>
                    <a:pt x="1549" y="1656"/>
                    <a:pt x="1550" y="1671"/>
                    <a:pt x="1552" y="1701"/>
                  </a:cubicBezTo>
                  <a:cubicBezTo>
                    <a:pt x="1554" y="1771"/>
                    <a:pt x="1556" y="1800"/>
                    <a:pt x="1557" y="1800"/>
                  </a:cubicBezTo>
                  <a:cubicBezTo>
                    <a:pt x="1558" y="1800"/>
                    <a:pt x="1558" y="1785"/>
                    <a:pt x="1558" y="1761"/>
                  </a:cubicBezTo>
                  <a:cubicBezTo>
                    <a:pt x="1560" y="1701"/>
                    <a:pt x="1561" y="1671"/>
                    <a:pt x="1563" y="1671"/>
                  </a:cubicBezTo>
                  <a:cubicBezTo>
                    <a:pt x="1564" y="1671"/>
                    <a:pt x="1566" y="1701"/>
                    <a:pt x="1568" y="1761"/>
                  </a:cubicBezTo>
                  <a:cubicBezTo>
                    <a:pt x="1571" y="1821"/>
                    <a:pt x="1572" y="1850"/>
                    <a:pt x="1573" y="1850"/>
                  </a:cubicBezTo>
                  <a:cubicBezTo>
                    <a:pt x="1575" y="1850"/>
                    <a:pt x="1575" y="1821"/>
                    <a:pt x="1577" y="1764"/>
                  </a:cubicBezTo>
                  <a:cubicBezTo>
                    <a:pt x="1578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6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2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5" y="1767"/>
                    <a:pt x="1633" y="1830"/>
                    <a:pt x="1655" y="1833"/>
                  </a:cubicBezTo>
                  <a:cubicBezTo>
                    <a:pt x="1664" y="1834"/>
                    <a:pt x="1670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4" y="1690"/>
                  </a:cubicBezTo>
                  <a:cubicBezTo>
                    <a:pt x="1695" y="1690"/>
                    <a:pt x="1698" y="1720"/>
                    <a:pt x="1699" y="1779"/>
                  </a:cubicBezTo>
                  <a:cubicBezTo>
                    <a:pt x="1702" y="1779"/>
                    <a:pt x="1709" y="1839"/>
                    <a:pt x="1715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2" y="1808"/>
                    <a:pt x="1749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1" y="1792"/>
                  </a:cubicBezTo>
                  <a:cubicBezTo>
                    <a:pt x="1784" y="1762"/>
                    <a:pt x="1785" y="1747"/>
                    <a:pt x="1786" y="1747"/>
                  </a:cubicBezTo>
                  <a:cubicBezTo>
                    <a:pt x="1788" y="1747"/>
                    <a:pt x="1788" y="1762"/>
                    <a:pt x="1790" y="1792"/>
                  </a:cubicBezTo>
                  <a:cubicBezTo>
                    <a:pt x="1790" y="1827"/>
                    <a:pt x="1796" y="1863"/>
                    <a:pt x="1802" y="1863"/>
                  </a:cubicBezTo>
                  <a:cubicBezTo>
                    <a:pt x="1806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4" y="1858"/>
                  </a:cubicBezTo>
                  <a:cubicBezTo>
                    <a:pt x="1824" y="1926"/>
                    <a:pt x="1826" y="1954"/>
                    <a:pt x="1826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50" y="1682"/>
                  </a:cubicBezTo>
                  <a:cubicBezTo>
                    <a:pt x="1850" y="1742"/>
                    <a:pt x="1850" y="1742"/>
                    <a:pt x="1846" y="1801"/>
                  </a:cubicBezTo>
                  <a:lnTo>
                    <a:pt x="1853" y="1801"/>
                  </a:lnTo>
                  <a:cubicBezTo>
                    <a:pt x="1859" y="1842"/>
                    <a:pt x="1862" y="1880"/>
                    <a:pt x="1862" y="1920"/>
                  </a:cubicBezTo>
                  <a:cubicBezTo>
                    <a:pt x="1863" y="1945"/>
                    <a:pt x="1865" y="1960"/>
                    <a:pt x="1866" y="1960"/>
                  </a:cubicBezTo>
                  <a:cubicBezTo>
                    <a:pt x="1867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4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7" y="1483"/>
                    <a:pt x="1908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2" y="1841"/>
                    <a:pt x="1914" y="1841"/>
                  </a:cubicBezTo>
                  <a:cubicBezTo>
                    <a:pt x="1915" y="1841"/>
                    <a:pt x="1917" y="1811"/>
                    <a:pt x="1918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2" y="1707"/>
                    <a:pt x="1923" y="1721"/>
                    <a:pt x="1925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2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9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1" y="1701"/>
                    <a:pt x="1994" y="1761"/>
                  </a:cubicBezTo>
                  <a:cubicBezTo>
                    <a:pt x="1995" y="1779"/>
                    <a:pt x="1995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lnTo>
                    <a:pt x="1997" y="1585"/>
                  </a:ln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5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8" y="1681"/>
                    <a:pt x="2011" y="1681"/>
                  </a:cubicBezTo>
                  <a:cubicBezTo>
                    <a:pt x="2012" y="1681"/>
                    <a:pt x="2014" y="1688"/>
                    <a:pt x="2016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6" y="1739"/>
                    <a:pt x="2038" y="1725"/>
                    <a:pt x="2040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6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5" y="1657"/>
                    <a:pt x="2085" y="1538"/>
                    <a:pt x="2085" y="1479"/>
                  </a:cubicBezTo>
                  <a:cubicBezTo>
                    <a:pt x="2085" y="1411"/>
                    <a:pt x="2085" y="1383"/>
                    <a:pt x="2086" y="1383"/>
                  </a:cubicBezTo>
                  <a:cubicBezTo>
                    <a:pt x="2087" y="1383"/>
                    <a:pt x="2088" y="1397"/>
                    <a:pt x="2091" y="1422"/>
                  </a:cubicBezTo>
                  <a:cubicBezTo>
                    <a:pt x="2094" y="1460"/>
                    <a:pt x="2097" y="1501"/>
                    <a:pt x="2097" y="1541"/>
                  </a:cubicBezTo>
                  <a:cubicBezTo>
                    <a:pt x="2097" y="1595"/>
                    <a:pt x="2095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8" y="1638"/>
                    <a:pt x="2088" y="1679"/>
                    <a:pt x="2097" y="1717"/>
                  </a:cubicBezTo>
                  <a:cubicBezTo>
                    <a:pt x="2099" y="1747"/>
                    <a:pt x="2100" y="1762"/>
                    <a:pt x="2101" y="1762"/>
                  </a:cubicBezTo>
                  <a:cubicBezTo>
                    <a:pt x="2103" y="1762"/>
                    <a:pt x="2103" y="1748"/>
                    <a:pt x="2103" y="1720"/>
                  </a:cubicBezTo>
                  <a:cubicBezTo>
                    <a:pt x="2107" y="1779"/>
                    <a:pt x="2113" y="1779"/>
                    <a:pt x="2119" y="1779"/>
                  </a:cubicBezTo>
                  <a:cubicBezTo>
                    <a:pt x="2125" y="1779"/>
                    <a:pt x="2135" y="1783"/>
                    <a:pt x="2138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50" y="1687"/>
                    <a:pt x="2150" y="1701"/>
                    <a:pt x="2150" y="1726"/>
                  </a:cubicBezTo>
                  <a:cubicBezTo>
                    <a:pt x="2152" y="1799"/>
                    <a:pt x="2168" y="1853"/>
                    <a:pt x="2181" y="1853"/>
                  </a:cubicBezTo>
                  <a:cubicBezTo>
                    <a:pt x="2189" y="1853"/>
                    <a:pt x="2195" y="1835"/>
                    <a:pt x="2197" y="1792"/>
                  </a:cubicBezTo>
                  <a:lnTo>
                    <a:pt x="2204" y="1792"/>
                  </a:lnTo>
                  <a:cubicBezTo>
                    <a:pt x="2207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2" y="1795"/>
                  </a:cubicBezTo>
                  <a:lnTo>
                    <a:pt x="2241" y="1798"/>
                  </a:lnTo>
                  <a:cubicBezTo>
                    <a:pt x="2244" y="1828"/>
                    <a:pt x="2247" y="1843"/>
                    <a:pt x="2249" y="1843"/>
                  </a:cubicBezTo>
                  <a:cubicBezTo>
                    <a:pt x="2251" y="1843"/>
                    <a:pt x="2252" y="1828"/>
                    <a:pt x="2254" y="1798"/>
                  </a:cubicBezTo>
                  <a:cubicBezTo>
                    <a:pt x="2256" y="1756"/>
                    <a:pt x="2257" y="1715"/>
                    <a:pt x="2257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3" y="1798"/>
                    <a:pt x="2273" y="1801"/>
                  </a:cubicBezTo>
                  <a:cubicBezTo>
                    <a:pt x="2275" y="1802"/>
                    <a:pt x="2277" y="1802"/>
                    <a:pt x="2278" y="1802"/>
                  </a:cubicBezTo>
                  <a:cubicBezTo>
                    <a:pt x="2285" y="1802"/>
                    <a:pt x="2285" y="1793"/>
                    <a:pt x="2282" y="1745"/>
                  </a:cubicBezTo>
                  <a:cubicBezTo>
                    <a:pt x="2286" y="1728"/>
                    <a:pt x="2288" y="1720"/>
                    <a:pt x="2290" y="1720"/>
                  </a:cubicBezTo>
                  <a:cubicBezTo>
                    <a:pt x="2295" y="1720"/>
                    <a:pt x="2295" y="1762"/>
                    <a:pt x="2295" y="1804"/>
                  </a:cubicBezTo>
                  <a:cubicBezTo>
                    <a:pt x="2293" y="1858"/>
                    <a:pt x="2294" y="1887"/>
                    <a:pt x="2295" y="1887"/>
                  </a:cubicBezTo>
                  <a:cubicBezTo>
                    <a:pt x="2296" y="1887"/>
                    <a:pt x="2299" y="1843"/>
                    <a:pt x="2301" y="1745"/>
                  </a:cubicBezTo>
                  <a:cubicBezTo>
                    <a:pt x="2303" y="1677"/>
                    <a:pt x="2306" y="1649"/>
                    <a:pt x="2308" y="1649"/>
                  </a:cubicBezTo>
                  <a:cubicBezTo>
                    <a:pt x="2309" y="1649"/>
                    <a:pt x="2310" y="1664"/>
                    <a:pt x="2310" y="1689"/>
                  </a:cubicBezTo>
                  <a:cubicBezTo>
                    <a:pt x="2310" y="1748"/>
                    <a:pt x="2307" y="1748"/>
                    <a:pt x="2304" y="1748"/>
                  </a:cubicBezTo>
                  <a:lnTo>
                    <a:pt x="2304" y="1864"/>
                  </a:lnTo>
                  <a:cubicBezTo>
                    <a:pt x="2307" y="1864"/>
                    <a:pt x="2307" y="1864"/>
                    <a:pt x="2310" y="1808"/>
                  </a:cubicBezTo>
                  <a:cubicBezTo>
                    <a:pt x="2310" y="1808"/>
                    <a:pt x="2313" y="1808"/>
                    <a:pt x="2316" y="1748"/>
                  </a:cubicBezTo>
                  <a:cubicBezTo>
                    <a:pt x="2320" y="1689"/>
                    <a:pt x="2320" y="1629"/>
                    <a:pt x="2316" y="1573"/>
                  </a:cubicBezTo>
                  <a:cubicBezTo>
                    <a:pt x="2313" y="1513"/>
                    <a:pt x="2316" y="1513"/>
                    <a:pt x="2320" y="1513"/>
                  </a:cubicBezTo>
                  <a:cubicBezTo>
                    <a:pt x="2326" y="1573"/>
                    <a:pt x="2329" y="1632"/>
                    <a:pt x="2323" y="1692"/>
                  </a:cubicBezTo>
                  <a:cubicBezTo>
                    <a:pt x="2320" y="1729"/>
                    <a:pt x="2320" y="1770"/>
                    <a:pt x="2320" y="1808"/>
                  </a:cubicBezTo>
                  <a:cubicBezTo>
                    <a:pt x="2320" y="1819"/>
                    <a:pt x="2320" y="1824"/>
                    <a:pt x="2321" y="1824"/>
                  </a:cubicBezTo>
                  <a:cubicBezTo>
                    <a:pt x="2325" y="1824"/>
                    <a:pt x="2336" y="1729"/>
                    <a:pt x="2338" y="1632"/>
                  </a:cubicBezTo>
                  <a:lnTo>
                    <a:pt x="2338" y="1692"/>
                  </a:lnTo>
                  <a:cubicBezTo>
                    <a:pt x="2338" y="1751"/>
                    <a:pt x="2345" y="1751"/>
                    <a:pt x="2351" y="1754"/>
                  </a:cubicBezTo>
                  <a:cubicBezTo>
                    <a:pt x="2357" y="1754"/>
                    <a:pt x="2360" y="1754"/>
                    <a:pt x="2360" y="1695"/>
                  </a:cubicBezTo>
                  <a:cubicBezTo>
                    <a:pt x="2360" y="1657"/>
                    <a:pt x="2360" y="1616"/>
                    <a:pt x="2363" y="1579"/>
                  </a:cubicBezTo>
                  <a:cubicBezTo>
                    <a:pt x="2360" y="1538"/>
                    <a:pt x="2360" y="1497"/>
                    <a:pt x="2360" y="1460"/>
                  </a:cubicBezTo>
                  <a:lnTo>
                    <a:pt x="2360" y="1460"/>
                  </a:lnTo>
                  <a:cubicBezTo>
                    <a:pt x="2360" y="1460"/>
                    <a:pt x="2367" y="1519"/>
                    <a:pt x="2370" y="1579"/>
                  </a:cubicBezTo>
                  <a:cubicBezTo>
                    <a:pt x="2376" y="1698"/>
                    <a:pt x="2382" y="1757"/>
                    <a:pt x="2395" y="1761"/>
                  </a:cubicBezTo>
                  <a:cubicBezTo>
                    <a:pt x="2401" y="1761"/>
                    <a:pt x="2410" y="1761"/>
                    <a:pt x="2414" y="1820"/>
                  </a:cubicBezTo>
                  <a:cubicBezTo>
                    <a:pt x="2415" y="1821"/>
                    <a:pt x="2416" y="1821"/>
                    <a:pt x="2417" y="1821"/>
                  </a:cubicBezTo>
                  <a:cubicBezTo>
                    <a:pt x="2421" y="1821"/>
                    <a:pt x="2423" y="1812"/>
                    <a:pt x="2423" y="1764"/>
                  </a:cubicBezTo>
                  <a:lnTo>
                    <a:pt x="2429" y="1764"/>
                  </a:lnTo>
                  <a:cubicBezTo>
                    <a:pt x="2431" y="1794"/>
                    <a:pt x="2433" y="1809"/>
                    <a:pt x="2435" y="1809"/>
                  </a:cubicBezTo>
                  <a:cubicBezTo>
                    <a:pt x="2437" y="1809"/>
                    <a:pt x="2439" y="1795"/>
                    <a:pt x="2439" y="1767"/>
                  </a:cubicBezTo>
                  <a:cubicBezTo>
                    <a:pt x="2440" y="1747"/>
                    <a:pt x="2441" y="1740"/>
                    <a:pt x="2442" y="1740"/>
                  </a:cubicBezTo>
                  <a:cubicBezTo>
                    <a:pt x="2444" y="1740"/>
                    <a:pt x="2446" y="1767"/>
                    <a:pt x="2448" y="1767"/>
                  </a:cubicBezTo>
                  <a:cubicBezTo>
                    <a:pt x="2451" y="1820"/>
                    <a:pt x="2452" y="1850"/>
                    <a:pt x="2453" y="1850"/>
                  </a:cubicBezTo>
                  <a:cubicBezTo>
                    <a:pt x="2454" y="1850"/>
                    <a:pt x="2453" y="1806"/>
                    <a:pt x="2451" y="1707"/>
                  </a:cubicBezTo>
                  <a:cubicBezTo>
                    <a:pt x="2452" y="1699"/>
                    <a:pt x="2452" y="1691"/>
                    <a:pt x="2452" y="1682"/>
                  </a:cubicBezTo>
                  <a:lnTo>
                    <a:pt x="2452" y="1682"/>
                  </a:lnTo>
                  <a:cubicBezTo>
                    <a:pt x="2455" y="1737"/>
                    <a:pt x="2458" y="1773"/>
                    <a:pt x="2461" y="1773"/>
                  </a:cubicBezTo>
                  <a:cubicBezTo>
                    <a:pt x="2462" y="1773"/>
                    <a:pt x="2464" y="1754"/>
                    <a:pt x="2464" y="1710"/>
                  </a:cubicBezTo>
                  <a:cubicBezTo>
                    <a:pt x="2467" y="1710"/>
                    <a:pt x="2467" y="1710"/>
                    <a:pt x="2470" y="1770"/>
                  </a:cubicBezTo>
                  <a:cubicBezTo>
                    <a:pt x="2470" y="1795"/>
                    <a:pt x="2471" y="1809"/>
                    <a:pt x="2471" y="1809"/>
                  </a:cubicBezTo>
                  <a:cubicBezTo>
                    <a:pt x="2473" y="1809"/>
                    <a:pt x="2474" y="1780"/>
                    <a:pt x="2476" y="1710"/>
                  </a:cubicBezTo>
                  <a:cubicBezTo>
                    <a:pt x="2478" y="1653"/>
                    <a:pt x="2479" y="1624"/>
                    <a:pt x="2481" y="1624"/>
                  </a:cubicBezTo>
                  <a:cubicBezTo>
                    <a:pt x="2483" y="1624"/>
                    <a:pt x="2484" y="1654"/>
                    <a:pt x="2486" y="1714"/>
                  </a:cubicBezTo>
                  <a:cubicBezTo>
                    <a:pt x="2489" y="1783"/>
                    <a:pt x="2495" y="1812"/>
                    <a:pt x="2499" y="1812"/>
                  </a:cubicBezTo>
                  <a:cubicBezTo>
                    <a:pt x="2502" y="1812"/>
                    <a:pt x="2505" y="1798"/>
                    <a:pt x="2505" y="1773"/>
                  </a:cubicBezTo>
                  <a:cubicBezTo>
                    <a:pt x="2505" y="1706"/>
                    <a:pt x="2508" y="1677"/>
                    <a:pt x="2511" y="1677"/>
                  </a:cubicBezTo>
                  <a:cubicBezTo>
                    <a:pt x="2513" y="1677"/>
                    <a:pt x="2516" y="1692"/>
                    <a:pt x="2517" y="1717"/>
                  </a:cubicBezTo>
                  <a:cubicBezTo>
                    <a:pt x="2519" y="1747"/>
                    <a:pt x="2520" y="1762"/>
                    <a:pt x="2522" y="1762"/>
                  </a:cubicBezTo>
                  <a:cubicBezTo>
                    <a:pt x="2523" y="1762"/>
                    <a:pt x="2525" y="1748"/>
                    <a:pt x="2526" y="1720"/>
                  </a:cubicBezTo>
                  <a:cubicBezTo>
                    <a:pt x="2526" y="1760"/>
                    <a:pt x="2528" y="1802"/>
                    <a:pt x="2530" y="1802"/>
                  </a:cubicBezTo>
                  <a:cubicBezTo>
                    <a:pt x="2531" y="1802"/>
                    <a:pt x="2532" y="1795"/>
                    <a:pt x="2533" y="1779"/>
                  </a:cubicBezTo>
                  <a:cubicBezTo>
                    <a:pt x="2533" y="1779"/>
                    <a:pt x="2536" y="1779"/>
                    <a:pt x="2533" y="1720"/>
                  </a:cubicBezTo>
                  <a:cubicBezTo>
                    <a:pt x="2533" y="1720"/>
                    <a:pt x="2536" y="1660"/>
                    <a:pt x="2539" y="1601"/>
                  </a:cubicBezTo>
                  <a:cubicBezTo>
                    <a:pt x="2536" y="1563"/>
                    <a:pt x="2536" y="1522"/>
                    <a:pt x="2536" y="1485"/>
                  </a:cubicBezTo>
                  <a:cubicBezTo>
                    <a:pt x="2536" y="1470"/>
                    <a:pt x="2537" y="1463"/>
                    <a:pt x="2538" y="1463"/>
                  </a:cubicBezTo>
                  <a:cubicBezTo>
                    <a:pt x="2542" y="1463"/>
                    <a:pt x="2550" y="1530"/>
                    <a:pt x="2555" y="1663"/>
                  </a:cubicBezTo>
                  <a:lnTo>
                    <a:pt x="2561" y="1783"/>
                  </a:lnTo>
                  <a:lnTo>
                    <a:pt x="2561" y="1663"/>
                  </a:lnTo>
                  <a:cubicBezTo>
                    <a:pt x="2564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0" y="1783"/>
                  </a:cubicBezTo>
                  <a:cubicBezTo>
                    <a:pt x="2571" y="1783"/>
                    <a:pt x="2573" y="1780"/>
                    <a:pt x="2573" y="1726"/>
                  </a:cubicBezTo>
                  <a:cubicBezTo>
                    <a:pt x="2573" y="1656"/>
                    <a:pt x="2573" y="1627"/>
                    <a:pt x="2574" y="1627"/>
                  </a:cubicBezTo>
                  <a:cubicBezTo>
                    <a:pt x="2575" y="1627"/>
                    <a:pt x="2575" y="1642"/>
                    <a:pt x="2577" y="1667"/>
                  </a:cubicBezTo>
                  <a:cubicBezTo>
                    <a:pt x="2578" y="1726"/>
                    <a:pt x="2580" y="1756"/>
                    <a:pt x="2581" y="1756"/>
                  </a:cubicBezTo>
                  <a:cubicBezTo>
                    <a:pt x="2583" y="1756"/>
                    <a:pt x="2584" y="1726"/>
                    <a:pt x="2586" y="1667"/>
                  </a:cubicBezTo>
                  <a:cubicBezTo>
                    <a:pt x="2586" y="1609"/>
                    <a:pt x="2586" y="1580"/>
                    <a:pt x="2586" y="1580"/>
                  </a:cubicBezTo>
                  <a:cubicBezTo>
                    <a:pt x="2587" y="1580"/>
                    <a:pt x="2588" y="1609"/>
                    <a:pt x="2589" y="1667"/>
                  </a:cubicBezTo>
                  <a:cubicBezTo>
                    <a:pt x="2589" y="1707"/>
                    <a:pt x="2589" y="1748"/>
                    <a:pt x="2595" y="1786"/>
                  </a:cubicBezTo>
                  <a:lnTo>
                    <a:pt x="2595" y="1729"/>
                  </a:lnTo>
                  <a:cubicBezTo>
                    <a:pt x="2595" y="1660"/>
                    <a:pt x="2596" y="1631"/>
                    <a:pt x="2598" y="1631"/>
                  </a:cubicBezTo>
                  <a:cubicBezTo>
                    <a:pt x="2599" y="1631"/>
                    <a:pt x="2600" y="1645"/>
                    <a:pt x="2602" y="1670"/>
                  </a:cubicBezTo>
                  <a:cubicBezTo>
                    <a:pt x="2602" y="1700"/>
                    <a:pt x="2602" y="1714"/>
                    <a:pt x="2604" y="1714"/>
                  </a:cubicBezTo>
                  <a:cubicBezTo>
                    <a:pt x="2606" y="1714"/>
                    <a:pt x="2608" y="1700"/>
                    <a:pt x="2611" y="1670"/>
                  </a:cubicBezTo>
                  <a:cubicBezTo>
                    <a:pt x="2617" y="1673"/>
                    <a:pt x="2620" y="1673"/>
                    <a:pt x="2620" y="1732"/>
                  </a:cubicBezTo>
                  <a:cubicBezTo>
                    <a:pt x="2620" y="1790"/>
                    <a:pt x="2620" y="1819"/>
                    <a:pt x="2621" y="1819"/>
                  </a:cubicBezTo>
                  <a:cubicBezTo>
                    <a:pt x="2621" y="1819"/>
                    <a:pt x="2622" y="1790"/>
                    <a:pt x="2624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30" y="1703"/>
                    <a:pt x="2633" y="1732"/>
                  </a:cubicBezTo>
                  <a:cubicBezTo>
                    <a:pt x="2635" y="1763"/>
                    <a:pt x="2635" y="1777"/>
                    <a:pt x="2636" y="1777"/>
                  </a:cubicBezTo>
                  <a:cubicBezTo>
                    <a:pt x="2637" y="1777"/>
                    <a:pt x="2638" y="1763"/>
                    <a:pt x="2639" y="1736"/>
                  </a:cubicBezTo>
                  <a:cubicBezTo>
                    <a:pt x="2642" y="1676"/>
                    <a:pt x="2642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2" y="1497"/>
                    <a:pt x="2646" y="1497"/>
                    <a:pt x="2652" y="1441"/>
                  </a:cubicBezTo>
                  <a:cubicBezTo>
                    <a:pt x="2657" y="1393"/>
                    <a:pt x="2658" y="1308"/>
                    <a:pt x="2655" y="1308"/>
                  </a:cubicBezTo>
                  <a:lnTo>
                    <a:pt x="2655" y="1308"/>
                  </a:lnTo>
                  <a:cubicBezTo>
                    <a:pt x="2654" y="1308"/>
                    <a:pt x="2653" y="1313"/>
                    <a:pt x="2652" y="1325"/>
                  </a:cubicBezTo>
                  <a:lnTo>
                    <a:pt x="2649" y="1265"/>
                  </a:lnTo>
                  <a:cubicBezTo>
                    <a:pt x="2649" y="1176"/>
                    <a:pt x="2647" y="1131"/>
                    <a:pt x="2646" y="1131"/>
                  </a:cubicBezTo>
                  <a:cubicBezTo>
                    <a:pt x="2644" y="1131"/>
                    <a:pt x="2642" y="1175"/>
                    <a:pt x="2642" y="1262"/>
                  </a:cubicBezTo>
                  <a:cubicBezTo>
                    <a:pt x="2642" y="1361"/>
                    <a:pt x="2642" y="1405"/>
                    <a:pt x="2642" y="1405"/>
                  </a:cubicBezTo>
                  <a:cubicBezTo>
                    <a:pt x="2641" y="1405"/>
                    <a:pt x="2641" y="1375"/>
                    <a:pt x="2639" y="1322"/>
                  </a:cubicBezTo>
                  <a:cubicBezTo>
                    <a:pt x="2639" y="1203"/>
                    <a:pt x="2636" y="1203"/>
                    <a:pt x="2633" y="1203"/>
                  </a:cubicBezTo>
                  <a:cubicBezTo>
                    <a:pt x="2630" y="1203"/>
                    <a:pt x="2630" y="1203"/>
                    <a:pt x="2630" y="1143"/>
                  </a:cubicBezTo>
                  <a:cubicBezTo>
                    <a:pt x="2633" y="1103"/>
                    <a:pt x="2630" y="1065"/>
                    <a:pt x="2624" y="1024"/>
                  </a:cubicBezTo>
                  <a:cubicBezTo>
                    <a:pt x="2620" y="1024"/>
                    <a:pt x="2620" y="1024"/>
                    <a:pt x="2620" y="1084"/>
                  </a:cubicBezTo>
                  <a:cubicBezTo>
                    <a:pt x="2622" y="1108"/>
                    <a:pt x="2621" y="1123"/>
                    <a:pt x="2620" y="1123"/>
                  </a:cubicBezTo>
                  <a:cubicBezTo>
                    <a:pt x="2619" y="1123"/>
                    <a:pt x="2616" y="1094"/>
                    <a:pt x="2614" y="1024"/>
                  </a:cubicBezTo>
                  <a:cubicBezTo>
                    <a:pt x="2613" y="1000"/>
                    <a:pt x="2612" y="985"/>
                    <a:pt x="2612" y="985"/>
                  </a:cubicBezTo>
                  <a:cubicBezTo>
                    <a:pt x="2611" y="985"/>
                    <a:pt x="2611" y="1014"/>
                    <a:pt x="2611" y="1084"/>
                  </a:cubicBezTo>
                  <a:cubicBezTo>
                    <a:pt x="2611" y="1141"/>
                    <a:pt x="2610" y="1170"/>
                    <a:pt x="2608" y="1170"/>
                  </a:cubicBezTo>
                  <a:cubicBezTo>
                    <a:pt x="2606" y="1170"/>
                    <a:pt x="2603" y="1141"/>
                    <a:pt x="2602" y="1081"/>
                  </a:cubicBezTo>
                  <a:lnTo>
                    <a:pt x="2595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2" y="1295"/>
                  </a:cubicBezTo>
                  <a:cubicBezTo>
                    <a:pt x="2591" y="1295"/>
                    <a:pt x="2590" y="1281"/>
                    <a:pt x="2589" y="1256"/>
                  </a:cubicBezTo>
                  <a:cubicBezTo>
                    <a:pt x="2586" y="1197"/>
                    <a:pt x="2586" y="1137"/>
                    <a:pt x="2586" y="1137"/>
                  </a:cubicBezTo>
                  <a:cubicBezTo>
                    <a:pt x="2586" y="1077"/>
                    <a:pt x="2583" y="1077"/>
                    <a:pt x="2580" y="1077"/>
                  </a:cubicBezTo>
                  <a:cubicBezTo>
                    <a:pt x="2577" y="1077"/>
                    <a:pt x="2570" y="1077"/>
                    <a:pt x="2570" y="1137"/>
                  </a:cubicBezTo>
                  <a:lnTo>
                    <a:pt x="2570" y="1077"/>
                  </a:lnTo>
                  <a:cubicBezTo>
                    <a:pt x="2568" y="1077"/>
                    <a:pt x="2568" y="1051"/>
                    <a:pt x="2567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4" y="1074"/>
                    <a:pt x="2558" y="1015"/>
                  </a:cubicBezTo>
                  <a:cubicBezTo>
                    <a:pt x="2557" y="1004"/>
                    <a:pt x="2555" y="999"/>
                    <a:pt x="2554" y="999"/>
                  </a:cubicBezTo>
                  <a:cubicBezTo>
                    <a:pt x="2549" y="999"/>
                    <a:pt x="2544" y="1094"/>
                    <a:pt x="2552" y="1193"/>
                  </a:cubicBezTo>
                  <a:lnTo>
                    <a:pt x="2548" y="1190"/>
                  </a:lnTo>
                  <a:cubicBezTo>
                    <a:pt x="2545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9" y="1309"/>
                  </a:cubicBezTo>
                  <a:lnTo>
                    <a:pt x="2539" y="1190"/>
                  </a:lnTo>
                  <a:cubicBezTo>
                    <a:pt x="2541" y="1088"/>
                    <a:pt x="2539" y="1024"/>
                    <a:pt x="2537" y="1024"/>
                  </a:cubicBezTo>
                  <a:cubicBezTo>
                    <a:pt x="2536" y="1024"/>
                    <a:pt x="2534" y="1056"/>
                    <a:pt x="2533" y="1131"/>
                  </a:cubicBezTo>
                  <a:lnTo>
                    <a:pt x="2533" y="1071"/>
                  </a:lnTo>
                  <a:cubicBezTo>
                    <a:pt x="2533" y="1041"/>
                    <a:pt x="2532" y="1027"/>
                    <a:pt x="2530" y="1027"/>
                  </a:cubicBezTo>
                  <a:cubicBezTo>
                    <a:pt x="2529" y="1027"/>
                    <a:pt x="2526" y="1041"/>
                    <a:pt x="2523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7" y="1188"/>
                    <a:pt x="2517" y="1247"/>
                  </a:cubicBezTo>
                  <a:cubicBezTo>
                    <a:pt x="2517" y="1306"/>
                    <a:pt x="2514" y="1306"/>
                    <a:pt x="2514" y="1306"/>
                  </a:cubicBezTo>
                  <a:cubicBezTo>
                    <a:pt x="2511" y="1303"/>
                    <a:pt x="2511" y="1303"/>
                    <a:pt x="2511" y="1247"/>
                  </a:cubicBezTo>
                  <a:cubicBezTo>
                    <a:pt x="2511" y="1187"/>
                    <a:pt x="2509" y="1157"/>
                    <a:pt x="2507" y="1157"/>
                  </a:cubicBezTo>
                  <a:cubicBezTo>
                    <a:pt x="2505" y="1157"/>
                    <a:pt x="2503" y="1186"/>
                    <a:pt x="2501" y="1244"/>
                  </a:cubicBezTo>
                  <a:lnTo>
                    <a:pt x="2501" y="1184"/>
                  </a:lnTo>
                  <a:cubicBezTo>
                    <a:pt x="2501" y="1144"/>
                    <a:pt x="2500" y="1102"/>
                    <a:pt x="2493" y="1102"/>
                  </a:cubicBezTo>
                  <a:cubicBezTo>
                    <a:pt x="2490" y="1102"/>
                    <a:pt x="2487" y="1108"/>
                    <a:pt x="2483" y="1124"/>
                  </a:cubicBezTo>
                  <a:cubicBezTo>
                    <a:pt x="2470" y="1121"/>
                    <a:pt x="2461" y="1121"/>
                    <a:pt x="2461" y="1062"/>
                  </a:cubicBezTo>
                  <a:cubicBezTo>
                    <a:pt x="2461" y="1051"/>
                    <a:pt x="2460" y="1046"/>
                    <a:pt x="2459" y="1046"/>
                  </a:cubicBezTo>
                  <a:cubicBezTo>
                    <a:pt x="2456" y="1046"/>
                    <a:pt x="2447" y="1140"/>
                    <a:pt x="2442" y="1237"/>
                  </a:cubicBezTo>
                  <a:cubicBezTo>
                    <a:pt x="2442" y="1178"/>
                    <a:pt x="2439" y="1178"/>
                    <a:pt x="2432" y="1175"/>
                  </a:cubicBezTo>
                  <a:cubicBezTo>
                    <a:pt x="2423" y="1175"/>
                    <a:pt x="2423" y="1175"/>
                    <a:pt x="2423" y="1115"/>
                  </a:cubicBezTo>
                  <a:cubicBezTo>
                    <a:pt x="2425" y="1056"/>
                    <a:pt x="2425" y="1026"/>
                    <a:pt x="2425" y="1026"/>
                  </a:cubicBezTo>
                  <a:lnTo>
                    <a:pt x="2425" y="1026"/>
                  </a:lnTo>
                  <a:cubicBezTo>
                    <a:pt x="2425" y="1026"/>
                    <a:pt x="2423" y="1056"/>
                    <a:pt x="2420" y="1115"/>
                  </a:cubicBezTo>
                  <a:cubicBezTo>
                    <a:pt x="2419" y="1159"/>
                    <a:pt x="2417" y="1178"/>
                    <a:pt x="2415" y="1178"/>
                  </a:cubicBezTo>
                  <a:cubicBezTo>
                    <a:pt x="2411" y="1178"/>
                    <a:pt x="2407" y="1127"/>
                    <a:pt x="2407" y="1052"/>
                  </a:cubicBezTo>
                  <a:cubicBezTo>
                    <a:pt x="2407" y="996"/>
                    <a:pt x="2404" y="993"/>
                    <a:pt x="2398" y="993"/>
                  </a:cubicBezTo>
                  <a:cubicBezTo>
                    <a:pt x="2395" y="1041"/>
                    <a:pt x="2391" y="1050"/>
                    <a:pt x="2386" y="1050"/>
                  </a:cubicBezTo>
                  <a:cubicBezTo>
                    <a:pt x="2385" y="1050"/>
                    <a:pt x="2383" y="1050"/>
                    <a:pt x="2382" y="1049"/>
                  </a:cubicBezTo>
                  <a:cubicBezTo>
                    <a:pt x="2373" y="1049"/>
                    <a:pt x="2373" y="1049"/>
                    <a:pt x="2373" y="1168"/>
                  </a:cubicBezTo>
                  <a:cubicBezTo>
                    <a:pt x="2373" y="1284"/>
                    <a:pt x="2370" y="1284"/>
                    <a:pt x="2363" y="1284"/>
                  </a:cubicBezTo>
                  <a:cubicBezTo>
                    <a:pt x="2360" y="1284"/>
                    <a:pt x="2357" y="1284"/>
                    <a:pt x="2357" y="1225"/>
                  </a:cubicBezTo>
                  <a:cubicBezTo>
                    <a:pt x="2357" y="1203"/>
                    <a:pt x="2357" y="1184"/>
                    <a:pt x="2351" y="1165"/>
                  </a:cubicBezTo>
                  <a:cubicBezTo>
                    <a:pt x="2348" y="1162"/>
                    <a:pt x="2345" y="1162"/>
                    <a:pt x="2348" y="1103"/>
                  </a:cubicBezTo>
                  <a:cubicBezTo>
                    <a:pt x="2348" y="1103"/>
                    <a:pt x="2345" y="1043"/>
                    <a:pt x="2338" y="1043"/>
                  </a:cubicBezTo>
                  <a:cubicBezTo>
                    <a:pt x="2332" y="1043"/>
                    <a:pt x="2326" y="1043"/>
                    <a:pt x="2326" y="983"/>
                  </a:cubicBezTo>
                  <a:cubicBezTo>
                    <a:pt x="2323" y="983"/>
                    <a:pt x="2323" y="983"/>
                    <a:pt x="2323" y="1043"/>
                  </a:cubicBezTo>
                  <a:cubicBezTo>
                    <a:pt x="2323" y="1083"/>
                    <a:pt x="2321" y="1124"/>
                    <a:pt x="2316" y="1124"/>
                  </a:cubicBezTo>
                  <a:cubicBezTo>
                    <a:pt x="2314" y="1124"/>
                    <a:pt x="2311" y="1117"/>
                    <a:pt x="2307" y="1099"/>
                  </a:cubicBezTo>
                  <a:cubicBezTo>
                    <a:pt x="2306" y="1099"/>
                    <a:pt x="2305" y="1098"/>
                    <a:pt x="2303" y="1098"/>
                  </a:cubicBezTo>
                  <a:cubicBezTo>
                    <a:pt x="2298" y="1098"/>
                    <a:pt x="2291" y="1107"/>
                    <a:pt x="2291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7" y="1007"/>
                    <a:pt x="2284" y="1007"/>
                  </a:cubicBezTo>
                  <a:cubicBezTo>
                    <a:pt x="2282" y="1007"/>
                    <a:pt x="2279" y="1036"/>
                    <a:pt x="2276" y="1093"/>
                  </a:cubicBezTo>
                  <a:cubicBezTo>
                    <a:pt x="2276" y="1123"/>
                    <a:pt x="2275" y="1138"/>
                    <a:pt x="2274" y="1138"/>
                  </a:cubicBezTo>
                  <a:cubicBezTo>
                    <a:pt x="2273" y="1138"/>
                    <a:pt x="2271" y="1123"/>
                    <a:pt x="2269" y="1093"/>
                  </a:cubicBezTo>
                  <a:cubicBezTo>
                    <a:pt x="2269" y="1093"/>
                    <a:pt x="2266" y="1093"/>
                    <a:pt x="2263" y="1153"/>
                  </a:cubicBezTo>
                  <a:cubicBezTo>
                    <a:pt x="2262" y="1180"/>
                    <a:pt x="2261" y="1195"/>
                    <a:pt x="2260" y="1195"/>
                  </a:cubicBezTo>
                  <a:cubicBezTo>
                    <a:pt x="2259" y="1195"/>
                    <a:pt x="2257" y="1180"/>
                    <a:pt x="2254" y="1150"/>
                  </a:cubicBezTo>
                  <a:cubicBezTo>
                    <a:pt x="2254" y="1090"/>
                    <a:pt x="2251" y="1090"/>
                    <a:pt x="2248" y="1090"/>
                  </a:cubicBezTo>
                  <a:cubicBezTo>
                    <a:pt x="2245" y="1118"/>
                    <a:pt x="2235" y="1132"/>
                    <a:pt x="2226" y="1132"/>
                  </a:cubicBezTo>
                  <a:cubicBezTo>
                    <a:pt x="2216" y="1132"/>
                    <a:pt x="2205" y="1115"/>
                    <a:pt x="2204" y="1084"/>
                  </a:cubicBezTo>
                  <a:cubicBezTo>
                    <a:pt x="2201" y="1143"/>
                    <a:pt x="2201" y="1143"/>
                    <a:pt x="2197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5" y="1283"/>
                    <a:pt x="2193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6" y="1081"/>
                    <a:pt x="2186" y="1051"/>
                    <a:pt x="2185" y="1051"/>
                  </a:cubicBezTo>
                  <a:cubicBezTo>
                    <a:pt x="2184" y="1051"/>
                    <a:pt x="2183" y="1081"/>
                    <a:pt x="2182" y="1140"/>
                  </a:cubicBezTo>
                  <a:cubicBezTo>
                    <a:pt x="2180" y="1198"/>
                    <a:pt x="2179" y="1227"/>
                    <a:pt x="2177" y="1227"/>
                  </a:cubicBezTo>
                  <a:cubicBezTo>
                    <a:pt x="2175" y="1227"/>
                    <a:pt x="2174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2" y="1050"/>
                    <a:pt x="2171" y="1079"/>
                    <a:pt x="2169" y="1137"/>
                  </a:cubicBezTo>
                  <a:cubicBezTo>
                    <a:pt x="2166" y="1269"/>
                    <a:pt x="2161" y="1345"/>
                    <a:pt x="2158" y="1345"/>
                  </a:cubicBezTo>
                  <a:cubicBezTo>
                    <a:pt x="2155" y="1345"/>
                    <a:pt x="2154" y="1298"/>
                    <a:pt x="2154" y="1193"/>
                  </a:cubicBezTo>
                  <a:cubicBezTo>
                    <a:pt x="2157" y="1137"/>
                    <a:pt x="2154" y="1074"/>
                    <a:pt x="2147" y="1018"/>
                  </a:cubicBezTo>
                  <a:cubicBezTo>
                    <a:pt x="2144" y="1056"/>
                    <a:pt x="2141" y="1096"/>
                    <a:pt x="2144" y="1134"/>
                  </a:cubicBezTo>
                  <a:cubicBezTo>
                    <a:pt x="2146" y="1193"/>
                    <a:pt x="2146" y="1223"/>
                    <a:pt x="2145" y="1223"/>
                  </a:cubicBezTo>
                  <a:cubicBezTo>
                    <a:pt x="2143" y="1223"/>
                    <a:pt x="2141" y="1193"/>
                    <a:pt x="2138" y="1134"/>
                  </a:cubicBezTo>
                  <a:cubicBezTo>
                    <a:pt x="2133" y="1035"/>
                    <a:pt x="2128" y="991"/>
                    <a:pt x="2124" y="991"/>
                  </a:cubicBezTo>
                  <a:cubicBezTo>
                    <a:pt x="2121" y="991"/>
                    <a:pt x="2117" y="1019"/>
                    <a:pt x="2113" y="1071"/>
                  </a:cubicBezTo>
                  <a:cubicBezTo>
                    <a:pt x="2107" y="1129"/>
                    <a:pt x="2101" y="1158"/>
                    <a:pt x="2098" y="1158"/>
                  </a:cubicBezTo>
                  <a:cubicBezTo>
                    <a:pt x="2096" y="1158"/>
                    <a:pt x="2096" y="1128"/>
                    <a:pt x="2100" y="1068"/>
                  </a:cubicBezTo>
                  <a:cubicBezTo>
                    <a:pt x="2104" y="1000"/>
                    <a:pt x="2105" y="972"/>
                    <a:pt x="2105" y="972"/>
                  </a:cubicBezTo>
                  <a:lnTo>
                    <a:pt x="2105" y="972"/>
                  </a:lnTo>
                  <a:cubicBezTo>
                    <a:pt x="2104" y="972"/>
                    <a:pt x="2103" y="985"/>
                    <a:pt x="2100" y="1009"/>
                  </a:cubicBezTo>
                  <a:lnTo>
                    <a:pt x="2085" y="1009"/>
                  </a:lnTo>
                  <a:cubicBezTo>
                    <a:pt x="2080" y="1034"/>
                    <a:pt x="2078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3" y="1000"/>
                    <a:pt x="2070" y="1000"/>
                  </a:cubicBezTo>
                  <a:cubicBezTo>
                    <a:pt x="2067" y="1000"/>
                    <a:pt x="2065" y="1019"/>
                    <a:pt x="2063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1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5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3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2" y="1077"/>
                    <a:pt x="2019" y="1037"/>
                    <a:pt x="2016" y="999"/>
                  </a:cubicBezTo>
                  <a:cubicBezTo>
                    <a:pt x="2015" y="999"/>
                    <a:pt x="2014" y="998"/>
                    <a:pt x="2014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5" y="1166"/>
                    <a:pt x="1954" y="1195"/>
                    <a:pt x="1953" y="1195"/>
                  </a:cubicBezTo>
                  <a:cubicBezTo>
                    <a:pt x="1952" y="1195"/>
                    <a:pt x="1951" y="1166"/>
                    <a:pt x="1950" y="1106"/>
                  </a:cubicBezTo>
                  <a:cubicBezTo>
                    <a:pt x="1950" y="1048"/>
                    <a:pt x="1950" y="1019"/>
                    <a:pt x="1949" y="1019"/>
                  </a:cubicBezTo>
                  <a:cubicBezTo>
                    <a:pt x="1949" y="1019"/>
                    <a:pt x="1948" y="1048"/>
                    <a:pt x="1947" y="1106"/>
                  </a:cubicBezTo>
                  <a:cubicBezTo>
                    <a:pt x="1945" y="1135"/>
                    <a:pt x="1944" y="1150"/>
                    <a:pt x="1944" y="1150"/>
                  </a:cubicBezTo>
                  <a:cubicBezTo>
                    <a:pt x="1943" y="1150"/>
                    <a:pt x="1942" y="1135"/>
                    <a:pt x="1940" y="1106"/>
                  </a:cubicBezTo>
                  <a:cubicBezTo>
                    <a:pt x="1940" y="1076"/>
                    <a:pt x="1940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8" y="1222"/>
                  </a:cubicBezTo>
                  <a:cubicBezTo>
                    <a:pt x="1917" y="1280"/>
                    <a:pt x="1916" y="1309"/>
                    <a:pt x="1916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4" y="1162"/>
                    <a:pt x="1912" y="1132"/>
                    <a:pt x="1911" y="1132"/>
                  </a:cubicBezTo>
                  <a:cubicBezTo>
                    <a:pt x="1909" y="1132"/>
                    <a:pt x="1908" y="1161"/>
                    <a:pt x="1906" y="1218"/>
                  </a:cubicBezTo>
                  <a:cubicBezTo>
                    <a:pt x="1906" y="1218"/>
                    <a:pt x="1905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6" y="1166"/>
                    <a:pt x="1878" y="1215"/>
                  </a:cubicBezTo>
                  <a:lnTo>
                    <a:pt x="1871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0" y="1183"/>
                    <a:pt x="1859" y="1212"/>
                  </a:cubicBezTo>
                  <a:lnTo>
                    <a:pt x="1856" y="1272"/>
                  </a:lnTo>
                  <a:cubicBezTo>
                    <a:pt x="1856" y="1231"/>
                    <a:pt x="1856" y="1190"/>
                    <a:pt x="1850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4" y="1269"/>
                    <a:pt x="1843" y="1269"/>
                  </a:cubicBezTo>
                  <a:cubicBezTo>
                    <a:pt x="1837" y="1231"/>
                    <a:pt x="1834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1" y="1248"/>
                    <a:pt x="1831" y="1234"/>
                    <a:pt x="1831" y="1209"/>
                  </a:cubicBezTo>
                  <a:cubicBezTo>
                    <a:pt x="1828" y="1150"/>
                    <a:pt x="1824" y="1150"/>
                    <a:pt x="1821" y="1150"/>
                  </a:cubicBezTo>
                  <a:cubicBezTo>
                    <a:pt x="1821" y="1168"/>
                    <a:pt x="1821" y="1174"/>
                    <a:pt x="1821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20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6" y="1146"/>
                    <a:pt x="1809" y="1206"/>
                  </a:cubicBezTo>
                  <a:cubicBezTo>
                    <a:pt x="1812" y="1244"/>
                    <a:pt x="1809" y="1284"/>
                    <a:pt x="1806" y="1322"/>
                  </a:cubicBezTo>
                  <a:cubicBezTo>
                    <a:pt x="1809" y="1284"/>
                    <a:pt x="1806" y="1244"/>
                    <a:pt x="1803" y="1203"/>
                  </a:cubicBezTo>
                  <a:cubicBezTo>
                    <a:pt x="1799" y="1184"/>
                    <a:pt x="1799" y="1165"/>
                    <a:pt x="1799" y="1143"/>
                  </a:cubicBezTo>
                  <a:cubicBezTo>
                    <a:pt x="1801" y="1094"/>
                    <a:pt x="1799" y="1076"/>
                    <a:pt x="1797" y="1076"/>
                  </a:cubicBezTo>
                  <a:cubicBezTo>
                    <a:pt x="1794" y="1076"/>
                    <a:pt x="1789" y="1109"/>
                    <a:pt x="1787" y="1143"/>
                  </a:cubicBezTo>
                  <a:cubicBezTo>
                    <a:pt x="1784" y="1201"/>
                    <a:pt x="1781" y="1230"/>
                    <a:pt x="1780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9" y="1121"/>
                    <a:pt x="1756" y="1149"/>
                    <a:pt x="1752" y="1197"/>
                  </a:cubicBezTo>
                  <a:cubicBezTo>
                    <a:pt x="1749" y="1226"/>
                    <a:pt x="1748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4" y="1134"/>
                  </a:cubicBezTo>
                  <a:cubicBezTo>
                    <a:pt x="1724" y="1134"/>
                    <a:pt x="1721" y="1134"/>
                    <a:pt x="1721" y="1193"/>
                  </a:cubicBezTo>
                  <a:cubicBezTo>
                    <a:pt x="1721" y="1193"/>
                    <a:pt x="1718" y="1193"/>
                    <a:pt x="1715" y="1190"/>
                  </a:cubicBezTo>
                  <a:cubicBezTo>
                    <a:pt x="1714" y="1146"/>
                    <a:pt x="1712" y="1127"/>
                    <a:pt x="1711" y="1127"/>
                  </a:cubicBezTo>
                  <a:cubicBezTo>
                    <a:pt x="1708" y="1127"/>
                    <a:pt x="1707" y="1176"/>
                    <a:pt x="1709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6" y="1126"/>
                    <a:pt x="1661" y="1125"/>
                    <a:pt x="1658" y="1125"/>
                  </a:cubicBezTo>
                  <a:cubicBezTo>
                    <a:pt x="1642" y="1125"/>
                    <a:pt x="1640" y="1144"/>
                    <a:pt x="1640" y="1240"/>
                  </a:cubicBezTo>
                  <a:cubicBezTo>
                    <a:pt x="1638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2" y="1156"/>
                    <a:pt x="1631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1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10" y="1169"/>
                    <a:pt x="1610" y="1187"/>
                    <a:pt x="1609" y="1187"/>
                  </a:cubicBezTo>
                  <a:cubicBezTo>
                    <a:pt x="1609" y="1187"/>
                    <a:pt x="1607" y="1153"/>
                    <a:pt x="1605" y="1118"/>
                  </a:cubicBezTo>
                  <a:cubicBezTo>
                    <a:pt x="1603" y="1076"/>
                    <a:pt x="1601" y="1033"/>
                    <a:pt x="1600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5" y="1122"/>
                  </a:cubicBezTo>
                  <a:cubicBezTo>
                    <a:pt x="1580" y="1122"/>
                    <a:pt x="1577" y="1104"/>
                    <a:pt x="1577" y="1052"/>
                  </a:cubicBezTo>
                  <a:lnTo>
                    <a:pt x="1571" y="1052"/>
                  </a:lnTo>
                  <a:cubicBezTo>
                    <a:pt x="1571" y="1101"/>
                    <a:pt x="1566" y="1110"/>
                    <a:pt x="1562" y="1110"/>
                  </a:cubicBezTo>
                  <a:cubicBezTo>
                    <a:pt x="1560" y="1110"/>
                    <a:pt x="1559" y="1109"/>
                    <a:pt x="1558" y="1109"/>
                  </a:cubicBezTo>
                  <a:cubicBezTo>
                    <a:pt x="1552" y="1109"/>
                    <a:pt x="1549" y="1109"/>
                    <a:pt x="1549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6" y="1019"/>
                    <a:pt x="1542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6" y="1206"/>
                    <a:pt x="1533" y="1244"/>
                    <a:pt x="1527" y="1284"/>
                  </a:cubicBezTo>
                  <a:lnTo>
                    <a:pt x="1527" y="1225"/>
                  </a:lnTo>
                  <a:lnTo>
                    <a:pt x="1527" y="1106"/>
                  </a:lnTo>
                  <a:cubicBezTo>
                    <a:pt x="1524" y="1106"/>
                    <a:pt x="1520" y="1106"/>
                    <a:pt x="1520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2" y="1103"/>
                    <a:pt x="1495" y="1103"/>
                    <a:pt x="1492" y="1159"/>
                  </a:cubicBezTo>
                  <a:cubicBezTo>
                    <a:pt x="1491" y="1100"/>
                    <a:pt x="1485" y="1070"/>
                    <a:pt x="1480" y="1070"/>
                  </a:cubicBezTo>
                  <a:cubicBezTo>
                    <a:pt x="1474" y="1070"/>
                    <a:pt x="1469" y="1099"/>
                    <a:pt x="1467" y="1156"/>
                  </a:cubicBezTo>
                  <a:cubicBezTo>
                    <a:pt x="1467" y="1186"/>
                    <a:pt x="1466" y="1200"/>
                    <a:pt x="1465" y="1200"/>
                  </a:cubicBezTo>
                  <a:cubicBezTo>
                    <a:pt x="1464" y="1200"/>
                    <a:pt x="1463" y="1186"/>
                    <a:pt x="1461" y="1156"/>
                  </a:cubicBezTo>
                  <a:cubicBezTo>
                    <a:pt x="1459" y="1126"/>
                    <a:pt x="1459" y="1111"/>
                    <a:pt x="1458" y="1111"/>
                  </a:cubicBezTo>
                  <a:cubicBezTo>
                    <a:pt x="1457" y="1111"/>
                    <a:pt x="1456" y="1126"/>
                    <a:pt x="1455" y="1156"/>
                  </a:cubicBezTo>
                  <a:cubicBezTo>
                    <a:pt x="1454" y="1172"/>
                    <a:pt x="1453" y="1178"/>
                    <a:pt x="1452" y="1178"/>
                  </a:cubicBezTo>
                  <a:cubicBezTo>
                    <a:pt x="1450" y="1178"/>
                    <a:pt x="1448" y="1136"/>
                    <a:pt x="1445" y="1093"/>
                  </a:cubicBezTo>
                  <a:cubicBezTo>
                    <a:pt x="1443" y="1025"/>
                    <a:pt x="1442" y="995"/>
                    <a:pt x="1440" y="995"/>
                  </a:cubicBezTo>
                  <a:cubicBezTo>
                    <a:pt x="1438" y="995"/>
                    <a:pt x="1437" y="1009"/>
                    <a:pt x="1436" y="1034"/>
                  </a:cubicBezTo>
                  <a:cubicBezTo>
                    <a:pt x="1430" y="1087"/>
                    <a:pt x="1425" y="1090"/>
                    <a:pt x="1421" y="1090"/>
                  </a:cubicBezTo>
                  <a:cubicBezTo>
                    <a:pt x="1421" y="1090"/>
                    <a:pt x="1421" y="1090"/>
                    <a:pt x="1420" y="1090"/>
                  </a:cubicBezTo>
                  <a:cubicBezTo>
                    <a:pt x="1414" y="1131"/>
                    <a:pt x="1411" y="1168"/>
                    <a:pt x="1414" y="1209"/>
                  </a:cubicBezTo>
                  <a:cubicBezTo>
                    <a:pt x="1414" y="1269"/>
                    <a:pt x="1411" y="1325"/>
                    <a:pt x="1411" y="1325"/>
                  </a:cubicBezTo>
                  <a:cubicBezTo>
                    <a:pt x="1409" y="1345"/>
                    <a:pt x="1407" y="1351"/>
                    <a:pt x="1407" y="1351"/>
                  </a:cubicBezTo>
                  <a:cubicBezTo>
                    <a:pt x="1405" y="1351"/>
                    <a:pt x="1406" y="1325"/>
                    <a:pt x="1408" y="1325"/>
                  </a:cubicBezTo>
                  <a:cubicBezTo>
                    <a:pt x="1414" y="1287"/>
                    <a:pt x="1414" y="1247"/>
                    <a:pt x="1408" y="1206"/>
                  </a:cubicBezTo>
                  <a:cubicBezTo>
                    <a:pt x="1405" y="1146"/>
                    <a:pt x="1398" y="1146"/>
                    <a:pt x="1395" y="1146"/>
                  </a:cubicBezTo>
                  <a:cubicBezTo>
                    <a:pt x="1392" y="1146"/>
                    <a:pt x="1386" y="1146"/>
                    <a:pt x="1383" y="1143"/>
                  </a:cubicBezTo>
                  <a:cubicBezTo>
                    <a:pt x="1378" y="1113"/>
                    <a:pt x="1375" y="1099"/>
                    <a:pt x="1373" y="1099"/>
                  </a:cubicBezTo>
                  <a:cubicBezTo>
                    <a:pt x="1371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8" y="1142"/>
                    <a:pt x="1359" y="1110"/>
                    <a:pt x="1349" y="1110"/>
                  </a:cubicBezTo>
                  <a:cubicBezTo>
                    <a:pt x="1340" y="1110"/>
                    <a:pt x="1331" y="1139"/>
                    <a:pt x="1329" y="1197"/>
                  </a:cubicBezTo>
                  <a:lnTo>
                    <a:pt x="1329" y="1137"/>
                  </a:lnTo>
                  <a:cubicBezTo>
                    <a:pt x="1329" y="1077"/>
                    <a:pt x="1326" y="1077"/>
                    <a:pt x="1320" y="1077"/>
                  </a:cubicBezTo>
                  <a:cubicBezTo>
                    <a:pt x="1317" y="1077"/>
                    <a:pt x="1304" y="1134"/>
                    <a:pt x="1295" y="1134"/>
                  </a:cubicBezTo>
                  <a:cubicBezTo>
                    <a:pt x="1292" y="1133"/>
                    <a:pt x="1290" y="1133"/>
                    <a:pt x="1288" y="1133"/>
                  </a:cubicBezTo>
                  <a:cubicBezTo>
                    <a:pt x="1279" y="1133"/>
                    <a:pt x="1273" y="1141"/>
                    <a:pt x="1273" y="1187"/>
                  </a:cubicBezTo>
                  <a:cubicBezTo>
                    <a:pt x="1270" y="1187"/>
                    <a:pt x="1270" y="1187"/>
                    <a:pt x="1270" y="1128"/>
                  </a:cubicBezTo>
                  <a:cubicBezTo>
                    <a:pt x="1273" y="1071"/>
                    <a:pt x="1270" y="1071"/>
                    <a:pt x="1267" y="1068"/>
                  </a:cubicBezTo>
                  <a:cubicBezTo>
                    <a:pt x="1264" y="1109"/>
                    <a:pt x="1264" y="1146"/>
                    <a:pt x="1264" y="1187"/>
                  </a:cubicBezTo>
                  <a:cubicBezTo>
                    <a:pt x="1264" y="1217"/>
                    <a:pt x="1263" y="1232"/>
                    <a:pt x="1261" y="1232"/>
                  </a:cubicBezTo>
                  <a:cubicBezTo>
                    <a:pt x="1260" y="1232"/>
                    <a:pt x="1257" y="1217"/>
                    <a:pt x="1254" y="1187"/>
                  </a:cubicBezTo>
                  <a:cubicBezTo>
                    <a:pt x="1251" y="1155"/>
                    <a:pt x="1246" y="1139"/>
                    <a:pt x="1241" y="1139"/>
                  </a:cubicBezTo>
                  <a:cubicBezTo>
                    <a:pt x="1237" y="1139"/>
                    <a:pt x="1232" y="1153"/>
                    <a:pt x="1229" y="1181"/>
                  </a:cubicBezTo>
                  <a:cubicBezTo>
                    <a:pt x="1226" y="1181"/>
                    <a:pt x="1223" y="1181"/>
                    <a:pt x="1223" y="1121"/>
                  </a:cubicBezTo>
                  <a:cubicBezTo>
                    <a:pt x="1221" y="1087"/>
                    <a:pt x="1218" y="1053"/>
                    <a:pt x="1215" y="1053"/>
                  </a:cubicBezTo>
                  <a:cubicBezTo>
                    <a:pt x="1212" y="1053"/>
                    <a:pt x="1210" y="1071"/>
                    <a:pt x="1207" y="1121"/>
                  </a:cubicBezTo>
                  <a:cubicBezTo>
                    <a:pt x="1204" y="1118"/>
                    <a:pt x="1204" y="1118"/>
                    <a:pt x="1204" y="1062"/>
                  </a:cubicBezTo>
                  <a:cubicBezTo>
                    <a:pt x="1202" y="1027"/>
                    <a:pt x="1201" y="992"/>
                    <a:pt x="1200" y="992"/>
                  </a:cubicBezTo>
                  <a:cubicBezTo>
                    <a:pt x="1200" y="992"/>
                    <a:pt x="1199" y="1010"/>
                    <a:pt x="1198" y="1059"/>
                  </a:cubicBezTo>
                  <a:cubicBezTo>
                    <a:pt x="1195" y="1088"/>
                    <a:pt x="1191" y="1102"/>
                    <a:pt x="1187" y="1102"/>
                  </a:cubicBezTo>
                  <a:cubicBezTo>
                    <a:pt x="1183" y="1102"/>
                    <a:pt x="1179" y="1086"/>
                    <a:pt x="1176" y="1056"/>
                  </a:cubicBezTo>
                  <a:cubicBezTo>
                    <a:pt x="1173" y="1056"/>
                    <a:pt x="1170" y="1056"/>
                    <a:pt x="1170" y="1115"/>
                  </a:cubicBezTo>
                  <a:cubicBezTo>
                    <a:pt x="1170" y="1137"/>
                    <a:pt x="1170" y="1159"/>
                    <a:pt x="1170" y="1175"/>
                  </a:cubicBezTo>
                  <a:cubicBezTo>
                    <a:pt x="1168" y="1115"/>
                    <a:pt x="1167" y="1085"/>
                    <a:pt x="1166" y="1085"/>
                  </a:cubicBezTo>
                  <a:cubicBezTo>
                    <a:pt x="1166" y="1085"/>
                    <a:pt x="1165" y="1114"/>
                    <a:pt x="1163" y="1171"/>
                  </a:cubicBezTo>
                  <a:cubicBezTo>
                    <a:pt x="1163" y="1201"/>
                    <a:pt x="1162" y="1216"/>
                    <a:pt x="1162" y="1216"/>
                  </a:cubicBezTo>
                  <a:cubicBezTo>
                    <a:pt x="1161" y="1216"/>
                    <a:pt x="1160" y="1201"/>
                    <a:pt x="1160" y="1171"/>
                  </a:cubicBezTo>
                  <a:cubicBezTo>
                    <a:pt x="1157" y="1112"/>
                    <a:pt x="1154" y="1112"/>
                    <a:pt x="1154" y="1112"/>
                  </a:cubicBezTo>
                  <a:cubicBezTo>
                    <a:pt x="1151" y="1112"/>
                    <a:pt x="1136" y="1165"/>
                    <a:pt x="1124" y="1165"/>
                  </a:cubicBezTo>
                  <a:cubicBezTo>
                    <a:pt x="1123" y="1165"/>
                    <a:pt x="1123" y="1165"/>
                    <a:pt x="1123" y="1165"/>
                  </a:cubicBezTo>
                  <a:cubicBezTo>
                    <a:pt x="1118" y="1165"/>
                    <a:pt x="1114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6" y="1251"/>
                    <a:pt x="1086" y="1266"/>
                    <a:pt x="1085" y="1266"/>
                  </a:cubicBezTo>
                  <a:cubicBezTo>
                    <a:pt x="1084" y="1266"/>
                    <a:pt x="1083" y="1250"/>
                    <a:pt x="1082" y="1218"/>
                  </a:cubicBezTo>
                  <a:cubicBezTo>
                    <a:pt x="1079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7" y="1114"/>
                    <a:pt x="1055" y="1128"/>
                    <a:pt x="1054" y="1156"/>
                  </a:cubicBezTo>
                  <a:cubicBezTo>
                    <a:pt x="1052" y="1215"/>
                    <a:pt x="1051" y="1245"/>
                    <a:pt x="1051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6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5" y="1212"/>
                  </a:cubicBezTo>
                  <a:cubicBezTo>
                    <a:pt x="1032" y="1212"/>
                    <a:pt x="1028" y="1212"/>
                    <a:pt x="1028" y="1153"/>
                  </a:cubicBezTo>
                  <a:cubicBezTo>
                    <a:pt x="1028" y="1135"/>
                    <a:pt x="1025" y="1127"/>
                    <a:pt x="1023" y="1127"/>
                  </a:cubicBezTo>
                  <a:cubicBezTo>
                    <a:pt x="1017" y="1127"/>
                    <a:pt x="1009" y="1167"/>
                    <a:pt x="1007" y="1209"/>
                  </a:cubicBezTo>
                  <a:cubicBezTo>
                    <a:pt x="1007" y="1239"/>
                    <a:pt x="1006" y="1254"/>
                    <a:pt x="1005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6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8" y="1030"/>
                  </a:cubicBezTo>
                  <a:cubicBezTo>
                    <a:pt x="985" y="1076"/>
                    <a:pt x="977" y="1085"/>
                    <a:pt x="968" y="1085"/>
                  </a:cubicBezTo>
                  <a:cubicBezTo>
                    <a:pt x="966" y="1085"/>
                    <a:pt x="964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8" y="1118"/>
                    <a:pt x="925" y="1159"/>
                    <a:pt x="928" y="1200"/>
                  </a:cubicBezTo>
                  <a:cubicBezTo>
                    <a:pt x="928" y="1227"/>
                    <a:pt x="927" y="1242"/>
                    <a:pt x="926" y="1242"/>
                  </a:cubicBezTo>
                  <a:cubicBezTo>
                    <a:pt x="924" y="1242"/>
                    <a:pt x="922" y="1227"/>
                    <a:pt x="919" y="1197"/>
                  </a:cubicBezTo>
                  <a:cubicBezTo>
                    <a:pt x="916" y="1167"/>
                    <a:pt x="913" y="1152"/>
                    <a:pt x="911" y="1152"/>
                  </a:cubicBezTo>
                  <a:cubicBezTo>
                    <a:pt x="909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7" y="1193"/>
                  </a:cubicBezTo>
                  <a:cubicBezTo>
                    <a:pt x="886" y="1123"/>
                    <a:pt x="882" y="1093"/>
                    <a:pt x="879" y="1093"/>
                  </a:cubicBezTo>
                  <a:cubicBezTo>
                    <a:pt x="876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6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50" y="1228"/>
                    <a:pt x="850" y="1206"/>
                    <a:pt x="856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0" y="1187"/>
                  </a:cubicBezTo>
                  <a:cubicBezTo>
                    <a:pt x="839" y="1245"/>
                    <a:pt x="838" y="1274"/>
                    <a:pt x="838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8" y="1193"/>
                    <a:pt x="827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5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7" y="1178"/>
                    <a:pt x="787" y="1178"/>
                  </a:cubicBezTo>
                  <a:cubicBezTo>
                    <a:pt x="775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5" y="1175"/>
                    <a:pt x="761" y="1175"/>
                    <a:pt x="753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6" y="1328"/>
                    <a:pt x="733" y="1313"/>
                    <a:pt x="731" y="1287"/>
                  </a:cubicBezTo>
                  <a:cubicBezTo>
                    <a:pt x="728" y="1250"/>
                    <a:pt x="725" y="1209"/>
                    <a:pt x="728" y="1171"/>
                  </a:cubicBezTo>
                  <a:cubicBezTo>
                    <a:pt x="728" y="1131"/>
                    <a:pt x="728" y="1090"/>
                    <a:pt x="721" y="1052"/>
                  </a:cubicBezTo>
                  <a:cubicBezTo>
                    <a:pt x="721" y="1052"/>
                    <a:pt x="720" y="1051"/>
                    <a:pt x="720" y="1051"/>
                  </a:cubicBezTo>
                  <a:cubicBezTo>
                    <a:pt x="717" y="1051"/>
                    <a:pt x="716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6" y="1225"/>
                  </a:cubicBezTo>
                  <a:cubicBezTo>
                    <a:pt x="706" y="1284"/>
                    <a:pt x="703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4" y="1065"/>
                    <a:pt x="684" y="1087"/>
                    <a:pt x="684" y="1106"/>
                  </a:cubicBezTo>
                  <a:cubicBezTo>
                    <a:pt x="684" y="1148"/>
                    <a:pt x="647" y="1154"/>
                    <a:pt x="621" y="1154"/>
                  </a:cubicBezTo>
                  <a:cubicBezTo>
                    <a:pt x="611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7" y="1106"/>
                    <a:pt x="585" y="1121"/>
                    <a:pt x="587" y="1150"/>
                  </a:cubicBezTo>
                  <a:cubicBezTo>
                    <a:pt x="587" y="1203"/>
                    <a:pt x="574" y="1206"/>
                    <a:pt x="557" y="1206"/>
                  </a:cubicBezTo>
                  <a:cubicBezTo>
                    <a:pt x="556" y="1206"/>
                    <a:pt x="554" y="1206"/>
                    <a:pt x="552" y="1206"/>
                  </a:cubicBezTo>
                  <a:cubicBezTo>
                    <a:pt x="547" y="1205"/>
                    <a:pt x="543" y="1205"/>
                    <a:pt x="538" y="1205"/>
                  </a:cubicBezTo>
                  <a:cubicBezTo>
                    <a:pt x="524" y="1205"/>
                    <a:pt x="515" y="1213"/>
                    <a:pt x="515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90" y="1313"/>
                  </a:cubicBezTo>
                  <a:cubicBezTo>
                    <a:pt x="490" y="1313"/>
                    <a:pt x="490" y="1313"/>
                    <a:pt x="489" y="1312"/>
                  </a:cubicBezTo>
                  <a:cubicBezTo>
                    <a:pt x="488" y="1342"/>
                    <a:pt x="486" y="1357"/>
                    <a:pt x="486" y="1357"/>
                  </a:cubicBezTo>
                  <a:cubicBezTo>
                    <a:pt x="485" y="1357"/>
                    <a:pt x="485" y="1342"/>
                    <a:pt x="486" y="1312"/>
                  </a:cubicBezTo>
                  <a:cubicBezTo>
                    <a:pt x="489" y="1275"/>
                    <a:pt x="486" y="1234"/>
                    <a:pt x="483" y="1193"/>
                  </a:cubicBezTo>
                  <a:cubicBezTo>
                    <a:pt x="477" y="1234"/>
                    <a:pt x="474" y="1272"/>
                    <a:pt x="477" y="1312"/>
                  </a:cubicBezTo>
                  <a:cubicBezTo>
                    <a:pt x="477" y="1372"/>
                    <a:pt x="474" y="1372"/>
                    <a:pt x="474" y="1372"/>
                  </a:cubicBezTo>
                  <a:cubicBezTo>
                    <a:pt x="471" y="1372"/>
                    <a:pt x="471" y="1372"/>
                    <a:pt x="471" y="1312"/>
                  </a:cubicBezTo>
                  <a:lnTo>
                    <a:pt x="471" y="1193"/>
                  </a:lnTo>
                  <a:lnTo>
                    <a:pt x="468" y="1193"/>
                  </a:lnTo>
                  <a:cubicBezTo>
                    <a:pt x="468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0" y="1044"/>
                    <a:pt x="459" y="1044"/>
                  </a:cubicBezTo>
                  <a:cubicBezTo>
                    <a:pt x="458" y="1044"/>
                    <a:pt x="457" y="1073"/>
                    <a:pt x="455" y="1131"/>
                  </a:cubicBezTo>
                  <a:lnTo>
                    <a:pt x="449" y="1190"/>
                  </a:lnTo>
                  <a:cubicBezTo>
                    <a:pt x="448" y="1153"/>
                    <a:pt x="446" y="1139"/>
                    <a:pt x="445" y="1139"/>
                  </a:cubicBezTo>
                  <a:cubicBezTo>
                    <a:pt x="442" y="1139"/>
                    <a:pt x="438" y="1208"/>
                    <a:pt x="436" y="1247"/>
                  </a:cubicBezTo>
                  <a:cubicBezTo>
                    <a:pt x="435" y="1187"/>
                    <a:pt x="433" y="1157"/>
                    <a:pt x="431" y="1157"/>
                  </a:cubicBezTo>
                  <a:cubicBezTo>
                    <a:pt x="430" y="1157"/>
                    <a:pt x="428" y="1187"/>
                    <a:pt x="427" y="1247"/>
                  </a:cubicBezTo>
                  <a:cubicBezTo>
                    <a:pt x="427" y="1276"/>
                    <a:pt x="426" y="1291"/>
                    <a:pt x="425" y="1291"/>
                  </a:cubicBezTo>
                  <a:cubicBezTo>
                    <a:pt x="424" y="1291"/>
                    <a:pt x="422" y="1276"/>
                    <a:pt x="421" y="1247"/>
                  </a:cubicBezTo>
                  <a:cubicBezTo>
                    <a:pt x="417" y="1187"/>
                    <a:pt x="414" y="1184"/>
                    <a:pt x="408" y="1184"/>
                  </a:cubicBezTo>
                  <a:cubicBezTo>
                    <a:pt x="406" y="1230"/>
                    <a:pt x="392" y="1239"/>
                    <a:pt x="374" y="1239"/>
                  </a:cubicBezTo>
                  <a:cubicBezTo>
                    <a:pt x="369" y="1239"/>
                    <a:pt x="363" y="1238"/>
                    <a:pt x="358" y="1237"/>
                  </a:cubicBezTo>
                  <a:cubicBezTo>
                    <a:pt x="352" y="1237"/>
                    <a:pt x="346" y="1236"/>
                    <a:pt x="340" y="1236"/>
                  </a:cubicBezTo>
                  <a:cubicBezTo>
                    <a:pt x="322" y="1236"/>
                    <a:pt x="311" y="1244"/>
                    <a:pt x="311" y="1291"/>
                  </a:cubicBezTo>
                  <a:cubicBezTo>
                    <a:pt x="308" y="1287"/>
                    <a:pt x="308" y="1287"/>
                    <a:pt x="305" y="1228"/>
                  </a:cubicBezTo>
                  <a:cubicBezTo>
                    <a:pt x="305" y="1204"/>
                    <a:pt x="304" y="1190"/>
                    <a:pt x="303" y="1190"/>
                  </a:cubicBezTo>
                  <a:cubicBezTo>
                    <a:pt x="302" y="1190"/>
                    <a:pt x="300" y="1218"/>
                    <a:pt x="298" y="1287"/>
                  </a:cubicBezTo>
                  <a:cubicBezTo>
                    <a:pt x="297" y="1322"/>
                    <a:pt x="296" y="1356"/>
                    <a:pt x="295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9" y="1228"/>
                    <a:pt x="276" y="1225"/>
                  </a:cubicBezTo>
                  <a:cubicBezTo>
                    <a:pt x="275" y="1225"/>
                    <a:pt x="275" y="1225"/>
                    <a:pt x="274" y="1225"/>
                  </a:cubicBezTo>
                  <a:cubicBezTo>
                    <a:pt x="265" y="1225"/>
                    <a:pt x="254" y="1227"/>
                    <a:pt x="254" y="1281"/>
                  </a:cubicBezTo>
                  <a:cubicBezTo>
                    <a:pt x="251" y="1311"/>
                    <a:pt x="250" y="1326"/>
                    <a:pt x="249" y="1326"/>
                  </a:cubicBezTo>
                  <a:cubicBezTo>
                    <a:pt x="249" y="1326"/>
                    <a:pt x="250" y="1311"/>
                    <a:pt x="251" y="1281"/>
                  </a:cubicBezTo>
                  <a:cubicBezTo>
                    <a:pt x="253" y="1207"/>
                    <a:pt x="248" y="1156"/>
                    <a:pt x="241" y="1156"/>
                  </a:cubicBezTo>
                  <a:cubicBezTo>
                    <a:pt x="237" y="1156"/>
                    <a:pt x="233" y="1175"/>
                    <a:pt x="229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20" y="1159"/>
                    <a:pt x="217" y="1159"/>
                    <a:pt x="207" y="1215"/>
                  </a:cubicBezTo>
                  <a:lnTo>
                    <a:pt x="185" y="1212"/>
                  </a:lnTo>
                  <a:cubicBezTo>
                    <a:pt x="179" y="1212"/>
                    <a:pt x="173" y="1269"/>
                    <a:pt x="173" y="1269"/>
                  </a:cubicBezTo>
                  <a:lnTo>
                    <a:pt x="170" y="1269"/>
                  </a:lnTo>
                  <a:cubicBezTo>
                    <a:pt x="170" y="1209"/>
                    <a:pt x="154" y="1209"/>
                    <a:pt x="132" y="1206"/>
                  </a:cubicBezTo>
                  <a:cubicBezTo>
                    <a:pt x="113" y="1203"/>
                    <a:pt x="91" y="1200"/>
                    <a:pt x="91" y="1140"/>
                  </a:cubicBezTo>
                  <a:cubicBezTo>
                    <a:pt x="91" y="1140"/>
                    <a:pt x="88" y="1140"/>
                    <a:pt x="85" y="1197"/>
                  </a:cubicBezTo>
                  <a:cubicBezTo>
                    <a:pt x="82" y="1266"/>
                    <a:pt x="79" y="1295"/>
                    <a:pt x="77" y="1295"/>
                  </a:cubicBezTo>
                  <a:cubicBezTo>
                    <a:pt x="76" y="1295"/>
                    <a:pt x="76" y="1281"/>
                    <a:pt x="76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2" y="1165"/>
                    <a:pt x="59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4" y="1128"/>
                    <a:pt x="51" y="1128"/>
                  </a:cubicBezTo>
                  <a:cubicBezTo>
                    <a:pt x="48" y="1128"/>
                    <a:pt x="43" y="1178"/>
                    <a:pt x="41" y="1250"/>
                  </a:cubicBezTo>
                  <a:cubicBezTo>
                    <a:pt x="39" y="1208"/>
                    <a:pt x="37" y="1166"/>
                    <a:pt x="35" y="1166"/>
                  </a:cubicBezTo>
                  <a:cubicBezTo>
                    <a:pt x="34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29" y="1034"/>
                    <a:pt x="29" y="993"/>
                    <a:pt x="26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20" y="2106"/>
                    <a:pt x="1921" y="2106"/>
                    <a:pt x="1921" y="2106"/>
                  </a:cubicBezTo>
                  <a:cubicBezTo>
                    <a:pt x="1925" y="2106"/>
                    <a:pt x="1924" y="2097"/>
                    <a:pt x="1922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8" name="Google Shape;12718;p53">
              <a:extLst>
                <a:ext uri="{FF2B5EF4-FFF2-40B4-BE49-F238E27FC236}">
                  <a16:creationId xmlns:a16="http://schemas.microsoft.com/office/drawing/2014/main" id="{CFA7A139-3922-A3AC-8C15-3172BFE71591}"/>
                </a:ext>
              </a:extLst>
            </p:cNvPr>
            <p:cNvSpPr/>
            <p:nvPr/>
          </p:nvSpPr>
          <p:spPr>
            <a:xfrm>
              <a:off x="3774265" y="3386141"/>
              <a:ext cx="56381" cy="44626"/>
            </a:xfrm>
            <a:custGeom>
              <a:avLst/>
              <a:gdLst/>
              <a:ahLst/>
              <a:cxnLst/>
              <a:rect l="l" t="t" r="r" b="b"/>
              <a:pathLst>
                <a:path w="2662" h="2107" extrusionOk="0">
                  <a:moveTo>
                    <a:pt x="1921" y="1"/>
                  </a:moveTo>
                  <a:cubicBezTo>
                    <a:pt x="1919" y="1"/>
                    <a:pt x="1918" y="29"/>
                    <a:pt x="1916" y="97"/>
                  </a:cubicBezTo>
                  <a:cubicBezTo>
                    <a:pt x="1916" y="156"/>
                    <a:pt x="1916" y="156"/>
                    <a:pt x="1919" y="156"/>
                  </a:cubicBezTo>
                  <a:cubicBezTo>
                    <a:pt x="1919" y="156"/>
                    <a:pt x="1922" y="97"/>
                    <a:pt x="1922" y="40"/>
                  </a:cubicBezTo>
                  <a:cubicBezTo>
                    <a:pt x="1922" y="15"/>
                    <a:pt x="1921" y="1"/>
                    <a:pt x="1921" y="1"/>
                  </a:cubicBezTo>
                  <a:close/>
                  <a:moveTo>
                    <a:pt x="2608" y="491"/>
                  </a:moveTo>
                  <a:cubicBezTo>
                    <a:pt x="2605" y="529"/>
                    <a:pt x="2602" y="570"/>
                    <a:pt x="2605" y="607"/>
                  </a:cubicBezTo>
                  <a:lnTo>
                    <a:pt x="2608" y="607"/>
                  </a:lnTo>
                  <a:cubicBezTo>
                    <a:pt x="2608" y="607"/>
                    <a:pt x="2611" y="551"/>
                    <a:pt x="2611" y="491"/>
                  </a:cubicBezTo>
                  <a:close/>
                  <a:moveTo>
                    <a:pt x="764" y="1019"/>
                  </a:move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5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cubicBezTo>
                    <a:pt x="765" y="1060"/>
                    <a:pt x="765" y="1072"/>
                    <a:pt x="766" y="1086"/>
                  </a:cubicBezTo>
                  <a:lnTo>
                    <a:pt x="766" y="1086"/>
                  </a:lnTo>
                  <a:cubicBezTo>
                    <a:pt x="766" y="1078"/>
                    <a:pt x="766" y="1069"/>
                    <a:pt x="766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6" y="1096"/>
                    <a:pt x="2066" y="1103"/>
                    <a:pt x="2066" y="1121"/>
                  </a:cubicBezTo>
                  <a:cubicBezTo>
                    <a:pt x="2069" y="1143"/>
                    <a:pt x="2066" y="1162"/>
                    <a:pt x="2060" y="1181"/>
                  </a:cubicBezTo>
                  <a:lnTo>
                    <a:pt x="2060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4" y="1046"/>
                  </a:moveTo>
                  <a:cubicBezTo>
                    <a:pt x="2361" y="1065"/>
                    <a:pt x="2358" y="1084"/>
                    <a:pt x="2358" y="1106"/>
                  </a:cubicBezTo>
                  <a:cubicBezTo>
                    <a:pt x="2358" y="1165"/>
                    <a:pt x="2361" y="1165"/>
                    <a:pt x="2364" y="1165"/>
                  </a:cubicBezTo>
                  <a:cubicBezTo>
                    <a:pt x="2366" y="1183"/>
                    <a:pt x="2367" y="1190"/>
                    <a:pt x="2369" y="1190"/>
                  </a:cubicBezTo>
                  <a:cubicBezTo>
                    <a:pt x="2372" y="1190"/>
                    <a:pt x="2373" y="1148"/>
                    <a:pt x="2373" y="1106"/>
                  </a:cubicBezTo>
                  <a:cubicBezTo>
                    <a:pt x="2373" y="1049"/>
                    <a:pt x="2370" y="1046"/>
                    <a:pt x="2364" y="1046"/>
                  </a:cubicBezTo>
                  <a:close/>
                  <a:moveTo>
                    <a:pt x="734" y="1231"/>
                  </a:moveTo>
                  <a:cubicBezTo>
                    <a:pt x="732" y="1231"/>
                    <a:pt x="732" y="1256"/>
                    <a:pt x="732" y="1256"/>
                  </a:cubicBezTo>
                  <a:cubicBezTo>
                    <a:pt x="733" y="1256"/>
                    <a:pt x="733" y="1250"/>
                    <a:pt x="734" y="1231"/>
                  </a:cubicBezTo>
                  <a:close/>
                  <a:moveTo>
                    <a:pt x="2392" y="1168"/>
                  </a:moveTo>
                  <a:cubicBezTo>
                    <a:pt x="2392" y="1209"/>
                    <a:pt x="2389" y="1247"/>
                    <a:pt x="2383" y="1284"/>
                  </a:cubicBezTo>
                  <a:cubicBezTo>
                    <a:pt x="2380" y="1247"/>
                    <a:pt x="2380" y="1206"/>
                    <a:pt x="2386" y="1168"/>
                  </a:cubicBezTo>
                  <a:close/>
                  <a:moveTo>
                    <a:pt x="1621" y="1178"/>
                  </a:moveTo>
                  <a:lnTo>
                    <a:pt x="1624" y="1237"/>
                  </a:lnTo>
                  <a:lnTo>
                    <a:pt x="1621" y="1297"/>
                  </a:lnTo>
                  <a:lnTo>
                    <a:pt x="1618" y="1297"/>
                  </a:lnTo>
                  <a:cubicBezTo>
                    <a:pt x="1615" y="1256"/>
                    <a:pt x="1618" y="1218"/>
                    <a:pt x="1621" y="1178"/>
                  </a:cubicBezTo>
                  <a:close/>
                  <a:moveTo>
                    <a:pt x="1898" y="1249"/>
                  </a:moveTo>
                  <a:cubicBezTo>
                    <a:pt x="1899" y="1249"/>
                    <a:pt x="1901" y="1276"/>
                    <a:pt x="1903" y="1278"/>
                  </a:cubicBezTo>
                  <a:cubicBezTo>
                    <a:pt x="1906" y="1326"/>
                    <a:pt x="1906" y="1335"/>
                    <a:pt x="1903" y="1335"/>
                  </a:cubicBezTo>
                  <a:cubicBezTo>
                    <a:pt x="1902" y="1335"/>
                    <a:pt x="1901" y="1335"/>
                    <a:pt x="1900" y="1334"/>
                  </a:cubicBezTo>
                  <a:cubicBezTo>
                    <a:pt x="1897" y="1316"/>
                    <a:pt x="1894" y="1297"/>
                    <a:pt x="1897" y="1275"/>
                  </a:cubicBezTo>
                  <a:cubicBezTo>
                    <a:pt x="1897" y="1255"/>
                    <a:pt x="1897" y="1249"/>
                    <a:pt x="1898" y="1249"/>
                  </a:cubicBezTo>
                  <a:close/>
                  <a:moveTo>
                    <a:pt x="1546" y="1168"/>
                  </a:moveTo>
                  <a:cubicBezTo>
                    <a:pt x="1549" y="1168"/>
                    <a:pt x="1546" y="1284"/>
                    <a:pt x="1546" y="1344"/>
                  </a:cubicBezTo>
                  <a:cubicBezTo>
                    <a:pt x="1543" y="1344"/>
                    <a:pt x="1543" y="1344"/>
                    <a:pt x="1543" y="1284"/>
                  </a:cubicBezTo>
                  <a:cubicBezTo>
                    <a:pt x="1543" y="1225"/>
                    <a:pt x="1546" y="1168"/>
                    <a:pt x="1546" y="1168"/>
                  </a:cubicBezTo>
                  <a:close/>
                  <a:moveTo>
                    <a:pt x="1953" y="1225"/>
                  </a:moveTo>
                  <a:cubicBezTo>
                    <a:pt x="1960" y="1244"/>
                    <a:pt x="1960" y="1265"/>
                    <a:pt x="1960" y="1284"/>
                  </a:cubicBezTo>
                  <a:cubicBezTo>
                    <a:pt x="1960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3" y="1244"/>
                    <a:pt x="1953" y="1225"/>
                  </a:cubicBezTo>
                  <a:close/>
                  <a:moveTo>
                    <a:pt x="728" y="1287"/>
                  </a:moveTo>
                  <a:lnTo>
                    <a:pt x="731" y="1347"/>
                  </a:lnTo>
                  <a:lnTo>
                    <a:pt x="728" y="1347"/>
                  </a:lnTo>
                  <a:cubicBezTo>
                    <a:pt x="725" y="1347"/>
                    <a:pt x="725" y="1347"/>
                    <a:pt x="725" y="1287"/>
                  </a:cubicBezTo>
                  <a:close/>
                  <a:moveTo>
                    <a:pt x="1809" y="1322"/>
                  </a:moveTo>
                  <a:cubicBezTo>
                    <a:pt x="1809" y="1342"/>
                    <a:pt x="1809" y="1348"/>
                    <a:pt x="1808" y="1348"/>
                  </a:cubicBezTo>
                  <a:cubicBezTo>
                    <a:pt x="1808" y="1348"/>
                    <a:pt x="1807" y="1322"/>
                    <a:pt x="1809" y="1322"/>
                  </a:cubicBezTo>
                  <a:close/>
                  <a:moveTo>
                    <a:pt x="756" y="1291"/>
                  </a:moveTo>
                  <a:lnTo>
                    <a:pt x="759" y="1294"/>
                  </a:lnTo>
                  <a:lnTo>
                    <a:pt x="763" y="1353"/>
                  </a:lnTo>
                  <a:lnTo>
                    <a:pt x="759" y="1350"/>
                  </a:lnTo>
                  <a:cubicBezTo>
                    <a:pt x="756" y="1350"/>
                    <a:pt x="756" y="1350"/>
                    <a:pt x="756" y="1291"/>
                  </a:cubicBezTo>
                  <a:close/>
                  <a:moveTo>
                    <a:pt x="1236" y="1240"/>
                  </a:moveTo>
                  <a:cubicBezTo>
                    <a:pt x="1239" y="1281"/>
                    <a:pt x="1239" y="1322"/>
                    <a:pt x="1233" y="1359"/>
                  </a:cubicBezTo>
                  <a:cubicBezTo>
                    <a:pt x="1226" y="1359"/>
                    <a:pt x="1226" y="1359"/>
                    <a:pt x="1226" y="1300"/>
                  </a:cubicBezTo>
                  <a:cubicBezTo>
                    <a:pt x="1226" y="1240"/>
                    <a:pt x="1233" y="1240"/>
                    <a:pt x="1236" y="1240"/>
                  </a:cubicBezTo>
                  <a:close/>
                  <a:moveTo>
                    <a:pt x="2129" y="1250"/>
                  </a:moveTo>
                  <a:cubicBezTo>
                    <a:pt x="2129" y="1309"/>
                    <a:pt x="2126" y="1366"/>
                    <a:pt x="2126" y="1366"/>
                  </a:cubicBezTo>
                  <a:lnTo>
                    <a:pt x="2123" y="1366"/>
                  </a:lnTo>
                  <a:cubicBezTo>
                    <a:pt x="2123" y="1328"/>
                    <a:pt x="2123" y="1287"/>
                    <a:pt x="2126" y="1250"/>
                  </a:cubicBezTo>
                  <a:close/>
                  <a:moveTo>
                    <a:pt x="1452" y="1272"/>
                  </a:moveTo>
                  <a:lnTo>
                    <a:pt x="1455" y="1331"/>
                  </a:lnTo>
                  <a:lnTo>
                    <a:pt x="1452" y="1391"/>
                  </a:lnTo>
                  <a:lnTo>
                    <a:pt x="1449" y="1391"/>
                  </a:lnTo>
                  <a:cubicBezTo>
                    <a:pt x="1449" y="1350"/>
                    <a:pt x="1449" y="1312"/>
                    <a:pt x="1452" y="1272"/>
                  </a:cubicBezTo>
                  <a:close/>
                  <a:moveTo>
                    <a:pt x="780" y="1296"/>
                  </a:moveTo>
                  <a:cubicBezTo>
                    <a:pt x="780" y="1296"/>
                    <a:pt x="781" y="1296"/>
                    <a:pt x="781" y="1297"/>
                  </a:cubicBezTo>
                  <a:cubicBezTo>
                    <a:pt x="788" y="1297"/>
                    <a:pt x="788" y="1297"/>
                    <a:pt x="784" y="1356"/>
                  </a:cubicBezTo>
                  <a:cubicBezTo>
                    <a:pt x="783" y="1384"/>
                    <a:pt x="781" y="1398"/>
                    <a:pt x="780" y="1398"/>
                  </a:cubicBezTo>
                  <a:cubicBezTo>
                    <a:pt x="779" y="1398"/>
                    <a:pt x="778" y="1383"/>
                    <a:pt x="778" y="1353"/>
                  </a:cubicBezTo>
                  <a:cubicBezTo>
                    <a:pt x="778" y="1305"/>
                    <a:pt x="778" y="1296"/>
                    <a:pt x="780" y="1296"/>
                  </a:cubicBezTo>
                  <a:close/>
                  <a:moveTo>
                    <a:pt x="1107" y="1281"/>
                  </a:moveTo>
                  <a:lnTo>
                    <a:pt x="1110" y="1284"/>
                  </a:lnTo>
                  <a:cubicBezTo>
                    <a:pt x="1110" y="1341"/>
                    <a:pt x="1104" y="1400"/>
                    <a:pt x="1104" y="1400"/>
                  </a:cubicBezTo>
                  <a:lnTo>
                    <a:pt x="1101" y="1400"/>
                  </a:lnTo>
                  <a:cubicBezTo>
                    <a:pt x="1101" y="1359"/>
                    <a:pt x="1101" y="1322"/>
                    <a:pt x="1107" y="1281"/>
                  </a:cubicBezTo>
                  <a:close/>
                  <a:moveTo>
                    <a:pt x="1825" y="1325"/>
                  </a:moveTo>
                  <a:lnTo>
                    <a:pt x="1828" y="1385"/>
                  </a:lnTo>
                  <a:lnTo>
                    <a:pt x="1825" y="1444"/>
                  </a:lnTo>
                  <a:lnTo>
                    <a:pt x="1822" y="1444"/>
                  </a:lnTo>
                  <a:cubicBezTo>
                    <a:pt x="1819" y="1403"/>
                    <a:pt x="1822" y="1363"/>
                    <a:pt x="1825" y="1325"/>
                  </a:cubicBezTo>
                  <a:close/>
                  <a:moveTo>
                    <a:pt x="697" y="1344"/>
                  </a:moveTo>
                  <a:cubicBezTo>
                    <a:pt x="697" y="1344"/>
                    <a:pt x="700" y="1403"/>
                    <a:pt x="700" y="1460"/>
                  </a:cubicBezTo>
                  <a:lnTo>
                    <a:pt x="697" y="1460"/>
                  </a:lnTo>
                  <a:cubicBezTo>
                    <a:pt x="694" y="1441"/>
                    <a:pt x="694" y="1422"/>
                    <a:pt x="694" y="1400"/>
                  </a:cubicBezTo>
                  <a:cubicBezTo>
                    <a:pt x="694" y="1381"/>
                    <a:pt x="694" y="1363"/>
                    <a:pt x="697" y="1344"/>
                  </a:cubicBezTo>
                  <a:close/>
                  <a:moveTo>
                    <a:pt x="2223" y="1203"/>
                  </a:moveTo>
                  <a:lnTo>
                    <a:pt x="2229" y="1206"/>
                  </a:lnTo>
                  <a:cubicBezTo>
                    <a:pt x="2229" y="1206"/>
                    <a:pt x="2226" y="1262"/>
                    <a:pt x="2223" y="1322"/>
                  </a:cubicBezTo>
                  <a:cubicBezTo>
                    <a:pt x="2219" y="1419"/>
                    <a:pt x="2218" y="1462"/>
                    <a:pt x="2217" y="1462"/>
                  </a:cubicBezTo>
                  <a:cubicBezTo>
                    <a:pt x="2217" y="1462"/>
                    <a:pt x="2217" y="1433"/>
                    <a:pt x="2217" y="1381"/>
                  </a:cubicBezTo>
                  <a:cubicBezTo>
                    <a:pt x="2217" y="1322"/>
                    <a:pt x="2220" y="1262"/>
                    <a:pt x="2223" y="1203"/>
                  </a:cubicBezTo>
                  <a:close/>
                  <a:moveTo>
                    <a:pt x="574" y="1299"/>
                  </a:moveTo>
                  <a:cubicBezTo>
                    <a:pt x="574" y="1299"/>
                    <a:pt x="574" y="1305"/>
                    <a:pt x="574" y="1325"/>
                  </a:cubicBezTo>
                  <a:lnTo>
                    <a:pt x="574" y="1385"/>
                  </a:lnTo>
                  <a:cubicBezTo>
                    <a:pt x="572" y="1427"/>
                    <a:pt x="570" y="1467"/>
                    <a:pt x="569" y="1467"/>
                  </a:cubicBezTo>
                  <a:cubicBezTo>
                    <a:pt x="568" y="1467"/>
                    <a:pt x="568" y="1461"/>
                    <a:pt x="568" y="1444"/>
                  </a:cubicBezTo>
                  <a:cubicBezTo>
                    <a:pt x="568" y="1444"/>
                    <a:pt x="568" y="1385"/>
                    <a:pt x="571" y="1325"/>
                  </a:cubicBezTo>
                  <a:cubicBezTo>
                    <a:pt x="571" y="1325"/>
                    <a:pt x="573" y="1299"/>
                    <a:pt x="574" y="1299"/>
                  </a:cubicBezTo>
                  <a:close/>
                  <a:moveTo>
                    <a:pt x="1847" y="1328"/>
                  </a:moveTo>
                  <a:cubicBezTo>
                    <a:pt x="1847" y="1328"/>
                    <a:pt x="1850" y="1388"/>
                    <a:pt x="1850" y="1447"/>
                  </a:cubicBezTo>
                  <a:cubicBezTo>
                    <a:pt x="1850" y="1472"/>
                    <a:pt x="1849" y="1486"/>
                    <a:pt x="1849" y="1486"/>
                  </a:cubicBezTo>
                  <a:cubicBezTo>
                    <a:pt x="1847" y="1486"/>
                    <a:pt x="1846" y="1457"/>
                    <a:pt x="1844" y="1388"/>
                  </a:cubicBezTo>
                  <a:cubicBezTo>
                    <a:pt x="1844" y="1328"/>
                    <a:pt x="1844" y="1328"/>
                    <a:pt x="1847" y="1328"/>
                  </a:cubicBezTo>
                  <a:close/>
                  <a:moveTo>
                    <a:pt x="2561" y="1250"/>
                  </a:moveTo>
                  <a:cubicBezTo>
                    <a:pt x="2568" y="1291"/>
                    <a:pt x="2568" y="1331"/>
                    <a:pt x="2568" y="1372"/>
                  </a:cubicBezTo>
                  <a:lnTo>
                    <a:pt x="2568" y="1369"/>
                  </a:lnTo>
                  <a:lnTo>
                    <a:pt x="2568" y="1369"/>
                  </a:lnTo>
                  <a:cubicBezTo>
                    <a:pt x="2571" y="1488"/>
                    <a:pt x="2571" y="1488"/>
                    <a:pt x="2564" y="1488"/>
                  </a:cubicBezTo>
                  <a:cubicBezTo>
                    <a:pt x="2561" y="1488"/>
                    <a:pt x="2558" y="1488"/>
                    <a:pt x="2558" y="1428"/>
                  </a:cubicBezTo>
                  <a:lnTo>
                    <a:pt x="2561" y="1428"/>
                  </a:lnTo>
                  <a:cubicBezTo>
                    <a:pt x="2561" y="1446"/>
                    <a:pt x="2562" y="1453"/>
                    <a:pt x="2562" y="1453"/>
                  </a:cubicBezTo>
                  <a:cubicBezTo>
                    <a:pt x="2563" y="1453"/>
                    <a:pt x="2564" y="1411"/>
                    <a:pt x="2561" y="1369"/>
                  </a:cubicBezTo>
                  <a:lnTo>
                    <a:pt x="2561" y="1250"/>
                  </a:lnTo>
                  <a:close/>
                  <a:moveTo>
                    <a:pt x="2602" y="1375"/>
                  </a:moveTo>
                  <a:lnTo>
                    <a:pt x="2605" y="1435"/>
                  </a:lnTo>
                  <a:cubicBezTo>
                    <a:pt x="2605" y="1494"/>
                    <a:pt x="2602" y="1494"/>
                    <a:pt x="2599" y="1494"/>
                  </a:cubicBezTo>
                  <a:cubicBezTo>
                    <a:pt x="2596" y="1491"/>
                    <a:pt x="2596" y="1491"/>
                    <a:pt x="2596" y="1435"/>
                  </a:cubicBezTo>
                  <a:cubicBezTo>
                    <a:pt x="2596" y="1413"/>
                    <a:pt x="2599" y="1394"/>
                    <a:pt x="2602" y="1375"/>
                  </a:cubicBezTo>
                  <a:close/>
                  <a:moveTo>
                    <a:pt x="2010" y="1469"/>
                  </a:moveTo>
                  <a:lnTo>
                    <a:pt x="2013" y="1529"/>
                  </a:lnTo>
                  <a:lnTo>
                    <a:pt x="2010" y="1529"/>
                  </a:lnTo>
                  <a:cubicBezTo>
                    <a:pt x="2007" y="1529"/>
                    <a:pt x="2007" y="1529"/>
                    <a:pt x="2007" y="1469"/>
                  </a:cubicBezTo>
                  <a:close/>
                  <a:moveTo>
                    <a:pt x="2035" y="1413"/>
                  </a:moveTo>
                  <a:lnTo>
                    <a:pt x="2041" y="1416"/>
                  </a:lnTo>
                  <a:cubicBezTo>
                    <a:pt x="2044" y="1454"/>
                    <a:pt x="2044" y="1494"/>
                    <a:pt x="2038" y="1532"/>
                  </a:cubicBezTo>
                  <a:cubicBezTo>
                    <a:pt x="2037" y="1548"/>
                    <a:pt x="2036" y="1555"/>
                    <a:pt x="2036" y="1555"/>
                  </a:cubicBezTo>
                  <a:cubicBezTo>
                    <a:pt x="2034" y="1555"/>
                    <a:pt x="2033" y="1500"/>
                    <a:pt x="2035" y="1413"/>
                  </a:cubicBezTo>
                  <a:close/>
                  <a:moveTo>
                    <a:pt x="2235" y="1441"/>
                  </a:moveTo>
                  <a:lnTo>
                    <a:pt x="2239" y="1501"/>
                  </a:lnTo>
                  <a:cubicBezTo>
                    <a:pt x="2239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4" y="1432"/>
                  </a:moveTo>
                  <a:lnTo>
                    <a:pt x="2154" y="1432"/>
                  </a:lnTo>
                  <a:cubicBezTo>
                    <a:pt x="2157" y="1432"/>
                    <a:pt x="2154" y="1491"/>
                    <a:pt x="2151" y="1607"/>
                  </a:cubicBezTo>
                  <a:cubicBezTo>
                    <a:pt x="2148" y="1632"/>
                    <a:pt x="2147" y="1646"/>
                    <a:pt x="2146" y="1646"/>
                  </a:cubicBezTo>
                  <a:cubicBezTo>
                    <a:pt x="2145" y="1646"/>
                    <a:pt x="2146" y="1617"/>
                    <a:pt x="2148" y="1548"/>
                  </a:cubicBezTo>
                  <a:cubicBezTo>
                    <a:pt x="2151" y="1488"/>
                    <a:pt x="2154" y="1432"/>
                    <a:pt x="2154" y="1432"/>
                  </a:cubicBezTo>
                  <a:close/>
                  <a:moveTo>
                    <a:pt x="468" y="1488"/>
                  </a:moveTo>
                  <a:cubicBezTo>
                    <a:pt x="471" y="1548"/>
                    <a:pt x="471" y="1607"/>
                    <a:pt x="465" y="1663"/>
                  </a:cubicBezTo>
                  <a:cubicBezTo>
                    <a:pt x="462" y="1663"/>
                    <a:pt x="462" y="1663"/>
                    <a:pt x="462" y="1604"/>
                  </a:cubicBezTo>
                  <a:cubicBezTo>
                    <a:pt x="462" y="1566"/>
                    <a:pt x="462" y="1526"/>
                    <a:pt x="468" y="1488"/>
                  </a:cubicBezTo>
                  <a:close/>
                  <a:moveTo>
                    <a:pt x="1978" y="1582"/>
                  </a:moveTo>
                  <a:cubicBezTo>
                    <a:pt x="1975" y="1601"/>
                    <a:pt x="1972" y="1623"/>
                    <a:pt x="1975" y="1642"/>
                  </a:cubicBezTo>
                  <a:cubicBezTo>
                    <a:pt x="1972" y="1660"/>
                    <a:pt x="1975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8" y="1582"/>
                    <a:pt x="1978" y="1582"/>
                  </a:cubicBezTo>
                  <a:close/>
                  <a:moveTo>
                    <a:pt x="32" y="1544"/>
                  </a:moveTo>
                  <a:cubicBezTo>
                    <a:pt x="32" y="1582"/>
                    <a:pt x="32" y="1623"/>
                    <a:pt x="29" y="1660"/>
                  </a:cubicBezTo>
                  <a:cubicBezTo>
                    <a:pt x="27" y="1695"/>
                    <a:pt x="26" y="1710"/>
                    <a:pt x="25" y="1710"/>
                  </a:cubicBezTo>
                  <a:cubicBezTo>
                    <a:pt x="23" y="1710"/>
                    <a:pt x="25" y="1626"/>
                    <a:pt x="29" y="1544"/>
                  </a:cubicBezTo>
                  <a:close/>
                  <a:moveTo>
                    <a:pt x="844" y="1601"/>
                  </a:moveTo>
                  <a:lnTo>
                    <a:pt x="847" y="1660"/>
                  </a:lnTo>
                  <a:cubicBezTo>
                    <a:pt x="847" y="1714"/>
                    <a:pt x="845" y="1717"/>
                    <a:pt x="844" y="1717"/>
                  </a:cubicBezTo>
                  <a:cubicBezTo>
                    <a:pt x="844" y="1717"/>
                    <a:pt x="844" y="1717"/>
                    <a:pt x="844" y="1717"/>
                  </a:cubicBezTo>
                  <a:cubicBezTo>
                    <a:pt x="841" y="1717"/>
                    <a:pt x="841" y="1717"/>
                    <a:pt x="841" y="1657"/>
                  </a:cubicBezTo>
                  <a:cubicBezTo>
                    <a:pt x="841" y="1638"/>
                    <a:pt x="841" y="1620"/>
                    <a:pt x="844" y="1601"/>
                  </a:cubicBezTo>
                  <a:close/>
                  <a:moveTo>
                    <a:pt x="1496" y="1632"/>
                  </a:moveTo>
                  <a:cubicBezTo>
                    <a:pt x="1496" y="1692"/>
                    <a:pt x="1493" y="1751"/>
                    <a:pt x="1493" y="1751"/>
                  </a:cubicBezTo>
                  <a:lnTo>
                    <a:pt x="1490" y="1751"/>
                  </a:lnTo>
                  <a:cubicBezTo>
                    <a:pt x="1490" y="1710"/>
                    <a:pt x="1490" y="1673"/>
                    <a:pt x="1493" y="1632"/>
                  </a:cubicBezTo>
                  <a:close/>
                  <a:moveTo>
                    <a:pt x="806" y="1654"/>
                  </a:moveTo>
                  <a:lnTo>
                    <a:pt x="810" y="1714"/>
                  </a:lnTo>
                  <a:lnTo>
                    <a:pt x="806" y="1773"/>
                  </a:lnTo>
                  <a:lnTo>
                    <a:pt x="803" y="1770"/>
                  </a:lnTo>
                  <a:cubicBezTo>
                    <a:pt x="800" y="1732"/>
                    <a:pt x="803" y="1692"/>
                    <a:pt x="806" y="1654"/>
                  </a:cubicBezTo>
                  <a:close/>
                  <a:moveTo>
                    <a:pt x="2552" y="1723"/>
                  </a:moveTo>
                  <a:cubicBezTo>
                    <a:pt x="2552" y="1783"/>
                    <a:pt x="2552" y="1783"/>
                    <a:pt x="2555" y="1783"/>
                  </a:cubicBezTo>
                  <a:lnTo>
                    <a:pt x="2558" y="1783"/>
                  </a:lnTo>
                  <a:lnTo>
                    <a:pt x="2555" y="1723"/>
                  </a:lnTo>
                  <a:close/>
                  <a:moveTo>
                    <a:pt x="26" y="952"/>
                  </a:moveTo>
                  <a:cubicBezTo>
                    <a:pt x="23" y="993"/>
                    <a:pt x="23" y="1030"/>
                    <a:pt x="23" y="1071"/>
                  </a:cubicBezTo>
                  <a:lnTo>
                    <a:pt x="17" y="1071"/>
                  </a:lnTo>
                  <a:cubicBezTo>
                    <a:pt x="17" y="1071"/>
                    <a:pt x="17" y="1071"/>
                    <a:pt x="17" y="1071"/>
                  </a:cubicBezTo>
                  <a:cubicBezTo>
                    <a:pt x="16" y="1071"/>
                    <a:pt x="14" y="1074"/>
                    <a:pt x="14" y="1128"/>
                  </a:cubicBezTo>
                  <a:cubicBezTo>
                    <a:pt x="14" y="1187"/>
                    <a:pt x="10" y="1187"/>
                    <a:pt x="7" y="1187"/>
                  </a:cubicBezTo>
                  <a:cubicBezTo>
                    <a:pt x="7" y="1170"/>
                    <a:pt x="7" y="1162"/>
                    <a:pt x="7" y="1162"/>
                  </a:cubicBezTo>
                  <a:lnTo>
                    <a:pt x="7" y="1162"/>
                  </a:lnTo>
                  <a:cubicBezTo>
                    <a:pt x="6" y="1162"/>
                    <a:pt x="5" y="1205"/>
                    <a:pt x="7" y="1247"/>
                  </a:cubicBezTo>
                  <a:cubicBezTo>
                    <a:pt x="10" y="1284"/>
                    <a:pt x="7" y="1325"/>
                    <a:pt x="4" y="1363"/>
                  </a:cubicBezTo>
                  <a:lnTo>
                    <a:pt x="4" y="1482"/>
                  </a:lnTo>
                  <a:cubicBezTo>
                    <a:pt x="1" y="1560"/>
                    <a:pt x="4" y="1638"/>
                    <a:pt x="10" y="1720"/>
                  </a:cubicBezTo>
                  <a:cubicBezTo>
                    <a:pt x="18" y="1755"/>
                    <a:pt x="24" y="1789"/>
                    <a:pt x="28" y="1789"/>
                  </a:cubicBezTo>
                  <a:cubicBezTo>
                    <a:pt x="31" y="1789"/>
                    <a:pt x="32" y="1771"/>
                    <a:pt x="32" y="1723"/>
                  </a:cubicBezTo>
                  <a:cubicBezTo>
                    <a:pt x="32" y="1701"/>
                    <a:pt x="35" y="1682"/>
                    <a:pt x="39" y="1663"/>
                  </a:cubicBezTo>
                  <a:cubicBezTo>
                    <a:pt x="42" y="1682"/>
                    <a:pt x="45" y="1704"/>
                    <a:pt x="45" y="1723"/>
                  </a:cubicBezTo>
                  <a:cubicBezTo>
                    <a:pt x="45" y="1783"/>
                    <a:pt x="57" y="1786"/>
                    <a:pt x="73" y="1786"/>
                  </a:cubicBezTo>
                  <a:cubicBezTo>
                    <a:pt x="92" y="1789"/>
                    <a:pt x="101" y="1792"/>
                    <a:pt x="104" y="1852"/>
                  </a:cubicBezTo>
                  <a:cubicBezTo>
                    <a:pt x="108" y="1911"/>
                    <a:pt x="111" y="1911"/>
                    <a:pt x="111" y="1911"/>
                  </a:cubicBezTo>
                  <a:cubicBezTo>
                    <a:pt x="111" y="1865"/>
                    <a:pt x="122" y="1856"/>
                    <a:pt x="137" y="1856"/>
                  </a:cubicBezTo>
                  <a:cubicBezTo>
                    <a:pt x="142" y="1856"/>
                    <a:pt x="147" y="1857"/>
                    <a:pt x="151" y="1858"/>
                  </a:cubicBezTo>
                  <a:cubicBezTo>
                    <a:pt x="156" y="1858"/>
                    <a:pt x="161" y="1859"/>
                    <a:pt x="166" y="1859"/>
                  </a:cubicBezTo>
                  <a:cubicBezTo>
                    <a:pt x="182" y="1859"/>
                    <a:pt x="195" y="1851"/>
                    <a:pt x="195" y="1804"/>
                  </a:cubicBezTo>
                  <a:lnTo>
                    <a:pt x="202" y="1804"/>
                  </a:lnTo>
                  <a:cubicBezTo>
                    <a:pt x="202" y="1864"/>
                    <a:pt x="208" y="1864"/>
                    <a:pt x="214" y="1867"/>
                  </a:cubicBezTo>
                  <a:cubicBezTo>
                    <a:pt x="220" y="1808"/>
                    <a:pt x="227" y="1808"/>
                    <a:pt x="227" y="1808"/>
                  </a:cubicBezTo>
                  <a:cubicBezTo>
                    <a:pt x="227" y="1867"/>
                    <a:pt x="230" y="1867"/>
                    <a:pt x="236" y="1870"/>
                  </a:cubicBezTo>
                  <a:cubicBezTo>
                    <a:pt x="242" y="1870"/>
                    <a:pt x="245" y="1870"/>
                    <a:pt x="245" y="1811"/>
                  </a:cubicBezTo>
                  <a:cubicBezTo>
                    <a:pt x="249" y="1811"/>
                    <a:pt x="270" y="1814"/>
                    <a:pt x="280" y="1873"/>
                  </a:cubicBezTo>
                  <a:cubicBezTo>
                    <a:pt x="281" y="1891"/>
                    <a:pt x="282" y="1899"/>
                    <a:pt x="283" y="1899"/>
                  </a:cubicBezTo>
                  <a:cubicBezTo>
                    <a:pt x="285" y="1899"/>
                    <a:pt x="287" y="1859"/>
                    <a:pt x="289" y="1817"/>
                  </a:cubicBezTo>
                  <a:cubicBezTo>
                    <a:pt x="286" y="1779"/>
                    <a:pt x="289" y="1739"/>
                    <a:pt x="296" y="1701"/>
                  </a:cubicBezTo>
                  <a:lnTo>
                    <a:pt x="296" y="1817"/>
                  </a:lnTo>
                  <a:cubicBezTo>
                    <a:pt x="292" y="1877"/>
                    <a:pt x="292" y="1877"/>
                    <a:pt x="299" y="1877"/>
                  </a:cubicBezTo>
                  <a:lnTo>
                    <a:pt x="305" y="1880"/>
                  </a:lnTo>
                  <a:cubicBezTo>
                    <a:pt x="305" y="1831"/>
                    <a:pt x="315" y="1822"/>
                    <a:pt x="331" y="1822"/>
                  </a:cubicBezTo>
                  <a:cubicBezTo>
                    <a:pt x="335" y="1822"/>
                    <a:pt x="338" y="1823"/>
                    <a:pt x="343" y="1823"/>
                  </a:cubicBezTo>
                  <a:cubicBezTo>
                    <a:pt x="349" y="1825"/>
                    <a:pt x="355" y="1826"/>
                    <a:pt x="360" y="1826"/>
                  </a:cubicBezTo>
                  <a:cubicBezTo>
                    <a:pt x="375" y="1826"/>
                    <a:pt x="380" y="1815"/>
                    <a:pt x="380" y="1770"/>
                  </a:cubicBezTo>
                  <a:cubicBezTo>
                    <a:pt x="380" y="1741"/>
                    <a:pt x="381" y="1727"/>
                    <a:pt x="383" y="1727"/>
                  </a:cubicBezTo>
                  <a:cubicBezTo>
                    <a:pt x="385" y="1727"/>
                    <a:pt x="388" y="1743"/>
                    <a:pt x="393" y="1773"/>
                  </a:cubicBezTo>
                  <a:cubicBezTo>
                    <a:pt x="405" y="1888"/>
                    <a:pt x="409" y="1929"/>
                    <a:pt x="411" y="1929"/>
                  </a:cubicBezTo>
                  <a:cubicBezTo>
                    <a:pt x="413" y="1929"/>
                    <a:pt x="414" y="1916"/>
                    <a:pt x="415" y="1895"/>
                  </a:cubicBezTo>
                  <a:cubicBezTo>
                    <a:pt x="412" y="1855"/>
                    <a:pt x="408" y="1814"/>
                    <a:pt x="412" y="1776"/>
                  </a:cubicBezTo>
                  <a:cubicBezTo>
                    <a:pt x="412" y="1717"/>
                    <a:pt x="412" y="1687"/>
                    <a:pt x="413" y="1687"/>
                  </a:cubicBezTo>
                  <a:cubicBezTo>
                    <a:pt x="415" y="1687"/>
                    <a:pt x="416" y="1717"/>
                    <a:pt x="418" y="1776"/>
                  </a:cubicBezTo>
                  <a:cubicBezTo>
                    <a:pt x="418" y="1823"/>
                    <a:pt x="425" y="1843"/>
                    <a:pt x="434" y="1843"/>
                  </a:cubicBezTo>
                  <a:cubicBezTo>
                    <a:pt x="448" y="1843"/>
                    <a:pt x="466" y="1795"/>
                    <a:pt x="468" y="1723"/>
                  </a:cubicBezTo>
                  <a:lnTo>
                    <a:pt x="468" y="1783"/>
                  </a:lnTo>
                  <a:cubicBezTo>
                    <a:pt x="468" y="1842"/>
                    <a:pt x="471" y="1842"/>
                    <a:pt x="484" y="1845"/>
                  </a:cubicBezTo>
                  <a:lnTo>
                    <a:pt x="493" y="1845"/>
                  </a:lnTo>
                  <a:cubicBezTo>
                    <a:pt x="493" y="1797"/>
                    <a:pt x="496" y="1779"/>
                    <a:pt x="500" y="1779"/>
                  </a:cubicBezTo>
                  <a:cubicBezTo>
                    <a:pt x="505" y="1779"/>
                    <a:pt x="512" y="1814"/>
                    <a:pt x="512" y="1848"/>
                  </a:cubicBezTo>
                  <a:cubicBezTo>
                    <a:pt x="515" y="1908"/>
                    <a:pt x="515" y="1908"/>
                    <a:pt x="521" y="1908"/>
                  </a:cubicBezTo>
                  <a:cubicBezTo>
                    <a:pt x="525" y="1860"/>
                    <a:pt x="530" y="1843"/>
                    <a:pt x="534" y="1843"/>
                  </a:cubicBezTo>
                  <a:cubicBezTo>
                    <a:pt x="541" y="1843"/>
                    <a:pt x="546" y="1879"/>
                    <a:pt x="546" y="1914"/>
                  </a:cubicBezTo>
                  <a:lnTo>
                    <a:pt x="553" y="1914"/>
                  </a:lnTo>
                  <a:cubicBezTo>
                    <a:pt x="555" y="1866"/>
                    <a:pt x="560" y="1857"/>
                    <a:pt x="563" y="1857"/>
                  </a:cubicBezTo>
                  <a:cubicBezTo>
                    <a:pt x="564" y="1857"/>
                    <a:pt x="564" y="1857"/>
                    <a:pt x="565" y="1858"/>
                  </a:cubicBezTo>
                  <a:cubicBezTo>
                    <a:pt x="574" y="1858"/>
                    <a:pt x="578" y="1858"/>
                    <a:pt x="574" y="1798"/>
                  </a:cubicBezTo>
                  <a:cubicBezTo>
                    <a:pt x="571" y="1761"/>
                    <a:pt x="571" y="1720"/>
                    <a:pt x="578" y="1682"/>
                  </a:cubicBezTo>
                  <a:lnTo>
                    <a:pt x="578" y="1739"/>
                  </a:lnTo>
                  <a:cubicBezTo>
                    <a:pt x="578" y="1798"/>
                    <a:pt x="587" y="1801"/>
                    <a:pt x="600" y="1801"/>
                  </a:cubicBezTo>
                  <a:cubicBezTo>
                    <a:pt x="615" y="1804"/>
                    <a:pt x="621" y="1804"/>
                    <a:pt x="625" y="1864"/>
                  </a:cubicBezTo>
                  <a:lnTo>
                    <a:pt x="628" y="1804"/>
                  </a:lnTo>
                  <a:cubicBezTo>
                    <a:pt x="629" y="1777"/>
                    <a:pt x="631" y="1763"/>
                    <a:pt x="632" y="1763"/>
                  </a:cubicBezTo>
                  <a:cubicBezTo>
                    <a:pt x="633" y="1763"/>
                    <a:pt x="634" y="1777"/>
                    <a:pt x="634" y="1808"/>
                  </a:cubicBezTo>
                  <a:cubicBezTo>
                    <a:pt x="634" y="1838"/>
                    <a:pt x="638" y="1853"/>
                    <a:pt x="642" y="1853"/>
                  </a:cubicBezTo>
                  <a:cubicBezTo>
                    <a:pt x="647" y="1853"/>
                    <a:pt x="651" y="1839"/>
                    <a:pt x="653" y="1811"/>
                  </a:cubicBezTo>
                  <a:lnTo>
                    <a:pt x="659" y="1811"/>
                  </a:lnTo>
                  <a:cubicBezTo>
                    <a:pt x="661" y="1871"/>
                    <a:pt x="664" y="1900"/>
                    <a:pt x="667" y="1900"/>
                  </a:cubicBezTo>
                  <a:cubicBezTo>
                    <a:pt x="670" y="1900"/>
                    <a:pt x="673" y="1871"/>
                    <a:pt x="675" y="1814"/>
                  </a:cubicBezTo>
                  <a:cubicBezTo>
                    <a:pt x="675" y="1873"/>
                    <a:pt x="678" y="1873"/>
                    <a:pt x="681" y="1873"/>
                  </a:cubicBezTo>
                  <a:cubicBezTo>
                    <a:pt x="684" y="1844"/>
                    <a:pt x="689" y="1830"/>
                    <a:pt x="692" y="1830"/>
                  </a:cubicBezTo>
                  <a:cubicBezTo>
                    <a:pt x="697" y="1830"/>
                    <a:pt x="700" y="1846"/>
                    <a:pt x="700" y="1877"/>
                  </a:cubicBezTo>
                  <a:lnTo>
                    <a:pt x="703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3" y="1818"/>
                    <a:pt x="714" y="1818"/>
                    <a:pt x="714" y="1818"/>
                  </a:cubicBezTo>
                  <a:cubicBezTo>
                    <a:pt x="717" y="1818"/>
                    <a:pt x="719" y="1809"/>
                    <a:pt x="722" y="1761"/>
                  </a:cubicBezTo>
                  <a:cubicBezTo>
                    <a:pt x="725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31" y="1742"/>
                    <a:pt x="731" y="1779"/>
                    <a:pt x="725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7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5" y="1674"/>
                  </a:cubicBezTo>
                  <a:lnTo>
                    <a:pt x="745" y="1674"/>
                  </a:lnTo>
                  <a:cubicBezTo>
                    <a:pt x="745" y="1674"/>
                    <a:pt x="744" y="1704"/>
                    <a:pt x="741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8" y="1847"/>
                    <a:pt x="739" y="1840"/>
                    <a:pt x="741" y="1823"/>
                  </a:cubicBezTo>
                  <a:cubicBezTo>
                    <a:pt x="741" y="1823"/>
                    <a:pt x="747" y="1823"/>
                    <a:pt x="747" y="1764"/>
                  </a:cubicBezTo>
                  <a:lnTo>
                    <a:pt x="756" y="1764"/>
                  </a:lnTo>
                  <a:cubicBezTo>
                    <a:pt x="763" y="1826"/>
                    <a:pt x="766" y="1826"/>
                    <a:pt x="769" y="1826"/>
                  </a:cubicBezTo>
                  <a:cubicBezTo>
                    <a:pt x="770" y="1797"/>
                    <a:pt x="771" y="1782"/>
                    <a:pt x="772" y="1782"/>
                  </a:cubicBezTo>
                  <a:cubicBezTo>
                    <a:pt x="773" y="1782"/>
                    <a:pt x="773" y="1797"/>
                    <a:pt x="775" y="1826"/>
                  </a:cubicBezTo>
                  <a:cubicBezTo>
                    <a:pt x="775" y="1851"/>
                    <a:pt x="776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80" y="1739"/>
                    <a:pt x="781" y="1725"/>
                    <a:pt x="783" y="1725"/>
                  </a:cubicBezTo>
                  <a:cubicBezTo>
                    <a:pt x="784" y="1725"/>
                    <a:pt x="786" y="1740"/>
                    <a:pt x="788" y="1770"/>
                  </a:cubicBezTo>
                  <a:cubicBezTo>
                    <a:pt x="788" y="1840"/>
                    <a:pt x="789" y="1869"/>
                    <a:pt x="790" y="1869"/>
                  </a:cubicBezTo>
                  <a:cubicBezTo>
                    <a:pt x="790" y="1869"/>
                    <a:pt x="791" y="1854"/>
                    <a:pt x="791" y="1830"/>
                  </a:cubicBezTo>
                  <a:cubicBezTo>
                    <a:pt x="794" y="1770"/>
                    <a:pt x="797" y="1770"/>
                    <a:pt x="797" y="1770"/>
                  </a:cubicBezTo>
                  <a:cubicBezTo>
                    <a:pt x="797" y="1830"/>
                    <a:pt x="825" y="1833"/>
                    <a:pt x="853" y="1839"/>
                  </a:cubicBezTo>
                  <a:cubicBezTo>
                    <a:pt x="860" y="1798"/>
                    <a:pt x="863" y="1761"/>
                    <a:pt x="860" y="1720"/>
                  </a:cubicBezTo>
                  <a:cubicBezTo>
                    <a:pt x="860" y="1671"/>
                    <a:pt x="860" y="1652"/>
                    <a:pt x="860" y="1652"/>
                  </a:cubicBezTo>
                  <a:cubicBezTo>
                    <a:pt x="860" y="1652"/>
                    <a:pt x="861" y="1686"/>
                    <a:pt x="863" y="1720"/>
                  </a:cubicBezTo>
                  <a:cubicBezTo>
                    <a:pt x="864" y="1810"/>
                    <a:pt x="867" y="1854"/>
                    <a:pt x="868" y="1854"/>
                  </a:cubicBezTo>
                  <a:cubicBezTo>
                    <a:pt x="870" y="1854"/>
                    <a:pt x="871" y="1810"/>
                    <a:pt x="869" y="1723"/>
                  </a:cubicBezTo>
                  <a:cubicBezTo>
                    <a:pt x="867" y="1663"/>
                    <a:pt x="867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4" y="1753"/>
                    <a:pt x="875" y="1768"/>
                    <a:pt x="875" y="1768"/>
                  </a:cubicBezTo>
                  <a:cubicBezTo>
                    <a:pt x="876" y="1768"/>
                    <a:pt x="877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1" y="1678"/>
                    <a:pt x="882" y="1693"/>
                    <a:pt x="882" y="1723"/>
                  </a:cubicBezTo>
                  <a:cubicBezTo>
                    <a:pt x="884" y="1765"/>
                    <a:pt x="886" y="1807"/>
                    <a:pt x="887" y="1807"/>
                  </a:cubicBezTo>
                  <a:cubicBezTo>
                    <a:pt x="888" y="1807"/>
                    <a:pt x="888" y="1800"/>
                    <a:pt x="888" y="1783"/>
                  </a:cubicBezTo>
                  <a:cubicBezTo>
                    <a:pt x="888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7" y="1867"/>
                  </a:cubicBezTo>
                  <a:cubicBezTo>
                    <a:pt x="899" y="1867"/>
                    <a:pt x="901" y="1827"/>
                    <a:pt x="904" y="1786"/>
                  </a:cubicBezTo>
                  <a:cubicBezTo>
                    <a:pt x="908" y="1728"/>
                    <a:pt x="911" y="1699"/>
                    <a:pt x="913" y="1699"/>
                  </a:cubicBezTo>
                  <a:lnTo>
                    <a:pt x="913" y="1699"/>
                  </a:lnTo>
                  <a:cubicBezTo>
                    <a:pt x="914" y="1699"/>
                    <a:pt x="914" y="1728"/>
                    <a:pt x="913" y="1786"/>
                  </a:cubicBezTo>
                  <a:cubicBezTo>
                    <a:pt x="912" y="1832"/>
                    <a:pt x="913" y="1852"/>
                    <a:pt x="916" y="1852"/>
                  </a:cubicBezTo>
                  <a:cubicBezTo>
                    <a:pt x="920" y="1852"/>
                    <a:pt x="927" y="1802"/>
                    <a:pt x="929" y="1729"/>
                  </a:cubicBezTo>
                  <a:cubicBezTo>
                    <a:pt x="930" y="1662"/>
                    <a:pt x="931" y="1634"/>
                    <a:pt x="932" y="1634"/>
                  </a:cubicBezTo>
                  <a:cubicBezTo>
                    <a:pt x="932" y="1634"/>
                    <a:pt x="932" y="1648"/>
                    <a:pt x="932" y="1673"/>
                  </a:cubicBezTo>
                  <a:cubicBezTo>
                    <a:pt x="932" y="1729"/>
                    <a:pt x="935" y="1732"/>
                    <a:pt x="935" y="1732"/>
                  </a:cubicBezTo>
                  <a:cubicBezTo>
                    <a:pt x="938" y="1732"/>
                    <a:pt x="941" y="1732"/>
                    <a:pt x="941" y="1792"/>
                  </a:cubicBezTo>
                  <a:cubicBezTo>
                    <a:pt x="941" y="1792"/>
                    <a:pt x="944" y="1792"/>
                    <a:pt x="951" y="1732"/>
                  </a:cubicBezTo>
                  <a:cubicBezTo>
                    <a:pt x="953" y="1689"/>
                    <a:pt x="956" y="1670"/>
                    <a:pt x="958" y="1670"/>
                  </a:cubicBezTo>
                  <a:cubicBezTo>
                    <a:pt x="963" y="1670"/>
                    <a:pt x="967" y="1721"/>
                    <a:pt x="969" y="1795"/>
                  </a:cubicBezTo>
                  <a:lnTo>
                    <a:pt x="976" y="1736"/>
                  </a:lnTo>
                  <a:cubicBezTo>
                    <a:pt x="978" y="1664"/>
                    <a:pt x="979" y="1614"/>
                    <a:pt x="981" y="1614"/>
                  </a:cubicBezTo>
                  <a:cubicBezTo>
                    <a:pt x="981" y="1614"/>
                    <a:pt x="982" y="1633"/>
                    <a:pt x="982" y="1679"/>
                  </a:cubicBezTo>
                  <a:lnTo>
                    <a:pt x="982" y="1739"/>
                  </a:lnTo>
                  <a:cubicBezTo>
                    <a:pt x="983" y="1694"/>
                    <a:pt x="986" y="1675"/>
                    <a:pt x="988" y="1675"/>
                  </a:cubicBezTo>
                  <a:cubicBezTo>
                    <a:pt x="993" y="1675"/>
                    <a:pt x="998" y="1726"/>
                    <a:pt x="998" y="1798"/>
                  </a:cubicBezTo>
                  <a:cubicBezTo>
                    <a:pt x="998" y="1858"/>
                    <a:pt x="998" y="1858"/>
                    <a:pt x="1001" y="1858"/>
                  </a:cubicBezTo>
                  <a:lnTo>
                    <a:pt x="1001" y="1798"/>
                  </a:lnTo>
                  <a:cubicBezTo>
                    <a:pt x="1001" y="1761"/>
                    <a:pt x="1001" y="1720"/>
                    <a:pt x="1004" y="1682"/>
                  </a:cubicBezTo>
                  <a:cubicBezTo>
                    <a:pt x="1007" y="1682"/>
                    <a:pt x="1010" y="1682"/>
                    <a:pt x="1010" y="1742"/>
                  </a:cubicBezTo>
                  <a:cubicBezTo>
                    <a:pt x="1012" y="1784"/>
                    <a:pt x="1015" y="1826"/>
                    <a:pt x="1016" y="1826"/>
                  </a:cubicBezTo>
                  <a:cubicBezTo>
                    <a:pt x="1016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3" y="1861"/>
                  </a:cubicBezTo>
                  <a:lnTo>
                    <a:pt x="1035" y="1864"/>
                  </a:lnTo>
                  <a:cubicBezTo>
                    <a:pt x="1037" y="1834"/>
                    <a:pt x="1039" y="1819"/>
                    <a:pt x="1041" y="1819"/>
                  </a:cubicBezTo>
                  <a:cubicBezTo>
                    <a:pt x="1043" y="1819"/>
                    <a:pt x="1045" y="1834"/>
                    <a:pt x="1045" y="1864"/>
                  </a:cubicBezTo>
                  <a:cubicBezTo>
                    <a:pt x="1045" y="1864"/>
                    <a:pt x="1051" y="1864"/>
                    <a:pt x="1054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4" y="1912"/>
                  </a:cubicBezTo>
                  <a:cubicBezTo>
                    <a:pt x="1064" y="1912"/>
                    <a:pt x="1065" y="1897"/>
                    <a:pt x="1066" y="1867"/>
                  </a:cubicBezTo>
                  <a:cubicBezTo>
                    <a:pt x="1066" y="1819"/>
                    <a:pt x="1069" y="1810"/>
                    <a:pt x="1071" y="1810"/>
                  </a:cubicBezTo>
                  <a:cubicBezTo>
                    <a:pt x="1072" y="1810"/>
                    <a:pt x="1072" y="1810"/>
                    <a:pt x="1073" y="1811"/>
                  </a:cubicBezTo>
                  <a:lnTo>
                    <a:pt x="1079" y="1811"/>
                  </a:lnTo>
                  <a:cubicBezTo>
                    <a:pt x="1079" y="1751"/>
                    <a:pt x="1079" y="1751"/>
                    <a:pt x="1082" y="1751"/>
                  </a:cubicBezTo>
                  <a:cubicBezTo>
                    <a:pt x="1085" y="1751"/>
                    <a:pt x="1095" y="1814"/>
                    <a:pt x="1098" y="1814"/>
                  </a:cubicBezTo>
                  <a:cubicBezTo>
                    <a:pt x="1107" y="1814"/>
                    <a:pt x="1107" y="1814"/>
                    <a:pt x="1104" y="1754"/>
                  </a:cubicBezTo>
                  <a:cubicBezTo>
                    <a:pt x="1102" y="1754"/>
                    <a:pt x="1101" y="1728"/>
                    <a:pt x="1103" y="1728"/>
                  </a:cubicBezTo>
                  <a:lnTo>
                    <a:pt x="1103" y="1728"/>
                  </a:lnTo>
                  <a:cubicBezTo>
                    <a:pt x="1104" y="1728"/>
                    <a:pt x="1105" y="1735"/>
                    <a:pt x="1107" y="1754"/>
                  </a:cubicBezTo>
                  <a:cubicBezTo>
                    <a:pt x="1110" y="1754"/>
                    <a:pt x="1120" y="1817"/>
                    <a:pt x="1129" y="1817"/>
                  </a:cubicBezTo>
                  <a:cubicBezTo>
                    <a:pt x="1131" y="1818"/>
                    <a:pt x="1133" y="1818"/>
                    <a:pt x="1135" y="1818"/>
                  </a:cubicBezTo>
                  <a:cubicBezTo>
                    <a:pt x="1142" y="1818"/>
                    <a:pt x="1142" y="1809"/>
                    <a:pt x="1142" y="1761"/>
                  </a:cubicBezTo>
                  <a:cubicBezTo>
                    <a:pt x="1140" y="1701"/>
                    <a:pt x="1140" y="1671"/>
                    <a:pt x="1141" y="1671"/>
                  </a:cubicBezTo>
                  <a:lnTo>
                    <a:pt x="1141" y="1671"/>
                  </a:lnTo>
                  <a:cubicBezTo>
                    <a:pt x="1142" y="1671"/>
                    <a:pt x="1143" y="1701"/>
                    <a:pt x="1145" y="1761"/>
                  </a:cubicBezTo>
                  <a:cubicBezTo>
                    <a:pt x="1148" y="1830"/>
                    <a:pt x="1151" y="1859"/>
                    <a:pt x="1153" y="1859"/>
                  </a:cubicBezTo>
                  <a:cubicBezTo>
                    <a:pt x="1154" y="1859"/>
                    <a:pt x="1154" y="1845"/>
                    <a:pt x="1154" y="1820"/>
                  </a:cubicBezTo>
                  <a:cubicBezTo>
                    <a:pt x="1157" y="1772"/>
                    <a:pt x="1157" y="1763"/>
                    <a:pt x="1159" y="1763"/>
                  </a:cubicBezTo>
                  <a:cubicBezTo>
                    <a:pt x="1159" y="1763"/>
                    <a:pt x="1160" y="1763"/>
                    <a:pt x="1160" y="1764"/>
                  </a:cubicBezTo>
                  <a:cubicBezTo>
                    <a:pt x="1160" y="1792"/>
                    <a:pt x="1161" y="1807"/>
                    <a:pt x="1163" y="1807"/>
                  </a:cubicBezTo>
                  <a:cubicBezTo>
                    <a:pt x="1164" y="1807"/>
                    <a:pt x="1167" y="1793"/>
                    <a:pt x="1170" y="1764"/>
                  </a:cubicBezTo>
                  <a:cubicBezTo>
                    <a:pt x="1173" y="1764"/>
                    <a:pt x="1173" y="1764"/>
                    <a:pt x="1173" y="1823"/>
                  </a:cubicBezTo>
                  <a:lnTo>
                    <a:pt x="1179" y="1823"/>
                  </a:lnTo>
                  <a:cubicBezTo>
                    <a:pt x="1182" y="1776"/>
                    <a:pt x="1187" y="1758"/>
                    <a:pt x="1191" y="1758"/>
                  </a:cubicBezTo>
                  <a:cubicBezTo>
                    <a:pt x="1198" y="1758"/>
                    <a:pt x="1206" y="1794"/>
                    <a:pt x="1208" y="1830"/>
                  </a:cubicBezTo>
                  <a:cubicBezTo>
                    <a:pt x="1208" y="1830"/>
                    <a:pt x="1211" y="1830"/>
                    <a:pt x="1214" y="1770"/>
                  </a:cubicBezTo>
                  <a:cubicBezTo>
                    <a:pt x="1215" y="1712"/>
                    <a:pt x="1217" y="1683"/>
                    <a:pt x="1218" y="1683"/>
                  </a:cubicBezTo>
                  <a:cubicBezTo>
                    <a:pt x="1219" y="1683"/>
                    <a:pt x="1220" y="1712"/>
                    <a:pt x="1220" y="1770"/>
                  </a:cubicBezTo>
                  <a:cubicBezTo>
                    <a:pt x="1220" y="1830"/>
                    <a:pt x="1220" y="1859"/>
                    <a:pt x="1220" y="1859"/>
                  </a:cubicBezTo>
                  <a:cubicBezTo>
                    <a:pt x="1221" y="1859"/>
                    <a:pt x="1222" y="1830"/>
                    <a:pt x="1223" y="1770"/>
                  </a:cubicBezTo>
                  <a:cubicBezTo>
                    <a:pt x="1224" y="1747"/>
                    <a:pt x="1228" y="1733"/>
                    <a:pt x="1231" y="1733"/>
                  </a:cubicBezTo>
                  <a:cubicBezTo>
                    <a:pt x="1236" y="1733"/>
                    <a:pt x="1241" y="1762"/>
                    <a:pt x="1239" y="1833"/>
                  </a:cubicBezTo>
                  <a:lnTo>
                    <a:pt x="1239" y="1952"/>
                  </a:lnTo>
                  <a:cubicBezTo>
                    <a:pt x="1242" y="1892"/>
                    <a:pt x="1245" y="1892"/>
                    <a:pt x="1245" y="1892"/>
                  </a:cubicBezTo>
                  <a:cubicBezTo>
                    <a:pt x="1245" y="1844"/>
                    <a:pt x="1247" y="1835"/>
                    <a:pt x="1253" y="1835"/>
                  </a:cubicBezTo>
                  <a:cubicBezTo>
                    <a:pt x="1254" y="1835"/>
                    <a:pt x="1256" y="1835"/>
                    <a:pt x="1258" y="1836"/>
                  </a:cubicBezTo>
                  <a:cubicBezTo>
                    <a:pt x="1264" y="1836"/>
                    <a:pt x="1276" y="1779"/>
                    <a:pt x="1283" y="1779"/>
                  </a:cubicBezTo>
                  <a:cubicBezTo>
                    <a:pt x="1289" y="1779"/>
                    <a:pt x="1298" y="1783"/>
                    <a:pt x="1302" y="1842"/>
                  </a:cubicBezTo>
                  <a:cubicBezTo>
                    <a:pt x="1305" y="1842"/>
                    <a:pt x="1308" y="1842"/>
                    <a:pt x="1314" y="1786"/>
                  </a:cubicBezTo>
                  <a:cubicBezTo>
                    <a:pt x="1316" y="1756"/>
                    <a:pt x="1318" y="1741"/>
                    <a:pt x="1320" y="1741"/>
                  </a:cubicBezTo>
                  <a:cubicBezTo>
                    <a:pt x="1322" y="1741"/>
                    <a:pt x="1323" y="1756"/>
                    <a:pt x="1323" y="1786"/>
                  </a:cubicBezTo>
                  <a:lnTo>
                    <a:pt x="1327" y="1786"/>
                  </a:lnTo>
                  <a:cubicBezTo>
                    <a:pt x="1333" y="1729"/>
                    <a:pt x="1336" y="1729"/>
                    <a:pt x="1336" y="1729"/>
                  </a:cubicBezTo>
                  <a:cubicBezTo>
                    <a:pt x="1336" y="1771"/>
                    <a:pt x="1338" y="1813"/>
                    <a:pt x="1340" y="1813"/>
                  </a:cubicBezTo>
                  <a:cubicBezTo>
                    <a:pt x="1340" y="1813"/>
                    <a:pt x="1341" y="1806"/>
                    <a:pt x="1342" y="1789"/>
                  </a:cubicBezTo>
                  <a:cubicBezTo>
                    <a:pt x="1342" y="1729"/>
                    <a:pt x="1345" y="1729"/>
                    <a:pt x="1352" y="1729"/>
                  </a:cubicBezTo>
                  <a:cubicBezTo>
                    <a:pt x="1355" y="1763"/>
                    <a:pt x="1390" y="1783"/>
                    <a:pt x="1419" y="1783"/>
                  </a:cubicBezTo>
                  <a:cubicBezTo>
                    <a:pt x="1442" y="1783"/>
                    <a:pt x="1461" y="1771"/>
                    <a:pt x="1461" y="1745"/>
                  </a:cubicBezTo>
                  <a:lnTo>
                    <a:pt x="1471" y="1748"/>
                  </a:lnTo>
                  <a:lnTo>
                    <a:pt x="1480" y="1748"/>
                  </a:lnTo>
                  <a:cubicBezTo>
                    <a:pt x="1480" y="1799"/>
                    <a:pt x="1483" y="1818"/>
                    <a:pt x="1487" y="1818"/>
                  </a:cubicBezTo>
                  <a:cubicBezTo>
                    <a:pt x="1492" y="1818"/>
                    <a:pt x="1500" y="1785"/>
                    <a:pt x="1505" y="1751"/>
                  </a:cubicBezTo>
                  <a:cubicBezTo>
                    <a:pt x="1508" y="1695"/>
                    <a:pt x="1511" y="1695"/>
                    <a:pt x="1515" y="1695"/>
                  </a:cubicBezTo>
                  <a:cubicBezTo>
                    <a:pt x="1515" y="1765"/>
                    <a:pt x="1518" y="1793"/>
                    <a:pt x="1522" y="1793"/>
                  </a:cubicBezTo>
                  <a:cubicBezTo>
                    <a:pt x="1525" y="1793"/>
                    <a:pt x="1528" y="1779"/>
                    <a:pt x="1530" y="1754"/>
                  </a:cubicBezTo>
                  <a:cubicBezTo>
                    <a:pt x="1532" y="1697"/>
                    <a:pt x="1533" y="1668"/>
                    <a:pt x="1535" y="1668"/>
                  </a:cubicBezTo>
                  <a:cubicBezTo>
                    <a:pt x="1536" y="1668"/>
                    <a:pt x="1537" y="1698"/>
                    <a:pt x="1537" y="1757"/>
                  </a:cubicBezTo>
                  <a:cubicBezTo>
                    <a:pt x="1537" y="1810"/>
                    <a:pt x="1538" y="1839"/>
                    <a:pt x="1540" y="1839"/>
                  </a:cubicBezTo>
                  <a:cubicBezTo>
                    <a:pt x="1542" y="1839"/>
                    <a:pt x="1546" y="1796"/>
                    <a:pt x="1549" y="1698"/>
                  </a:cubicBezTo>
                  <a:cubicBezTo>
                    <a:pt x="1551" y="1670"/>
                    <a:pt x="1551" y="1656"/>
                    <a:pt x="1552" y="1656"/>
                  </a:cubicBezTo>
                  <a:cubicBezTo>
                    <a:pt x="1553" y="1656"/>
                    <a:pt x="1554" y="1671"/>
                    <a:pt x="1555" y="1701"/>
                  </a:cubicBezTo>
                  <a:cubicBezTo>
                    <a:pt x="1557" y="1771"/>
                    <a:pt x="1559" y="1800"/>
                    <a:pt x="1560" y="1800"/>
                  </a:cubicBezTo>
                  <a:cubicBezTo>
                    <a:pt x="1561" y="1800"/>
                    <a:pt x="1562" y="1785"/>
                    <a:pt x="1562" y="1761"/>
                  </a:cubicBezTo>
                  <a:cubicBezTo>
                    <a:pt x="1563" y="1701"/>
                    <a:pt x="1565" y="1671"/>
                    <a:pt x="1566" y="1671"/>
                  </a:cubicBezTo>
                  <a:cubicBezTo>
                    <a:pt x="1568" y="1671"/>
                    <a:pt x="1569" y="1701"/>
                    <a:pt x="1571" y="1761"/>
                  </a:cubicBezTo>
                  <a:cubicBezTo>
                    <a:pt x="1574" y="1821"/>
                    <a:pt x="1576" y="1850"/>
                    <a:pt x="1577" y="1850"/>
                  </a:cubicBezTo>
                  <a:cubicBezTo>
                    <a:pt x="1578" y="1850"/>
                    <a:pt x="1579" y="1821"/>
                    <a:pt x="1580" y="1764"/>
                  </a:cubicBezTo>
                  <a:cubicBezTo>
                    <a:pt x="1582" y="1705"/>
                    <a:pt x="1586" y="1676"/>
                    <a:pt x="1590" y="1676"/>
                  </a:cubicBezTo>
                  <a:cubicBezTo>
                    <a:pt x="1594" y="1676"/>
                    <a:pt x="1598" y="1705"/>
                    <a:pt x="1599" y="1764"/>
                  </a:cubicBezTo>
                  <a:cubicBezTo>
                    <a:pt x="1601" y="1766"/>
                    <a:pt x="1603" y="1793"/>
                    <a:pt x="1605" y="1793"/>
                  </a:cubicBezTo>
                  <a:cubicBezTo>
                    <a:pt x="1605" y="1793"/>
                    <a:pt x="1605" y="1787"/>
                    <a:pt x="1605" y="1767"/>
                  </a:cubicBezTo>
                  <a:lnTo>
                    <a:pt x="1609" y="1826"/>
                  </a:lnTo>
                  <a:lnTo>
                    <a:pt x="1615" y="1826"/>
                  </a:lnTo>
                  <a:lnTo>
                    <a:pt x="1615" y="1767"/>
                  </a:lnTo>
                  <a:cubicBezTo>
                    <a:pt x="1618" y="1767"/>
                    <a:pt x="1637" y="1830"/>
                    <a:pt x="1659" y="1833"/>
                  </a:cubicBezTo>
                  <a:cubicBezTo>
                    <a:pt x="1667" y="1834"/>
                    <a:pt x="1674" y="1835"/>
                    <a:pt x="1679" y="1835"/>
                  </a:cubicBezTo>
                  <a:cubicBezTo>
                    <a:pt x="1696" y="1835"/>
                    <a:pt x="1699" y="1824"/>
                    <a:pt x="1696" y="1779"/>
                  </a:cubicBezTo>
                  <a:cubicBezTo>
                    <a:pt x="1695" y="1720"/>
                    <a:pt x="1696" y="1690"/>
                    <a:pt x="1697" y="1690"/>
                  </a:cubicBezTo>
                  <a:cubicBezTo>
                    <a:pt x="1699" y="1690"/>
                    <a:pt x="1701" y="1720"/>
                    <a:pt x="1703" y="1779"/>
                  </a:cubicBezTo>
                  <a:cubicBezTo>
                    <a:pt x="1706" y="1779"/>
                    <a:pt x="1712" y="1839"/>
                    <a:pt x="1718" y="1842"/>
                  </a:cubicBezTo>
                  <a:cubicBezTo>
                    <a:pt x="1725" y="1842"/>
                    <a:pt x="1731" y="1842"/>
                    <a:pt x="1731" y="1902"/>
                  </a:cubicBezTo>
                  <a:lnTo>
                    <a:pt x="1734" y="1902"/>
                  </a:lnTo>
                  <a:cubicBezTo>
                    <a:pt x="1738" y="1835"/>
                    <a:pt x="1745" y="1808"/>
                    <a:pt x="1753" y="1808"/>
                  </a:cubicBezTo>
                  <a:cubicBezTo>
                    <a:pt x="1759" y="1808"/>
                    <a:pt x="1764" y="1823"/>
                    <a:pt x="1768" y="1848"/>
                  </a:cubicBezTo>
                  <a:cubicBezTo>
                    <a:pt x="1775" y="1848"/>
                    <a:pt x="1778" y="1848"/>
                    <a:pt x="1784" y="1792"/>
                  </a:cubicBezTo>
                  <a:cubicBezTo>
                    <a:pt x="1787" y="1762"/>
                    <a:pt x="1789" y="1747"/>
                    <a:pt x="1790" y="1747"/>
                  </a:cubicBezTo>
                  <a:cubicBezTo>
                    <a:pt x="1790" y="1747"/>
                    <a:pt x="1790" y="1762"/>
                    <a:pt x="1790" y="1792"/>
                  </a:cubicBezTo>
                  <a:cubicBezTo>
                    <a:pt x="1790" y="1827"/>
                    <a:pt x="1797" y="1863"/>
                    <a:pt x="1802" y="1863"/>
                  </a:cubicBezTo>
                  <a:cubicBezTo>
                    <a:pt x="1806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9" y="1837"/>
                    <a:pt x="1819" y="1795"/>
                  </a:cubicBezTo>
                  <a:cubicBezTo>
                    <a:pt x="1819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5" y="1858"/>
                  </a:cubicBezTo>
                  <a:cubicBezTo>
                    <a:pt x="1825" y="1926"/>
                    <a:pt x="1826" y="1954"/>
                    <a:pt x="1827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5" y="1833"/>
                  </a:cubicBezTo>
                  <a:cubicBezTo>
                    <a:pt x="1836" y="1833"/>
                    <a:pt x="1836" y="1840"/>
                    <a:pt x="1837" y="1858"/>
                  </a:cubicBezTo>
                  <a:cubicBezTo>
                    <a:pt x="1841" y="1858"/>
                    <a:pt x="1844" y="1858"/>
                    <a:pt x="1844" y="1742"/>
                  </a:cubicBezTo>
                  <a:cubicBezTo>
                    <a:pt x="1844" y="1682"/>
                    <a:pt x="1847" y="1682"/>
                    <a:pt x="1850" y="1682"/>
                  </a:cubicBezTo>
                  <a:cubicBezTo>
                    <a:pt x="1850" y="1742"/>
                    <a:pt x="1850" y="1742"/>
                    <a:pt x="1847" y="1801"/>
                  </a:cubicBezTo>
                  <a:lnTo>
                    <a:pt x="1853" y="1801"/>
                  </a:lnTo>
                  <a:cubicBezTo>
                    <a:pt x="1862" y="1842"/>
                    <a:pt x="1866" y="1880"/>
                    <a:pt x="1862" y="1920"/>
                  </a:cubicBezTo>
                  <a:cubicBezTo>
                    <a:pt x="1864" y="1945"/>
                    <a:pt x="1865" y="1960"/>
                    <a:pt x="1866" y="1960"/>
                  </a:cubicBezTo>
                  <a:cubicBezTo>
                    <a:pt x="1867" y="1960"/>
                    <a:pt x="1867" y="1931"/>
                    <a:pt x="1866" y="1861"/>
                  </a:cubicBezTo>
                  <a:cubicBezTo>
                    <a:pt x="1866" y="1745"/>
                    <a:pt x="1866" y="1745"/>
                    <a:pt x="1872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5" y="1864"/>
                    <a:pt x="1885" y="1864"/>
                  </a:cubicBezTo>
                  <a:cubicBezTo>
                    <a:pt x="1894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7" y="1483"/>
                  </a:cubicBezTo>
                  <a:cubicBezTo>
                    <a:pt x="1907" y="1483"/>
                    <a:pt x="1908" y="1513"/>
                    <a:pt x="1909" y="1573"/>
                  </a:cubicBezTo>
                  <a:cubicBezTo>
                    <a:pt x="1909" y="1632"/>
                    <a:pt x="1913" y="1632"/>
                    <a:pt x="1916" y="1632"/>
                  </a:cubicBezTo>
                  <a:cubicBezTo>
                    <a:pt x="1916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8" y="1632"/>
                    <a:pt x="1916" y="1632"/>
                  </a:cubicBezTo>
                  <a:cubicBezTo>
                    <a:pt x="1916" y="1692"/>
                    <a:pt x="1913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3" y="1841"/>
                    <a:pt x="1914" y="1841"/>
                  </a:cubicBezTo>
                  <a:cubicBezTo>
                    <a:pt x="1916" y="1841"/>
                    <a:pt x="1917" y="1811"/>
                    <a:pt x="1919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3" y="1707"/>
                    <a:pt x="1924" y="1721"/>
                    <a:pt x="1925" y="1751"/>
                  </a:cubicBezTo>
                  <a:cubicBezTo>
                    <a:pt x="1927" y="1794"/>
                    <a:pt x="1930" y="1837"/>
                    <a:pt x="1931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8" y="1814"/>
                    <a:pt x="1941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60" y="1757"/>
                    <a:pt x="1963" y="1757"/>
                    <a:pt x="1963" y="1698"/>
                  </a:cubicBezTo>
                  <a:cubicBezTo>
                    <a:pt x="1960" y="1660"/>
                    <a:pt x="1963" y="1620"/>
                    <a:pt x="1972" y="1582"/>
                  </a:cubicBezTo>
                  <a:cubicBezTo>
                    <a:pt x="1975" y="1557"/>
                    <a:pt x="1976" y="1543"/>
                    <a:pt x="1977" y="1543"/>
                  </a:cubicBezTo>
                  <a:cubicBezTo>
                    <a:pt x="1979" y="1543"/>
                    <a:pt x="1980" y="1572"/>
                    <a:pt x="1982" y="1642"/>
                  </a:cubicBezTo>
                  <a:cubicBezTo>
                    <a:pt x="1982" y="1701"/>
                    <a:pt x="1985" y="1701"/>
                    <a:pt x="1988" y="1701"/>
                  </a:cubicBezTo>
                  <a:cubicBezTo>
                    <a:pt x="1988" y="1701"/>
                    <a:pt x="1991" y="1701"/>
                    <a:pt x="1994" y="1761"/>
                  </a:cubicBezTo>
                  <a:cubicBezTo>
                    <a:pt x="1995" y="1779"/>
                    <a:pt x="1996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cubicBezTo>
                    <a:pt x="1997" y="1645"/>
                    <a:pt x="1997" y="1585"/>
                    <a:pt x="1997" y="1585"/>
                  </a:cubicBez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6" y="1853"/>
                    <a:pt x="2006" y="1853"/>
                  </a:cubicBezTo>
                  <a:cubicBezTo>
                    <a:pt x="2007" y="1853"/>
                    <a:pt x="2007" y="1823"/>
                    <a:pt x="2007" y="1764"/>
                  </a:cubicBezTo>
                  <a:cubicBezTo>
                    <a:pt x="2007" y="1722"/>
                    <a:pt x="2008" y="1681"/>
                    <a:pt x="2011" y="1681"/>
                  </a:cubicBezTo>
                  <a:cubicBezTo>
                    <a:pt x="2013" y="1681"/>
                    <a:pt x="2014" y="1688"/>
                    <a:pt x="2016" y="1707"/>
                  </a:cubicBezTo>
                  <a:cubicBezTo>
                    <a:pt x="2022" y="1707"/>
                    <a:pt x="2029" y="1707"/>
                    <a:pt x="2029" y="1767"/>
                  </a:cubicBezTo>
                  <a:cubicBezTo>
                    <a:pt x="2030" y="1787"/>
                    <a:pt x="2031" y="1793"/>
                    <a:pt x="2032" y="1793"/>
                  </a:cubicBezTo>
                  <a:cubicBezTo>
                    <a:pt x="2033" y="1793"/>
                    <a:pt x="2035" y="1767"/>
                    <a:pt x="2035" y="1767"/>
                  </a:cubicBezTo>
                  <a:cubicBezTo>
                    <a:pt x="2036" y="1739"/>
                    <a:pt x="2038" y="1725"/>
                    <a:pt x="2040" y="1725"/>
                  </a:cubicBezTo>
                  <a:cubicBezTo>
                    <a:pt x="2043" y="1725"/>
                    <a:pt x="2046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7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5" y="1798"/>
                    <a:pt x="2077" y="1757"/>
                    <a:pt x="2082" y="1717"/>
                  </a:cubicBezTo>
                  <a:cubicBezTo>
                    <a:pt x="2085" y="1657"/>
                    <a:pt x="2085" y="1538"/>
                    <a:pt x="2085" y="1479"/>
                  </a:cubicBezTo>
                  <a:cubicBezTo>
                    <a:pt x="2085" y="1411"/>
                    <a:pt x="2085" y="1383"/>
                    <a:pt x="2086" y="1383"/>
                  </a:cubicBezTo>
                  <a:cubicBezTo>
                    <a:pt x="2087" y="1383"/>
                    <a:pt x="2089" y="1397"/>
                    <a:pt x="2091" y="1422"/>
                  </a:cubicBezTo>
                  <a:cubicBezTo>
                    <a:pt x="2098" y="1460"/>
                    <a:pt x="2101" y="1501"/>
                    <a:pt x="2098" y="1541"/>
                  </a:cubicBezTo>
                  <a:cubicBezTo>
                    <a:pt x="2098" y="1595"/>
                    <a:pt x="2095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8" y="1638"/>
                    <a:pt x="2091" y="1679"/>
                    <a:pt x="2098" y="1717"/>
                  </a:cubicBezTo>
                  <a:cubicBezTo>
                    <a:pt x="2099" y="1747"/>
                    <a:pt x="2101" y="1762"/>
                    <a:pt x="2102" y="1762"/>
                  </a:cubicBezTo>
                  <a:cubicBezTo>
                    <a:pt x="2103" y="1762"/>
                    <a:pt x="2104" y="1748"/>
                    <a:pt x="2104" y="1720"/>
                  </a:cubicBezTo>
                  <a:cubicBezTo>
                    <a:pt x="2107" y="1779"/>
                    <a:pt x="2113" y="1779"/>
                    <a:pt x="2119" y="1779"/>
                  </a:cubicBezTo>
                  <a:cubicBezTo>
                    <a:pt x="2126" y="1779"/>
                    <a:pt x="2135" y="1783"/>
                    <a:pt x="2138" y="1842"/>
                  </a:cubicBezTo>
                  <a:cubicBezTo>
                    <a:pt x="2145" y="1842"/>
                    <a:pt x="2148" y="1842"/>
                    <a:pt x="2148" y="1783"/>
                  </a:cubicBezTo>
                  <a:cubicBezTo>
                    <a:pt x="2148" y="1715"/>
                    <a:pt x="2149" y="1687"/>
                    <a:pt x="2150" y="1687"/>
                  </a:cubicBezTo>
                  <a:cubicBezTo>
                    <a:pt x="2150" y="1687"/>
                    <a:pt x="2151" y="1701"/>
                    <a:pt x="2151" y="1726"/>
                  </a:cubicBezTo>
                  <a:cubicBezTo>
                    <a:pt x="2153" y="1799"/>
                    <a:pt x="2170" y="1853"/>
                    <a:pt x="2183" y="1853"/>
                  </a:cubicBezTo>
                  <a:cubicBezTo>
                    <a:pt x="2190" y="1853"/>
                    <a:pt x="2197" y="1835"/>
                    <a:pt x="2198" y="1792"/>
                  </a:cubicBezTo>
                  <a:lnTo>
                    <a:pt x="2204" y="1792"/>
                  </a:lnTo>
                  <a:cubicBezTo>
                    <a:pt x="2207" y="1823"/>
                    <a:pt x="2214" y="1838"/>
                    <a:pt x="2220" y="1838"/>
                  </a:cubicBezTo>
                  <a:cubicBezTo>
                    <a:pt x="2225" y="1838"/>
                    <a:pt x="2231" y="1824"/>
                    <a:pt x="2232" y="1795"/>
                  </a:cubicBezTo>
                  <a:lnTo>
                    <a:pt x="2242" y="1798"/>
                  </a:lnTo>
                  <a:cubicBezTo>
                    <a:pt x="2245" y="1828"/>
                    <a:pt x="2247" y="1843"/>
                    <a:pt x="2249" y="1843"/>
                  </a:cubicBezTo>
                  <a:cubicBezTo>
                    <a:pt x="2251" y="1843"/>
                    <a:pt x="2253" y="1828"/>
                    <a:pt x="2254" y="1798"/>
                  </a:cubicBezTo>
                  <a:cubicBezTo>
                    <a:pt x="2256" y="1756"/>
                    <a:pt x="2257" y="1715"/>
                    <a:pt x="2257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4" y="1798"/>
                    <a:pt x="2276" y="1801"/>
                  </a:cubicBezTo>
                  <a:cubicBezTo>
                    <a:pt x="2278" y="1802"/>
                    <a:pt x="2280" y="1802"/>
                    <a:pt x="2282" y="1802"/>
                  </a:cubicBezTo>
                  <a:cubicBezTo>
                    <a:pt x="2289" y="1802"/>
                    <a:pt x="2288" y="1793"/>
                    <a:pt x="2286" y="1745"/>
                  </a:cubicBezTo>
                  <a:cubicBezTo>
                    <a:pt x="2289" y="1728"/>
                    <a:pt x="2292" y="1720"/>
                    <a:pt x="2294" y="1720"/>
                  </a:cubicBezTo>
                  <a:cubicBezTo>
                    <a:pt x="2298" y="1720"/>
                    <a:pt x="2298" y="1762"/>
                    <a:pt x="2298" y="1804"/>
                  </a:cubicBezTo>
                  <a:cubicBezTo>
                    <a:pt x="2297" y="1858"/>
                    <a:pt x="2297" y="1887"/>
                    <a:pt x="2298" y="1887"/>
                  </a:cubicBezTo>
                  <a:cubicBezTo>
                    <a:pt x="2300" y="1887"/>
                    <a:pt x="2303" y="1843"/>
                    <a:pt x="2304" y="1745"/>
                  </a:cubicBezTo>
                  <a:cubicBezTo>
                    <a:pt x="2306" y="1677"/>
                    <a:pt x="2309" y="1649"/>
                    <a:pt x="2311" y="1649"/>
                  </a:cubicBezTo>
                  <a:cubicBezTo>
                    <a:pt x="2313" y="1649"/>
                    <a:pt x="2314" y="1664"/>
                    <a:pt x="2314" y="1689"/>
                  </a:cubicBezTo>
                  <a:cubicBezTo>
                    <a:pt x="2314" y="1748"/>
                    <a:pt x="2311" y="1748"/>
                    <a:pt x="2307" y="1748"/>
                  </a:cubicBezTo>
                  <a:lnTo>
                    <a:pt x="2307" y="1864"/>
                  </a:lnTo>
                  <a:cubicBezTo>
                    <a:pt x="2311" y="1864"/>
                    <a:pt x="2311" y="1864"/>
                    <a:pt x="2314" y="1808"/>
                  </a:cubicBezTo>
                  <a:cubicBezTo>
                    <a:pt x="2314" y="1808"/>
                    <a:pt x="2317" y="1808"/>
                    <a:pt x="2320" y="1748"/>
                  </a:cubicBezTo>
                  <a:cubicBezTo>
                    <a:pt x="2323" y="1689"/>
                    <a:pt x="2323" y="1629"/>
                    <a:pt x="2320" y="1573"/>
                  </a:cubicBezTo>
                  <a:cubicBezTo>
                    <a:pt x="2317" y="1513"/>
                    <a:pt x="2320" y="1513"/>
                    <a:pt x="2323" y="1513"/>
                  </a:cubicBezTo>
                  <a:cubicBezTo>
                    <a:pt x="2329" y="1573"/>
                    <a:pt x="2329" y="1632"/>
                    <a:pt x="2326" y="1692"/>
                  </a:cubicBezTo>
                  <a:cubicBezTo>
                    <a:pt x="2323" y="1729"/>
                    <a:pt x="2323" y="1770"/>
                    <a:pt x="2323" y="1808"/>
                  </a:cubicBezTo>
                  <a:cubicBezTo>
                    <a:pt x="2323" y="1819"/>
                    <a:pt x="2324" y="1824"/>
                    <a:pt x="2325" y="1824"/>
                  </a:cubicBezTo>
                  <a:cubicBezTo>
                    <a:pt x="2329" y="1824"/>
                    <a:pt x="2339" y="1729"/>
                    <a:pt x="2342" y="1632"/>
                  </a:cubicBezTo>
                  <a:lnTo>
                    <a:pt x="2342" y="1692"/>
                  </a:lnTo>
                  <a:cubicBezTo>
                    <a:pt x="2342" y="1751"/>
                    <a:pt x="2348" y="1751"/>
                    <a:pt x="2354" y="1754"/>
                  </a:cubicBezTo>
                  <a:cubicBezTo>
                    <a:pt x="2361" y="1754"/>
                    <a:pt x="2364" y="1754"/>
                    <a:pt x="2364" y="1695"/>
                  </a:cubicBezTo>
                  <a:cubicBezTo>
                    <a:pt x="2361" y="1657"/>
                    <a:pt x="2364" y="1616"/>
                    <a:pt x="2367" y="1579"/>
                  </a:cubicBezTo>
                  <a:cubicBezTo>
                    <a:pt x="2364" y="1538"/>
                    <a:pt x="2364" y="1497"/>
                    <a:pt x="2364" y="1460"/>
                  </a:cubicBezTo>
                  <a:lnTo>
                    <a:pt x="2364" y="1460"/>
                  </a:lnTo>
                  <a:cubicBezTo>
                    <a:pt x="2364" y="1460"/>
                    <a:pt x="2370" y="1519"/>
                    <a:pt x="2373" y="1579"/>
                  </a:cubicBezTo>
                  <a:cubicBezTo>
                    <a:pt x="2380" y="1698"/>
                    <a:pt x="2386" y="1757"/>
                    <a:pt x="2398" y="1761"/>
                  </a:cubicBezTo>
                  <a:cubicBezTo>
                    <a:pt x="2405" y="1761"/>
                    <a:pt x="2414" y="1761"/>
                    <a:pt x="2417" y="1820"/>
                  </a:cubicBezTo>
                  <a:cubicBezTo>
                    <a:pt x="2418" y="1821"/>
                    <a:pt x="2419" y="1821"/>
                    <a:pt x="2420" y="1821"/>
                  </a:cubicBezTo>
                  <a:cubicBezTo>
                    <a:pt x="2424" y="1821"/>
                    <a:pt x="2427" y="1812"/>
                    <a:pt x="2427" y="1764"/>
                  </a:cubicBezTo>
                  <a:lnTo>
                    <a:pt x="2433" y="1764"/>
                  </a:lnTo>
                  <a:cubicBezTo>
                    <a:pt x="2434" y="1794"/>
                    <a:pt x="2437" y="1809"/>
                    <a:pt x="2439" y="1809"/>
                  </a:cubicBezTo>
                  <a:cubicBezTo>
                    <a:pt x="2441" y="1809"/>
                    <a:pt x="2442" y="1795"/>
                    <a:pt x="2442" y="1767"/>
                  </a:cubicBezTo>
                  <a:cubicBezTo>
                    <a:pt x="2443" y="1747"/>
                    <a:pt x="2444" y="1740"/>
                    <a:pt x="2445" y="1740"/>
                  </a:cubicBezTo>
                  <a:cubicBezTo>
                    <a:pt x="2447" y="1740"/>
                    <a:pt x="2450" y="1767"/>
                    <a:pt x="2452" y="1767"/>
                  </a:cubicBezTo>
                  <a:cubicBezTo>
                    <a:pt x="2454" y="1820"/>
                    <a:pt x="2456" y="1850"/>
                    <a:pt x="2457" y="1850"/>
                  </a:cubicBezTo>
                  <a:cubicBezTo>
                    <a:pt x="2457" y="1850"/>
                    <a:pt x="2456" y="1806"/>
                    <a:pt x="2455" y="1707"/>
                  </a:cubicBezTo>
                  <a:cubicBezTo>
                    <a:pt x="2455" y="1667"/>
                    <a:pt x="2452" y="1629"/>
                    <a:pt x="2445" y="1588"/>
                  </a:cubicBezTo>
                  <a:lnTo>
                    <a:pt x="2436" y="1588"/>
                  </a:lnTo>
                  <a:lnTo>
                    <a:pt x="2445" y="1529"/>
                  </a:lnTo>
                  <a:cubicBezTo>
                    <a:pt x="2452" y="1491"/>
                    <a:pt x="2455" y="1450"/>
                    <a:pt x="2455" y="1413"/>
                  </a:cubicBezTo>
                  <a:cubicBezTo>
                    <a:pt x="2455" y="1394"/>
                    <a:pt x="2455" y="1372"/>
                    <a:pt x="2458" y="1353"/>
                  </a:cubicBezTo>
                  <a:lnTo>
                    <a:pt x="2458" y="1472"/>
                  </a:lnTo>
                  <a:cubicBezTo>
                    <a:pt x="2455" y="1532"/>
                    <a:pt x="2455" y="1588"/>
                    <a:pt x="2455" y="1648"/>
                  </a:cubicBezTo>
                  <a:cubicBezTo>
                    <a:pt x="2457" y="1722"/>
                    <a:pt x="2461" y="1773"/>
                    <a:pt x="2464" y="1773"/>
                  </a:cubicBezTo>
                  <a:cubicBezTo>
                    <a:pt x="2466" y="1773"/>
                    <a:pt x="2467" y="1754"/>
                    <a:pt x="2467" y="1710"/>
                  </a:cubicBezTo>
                  <a:cubicBezTo>
                    <a:pt x="2470" y="1710"/>
                    <a:pt x="2470" y="1710"/>
                    <a:pt x="2474" y="1770"/>
                  </a:cubicBezTo>
                  <a:cubicBezTo>
                    <a:pt x="2474" y="1795"/>
                    <a:pt x="2474" y="1809"/>
                    <a:pt x="2475" y="1809"/>
                  </a:cubicBezTo>
                  <a:cubicBezTo>
                    <a:pt x="2476" y="1809"/>
                    <a:pt x="2478" y="1780"/>
                    <a:pt x="2480" y="1710"/>
                  </a:cubicBezTo>
                  <a:cubicBezTo>
                    <a:pt x="2481" y="1653"/>
                    <a:pt x="2483" y="1624"/>
                    <a:pt x="2484" y="1624"/>
                  </a:cubicBezTo>
                  <a:cubicBezTo>
                    <a:pt x="2486" y="1624"/>
                    <a:pt x="2488" y="1654"/>
                    <a:pt x="2489" y="1714"/>
                  </a:cubicBezTo>
                  <a:cubicBezTo>
                    <a:pt x="2493" y="1783"/>
                    <a:pt x="2499" y="1812"/>
                    <a:pt x="2503" y="1812"/>
                  </a:cubicBezTo>
                  <a:cubicBezTo>
                    <a:pt x="2506" y="1812"/>
                    <a:pt x="2508" y="1798"/>
                    <a:pt x="2508" y="1773"/>
                  </a:cubicBezTo>
                  <a:cubicBezTo>
                    <a:pt x="2508" y="1706"/>
                    <a:pt x="2511" y="1677"/>
                    <a:pt x="2515" y="1677"/>
                  </a:cubicBezTo>
                  <a:cubicBezTo>
                    <a:pt x="2517" y="1677"/>
                    <a:pt x="2519" y="1692"/>
                    <a:pt x="2521" y="1717"/>
                  </a:cubicBezTo>
                  <a:cubicBezTo>
                    <a:pt x="2522" y="1747"/>
                    <a:pt x="2524" y="1762"/>
                    <a:pt x="2525" y="1762"/>
                  </a:cubicBezTo>
                  <a:cubicBezTo>
                    <a:pt x="2527" y="1762"/>
                    <a:pt x="2528" y="1748"/>
                    <a:pt x="2530" y="1720"/>
                  </a:cubicBezTo>
                  <a:cubicBezTo>
                    <a:pt x="2530" y="1760"/>
                    <a:pt x="2532" y="1802"/>
                    <a:pt x="2534" y="1802"/>
                  </a:cubicBezTo>
                  <a:cubicBezTo>
                    <a:pt x="2534" y="1802"/>
                    <a:pt x="2535" y="1795"/>
                    <a:pt x="2536" y="1779"/>
                  </a:cubicBezTo>
                  <a:cubicBezTo>
                    <a:pt x="2536" y="1779"/>
                    <a:pt x="2539" y="1779"/>
                    <a:pt x="2536" y="1720"/>
                  </a:cubicBezTo>
                  <a:cubicBezTo>
                    <a:pt x="2536" y="1720"/>
                    <a:pt x="2539" y="1660"/>
                    <a:pt x="2543" y="1601"/>
                  </a:cubicBezTo>
                  <a:cubicBezTo>
                    <a:pt x="2539" y="1563"/>
                    <a:pt x="2536" y="1522"/>
                    <a:pt x="2539" y="1485"/>
                  </a:cubicBezTo>
                  <a:cubicBezTo>
                    <a:pt x="2539" y="1470"/>
                    <a:pt x="2540" y="1463"/>
                    <a:pt x="2541" y="1463"/>
                  </a:cubicBezTo>
                  <a:cubicBezTo>
                    <a:pt x="2545" y="1463"/>
                    <a:pt x="2553" y="1530"/>
                    <a:pt x="2558" y="1663"/>
                  </a:cubicBezTo>
                  <a:lnTo>
                    <a:pt x="2564" y="1783"/>
                  </a:lnTo>
                  <a:lnTo>
                    <a:pt x="2564" y="1663"/>
                  </a:lnTo>
                  <a:cubicBezTo>
                    <a:pt x="2568" y="1663"/>
                    <a:pt x="2571" y="1667"/>
                    <a:pt x="2571" y="1723"/>
                  </a:cubicBezTo>
                  <a:cubicBezTo>
                    <a:pt x="2571" y="1783"/>
                    <a:pt x="2571" y="1783"/>
                    <a:pt x="2574" y="1783"/>
                  </a:cubicBezTo>
                  <a:cubicBezTo>
                    <a:pt x="2574" y="1783"/>
                    <a:pt x="2574" y="1783"/>
                    <a:pt x="2574" y="1783"/>
                  </a:cubicBezTo>
                  <a:cubicBezTo>
                    <a:pt x="2574" y="1783"/>
                    <a:pt x="2577" y="1780"/>
                    <a:pt x="2577" y="1726"/>
                  </a:cubicBezTo>
                  <a:cubicBezTo>
                    <a:pt x="2577" y="1656"/>
                    <a:pt x="2577" y="1627"/>
                    <a:pt x="2578" y="1627"/>
                  </a:cubicBezTo>
                  <a:cubicBezTo>
                    <a:pt x="2578" y="1627"/>
                    <a:pt x="2579" y="1642"/>
                    <a:pt x="2580" y="1667"/>
                  </a:cubicBezTo>
                  <a:cubicBezTo>
                    <a:pt x="2582" y="1726"/>
                    <a:pt x="2583" y="1756"/>
                    <a:pt x="2585" y="1756"/>
                  </a:cubicBezTo>
                  <a:cubicBezTo>
                    <a:pt x="2586" y="1756"/>
                    <a:pt x="2588" y="1726"/>
                    <a:pt x="2590" y="1667"/>
                  </a:cubicBezTo>
                  <a:cubicBezTo>
                    <a:pt x="2590" y="1609"/>
                    <a:pt x="2590" y="1580"/>
                    <a:pt x="2590" y="1580"/>
                  </a:cubicBezTo>
                  <a:cubicBezTo>
                    <a:pt x="2590" y="1580"/>
                    <a:pt x="2591" y="1609"/>
                    <a:pt x="2593" y="1667"/>
                  </a:cubicBezTo>
                  <a:cubicBezTo>
                    <a:pt x="2590" y="1707"/>
                    <a:pt x="2593" y="1748"/>
                    <a:pt x="2599" y="1786"/>
                  </a:cubicBezTo>
                  <a:lnTo>
                    <a:pt x="2599" y="1729"/>
                  </a:lnTo>
                  <a:cubicBezTo>
                    <a:pt x="2599" y="1660"/>
                    <a:pt x="2600" y="1631"/>
                    <a:pt x="2602" y="1631"/>
                  </a:cubicBezTo>
                  <a:cubicBezTo>
                    <a:pt x="2603" y="1631"/>
                    <a:pt x="2604" y="1645"/>
                    <a:pt x="2605" y="1670"/>
                  </a:cubicBezTo>
                  <a:cubicBezTo>
                    <a:pt x="2605" y="1700"/>
                    <a:pt x="2606" y="1714"/>
                    <a:pt x="2608" y="1714"/>
                  </a:cubicBezTo>
                  <a:cubicBezTo>
                    <a:pt x="2609" y="1714"/>
                    <a:pt x="2611" y="1700"/>
                    <a:pt x="2615" y="1670"/>
                  </a:cubicBezTo>
                  <a:cubicBezTo>
                    <a:pt x="2621" y="1673"/>
                    <a:pt x="2624" y="1673"/>
                    <a:pt x="2624" y="1732"/>
                  </a:cubicBezTo>
                  <a:cubicBezTo>
                    <a:pt x="2624" y="1790"/>
                    <a:pt x="2624" y="1819"/>
                    <a:pt x="2624" y="1819"/>
                  </a:cubicBezTo>
                  <a:cubicBezTo>
                    <a:pt x="2625" y="1819"/>
                    <a:pt x="2626" y="1790"/>
                    <a:pt x="2627" y="1732"/>
                  </a:cubicBezTo>
                  <a:cubicBezTo>
                    <a:pt x="2629" y="1703"/>
                    <a:pt x="2629" y="1688"/>
                    <a:pt x="2631" y="1688"/>
                  </a:cubicBezTo>
                  <a:cubicBezTo>
                    <a:pt x="2632" y="1688"/>
                    <a:pt x="2633" y="1703"/>
                    <a:pt x="2637" y="1732"/>
                  </a:cubicBezTo>
                  <a:cubicBezTo>
                    <a:pt x="2638" y="1763"/>
                    <a:pt x="2639" y="1777"/>
                    <a:pt x="2640" y="1777"/>
                  </a:cubicBezTo>
                  <a:cubicBezTo>
                    <a:pt x="2640" y="1777"/>
                    <a:pt x="2641" y="1763"/>
                    <a:pt x="2643" y="1736"/>
                  </a:cubicBezTo>
                  <a:cubicBezTo>
                    <a:pt x="2643" y="1676"/>
                    <a:pt x="2643" y="1616"/>
                    <a:pt x="2640" y="1557"/>
                  </a:cubicBezTo>
                  <a:cubicBezTo>
                    <a:pt x="2637" y="1557"/>
                    <a:pt x="2637" y="1557"/>
                    <a:pt x="2637" y="1497"/>
                  </a:cubicBezTo>
                  <a:lnTo>
                    <a:pt x="2643" y="1497"/>
                  </a:lnTo>
                  <a:cubicBezTo>
                    <a:pt x="2646" y="1497"/>
                    <a:pt x="2649" y="1497"/>
                    <a:pt x="2655" y="1441"/>
                  </a:cubicBezTo>
                  <a:cubicBezTo>
                    <a:pt x="2660" y="1393"/>
                    <a:pt x="2661" y="1308"/>
                    <a:pt x="2658" y="1308"/>
                  </a:cubicBezTo>
                  <a:lnTo>
                    <a:pt x="2658" y="1308"/>
                  </a:lnTo>
                  <a:cubicBezTo>
                    <a:pt x="2658" y="1308"/>
                    <a:pt x="2657" y="1313"/>
                    <a:pt x="2655" y="1325"/>
                  </a:cubicBezTo>
                  <a:lnTo>
                    <a:pt x="2652" y="1265"/>
                  </a:lnTo>
                  <a:cubicBezTo>
                    <a:pt x="2652" y="1176"/>
                    <a:pt x="2651" y="1131"/>
                    <a:pt x="2649" y="1131"/>
                  </a:cubicBezTo>
                  <a:cubicBezTo>
                    <a:pt x="2647" y="1131"/>
                    <a:pt x="2646" y="1175"/>
                    <a:pt x="2646" y="1262"/>
                  </a:cubicBezTo>
                  <a:cubicBezTo>
                    <a:pt x="2646" y="1361"/>
                    <a:pt x="2646" y="1405"/>
                    <a:pt x="2645" y="1405"/>
                  </a:cubicBezTo>
                  <a:cubicBezTo>
                    <a:pt x="2645" y="1405"/>
                    <a:pt x="2644" y="1375"/>
                    <a:pt x="2643" y="1322"/>
                  </a:cubicBezTo>
                  <a:cubicBezTo>
                    <a:pt x="2643" y="1203"/>
                    <a:pt x="2640" y="1203"/>
                    <a:pt x="2637" y="1203"/>
                  </a:cubicBezTo>
                  <a:cubicBezTo>
                    <a:pt x="2633" y="1203"/>
                    <a:pt x="2633" y="1203"/>
                    <a:pt x="2633" y="1143"/>
                  </a:cubicBezTo>
                  <a:cubicBezTo>
                    <a:pt x="2633" y="1103"/>
                    <a:pt x="2633" y="1065"/>
                    <a:pt x="2627" y="1024"/>
                  </a:cubicBezTo>
                  <a:cubicBezTo>
                    <a:pt x="2624" y="1024"/>
                    <a:pt x="2624" y="1024"/>
                    <a:pt x="2624" y="1084"/>
                  </a:cubicBezTo>
                  <a:cubicBezTo>
                    <a:pt x="2625" y="1108"/>
                    <a:pt x="2625" y="1123"/>
                    <a:pt x="2624" y="1123"/>
                  </a:cubicBezTo>
                  <a:cubicBezTo>
                    <a:pt x="2622" y="1123"/>
                    <a:pt x="2620" y="1094"/>
                    <a:pt x="2618" y="1024"/>
                  </a:cubicBezTo>
                  <a:cubicBezTo>
                    <a:pt x="2616" y="999"/>
                    <a:pt x="2616" y="985"/>
                    <a:pt x="2615" y="985"/>
                  </a:cubicBezTo>
                  <a:cubicBezTo>
                    <a:pt x="2615" y="985"/>
                    <a:pt x="2615" y="1013"/>
                    <a:pt x="2615" y="1081"/>
                  </a:cubicBezTo>
                  <a:cubicBezTo>
                    <a:pt x="2615" y="1140"/>
                    <a:pt x="2613" y="1170"/>
                    <a:pt x="2611" y="1170"/>
                  </a:cubicBezTo>
                  <a:cubicBezTo>
                    <a:pt x="2609" y="1170"/>
                    <a:pt x="2607" y="1140"/>
                    <a:pt x="2605" y="1081"/>
                  </a:cubicBezTo>
                  <a:lnTo>
                    <a:pt x="2599" y="1081"/>
                  </a:lnTo>
                  <a:cubicBezTo>
                    <a:pt x="2596" y="1118"/>
                    <a:pt x="2593" y="1159"/>
                    <a:pt x="2596" y="1197"/>
                  </a:cubicBezTo>
                  <a:cubicBezTo>
                    <a:pt x="2596" y="1266"/>
                    <a:pt x="2596" y="1295"/>
                    <a:pt x="2595" y="1295"/>
                  </a:cubicBezTo>
                  <a:cubicBezTo>
                    <a:pt x="2595" y="1295"/>
                    <a:pt x="2594" y="1281"/>
                    <a:pt x="2593" y="1256"/>
                  </a:cubicBezTo>
                  <a:cubicBezTo>
                    <a:pt x="2590" y="1197"/>
                    <a:pt x="2590" y="1137"/>
                    <a:pt x="2590" y="1137"/>
                  </a:cubicBezTo>
                  <a:cubicBezTo>
                    <a:pt x="2590" y="1077"/>
                    <a:pt x="2586" y="1077"/>
                    <a:pt x="2583" y="1077"/>
                  </a:cubicBezTo>
                  <a:cubicBezTo>
                    <a:pt x="2580" y="1077"/>
                    <a:pt x="2574" y="1077"/>
                    <a:pt x="2574" y="1134"/>
                  </a:cubicBezTo>
                  <a:lnTo>
                    <a:pt x="2574" y="1077"/>
                  </a:lnTo>
                  <a:cubicBezTo>
                    <a:pt x="2572" y="1075"/>
                    <a:pt x="2571" y="1049"/>
                    <a:pt x="2571" y="1049"/>
                  </a:cubicBezTo>
                  <a:cubicBezTo>
                    <a:pt x="2571" y="1049"/>
                    <a:pt x="2571" y="1056"/>
                    <a:pt x="2571" y="1074"/>
                  </a:cubicBezTo>
                  <a:cubicBezTo>
                    <a:pt x="2571" y="1074"/>
                    <a:pt x="2568" y="1074"/>
                    <a:pt x="2561" y="1015"/>
                  </a:cubicBezTo>
                  <a:cubicBezTo>
                    <a:pt x="2560" y="1004"/>
                    <a:pt x="2559" y="999"/>
                    <a:pt x="2558" y="999"/>
                  </a:cubicBezTo>
                  <a:cubicBezTo>
                    <a:pt x="2552" y="999"/>
                    <a:pt x="2547" y="1093"/>
                    <a:pt x="2555" y="1190"/>
                  </a:cubicBezTo>
                  <a:cubicBezTo>
                    <a:pt x="2557" y="1192"/>
                    <a:pt x="2557" y="1193"/>
                    <a:pt x="2557" y="1193"/>
                  </a:cubicBezTo>
                  <a:cubicBezTo>
                    <a:pt x="2557" y="1193"/>
                    <a:pt x="2555" y="1192"/>
                    <a:pt x="2552" y="1190"/>
                  </a:cubicBezTo>
                  <a:cubicBezTo>
                    <a:pt x="2549" y="1212"/>
                    <a:pt x="2549" y="1231"/>
                    <a:pt x="2549" y="1250"/>
                  </a:cubicBezTo>
                  <a:cubicBezTo>
                    <a:pt x="2549" y="1309"/>
                    <a:pt x="2546" y="1309"/>
                    <a:pt x="2543" y="1309"/>
                  </a:cubicBezTo>
                  <a:lnTo>
                    <a:pt x="2543" y="1190"/>
                  </a:lnTo>
                  <a:cubicBezTo>
                    <a:pt x="2544" y="1088"/>
                    <a:pt x="2543" y="1024"/>
                    <a:pt x="2541" y="1024"/>
                  </a:cubicBezTo>
                  <a:cubicBezTo>
                    <a:pt x="2539" y="1024"/>
                    <a:pt x="2538" y="1056"/>
                    <a:pt x="2536" y="1131"/>
                  </a:cubicBezTo>
                  <a:lnTo>
                    <a:pt x="2536" y="1071"/>
                  </a:lnTo>
                  <a:cubicBezTo>
                    <a:pt x="2536" y="1041"/>
                    <a:pt x="2535" y="1027"/>
                    <a:pt x="2534" y="1027"/>
                  </a:cubicBezTo>
                  <a:cubicBezTo>
                    <a:pt x="2532" y="1027"/>
                    <a:pt x="2530" y="1041"/>
                    <a:pt x="2527" y="1071"/>
                  </a:cubicBezTo>
                  <a:cubicBezTo>
                    <a:pt x="2527" y="1071"/>
                    <a:pt x="2527" y="1071"/>
                    <a:pt x="2527" y="1071"/>
                  </a:cubicBezTo>
                  <a:cubicBezTo>
                    <a:pt x="2524" y="1071"/>
                    <a:pt x="2521" y="1188"/>
                    <a:pt x="2521" y="1247"/>
                  </a:cubicBezTo>
                  <a:cubicBezTo>
                    <a:pt x="2521" y="1306"/>
                    <a:pt x="2517" y="1306"/>
                    <a:pt x="2517" y="1306"/>
                  </a:cubicBezTo>
                  <a:cubicBezTo>
                    <a:pt x="2514" y="1303"/>
                    <a:pt x="2514" y="1303"/>
                    <a:pt x="2514" y="1247"/>
                  </a:cubicBezTo>
                  <a:cubicBezTo>
                    <a:pt x="2514" y="1187"/>
                    <a:pt x="2513" y="1157"/>
                    <a:pt x="2511" y="1157"/>
                  </a:cubicBezTo>
                  <a:cubicBezTo>
                    <a:pt x="2509" y="1157"/>
                    <a:pt x="2506" y="1186"/>
                    <a:pt x="2505" y="1244"/>
                  </a:cubicBezTo>
                  <a:lnTo>
                    <a:pt x="2505" y="1184"/>
                  </a:lnTo>
                  <a:cubicBezTo>
                    <a:pt x="2505" y="1142"/>
                    <a:pt x="2503" y="1100"/>
                    <a:pt x="2497" y="1100"/>
                  </a:cubicBezTo>
                  <a:cubicBezTo>
                    <a:pt x="2494" y="1100"/>
                    <a:pt x="2491" y="1107"/>
                    <a:pt x="2486" y="1124"/>
                  </a:cubicBezTo>
                  <a:cubicBezTo>
                    <a:pt x="2474" y="1121"/>
                    <a:pt x="2464" y="1121"/>
                    <a:pt x="2464" y="1062"/>
                  </a:cubicBezTo>
                  <a:cubicBezTo>
                    <a:pt x="2464" y="1051"/>
                    <a:pt x="2464" y="1046"/>
                    <a:pt x="2463" y="1046"/>
                  </a:cubicBezTo>
                  <a:cubicBezTo>
                    <a:pt x="2460" y="1046"/>
                    <a:pt x="2450" y="1140"/>
                    <a:pt x="2445" y="1234"/>
                  </a:cubicBezTo>
                  <a:cubicBezTo>
                    <a:pt x="2445" y="1178"/>
                    <a:pt x="2442" y="1175"/>
                    <a:pt x="2436" y="1175"/>
                  </a:cubicBezTo>
                  <a:cubicBezTo>
                    <a:pt x="2427" y="1175"/>
                    <a:pt x="2427" y="1175"/>
                    <a:pt x="2427" y="1115"/>
                  </a:cubicBezTo>
                  <a:cubicBezTo>
                    <a:pt x="2428" y="1056"/>
                    <a:pt x="2429" y="1026"/>
                    <a:pt x="2429" y="1026"/>
                  </a:cubicBezTo>
                  <a:lnTo>
                    <a:pt x="2429" y="1026"/>
                  </a:lnTo>
                  <a:cubicBezTo>
                    <a:pt x="2428" y="1026"/>
                    <a:pt x="2427" y="1056"/>
                    <a:pt x="2423" y="1115"/>
                  </a:cubicBezTo>
                  <a:cubicBezTo>
                    <a:pt x="2422" y="1159"/>
                    <a:pt x="2420" y="1178"/>
                    <a:pt x="2418" y="1178"/>
                  </a:cubicBezTo>
                  <a:cubicBezTo>
                    <a:pt x="2415" y="1178"/>
                    <a:pt x="2411" y="1127"/>
                    <a:pt x="2411" y="1052"/>
                  </a:cubicBezTo>
                  <a:cubicBezTo>
                    <a:pt x="2411" y="993"/>
                    <a:pt x="2408" y="993"/>
                    <a:pt x="2401" y="993"/>
                  </a:cubicBezTo>
                  <a:cubicBezTo>
                    <a:pt x="2399" y="1047"/>
                    <a:pt x="2393" y="1049"/>
                    <a:pt x="2388" y="1049"/>
                  </a:cubicBezTo>
                  <a:cubicBezTo>
                    <a:pt x="2387" y="1049"/>
                    <a:pt x="2386" y="1049"/>
                    <a:pt x="2386" y="1049"/>
                  </a:cubicBezTo>
                  <a:cubicBezTo>
                    <a:pt x="2376" y="1049"/>
                    <a:pt x="2376" y="1049"/>
                    <a:pt x="2376" y="1165"/>
                  </a:cubicBezTo>
                  <a:cubicBezTo>
                    <a:pt x="2376" y="1284"/>
                    <a:pt x="2373" y="1284"/>
                    <a:pt x="2367" y="1284"/>
                  </a:cubicBezTo>
                  <a:cubicBezTo>
                    <a:pt x="2364" y="1284"/>
                    <a:pt x="2361" y="1281"/>
                    <a:pt x="2361" y="1225"/>
                  </a:cubicBezTo>
                  <a:cubicBezTo>
                    <a:pt x="2361" y="1203"/>
                    <a:pt x="2358" y="1184"/>
                    <a:pt x="2354" y="1165"/>
                  </a:cubicBezTo>
                  <a:cubicBezTo>
                    <a:pt x="2351" y="1162"/>
                    <a:pt x="2348" y="1162"/>
                    <a:pt x="2348" y="1103"/>
                  </a:cubicBezTo>
                  <a:cubicBezTo>
                    <a:pt x="2348" y="1103"/>
                    <a:pt x="2345" y="1043"/>
                    <a:pt x="2339" y="1043"/>
                  </a:cubicBezTo>
                  <a:cubicBezTo>
                    <a:pt x="2333" y="1043"/>
                    <a:pt x="2326" y="1043"/>
                    <a:pt x="2326" y="983"/>
                  </a:cubicBezTo>
                  <a:cubicBezTo>
                    <a:pt x="2323" y="983"/>
                    <a:pt x="2323" y="983"/>
                    <a:pt x="2323" y="1040"/>
                  </a:cubicBezTo>
                  <a:cubicBezTo>
                    <a:pt x="2323" y="1082"/>
                    <a:pt x="2322" y="1124"/>
                    <a:pt x="2316" y="1124"/>
                  </a:cubicBezTo>
                  <a:cubicBezTo>
                    <a:pt x="2314" y="1124"/>
                    <a:pt x="2311" y="1117"/>
                    <a:pt x="2307" y="1099"/>
                  </a:cubicBezTo>
                  <a:cubicBezTo>
                    <a:pt x="2306" y="1099"/>
                    <a:pt x="2305" y="1098"/>
                    <a:pt x="2304" y="1098"/>
                  </a:cubicBezTo>
                  <a:cubicBezTo>
                    <a:pt x="2298" y="1098"/>
                    <a:pt x="2292" y="1107"/>
                    <a:pt x="2292" y="1156"/>
                  </a:cubicBezTo>
                  <a:cubicBezTo>
                    <a:pt x="2289" y="1156"/>
                    <a:pt x="2289" y="1156"/>
                    <a:pt x="2289" y="1096"/>
                  </a:cubicBezTo>
                  <a:cubicBezTo>
                    <a:pt x="2289" y="1036"/>
                    <a:pt x="2287" y="1007"/>
                    <a:pt x="2285" y="1007"/>
                  </a:cubicBezTo>
                  <a:cubicBezTo>
                    <a:pt x="2282" y="1007"/>
                    <a:pt x="2279" y="1036"/>
                    <a:pt x="2276" y="1093"/>
                  </a:cubicBezTo>
                  <a:cubicBezTo>
                    <a:pt x="2276" y="1123"/>
                    <a:pt x="2275" y="1138"/>
                    <a:pt x="2274" y="1138"/>
                  </a:cubicBezTo>
                  <a:cubicBezTo>
                    <a:pt x="2273" y="1138"/>
                    <a:pt x="2271" y="1123"/>
                    <a:pt x="2270" y="1093"/>
                  </a:cubicBezTo>
                  <a:cubicBezTo>
                    <a:pt x="2270" y="1093"/>
                    <a:pt x="2267" y="1093"/>
                    <a:pt x="2264" y="1150"/>
                  </a:cubicBezTo>
                  <a:cubicBezTo>
                    <a:pt x="2262" y="1179"/>
                    <a:pt x="2261" y="1194"/>
                    <a:pt x="2260" y="1194"/>
                  </a:cubicBezTo>
                  <a:cubicBezTo>
                    <a:pt x="2259" y="1194"/>
                    <a:pt x="2257" y="1179"/>
                    <a:pt x="2254" y="1150"/>
                  </a:cubicBezTo>
                  <a:cubicBezTo>
                    <a:pt x="2254" y="1090"/>
                    <a:pt x="2251" y="1090"/>
                    <a:pt x="2248" y="1090"/>
                  </a:cubicBezTo>
                  <a:cubicBezTo>
                    <a:pt x="2245" y="1117"/>
                    <a:pt x="2235" y="1130"/>
                    <a:pt x="2226" y="1130"/>
                  </a:cubicBezTo>
                  <a:cubicBezTo>
                    <a:pt x="2216" y="1130"/>
                    <a:pt x="2206" y="1115"/>
                    <a:pt x="2204" y="1084"/>
                  </a:cubicBezTo>
                  <a:cubicBezTo>
                    <a:pt x="2201" y="1143"/>
                    <a:pt x="2201" y="1143"/>
                    <a:pt x="2198" y="1143"/>
                  </a:cubicBezTo>
                  <a:cubicBezTo>
                    <a:pt x="2197" y="1097"/>
                    <a:pt x="2195" y="1077"/>
                    <a:pt x="2194" y="1077"/>
                  </a:cubicBezTo>
                  <a:cubicBezTo>
                    <a:pt x="2193" y="1077"/>
                    <a:pt x="2192" y="1127"/>
                    <a:pt x="2192" y="1200"/>
                  </a:cubicBezTo>
                  <a:lnTo>
                    <a:pt x="2198" y="1200"/>
                  </a:lnTo>
                  <a:cubicBezTo>
                    <a:pt x="2198" y="1253"/>
                    <a:pt x="2196" y="1283"/>
                    <a:pt x="2194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7" y="1081"/>
                    <a:pt x="2186" y="1051"/>
                    <a:pt x="2185" y="1051"/>
                  </a:cubicBezTo>
                  <a:cubicBezTo>
                    <a:pt x="2184" y="1051"/>
                    <a:pt x="2184" y="1081"/>
                    <a:pt x="2182" y="1140"/>
                  </a:cubicBezTo>
                  <a:cubicBezTo>
                    <a:pt x="2181" y="1198"/>
                    <a:pt x="2179" y="1227"/>
                    <a:pt x="2177" y="1227"/>
                  </a:cubicBezTo>
                  <a:cubicBezTo>
                    <a:pt x="2176" y="1227"/>
                    <a:pt x="2174" y="1197"/>
                    <a:pt x="2173" y="1137"/>
                  </a:cubicBezTo>
                  <a:cubicBezTo>
                    <a:pt x="2173" y="1079"/>
                    <a:pt x="2173" y="1050"/>
                    <a:pt x="2172" y="1050"/>
                  </a:cubicBezTo>
                  <a:cubicBezTo>
                    <a:pt x="2172" y="1050"/>
                    <a:pt x="2171" y="1079"/>
                    <a:pt x="2170" y="1137"/>
                  </a:cubicBezTo>
                  <a:cubicBezTo>
                    <a:pt x="2166" y="1269"/>
                    <a:pt x="2162" y="1345"/>
                    <a:pt x="2158" y="1345"/>
                  </a:cubicBezTo>
                  <a:cubicBezTo>
                    <a:pt x="2156" y="1345"/>
                    <a:pt x="2154" y="1298"/>
                    <a:pt x="2154" y="1193"/>
                  </a:cubicBezTo>
                  <a:cubicBezTo>
                    <a:pt x="2157" y="1134"/>
                    <a:pt x="2154" y="1074"/>
                    <a:pt x="2148" y="1018"/>
                  </a:cubicBezTo>
                  <a:cubicBezTo>
                    <a:pt x="2145" y="1056"/>
                    <a:pt x="2145" y="1096"/>
                    <a:pt x="2145" y="1134"/>
                  </a:cubicBezTo>
                  <a:cubicBezTo>
                    <a:pt x="2146" y="1193"/>
                    <a:pt x="2146" y="1223"/>
                    <a:pt x="2145" y="1223"/>
                  </a:cubicBezTo>
                  <a:cubicBezTo>
                    <a:pt x="2144" y="1223"/>
                    <a:pt x="2141" y="1193"/>
                    <a:pt x="2138" y="1134"/>
                  </a:cubicBezTo>
                  <a:cubicBezTo>
                    <a:pt x="2133" y="1035"/>
                    <a:pt x="2129" y="991"/>
                    <a:pt x="2124" y="991"/>
                  </a:cubicBezTo>
                  <a:cubicBezTo>
                    <a:pt x="2121" y="991"/>
                    <a:pt x="2117" y="1019"/>
                    <a:pt x="2113" y="1071"/>
                  </a:cubicBezTo>
                  <a:cubicBezTo>
                    <a:pt x="2107" y="1128"/>
                    <a:pt x="2102" y="1157"/>
                    <a:pt x="2099" y="1157"/>
                  </a:cubicBezTo>
                  <a:cubicBezTo>
                    <a:pt x="2096" y="1157"/>
                    <a:pt x="2096" y="1127"/>
                    <a:pt x="2101" y="1068"/>
                  </a:cubicBezTo>
                  <a:cubicBezTo>
                    <a:pt x="2104" y="1000"/>
                    <a:pt x="2106" y="972"/>
                    <a:pt x="2105" y="972"/>
                  </a:cubicBezTo>
                  <a:lnTo>
                    <a:pt x="2105" y="972"/>
                  </a:lnTo>
                  <a:cubicBezTo>
                    <a:pt x="2105" y="972"/>
                    <a:pt x="2103" y="985"/>
                    <a:pt x="2101" y="1009"/>
                  </a:cubicBezTo>
                  <a:lnTo>
                    <a:pt x="2085" y="1009"/>
                  </a:lnTo>
                  <a:cubicBezTo>
                    <a:pt x="2079" y="1046"/>
                    <a:pt x="2079" y="1087"/>
                    <a:pt x="2079" y="1124"/>
                  </a:cubicBezTo>
                  <a:cubicBezTo>
                    <a:pt x="2077" y="1051"/>
                    <a:pt x="2074" y="1000"/>
                    <a:pt x="2070" y="1000"/>
                  </a:cubicBezTo>
                  <a:cubicBezTo>
                    <a:pt x="2068" y="1000"/>
                    <a:pt x="2065" y="1019"/>
                    <a:pt x="2063" y="1065"/>
                  </a:cubicBezTo>
                  <a:lnTo>
                    <a:pt x="2057" y="1062"/>
                  </a:lnTo>
                  <a:cubicBezTo>
                    <a:pt x="2054" y="1062"/>
                    <a:pt x="2054" y="1062"/>
                    <a:pt x="2050" y="1121"/>
                  </a:cubicBezTo>
                  <a:cubicBezTo>
                    <a:pt x="2050" y="1139"/>
                    <a:pt x="2049" y="1146"/>
                    <a:pt x="2048" y="1146"/>
                  </a:cubicBezTo>
                  <a:cubicBezTo>
                    <a:pt x="2046" y="1146"/>
                    <a:pt x="2043" y="1104"/>
                    <a:pt x="2041" y="1062"/>
                  </a:cubicBezTo>
                  <a:cubicBezTo>
                    <a:pt x="2039" y="1019"/>
                    <a:pt x="2037" y="976"/>
                    <a:pt x="2036" y="976"/>
                  </a:cubicBezTo>
                  <a:cubicBezTo>
                    <a:pt x="2035" y="976"/>
                    <a:pt x="2035" y="983"/>
                    <a:pt x="2035" y="999"/>
                  </a:cubicBezTo>
                  <a:cubicBezTo>
                    <a:pt x="2035" y="1059"/>
                    <a:pt x="2029" y="1118"/>
                    <a:pt x="2025" y="1178"/>
                  </a:cubicBezTo>
                  <a:cubicBezTo>
                    <a:pt x="2025" y="1194"/>
                    <a:pt x="2024" y="1200"/>
                    <a:pt x="2023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5" y="1077"/>
                    <a:pt x="2022" y="1037"/>
                    <a:pt x="2016" y="999"/>
                  </a:cubicBezTo>
                  <a:cubicBezTo>
                    <a:pt x="2015" y="999"/>
                    <a:pt x="2015" y="998"/>
                    <a:pt x="2014" y="998"/>
                  </a:cubicBezTo>
                  <a:cubicBezTo>
                    <a:pt x="2011" y="998"/>
                    <a:pt x="2007" y="1007"/>
                    <a:pt x="2007" y="1056"/>
                  </a:cubicBezTo>
                  <a:cubicBezTo>
                    <a:pt x="2007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5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6" y="1109"/>
                    <a:pt x="1963" y="1168"/>
                  </a:cubicBezTo>
                  <a:cubicBezTo>
                    <a:pt x="1960" y="1168"/>
                    <a:pt x="1956" y="1165"/>
                    <a:pt x="1956" y="1109"/>
                  </a:cubicBezTo>
                  <a:cubicBezTo>
                    <a:pt x="1955" y="1166"/>
                    <a:pt x="1954" y="1195"/>
                    <a:pt x="1953" y="1195"/>
                  </a:cubicBezTo>
                  <a:cubicBezTo>
                    <a:pt x="1953" y="1195"/>
                    <a:pt x="1952" y="1166"/>
                    <a:pt x="1950" y="1106"/>
                  </a:cubicBezTo>
                  <a:cubicBezTo>
                    <a:pt x="1950" y="1048"/>
                    <a:pt x="1950" y="1019"/>
                    <a:pt x="1950" y="1019"/>
                  </a:cubicBezTo>
                  <a:cubicBezTo>
                    <a:pt x="1949" y="1019"/>
                    <a:pt x="1949" y="1048"/>
                    <a:pt x="1947" y="1106"/>
                  </a:cubicBezTo>
                  <a:cubicBezTo>
                    <a:pt x="1946" y="1135"/>
                    <a:pt x="1945" y="1150"/>
                    <a:pt x="1944" y="1150"/>
                  </a:cubicBezTo>
                  <a:cubicBezTo>
                    <a:pt x="1943" y="1150"/>
                    <a:pt x="1942" y="1135"/>
                    <a:pt x="1941" y="1106"/>
                  </a:cubicBezTo>
                  <a:cubicBezTo>
                    <a:pt x="1941" y="1076"/>
                    <a:pt x="1940" y="1061"/>
                    <a:pt x="1939" y="1061"/>
                  </a:cubicBezTo>
                  <a:cubicBezTo>
                    <a:pt x="1938" y="1061"/>
                    <a:pt x="1938" y="1076"/>
                    <a:pt x="1938" y="1106"/>
                  </a:cubicBezTo>
                  <a:cubicBezTo>
                    <a:pt x="1936" y="1177"/>
                    <a:pt x="1931" y="1227"/>
                    <a:pt x="1928" y="1227"/>
                  </a:cubicBezTo>
                  <a:cubicBezTo>
                    <a:pt x="1927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9" y="1222"/>
                  </a:cubicBezTo>
                  <a:cubicBezTo>
                    <a:pt x="1917" y="1279"/>
                    <a:pt x="1917" y="1308"/>
                    <a:pt x="1916" y="1308"/>
                  </a:cubicBezTo>
                  <a:cubicBezTo>
                    <a:pt x="1916" y="1308"/>
                    <a:pt x="1916" y="1278"/>
                    <a:pt x="1916" y="1218"/>
                  </a:cubicBezTo>
                  <a:cubicBezTo>
                    <a:pt x="1914" y="1160"/>
                    <a:pt x="1913" y="1130"/>
                    <a:pt x="1911" y="1130"/>
                  </a:cubicBezTo>
                  <a:cubicBezTo>
                    <a:pt x="1909" y="1130"/>
                    <a:pt x="1908" y="1159"/>
                    <a:pt x="1906" y="1218"/>
                  </a:cubicBezTo>
                  <a:cubicBezTo>
                    <a:pt x="1906" y="1218"/>
                    <a:pt x="1905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7" y="1166"/>
                    <a:pt x="1878" y="1215"/>
                  </a:cubicBezTo>
                  <a:lnTo>
                    <a:pt x="1872" y="1212"/>
                  </a:lnTo>
                  <a:cubicBezTo>
                    <a:pt x="1869" y="1182"/>
                    <a:pt x="1866" y="1168"/>
                    <a:pt x="1864" y="1168"/>
                  </a:cubicBezTo>
                  <a:cubicBezTo>
                    <a:pt x="1862" y="1168"/>
                    <a:pt x="1861" y="1182"/>
                    <a:pt x="1859" y="1212"/>
                  </a:cubicBezTo>
                  <a:lnTo>
                    <a:pt x="1857" y="1252"/>
                  </a:lnTo>
                  <a:lnTo>
                    <a:pt x="1857" y="1252"/>
                  </a:lnTo>
                  <a:cubicBezTo>
                    <a:pt x="1858" y="1218"/>
                    <a:pt x="1855" y="1184"/>
                    <a:pt x="1850" y="1153"/>
                  </a:cubicBezTo>
                  <a:cubicBezTo>
                    <a:pt x="1850" y="1153"/>
                    <a:pt x="1850" y="1153"/>
                    <a:pt x="1847" y="1209"/>
                  </a:cubicBezTo>
                  <a:cubicBezTo>
                    <a:pt x="1850" y="1269"/>
                    <a:pt x="1847" y="1269"/>
                    <a:pt x="1844" y="1269"/>
                  </a:cubicBezTo>
                  <a:cubicBezTo>
                    <a:pt x="1841" y="1231"/>
                    <a:pt x="1837" y="1190"/>
                    <a:pt x="1841" y="1150"/>
                  </a:cubicBezTo>
                  <a:lnTo>
                    <a:pt x="1837" y="1150"/>
                  </a:lnTo>
                  <a:cubicBezTo>
                    <a:pt x="1837" y="1219"/>
                    <a:pt x="1836" y="1248"/>
                    <a:pt x="1835" y="1248"/>
                  </a:cubicBezTo>
                  <a:cubicBezTo>
                    <a:pt x="1835" y="1248"/>
                    <a:pt x="1834" y="1234"/>
                    <a:pt x="1834" y="1209"/>
                  </a:cubicBezTo>
                  <a:cubicBezTo>
                    <a:pt x="1831" y="1150"/>
                    <a:pt x="1828" y="1150"/>
                    <a:pt x="1825" y="1150"/>
                  </a:cubicBezTo>
                  <a:cubicBezTo>
                    <a:pt x="1825" y="1168"/>
                    <a:pt x="1825" y="1174"/>
                    <a:pt x="1824" y="1174"/>
                  </a:cubicBezTo>
                  <a:cubicBezTo>
                    <a:pt x="1824" y="1174"/>
                    <a:pt x="1823" y="1149"/>
                    <a:pt x="1825" y="1149"/>
                  </a:cubicBezTo>
                  <a:cubicBezTo>
                    <a:pt x="1825" y="1149"/>
                    <a:pt x="1825" y="1149"/>
                    <a:pt x="1825" y="1150"/>
                  </a:cubicBezTo>
                  <a:lnTo>
                    <a:pt x="1825" y="1090"/>
                  </a:lnTo>
                  <a:cubicBezTo>
                    <a:pt x="1824" y="1072"/>
                    <a:pt x="1823" y="1065"/>
                    <a:pt x="1823" y="1065"/>
                  </a:cubicBezTo>
                  <a:cubicBezTo>
                    <a:pt x="1822" y="1065"/>
                    <a:pt x="1822" y="1105"/>
                    <a:pt x="1822" y="1146"/>
                  </a:cubicBezTo>
                  <a:lnTo>
                    <a:pt x="1815" y="1146"/>
                  </a:lnTo>
                  <a:cubicBezTo>
                    <a:pt x="1812" y="1146"/>
                    <a:pt x="1809" y="1146"/>
                    <a:pt x="1812" y="1206"/>
                  </a:cubicBezTo>
                  <a:cubicBezTo>
                    <a:pt x="1812" y="1244"/>
                    <a:pt x="1812" y="1284"/>
                    <a:pt x="1809" y="1322"/>
                  </a:cubicBezTo>
                  <a:cubicBezTo>
                    <a:pt x="1809" y="1284"/>
                    <a:pt x="1809" y="1244"/>
                    <a:pt x="1806" y="1203"/>
                  </a:cubicBezTo>
                  <a:cubicBezTo>
                    <a:pt x="1803" y="1184"/>
                    <a:pt x="1800" y="1165"/>
                    <a:pt x="1803" y="1143"/>
                  </a:cubicBezTo>
                  <a:cubicBezTo>
                    <a:pt x="1804" y="1094"/>
                    <a:pt x="1803" y="1076"/>
                    <a:pt x="1800" y="1076"/>
                  </a:cubicBezTo>
                  <a:cubicBezTo>
                    <a:pt x="1797" y="1076"/>
                    <a:pt x="1792" y="1109"/>
                    <a:pt x="1790" y="1143"/>
                  </a:cubicBezTo>
                  <a:cubicBezTo>
                    <a:pt x="1787" y="1201"/>
                    <a:pt x="1785" y="1230"/>
                    <a:pt x="1783" y="1230"/>
                  </a:cubicBezTo>
                  <a:cubicBezTo>
                    <a:pt x="1782" y="1230"/>
                    <a:pt x="1781" y="1200"/>
                    <a:pt x="1781" y="1140"/>
                  </a:cubicBezTo>
                  <a:cubicBezTo>
                    <a:pt x="1781" y="1108"/>
                    <a:pt x="1781" y="1094"/>
                    <a:pt x="1780" y="1094"/>
                  </a:cubicBezTo>
                  <a:cubicBezTo>
                    <a:pt x="1778" y="1094"/>
                    <a:pt x="1774" y="1190"/>
                    <a:pt x="1772" y="1319"/>
                  </a:cubicBezTo>
                  <a:lnTo>
                    <a:pt x="1768" y="1494"/>
                  </a:lnTo>
                  <a:lnTo>
                    <a:pt x="1768" y="1316"/>
                  </a:lnTo>
                  <a:cubicBezTo>
                    <a:pt x="1767" y="1178"/>
                    <a:pt x="1766" y="1121"/>
                    <a:pt x="1764" y="1121"/>
                  </a:cubicBezTo>
                  <a:cubicBezTo>
                    <a:pt x="1762" y="1121"/>
                    <a:pt x="1760" y="1149"/>
                    <a:pt x="1756" y="1197"/>
                  </a:cubicBezTo>
                  <a:cubicBezTo>
                    <a:pt x="1753" y="1226"/>
                    <a:pt x="1751" y="1241"/>
                    <a:pt x="1750" y="1241"/>
                  </a:cubicBezTo>
                  <a:cubicBezTo>
                    <a:pt x="1750" y="1241"/>
                    <a:pt x="1750" y="1226"/>
                    <a:pt x="1750" y="1197"/>
                  </a:cubicBezTo>
                  <a:cubicBezTo>
                    <a:pt x="1750" y="1137"/>
                    <a:pt x="1747" y="1137"/>
                    <a:pt x="1737" y="1134"/>
                  </a:cubicBezTo>
                  <a:cubicBezTo>
                    <a:pt x="1728" y="1134"/>
                    <a:pt x="1725" y="1134"/>
                    <a:pt x="1725" y="1193"/>
                  </a:cubicBezTo>
                  <a:cubicBezTo>
                    <a:pt x="1725" y="1193"/>
                    <a:pt x="1721" y="1193"/>
                    <a:pt x="1718" y="1190"/>
                  </a:cubicBezTo>
                  <a:cubicBezTo>
                    <a:pt x="1717" y="1146"/>
                    <a:pt x="1715" y="1127"/>
                    <a:pt x="1714" y="1127"/>
                  </a:cubicBezTo>
                  <a:cubicBezTo>
                    <a:pt x="1712" y="1127"/>
                    <a:pt x="1710" y="1176"/>
                    <a:pt x="1712" y="1250"/>
                  </a:cubicBezTo>
                  <a:lnTo>
                    <a:pt x="1706" y="1250"/>
                  </a:lnTo>
                  <a:lnTo>
                    <a:pt x="1706" y="1190"/>
                  </a:lnTo>
                  <a:cubicBezTo>
                    <a:pt x="1706" y="1131"/>
                    <a:pt x="1700" y="1131"/>
                    <a:pt x="1674" y="1128"/>
                  </a:cubicBezTo>
                  <a:cubicBezTo>
                    <a:pt x="1669" y="1126"/>
                    <a:pt x="1665" y="1125"/>
                    <a:pt x="1661" y="1125"/>
                  </a:cubicBezTo>
                  <a:cubicBezTo>
                    <a:pt x="1645" y="1125"/>
                    <a:pt x="1643" y="1144"/>
                    <a:pt x="1643" y="1240"/>
                  </a:cubicBezTo>
                  <a:cubicBezTo>
                    <a:pt x="1642" y="1298"/>
                    <a:pt x="1640" y="1327"/>
                    <a:pt x="1639" y="1327"/>
                  </a:cubicBezTo>
                  <a:cubicBezTo>
                    <a:pt x="1638" y="1327"/>
                    <a:pt x="1637" y="1298"/>
                    <a:pt x="1637" y="1240"/>
                  </a:cubicBezTo>
                  <a:cubicBezTo>
                    <a:pt x="1637" y="1198"/>
                    <a:pt x="1635" y="1156"/>
                    <a:pt x="1634" y="1156"/>
                  </a:cubicBezTo>
                  <a:cubicBezTo>
                    <a:pt x="1634" y="1156"/>
                    <a:pt x="1634" y="1163"/>
                    <a:pt x="1634" y="1181"/>
                  </a:cubicBezTo>
                  <a:cubicBezTo>
                    <a:pt x="1634" y="1181"/>
                    <a:pt x="1627" y="1178"/>
                    <a:pt x="1624" y="1118"/>
                  </a:cubicBezTo>
                  <a:cubicBezTo>
                    <a:pt x="1620" y="1068"/>
                    <a:pt x="1617" y="1049"/>
                    <a:pt x="1616" y="1049"/>
                  </a:cubicBezTo>
                  <a:cubicBezTo>
                    <a:pt x="1613" y="1049"/>
                    <a:pt x="1612" y="1084"/>
                    <a:pt x="1612" y="1118"/>
                  </a:cubicBezTo>
                  <a:cubicBezTo>
                    <a:pt x="1613" y="1169"/>
                    <a:pt x="1613" y="1187"/>
                    <a:pt x="1613" y="1187"/>
                  </a:cubicBezTo>
                  <a:cubicBezTo>
                    <a:pt x="1612" y="1187"/>
                    <a:pt x="1610" y="1153"/>
                    <a:pt x="1609" y="1118"/>
                  </a:cubicBezTo>
                  <a:cubicBezTo>
                    <a:pt x="1606" y="1076"/>
                    <a:pt x="1604" y="1033"/>
                    <a:pt x="1603" y="1033"/>
                  </a:cubicBezTo>
                  <a:cubicBezTo>
                    <a:pt x="1603" y="1033"/>
                    <a:pt x="1602" y="1040"/>
                    <a:pt x="1602" y="1056"/>
                  </a:cubicBezTo>
                  <a:cubicBezTo>
                    <a:pt x="1601" y="1089"/>
                    <a:pt x="1594" y="1122"/>
                    <a:pt x="1588" y="1122"/>
                  </a:cubicBezTo>
                  <a:cubicBezTo>
                    <a:pt x="1584" y="1122"/>
                    <a:pt x="1580" y="1104"/>
                    <a:pt x="1580" y="1052"/>
                  </a:cubicBezTo>
                  <a:lnTo>
                    <a:pt x="1574" y="1052"/>
                  </a:lnTo>
                  <a:cubicBezTo>
                    <a:pt x="1574" y="1101"/>
                    <a:pt x="1570" y="1110"/>
                    <a:pt x="1565" y="1110"/>
                  </a:cubicBezTo>
                  <a:cubicBezTo>
                    <a:pt x="1564" y="1110"/>
                    <a:pt x="1563" y="1109"/>
                    <a:pt x="1562" y="1109"/>
                  </a:cubicBezTo>
                  <a:cubicBezTo>
                    <a:pt x="1555" y="1109"/>
                    <a:pt x="1552" y="1109"/>
                    <a:pt x="1552" y="1049"/>
                  </a:cubicBezTo>
                  <a:cubicBezTo>
                    <a:pt x="1554" y="1019"/>
                    <a:pt x="1554" y="1005"/>
                    <a:pt x="1553" y="1005"/>
                  </a:cubicBezTo>
                  <a:lnTo>
                    <a:pt x="1553" y="1005"/>
                  </a:lnTo>
                  <a:cubicBezTo>
                    <a:pt x="1551" y="1005"/>
                    <a:pt x="1549" y="1019"/>
                    <a:pt x="1546" y="1049"/>
                  </a:cubicBezTo>
                  <a:cubicBezTo>
                    <a:pt x="1543" y="1049"/>
                    <a:pt x="1540" y="1165"/>
                    <a:pt x="1537" y="1165"/>
                  </a:cubicBezTo>
                  <a:cubicBezTo>
                    <a:pt x="1537" y="1206"/>
                    <a:pt x="1537" y="1244"/>
                    <a:pt x="1530" y="1284"/>
                  </a:cubicBezTo>
                  <a:lnTo>
                    <a:pt x="1530" y="1225"/>
                  </a:lnTo>
                  <a:lnTo>
                    <a:pt x="1530" y="1106"/>
                  </a:lnTo>
                  <a:cubicBezTo>
                    <a:pt x="1527" y="1106"/>
                    <a:pt x="1524" y="1106"/>
                    <a:pt x="1524" y="1165"/>
                  </a:cubicBezTo>
                  <a:cubicBezTo>
                    <a:pt x="1521" y="1106"/>
                    <a:pt x="1518" y="1106"/>
                    <a:pt x="1511" y="1103"/>
                  </a:cubicBezTo>
                  <a:cubicBezTo>
                    <a:pt x="1505" y="1103"/>
                    <a:pt x="1499" y="1103"/>
                    <a:pt x="1496" y="1159"/>
                  </a:cubicBezTo>
                  <a:cubicBezTo>
                    <a:pt x="1494" y="1100"/>
                    <a:pt x="1489" y="1070"/>
                    <a:pt x="1483" y="1070"/>
                  </a:cubicBezTo>
                  <a:cubicBezTo>
                    <a:pt x="1478" y="1070"/>
                    <a:pt x="1472" y="1099"/>
                    <a:pt x="1471" y="1156"/>
                  </a:cubicBezTo>
                  <a:cubicBezTo>
                    <a:pt x="1471" y="1186"/>
                    <a:pt x="1470" y="1200"/>
                    <a:pt x="1469" y="1200"/>
                  </a:cubicBezTo>
                  <a:cubicBezTo>
                    <a:pt x="1468" y="1200"/>
                    <a:pt x="1466" y="1186"/>
                    <a:pt x="1464" y="1156"/>
                  </a:cubicBezTo>
                  <a:cubicBezTo>
                    <a:pt x="1463" y="1126"/>
                    <a:pt x="1462" y="1111"/>
                    <a:pt x="1461" y="1111"/>
                  </a:cubicBezTo>
                  <a:cubicBezTo>
                    <a:pt x="1461" y="1111"/>
                    <a:pt x="1460" y="1126"/>
                    <a:pt x="1458" y="1156"/>
                  </a:cubicBezTo>
                  <a:cubicBezTo>
                    <a:pt x="1457" y="1172"/>
                    <a:pt x="1456" y="1178"/>
                    <a:pt x="1456" y="1178"/>
                  </a:cubicBezTo>
                  <a:cubicBezTo>
                    <a:pt x="1453" y="1178"/>
                    <a:pt x="1451" y="1136"/>
                    <a:pt x="1449" y="1093"/>
                  </a:cubicBezTo>
                  <a:cubicBezTo>
                    <a:pt x="1447" y="1025"/>
                    <a:pt x="1445" y="995"/>
                    <a:pt x="1443" y="995"/>
                  </a:cubicBezTo>
                  <a:cubicBezTo>
                    <a:pt x="1442" y="995"/>
                    <a:pt x="1441" y="1009"/>
                    <a:pt x="1439" y="1034"/>
                  </a:cubicBezTo>
                  <a:cubicBezTo>
                    <a:pt x="1434" y="1087"/>
                    <a:pt x="1428" y="1090"/>
                    <a:pt x="1425" y="1090"/>
                  </a:cubicBezTo>
                  <a:cubicBezTo>
                    <a:pt x="1424" y="1090"/>
                    <a:pt x="1424" y="1090"/>
                    <a:pt x="1424" y="1090"/>
                  </a:cubicBezTo>
                  <a:cubicBezTo>
                    <a:pt x="1417" y="1131"/>
                    <a:pt x="1414" y="1168"/>
                    <a:pt x="1417" y="1209"/>
                  </a:cubicBezTo>
                  <a:cubicBezTo>
                    <a:pt x="1417" y="1269"/>
                    <a:pt x="1414" y="1325"/>
                    <a:pt x="1414" y="1325"/>
                  </a:cubicBezTo>
                  <a:cubicBezTo>
                    <a:pt x="1412" y="1345"/>
                    <a:pt x="1411" y="1351"/>
                    <a:pt x="1410" y="1351"/>
                  </a:cubicBezTo>
                  <a:cubicBezTo>
                    <a:pt x="1408" y="1351"/>
                    <a:pt x="1409" y="1325"/>
                    <a:pt x="1411" y="1325"/>
                  </a:cubicBezTo>
                  <a:cubicBezTo>
                    <a:pt x="1414" y="1287"/>
                    <a:pt x="1414" y="1247"/>
                    <a:pt x="1411" y="1206"/>
                  </a:cubicBezTo>
                  <a:cubicBezTo>
                    <a:pt x="1408" y="1146"/>
                    <a:pt x="1402" y="1146"/>
                    <a:pt x="1399" y="1146"/>
                  </a:cubicBezTo>
                  <a:cubicBezTo>
                    <a:pt x="1396" y="1146"/>
                    <a:pt x="1389" y="1146"/>
                    <a:pt x="1386" y="1143"/>
                  </a:cubicBezTo>
                  <a:cubicBezTo>
                    <a:pt x="1381" y="1113"/>
                    <a:pt x="1378" y="1099"/>
                    <a:pt x="1376" y="1099"/>
                  </a:cubicBezTo>
                  <a:cubicBezTo>
                    <a:pt x="1374" y="1099"/>
                    <a:pt x="1374" y="1113"/>
                    <a:pt x="1374" y="1143"/>
                  </a:cubicBezTo>
                  <a:lnTo>
                    <a:pt x="1374" y="1203"/>
                  </a:lnTo>
                  <a:cubicBezTo>
                    <a:pt x="1372" y="1142"/>
                    <a:pt x="1362" y="1110"/>
                    <a:pt x="1352" y="1110"/>
                  </a:cubicBezTo>
                  <a:cubicBezTo>
                    <a:pt x="1343" y="1110"/>
                    <a:pt x="1334" y="1139"/>
                    <a:pt x="1333" y="1197"/>
                  </a:cubicBezTo>
                  <a:lnTo>
                    <a:pt x="1333" y="1137"/>
                  </a:lnTo>
                  <a:cubicBezTo>
                    <a:pt x="1333" y="1077"/>
                    <a:pt x="1330" y="1077"/>
                    <a:pt x="1323" y="1077"/>
                  </a:cubicBezTo>
                  <a:cubicBezTo>
                    <a:pt x="1320" y="1077"/>
                    <a:pt x="1308" y="1134"/>
                    <a:pt x="1298" y="1134"/>
                  </a:cubicBezTo>
                  <a:cubicBezTo>
                    <a:pt x="1296" y="1133"/>
                    <a:pt x="1294" y="1133"/>
                    <a:pt x="1292" y="1133"/>
                  </a:cubicBezTo>
                  <a:cubicBezTo>
                    <a:pt x="1283" y="1133"/>
                    <a:pt x="1276" y="1141"/>
                    <a:pt x="1276" y="1187"/>
                  </a:cubicBezTo>
                  <a:cubicBezTo>
                    <a:pt x="1273" y="1187"/>
                    <a:pt x="1273" y="1187"/>
                    <a:pt x="1273" y="1128"/>
                  </a:cubicBezTo>
                  <a:cubicBezTo>
                    <a:pt x="1276" y="1071"/>
                    <a:pt x="1273" y="1071"/>
                    <a:pt x="1270" y="1068"/>
                  </a:cubicBezTo>
                  <a:cubicBezTo>
                    <a:pt x="1267" y="1109"/>
                    <a:pt x="1264" y="1146"/>
                    <a:pt x="1267" y="1187"/>
                  </a:cubicBezTo>
                  <a:cubicBezTo>
                    <a:pt x="1267" y="1217"/>
                    <a:pt x="1266" y="1232"/>
                    <a:pt x="1265" y="1232"/>
                  </a:cubicBezTo>
                  <a:cubicBezTo>
                    <a:pt x="1263" y="1232"/>
                    <a:pt x="1261" y="1217"/>
                    <a:pt x="1258" y="1187"/>
                  </a:cubicBezTo>
                  <a:cubicBezTo>
                    <a:pt x="1254" y="1155"/>
                    <a:pt x="1250" y="1139"/>
                    <a:pt x="1245" y="1139"/>
                  </a:cubicBezTo>
                  <a:cubicBezTo>
                    <a:pt x="1240" y="1139"/>
                    <a:pt x="1236" y="1153"/>
                    <a:pt x="1233" y="1181"/>
                  </a:cubicBezTo>
                  <a:cubicBezTo>
                    <a:pt x="1229" y="1181"/>
                    <a:pt x="1226" y="1181"/>
                    <a:pt x="1226" y="1121"/>
                  </a:cubicBezTo>
                  <a:cubicBezTo>
                    <a:pt x="1224" y="1087"/>
                    <a:pt x="1222" y="1053"/>
                    <a:pt x="1218" y="1053"/>
                  </a:cubicBezTo>
                  <a:cubicBezTo>
                    <a:pt x="1216" y="1053"/>
                    <a:pt x="1213" y="1071"/>
                    <a:pt x="1211" y="1121"/>
                  </a:cubicBezTo>
                  <a:cubicBezTo>
                    <a:pt x="1208" y="1118"/>
                    <a:pt x="1208" y="1118"/>
                    <a:pt x="1208" y="1062"/>
                  </a:cubicBezTo>
                  <a:cubicBezTo>
                    <a:pt x="1206" y="1027"/>
                    <a:pt x="1205" y="992"/>
                    <a:pt x="1204" y="992"/>
                  </a:cubicBezTo>
                  <a:cubicBezTo>
                    <a:pt x="1203" y="992"/>
                    <a:pt x="1203" y="1010"/>
                    <a:pt x="1201" y="1059"/>
                  </a:cubicBezTo>
                  <a:cubicBezTo>
                    <a:pt x="1198" y="1088"/>
                    <a:pt x="1194" y="1102"/>
                    <a:pt x="1191" y="1102"/>
                  </a:cubicBezTo>
                  <a:cubicBezTo>
                    <a:pt x="1187" y="1102"/>
                    <a:pt x="1183" y="1086"/>
                    <a:pt x="1179" y="1056"/>
                  </a:cubicBezTo>
                  <a:cubicBezTo>
                    <a:pt x="1176" y="1056"/>
                    <a:pt x="1173" y="1056"/>
                    <a:pt x="1173" y="1115"/>
                  </a:cubicBezTo>
                  <a:lnTo>
                    <a:pt x="1173" y="1175"/>
                  </a:lnTo>
                  <a:cubicBezTo>
                    <a:pt x="1171" y="1115"/>
                    <a:pt x="1171" y="1085"/>
                    <a:pt x="1170" y="1085"/>
                  </a:cubicBezTo>
                  <a:cubicBezTo>
                    <a:pt x="1169" y="1085"/>
                    <a:pt x="1168" y="1114"/>
                    <a:pt x="1167" y="1171"/>
                  </a:cubicBezTo>
                  <a:cubicBezTo>
                    <a:pt x="1167" y="1201"/>
                    <a:pt x="1166" y="1216"/>
                    <a:pt x="1165" y="1216"/>
                  </a:cubicBezTo>
                  <a:cubicBezTo>
                    <a:pt x="1164" y="1216"/>
                    <a:pt x="1164" y="1201"/>
                    <a:pt x="1164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4" y="1112"/>
                    <a:pt x="1139" y="1165"/>
                    <a:pt x="1124" y="1165"/>
                  </a:cubicBezTo>
                  <a:cubicBezTo>
                    <a:pt x="1124" y="1165"/>
                    <a:pt x="1123" y="1165"/>
                    <a:pt x="1123" y="1165"/>
                  </a:cubicBezTo>
                  <a:cubicBezTo>
                    <a:pt x="1118" y="1165"/>
                    <a:pt x="1114" y="1164"/>
                    <a:pt x="1110" y="1164"/>
                  </a:cubicBezTo>
                  <a:cubicBezTo>
                    <a:pt x="1095" y="1164"/>
                    <a:pt x="1088" y="1173"/>
                    <a:pt x="1088" y="1222"/>
                  </a:cubicBezTo>
                  <a:cubicBezTo>
                    <a:pt x="1087" y="1251"/>
                    <a:pt x="1086" y="1266"/>
                    <a:pt x="1085" y="1266"/>
                  </a:cubicBezTo>
                  <a:cubicBezTo>
                    <a:pt x="1085" y="1266"/>
                    <a:pt x="1084" y="1250"/>
                    <a:pt x="1082" y="1218"/>
                  </a:cubicBezTo>
                  <a:cubicBezTo>
                    <a:pt x="1079" y="1159"/>
                    <a:pt x="1076" y="1159"/>
                    <a:pt x="1073" y="1159"/>
                  </a:cubicBezTo>
                  <a:cubicBezTo>
                    <a:pt x="1070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7" y="1114"/>
                    <a:pt x="1055" y="1128"/>
                    <a:pt x="1054" y="1156"/>
                  </a:cubicBezTo>
                  <a:cubicBezTo>
                    <a:pt x="1052" y="1215"/>
                    <a:pt x="1052" y="1245"/>
                    <a:pt x="1051" y="1245"/>
                  </a:cubicBezTo>
                  <a:cubicBezTo>
                    <a:pt x="1051" y="1245"/>
                    <a:pt x="1051" y="1215"/>
                    <a:pt x="1051" y="1156"/>
                  </a:cubicBezTo>
                  <a:cubicBezTo>
                    <a:pt x="1051" y="1114"/>
                    <a:pt x="1046" y="1072"/>
                    <a:pt x="1044" y="1072"/>
                  </a:cubicBezTo>
                  <a:lnTo>
                    <a:pt x="1044" y="1072"/>
                  </a:lnTo>
                  <a:cubicBezTo>
                    <a:pt x="1044" y="1072"/>
                    <a:pt x="1044" y="1079"/>
                    <a:pt x="1045" y="1096"/>
                  </a:cubicBezTo>
                  <a:cubicBezTo>
                    <a:pt x="1045" y="1156"/>
                    <a:pt x="1038" y="1156"/>
                    <a:pt x="1035" y="1212"/>
                  </a:cubicBezTo>
                  <a:cubicBezTo>
                    <a:pt x="1032" y="1212"/>
                    <a:pt x="1029" y="1212"/>
                    <a:pt x="1029" y="1153"/>
                  </a:cubicBezTo>
                  <a:cubicBezTo>
                    <a:pt x="1028" y="1135"/>
                    <a:pt x="1026" y="1127"/>
                    <a:pt x="1023" y="1127"/>
                  </a:cubicBezTo>
                  <a:cubicBezTo>
                    <a:pt x="1017" y="1127"/>
                    <a:pt x="1009" y="1167"/>
                    <a:pt x="1007" y="1209"/>
                  </a:cubicBezTo>
                  <a:cubicBezTo>
                    <a:pt x="1007" y="1239"/>
                    <a:pt x="1006" y="1254"/>
                    <a:pt x="1005" y="1254"/>
                  </a:cubicBezTo>
                  <a:cubicBezTo>
                    <a:pt x="1005" y="1254"/>
                    <a:pt x="1004" y="1239"/>
                    <a:pt x="1004" y="1209"/>
                  </a:cubicBezTo>
                  <a:cubicBezTo>
                    <a:pt x="1004" y="1150"/>
                    <a:pt x="1001" y="1150"/>
                    <a:pt x="998" y="1150"/>
                  </a:cubicBezTo>
                  <a:cubicBezTo>
                    <a:pt x="997" y="1167"/>
                    <a:pt x="996" y="1174"/>
                    <a:pt x="996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8" y="1030"/>
                    <a:pt x="994" y="1030"/>
                    <a:pt x="988" y="1030"/>
                  </a:cubicBezTo>
                  <a:cubicBezTo>
                    <a:pt x="986" y="1076"/>
                    <a:pt x="977" y="1085"/>
                    <a:pt x="969" y="1085"/>
                  </a:cubicBezTo>
                  <a:cubicBezTo>
                    <a:pt x="967" y="1085"/>
                    <a:pt x="965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5" y="1375"/>
                  </a:lnTo>
                  <a:lnTo>
                    <a:pt x="935" y="1259"/>
                  </a:lnTo>
                  <a:cubicBezTo>
                    <a:pt x="935" y="1200"/>
                    <a:pt x="932" y="1081"/>
                    <a:pt x="932" y="1081"/>
                  </a:cubicBezTo>
                  <a:cubicBezTo>
                    <a:pt x="929" y="1118"/>
                    <a:pt x="929" y="1159"/>
                    <a:pt x="929" y="1200"/>
                  </a:cubicBezTo>
                  <a:cubicBezTo>
                    <a:pt x="929" y="1227"/>
                    <a:pt x="928" y="1242"/>
                    <a:pt x="926" y="1242"/>
                  </a:cubicBezTo>
                  <a:cubicBezTo>
                    <a:pt x="925" y="1242"/>
                    <a:pt x="922" y="1227"/>
                    <a:pt x="919" y="1197"/>
                  </a:cubicBezTo>
                  <a:cubicBezTo>
                    <a:pt x="916" y="1167"/>
                    <a:pt x="914" y="1152"/>
                    <a:pt x="912" y="1152"/>
                  </a:cubicBezTo>
                  <a:cubicBezTo>
                    <a:pt x="910" y="1152"/>
                    <a:pt x="908" y="1167"/>
                    <a:pt x="907" y="1197"/>
                  </a:cubicBezTo>
                  <a:cubicBezTo>
                    <a:pt x="904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8" y="1193"/>
                  </a:cubicBezTo>
                  <a:cubicBezTo>
                    <a:pt x="886" y="1123"/>
                    <a:pt x="882" y="1093"/>
                    <a:pt x="879" y="1093"/>
                  </a:cubicBezTo>
                  <a:cubicBezTo>
                    <a:pt x="877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6" y="1190"/>
                    <a:pt x="863" y="1190"/>
                    <a:pt x="860" y="1247"/>
                  </a:cubicBezTo>
                  <a:lnTo>
                    <a:pt x="853" y="1247"/>
                  </a:lnTo>
                  <a:cubicBezTo>
                    <a:pt x="853" y="1228"/>
                    <a:pt x="853" y="1206"/>
                    <a:pt x="857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1" y="1187"/>
                  </a:cubicBezTo>
                  <a:cubicBezTo>
                    <a:pt x="839" y="1245"/>
                    <a:pt x="839" y="1274"/>
                    <a:pt x="838" y="1274"/>
                  </a:cubicBezTo>
                  <a:cubicBezTo>
                    <a:pt x="838" y="1274"/>
                    <a:pt x="838" y="1244"/>
                    <a:pt x="838" y="1184"/>
                  </a:cubicBezTo>
                  <a:cubicBezTo>
                    <a:pt x="838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9" y="1193"/>
                    <a:pt x="828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7" y="1065"/>
                    <a:pt x="828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6" y="1124"/>
                  </a:cubicBezTo>
                  <a:cubicBezTo>
                    <a:pt x="816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8" y="1178"/>
                    <a:pt x="788" y="1178"/>
                  </a:cubicBezTo>
                  <a:cubicBezTo>
                    <a:pt x="775" y="1178"/>
                    <a:pt x="769" y="1175"/>
                    <a:pt x="766" y="1115"/>
                  </a:cubicBezTo>
                  <a:cubicBezTo>
                    <a:pt x="766" y="1104"/>
                    <a:pt x="766" y="1095"/>
                    <a:pt x="766" y="1086"/>
                  </a:cubicBezTo>
                  <a:lnTo>
                    <a:pt x="766" y="1086"/>
                  </a:lnTo>
                  <a:cubicBezTo>
                    <a:pt x="765" y="1175"/>
                    <a:pt x="762" y="1175"/>
                    <a:pt x="753" y="1175"/>
                  </a:cubicBezTo>
                  <a:cubicBezTo>
                    <a:pt x="750" y="1156"/>
                    <a:pt x="748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1" y="1231"/>
                  </a:lnTo>
                  <a:cubicBezTo>
                    <a:pt x="741" y="1300"/>
                    <a:pt x="740" y="1328"/>
                    <a:pt x="737" y="1328"/>
                  </a:cubicBezTo>
                  <a:cubicBezTo>
                    <a:pt x="736" y="1328"/>
                    <a:pt x="734" y="1313"/>
                    <a:pt x="731" y="1287"/>
                  </a:cubicBezTo>
                  <a:cubicBezTo>
                    <a:pt x="728" y="1250"/>
                    <a:pt x="728" y="1209"/>
                    <a:pt x="728" y="1171"/>
                  </a:cubicBezTo>
                  <a:cubicBezTo>
                    <a:pt x="731" y="1131"/>
                    <a:pt x="728" y="1090"/>
                    <a:pt x="722" y="1052"/>
                  </a:cubicBezTo>
                  <a:cubicBezTo>
                    <a:pt x="721" y="1052"/>
                    <a:pt x="721" y="1051"/>
                    <a:pt x="720" y="1051"/>
                  </a:cubicBezTo>
                  <a:cubicBezTo>
                    <a:pt x="718" y="1051"/>
                    <a:pt x="716" y="1060"/>
                    <a:pt x="719" y="1109"/>
                  </a:cubicBezTo>
                  <a:cubicBezTo>
                    <a:pt x="719" y="1168"/>
                    <a:pt x="719" y="1168"/>
                    <a:pt x="715" y="1168"/>
                  </a:cubicBezTo>
                  <a:cubicBezTo>
                    <a:pt x="715" y="1168"/>
                    <a:pt x="709" y="1168"/>
                    <a:pt x="706" y="1225"/>
                  </a:cubicBezTo>
                  <a:cubicBezTo>
                    <a:pt x="706" y="1284"/>
                    <a:pt x="703" y="1284"/>
                    <a:pt x="700" y="1284"/>
                  </a:cubicBezTo>
                  <a:cubicBezTo>
                    <a:pt x="697" y="1225"/>
                    <a:pt x="694" y="1225"/>
                    <a:pt x="694" y="1225"/>
                  </a:cubicBezTo>
                  <a:lnTo>
                    <a:pt x="694" y="1165"/>
                  </a:lnTo>
                  <a:cubicBezTo>
                    <a:pt x="694" y="1106"/>
                    <a:pt x="690" y="1046"/>
                    <a:pt x="690" y="1046"/>
                  </a:cubicBezTo>
                  <a:cubicBezTo>
                    <a:pt x="687" y="1065"/>
                    <a:pt x="684" y="1087"/>
                    <a:pt x="687" y="1106"/>
                  </a:cubicBezTo>
                  <a:cubicBezTo>
                    <a:pt x="687" y="1148"/>
                    <a:pt x="650" y="1154"/>
                    <a:pt x="625" y="1154"/>
                  </a:cubicBezTo>
                  <a:cubicBezTo>
                    <a:pt x="614" y="1154"/>
                    <a:pt x="605" y="1153"/>
                    <a:pt x="603" y="1153"/>
                  </a:cubicBezTo>
                  <a:cubicBezTo>
                    <a:pt x="599" y="1122"/>
                    <a:pt x="595" y="1106"/>
                    <a:pt x="593" y="1106"/>
                  </a:cubicBezTo>
                  <a:cubicBezTo>
                    <a:pt x="590" y="1106"/>
                    <a:pt x="589" y="1121"/>
                    <a:pt x="590" y="1150"/>
                  </a:cubicBezTo>
                  <a:cubicBezTo>
                    <a:pt x="590" y="1203"/>
                    <a:pt x="577" y="1206"/>
                    <a:pt x="561" y="1206"/>
                  </a:cubicBezTo>
                  <a:cubicBezTo>
                    <a:pt x="559" y="1206"/>
                    <a:pt x="557" y="1206"/>
                    <a:pt x="556" y="1206"/>
                  </a:cubicBezTo>
                  <a:cubicBezTo>
                    <a:pt x="551" y="1205"/>
                    <a:pt x="546" y="1205"/>
                    <a:pt x="542" y="1205"/>
                  </a:cubicBezTo>
                  <a:cubicBezTo>
                    <a:pt x="528" y="1205"/>
                    <a:pt x="518" y="1213"/>
                    <a:pt x="518" y="1259"/>
                  </a:cubicBezTo>
                  <a:lnTo>
                    <a:pt x="509" y="1256"/>
                  </a:lnTo>
                  <a:cubicBezTo>
                    <a:pt x="503" y="1256"/>
                    <a:pt x="496" y="1313"/>
                    <a:pt x="493" y="1313"/>
                  </a:cubicBezTo>
                  <a:cubicBezTo>
                    <a:pt x="493" y="1313"/>
                    <a:pt x="493" y="1313"/>
                    <a:pt x="493" y="1312"/>
                  </a:cubicBezTo>
                  <a:cubicBezTo>
                    <a:pt x="491" y="1342"/>
                    <a:pt x="490" y="1357"/>
                    <a:pt x="489" y="1357"/>
                  </a:cubicBezTo>
                  <a:cubicBezTo>
                    <a:pt x="488" y="1357"/>
                    <a:pt x="488" y="1342"/>
                    <a:pt x="490" y="1312"/>
                  </a:cubicBezTo>
                  <a:cubicBezTo>
                    <a:pt x="490" y="1275"/>
                    <a:pt x="490" y="1234"/>
                    <a:pt x="487" y="1193"/>
                  </a:cubicBezTo>
                  <a:cubicBezTo>
                    <a:pt x="477" y="1234"/>
                    <a:pt x="477" y="1272"/>
                    <a:pt x="480" y="1312"/>
                  </a:cubicBezTo>
                  <a:cubicBezTo>
                    <a:pt x="480" y="1372"/>
                    <a:pt x="477" y="1372"/>
                    <a:pt x="477" y="1372"/>
                  </a:cubicBezTo>
                  <a:cubicBezTo>
                    <a:pt x="474" y="1372"/>
                    <a:pt x="474" y="1372"/>
                    <a:pt x="474" y="1312"/>
                  </a:cubicBezTo>
                  <a:cubicBezTo>
                    <a:pt x="474" y="1253"/>
                    <a:pt x="474" y="1193"/>
                    <a:pt x="474" y="1193"/>
                  </a:cubicBezTo>
                  <a:lnTo>
                    <a:pt x="471" y="1193"/>
                  </a:lnTo>
                  <a:cubicBezTo>
                    <a:pt x="471" y="1253"/>
                    <a:pt x="468" y="1253"/>
                    <a:pt x="468" y="1253"/>
                  </a:cubicBezTo>
                  <a:cubicBezTo>
                    <a:pt x="465" y="1250"/>
                    <a:pt x="465" y="1250"/>
                    <a:pt x="465" y="1134"/>
                  </a:cubicBezTo>
                  <a:cubicBezTo>
                    <a:pt x="465" y="1074"/>
                    <a:pt x="464" y="1044"/>
                    <a:pt x="463" y="1044"/>
                  </a:cubicBezTo>
                  <a:cubicBezTo>
                    <a:pt x="462" y="1044"/>
                    <a:pt x="460" y="1073"/>
                    <a:pt x="459" y="1131"/>
                  </a:cubicBezTo>
                  <a:lnTo>
                    <a:pt x="452" y="1190"/>
                  </a:lnTo>
                  <a:cubicBezTo>
                    <a:pt x="451" y="1153"/>
                    <a:pt x="450" y="1139"/>
                    <a:pt x="449" y="1139"/>
                  </a:cubicBezTo>
                  <a:cubicBezTo>
                    <a:pt x="446" y="1139"/>
                    <a:pt x="442" y="1208"/>
                    <a:pt x="440" y="1247"/>
                  </a:cubicBezTo>
                  <a:cubicBezTo>
                    <a:pt x="438" y="1187"/>
                    <a:pt x="437" y="1157"/>
                    <a:pt x="435" y="1157"/>
                  </a:cubicBezTo>
                  <a:cubicBezTo>
                    <a:pt x="433" y="1157"/>
                    <a:pt x="432" y="1187"/>
                    <a:pt x="430" y="1247"/>
                  </a:cubicBezTo>
                  <a:cubicBezTo>
                    <a:pt x="430" y="1276"/>
                    <a:pt x="430" y="1291"/>
                    <a:pt x="428" y="1291"/>
                  </a:cubicBezTo>
                  <a:cubicBezTo>
                    <a:pt x="427" y="1291"/>
                    <a:pt x="426" y="1276"/>
                    <a:pt x="424" y="1247"/>
                  </a:cubicBezTo>
                  <a:cubicBezTo>
                    <a:pt x="421" y="1187"/>
                    <a:pt x="418" y="1184"/>
                    <a:pt x="412" y="1184"/>
                  </a:cubicBezTo>
                  <a:cubicBezTo>
                    <a:pt x="409" y="1230"/>
                    <a:pt x="395" y="1239"/>
                    <a:pt x="378" y="1239"/>
                  </a:cubicBezTo>
                  <a:cubicBezTo>
                    <a:pt x="372" y="1239"/>
                    <a:pt x="367" y="1238"/>
                    <a:pt x="361" y="1237"/>
                  </a:cubicBezTo>
                  <a:cubicBezTo>
                    <a:pt x="355" y="1237"/>
                    <a:pt x="349" y="1236"/>
                    <a:pt x="344" y="1236"/>
                  </a:cubicBezTo>
                  <a:cubicBezTo>
                    <a:pt x="326" y="1236"/>
                    <a:pt x="314" y="1244"/>
                    <a:pt x="314" y="1291"/>
                  </a:cubicBezTo>
                  <a:cubicBezTo>
                    <a:pt x="311" y="1287"/>
                    <a:pt x="311" y="1287"/>
                    <a:pt x="308" y="1228"/>
                  </a:cubicBezTo>
                  <a:cubicBezTo>
                    <a:pt x="308" y="1204"/>
                    <a:pt x="308" y="1190"/>
                    <a:pt x="307" y="1190"/>
                  </a:cubicBezTo>
                  <a:cubicBezTo>
                    <a:pt x="305" y="1190"/>
                    <a:pt x="304" y="1218"/>
                    <a:pt x="302" y="1287"/>
                  </a:cubicBezTo>
                  <a:cubicBezTo>
                    <a:pt x="300" y="1322"/>
                    <a:pt x="299" y="1356"/>
                    <a:pt x="299" y="1356"/>
                  </a:cubicBezTo>
                  <a:cubicBezTo>
                    <a:pt x="299" y="1356"/>
                    <a:pt x="299" y="1338"/>
                    <a:pt x="299" y="1287"/>
                  </a:cubicBezTo>
                  <a:cubicBezTo>
                    <a:pt x="299" y="1228"/>
                    <a:pt x="292" y="1228"/>
                    <a:pt x="280" y="1225"/>
                  </a:cubicBezTo>
                  <a:cubicBezTo>
                    <a:pt x="279" y="1225"/>
                    <a:pt x="278" y="1225"/>
                    <a:pt x="277" y="1225"/>
                  </a:cubicBezTo>
                  <a:cubicBezTo>
                    <a:pt x="268" y="1225"/>
                    <a:pt x="258" y="1227"/>
                    <a:pt x="258" y="1281"/>
                  </a:cubicBezTo>
                  <a:cubicBezTo>
                    <a:pt x="255" y="1311"/>
                    <a:pt x="253" y="1326"/>
                    <a:pt x="253" y="1326"/>
                  </a:cubicBezTo>
                  <a:cubicBezTo>
                    <a:pt x="252" y="1326"/>
                    <a:pt x="253" y="1311"/>
                    <a:pt x="255" y="1281"/>
                  </a:cubicBezTo>
                  <a:cubicBezTo>
                    <a:pt x="257" y="1207"/>
                    <a:pt x="251" y="1156"/>
                    <a:pt x="245" y="1156"/>
                  </a:cubicBezTo>
                  <a:cubicBezTo>
                    <a:pt x="241" y="1156"/>
                    <a:pt x="236" y="1175"/>
                    <a:pt x="233" y="1218"/>
                  </a:cubicBezTo>
                  <a:cubicBezTo>
                    <a:pt x="230" y="1218"/>
                    <a:pt x="227" y="1218"/>
                    <a:pt x="227" y="1159"/>
                  </a:cubicBezTo>
                  <a:cubicBezTo>
                    <a:pt x="223" y="1159"/>
                    <a:pt x="220" y="1159"/>
                    <a:pt x="211" y="1215"/>
                  </a:cubicBezTo>
                  <a:lnTo>
                    <a:pt x="189" y="1212"/>
                  </a:lnTo>
                  <a:cubicBezTo>
                    <a:pt x="183" y="1212"/>
                    <a:pt x="176" y="1269"/>
                    <a:pt x="176" y="1269"/>
                  </a:cubicBezTo>
                  <a:lnTo>
                    <a:pt x="173" y="1269"/>
                  </a:lnTo>
                  <a:cubicBezTo>
                    <a:pt x="173" y="1209"/>
                    <a:pt x="158" y="1209"/>
                    <a:pt x="136" y="1206"/>
                  </a:cubicBezTo>
                  <a:cubicBezTo>
                    <a:pt x="114" y="1203"/>
                    <a:pt x="95" y="1200"/>
                    <a:pt x="92" y="1140"/>
                  </a:cubicBezTo>
                  <a:cubicBezTo>
                    <a:pt x="92" y="1140"/>
                    <a:pt x="89" y="1140"/>
                    <a:pt x="86" y="1197"/>
                  </a:cubicBezTo>
                  <a:cubicBezTo>
                    <a:pt x="84" y="1266"/>
                    <a:pt x="82" y="1295"/>
                    <a:pt x="80" y="1295"/>
                  </a:cubicBezTo>
                  <a:cubicBezTo>
                    <a:pt x="79" y="1295"/>
                    <a:pt x="77" y="1281"/>
                    <a:pt x="76" y="1256"/>
                  </a:cubicBezTo>
                  <a:cubicBezTo>
                    <a:pt x="75" y="1196"/>
                    <a:pt x="71" y="1165"/>
                    <a:pt x="67" y="1165"/>
                  </a:cubicBezTo>
                  <a:cubicBezTo>
                    <a:pt x="63" y="1165"/>
                    <a:pt x="59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4" y="1128"/>
                    <a:pt x="52" y="1128"/>
                  </a:cubicBezTo>
                  <a:cubicBezTo>
                    <a:pt x="48" y="1128"/>
                    <a:pt x="44" y="1178"/>
                    <a:pt x="42" y="1250"/>
                  </a:cubicBezTo>
                  <a:cubicBezTo>
                    <a:pt x="40" y="1208"/>
                    <a:pt x="37" y="1166"/>
                    <a:pt x="35" y="1166"/>
                  </a:cubicBezTo>
                  <a:cubicBezTo>
                    <a:pt x="34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32" y="1034"/>
                    <a:pt x="29" y="993"/>
                    <a:pt x="26" y="952"/>
                  </a:cubicBezTo>
                  <a:close/>
                  <a:moveTo>
                    <a:pt x="1919" y="2046"/>
                  </a:moveTo>
                  <a:cubicBezTo>
                    <a:pt x="1919" y="2105"/>
                    <a:pt x="1919" y="2105"/>
                    <a:pt x="1919" y="2105"/>
                  </a:cubicBezTo>
                  <a:cubicBezTo>
                    <a:pt x="1920" y="2106"/>
                    <a:pt x="1921" y="2106"/>
                    <a:pt x="1922" y="2106"/>
                  </a:cubicBezTo>
                  <a:cubicBezTo>
                    <a:pt x="1925" y="2106"/>
                    <a:pt x="1925" y="2097"/>
                    <a:pt x="1922" y="2049"/>
                  </a:cubicBezTo>
                  <a:cubicBezTo>
                    <a:pt x="1922" y="2046"/>
                    <a:pt x="1919" y="2046"/>
                    <a:pt x="1919" y="20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39" name="Google Shape;12719;p53">
              <a:extLst>
                <a:ext uri="{FF2B5EF4-FFF2-40B4-BE49-F238E27FC236}">
                  <a16:creationId xmlns:a16="http://schemas.microsoft.com/office/drawing/2014/main" id="{96BEC3A7-234F-5D65-AD6C-908C842A3E37}"/>
                </a:ext>
              </a:extLst>
            </p:cNvPr>
            <p:cNvSpPr/>
            <p:nvPr/>
          </p:nvSpPr>
          <p:spPr>
            <a:xfrm>
              <a:off x="3614313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6" y="1"/>
                    <a:pt x="1914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8" y="1"/>
                    <a:pt x="1917" y="1"/>
                  </a:cubicBezTo>
                  <a:close/>
                  <a:moveTo>
                    <a:pt x="2608" y="491"/>
                  </a:moveTo>
                  <a:cubicBezTo>
                    <a:pt x="2602" y="529"/>
                    <a:pt x="2602" y="570"/>
                    <a:pt x="2605" y="607"/>
                  </a:cubicBezTo>
                  <a:lnTo>
                    <a:pt x="2608" y="607"/>
                  </a:lnTo>
                  <a:cubicBezTo>
                    <a:pt x="2608" y="607"/>
                    <a:pt x="2611" y="551"/>
                    <a:pt x="2611" y="491"/>
                  </a:cubicBezTo>
                  <a:close/>
                  <a:moveTo>
                    <a:pt x="764" y="1019"/>
                  </a:moveTo>
                  <a:cubicBezTo>
                    <a:pt x="764" y="1019"/>
                    <a:pt x="764" y="1031"/>
                    <a:pt x="765" y="1050"/>
                  </a:cubicBezTo>
                  <a:lnTo>
                    <a:pt x="765" y="1050"/>
                  </a:lnTo>
                  <a:cubicBezTo>
                    <a:pt x="764" y="1029"/>
                    <a:pt x="764" y="1019"/>
                    <a:pt x="764" y="1019"/>
                  </a:cubicBezTo>
                  <a:close/>
                  <a:moveTo>
                    <a:pt x="765" y="1050"/>
                  </a:moveTo>
                  <a:lnTo>
                    <a:pt x="765" y="1050"/>
                  </a:lnTo>
                  <a:cubicBezTo>
                    <a:pt x="765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5" y="1053"/>
                    <a:pt x="765" y="1050"/>
                  </a:cubicBezTo>
                  <a:close/>
                  <a:moveTo>
                    <a:pt x="2065" y="1096"/>
                  </a:moveTo>
                  <a:cubicBezTo>
                    <a:pt x="2065" y="1096"/>
                    <a:pt x="2066" y="1103"/>
                    <a:pt x="2066" y="1121"/>
                  </a:cubicBezTo>
                  <a:lnTo>
                    <a:pt x="2066" y="1124"/>
                  </a:lnTo>
                  <a:cubicBezTo>
                    <a:pt x="2066" y="1143"/>
                    <a:pt x="2066" y="1162"/>
                    <a:pt x="2059" y="1181"/>
                  </a:cubicBezTo>
                  <a:lnTo>
                    <a:pt x="2059" y="1121"/>
                  </a:lnTo>
                  <a:cubicBezTo>
                    <a:pt x="2062" y="1121"/>
                    <a:pt x="2064" y="1096"/>
                    <a:pt x="2065" y="1096"/>
                  </a:cubicBezTo>
                  <a:close/>
                  <a:moveTo>
                    <a:pt x="2363" y="1046"/>
                  </a:moveTo>
                  <a:cubicBezTo>
                    <a:pt x="2360" y="1065"/>
                    <a:pt x="2357" y="1084"/>
                    <a:pt x="2357" y="1106"/>
                  </a:cubicBezTo>
                  <a:cubicBezTo>
                    <a:pt x="2357" y="1165"/>
                    <a:pt x="2360" y="1165"/>
                    <a:pt x="2363" y="1165"/>
                  </a:cubicBezTo>
                  <a:cubicBezTo>
                    <a:pt x="2365" y="1183"/>
                    <a:pt x="2367" y="1190"/>
                    <a:pt x="2368" y="1190"/>
                  </a:cubicBezTo>
                  <a:cubicBezTo>
                    <a:pt x="2371" y="1190"/>
                    <a:pt x="2373" y="1148"/>
                    <a:pt x="2373" y="1106"/>
                  </a:cubicBezTo>
                  <a:cubicBezTo>
                    <a:pt x="2373" y="1049"/>
                    <a:pt x="2370" y="1046"/>
                    <a:pt x="2363" y="1046"/>
                  </a:cubicBezTo>
                  <a:close/>
                  <a:moveTo>
                    <a:pt x="734" y="1231"/>
                  </a:moveTo>
                  <a:cubicBezTo>
                    <a:pt x="732" y="1231"/>
                    <a:pt x="731" y="1256"/>
                    <a:pt x="732" y="1256"/>
                  </a:cubicBezTo>
                  <a:cubicBezTo>
                    <a:pt x="732" y="1256"/>
                    <a:pt x="733" y="1250"/>
                    <a:pt x="734" y="1231"/>
                  </a:cubicBezTo>
                  <a:close/>
                  <a:moveTo>
                    <a:pt x="2392" y="1168"/>
                  </a:moveTo>
                  <a:cubicBezTo>
                    <a:pt x="2392" y="1209"/>
                    <a:pt x="2388" y="1247"/>
                    <a:pt x="2382" y="1284"/>
                  </a:cubicBezTo>
                  <a:cubicBezTo>
                    <a:pt x="2379" y="1247"/>
                    <a:pt x="2379" y="1206"/>
                    <a:pt x="2385" y="1168"/>
                  </a:cubicBezTo>
                  <a:close/>
                  <a:moveTo>
                    <a:pt x="1621" y="1178"/>
                  </a:moveTo>
                  <a:lnTo>
                    <a:pt x="1624" y="1237"/>
                  </a:lnTo>
                  <a:lnTo>
                    <a:pt x="1621" y="1297"/>
                  </a:lnTo>
                  <a:lnTo>
                    <a:pt x="1618" y="1297"/>
                  </a:lnTo>
                  <a:cubicBezTo>
                    <a:pt x="1614" y="1256"/>
                    <a:pt x="1614" y="1218"/>
                    <a:pt x="1621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8" y="1276"/>
                    <a:pt x="1900" y="1278"/>
                  </a:cubicBezTo>
                  <a:cubicBezTo>
                    <a:pt x="1902" y="1326"/>
                    <a:pt x="1903" y="1335"/>
                    <a:pt x="1899" y="1335"/>
                  </a:cubicBezTo>
                  <a:cubicBezTo>
                    <a:pt x="1899" y="1335"/>
                    <a:pt x="1898" y="1335"/>
                    <a:pt x="1896" y="1334"/>
                  </a:cubicBezTo>
                  <a:cubicBezTo>
                    <a:pt x="1893" y="1316"/>
                    <a:pt x="1893" y="1297"/>
                    <a:pt x="1893" y="1275"/>
                  </a:cubicBezTo>
                  <a:cubicBezTo>
                    <a:pt x="1893" y="1255"/>
                    <a:pt x="1894" y="1249"/>
                    <a:pt x="1894" y="1249"/>
                  </a:cubicBezTo>
                  <a:close/>
                  <a:moveTo>
                    <a:pt x="1545" y="1168"/>
                  </a:moveTo>
                  <a:cubicBezTo>
                    <a:pt x="1549" y="1168"/>
                    <a:pt x="1545" y="1284"/>
                    <a:pt x="1545" y="1344"/>
                  </a:cubicBezTo>
                  <a:cubicBezTo>
                    <a:pt x="1542" y="1344"/>
                    <a:pt x="1542" y="1344"/>
                    <a:pt x="1542" y="1284"/>
                  </a:cubicBezTo>
                  <a:cubicBezTo>
                    <a:pt x="1542" y="1225"/>
                    <a:pt x="1545" y="1168"/>
                    <a:pt x="1545" y="1168"/>
                  </a:cubicBezTo>
                  <a:close/>
                  <a:moveTo>
                    <a:pt x="1953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3" y="1344"/>
                    <a:pt x="1950" y="1344"/>
                    <a:pt x="1950" y="1284"/>
                  </a:cubicBezTo>
                  <a:cubicBezTo>
                    <a:pt x="1950" y="1265"/>
                    <a:pt x="1950" y="1244"/>
                    <a:pt x="1953" y="1225"/>
                  </a:cubicBezTo>
                  <a:close/>
                  <a:moveTo>
                    <a:pt x="724" y="1287"/>
                  </a:moveTo>
                  <a:lnTo>
                    <a:pt x="728" y="1347"/>
                  </a:lnTo>
                  <a:lnTo>
                    <a:pt x="724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6" y="1322"/>
                  </a:moveTo>
                  <a:cubicBezTo>
                    <a:pt x="1806" y="1342"/>
                    <a:pt x="1805" y="1348"/>
                    <a:pt x="1805" y="1348"/>
                  </a:cubicBezTo>
                  <a:cubicBezTo>
                    <a:pt x="1804" y="1348"/>
                    <a:pt x="1803" y="1322"/>
                    <a:pt x="1806" y="1322"/>
                  </a:cubicBezTo>
                  <a:close/>
                  <a:moveTo>
                    <a:pt x="753" y="1291"/>
                  </a:moveTo>
                  <a:lnTo>
                    <a:pt x="756" y="1294"/>
                  </a:lnTo>
                  <a:lnTo>
                    <a:pt x="759" y="1353"/>
                  </a:lnTo>
                  <a:lnTo>
                    <a:pt x="756" y="1350"/>
                  </a:lnTo>
                  <a:cubicBezTo>
                    <a:pt x="753" y="1350"/>
                    <a:pt x="753" y="1350"/>
                    <a:pt x="753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8" y="1322"/>
                    <a:pt x="1232" y="1359"/>
                  </a:cubicBezTo>
                  <a:cubicBezTo>
                    <a:pt x="1226" y="1359"/>
                    <a:pt x="1226" y="1359"/>
                    <a:pt x="1226" y="1300"/>
                  </a:cubicBezTo>
                  <a:cubicBezTo>
                    <a:pt x="1226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9" y="1328"/>
                    <a:pt x="2122" y="1287"/>
                    <a:pt x="2125" y="1250"/>
                  </a:cubicBezTo>
                  <a:close/>
                  <a:moveTo>
                    <a:pt x="1451" y="1272"/>
                  </a:moveTo>
                  <a:lnTo>
                    <a:pt x="1455" y="1331"/>
                  </a:lnTo>
                  <a:lnTo>
                    <a:pt x="1451" y="1391"/>
                  </a:lnTo>
                  <a:lnTo>
                    <a:pt x="1448" y="1391"/>
                  </a:lnTo>
                  <a:cubicBezTo>
                    <a:pt x="1445" y="1350"/>
                    <a:pt x="1448" y="1312"/>
                    <a:pt x="1451" y="1272"/>
                  </a:cubicBezTo>
                  <a:close/>
                  <a:moveTo>
                    <a:pt x="776" y="1296"/>
                  </a:moveTo>
                  <a:cubicBezTo>
                    <a:pt x="777" y="1296"/>
                    <a:pt x="777" y="1296"/>
                    <a:pt x="778" y="1297"/>
                  </a:cubicBezTo>
                  <a:cubicBezTo>
                    <a:pt x="784" y="1297"/>
                    <a:pt x="784" y="1297"/>
                    <a:pt x="781" y="1356"/>
                  </a:cubicBezTo>
                  <a:cubicBezTo>
                    <a:pt x="779" y="1384"/>
                    <a:pt x="778" y="1398"/>
                    <a:pt x="777" y="1398"/>
                  </a:cubicBezTo>
                  <a:cubicBezTo>
                    <a:pt x="775" y="1398"/>
                    <a:pt x="775" y="1383"/>
                    <a:pt x="775" y="1353"/>
                  </a:cubicBezTo>
                  <a:cubicBezTo>
                    <a:pt x="775" y="1305"/>
                    <a:pt x="775" y="1296"/>
                    <a:pt x="776" y="1296"/>
                  </a:cubicBezTo>
                  <a:close/>
                  <a:moveTo>
                    <a:pt x="1104" y="1281"/>
                  </a:moveTo>
                  <a:lnTo>
                    <a:pt x="1107" y="1284"/>
                  </a:lnTo>
                  <a:cubicBezTo>
                    <a:pt x="1107" y="1341"/>
                    <a:pt x="1104" y="1400"/>
                    <a:pt x="1104" y="1400"/>
                  </a:cubicBezTo>
                  <a:lnTo>
                    <a:pt x="1100" y="1400"/>
                  </a:lnTo>
                  <a:cubicBezTo>
                    <a:pt x="1100" y="1359"/>
                    <a:pt x="1100" y="1322"/>
                    <a:pt x="1104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8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93" y="1441"/>
                    <a:pt x="690" y="1422"/>
                    <a:pt x="690" y="1400"/>
                  </a:cubicBezTo>
                  <a:cubicBezTo>
                    <a:pt x="690" y="1381"/>
                    <a:pt x="693" y="1363"/>
                    <a:pt x="693" y="1344"/>
                  </a:cubicBezTo>
                  <a:close/>
                  <a:moveTo>
                    <a:pt x="2222" y="1203"/>
                  </a:moveTo>
                  <a:lnTo>
                    <a:pt x="2229" y="1206"/>
                  </a:lnTo>
                  <a:cubicBezTo>
                    <a:pt x="2229" y="1206"/>
                    <a:pt x="2226" y="1262"/>
                    <a:pt x="2222" y="1322"/>
                  </a:cubicBezTo>
                  <a:cubicBezTo>
                    <a:pt x="2219" y="1419"/>
                    <a:pt x="2217" y="1462"/>
                    <a:pt x="2217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6" y="1322"/>
                    <a:pt x="2216" y="1262"/>
                    <a:pt x="2222" y="1203"/>
                  </a:cubicBezTo>
                  <a:close/>
                  <a:moveTo>
                    <a:pt x="573" y="1299"/>
                  </a:moveTo>
                  <a:cubicBezTo>
                    <a:pt x="574" y="1299"/>
                    <a:pt x="574" y="1305"/>
                    <a:pt x="574" y="1325"/>
                  </a:cubicBezTo>
                  <a:lnTo>
                    <a:pt x="574" y="1385"/>
                  </a:lnTo>
                  <a:cubicBezTo>
                    <a:pt x="572" y="1427"/>
                    <a:pt x="570" y="1467"/>
                    <a:pt x="568" y="1467"/>
                  </a:cubicBezTo>
                  <a:cubicBezTo>
                    <a:pt x="568" y="1467"/>
                    <a:pt x="568" y="1461"/>
                    <a:pt x="568" y="1444"/>
                  </a:cubicBezTo>
                  <a:cubicBezTo>
                    <a:pt x="568" y="1444"/>
                    <a:pt x="568" y="1385"/>
                    <a:pt x="571" y="1325"/>
                  </a:cubicBezTo>
                  <a:cubicBezTo>
                    <a:pt x="571" y="1325"/>
                    <a:pt x="572" y="1299"/>
                    <a:pt x="573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6" y="1486"/>
                    <a:pt x="1845" y="1486"/>
                  </a:cubicBezTo>
                  <a:cubicBezTo>
                    <a:pt x="1844" y="1486"/>
                    <a:pt x="1842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61" y="1253"/>
                  </a:moveTo>
                  <a:cubicBezTo>
                    <a:pt x="2564" y="1291"/>
                    <a:pt x="2567" y="1331"/>
                    <a:pt x="2564" y="1372"/>
                  </a:cubicBezTo>
                  <a:lnTo>
                    <a:pt x="2567" y="1372"/>
                  </a:lnTo>
                  <a:cubicBezTo>
                    <a:pt x="2570" y="1488"/>
                    <a:pt x="2570" y="1488"/>
                    <a:pt x="2564" y="1488"/>
                  </a:cubicBezTo>
                  <a:cubicBezTo>
                    <a:pt x="2561" y="1488"/>
                    <a:pt x="2558" y="1488"/>
                    <a:pt x="2558" y="1428"/>
                  </a:cubicBezTo>
                  <a:lnTo>
                    <a:pt x="2561" y="1428"/>
                  </a:lnTo>
                  <a:cubicBezTo>
                    <a:pt x="2561" y="1446"/>
                    <a:pt x="2561" y="1453"/>
                    <a:pt x="2561" y="1453"/>
                  </a:cubicBezTo>
                  <a:cubicBezTo>
                    <a:pt x="2562" y="1453"/>
                    <a:pt x="2563" y="1411"/>
                    <a:pt x="2561" y="1369"/>
                  </a:cubicBezTo>
                  <a:lnTo>
                    <a:pt x="2561" y="1253"/>
                  </a:lnTo>
                  <a:close/>
                  <a:moveTo>
                    <a:pt x="2602" y="1375"/>
                  </a:moveTo>
                  <a:lnTo>
                    <a:pt x="2605" y="1435"/>
                  </a:lnTo>
                  <a:cubicBezTo>
                    <a:pt x="2605" y="1494"/>
                    <a:pt x="2602" y="1494"/>
                    <a:pt x="2598" y="1494"/>
                  </a:cubicBezTo>
                  <a:cubicBezTo>
                    <a:pt x="2595" y="1491"/>
                    <a:pt x="2595" y="1494"/>
                    <a:pt x="2595" y="1435"/>
                  </a:cubicBezTo>
                  <a:cubicBezTo>
                    <a:pt x="2595" y="1413"/>
                    <a:pt x="2595" y="1394"/>
                    <a:pt x="2602" y="1375"/>
                  </a:cubicBezTo>
                  <a:close/>
                  <a:moveTo>
                    <a:pt x="2009" y="1469"/>
                  </a:moveTo>
                  <a:lnTo>
                    <a:pt x="2012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1" y="1416"/>
                  </a:lnTo>
                  <a:cubicBezTo>
                    <a:pt x="2044" y="1454"/>
                    <a:pt x="2041" y="1494"/>
                    <a:pt x="2037" y="1532"/>
                  </a:cubicBezTo>
                  <a:cubicBezTo>
                    <a:pt x="2037" y="1548"/>
                    <a:pt x="2036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5" y="1441"/>
                  </a:moveTo>
                  <a:lnTo>
                    <a:pt x="2238" y="1501"/>
                  </a:lnTo>
                  <a:cubicBezTo>
                    <a:pt x="2238" y="1560"/>
                    <a:pt x="2235" y="1560"/>
                    <a:pt x="2232" y="1560"/>
                  </a:cubicBezTo>
                  <a:lnTo>
                    <a:pt x="2232" y="1501"/>
                  </a:lnTo>
                  <a:lnTo>
                    <a:pt x="2235" y="1441"/>
                  </a:lnTo>
                  <a:close/>
                  <a:moveTo>
                    <a:pt x="2153" y="1432"/>
                  </a:moveTo>
                  <a:lnTo>
                    <a:pt x="2153" y="1432"/>
                  </a:lnTo>
                  <a:cubicBezTo>
                    <a:pt x="2157" y="1432"/>
                    <a:pt x="2153" y="1491"/>
                    <a:pt x="2150" y="1607"/>
                  </a:cubicBezTo>
                  <a:cubicBezTo>
                    <a:pt x="2148" y="1632"/>
                    <a:pt x="2146" y="1646"/>
                    <a:pt x="2146" y="1646"/>
                  </a:cubicBezTo>
                  <a:cubicBezTo>
                    <a:pt x="2145" y="1646"/>
                    <a:pt x="2145" y="1617"/>
                    <a:pt x="2147" y="1548"/>
                  </a:cubicBezTo>
                  <a:cubicBezTo>
                    <a:pt x="2150" y="1488"/>
                    <a:pt x="2153" y="1432"/>
                    <a:pt x="2153" y="1432"/>
                  </a:cubicBezTo>
                  <a:close/>
                  <a:moveTo>
                    <a:pt x="467" y="1488"/>
                  </a:moveTo>
                  <a:cubicBezTo>
                    <a:pt x="471" y="1548"/>
                    <a:pt x="467" y="1607"/>
                    <a:pt x="464" y="1663"/>
                  </a:cubicBezTo>
                  <a:cubicBezTo>
                    <a:pt x="461" y="1663"/>
                    <a:pt x="461" y="1663"/>
                    <a:pt x="461" y="1604"/>
                  </a:cubicBezTo>
                  <a:cubicBezTo>
                    <a:pt x="458" y="1566"/>
                    <a:pt x="461" y="1526"/>
                    <a:pt x="467" y="1488"/>
                  </a:cubicBezTo>
                  <a:close/>
                  <a:moveTo>
                    <a:pt x="1975" y="1582"/>
                  </a:moveTo>
                  <a:cubicBezTo>
                    <a:pt x="1972" y="1601"/>
                    <a:pt x="1972" y="1623"/>
                    <a:pt x="1972" y="1642"/>
                  </a:cubicBezTo>
                  <a:cubicBezTo>
                    <a:pt x="1972" y="1660"/>
                    <a:pt x="1972" y="1682"/>
                    <a:pt x="1975" y="1701"/>
                  </a:cubicBezTo>
                  <a:lnTo>
                    <a:pt x="1978" y="1701"/>
                  </a:lnTo>
                  <a:cubicBezTo>
                    <a:pt x="1978" y="1642"/>
                    <a:pt x="1975" y="1582"/>
                    <a:pt x="1975" y="1582"/>
                  </a:cubicBezTo>
                  <a:close/>
                  <a:moveTo>
                    <a:pt x="28" y="1455"/>
                  </a:moveTo>
                  <a:cubicBezTo>
                    <a:pt x="29" y="1455"/>
                    <a:pt x="29" y="1485"/>
                    <a:pt x="29" y="1544"/>
                  </a:cubicBezTo>
                  <a:cubicBezTo>
                    <a:pt x="32" y="1582"/>
                    <a:pt x="29" y="1623"/>
                    <a:pt x="26" y="1660"/>
                  </a:cubicBezTo>
                  <a:cubicBezTo>
                    <a:pt x="24" y="1695"/>
                    <a:pt x="22" y="1710"/>
                    <a:pt x="22" y="1710"/>
                  </a:cubicBezTo>
                  <a:cubicBezTo>
                    <a:pt x="20" y="1710"/>
                    <a:pt x="21" y="1626"/>
                    <a:pt x="26" y="1544"/>
                  </a:cubicBezTo>
                  <a:cubicBezTo>
                    <a:pt x="27" y="1485"/>
                    <a:pt x="28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4" y="1660"/>
                  </a:lnTo>
                  <a:cubicBezTo>
                    <a:pt x="844" y="1714"/>
                    <a:pt x="841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0" y="1601"/>
                  </a:cubicBezTo>
                  <a:close/>
                  <a:moveTo>
                    <a:pt x="1495" y="1632"/>
                  </a:moveTo>
                  <a:cubicBezTo>
                    <a:pt x="1495" y="1692"/>
                    <a:pt x="1492" y="1751"/>
                    <a:pt x="1492" y="1751"/>
                  </a:cubicBezTo>
                  <a:lnTo>
                    <a:pt x="1489" y="1751"/>
                  </a:lnTo>
                  <a:cubicBezTo>
                    <a:pt x="1486" y="1710"/>
                    <a:pt x="1486" y="1673"/>
                    <a:pt x="1492" y="1632"/>
                  </a:cubicBezTo>
                  <a:close/>
                  <a:moveTo>
                    <a:pt x="803" y="1654"/>
                  </a:moveTo>
                  <a:lnTo>
                    <a:pt x="806" y="1714"/>
                  </a:lnTo>
                  <a:lnTo>
                    <a:pt x="803" y="1773"/>
                  </a:lnTo>
                  <a:lnTo>
                    <a:pt x="800" y="1770"/>
                  </a:lnTo>
                  <a:cubicBezTo>
                    <a:pt x="800" y="1732"/>
                    <a:pt x="800" y="1692"/>
                    <a:pt x="803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1" y="1783"/>
                  </a:cubicBezTo>
                  <a:lnTo>
                    <a:pt x="2555" y="1783"/>
                  </a:lnTo>
                  <a:lnTo>
                    <a:pt x="2551" y="1723"/>
                  </a:lnTo>
                  <a:close/>
                  <a:moveTo>
                    <a:pt x="26" y="952"/>
                  </a:moveTo>
                  <a:cubicBezTo>
                    <a:pt x="22" y="993"/>
                    <a:pt x="19" y="1030"/>
                    <a:pt x="22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6" y="1071"/>
                    <a:pt x="13" y="1074"/>
                    <a:pt x="13" y="1128"/>
                  </a:cubicBezTo>
                  <a:cubicBezTo>
                    <a:pt x="13" y="1187"/>
                    <a:pt x="10" y="1187"/>
                    <a:pt x="7" y="1187"/>
                  </a:cubicBezTo>
                  <a:cubicBezTo>
                    <a:pt x="7" y="1170"/>
                    <a:pt x="7" y="1162"/>
                    <a:pt x="6" y="1162"/>
                  </a:cubicBezTo>
                  <a:lnTo>
                    <a:pt x="6" y="1162"/>
                  </a:lnTo>
                  <a:cubicBezTo>
                    <a:pt x="5" y="1162"/>
                    <a:pt x="5" y="1205"/>
                    <a:pt x="7" y="1247"/>
                  </a:cubicBezTo>
                  <a:cubicBezTo>
                    <a:pt x="7" y="1284"/>
                    <a:pt x="7" y="1325"/>
                    <a:pt x="4" y="1363"/>
                  </a:cubicBezTo>
                  <a:lnTo>
                    <a:pt x="4" y="1482"/>
                  </a:lnTo>
                  <a:cubicBezTo>
                    <a:pt x="1" y="1560"/>
                    <a:pt x="4" y="1638"/>
                    <a:pt x="10" y="1720"/>
                  </a:cubicBezTo>
                  <a:cubicBezTo>
                    <a:pt x="17" y="1755"/>
                    <a:pt x="23" y="1789"/>
                    <a:pt x="27" y="1789"/>
                  </a:cubicBezTo>
                  <a:cubicBezTo>
                    <a:pt x="30" y="1789"/>
                    <a:pt x="32" y="1771"/>
                    <a:pt x="32" y="1723"/>
                  </a:cubicBezTo>
                  <a:cubicBezTo>
                    <a:pt x="32" y="1701"/>
                    <a:pt x="35" y="1682"/>
                    <a:pt x="38" y="1663"/>
                  </a:cubicBezTo>
                  <a:cubicBezTo>
                    <a:pt x="41" y="1682"/>
                    <a:pt x="44" y="1704"/>
                    <a:pt x="44" y="1723"/>
                  </a:cubicBezTo>
                  <a:cubicBezTo>
                    <a:pt x="44" y="1783"/>
                    <a:pt x="57" y="1786"/>
                    <a:pt x="73" y="1786"/>
                  </a:cubicBezTo>
                  <a:cubicBezTo>
                    <a:pt x="91" y="1789"/>
                    <a:pt x="101" y="1792"/>
                    <a:pt x="104" y="1852"/>
                  </a:cubicBezTo>
                  <a:cubicBezTo>
                    <a:pt x="107" y="1911"/>
                    <a:pt x="110" y="1911"/>
                    <a:pt x="110" y="1911"/>
                  </a:cubicBezTo>
                  <a:cubicBezTo>
                    <a:pt x="110" y="1865"/>
                    <a:pt x="122" y="1856"/>
                    <a:pt x="137" y="1856"/>
                  </a:cubicBezTo>
                  <a:cubicBezTo>
                    <a:pt x="141" y="1856"/>
                    <a:pt x="146" y="1857"/>
                    <a:pt x="151" y="1858"/>
                  </a:cubicBezTo>
                  <a:cubicBezTo>
                    <a:pt x="156" y="1858"/>
                    <a:pt x="161" y="1859"/>
                    <a:pt x="165" y="1859"/>
                  </a:cubicBezTo>
                  <a:cubicBezTo>
                    <a:pt x="182" y="1859"/>
                    <a:pt x="195" y="1851"/>
                    <a:pt x="195" y="1804"/>
                  </a:cubicBezTo>
                  <a:lnTo>
                    <a:pt x="201" y="1804"/>
                  </a:lnTo>
                  <a:cubicBezTo>
                    <a:pt x="201" y="1864"/>
                    <a:pt x="207" y="1864"/>
                    <a:pt x="214" y="1867"/>
                  </a:cubicBezTo>
                  <a:cubicBezTo>
                    <a:pt x="220" y="1808"/>
                    <a:pt x="226" y="1808"/>
                    <a:pt x="226" y="1808"/>
                  </a:cubicBezTo>
                  <a:cubicBezTo>
                    <a:pt x="226" y="1867"/>
                    <a:pt x="229" y="1867"/>
                    <a:pt x="236" y="1870"/>
                  </a:cubicBezTo>
                  <a:cubicBezTo>
                    <a:pt x="242" y="1870"/>
                    <a:pt x="245" y="1870"/>
                    <a:pt x="245" y="1811"/>
                  </a:cubicBezTo>
                  <a:cubicBezTo>
                    <a:pt x="248" y="1811"/>
                    <a:pt x="270" y="1814"/>
                    <a:pt x="279" y="1873"/>
                  </a:cubicBezTo>
                  <a:cubicBezTo>
                    <a:pt x="280" y="1891"/>
                    <a:pt x="281" y="1899"/>
                    <a:pt x="282" y="1899"/>
                  </a:cubicBezTo>
                  <a:cubicBezTo>
                    <a:pt x="284" y="1899"/>
                    <a:pt x="287" y="1859"/>
                    <a:pt x="289" y="1817"/>
                  </a:cubicBezTo>
                  <a:cubicBezTo>
                    <a:pt x="286" y="1779"/>
                    <a:pt x="289" y="1739"/>
                    <a:pt x="295" y="1701"/>
                  </a:cubicBezTo>
                  <a:lnTo>
                    <a:pt x="295" y="1817"/>
                  </a:lnTo>
                  <a:cubicBezTo>
                    <a:pt x="292" y="1877"/>
                    <a:pt x="292" y="1877"/>
                    <a:pt x="298" y="1877"/>
                  </a:cubicBezTo>
                  <a:lnTo>
                    <a:pt x="304" y="1880"/>
                  </a:lnTo>
                  <a:cubicBezTo>
                    <a:pt x="304" y="1831"/>
                    <a:pt x="315" y="1822"/>
                    <a:pt x="331" y="1822"/>
                  </a:cubicBezTo>
                  <a:cubicBezTo>
                    <a:pt x="334" y="1822"/>
                    <a:pt x="338" y="1823"/>
                    <a:pt x="342" y="1823"/>
                  </a:cubicBezTo>
                  <a:cubicBezTo>
                    <a:pt x="349" y="1825"/>
                    <a:pt x="355" y="1826"/>
                    <a:pt x="360" y="1826"/>
                  </a:cubicBezTo>
                  <a:cubicBezTo>
                    <a:pt x="374" y="1826"/>
                    <a:pt x="380" y="1815"/>
                    <a:pt x="380" y="1770"/>
                  </a:cubicBezTo>
                  <a:cubicBezTo>
                    <a:pt x="380" y="1741"/>
                    <a:pt x="380" y="1727"/>
                    <a:pt x="382" y="1727"/>
                  </a:cubicBezTo>
                  <a:cubicBezTo>
                    <a:pt x="384" y="1727"/>
                    <a:pt x="387" y="1743"/>
                    <a:pt x="392" y="1773"/>
                  </a:cubicBezTo>
                  <a:cubicBezTo>
                    <a:pt x="404" y="1888"/>
                    <a:pt x="409" y="1929"/>
                    <a:pt x="410" y="1929"/>
                  </a:cubicBezTo>
                  <a:cubicBezTo>
                    <a:pt x="411" y="1929"/>
                    <a:pt x="411" y="1916"/>
                    <a:pt x="411" y="1895"/>
                  </a:cubicBezTo>
                  <a:cubicBezTo>
                    <a:pt x="408" y="1855"/>
                    <a:pt x="408" y="1814"/>
                    <a:pt x="411" y="1776"/>
                  </a:cubicBezTo>
                  <a:cubicBezTo>
                    <a:pt x="411" y="1717"/>
                    <a:pt x="412" y="1687"/>
                    <a:pt x="413" y="1687"/>
                  </a:cubicBezTo>
                  <a:cubicBezTo>
                    <a:pt x="414" y="1687"/>
                    <a:pt x="416" y="1717"/>
                    <a:pt x="417" y="1776"/>
                  </a:cubicBezTo>
                  <a:cubicBezTo>
                    <a:pt x="417" y="1823"/>
                    <a:pt x="425" y="1843"/>
                    <a:pt x="433" y="1843"/>
                  </a:cubicBezTo>
                  <a:cubicBezTo>
                    <a:pt x="447" y="1843"/>
                    <a:pt x="464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7" y="1842"/>
                    <a:pt x="480" y="1845"/>
                  </a:cubicBezTo>
                  <a:lnTo>
                    <a:pt x="489" y="1845"/>
                  </a:lnTo>
                  <a:cubicBezTo>
                    <a:pt x="489" y="1797"/>
                    <a:pt x="493" y="1779"/>
                    <a:pt x="496" y="1779"/>
                  </a:cubicBezTo>
                  <a:cubicBezTo>
                    <a:pt x="502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8" y="1908"/>
                  </a:cubicBezTo>
                  <a:cubicBezTo>
                    <a:pt x="521" y="1860"/>
                    <a:pt x="526" y="1843"/>
                    <a:pt x="531" y="1843"/>
                  </a:cubicBezTo>
                  <a:cubicBezTo>
                    <a:pt x="537" y="1843"/>
                    <a:pt x="543" y="1879"/>
                    <a:pt x="543" y="1914"/>
                  </a:cubicBezTo>
                  <a:lnTo>
                    <a:pt x="549" y="1914"/>
                  </a:lnTo>
                  <a:cubicBezTo>
                    <a:pt x="551" y="1866"/>
                    <a:pt x="556" y="1857"/>
                    <a:pt x="559" y="1857"/>
                  </a:cubicBezTo>
                  <a:cubicBezTo>
                    <a:pt x="560" y="1857"/>
                    <a:pt x="561" y="1857"/>
                    <a:pt x="561" y="1858"/>
                  </a:cubicBezTo>
                  <a:cubicBezTo>
                    <a:pt x="571" y="1858"/>
                    <a:pt x="574" y="1858"/>
                    <a:pt x="571" y="1798"/>
                  </a:cubicBezTo>
                  <a:cubicBezTo>
                    <a:pt x="571" y="1761"/>
                    <a:pt x="571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6" y="1801"/>
                  </a:cubicBezTo>
                  <a:cubicBezTo>
                    <a:pt x="612" y="1804"/>
                    <a:pt x="618" y="1804"/>
                    <a:pt x="621" y="1864"/>
                  </a:cubicBezTo>
                  <a:lnTo>
                    <a:pt x="624" y="1804"/>
                  </a:lnTo>
                  <a:cubicBezTo>
                    <a:pt x="626" y="1777"/>
                    <a:pt x="627" y="1763"/>
                    <a:pt x="628" y="1763"/>
                  </a:cubicBezTo>
                  <a:cubicBezTo>
                    <a:pt x="630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5" y="1853"/>
                    <a:pt x="649" y="1839"/>
                    <a:pt x="652" y="1811"/>
                  </a:cubicBezTo>
                  <a:lnTo>
                    <a:pt x="659" y="1811"/>
                  </a:lnTo>
                  <a:cubicBezTo>
                    <a:pt x="660" y="1871"/>
                    <a:pt x="663" y="1900"/>
                    <a:pt x="667" y="1900"/>
                  </a:cubicBezTo>
                  <a:cubicBezTo>
                    <a:pt x="670" y="1900"/>
                    <a:pt x="673" y="1871"/>
                    <a:pt x="674" y="1814"/>
                  </a:cubicBezTo>
                  <a:cubicBezTo>
                    <a:pt x="674" y="1873"/>
                    <a:pt x="677" y="1873"/>
                    <a:pt x="681" y="1873"/>
                  </a:cubicBezTo>
                  <a:cubicBezTo>
                    <a:pt x="684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2" y="1877"/>
                  </a:lnTo>
                  <a:cubicBezTo>
                    <a:pt x="706" y="1817"/>
                    <a:pt x="709" y="1817"/>
                    <a:pt x="712" y="1817"/>
                  </a:cubicBezTo>
                  <a:cubicBezTo>
                    <a:pt x="712" y="1818"/>
                    <a:pt x="713" y="1818"/>
                    <a:pt x="714" y="1818"/>
                  </a:cubicBezTo>
                  <a:cubicBezTo>
                    <a:pt x="716" y="1818"/>
                    <a:pt x="719" y="1809"/>
                    <a:pt x="721" y="1761"/>
                  </a:cubicBezTo>
                  <a:cubicBezTo>
                    <a:pt x="724" y="1701"/>
                    <a:pt x="728" y="1701"/>
                    <a:pt x="728" y="1701"/>
                  </a:cubicBezTo>
                  <a:lnTo>
                    <a:pt x="728" y="1701"/>
                  </a:lnTo>
                  <a:cubicBezTo>
                    <a:pt x="731" y="1742"/>
                    <a:pt x="728" y="1779"/>
                    <a:pt x="724" y="1820"/>
                  </a:cubicBezTo>
                  <a:cubicBezTo>
                    <a:pt x="722" y="1844"/>
                    <a:pt x="722" y="1858"/>
                    <a:pt x="724" y="1858"/>
                  </a:cubicBezTo>
                  <a:cubicBezTo>
                    <a:pt x="726" y="1858"/>
                    <a:pt x="732" y="1831"/>
                    <a:pt x="737" y="1764"/>
                  </a:cubicBezTo>
                  <a:cubicBezTo>
                    <a:pt x="742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5" y="1674"/>
                    <a:pt x="743" y="1704"/>
                    <a:pt x="740" y="1764"/>
                  </a:cubicBezTo>
                  <a:cubicBezTo>
                    <a:pt x="738" y="1806"/>
                    <a:pt x="736" y="1847"/>
                    <a:pt x="737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6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70" y="1797"/>
                    <a:pt x="771" y="1782"/>
                    <a:pt x="771" y="1782"/>
                  </a:cubicBezTo>
                  <a:cubicBezTo>
                    <a:pt x="772" y="1782"/>
                    <a:pt x="773" y="1797"/>
                    <a:pt x="775" y="1826"/>
                  </a:cubicBezTo>
                  <a:cubicBezTo>
                    <a:pt x="775" y="1851"/>
                    <a:pt x="775" y="1866"/>
                    <a:pt x="776" y="1866"/>
                  </a:cubicBezTo>
                  <a:cubicBezTo>
                    <a:pt x="777" y="1866"/>
                    <a:pt x="778" y="1837"/>
                    <a:pt x="778" y="1767"/>
                  </a:cubicBezTo>
                  <a:cubicBezTo>
                    <a:pt x="779" y="1739"/>
                    <a:pt x="781" y="1725"/>
                    <a:pt x="782" y="1725"/>
                  </a:cubicBezTo>
                  <a:cubicBezTo>
                    <a:pt x="784" y="1725"/>
                    <a:pt x="786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90" y="1869"/>
                    <a:pt x="790" y="1854"/>
                    <a:pt x="790" y="1830"/>
                  </a:cubicBezTo>
                  <a:cubicBezTo>
                    <a:pt x="793" y="1770"/>
                    <a:pt x="796" y="1770"/>
                    <a:pt x="796" y="1770"/>
                  </a:cubicBezTo>
                  <a:cubicBezTo>
                    <a:pt x="796" y="1830"/>
                    <a:pt x="825" y="1833"/>
                    <a:pt x="853" y="1839"/>
                  </a:cubicBezTo>
                  <a:cubicBezTo>
                    <a:pt x="859" y="1798"/>
                    <a:pt x="862" y="1761"/>
                    <a:pt x="859" y="1720"/>
                  </a:cubicBezTo>
                  <a:cubicBezTo>
                    <a:pt x="859" y="1671"/>
                    <a:pt x="859" y="1652"/>
                    <a:pt x="859" y="1652"/>
                  </a:cubicBezTo>
                  <a:cubicBezTo>
                    <a:pt x="860" y="1652"/>
                    <a:pt x="861" y="1686"/>
                    <a:pt x="862" y="1720"/>
                  </a:cubicBezTo>
                  <a:cubicBezTo>
                    <a:pt x="864" y="1810"/>
                    <a:pt x="866" y="1854"/>
                    <a:pt x="868" y="1854"/>
                  </a:cubicBezTo>
                  <a:cubicBezTo>
                    <a:pt x="869" y="1854"/>
                    <a:pt x="870" y="1810"/>
                    <a:pt x="869" y="1723"/>
                  </a:cubicBezTo>
                  <a:cubicBezTo>
                    <a:pt x="867" y="1663"/>
                    <a:pt x="866" y="1634"/>
                    <a:pt x="867" y="1634"/>
                  </a:cubicBezTo>
                  <a:lnTo>
                    <a:pt x="867" y="1634"/>
                  </a:lnTo>
                  <a:cubicBezTo>
                    <a:pt x="867" y="1634"/>
                    <a:pt x="869" y="1663"/>
                    <a:pt x="872" y="1723"/>
                  </a:cubicBezTo>
                  <a:cubicBezTo>
                    <a:pt x="873" y="1753"/>
                    <a:pt x="874" y="1768"/>
                    <a:pt x="875" y="1768"/>
                  </a:cubicBezTo>
                  <a:cubicBezTo>
                    <a:pt x="876" y="1768"/>
                    <a:pt x="876" y="1753"/>
                    <a:pt x="878" y="1723"/>
                  </a:cubicBezTo>
                  <a:cubicBezTo>
                    <a:pt x="878" y="1693"/>
                    <a:pt x="879" y="1678"/>
                    <a:pt x="880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6" y="1807"/>
                    <a:pt x="887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1" y="1783"/>
                    <a:pt x="894" y="1842"/>
                  </a:cubicBezTo>
                  <a:cubicBezTo>
                    <a:pt x="895" y="1860"/>
                    <a:pt x="896" y="1867"/>
                    <a:pt x="896" y="1867"/>
                  </a:cubicBezTo>
                  <a:cubicBezTo>
                    <a:pt x="899" y="1867"/>
                    <a:pt x="901" y="1827"/>
                    <a:pt x="903" y="1786"/>
                  </a:cubicBezTo>
                  <a:cubicBezTo>
                    <a:pt x="908" y="1728"/>
                    <a:pt x="911" y="1699"/>
                    <a:pt x="912" y="1699"/>
                  </a:cubicBezTo>
                  <a:cubicBezTo>
                    <a:pt x="914" y="1699"/>
                    <a:pt x="914" y="1728"/>
                    <a:pt x="912" y="1786"/>
                  </a:cubicBezTo>
                  <a:cubicBezTo>
                    <a:pt x="911" y="1832"/>
                    <a:pt x="913" y="1852"/>
                    <a:pt x="915" y="1852"/>
                  </a:cubicBezTo>
                  <a:cubicBezTo>
                    <a:pt x="920" y="1852"/>
                    <a:pt x="926" y="1802"/>
                    <a:pt x="928" y="1729"/>
                  </a:cubicBezTo>
                  <a:cubicBezTo>
                    <a:pt x="930" y="1662"/>
                    <a:pt x="931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8" y="1732"/>
                    <a:pt x="941" y="1732"/>
                    <a:pt x="941" y="1792"/>
                  </a:cubicBezTo>
                  <a:cubicBezTo>
                    <a:pt x="941" y="1792"/>
                    <a:pt x="944" y="1792"/>
                    <a:pt x="950" y="1732"/>
                  </a:cubicBezTo>
                  <a:cubicBezTo>
                    <a:pt x="952" y="1689"/>
                    <a:pt x="955" y="1670"/>
                    <a:pt x="958" y="1670"/>
                  </a:cubicBezTo>
                  <a:cubicBezTo>
                    <a:pt x="963" y="1670"/>
                    <a:pt x="967" y="1721"/>
                    <a:pt x="969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1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3" y="1694"/>
                    <a:pt x="985" y="1675"/>
                    <a:pt x="988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1000" y="1720"/>
                    <a:pt x="1003" y="1682"/>
                  </a:cubicBezTo>
                  <a:cubicBezTo>
                    <a:pt x="1006" y="1682"/>
                    <a:pt x="1010" y="1682"/>
                    <a:pt x="1010" y="1742"/>
                  </a:cubicBezTo>
                  <a:cubicBezTo>
                    <a:pt x="1012" y="1784"/>
                    <a:pt x="1014" y="1826"/>
                    <a:pt x="1015" y="1826"/>
                  </a:cubicBezTo>
                  <a:cubicBezTo>
                    <a:pt x="1016" y="1826"/>
                    <a:pt x="1016" y="1819"/>
                    <a:pt x="1016" y="1801"/>
                  </a:cubicBezTo>
                  <a:cubicBezTo>
                    <a:pt x="1016" y="1801"/>
                    <a:pt x="1019" y="1801"/>
                    <a:pt x="1022" y="1861"/>
                  </a:cubicBezTo>
                  <a:lnTo>
                    <a:pt x="1035" y="1864"/>
                  </a:lnTo>
                  <a:cubicBezTo>
                    <a:pt x="1036" y="1834"/>
                    <a:pt x="1039" y="1819"/>
                    <a:pt x="1041" y="1819"/>
                  </a:cubicBezTo>
                  <a:cubicBezTo>
                    <a:pt x="1043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3" y="1808"/>
                  </a:cubicBezTo>
                  <a:cubicBezTo>
                    <a:pt x="1060" y="1808"/>
                    <a:pt x="1063" y="1808"/>
                    <a:pt x="1063" y="1867"/>
                  </a:cubicBezTo>
                  <a:cubicBezTo>
                    <a:pt x="1063" y="1897"/>
                    <a:pt x="1063" y="1912"/>
                    <a:pt x="1063" y="1912"/>
                  </a:cubicBezTo>
                  <a:cubicBezTo>
                    <a:pt x="1064" y="1912"/>
                    <a:pt x="1064" y="1897"/>
                    <a:pt x="1066" y="1867"/>
                  </a:cubicBezTo>
                  <a:cubicBezTo>
                    <a:pt x="1066" y="1819"/>
                    <a:pt x="1068" y="1810"/>
                    <a:pt x="1071" y="1810"/>
                  </a:cubicBezTo>
                  <a:cubicBezTo>
                    <a:pt x="1071" y="1810"/>
                    <a:pt x="1072" y="1810"/>
                    <a:pt x="1072" y="1811"/>
                  </a:cubicBezTo>
                  <a:lnTo>
                    <a:pt x="1079" y="1811"/>
                  </a:lnTo>
                  <a:cubicBezTo>
                    <a:pt x="1079" y="1751"/>
                    <a:pt x="1079" y="1751"/>
                    <a:pt x="1082" y="1751"/>
                  </a:cubicBezTo>
                  <a:cubicBezTo>
                    <a:pt x="1085" y="1751"/>
                    <a:pt x="1094" y="1814"/>
                    <a:pt x="1097" y="1814"/>
                  </a:cubicBezTo>
                  <a:cubicBezTo>
                    <a:pt x="1107" y="1814"/>
                    <a:pt x="1107" y="1814"/>
                    <a:pt x="1104" y="1754"/>
                  </a:cubicBezTo>
                  <a:cubicBezTo>
                    <a:pt x="1102" y="1754"/>
                    <a:pt x="1101" y="1728"/>
                    <a:pt x="1102" y="1728"/>
                  </a:cubicBezTo>
                  <a:lnTo>
                    <a:pt x="1102" y="1728"/>
                  </a:lnTo>
                  <a:cubicBezTo>
                    <a:pt x="1103" y="1728"/>
                    <a:pt x="1105" y="1735"/>
                    <a:pt x="1107" y="1754"/>
                  </a:cubicBezTo>
                  <a:cubicBezTo>
                    <a:pt x="1110" y="1754"/>
                    <a:pt x="1119" y="1817"/>
                    <a:pt x="1129" y="1817"/>
                  </a:cubicBezTo>
                  <a:cubicBezTo>
                    <a:pt x="1131" y="1818"/>
                    <a:pt x="1133" y="1818"/>
                    <a:pt x="1134" y="1818"/>
                  </a:cubicBezTo>
                  <a:cubicBezTo>
                    <a:pt x="1141" y="1818"/>
                    <a:pt x="1141" y="1809"/>
                    <a:pt x="1141" y="1761"/>
                  </a:cubicBezTo>
                  <a:cubicBezTo>
                    <a:pt x="1140" y="1701"/>
                    <a:pt x="1140" y="1671"/>
                    <a:pt x="1140" y="1671"/>
                  </a:cubicBezTo>
                  <a:lnTo>
                    <a:pt x="1140" y="1671"/>
                  </a:lnTo>
                  <a:cubicBezTo>
                    <a:pt x="1141" y="1671"/>
                    <a:pt x="1143" y="1701"/>
                    <a:pt x="1144" y="1761"/>
                  </a:cubicBezTo>
                  <a:cubicBezTo>
                    <a:pt x="1148" y="1830"/>
                    <a:pt x="1151" y="1859"/>
                    <a:pt x="1152" y="1859"/>
                  </a:cubicBezTo>
                  <a:cubicBezTo>
                    <a:pt x="1153" y="1859"/>
                    <a:pt x="1154" y="1845"/>
                    <a:pt x="1154" y="1820"/>
                  </a:cubicBezTo>
                  <a:cubicBezTo>
                    <a:pt x="1156" y="1772"/>
                    <a:pt x="1157" y="1763"/>
                    <a:pt x="1159" y="1763"/>
                  </a:cubicBezTo>
                  <a:cubicBezTo>
                    <a:pt x="1159" y="1763"/>
                    <a:pt x="1159" y="1763"/>
                    <a:pt x="1160" y="1764"/>
                  </a:cubicBezTo>
                  <a:cubicBezTo>
                    <a:pt x="1160" y="1792"/>
                    <a:pt x="1161" y="1807"/>
                    <a:pt x="1162" y="1807"/>
                  </a:cubicBezTo>
                  <a:cubicBezTo>
                    <a:pt x="1164" y="1807"/>
                    <a:pt x="1166" y="1793"/>
                    <a:pt x="1169" y="1764"/>
                  </a:cubicBezTo>
                  <a:cubicBezTo>
                    <a:pt x="1173" y="1764"/>
                    <a:pt x="1173" y="1764"/>
                    <a:pt x="1173" y="1823"/>
                  </a:cubicBezTo>
                  <a:lnTo>
                    <a:pt x="1179" y="1823"/>
                  </a:lnTo>
                  <a:cubicBezTo>
                    <a:pt x="1181" y="1776"/>
                    <a:pt x="1186" y="1758"/>
                    <a:pt x="1191" y="1758"/>
                  </a:cubicBezTo>
                  <a:cubicBezTo>
                    <a:pt x="1198" y="1758"/>
                    <a:pt x="1205" y="1794"/>
                    <a:pt x="1207" y="1830"/>
                  </a:cubicBezTo>
                  <a:cubicBezTo>
                    <a:pt x="1207" y="1830"/>
                    <a:pt x="1210" y="1830"/>
                    <a:pt x="1213" y="1770"/>
                  </a:cubicBezTo>
                  <a:cubicBezTo>
                    <a:pt x="1215" y="1712"/>
                    <a:pt x="1216" y="1683"/>
                    <a:pt x="1218" y="1683"/>
                  </a:cubicBezTo>
                  <a:cubicBezTo>
                    <a:pt x="1219" y="1683"/>
                    <a:pt x="1220" y="1712"/>
                    <a:pt x="1220" y="1770"/>
                  </a:cubicBezTo>
                  <a:cubicBezTo>
                    <a:pt x="1220" y="1830"/>
                    <a:pt x="1220" y="1859"/>
                    <a:pt x="1220" y="1859"/>
                  </a:cubicBezTo>
                  <a:cubicBezTo>
                    <a:pt x="1220" y="1859"/>
                    <a:pt x="1221" y="1830"/>
                    <a:pt x="1223" y="1770"/>
                  </a:cubicBezTo>
                  <a:cubicBezTo>
                    <a:pt x="1224" y="1747"/>
                    <a:pt x="1227" y="1733"/>
                    <a:pt x="1231" y="1733"/>
                  </a:cubicBezTo>
                  <a:cubicBezTo>
                    <a:pt x="1235" y="1733"/>
                    <a:pt x="1240" y="1762"/>
                    <a:pt x="1238" y="1833"/>
                  </a:cubicBezTo>
                  <a:lnTo>
                    <a:pt x="1238" y="1952"/>
                  </a:lnTo>
                  <a:cubicBezTo>
                    <a:pt x="1241" y="1892"/>
                    <a:pt x="1245" y="1892"/>
                    <a:pt x="1245" y="1892"/>
                  </a:cubicBezTo>
                  <a:cubicBezTo>
                    <a:pt x="1245" y="1844"/>
                    <a:pt x="1247" y="1835"/>
                    <a:pt x="1253" y="1835"/>
                  </a:cubicBezTo>
                  <a:cubicBezTo>
                    <a:pt x="1254" y="1835"/>
                    <a:pt x="1255" y="1835"/>
                    <a:pt x="1257" y="1836"/>
                  </a:cubicBezTo>
                  <a:cubicBezTo>
                    <a:pt x="1263" y="1836"/>
                    <a:pt x="1276" y="1779"/>
                    <a:pt x="1282" y="1779"/>
                  </a:cubicBezTo>
                  <a:cubicBezTo>
                    <a:pt x="1289" y="1779"/>
                    <a:pt x="1298" y="1783"/>
                    <a:pt x="1301" y="1842"/>
                  </a:cubicBezTo>
                  <a:cubicBezTo>
                    <a:pt x="1304" y="1842"/>
                    <a:pt x="1307" y="1842"/>
                    <a:pt x="1314" y="1786"/>
                  </a:cubicBezTo>
                  <a:cubicBezTo>
                    <a:pt x="1315" y="1756"/>
                    <a:pt x="1317" y="1741"/>
                    <a:pt x="1319" y="1741"/>
                  </a:cubicBezTo>
                  <a:cubicBezTo>
                    <a:pt x="1321" y="1741"/>
                    <a:pt x="1323" y="1756"/>
                    <a:pt x="1323" y="1786"/>
                  </a:cubicBezTo>
                  <a:lnTo>
                    <a:pt x="1326" y="1786"/>
                  </a:lnTo>
                  <a:cubicBezTo>
                    <a:pt x="1332" y="1729"/>
                    <a:pt x="1336" y="1729"/>
                    <a:pt x="1336" y="1729"/>
                  </a:cubicBezTo>
                  <a:cubicBezTo>
                    <a:pt x="1336" y="1771"/>
                    <a:pt x="1337" y="1813"/>
                    <a:pt x="1339" y="1813"/>
                  </a:cubicBezTo>
                  <a:cubicBezTo>
                    <a:pt x="1340" y="1813"/>
                    <a:pt x="1341" y="1806"/>
                    <a:pt x="1342" y="1789"/>
                  </a:cubicBezTo>
                  <a:cubicBezTo>
                    <a:pt x="1342" y="1729"/>
                    <a:pt x="1345" y="1729"/>
                    <a:pt x="1351" y="1729"/>
                  </a:cubicBezTo>
                  <a:cubicBezTo>
                    <a:pt x="1355" y="1763"/>
                    <a:pt x="1389" y="1783"/>
                    <a:pt x="1419" y="1783"/>
                  </a:cubicBezTo>
                  <a:cubicBezTo>
                    <a:pt x="1441" y="1783"/>
                    <a:pt x="1461" y="1771"/>
                    <a:pt x="1461" y="1745"/>
                  </a:cubicBezTo>
                  <a:lnTo>
                    <a:pt x="1470" y="1748"/>
                  </a:lnTo>
                  <a:lnTo>
                    <a:pt x="1480" y="1748"/>
                  </a:lnTo>
                  <a:cubicBezTo>
                    <a:pt x="1480" y="1799"/>
                    <a:pt x="1483" y="1818"/>
                    <a:pt x="1487" y="1818"/>
                  </a:cubicBezTo>
                  <a:cubicBezTo>
                    <a:pt x="1492" y="1818"/>
                    <a:pt x="1499" y="1785"/>
                    <a:pt x="1505" y="1751"/>
                  </a:cubicBezTo>
                  <a:cubicBezTo>
                    <a:pt x="1508" y="1695"/>
                    <a:pt x="1511" y="1695"/>
                    <a:pt x="1514" y="1695"/>
                  </a:cubicBezTo>
                  <a:cubicBezTo>
                    <a:pt x="1514" y="1765"/>
                    <a:pt x="1517" y="1793"/>
                    <a:pt x="1521" y="1793"/>
                  </a:cubicBezTo>
                  <a:cubicBezTo>
                    <a:pt x="1524" y="1793"/>
                    <a:pt x="1527" y="1779"/>
                    <a:pt x="1530" y="1754"/>
                  </a:cubicBezTo>
                  <a:cubicBezTo>
                    <a:pt x="1531" y="1697"/>
                    <a:pt x="1533" y="1668"/>
                    <a:pt x="1534" y="1668"/>
                  </a:cubicBezTo>
                  <a:cubicBezTo>
                    <a:pt x="1535" y="1668"/>
                    <a:pt x="1536" y="1698"/>
                    <a:pt x="1536" y="1757"/>
                  </a:cubicBezTo>
                  <a:cubicBezTo>
                    <a:pt x="1536" y="1810"/>
                    <a:pt x="1537" y="1839"/>
                    <a:pt x="1539" y="1839"/>
                  </a:cubicBezTo>
                  <a:cubicBezTo>
                    <a:pt x="1542" y="1839"/>
                    <a:pt x="1545" y="1796"/>
                    <a:pt x="1549" y="1698"/>
                  </a:cubicBezTo>
                  <a:cubicBezTo>
                    <a:pt x="1550" y="1670"/>
                    <a:pt x="1551" y="1656"/>
                    <a:pt x="1552" y="1656"/>
                  </a:cubicBezTo>
                  <a:cubicBezTo>
                    <a:pt x="1553" y="1656"/>
                    <a:pt x="1553" y="1671"/>
                    <a:pt x="1555" y="1701"/>
                  </a:cubicBezTo>
                  <a:cubicBezTo>
                    <a:pt x="1557" y="1771"/>
                    <a:pt x="1559" y="1800"/>
                    <a:pt x="1560" y="1800"/>
                  </a:cubicBezTo>
                  <a:cubicBezTo>
                    <a:pt x="1561" y="1800"/>
                    <a:pt x="1561" y="1785"/>
                    <a:pt x="1561" y="1761"/>
                  </a:cubicBezTo>
                  <a:cubicBezTo>
                    <a:pt x="1563" y="1701"/>
                    <a:pt x="1564" y="1671"/>
                    <a:pt x="1566" y="1671"/>
                  </a:cubicBezTo>
                  <a:cubicBezTo>
                    <a:pt x="1567" y="1671"/>
                    <a:pt x="1569" y="1701"/>
                    <a:pt x="1571" y="1761"/>
                  </a:cubicBezTo>
                  <a:cubicBezTo>
                    <a:pt x="1572" y="1821"/>
                    <a:pt x="1573" y="1850"/>
                    <a:pt x="1574" y="1850"/>
                  </a:cubicBezTo>
                  <a:cubicBezTo>
                    <a:pt x="1574" y="1850"/>
                    <a:pt x="1575" y="1821"/>
                    <a:pt x="1577" y="1764"/>
                  </a:cubicBezTo>
                  <a:cubicBezTo>
                    <a:pt x="1580" y="1705"/>
                    <a:pt x="1584" y="1676"/>
                    <a:pt x="1587" y="1676"/>
                  </a:cubicBezTo>
                  <a:cubicBezTo>
                    <a:pt x="1591" y="1676"/>
                    <a:pt x="1594" y="1705"/>
                    <a:pt x="1596" y="1764"/>
                  </a:cubicBezTo>
                  <a:cubicBezTo>
                    <a:pt x="1598" y="1766"/>
                    <a:pt x="1600" y="1793"/>
                    <a:pt x="1601" y="1793"/>
                  </a:cubicBezTo>
                  <a:cubicBezTo>
                    <a:pt x="1602" y="1793"/>
                    <a:pt x="1602" y="1787"/>
                    <a:pt x="1602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4" y="1767"/>
                    <a:pt x="1633" y="1830"/>
                    <a:pt x="1655" y="1833"/>
                  </a:cubicBezTo>
                  <a:cubicBezTo>
                    <a:pt x="1664" y="1834"/>
                    <a:pt x="1670" y="1835"/>
                    <a:pt x="1676" y="1835"/>
                  </a:cubicBezTo>
                  <a:cubicBezTo>
                    <a:pt x="1692" y="1835"/>
                    <a:pt x="1695" y="1824"/>
                    <a:pt x="1693" y="1779"/>
                  </a:cubicBezTo>
                  <a:cubicBezTo>
                    <a:pt x="1691" y="1720"/>
                    <a:pt x="1692" y="1690"/>
                    <a:pt x="1694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5" y="1842"/>
                  </a:cubicBezTo>
                  <a:cubicBezTo>
                    <a:pt x="1721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4" y="1835"/>
                    <a:pt x="1742" y="1808"/>
                    <a:pt x="1749" y="1808"/>
                  </a:cubicBezTo>
                  <a:cubicBezTo>
                    <a:pt x="1755" y="1808"/>
                    <a:pt x="1761" y="1823"/>
                    <a:pt x="1765" y="1848"/>
                  </a:cubicBezTo>
                  <a:cubicBezTo>
                    <a:pt x="1771" y="1848"/>
                    <a:pt x="1774" y="1848"/>
                    <a:pt x="1781" y="1792"/>
                  </a:cubicBezTo>
                  <a:cubicBezTo>
                    <a:pt x="1784" y="1762"/>
                    <a:pt x="1785" y="1747"/>
                    <a:pt x="1786" y="1747"/>
                  </a:cubicBezTo>
                  <a:cubicBezTo>
                    <a:pt x="1788" y="1747"/>
                    <a:pt x="1788" y="1762"/>
                    <a:pt x="1790" y="1792"/>
                  </a:cubicBezTo>
                  <a:cubicBezTo>
                    <a:pt x="1790" y="1827"/>
                    <a:pt x="1796" y="1863"/>
                    <a:pt x="1802" y="1863"/>
                  </a:cubicBezTo>
                  <a:cubicBezTo>
                    <a:pt x="1805" y="1863"/>
                    <a:pt x="1809" y="1845"/>
                    <a:pt x="1809" y="1795"/>
                  </a:cubicBezTo>
                  <a:lnTo>
                    <a:pt x="1812" y="1855"/>
                  </a:lnTo>
                  <a:cubicBezTo>
                    <a:pt x="1813" y="1872"/>
                    <a:pt x="1814" y="1879"/>
                    <a:pt x="1815" y="1879"/>
                  </a:cubicBezTo>
                  <a:cubicBezTo>
                    <a:pt x="1817" y="1879"/>
                    <a:pt x="1818" y="1837"/>
                    <a:pt x="1818" y="1795"/>
                  </a:cubicBezTo>
                  <a:cubicBezTo>
                    <a:pt x="1818" y="1743"/>
                    <a:pt x="1819" y="1715"/>
                    <a:pt x="1820" y="1715"/>
                  </a:cubicBezTo>
                  <a:cubicBezTo>
                    <a:pt x="1821" y="1715"/>
                    <a:pt x="1823" y="1759"/>
                    <a:pt x="1824" y="1858"/>
                  </a:cubicBezTo>
                  <a:cubicBezTo>
                    <a:pt x="1824" y="1926"/>
                    <a:pt x="1825" y="1954"/>
                    <a:pt x="1826" y="1954"/>
                  </a:cubicBezTo>
                  <a:cubicBezTo>
                    <a:pt x="1827" y="1954"/>
                    <a:pt x="1828" y="1940"/>
                    <a:pt x="1828" y="1917"/>
                  </a:cubicBezTo>
                  <a:cubicBezTo>
                    <a:pt x="1830" y="1875"/>
                    <a:pt x="1832" y="1833"/>
                    <a:pt x="1834" y="1833"/>
                  </a:cubicBezTo>
                  <a:cubicBezTo>
                    <a:pt x="1835" y="1833"/>
                    <a:pt x="1836" y="1840"/>
                    <a:pt x="1837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49" y="1682"/>
                  </a:cubicBezTo>
                  <a:cubicBezTo>
                    <a:pt x="1849" y="1742"/>
                    <a:pt x="1849" y="1742"/>
                    <a:pt x="1846" y="1801"/>
                  </a:cubicBezTo>
                  <a:lnTo>
                    <a:pt x="1853" y="1801"/>
                  </a:lnTo>
                  <a:cubicBezTo>
                    <a:pt x="1862" y="1842"/>
                    <a:pt x="1865" y="1880"/>
                    <a:pt x="1862" y="1920"/>
                  </a:cubicBezTo>
                  <a:cubicBezTo>
                    <a:pt x="1863" y="1945"/>
                    <a:pt x="1865" y="1960"/>
                    <a:pt x="1865" y="1960"/>
                  </a:cubicBezTo>
                  <a:cubicBezTo>
                    <a:pt x="1867" y="1960"/>
                    <a:pt x="1867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5" y="1745"/>
                    <a:pt x="1878" y="1745"/>
                    <a:pt x="1878" y="1804"/>
                  </a:cubicBezTo>
                  <a:cubicBezTo>
                    <a:pt x="1878" y="1864"/>
                    <a:pt x="1878" y="1864"/>
                    <a:pt x="1884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3" y="1864"/>
                    <a:pt x="1903" y="1691"/>
                    <a:pt x="1906" y="1573"/>
                  </a:cubicBezTo>
                  <a:cubicBezTo>
                    <a:pt x="1906" y="1513"/>
                    <a:pt x="1906" y="1483"/>
                    <a:pt x="1906" y="1483"/>
                  </a:cubicBezTo>
                  <a:cubicBezTo>
                    <a:pt x="1907" y="1483"/>
                    <a:pt x="1907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6" y="1606"/>
                    <a:pt x="1916" y="1606"/>
                  </a:cubicBezTo>
                  <a:lnTo>
                    <a:pt x="1916" y="1606"/>
                  </a:lnTo>
                  <a:cubicBezTo>
                    <a:pt x="1917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1" y="1811"/>
                    <a:pt x="1912" y="1841"/>
                    <a:pt x="1914" y="1841"/>
                  </a:cubicBezTo>
                  <a:cubicBezTo>
                    <a:pt x="1915" y="1841"/>
                    <a:pt x="1917" y="1811"/>
                    <a:pt x="1918" y="1751"/>
                  </a:cubicBezTo>
                  <a:cubicBezTo>
                    <a:pt x="1920" y="1721"/>
                    <a:pt x="1921" y="1707"/>
                    <a:pt x="1922" y="1707"/>
                  </a:cubicBezTo>
                  <a:cubicBezTo>
                    <a:pt x="1922" y="1707"/>
                    <a:pt x="1923" y="1721"/>
                    <a:pt x="1925" y="1751"/>
                  </a:cubicBezTo>
                  <a:cubicBezTo>
                    <a:pt x="1927" y="1794"/>
                    <a:pt x="1929" y="1837"/>
                    <a:pt x="1930" y="1837"/>
                  </a:cubicBezTo>
                  <a:cubicBezTo>
                    <a:pt x="1931" y="1837"/>
                    <a:pt x="1931" y="1830"/>
                    <a:pt x="1931" y="1814"/>
                  </a:cubicBezTo>
                  <a:cubicBezTo>
                    <a:pt x="1931" y="1814"/>
                    <a:pt x="1937" y="1814"/>
                    <a:pt x="1940" y="1873"/>
                  </a:cubicBezTo>
                  <a:cubicBezTo>
                    <a:pt x="1947" y="1873"/>
                    <a:pt x="1950" y="1873"/>
                    <a:pt x="1950" y="1814"/>
                  </a:cubicBezTo>
                  <a:cubicBezTo>
                    <a:pt x="1950" y="1757"/>
                    <a:pt x="1953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2" y="1582"/>
                  </a:cubicBezTo>
                  <a:cubicBezTo>
                    <a:pt x="1974" y="1557"/>
                    <a:pt x="1976" y="1543"/>
                    <a:pt x="1977" y="1543"/>
                  </a:cubicBezTo>
                  <a:cubicBezTo>
                    <a:pt x="1978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0" y="1701"/>
                    <a:pt x="1994" y="1761"/>
                  </a:cubicBezTo>
                  <a:cubicBezTo>
                    <a:pt x="1995" y="1779"/>
                    <a:pt x="1995" y="1786"/>
                    <a:pt x="1996" y="1786"/>
                  </a:cubicBezTo>
                  <a:cubicBezTo>
                    <a:pt x="1997" y="1786"/>
                    <a:pt x="1997" y="1746"/>
                    <a:pt x="1997" y="1704"/>
                  </a:cubicBezTo>
                  <a:lnTo>
                    <a:pt x="1997" y="1585"/>
                  </a:lnTo>
                  <a:cubicBezTo>
                    <a:pt x="2000" y="1585"/>
                    <a:pt x="2003" y="1704"/>
                    <a:pt x="2003" y="1764"/>
                  </a:cubicBezTo>
                  <a:cubicBezTo>
                    <a:pt x="2005" y="1823"/>
                    <a:pt x="2005" y="1853"/>
                    <a:pt x="2006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8" y="1681"/>
                    <a:pt x="2011" y="1681"/>
                  </a:cubicBezTo>
                  <a:cubicBezTo>
                    <a:pt x="2012" y="1681"/>
                    <a:pt x="2014" y="1688"/>
                    <a:pt x="2016" y="1707"/>
                  </a:cubicBezTo>
                  <a:cubicBezTo>
                    <a:pt x="2022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3" y="1793"/>
                    <a:pt x="2034" y="1767"/>
                    <a:pt x="2034" y="1767"/>
                  </a:cubicBezTo>
                  <a:cubicBezTo>
                    <a:pt x="2036" y="1739"/>
                    <a:pt x="2037" y="1725"/>
                    <a:pt x="2040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8" y="1830"/>
                    <a:pt x="2062" y="1860"/>
                    <a:pt x="2064" y="1860"/>
                  </a:cubicBezTo>
                  <a:cubicBezTo>
                    <a:pt x="2066" y="1860"/>
                    <a:pt x="2066" y="1831"/>
                    <a:pt x="2066" y="1773"/>
                  </a:cubicBezTo>
                  <a:cubicBezTo>
                    <a:pt x="2066" y="1739"/>
                    <a:pt x="2066" y="1704"/>
                    <a:pt x="2066" y="1704"/>
                  </a:cubicBezTo>
                  <a:cubicBezTo>
                    <a:pt x="2067" y="1704"/>
                    <a:pt x="2068" y="1723"/>
                    <a:pt x="2069" y="1773"/>
                  </a:cubicBezTo>
                  <a:cubicBezTo>
                    <a:pt x="2070" y="1791"/>
                    <a:pt x="2071" y="1798"/>
                    <a:pt x="2072" y="1798"/>
                  </a:cubicBezTo>
                  <a:cubicBezTo>
                    <a:pt x="2074" y="1798"/>
                    <a:pt x="2077" y="1757"/>
                    <a:pt x="2081" y="1717"/>
                  </a:cubicBezTo>
                  <a:cubicBezTo>
                    <a:pt x="2084" y="1657"/>
                    <a:pt x="2084" y="1538"/>
                    <a:pt x="2084" y="1479"/>
                  </a:cubicBezTo>
                  <a:cubicBezTo>
                    <a:pt x="2084" y="1411"/>
                    <a:pt x="2084" y="1383"/>
                    <a:pt x="2086" y="1383"/>
                  </a:cubicBezTo>
                  <a:cubicBezTo>
                    <a:pt x="2087" y="1383"/>
                    <a:pt x="2088" y="1397"/>
                    <a:pt x="2091" y="1422"/>
                  </a:cubicBezTo>
                  <a:cubicBezTo>
                    <a:pt x="2097" y="1460"/>
                    <a:pt x="2097" y="1501"/>
                    <a:pt x="2097" y="1541"/>
                  </a:cubicBezTo>
                  <a:cubicBezTo>
                    <a:pt x="2097" y="1595"/>
                    <a:pt x="2094" y="1598"/>
                    <a:pt x="2094" y="1598"/>
                  </a:cubicBezTo>
                  <a:cubicBezTo>
                    <a:pt x="2094" y="1598"/>
                    <a:pt x="2094" y="1598"/>
                    <a:pt x="2094" y="1598"/>
                  </a:cubicBezTo>
                  <a:lnTo>
                    <a:pt x="2091" y="1598"/>
                  </a:lnTo>
                  <a:cubicBezTo>
                    <a:pt x="2088" y="1638"/>
                    <a:pt x="2091" y="1679"/>
                    <a:pt x="2097" y="1717"/>
                  </a:cubicBezTo>
                  <a:cubicBezTo>
                    <a:pt x="2099" y="1747"/>
                    <a:pt x="2100" y="1762"/>
                    <a:pt x="2101" y="1762"/>
                  </a:cubicBezTo>
                  <a:cubicBezTo>
                    <a:pt x="2103" y="1762"/>
                    <a:pt x="2103" y="1748"/>
                    <a:pt x="2103" y="1720"/>
                  </a:cubicBezTo>
                  <a:cubicBezTo>
                    <a:pt x="2106" y="1779"/>
                    <a:pt x="2113" y="1779"/>
                    <a:pt x="2119" y="1779"/>
                  </a:cubicBezTo>
                  <a:cubicBezTo>
                    <a:pt x="2125" y="1779"/>
                    <a:pt x="2135" y="1783"/>
                    <a:pt x="2138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50" y="1687"/>
                    <a:pt x="2150" y="1701"/>
                    <a:pt x="2150" y="1726"/>
                  </a:cubicBezTo>
                  <a:cubicBezTo>
                    <a:pt x="2152" y="1799"/>
                    <a:pt x="2169" y="1853"/>
                    <a:pt x="2182" y="1853"/>
                  </a:cubicBezTo>
                  <a:cubicBezTo>
                    <a:pt x="2190" y="1853"/>
                    <a:pt x="2196" y="1835"/>
                    <a:pt x="2197" y="1792"/>
                  </a:cubicBezTo>
                  <a:lnTo>
                    <a:pt x="2204" y="1792"/>
                  </a:lnTo>
                  <a:cubicBezTo>
                    <a:pt x="2207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2" y="1795"/>
                  </a:cubicBezTo>
                  <a:lnTo>
                    <a:pt x="2241" y="1798"/>
                  </a:lnTo>
                  <a:cubicBezTo>
                    <a:pt x="2244" y="1828"/>
                    <a:pt x="2247" y="1843"/>
                    <a:pt x="2249" y="1843"/>
                  </a:cubicBezTo>
                  <a:cubicBezTo>
                    <a:pt x="2251" y="1843"/>
                    <a:pt x="2252" y="1828"/>
                    <a:pt x="2254" y="1798"/>
                  </a:cubicBezTo>
                  <a:cubicBezTo>
                    <a:pt x="2256" y="1756"/>
                    <a:pt x="2257" y="1715"/>
                    <a:pt x="2257" y="1715"/>
                  </a:cubicBezTo>
                  <a:cubicBezTo>
                    <a:pt x="2257" y="1715"/>
                    <a:pt x="2257" y="1722"/>
                    <a:pt x="2257" y="1739"/>
                  </a:cubicBezTo>
                  <a:cubicBezTo>
                    <a:pt x="2257" y="1798"/>
                    <a:pt x="2263" y="1798"/>
                    <a:pt x="2276" y="1801"/>
                  </a:cubicBezTo>
                  <a:cubicBezTo>
                    <a:pt x="2278" y="1802"/>
                    <a:pt x="2280" y="1802"/>
                    <a:pt x="2281" y="1802"/>
                  </a:cubicBezTo>
                  <a:cubicBezTo>
                    <a:pt x="2288" y="1802"/>
                    <a:pt x="2288" y="1793"/>
                    <a:pt x="2285" y="1745"/>
                  </a:cubicBezTo>
                  <a:cubicBezTo>
                    <a:pt x="2289" y="1728"/>
                    <a:pt x="2291" y="1720"/>
                    <a:pt x="2293" y="1720"/>
                  </a:cubicBezTo>
                  <a:cubicBezTo>
                    <a:pt x="2298" y="1720"/>
                    <a:pt x="2298" y="1762"/>
                    <a:pt x="2298" y="1804"/>
                  </a:cubicBezTo>
                  <a:cubicBezTo>
                    <a:pt x="2296" y="1858"/>
                    <a:pt x="2297" y="1887"/>
                    <a:pt x="2298" y="1887"/>
                  </a:cubicBezTo>
                  <a:cubicBezTo>
                    <a:pt x="2299" y="1887"/>
                    <a:pt x="2302" y="1843"/>
                    <a:pt x="2304" y="1745"/>
                  </a:cubicBezTo>
                  <a:cubicBezTo>
                    <a:pt x="2306" y="1677"/>
                    <a:pt x="2309" y="1649"/>
                    <a:pt x="2311" y="1649"/>
                  </a:cubicBezTo>
                  <a:cubicBezTo>
                    <a:pt x="2312" y="1649"/>
                    <a:pt x="2313" y="1664"/>
                    <a:pt x="2313" y="1689"/>
                  </a:cubicBezTo>
                  <a:cubicBezTo>
                    <a:pt x="2313" y="1748"/>
                    <a:pt x="2310" y="1748"/>
                    <a:pt x="2307" y="1748"/>
                  </a:cubicBezTo>
                  <a:lnTo>
                    <a:pt x="2307" y="1864"/>
                  </a:lnTo>
                  <a:cubicBezTo>
                    <a:pt x="2310" y="1864"/>
                    <a:pt x="2310" y="1864"/>
                    <a:pt x="2313" y="1808"/>
                  </a:cubicBezTo>
                  <a:cubicBezTo>
                    <a:pt x="2313" y="1808"/>
                    <a:pt x="2316" y="1808"/>
                    <a:pt x="2320" y="1748"/>
                  </a:cubicBezTo>
                  <a:cubicBezTo>
                    <a:pt x="2323" y="1689"/>
                    <a:pt x="2323" y="1629"/>
                    <a:pt x="2320" y="1573"/>
                  </a:cubicBezTo>
                  <a:cubicBezTo>
                    <a:pt x="2316" y="1513"/>
                    <a:pt x="2320" y="1513"/>
                    <a:pt x="2323" y="1513"/>
                  </a:cubicBezTo>
                  <a:cubicBezTo>
                    <a:pt x="2329" y="1573"/>
                    <a:pt x="2329" y="1632"/>
                    <a:pt x="2326" y="1692"/>
                  </a:cubicBezTo>
                  <a:cubicBezTo>
                    <a:pt x="2323" y="1729"/>
                    <a:pt x="2320" y="1770"/>
                    <a:pt x="2323" y="1808"/>
                  </a:cubicBezTo>
                  <a:cubicBezTo>
                    <a:pt x="2323" y="1819"/>
                    <a:pt x="2323" y="1824"/>
                    <a:pt x="2324" y="1824"/>
                  </a:cubicBezTo>
                  <a:cubicBezTo>
                    <a:pt x="2328" y="1824"/>
                    <a:pt x="2339" y="1729"/>
                    <a:pt x="2341" y="1632"/>
                  </a:cubicBezTo>
                  <a:lnTo>
                    <a:pt x="2341" y="1692"/>
                  </a:lnTo>
                  <a:cubicBezTo>
                    <a:pt x="2341" y="1751"/>
                    <a:pt x="2348" y="1751"/>
                    <a:pt x="2354" y="1754"/>
                  </a:cubicBezTo>
                  <a:cubicBezTo>
                    <a:pt x="2360" y="1754"/>
                    <a:pt x="2363" y="1754"/>
                    <a:pt x="2363" y="1695"/>
                  </a:cubicBezTo>
                  <a:cubicBezTo>
                    <a:pt x="2360" y="1657"/>
                    <a:pt x="2363" y="1616"/>
                    <a:pt x="2367" y="1579"/>
                  </a:cubicBezTo>
                  <a:cubicBezTo>
                    <a:pt x="2363" y="1538"/>
                    <a:pt x="2360" y="1497"/>
                    <a:pt x="2363" y="1460"/>
                  </a:cubicBezTo>
                  <a:lnTo>
                    <a:pt x="2363" y="1460"/>
                  </a:lnTo>
                  <a:cubicBezTo>
                    <a:pt x="2363" y="1460"/>
                    <a:pt x="2370" y="1519"/>
                    <a:pt x="2373" y="1579"/>
                  </a:cubicBezTo>
                  <a:cubicBezTo>
                    <a:pt x="2379" y="1698"/>
                    <a:pt x="2385" y="1757"/>
                    <a:pt x="2398" y="1761"/>
                  </a:cubicBezTo>
                  <a:cubicBezTo>
                    <a:pt x="2404" y="1761"/>
                    <a:pt x="2414" y="1761"/>
                    <a:pt x="2417" y="1820"/>
                  </a:cubicBezTo>
                  <a:cubicBezTo>
                    <a:pt x="2418" y="1821"/>
                    <a:pt x="2419" y="1821"/>
                    <a:pt x="2420" y="1821"/>
                  </a:cubicBezTo>
                  <a:cubicBezTo>
                    <a:pt x="2424" y="1821"/>
                    <a:pt x="2426" y="1812"/>
                    <a:pt x="2426" y="1764"/>
                  </a:cubicBezTo>
                  <a:lnTo>
                    <a:pt x="2432" y="1764"/>
                  </a:lnTo>
                  <a:cubicBezTo>
                    <a:pt x="2434" y="1794"/>
                    <a:pt x="2436" y="1809"/>
                    <a:pt x="2438" y="1809"/>
                  </a:cubicBezTo>
                  <a:cubicBezTo>
                    <a:pt x="2440" y="1809"/>
                    <a:pt x="2442" y="1795"/>
                    <a:pt x="2442" y="1767"/>
                  </a:cubicBezTo>
                  <a:cubicBezTo>
                    <a:pt x="2443" y="1747"/>
                    <a:pt x="2444" y="1740"/>
                    <a:pt x="2445" y="1740"/>
                  </a:cubicBezTo>
                  <a:cubicBezTo>
                    <a:pt x="2447" y="1740"/>
                    <a:pt x="2449" y="1767"/>
                    <a:pt x="2451" y="1767"/>
                  </a:cubicBezTo>
                  <a:cubicBezTo>
                    <a:pt x="2454" y="1820"/>
                    <a:pt x="2456" y="1850"/>
                    <a:pt x="2456" y="1850"/>
                  </a:cubicBezTo>
                  <a:cubicBezTo>
                    <a:pt x="2457" y="1850"/>
                    <a:pt x="2456" y="1806"/>
                    <a:pt x="2454" y="1707"/>
                  </a:cubicBezTo>
                  <a:cubicBezTo>
                    <a:pt x="2454" y="1667"/>
                    <a:pt x="2451" y="1629"/>
                    <a:pt x="2445" y="1588"/>
                  </a:cubicBezTo>
                  <a:lnTo>
                    <a:pt x="2435" y="1588"/>
                  </a:lnTo>
                  <a:lnTo>
                    <a:pt x="2445" y="1529"/>
                  </a:lnTo>
                  <a:cubicBezTo>
                    <a:pt x="2451" y="1491"/>
                    <a:pt x="2454" y="1450"/>
                    <a:pt x="2454" y="1413"/>
                  </a:cubicBezTo>
                  <a:cubicBezTo>
                    <a:pt x="2454" y="1394"/>
                    <a:pt x="2454" y="1372"/>
                    <a:pt x="2457" y="1353"/>
                  </a:cubicBezTo>
                  <a:lnTo>
                    <a:pt x="2457" y="1472"/>
                  </a:lnTo>
                  <a:cubicBezTo>
                    <a:pt x="2454" y="1532"/>
                    <a:pt x="2454" y="1588"/>
                    <a:pt x="2454" y="1648"/>
                  </a:cubicBezTo>
                  <a:cubicBezTo>
                    <a:pt x="2456" y="1722"/>
                    <a:pt x="2461" y="1773"/>
                    <a:pt x="2464" y="1773"/>
                  </a:cubicBezTo>
                  <a:cubicBezTo>
                    <a:pt x="2465" y="1773"/>
                    <a:pt x="2467" y="1754"/>
                    <a:pt x="2467" y="1710"/>
                  </a:cubicBezTo>
                  <a:cubicBezTo>
                    <a:pt x="2470" y="1710"/>
                    <a:pt x="2470" y="1710"/>
                    <a:pt x="2473" y="1770"/>
                  </a:cubicBezTo>
                  <a:cubicBezTo>
                    <a:pt x="2473" y="1795"/>
                    <a:pt x="2474" y="1809"/>
                    <a:pt x="2474" y="1809"/>
                  </a:cubicBezTo>
                  <a:cubicBezTo>
                    <a:pt x="2476" y="1809"/>
                    <a:pt x="2478" y="1780"/>
                    <a:pt x="2479" y="1710"/>
                  </a:cubicBezTo>
                  <a:cubicBezTo>
                    <a:pt x="2481" y="1653"/>
                    <a:pt x="2482" y="1624"/>
                    <a:pt x="2484" y="1624"/>
                  </a:cubicBezTo>
                  <a:cubicBezTo>
                    <a:pt x="2486" y="1624"/>
                    <a:pt x="2487" y="1654"/>
                    <a:pt x="2489" y="1714"/>
                  </a:cubicBezTo>
                  <a:cubicBezTo>
                    <a:pt x="2492" y="1783"/>
                    <a:pt x="2498" y="1812"/>
                    <a:pt x="2502" y="1812"/>
                  </a:cubicBezTo>
                  <a:cubicBezTo>
                    <a:pt x="2505" y="1812"/>
                    <a:pt x="2508" y="1798"/>
                    <a:pt x="2508" y="1773"/>
                  </a:cubicBezTo>
                  <a:cubicBezTo>
                    <a:pt x="2508" y="1706"/>
                    <a:pt x="2511" y="1677"/>
                    <a:pt x="2514" y="1677"/>
                  </a:cubicBezTo>
                  <a:cubicBezTo>
                    <a:pt x="2516" y="1677"/>
                    <a:pt x="2519" y="1692"/>
                    <a:pt x="2520" y="1717"/>
                  </a:cubicBezTo>
                  <a:cubicBezTo>
                    <a:pt x="2522" y="1747"/>
                    <a:pt x="2523" y="1762"/>
                    <a:pt x="2525" y="1762"/>
                  </a:cubicBezTo>
                  <a:cubicBezTo>
                    <a:pt x="2526" y="1762"/>
                    <a:pt x="2528" y="1748"/>
                    <a:pt x="2529" y="1720"/>
                  </a:cubicBezTo>
                  <a:cubicBezTo>
                    <a:pt x="2529" y="1760"/>
                    <a:pt x="2531" y="1802"/>
                    <a:pt x="2533" y="1802"/>
                  </a:cubicBezTo>
                  <a:cubicBezTo>
                    <a:pt x="2534" y="1802"/>
                    <a:pt x="2535" y="1795"/>
                    <a:pt x="2536" y="1779"/>
                  </a:cubicBezTo>
                  <a:cubicBezTo>
                    <a:pt x="2536" y="1779"/>
                    <a:pt x="2539" y="1779"/>
                    <a:pt x="2536" y="1720"/>
                  </a:cubicBezTo>
                  <a:cubicBezTo>
                    <a:pt x="2536" y="1720"/>
                    <a:pt x="2539" y="1660"/>
                    <a:pt x="2542" y="1601"/>
                  </a:cubicBezTo>
                  <a:cubicBezTo>
                    <a:pt x="2536" y="1563"/>
                    <a:pt x="2536" y="1522"/>
                    <a:pt x="2539" y="1485"/>
                  </a:cubicBezTo>
                  <a:cubicBezTo>
                    <a:pt x="2539" y="1470"/>
                    <a:pt x="2540" y="1463"/>
                    <a:pt x="2541" y="1463"/>
                  </a:cubicBezTo>
                  <a:cubicBezTo>
                    <a:pt x="2545" y="1463"/>
                    <a:pt x="2553" y="1530"/>
                    <a:pt x="2558" y="1663"/>
                  </a:cubicBezTo>
                  <a:lnTo>
                    <a:pt x="2564" y="1783"/>
                  </a:lnTo>
                  <a:lnTo>
                    <a:pt x="2564" y="1663"/>
                  </a:lnTo>
                  <a:cubicBezTo>
                    <a:pt x="2567" y="1663"/>
                    <a:pt x="2570" y="1667"/>
                    <a:pt x="2570" y="1723"/>
                  </a:cubicBezTo>
                  <a:cubicBezTo>
                    <a:pt x="2570" y="1783"/>
                    <a:pt x="2570" y="1783"/>
                    <a:pt x="2573" y="1783"/>
                  </a:cubicBezTo>
                  <a:cubicBezTo>
                    <a:pt x="2573" y="1783"/>
                    <a:pt x="2573" y="1783"/>
                    <a:pt x="2573" y="1783"/>
                  </a:cubicBezTo>
                  <a:cubicBezTo>
                    <a:pt x="2574" y="1783"/>
                    <a:pt x="2577" y="1780"/>
                    <a:pt x="2577" y="1726"/>
                  </a:cubicBezTo>
                  <a:cubicBezTo>
                    <a:pt x="2577" y="1656"/>
                    <a:pt x="2577" y="1627"/>
                    <a:pt x="2577" y="1627"/>
                  </a:cubicBezTo>
                  <a:cubicBezTo>
                    <a:pt x="2578" y="1627"/>
                    <a:pt x="2578" y="1642"/>
                    <a:pt x="2580" y="1667"/>
                  </a:cubicBezTo>
                  <a:cubicBezTo>
                    <a:pt x="2581" y="1726"/>
                    <a:pt x="2583" y="1756"/>
                    <a:pt x="2584" y="1756"/>
                  </a:cubicBezTo>
                  <a:cubicBezTo>
                    <a:pt x="2586" y="1756"/>
                    <a:pt x="2587" y="1726"/>
                    <a:pt x="2589" y="1667"/>
                  </a:cubicBezTo>
                  <a:cubicBezTo>
                    <a:pt x="2589" y="1609"/>
                    <a:pt x="2589" y="1580"/>
                    <a:pt x="2589" y="1580"/>
                  </a:cubicBezTo>
                  <a:cubicBezTo>
                    <a:pt x="2590" y="1580"/>
                    <a:pt x="2591" y="1609"/>
                    <a:pt x="2592" y="1667"/>
                  </a:cubicBezTo>
                  <a:cubicBezTo>
                    <a:pt x="2589" y="1707"/>
                    <a:pt x="2592" y="1748"/>
                    <a:pt x="2598" y="1786"/>
                  </a:cubicBezTo>
                  <a:lnTo>
                    <a:pt x="2598" y="1729"/>
                  </a:lnTo>
                  <a:cubicBezTo>
                    <a:pt x="2598" y="1660"/>
                    <a:pt x="2600" y="1631"/>
                    <a:pt x="2601" y="1631"/>
                  </a:cubicBezTo>
                  <a:cubicBezTo>
                    <a:pt x="2602" y="1631"/>
                    <a:pt x="2603" y="1645"/>
                    <a:pt x="2605" y="1670"/>
                  </a:cubicBezTo>
                  <a:cubicBezTo>
                    <a:pt x="2605" y="1700"/>
                    <a:pt x="2605" y="1714"/>
                    <a:pt x="2607" y="1714"/>
                  </a:cubicBezTo>
                  <a:cubicBezTo>
                    <a:pt x="2608" y="1714"/>
                    <a:pt x="2609" y="1700"/>
                    <a:pt x="2611" y="1670"/>
                  </a:cubicBezTo>
                  <a:cubicBezTo>
                    <a:pt x="2617" y="1673"/>
                    <a:pt x="2620" y="1673"/>
                    <a:pt x="2620" y="1732"/>
                  </a:cubicBezTo>
                  <a:cubicBezTo>
                    <a:pt x="2620" y="1790"/>
                    <a:pt x="2620" y="1819"/>
                    <a:pt x="2621" y="1819"/>
                  </a:cubicBezTo>
                  <a:cubicBezTo>
                    <a:pt x="2621" y="1819"/>
                    <a:pt x="2622" y="1790"/>
                    <a:pt x="2624" y="1732"/>
                  </a:cubicBezTo>
                  <a:cubicBezTo>
                    <a:pt x="2625" y="1703"/>
                    <a:pt x="2626" y="1688"/>
                    <a:pt x="2627" y="1688"/>
                  </a:cubicBezTo>
                  <a:cubicBezTo>
                    <a:pt x="2628" y="1688"/>
                    <a:pt x="2630" y="1703"/>
                    <a:pt x="2633" y="1732"/>
                  </a:cubicBezTo>
                  <a:cubicBezTo>
                    <a:pt x="2634" y="1763"/>
                    <a:pt x="2635" y="1777"/>
                    <a:pt x="2636" y="1777"/>
                  </a:cubicBezTo>
                  <a:cubicBezTo>
                    <a:pt x="2637" y="1777"/>
                    <a:pt x="2638" y="1763"/>
                    <a:pt x="2639" y="1736"/>
                  </a:cubicBezTo>
                  <a:cubicBezTo>
                    <a:pt x="2642" y="1676"/>
                    <a:pt x="2642" y="1616"/>
                    <a:pt x="2636" y="1557"/>
                  </a:cubicBezTo>
                  <a:cubicBezTo>
                    <a:pt x="2633" y="1557"/>
                    <a:pt x="2633" y="1557"/>
                    <a:pt x="2633" y="1497"/>
                  </a:cubicBezTo>
                  <a:lnTo>
                    <a:pt x="2639" y="1497"/>
                  </a:lnTo>
                  <a:cubicBezTo>
                    <a:pt x="2642" y="1497"/>
                    <a:pt x="2645" y="1497"/>
                    <a:pt x="2652" y="1441"/>
                  </a:cubicBezTo>
                  <a:cubicBezTo>
                    <a:pt x="2657" y="1393"/>
                    <a:pt x="2658" y="1308"/>
                    <a:pt x="2655" y="1308"/>
                  </a:cubicBezTo>
                  <a:lnTo>
                    <a:pt x="2655" y="1308"/>
                  </a:lnTo>
                  <a:cubicBezTo>
                    <a:pt x="2654" y="1308"/>
                    <a:pt x="2653" y="1313"/>
                    <a:pt x="2652" y="1325"/>
                  </a:cubicBezTo>
                  <a:lnTo>
                    <a:pt x="2649" y="1265"/>
                  </a:lnTo>
                  <a:cubicBezTo>
                    <a:pt x="2649" y="1176"/>
                    <a:pt x="2648" y="1131"/>
                    <a:pt x="2647" y="1131"/>
                  </a:cubicBezTo>
                  <a:cubicBezTo>
                    <a:pt x="2646" y="1131"/>
                    <a:pt x="2645" y="1175"/>
                    <a:pt x="2645" y="1262"/>
                  </a:cubicBezTo>
                  <a:cubicBezTo>
                    <a:pt x="2644" y="1361"/>
                    <a:pt x="2644" y="1405"/>
                    <a:pt x="2643" y="1405"/>
                  </a:cubicBezTo>
                  <a:cubicBezTo>
                    <a:pt x="2643" y="1405"/>
                    <a:pt x="2642" y="1375"/>
                    <a:pt x="2639" y="1322"/>
                  </a:cubicBezTo>
                  <a:cubicBezTo>
                    <a:pt x="2639" y="1203"/>
                    <a:pt x="2639" y="1203"/>
                    <a:pt x="2636" y="1203"/>
                  </a:cubicBezTo>
                  <a:cubicBezTo>
                    <a:pt x="2633" y="1203"/>
                    <a:pt x="2633" y="1203"/>
                    <a:pt x="2633" y="1143"/>
                  </a:cubicBezTo>
                  <a:cubicBezTo>
                    <a:pt x="2633" y="1103"/>
                    <a:pt x="2630" y="1065"/>
                    <a:pt x="2627" y="1024"/>
                  </a:cubicBezTo>
                  <a:cubicBezTo>
                    <a:pt x="2624" y="1024"/>
                    <a:pt x="2624" y="1024"/>
                    <a:pt x="2624" y="1084"/>
                  </a:cubicBezTo>
                  <a:cubicBezTo>
                    <a:pt x="2625" y="1108"/>
                    <a:pt x="2624" y="1123"/>
                    <a:pt x="2623" y="1123"/>
                  </a:cubicBezTo>
                  <a:cubicBezTo>
                    <a:pt x="2622" y="1123"/>
                    <a:pt x="2619" y="1094"/>
                    <a:pt x="2617" y="1024"/>
                  </a:cubicBezTo>
                  <a:cubicBezTo>
                    <a:pt x="2616" y="1000"/>
                    <a:pt x="2615" y="985"/>
                    <a:pt x="2615" y="985"/>
                  </a:cubicBezTo>
                  <a:cubicBezTo>
                    <a:pt x="2614" y="985"/>
                    <a:pt x="2614" y="1014"/>
                    <a:pt x="2614" y="1084"/>
                  </a:cubicBezTo>
                  <a:cubicBezTo>
                    <a:pt x="2614" y="1141"/>
                    <a:pt x="2613" y="1170"/>
                    <a:pt x="2611" y="1170"/>
                  </a:cubicBezTo>
                  <a:cubicBezTo>
                    <a:pt x="2609" y="1170"/>
                    <a:pt x="2606" y="1141"/>
                    <a:pt x="2605" y="1081"/>
                  </a:cubicBezTo>
                  <a:lnTo>
                    <a:pt x="2598" y="1081"/>
                  </a:lnTo>
                  <a:cubicBezTo>
                    <a:pt x="2592" y="1118"/>
                    <a:pt x="2592" y="1159"/>
                    <a:pt x="2595" y="1197"/>
                  </a:cubicBezTo>
                  <a:cubicBezTo>
                    <a:pt x="2595" y="1266"/>
                    <a:pt x="2595" y="1295"/>
                    <a:pt x="2595" y="1295"/>
                  </a:cubicBezTo>
                  <a:cubicBezTo>
                    <a:pt x="2594" y="1295"/>
                    <a:pt x="2593" y="1281"/>
                    <a:pt x="2592" y="1256"/>
                  </a:cubicBezTo>
                  <a:cubicBezTo>
                    <a:pt x="2589" y="1197"/>
                    <a:pt x="2589" y="1137"/>
                    <a:pt x="2589" y="1137"/>
                  </a:cubicBezTo>
                  <a:cubicBezTo>
                    <a:pt x="2589" y="1077"/>
                    <a:pt x="2586" y="1077"/>
                    <a:pt x="2583" y="1077"/>
                  </a:cubicBezTo>
                  <a:cubicBezTo>
                    <a:pt x="2580" y="1077"/>
                    <a:pt x="2573" y="1077"/>
                    <a:pt x="2573" y="1137"/>
                  </a:cubicBezTo>
                  <a:lnTo>
                    <a:pt x="2573" y="1077"/>
                  </a:lnTo>
                  <a:cubicBezTo>
                    <a:pt x="2571" y="1077"/>
                    <a:pt x="2571" y="1051"/>
                    <a:pt x="2570" y="1051"/>
                  </a:cubicBezTo>
                  <a:cubicBezTo>
                    <a:pt x="2570" y="1051"/>
                    <a:pt x="2570" y="1058"/>
                    <a:pt x="2570" y="1077"/>
                  </a:cubicBezTo>
                  <a:cubicBezTo>
                    <a:pt x="2570" y="1077"/>
                    <a:pt x="2567" y="1074"/>
                    <a:pt x="2561" y="1015"/>
                  </a:cubicBezTo>
                  <a:cubicBezTo>
                    <a:pt x="2560" y="1004"/>
                    <a:pt x="2558" y="999"/>
                    <a:pt x="2557" y="999"/>
                  </a:cubicBezTo>
                  <a:cubicBezTo>
                    <a:pt x="2552" y="999"/>
                    <a:pt x="2547" y="1094"/>
                    <a:pt x="2555" y="1193"/>
                  </a:cubicBezTo>
                  <a:lnTo>
                    <a:pt x="2551" y="1190"/>
                  </a:lnTo>
                  <a:cubicBezTo>
                    <a:pt x="2548" y="1212"/>
                    <a:pt x="2545" y="1231"/>
                    <a:pt x="2548" y="1250"/>
                  </a:cubicBezTo>
                  <a:cubicBezTo>
                    <a:pt x="2548" y="1309"/>
                    <a:pt x="2545" y="1309"/>
                    <a:pt x="2542" y="1309"/>
                  </a:cubicBezTo>
                  <a:lnTo>
                    <a:pt x="2542" y="1190"/>
                  </a:lnTo>
                  <a:cubicBezTo>
                    <a:pt x="2544" y="1088"/>
                    <a:pt x="2542" y="1024"/>
                    <a:pt x="2540" y="1024"/>
                  </a:cubicBezTo>
                  <a:cubicBezTo>
                    <a:pt x="2539" y="1024"/>
                    <a:pt x="2537" y="1056"/>
                    <a:pt x="2536" y="1131"/>
                  </a:cubicBezTo>
                  <a:lnTo>
                    <a:pt x="2536" y="1071"/>
                  </a:lnTo>
                  <a:cubicBezTo>
                    <a:pt x="2536" y="1041"/>
                    <a:pt x="2535" y="1027"/>
                    <a:pt x="2533" y="1027"/>
                  </a:cubicBezTo>
                  <a:cubicBezTo>
                    <a:pt x="2532" y="1027"/>
                    <a:pt x="2529" y="1041"/>
                    <a:pt x="2526" y="1071"/>
                  </a:cubicBezTo>
                  <a:cubicBezTo>
                    <a:pt x="2526" y="1071"/>
                    <a:pt x="2526" y="1071"/>
                    <a:pt x="2526" y="1071"/>
                  </a:cubicBezTo>
                  <a:cubicBezTo>
                    <a:pt x="2523" y="1071"/>
                    <a:pt x="2520" y="1188"/>
                    <a:pt x="2520" y="1247"/>
                  </a:cubicBezTo>
                  <a:cubicBezTo>
                    <a:pt x="2520" y="1306"/>
                    <a:pt x="2517" y="1306"/>
                    <a:pt x="2517" y="1306"/>
                  </a:cubicBezTo>
                  <a:cubicBezTo>
                    <a:pt x="2514" y="1303"/>
                    <a:pt x="2514" y="1303"/>
                    <a:pt x="2514" y="1247"/>
                  </a:cubicBezTo>
                  <a:cubicBezTo>
                    <a:pt x="2514" y="1187"/>
                    <a:pt x="2512" y="1157"/>
                    <a:pt x="2510" y="1157"/>
                  </a:cubicBezTo>
                  <a:cubicBezTo>
                    <a:pt x="2508" y="1157"/>
                    <a:pt x="2506" y="1186"/>
                    <a:pt x="2504" y="1244"/>
                  </a:cubicBezTo>
                  <a:lnTo>
                    <a:pt x="2504" y="1184"/>
                  </a:lnTo>
                  <a:cubicBezTo>
                    <a:pt x="2504" y="1144"/>
                    <a:pt x="2503" y="1102"/>
                    <a:pt x="2496" y="1102"/>
                  </a:cubicBezTo>
                  <a:cubicBezTo>
                    <a:pt x="2494" y="1102"/>
                    <a:pt x="2490" y="1108"/>
                    <a:pt x="2486" y="1124"/>
                  </a:cubicBezTo>
                  <a:cubicBezTo>
                    <a:pt x="2473" y="1121"/>
                    <a:pt x="2464" y="1121"/>
                    <a:pt x="2464" y="1062"/>
                  </a:cubicBezTo>
                  <a:cubicBezTo>
                    <a:pt x="2464" y="1051"/>
                    <a:pt x="2463" y="1046"/>
                    <a:pt x="2462" y="1046"/>
                  </a:cubicBezTo>
                  <a:cubicBezTo>
                    <a:pt x="2459" y="1046"/>
                    <a:pt x="2450" y="1140"/>
                    <a:pt x="2445" y="1237"/>
                  </a:cubicBezTo>
                  <a:cubicBezTo>
                    <a:pt x="2445" y="1178"/>
                    <a:pt x="2442" y="1178"/>
                    <a:pt x="2435" y="1175"/>
                  </a:cubicBezTo>
                  <a:cubicBezTo>
                    <a:pt x="2426" y="1175"/>
                    <a:pt x="2426" y="1175"/>
                    <a:pt x="2426" y="1115"/>
                  </a:cubicBezTo>
                  <a:cubicBezTo>
                    <a:pt x="2428" y="1056"/>
                    <a:pt x="2428" y="1026"/>
                    <a:pt x="2428" y="1026"/>
                  </a:cubicBezTo>
                  <a:lnTo>
                    <a:pt x="2428" y="1026"/>
                  </a:lnTo>
                  <a:cubicBezTo>
                    <a:pt x="2428" y="1026"/>
                    <a:pt x="2426" y="1056"/>
                    <a:pt x="2423" y="1115"/>
                  </a:cubicBezTo>
                  <a:cubicBezTo>
                    <a:pt x="2422" y="1159"/>
                    <a:pt x="2420" y="1178"/>
                    <a:pt x="2418" y="1178"/>
                  </a:cubicBezTo>
                  <a:cubicBezTo>
                    <a:pt x="2414" y="1178"/>
                    <a:pt x="2410" y="1127"/>
                    <a:pt x="2410" y="1052"/>
                  </a:cubicBezTo>
                  <a:cubicBezTo>
                    <a:pt x="2410" y="996"/>
                    <a:pt x="2407" y="993"/>
                    <a:pt x="2401" y="993"/>
                  </a:cubicBezTo>
                  <a:cubicBezTo>
                    <a:pt x="2398" y="1041"/>
                    <a:pt x="2394" y="1050"/>
                    <a:pt x="2389" y="1050"/>
                  </a:cubicBezTo>
                  <a:cubicBezTo>
                    <a:pt x="2388" y="1050"/>
                    <a:pt x="2387" y="1050"/>
                    <a:pt x="2385" y="1049"/>
                  </a:cubicBezTo>
                  <a:cubicBezTo>
                    <a:pt x="2376" y="1049"/>
                    <a:pt x="2376" y="1049"/>
                    <a:pt x="2376" y="1168"/>
                  </a:cubicBezTo>
                  <a:cubicBezTo>
                    <a:pt x="2376" y="1284"/>
                    <a:pt x="2373" y="1284"/>
                    <a:pt x="2367" y="1284"/>
                  </a:cubicBezTo>
                  <a:cubicBezTo>
                    <a:pt x="2363" y="1284"/>
                    <a:pt x="2360" y="1284"/>
                    <a:pt x="2360" y="1225"/>
                  </a:cubicBezTo>
                  <a:cubicBezTo>
                    <a:pt x="2360" y="1203"/>
                    <a:pt x="2357" y="1184"/>
                    <a:pt x="2354" y="1165"/>
                  </a:cubicBezTo>
                  <a:cubicBezTo>
                    <a:pt x="2351" y="1162"/>
                    <a:pt x="2348" y="1162"/>
                    <a:pt x="2348" y="1103"/>
                  </a:cubicBezTo>
                  <a:cubicBezTo>
                    <a:pt x="2348" y="1103"/>
                    <a:pt x="2345" y="1043"/>
                    <a:pt x="2338" y="1043"/>
                  </a:cubicBezTo>
                  <a:cubicBezTo>
                    <a:pt x="2332" y="1043"/>
                    <a:pt x="2326" y="1043"/>
                    <a:pt x="2326" y="983"/>
                  </a:cubicBezTo>
                  <a:cubicBezTo>
                    <a:pt x="2323" y="983"/>
                    <a:pt x="2323" y="983"/>
                    <a:pt x="2323" y="1043"/>
                  </a:cubicBezTo>
                  <a:cubicBezTo>
                    <a:pt x="2323" y="1083"/>
                    <a:pt x="2321" y="1124"/>
                    <a:pt x="2316" y="1124"/>
                  </a:cubicBezTo>
                  <a:cubicBezTo>
                    <a:pt x="2314" y="1124"/>
                    <a:pt x="2311" y="1117"/>
                    <a:pt x="2307" y="1099"/>
                  </a:cubicBezTo>
                  <a:cubicBezTo>
                    <a:pt x="2306" y="1099"/>
                    <a:pt x="2305" y="1098"/>
                    <a:pt x="2303" y="1098"/>
                  </a:cubicBezTo>
                  <a:cubicBezTo>
                    <a:pt x="2298" y="1098"/>
                    <a:pt x="2291" y="1107"/>
                    <a:pt x="2291" y="1156"/>
                  </a:cubicBezTo>
                  <a:cubicBezTo>
                    <a:pt x="2288" y="1156"/>
                    <a:pt x="2288" y="1156"/>
                    <a:pt x="2288" y="1096"/>
                  </a:cubicBezTo>
                  <a:cubicBezTo>
                    <a:pt x="2288" y="1036"/>
                    <a:pt x="2287" y="1007"/>
                    <a:pt x="2284" y="1007"/>
                  </a:cubicBezTo>
                  <a:cubicBezTo>
                    <a:pt x="2282" y="1007"/>
                    <a:pt x="2279" y="1036"/>
                    <a:pt x="2276" y="1093"/>
                  </a:cubicBezTo>
                  <a:cubicBezTo>
                    <a:pt x="2276" y="1123"/>
                    <a:pt x="2275" y="1138"/>
                    <a:pt x="2274" y="1138"/>
                  </a:cubicBezTo>
                  <a:cubicBezTo>
                    <a:pt x="2273" y="1138"/>
                    <a:pt x="2271" y="1123"/>
                    <a:pt x="2269" y="1093"/>
                  </a:cubicBezTo>
                  <a:cubicBezTo>
                    <a:pt x="2269" y="1093"/>
                    <a:pt x="2266" y="1093"/>
                    <a:pt x="2263" y="1153"/>
                  </a:cubicBezTo>
                  <a:cubicBezTo>
                    <a:pt x="2262" y="1180"/>
                    <a:pt x="2261" y="1195"/>
                    <a:pt x="2260" y="1195"/>
                  </a:cubicBezTo>
                  <a:cubicBezTo>
                    <a:pt x="2258" y="1195"/>
                    <a:pt x="2257" y="1180"/>
                    <a:pt x="2254" y="1150"/>
                  </a:cubicBezTo>
                  <a:cubicBezTo>
                    <a:pt x="2254" y="1090"/>
                    <a:pt x="2251" y="1090"/>
                    <a:pt x="2247" y="1090"/>
                  </a:cubicBezTo>
                  <a:cubicBezTo>
                    <a:pt x="2244" y="1118"/>
                    <a:pt x="2235" y="1132"/>
                    <a:pt x="2226" y="1132"/>
                  </a:cubicBezTo>
                  <a:cubicBezTo>
                    <a:pt x="2216" y="1132"/>
                    <a:pt x="2205" y="1115"/>
                    <a:pt x="2204" y="1084"/>
                  </a:cubicBezTo>
                  <a:cubicBezTo>
                    <a:pt x="2200" y="1143"/>
                    <a:pt x="2200" y="1143"/>
                    <a:pt x="2197" y="1143"/>
                  </a:cubicBezTo>
                  <a:cubicBezTo>
                    <a:pt x="2196" y="1097"/>
                    <a:pt x="2195" y="1077"/>
                    <a:pt x="2194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5" y="1283"/>
                    <a:pt x="2193" y="1283"/>
                  </a:cubicBezTo>
                  <a:cubicBezTo>
                    <a:pt x="2191" y="1283"/>
                    <a:pt x="2188" y="1238"/>
                    <a:pt x="2188" y="1140"/>
                  </a:cubicBezTo>
                  <a:cubicBezTo>
                    <a:pt x="2186" y="1081"/>
                    <a:pt x="2186" y="1051"/>
                    <a:pt x="2185" y="1051"/>
                  </a:cubicBezTo>
                  <a:cubicBezTo>
                    <a:pt x="2184" y="1051"/>
                    <a:pt x="2183" y="1081"/>
                    <a:pt x="2182" y="1140"/>
                  </a:cubicBezTo>
                  <a:cubicBezTo>
                    <a:pt x="2180" y="1198"/>
                    <a:pt x="2179" y="1227"/>
                    <a:pt x="2177" y="1227"/>
                  </a:cubicBezTo>
                  <a:cubicBezTo>
                    <a:pt x="2175" y="1227"/>
                    <a:pt x="2174" y="1197"/>
                    <a:pt x="2172" y="1137"/>
                  </a:cubicBezTo>
                  <a:cubicBezTo>
                    <a:pt x="2172" y="1079"/>
                    <a:pt x="2172" y="1050"/>
                    <a:pt x="2172" y="1050"/>
                  </a:cubicBezTo>
                  <a:cubicBezTo>
                    <a:pt x="2171" y="1050"/>
                    <a:pt x="2171" y="1079"/>
                    <a:pt x="2169" y="1137"/>
                  </a:cubicBezTo>
                  <a:cubicBezTo>
                    <a:pt x="2166" y="1269"/>
                    <a:pt x="2161" y="1345"/>
                    <a:pt x="2158" y="1345"/>
                  </a:cubicBezTo>
                  <a:cubicBezTo>
                    <a:pt x="2155" y="1345"/>
                    <a:pt x="2153" y="1298"/>
                    <a:pt x="2153" y="1193"/>
                  </a:cubicBezTo>
                  <a:cubicBezTo>
                    <a:pt x="2157" y="1137"/>
                    <a:pt x="2153" y="1074"/>
                    <a:pt x="2147" y="1018"/>
                  </a:cubicBezTo>
                  <a:cubicBezTo>
                    <a:pt x="2144" y="1056"/>
                    <a:pt x="2141" y="1096"/>
                    <a:pt x="2144" y="1134"/>
                  </a:cubicBezTo>
                  <a:cubicBezTo>
                    <a:pt x="2146" y="1193"/>
                    <a:pt x="2146" y="1223"/>
                    <a:pt x="2144" y="1223"/>
                  </a:cubicBezTo>
                  <a:cubicBezTo>
                    <a:pt x="2143" y="1223"/>
                    <a:pt x="2141" y="1193"/>
                    <a:pt x="2138" y="1134"/>
                  </a:cubicBezTo>
                  <a:cubicBezTo>
                    <a:pt x="2133" y="1035"/>
                    <a:pt x="2128" y="991"/>
                    <a:pt x="2124" y="991"/>
                  </a:cubicBezTo>
                  <a:cubicBezTo>
                    <a:pt x="2120" y="991"/>
                    <a:pt x="2117" y="1019"/>
                    <a:pt x="2113" y="1071"/>
                  </a:cubicBezTo>
                  <a:cubicBezTo>
                    <a:pt x="2106" y="1129"/>
                    <a:pt x="2101" y="1158"/>
                    <a:pt x="2098" y="1158"/>
                  </a:cubicBezTo>
                  <a:cubicBezTo>
                    <a:pt x="2095" y="1158"/>
                    <a:pt x="2095" y="1128"/>
                    <a:pt x="2100" y="1068"/>
                  </a:cubicBezTo>
                  <a:cubicBezTo>
                    <a:pt x="2104" y="1000"/>
                    <a:pt x="2105" y="972"/>
                    <a:pt x="2105" y="972"/>
                  </a:cubicBezTo>
                  <a:lnTo>
                    <a:pt x="2105" y="972"/>
                  </a:lnTo>
                  <a:cubicBezTo>
                    <a:pt x="2104" y="972"/>
                    <a:pt x="2103" y="985"/>
                    <a:pt x="2100" y="1009"/>
                  </a:cubicBezTo>
                  <a:lnTo>
                    <a:pt x="2084" y="1009"/>
                  </a:lnTo>
                  <a:cubicBezTo>
                    <a:pt x="2078" y="1046"/>
                    <a:pt x="2078" y="1087"/>
                    <a:pt x="2078" y="1124"/>
                  </a:cubicBezTo>
                  <a:cubicBezTo>
                    <a:pt x="2076" y="1051"/>
                    <a:pt x="2073" y="1000"/>
                    <a:pt x="2070" y="1000"/>
                  </a:cubicBezTo>
                  <a:cubicBezTo>
                    <a:pt x="2067" y="1000"/>
                    <a:pt x="2065" y="1019"/>
                    <a:pt x="2063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3" y="1104"/>
                    <a:pt x="2041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5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5" y="1178"/>
                  </a:cubicBezTo>
                  <a:cubicBezTo>
                    <a:pt x="2024" y="1194"/>
                    <a:pt x="2023" y="1200"/>
                    <a:pt x="2022" y="1200"/>
                  </a:cubicBezTo>
                  <a:cubicBezTo>
                    <a:pt x="2021" y="1200"/>
                    <a:pt x="2020" y="1159"/>
                    <a:pt x="2022" y="1118"/>
                  </a:cubicBezTo>
                  <a:cubicBezTo>
                    <a:pt x="2022" y="1077"/>
                    <a:pt x="2022" y="1037"/>
                    <a:pt x="2016" y="999"/>
                  </a:cubicBezTo>
                  <a:cubicBezTo>
                    <a:pt x="2015" y="999"/>
                    <a:pt x="2014" y="998"/>
                    <a:pt x="2014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2" y="1099"/>
                    <a:pt x="1997" y="1099"/>
                  </a:cubicBezTo>
                  <a:cubicBezTo>
                    <a:pt x="1992" y="1099"/>
                    <a:pt x="1986" y="1083"/>
                    <a:pt x="1984" y="1052"/>
                  </a:cubicBezTo>
                  <a:lnTo>
                    <a:pt x="1978" y="1052"/>
                  </a:lnTo>
                  <a:cubicBezTo>
                    <a:pt x="1975" y="1052"/>
                    <a:pt x="1972" y="1109"/>
                    <a:pt x="1969" y="1109"/>
                  </a:cubicBezTo>
                  <a:cubicBezTo>
                    <a:pt x="1969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4" y="1166"/>
                    <a:pt x="1954" y="1195"/>
                    <a:pt x="1953" y="1195"/>
                  </a:cubicBezTo>
                  <a:cubicBezTo>
                    <a:pt x="1952" y="1195"/>
                    <a:pt x="1951" y="1166"/>
                    <a:pt x="1950" y="1106"/>
                  </a:cubicBezTo>
                  <a:cubicBezTo>
                    <a:pt x="1950" y="1048"/>
                    <a:pt x="1950" y="1019"/>
                    <a:pt x="1949" y="1019"/>
                  </a:cubicBezTo>
                  <a:cubicBezTo>
                    <a:pt x="1949" y="1019"/>
                    <a:pt x="1948" y="1048"/>
                    <a:pt x="1947" y="1106"/>
                  </a:cubicBezTo>
                  <a:cubicBezTo>
                    <a:pt x="1945" y="1135"/>
                    <a:pt x="1944" y="1150"/>
                    <a:pt x="1943" y="1150"/>
                  </a:cubicBezTo>
                  <a:cubicBezTo>
                    <a:pt x="1943" y="1150"/>
                    <a:pt x="1942" y="1135"/>
                    <a:pt x="1940" y="1106"/>
                  </a:cubicBezTo>
                  <a:cubicBezTo>
                    <a:pt x="1940" y="1076"/>
                    <a:pt x="1940" y="1061"/>
                    <a:pt x="1939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1" y="1227"/>
                    <a:pt x="1928" y="1227"/>
                  </a:cubicBezTo>
                  <a:cubicBezTo>
                    <a:pt x="1926" y="1227"/>
                    <a:pt x="1925" y="1208"/>
                    <a:pt x="1925" y="1162"/>
                  </a:cubicBezTo>
                  <a:cubicBezTo>
                    <a:pt x="1925" y="1162"/>
                    <a:pt x="1922" y="1162"/>
                    <a:pt x="1918" y="1222"/>
                  </a:cubicBezTo>
                  <a:cubicBezTo>
                    <a:pt x="1917" y="1280"/>
                    <a:pt x="1916" y="1309"/>
                    <a:pt x="1916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4" y="1162"/>
                    <a:pt x="1912" y="1132"/>
                    <a:pt x="1911" y="1132"/>
                  </a:cubicBezTo>
                  <a:cubicBezTo>
                    <a:pt x="1909" y="1132"/>
                    <a:pt x="1907" y="1161"/>
                    <a:pt x="1906" y="1218"/>
                  </a:cubicBezTo>
                  <a:cubicBezTo>
                    <a:pt x="1906" y="1218"/>
                    <a:pt x="1904" y="1245"/>
                    <a:pt x="1903" y="1245"/>
                  </a:cubicBezTo>
                  <a:cubicBezTo>
                    <a:pt x="1902" y="1245"/>
                    <a:pt x="1901" y="1238"/>
                    <a:pt x="1900" y="1218"/>
                  </a:cubicBezTo>
                  <a:cubicBezTo>
                    <a:pt x="1896" y="1184"/>
                    <a:pt x="1888" y="1148"/>
                    <a:pt x="1883" y="1148"/>
                  </a:cubicBezTo>
                  <a:cubicBezTo>
                    <a:pt x="1879" y="1148"/>
                    <a:pt x="1876" y="1166"/>
                    <a:pt x="1878" y="1215"/>
                  </a:cubicBezTo>
                  <a:lnTo>
                    <a:pt x="1871" y="1215"/>
                  </a:lnTo>
                  <a:cubicBezTo>
                    <a:pt x="1868" y="1184"/>
                    <a:pt x="1866" y="1168"/>
                    <a:pt x="1864" y="1168"/>
                  </a:cubicBezTo>
                  <a:cubicBezTo>
                    <a:pt x="1862" y="1168"/>
                    <a:pt x="1860" y="1183"/>
                    <a:pt x="1859" y="1212"/>
                  </a:cubicBezTo>
                  <a:lnTo>
                    <a:pt x="1857" y="1252"/>
                  </a:lnTo>
                  <a:lnTo>
                    <a:pt x="1857" y="1252"/>
                  </a:lnTo>
                  <a:cubicBezTo>
                    <a:pt x="1858" y="1218"/>
                    <a:pt x="1855" y="1184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7" y="1269"/>
                    <a:pt x="1844" y="1269"/>
                  </a:cubicBezTo>
                  <a:cubicBezTo>
                    <a:pt x="1844" y="1269"/>
                    <a:pt x="1843" y="1269"/>
                    <a:pt x="1843" y="1269"/>
                  </a:cubicBezTo>
                  <a:cubicBezTo>
                    <a:pt x="1837" y="1231"/>
                    <a:pt x="1837" y="1190"/>
                    <a:pt x="1837" y="1150"/>
                  </a:cubicBezTo>
                  <a:lnTo>
                    <a:pt x="1834" y="1150"/>
                  </a:lnTo>
                  <a:cubicBezTo>
                    <a:pt x="1834" y="1219"/>
                    <a:pt x="1833" y="1248"/>
                    <a:pt x="1832" y="1248"/>
                  </a:cubicBezTo>
                  <a:cubicBezTo>
                    <a:pt x="1831" y="1248"/>
                    <a:pt x="1831" y="1234"/>
                    <a:pt x="1831" y="1209"/>
                  </a:cubicBezTo>
                  <a:cubicBezTo>
                    <a:pt x="1828" y="1150"/>
                    <a:pt x="1824" y="1150"/>
                    <a:pt x="1821" y="1150"/>
                  </a:cubicBezTo>
                  <a:cubicBezTo>
                    <a:pt x="1821" y="1168"/>
                    <a:pt x="1821" y="1174"/>
                    <a:pt x="1821" y="1174"/>
                  </a:cubicBezTo>
                  <a:cubicBezTo>
                    <a:pt x="1820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20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2" y="1146"/>
                  </a:lnTo>
                  <a:cubicBezTo>
                    <a:pt x="1809" y="1146"/>
                    <a:pt x="1806" y="1146"/>
                    <a:pt x="1809" y="1206"/>
                  </a:cubicBezTo>
                  <a:cubicBezTo>
                    <a:pt x="1812" y="1244"/>
                    <a:pt x="1809" y="1284"/>
                    <a:pt x="1806" y="1322"/>
                  </a:cubicBezTo>
                  <a:cubicBezTo>
                    <a:pt x="1809" y="1284"/>
                    <a:pt x="1806" y="1244"/>
                    <a:pt x="1802" y="1203"/>
                  </a:cubicBezTo>
                  <a:cubicBezTo>
                    <a:pt x="1799" y="1184"/>
                    <a:pt x="1799" y="1165"/>
                    <a:pt x="1799" y="1143"/>
                  </a:cubicBezTo>
                  <a:cubicBezTo>
                    <a:pt x="1801" y="1094"/>
                    <a:pt x="1799" y="1076"/>
                    <a:pt x="1797" y="1076"/>
                  </a:cubicBezTo>
                  <a:cubicBezTo>
                    <a:pt x="1793" y="1076"/>
                    <a:pt x="1789" y="1109"/>
                    <a:pt x="1787" y="1143"/>
                  </a:cubicBezTo>
                  <a:cubicBezTo>
                    <a:pt x="1784" y="1201"/>
                    <a:pt x="1781" y="1230"/>
                    <a:pt x="1780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7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5" y="1494"/>
                  </a:lnTo>
                  <a:lnTo>
                    <a:pt x="1765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8" y="1241"/>
                    <a:pt x="1747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3" y="1137"/>
                    <a:pt x="1734" y="1134"/>
                  </a:cubicBezTo>
                  <a:cubicBezTo>
                    <a:pt x="1724" y="1134"/>
                    <a:pt x="1721" y="1134"/>
                    <a:pt x="1721" y="1193"/>
                  </a:cubicBezTo>
                  <a:lnTo>
                    <a:pt x="1715" y="1190"/>
                  </a:lnTo>
                  <a:cubicBezTo>
                    <a:pt x="1714" y="1146"/>
                    <a:pt x="1712" y="1127"/>
                    <a:pt x="1710" y="1127"/>
                  </a:cubicBezTo>
                  <a:cubicBezTo>
                    <a:pt x="1708" y="1127"/>
                    <a:pt x="1707" y="1176"/>
                    <a:pt x="1708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6" y="1131"/>
                    <a:pt x="1671" y="1128"/>
                  </a:cubicBezTo>
                  <a:cubicBezTo>
                    <a:pt x="1666" y="1126"/>
                    <a:pt x="1661" y="1125"/>
                    <a:pt x="1658" y="1125"/>
                  </a:cubicBezTo>
                  <a:cubicBezTo>
                    <a:pt x="1642" y="1125"/>
                    <a:pt x="1639" y="1144"/>
                    <a:pt x="1639" y="1240"/>
                  </a:cubicBezTo>
                  <a:cubicBezTo>
                    <a:pt x="1638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2" y="1156"/>
                    <a:pt x="1631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4" y="1178"/>
                    <a:pt x="1621" y="1118"/>
                  </a:cubicBezTo>
                  <a:cubicBezTo>
                    <a:pt x="1617" y="1068"/>
                    <a:pt x="1614" y="1049"/>
                    <a:pt x="1612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09" y="1169"/>
                    <a:pt x="1610" y="1187"/>
                    <a:pt x="1609" y="1187"/>
                  </a:cubicBezTo>
                  <a:cubicBezTo>
                    <a:pt x="1609" y="1187"/>
                    <a:pt x="1607" y="1153"/>
                    <a:pt x="1605" y="1118"/>
                  </a:cubicBezTo>
                  <a:cubicBezTo>
                    <a:pt x="1603" y="1076"/>
                    <a:pt x="1601" y="1033"/>
                    <a:pt x="1599" y="1033"/>
                  </a:cubicBezTo>
                  <a:cubicBezTo>
                    <a:pt x="1599" y="1033"/>
                    <a:pt x="1599" y="1040"/>
                    <a:pt x="1599" y="1056"/>
                  </a:cubicBezTo>
                  <a:cubicBezTo>
                    <a:pt x="1597" y="1089"/>
                    <a:pt x="1590" y="1122"/>
                    <a:pt x="1585" y="1122"/>
                  </a:cubicBezTo>
                  <a:cubicBezTo>
                    <a:pt x="1580" y="1122"/>
                    <a:pt x="1577" y="1104"/>
                    <a:pt x="1577" y="1052"/>
                  </a:cubicBezTo>
                  <a:lnTo>
                    <a:pt x="1571" y="1052"/>
                  </a:lnTo>
                  <a:cubicBezTo>
                    <a:pt x="1571" y="1101"/>
                    <a:pt x="1566" y="1110"/>
                    <a:pt x="1561" y="1110"/>
                  </a:cubicBezTo>
                  <a:cubicBezTo>
                    <a:pt x="1560" y="1110"/>
                    <a:pt x="1559" y="1109"/>
                    <a:pt x="1558" y="1109"/>
                  </a:cubicBezTo>
                  <a:cubicBezTo>
                    <a:pt x="1552" y="1109"/>
                    <a:pt x="1549" y="1109"/>
                    <a:pt x="1549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8" y="1005"/>
                    <a:pt x="1545" y="1019"/>
                    <a:pt x="1542" y="1049"/>
                  </a:cubicBezTo>
                  <a:cubicBezTo>
                    <a:pt x="1539" y="1049"/>
                    <a:pt x="1536" y="1165"/>
                    <a:pt x="1533" y="1165"/>
                  </a:cubicBezTo>
                  <a:cubicBezTo>
                    <a:pt x="1536" y="1206"/>
                    <a:pt x="1533" y="1244"/>
                    <a:pt x="1527" y="1284"/>
                  </a:cubicBezTo>
                  <a:lnTo>
                    <a:pt x="1527" y="1106"/>
                  </a:lnTo>
                  <a:cubicBezTo>
                    <a:pt x="1524" y="1106"/>
                    <a:pt x="1520" y="1106"/>
                    <a:pt x="1520" y="1165"/>
                  </a:cubicBezTo>
                  <a:cubicBezTo>
                    <a:pt x="1517" y="1106"/>
                    <a:pt x="1514" y="1106"/>
                    <a:pt x="1508" y="1103"/>
                  </a:cubicBezTo>
                  <a:cubicBezTo>
                    <a:pt x="1502" y="1103"/>
                    <a:pt x="1495" y="1103"/>
                    <a:pt x="1492" y="1159"/>
                  </a:cubicBezTo>
                  <a:cubicBezTo>
                    <a:pt x="1491" y="1100"/>
                    <a:pt x="1486" y="1070"/>
                    <a:pt x="1481" y="1070"/>
                  </a:cubicBezTo>
                  <a:cubicBezTo>
                    <a:pt x="1476" y="1070"/>
                    <a:pt x="1472" y="1099"/>
                    <a:pt x="1470" y="1156"/>
                  </a:cubicBezTo>
                  <a:cubicBezTo>
                    <a:pt x="1470" y="1186"/>
                    <a:pt x="1469" y="1200"/>
                    <a:pt x="1468" y="1200"/>
                  </a:cubicBezTo>
                  <a:cubicBezTo>
                    <a:pt x="1467" y="1200"/>
                    <a:pt x="1466" y="1186"/>
                    <a:pt x="1464" y="1156"/>
                  </a:cubicBezTo>
                  <a:cubicBezTo>
                    <a:pt x="1462" y="1126"/>
                    <a:pt x="1462" y="1111"/>
                    <a:pt x="1461" y="1111"/>
                  </a:cubicBezTo>
                  <a:cubicBezTo>
                    <a:pt x="1460" y="1111"/>
                    <a:pt x="1459" y="1126"/>
                    <a:pt x="1458" y="1156"/>
                  </a:cubicBezTo>
                  <a:cubicBezTo>
                    <a:pt x="1457" y="1172"/>
                    <a:pt x="1456" y="1178"/>
                    <a:pt x="1455" y="1178"/>
                  </a:cubicBezTo>
                  <a:cubicBezTo>
                    <a:pt x="1453" y="1178"/>
                    <a:pt x="1451" y="1136"/>
                    <a:pt x="1448" y="1093"/>
                  </a:cubicBezTo>
                  <a:cubicBezTo>
                    <a:pt x="1446" y="1025"/>
                    <a:pt x="1445" y="995"/>
                    <a:pt x="1443" y="995"/>
                  </a:cubicBezTo>
                  <a:cubicBezTo>
                    <a:pt x="1441" y="995"/>
                    <a:pt x="1440" y="1009"/>
                    <a:pt x="1439" y="1034"/>
                  </a:cubicBezTo>
                  <a:cubicBezTo>
                    <a:pt x="1433" y="1087"/>
                    <a:pt x="1428" y="1090"/>
                    <a:pt x="1424" y="1090"/>
                  </a:cubicBezTo>
                  <a:cubicBezTo>
                    <a:pt x="1424" y="1090"/>
                    <a:pt x="1424" y="1090"/>
                    <a:pt x="1423" y="1090"/>
                  </a:cubicBezTo>
                  <a:cubicBezTo>
                    <a:pt x="1414" y="1131"/>
                    <a:pt x="1414" y="1168"/>
                    <a:pt x="1417" y="1209"/>
                  </a:cubicBezTo>
                  <a:cubicBezTo>
                    <a:pt x="1417" y="1269"/>
                    <a:pt x="1414" y="1325"/>
                    <a:pt x="1414" y="1325"/>
                  </a:cubicBezTo>
                  <a:cubicBezTo>
                    <a:pt x="1412" y="1345"/>
                    <a:pt x="1410" y="1351"/>
                    <a:pt x="1410" y="1351"/>
                  </a:cubicBezTo>
                  <a:cubicBezTo>
                    <a:pt x="1408" y="1351"/>
                    <a:pt x="1409" y="1325"/>
                    <a:pt x="1411" y="1325"/>
                  </a:cubicBezTo>
                  <a:cubicBezTo>
                    <a:pt x="1414" y="1287"/>
                    <a:pt x="1414" y="1247"/>
                    <a:pt x="1411" y="1206"/>
                  </a:cubicBezTo>
                  <a:cubicBezTo>
                    <a:pt x="1408" y="1146"/>
                    <a:pt x="1401" y="1146"/>
                    <a:pt x="1398" y="1146"/>
                  </a:cubicBezTo>
                  <a:cubicBezTo>
                    <a:pt x="1395" y="1146"/>
                    <a:pt x="1389" y="1146"/>
                    <a:pt x="1386" y="1143"/>
                  </a:cubicBezTo>
                  <a:cubicBezTo>
                    <a:pt x="1381" y="1113"/>
                    <a:pt x="1378" y="1099"/>
                    <a:pt x="1376" y="1099"/>
                  </a:cubicBezTo>
                  <a:cubicBezTo>
                    <a:pt x="1374" y="1099"/>
                    <a:pt x="1373" y="1113"/>
                    <a:pt x="1373" y="1143"/>
                  </a:cubicBezTo>
                  <a:lnTo>
                    <a:pt x="1373" y="1203"/>
                  </a:lnTo>
                  <a:cubicBezTo>
                    <a:pt x="1372" y="1142"/>
                    <a:pt x="1362" y="1110"/>
                    <a:pt x="1352" y="1110"/>
                  </a:cubicBezTo>
                  <a:cubicBezTo>
                    <a:pt x="1343" y="1110"/>
                    <a:pt x="1334" y="1139"/>
                    <a:pt x="1332" y="1197"/>
                  </a:cubicBezTo>
                  <a:lnTo>
                    <a:pt x="1332" y="1137"/>
                  </a:lnTo>
                  <a:cubicBezTo>
                    <a:pt x="1332" y="1077"/>
                    <a:pt x="1329" y="1077"/>
                    <a:pt x="1323" y="1077"/>
                  </a:cubicBezTo>
                  <a:cubicBezTo>
                    <a:pt x="1320" y="1077"/>
                    <a:pt x="1307" y="1134"/>
                    <a:pt x="1298" y="1134"/>
                  </a:cubicBezTo>
                  <a:cubicBezTo>
                    <a:pt x="1296" y="1133"/>
                    <a:pt x="1293" y="1133"/>
                    <a:pt x="1291" y="1133"/>
                  </a:cubicBezTo>
                  <a:cubicBezTo>
                    <a:pt x="1282" y="1133"/>
                    <a:pt x="1276" y="1141"/>
                    <a:pt x="1276" y="1187"/>
                  </a:cubicBezTo>
                  <a:cubicBezTo>
                    <a:pt x="1273" y="1187"/>
                    <a:pt x="1273" y="1187"/>
                    <a:pt x="1273" y="1128"/>
                  </a:cubicBezTo>
                  <a:cubicBezTo>
                    <a:pt x="1276" y="1071"/>
                    <a:pt x="1273" y="1071"/>
                    <a:pt x="1270" y="1068"/>
                  </a:cubicBezTo>
                  <a:cubicBezTo>
                    <a:pt x="1267" y="1109"/>
                    <a:pt x="1263" y="1146"/>
                    <a:pt x="1267" y="1187"/>
                  </a:cubicBezTo>
                  <a:cubicBezTo>
                    <a:pt x="1267" y="1217"/>
                    <a:pt x="1266" y="1232"/>
                    <a:pt x="1264" y="1232"/>
                  </a:cubicBezTo>
                  <a:cubicBezTo>
                    <a:pt x="1263" y="1232"/>
                    <a:pt x="1260" y="1217"/>
                    <a:pt x="1257" y="1187"/>
                  </a:cubicBezTo>
                  <a:cubicBezTo>
                    <a:pt x="1254" y="1155"/>
                    <a:pt x="1249" y="1139"/>
                    <a:pt x="1244" y="1139"/>
                  </a:cubicBezTo>
                  <a:cubicBezTo>
                    <a:pt x="1240" y="1139"/>
                    <a:pt x="1235" y="1153"/>
                    <a:pt x="1232" y="1181"/>
                  </a:cubicBezTo>
                  <a:cubicBezTo>
                    <a:pt x="1229" y="1181"/>
                    <a:pt x="1226" y="1181"/>
                    <a:pt x="1226" y="1121"/>
                  </a:cubicBezTo>
                  <a:cubicBezTo>
                    <a:pt x="1224" y="1087"/>
                    <a:pt x="1221" y="1053"/>
                    <a:pt x="1218" y="1053"/>
                  </a:cubicBezTo>
                  <a:cubicBezTo>
                    <a:pt x="1215" y="1053"/>
                    <a:pt x="1213" y="1071"/>
                    <a:pt x="1210" y="1121"/>
                  </a:cubicBezTo>
                  <a:cubicBezTo>
                    <a:pt x="1207" y="1118"/>
                    <a:pt x="1207" y="1118"/>
                    <a:pt x="1207" y="1062"/>
                  </a:cubicBezTo>
                  <a:cubicBezTo>
                    <a:pt x="1205" y="1027"/>
                    <a:pt x="1204" y="992"/>
                    <a:pt x="1204" y="992"/>
                  </a:cubicBezTo>
                  <a:cubicBezTo>
                    <a:pt x="1203" y="992"/>
                    <a:pt x="1202" y="1010"/>
                    <a:pt x="1201" y="1059"/>
                  </a:cubicBezTo>
                  <a:cubicBezTo>
                    <a:pt x="1198" y="1088"/>
                    <a:pt x="1194" y="1102"/>
                    <a:pt x="1190" y="1102"/>
                  </a:cubicBezTo>
                  <a:cubicBezTo>
                    <a:pt x="1186" y="1102"/>
                    <a:pt x="1182" y="1086"/>
                    <a:pt x="1179" y="1056"/>
                  </a:cubicBezTo>
                  <a:cubicBezTo>
                    <a:pt x="1176" y="1056"/>
                    <a:pt x="1173" y="1056"/>
                    <a:pt x="1173" y="1115"/>
                  </a:cubicBezTo>
                  <a:cubicBezTo>
                    <a:pt x="1173" y="1137"/>
                    <a:pt x="1173" y="1159"/>
                    <a:pt x="1173" y="1175"/>
                  </a:cubicBezTo>
                  <a:cubicBezTo>
                    <a:pt x="1171" y="1115"/>
                    <a:pt x="1170" y="1085"/>
                    <a:pt x="1169" y="1085"/>
                  </a:cubicBezTo>
                  <a:cubicBezTo>
                    <a:pt x="1169" y="1085"/>
                    <a:pt x="1168" y="1114"/>
                    <a:pt x="1166" y="1171"/>
                  </a:cubicBezTo>
                  <a:cubicBezTo>
                    <a:pt x="1166" y="1201"/>
                    <a:pt x="1166" y="1216"/>
                    <a:pt x="1165" y="1216"/>
                  </a:cubicBezTo>
                  <a:cubicBezTo>
                    <a:pt x="1164" y="1216"/>
                    <a:pt x="1163" y="1201"/>
                    <a:pt x="1163" y="1171"/>
                  </a:cubicBezTo>
                  <a:cubicBezTo>
                    <a:pt x="1160" y="1112"/>
                    <a:pt x="1157" y="1112"/>
                    <a:pt x="1157" y="1112"/>
                  </a:cubicBezTo>
                  <a:cubicBezTo>
                    <a:pt x="1154" y="1112"/>
                    <a:pt x="1139" y="1165"/>
                    <a:pt x="1124" y="1165"/>
                  </a:cubicBezTo>
                  <a:cubicBezTo>
                    <a:pt x="1123" y="1165"/>
                    <a:pt x="1123" y="1165"/>
                    <a:pt x="1122" y="1165"/>
                  </a:cubicBezTo>
                  <a:cubicBezTo>
                    <a:pt x="1118" y="1165"/>
                    <a:pt x="1114" y="1164"/>
                    <a:pt x="1110" y="1164"/>
                  </a:cubicBezTo>
                  <a:cubicBezTo>
                    <a:pt x="1094" y="1164"/>
                    <a:pt x="1088" y="1173"/>
                    <a:pt x="1088" y="1222"/>
                  </a:cubicBezTo>
                  <a:cubicBezTo>
                    <a:pt x="1086" y="1251"/>
                    <a:pt x="1086" y="1266"/>
                    <a:pt x="1085" y="1266"/>
                  </a:cubicBezTo>
                  <a:cubicBezTo>
                    <a:pt x="1084" y="1266"/>
                    <a:pt x="1083" y="1250"/>
                    <a:pt x="1082" y="1218"/>
                  </a:cubicBezTo>
                  <a:cubicBezTo>
                    <a:pt x="1079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3" y="1159"/>
                    <a:pt x="1063" y="1159"/>
                    <a:pt x="1060" y="1159"/>
                  </a:cubicBezTo>
                  <a:cubicBezTo>
                    <a:pt x="1060" y="1129"/>
                    <a:pt x="1059" y="1114"/>
                    <a:pt x="1058" y="1114"/>
                  </a:cubicBezTo>
                  <a:cubicBezTo>
                    <a:pt x="1057" y="1114"/>
                    <a:pt x="1055" y="1128"/>
                    <a:pt x="1053" y="1156"/>
                  </a:cubicBezTo>
                  <a:cubicBezTo>
                    <a:pt x="1052" y="1215"/>
                    <a:pt x="1051" y="1245"/>
                    <a:pt x="1051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6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8" y="1156"/>
                    <a:pt x="1035" y="1212"/>
                  </a:cubicBezTo>
                  <a:cubicBezTo>
                    <a:pt x="1032" y="1212"/>
                    <a:pt x="1028" y="1212"/>
                    <a:pt x="1028" y="1153"/>
                  </a:cubicBezTo>
                  <a:cubicBezTo>
                    <a:pt x="1027" y="1135"/>
                    <a:pt x="1025" y="1127"/>
                    <a:pt x="1023" y="1127"/>
                  </a:cubicBezTo>
                  <a:cubicBezTo>
                    <a:pt x="1017" y="1127"/>
                    <a:pt x="1009" y="1167"/>
                    <a:pt x="1006" y="1209"/>
                  </a:cubicBezTo>
                  <a:cubicBezTo>
                    <a:pt x="1006" y="1239"/>
                    <a:pt x="1006" y="1254"/>
                    <a:pt x="1005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5" y="1174"/>
                    <a:pt x="995" y="1174"/>
                  </a:cubicBezTo>
                  <a:cubicBezTo>
                    <a:pt x="994" y="1174"/>
                    <a:pt x="994" y="1132"/>
                    <a:pt x="994" y="1090"/>
                  </a:cubicBezTo>
                  <a:cubicBezTo>
                    <a:pt x="997" y="1030"/>
                    <a:pt x="994" y="1030"/>
                    <a:pt x="988" y="1030"/>
                  </a:cubicBezTo>
                  <a:cubicBezTo>
                    <a:pt x="985" y="1076"/>
                    <a:pt x="976" y="1085"/>
                    <a:pt x="968" y="1085"/>
                  </a:cubicBezTo>
                  <a:cubicBezTo>
                    <a:pt x="966" y="1085"/>
                    <a:pt x="964" y="1084"/>
                    <a:pt x="963" y="1084"/>
                  </a:cubicBezTo>
                  <a:cubicBezTo>
                    <a:pt x="947" y="1084"/>
                    <a:pt x="944" y="1140"/>
                    <a:pt x="938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8" y="1118"/>
                    <a:pt x="928" y="1159"/>
                    <a:pt x="928" y="1200"/>
                  </a:cubicBezTo>
                  <a:cubicBezTo>
                    <a:pt x="928" y="1227"/>
                    <a:pt x="927" y="1242"/>
                    <a:pt x="926" y="1242"/>
                  </a:cubicBezTo>
                  <a:cubicBezTo>
                    <a:pt x="924" y="1242"/>
                    <a:pt x="922" y="1227"/>
                    <a:pt x="919" y="1197"/>
                  </a:cubicBezTo>
                  <a:cubicBezTo>
                    <a:pt x="916" y="1167"/>
                    <a:pt x="913" y="1152"/>
                    <a:pt x="911" y="1152"/>
                  </a:cubicBezTo>
                  <a:cubicBezTo>
                    <a:pt x="909" y="1152"/>
                    <a:pt x="908" y="1167"/>
                    <a:pt x="906" y="1197"/>
                  </a:cubicBezTo>
                  <a:cubicBezTo>
                    <a:pt x="903" y="1193"/>
                    <a:pt x="900" y="1193"/>
                    <a:pt x="897" y="1134"/>
                  </a:cubicBezTo>
                  <a:cubicBezTo>
                    <a:pt x="894" y="1134"/>
                    <a:pt x="894" y="1134"/>
                    <a:pt x="894" y="1193"/>
                  </a:cubicBezTo>
                  <a:cubicBezTo>
                    <a:pt x="894" y="1223"/>
                    <a:pt x="893" y="1238"/>
                    <a:pt x="892" y="1238"/>
                  </a:cubicBezTo>
                  <a:cubicBezTo>
                    <a:pt x="891" y="1238"/>
                    <a:pt x="889" y="1223"/>
                    <a:pt x="887" y="1193"/>
                  </a:cubicBezTo>
                  <a:cubicBezTo>
                    <a:pt x="886" y="1123"/>
                    <a:pt x="881" y="1093"/>
                    <a:pt x="878" y="1093"/>
                  </a:cubicBezTo>
                  <a:cubicBezTo>
                    <a:pt x="876" y="1093"/>
                    <a:pt x="875" y="1107"/>
                    <a:pt x="875" y="1131"/>
                  </a:cubicBezTo>
                  <a:cubicBezTo>
                    <a:pt x="875" y="1190"/>
                    <a:pt x="872" y="1190"/>
                    <a:pt x="869" y="1190"/>
                  </a:cubicBezTo>
                  <a:cubicBezTo>
                    <a:pt x="865" y="1190"/>
                    <a:pt x="862" y="1190"/>
                    <a:pt x="859" y="1247"/>
                  </a:cubicBezTo>
                  <a:lnTo>
                    <a:pt x="853" y="1247"/>
                  </a:lnTo>
                  <a:cubicBezTo>
                    <a:pt x="850" y="1228"/>
                    <a:pt x="853" y="1206"/>
                    <a:pt x="856" y="1187"/>
                  </a:cubicBezTo>
                  <a:lnTo>
                    <a:pt x="853" y="1128"/>
                  </a:lnTo>
                  <a:cubicBezTo>
                    <a:pt x="847" y="1128"/>
                    <a:pt x="844" y="1128"/>
                    <a:pt x="840" y="1187"/>
                  </a:cubicBezTo>
                  <a:cubicBezTo>
                    <a:pt x="839" y="1245"/>
                    <a:pt x="838" y="1274"/>
                    <a:pt x="838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6" y="1102"/>
                    <a:pt x="834" y="1102"/>
                  </a:cubicBezTo>
                  <a:cubicBezTo>
                    <a:pt x="833" y="1102"/>
                    <a:pt x="832" y="1108"/>
                    <a:pt x="831" y="1124"/>
                  </a:cubicBezTo>
                  <a:cubicBezTo>
                    <a:pt x="830" y="1175"/>
                    <a:pt x="828" y="1193"/>
                    <a:pt x="827" y="1193"/>
                  </a:cubicBezTo>
                  <a:cubicBezTo>
                    <a:pt x="826" y="1193"/>
                    <a:pt x="825" y="1159"/>
                    <a:pt x="825" y="1124"/>
                  </a:cubicBezTo>
                  <a:cubicBezTo>
                    <a:pt x="826" y="1065"/>
                    <a:pt x="827" y="1035"/>
                    <a:pt x="826" y="1035"/>
                  </a:cubicBezTo>
                  <a:lnTo>
                    <a:pt x="826" y="1035"/>
                  </a:lnTo>
                  <a:cubicBezTo>
                    <a:pt x="825" y="1035"/>
                    <a:pt x="822" y="1065"/>
                    <a:pt x="815" y="1124"/>
                  </a:cubicBezTo>
                  <a:cubicBezTo>
                    <a:pt x="815" y="1124"/>
                    <a:pt x="815" y="1124"/>
                    <a:pt x="815" y="1124"/>
                  </a:cubicBezTo>
                  <a:cubicBezTo>
                    <a:pt x="809" y="1124"/>
                    <a:pt x="797" y="1178"/>
                    <a:pt x="788" y="1178"/>
                  </a:cubicBezTo>
                  <a:cubicBezTo>
                    <a:pt x="788" y="1178"/>
                    <a:pt x="787" y="1178"/>
                    <a:pt x="787" y="1178"/>
                  </a:cubicBezTo>
                  <a:cubicBezTo>
                    <a:pt x="775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5" y="1175"/>
                    <a:pt x="761" y="1175"/>
                    <a:pt x="753" y="1175"/>
                  </a:cubicBezTo>
                  <a:cubicBezTo>
                    <a:pt x="750" y="1156"/>
                    <a:pt x="747" y="1148"/>
                    <a:pt x="745" y="1148"/>
                  </a:cubicBezTo>
                  <a:cubicBezTo>
                    <a:pt x="740" y="1148"/>
                    <a:pt x="736" y="1189"/>
                    <a:pt x="734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7" y="1328"/>
                  </a:cubicBezTo>
                  <a:cubicBezTo>
                    <a:pt x="735" y="1328"/>
                    <a:pt x="733" y="1313"/>
                    <a:pt x="731" y="1287"/>
                  </a:cubicBezTo>
                  <a:cubicBezTo>
                    <a:pt x="728" y="1250"/>
                    <a:pt x="728" y="1209"/>
                    <a:pt x="728" y="1171"/>
                  </a:cubicBezTo>
                  <a:cubicBezTo>
                    <a:pt x="731" y="1131"/>
                    <a:pt x="728" y="1090"/>
                    <a:pt x="721" y="1052"/>
                  </a:cubicBezTo>
                  <a:cubicBezTo>
                    <a:pt x="721" y="1052"/>
                    <a:pt x="720" y="1051"/>
                    <a:pt x="720" y="1051"/>
                  </a:cubicBezTo>
                  <a:cubicBezTo>
                    <a:pt x="717" y="1051"/>
                    <a:pt x="716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2" y="1168"/>
                    <a:pt x="709" y="1168"/>
                    <a:pt x="706" y="1225"/>
                  </a:cubicBezTo>
                  <a:cubicBezTo>
                    <a:pt x="706" y="1284"/>
                    <a:pt x="702" y="1284"/>
                    <a:pt x="699" y="1284"/>
                  </a:cubicBezTo>
                  <a:cubicBezTo>
                    <a:pt x="696" y="1225"/>
                    <a:pt x="690" y="1225"/>
                    <a:pt x="690" y="1225"/>
                  </a:cubicBezTo>
                  <a:lnTo>
                    <a:pt x="690" y="1165"/>
                  </a:lnTo>
                  <a:cubicBezTo>
                    <a:pt x="690" y="1106"/>
                    <a:pt x="687" y="1046"/>
                    <a:pt x="687" y="1046"/>
                  </a:cubicBezTo>
                  <a:cubicBezTo>
                    <a:pt x="684" y="1065"/>
                    <a:pt x="684" y="1087"/>
                    <a:pt x="684" y="1106"/>
                  </a:cubicBezTo>
                  <a:cubicBezTo>
                    <a:pt x="684" y="1148"/>
                    <a:pt x="646" y="1154"/>
                    <a:pt x="621" y="1154"/>
                  </a:cubicBezTo>
                  <a:cubicBezTo>
                    <a:pt x="610" y="1154"/>
                    <a:pt x="602" y="1153"/>
                    <a:pt x="599" y="1153"/>
                  </a:cubicBezTo>
                  <a:cubicBezTo>
                    <a:pt x="596" y="1122"/>
                    <a:pt x="592" y="1106"/>
                    <a:pt x="589" y="1106"/>
                  </a:cubicBezTo>
                  <a:cubicBezTo>
                    <a:pt x="586" y="1106"/>
                    <a:pt x="585" y="1121"/>
                    <a:pt x="587" y="1150"/>
                  </a:cubicBezTo>
                  <a:cubicBezTo>
                    <a:pt x="587" y="1203"/>
                    <a:pt x="574" y="1206"/>
                    <a:pt x="557" y="1206"/>
                  </a:cubicBezTo>
                  <a:cubicBezTo>
                    <a:pt x="556" y="1206"/>
                    <a:pt x="554" y="1206"/>
                    <a:pt x="552" y="1206"/>
                  </a:cubicBezTo>
                  <a:cubicBezTo>
                    <a:pt x="547" y="1205"/>
                    <a:pt x="543" y="1205"/>
                    <a:pt x="538" y="1205"/>
                  </a:cubicBezTo>
                  <a:cubicBezTo>
                    <a:pt x="524" y="1205"/>
                    <a:pt x="514" y="1213"/>
                    <a:pt x="514" y="1259"/>
                  </a:cubicBezTo>
                  <a:lnTo>
                    <a:pt x="505" y="1256"/>
                  </a:lnTo>
                  <a:cubicBezTo>
                    <a:pt x="499" y="1256"/>
                    <a:pt x="493" y="1313"/>
                    <a:pt x="490" y="1313"/>
                  </a:cubicBezTo>
                  <a:cubicBezTo>
                    <a:pt x="490" y="1313"/>
                    <a:pt x="489" y="1313"/>
                    <a:pt x="489" y="1312"/>
                  </a:cubicBezTo>
                  <a:cubicBezTo>
                    <a:pt x="488" y="1342"/>
                    <a:pt x="486" y="1357"/>
                    <a:pt x="485" y="1357"/>
                  </a:cubicBezTo>
                  <a:cubicBezTo>
                    <a:pt x="485" y="1357"/>
                    <a:pt x="485" y="1342"/>
                    <a:pt x="486" y="1312"/>
                  </a:cubicBezTo>
                  <a:cubicBezTo>
                    <a:pt x="489" y="1275"/>
                    <a:pt x="489" y="1234"/>
                    <a:pt x="483" y="1193"/>
                  </a:cubicBezTo>
                  <a:cubicBezTo>
                    <a:pt x="477" y="1234"/>
                    <a:pt x="474" y="1272"/>
                    <a:pt x="477" y="1312"/>
                  </a:cubicBezTo>
                  <a:cubicBezTo>
                    <a:pt x="477" y="1372"/>
                    <a:pt x="474" y="1372"/>
                    <a:pt x="474" y="1372"/>
                  </a:cubicBezTo>
                  <a:cubicBezTo>
                    <a:pt x="471" y="1372"/>
                    <a:pt x="471" y="1372"/>
                    <a:pt x="471" y="1312"/>
                  </a:cubicBezTo>
                  <a:cubicBezTo>
                    <a:pt x="474" y="1253"/>
                    <a:pt x="471" y="1193"/>
                    <a:pt x="471" y="1193"/>
                  </a:cubicBezTo>
                  <a:lnTo>
                    <a:pt x="467" y="1193"/>
                  </a:lnTo>
                  <a:cubicBezTo>
                    <a:pt x="467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4" y="1134"/>
                  </a:cubicBezTo>
                  <a:cubicBezTo>
                    <a:pt x="464" y="1074"/>
                    <a:pt x="464" y="1044"/>
                    <a:pt x="462" y="1044"/>
                  </a:cubicBezTo>
                  <a:cubicBezTo>
                    <a:pt x="461" y="1044"/>
                    <a:pt x="460" y="1073"/>
                    <a:pt x="458" y="1131"/>
                  </a:cubicBezTo>
                  <a:lnTo>
                    <a:pt x="452" y="1190"/>
                  </a:lnTo>
                  <a:cubicBezTo>
                    <a:pt x="451" y="1153"/>
                    <a:pt x="450" y="1139"/>
                    <a:pt x="448" y="1139"/>
                  </a:cubicBezTo>
                  <a:cubicBezTo>
                    <a:pt x="445" y="1139"/>
                    <a:pt x="441" y="1208"/>
                    <a:pt x="439" y="1247"/>
                  </a:cubicBezTo>
                  <a:cubicBezTo>
                    <a:pt x="438" y="1187"/>
                    <a:pt x="436" y="1157"/>
                    <a:pt x="435" y="1157"/>
                  </a:cubicBezTo>
                  <a:cubicBezTo>
                    <a:pt x="433" y="1157"/>
                    <a:pt x="431" y="1187"/>
                    <a:pt x="430" y="1247"/>
                  </a:cubicBezTo>
                  <a:cubicBezTo>
                    <a:pt x="430" y="1276"/>
                    <a:pt x="429" y="1291"/>
                    <a:pt x="428" y="1291"/>
                  </a:cubicBezTo>
                  <a:cubicBezTo>
                    <a:pt x="427" y="1291"/>
                    <a:pt x="425" y="1276"/>
                    <a:pt x="424" y="1247"/>
                  </a:cubicBezTo>
                  <a:cubicBezTo>
                    <a:pt x="420" y="1187"/>
                    <a:pt x="417" y="1184"/>
                    <a:pt x="411" y="1184"/>
                  </a:cubicBezTo>
                  <a:cubicBezTo>
                    <a:pt x="409" y="1230"/>
                    <a:pt x="395" y="1239"/>
                    <a:pt x="377" y="1239"/>
                  </a:cubicBezTo>
                  <a:cubicBezTo>
                    <a:pt x="372" y="1239"/>
                    <a:pt x="367" y="1238"/>
                    <a:pt x="361" y="1237"/>
                  </a:cubicBezTo>
                  <a:cubicBezTo>
                    <a:pt x="355" y="1237"/>
                    <a:pt x="349" y="1236"/>
                    <a:pt x="343" y="1236"/>
                  </a:cubicBezTo>
                  <a:cubicBezTo>
                    <a:pt x="325" y="1236"/>
                    <a:pt x="314" y="1244"/>
                    <a:pt x="314" y="1291"/>
                  </a:cubicBezTo>
                  <a:cubicBezTo>
                    <a:pt x="311" y="1287"/>
                    <a:pt x="311" y="1287"/>
                    <a:pt x="308" y="1228"/>
                  </a:cubicBezTo>
                  <a:cubicBezTo>
                    <a:pt x="308" y="1204"/>
                    <a:pt x="307" y="1190"/>
                    <a:pt x="306" y="1190"/>
                  </a:cubicBezTo>
                  <a:cubicBezTo>
                    <a:pt x="305" y="1190"/>
                    <a:pt x="303" y="1218"/>
                    <a:pt x="301" y="1287"/>
                  </a:cubicBezTo>
                  <a:cubicBezTo>
                    <a:pt x="300" y="1322"/>
                    <a:pt x="299" y="1356"/>
                    <a:pt x="298" y="1356"/>
                  </a:cubicBezTo>
                  <a:cubicBezTo>
                    <a:pt x="298" y="1356"/>
                    <a:pt x="298" y="1338"/>
                    <a:pt x="298" y="1287"/>
                  </a:cubicBezTo>
                  <a:cubicBezTo>
                    <a:pt x="298" y="1228"/>
                    <a:pt x="292" y="1228"/>
                    <a:pt x="279" y="1225"/>
                  </a:cubicBezTo>
                  <a:cubicBezTo>
                    <a:pt x="279" y="1225"/>
                    <a:pt x="278" y="1225"/>
                    <a:pt x="277" y="1225"/>
                  </a:cubicBezTo>
                  <a:cubicBezTo>
                    <a:pt x="268" y="1225"/>
                    <a:pt x="257" y="1227"/>
                    <a:pt x="257" y="1281"/>
                  </a:cubicBezTo>
                  <a:cubicBezTo>
                    <a:pt x="254" y="1311"/>
                    <a:pt x="253" y="1326"/>
                    <a:pt x="252" y="1326"/>
                  </a:cubicBezTo>
                  <a:cubicBezTo>
                    <a:pt x="252" y="1326"/>
                    <a:pt x="253" y="1311"/>
                    <a:pt x="254" y="1281"/>
                  </a:cubicBezTo>
                  <a:cubicBezTo>
                    <a:pt x="256" y="1207"/>
                    <a:pt x="251" y="1156"/>
                    <a:pt x="244" y="1156"/>
                  </a:cubicBezTo>
                  <a:cubicBezTo>
                    <a:pt x="240" y="1156"/>
                    <a:pt x="236" y="1175"/>
                    <a:pt x="232" y="1218"/>
                  </a:cubicBezTo>
                  <a:cubicBezTo>
                    <a:pt x="229" y="1218"/>
                    <a:pt x="226" y="1218"/>
                    <a:pt x="226" y="1159"/>
                  </a:cubicBezTo>
                  <a:cubicBezTo>
                    <a:pt x="223" y="1159"/>
                    <a:pt x="220" y="1159"/>
                    <a:pt x="210" y="1215"/>
                  </a:cubicBezTo>
                  <a:lnTo>
                    <a:pt x="189" y="1212"/>
                  </a:lnTo>
                  <a:cubicBezTo>
                    <a:pt x="182" y="1212"/>
                    <a:pt x="176" y="1269"/>
                    <a:pt x="176" y="1269"/>
                  </a:cubicBezTo>
                  <a:lnTo>
                    <a:pt x="173" y="1269"/>
                  </a:lnTo>
                  <a:cubicBezTo>
                    <a:pt x="173" y="1209"/>
                    <a:pt x="157" y="1209"/>
                    <a:pt x="135" y="1206"/>
                  </a:cubicBezTo>
                  <a:cubicBezTo>
                    <a:pt x="113" y="1203"/>
                    <a:pt x="95" y="1200"/>
                    <a:pt x="91" y="1140"/>
                  </a:cubicBezTo>
                  <a:cubicBezTo>
                    <a:pt x="91" y="1140"/>
                    <a:pt x="88" y="1140"/>
                    <a:pt x="85" y="1197"/>
                  </a:cubicBezTo>
                  <a:cubicBezTo>
                    <a:pt x="83" y="1266"/>
                    <a:pt x="81" y="1295"/>
                    <a:pt x="80" y="1295"/>
                  </a:cubicBezTo>
                  <a:cubicBezTo>
                    <a:pt x="78" y="1295"/>
                    <a:pt x="77" y="1281"/>
                    <a:pt x="76" y="1256"/>
                  </a:cubicBezTo>
                  <a:cubicBezTo>
                    <a:pt x="74" y="1196"/>
                    <a:pt x="70" y="1165"/>
                    <a:pt x="66" y="1165"/>
                  </a:cubicBezTo>
                  <a:cubicBezTo>
                    <a:pt x="62" y="1165"/>
                    <a:pt x="58" y="1194"/>
                    <a:pt x="57" y="1253"/>
                  </a:cubicBezTo>
                  <a:lnTo>
                    <a:pt x="57" y="1193"/>
                  </a:lnTo>
                  <a:cubicBezTo>
                    <a:pt x="56" y="1148"/>
                    <a:pt x="54" y="1128"/>
                    <a:pt x="51" y="1128"/>
                  </a:cubicBezTo>
                  <a:cubicBezTo>
                    <a:pt x="47" y="1128"/>
                    <a:pt x="43" y="1178"/>
                    <a:pt x="41" y="1250"/>
                  </a:cubicBezTo>
                  <a:cubicBezTo>
                    <a:pt x="39" y="1208"/>
                    <a:pt x="37" y="1166"/>
                    <a:pt x="35" y="1166"/>
                  </a:cubicBezTo>
                  <a:cubicBezTo>
                    <a:pt x="34" y="1166"/>
                    <a:pt x="33" y="1173"/>
                    <a:pt x="32" y="1190"/>
                  </a:cubicBezTo>
                  <a:cubicBezTo>
                    <a:pt x="29" y="1190"/>
                    <a:pt x="29" y="1190"/>
                    <a:pt x="29" y="1071"/>
                  </a:cubicBezTo>
                  <a:cubicBezTo>
                    <a:pt x="29" y="1034"/>
                    <a:pt x="29" y="993"/>
                    <a:pt x="26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20" y="2106"/>
                    <a:pt x="1921" y="2106"/>
                    <a:pt x="1921" y="2106"/>
                  </a:cubicBezTo>
                  <a:cubicBezTo>
                    <a:pt x="1925" y="2106"/>
                    <a:pt x="1924" y="2097"/>
                    <a:pt x="1922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0" name="Google Shape;12720;p53">
              <a:extLst>
                <a:ext uri="{FF2B5EF4-FFF2-40B4-BE49-F238E27FC236}">
                  <a16:creationId xmlns:a16="http://schemas.microsoft.com/office/drawing/2014/main" id="{BA41EFB8-EBE1-380E-7CC2-9C72320191F6}"/>
                </a:ext>
              </a:extLst>
            </p:cNvPr>
            <p:cNvSpPr/>
            <p:nvPr/>
          </p:nvSpPr>
          <p:spPr>
            <a:xfrm>
              <a:off x="3454362" y="3386141"/>
              <a:ext cx="56296" cy="44626"/>
            </a:xfrm>
            <a:custGeom>
              <a:avLst/>
              <a:gdLst/>
              <a:ahLst/>
              <a:cxnLst/>
              <a:rect l="l" t="t" r="r" b="b"/>
              <a:pathLst>
                <a:path w="2658" h="2107" extrusionOk="0">
                  <a:moveTo>
                    <a:pt x="1917" y="1"/>
                  </a:moveTo>
                  <a:cubicBezTo>
                    <a:pt x="1915" y="1"/>
                    <a:pt x="1913" y="29"/>
                    <a:pt x="1912" y="97"/>
                  </a:cubicBezTo>
                  <a:cubicBezTo>
                    <a:pt x="1912" y="156"/>
                    <a:pt x="1912" y="156"/>
                    <a:pt x="1915" y="156"/>
                  </a:cubicBezTo>
                  <a:cubicBezTo>
                    <a:pt x="1915" y="156"/>
                    <a:pt x="1918" y="97"/>
                    <a:pt x="1918" y="40"/>
                  </a:cubicBezTo>
                  <a:cubicBezTo>
                    <a:pt x="1918" y="15"/>
                    <a:pt x="1917" y="1"/>
                    <a:pt x="1917" y="1"/>
                  </a:cubicBezTo>
                  <a:close/>
                  <a:moveTo>
                    <a:pt x="2604" y="491"/>
                  </a:moveTo>
                  <a:cubicBezTo>
                    <a:pt x="2601" y="529"/>
                    <a:pt x="2601" y="570"/>
                    <a:pt x="2601" y="607"/>
                  </a:cubicBezTo>
                  <a:lnTo>
                    <a:pt x="2604" y="607"/>
                  </a:lnTo>
                  <a:cubicBezTo>
                    <a:pt x="2604" y="607"/>
                    <a:pt x="2607" y="551"/>
                    <a:pt x="2607" y="491"/>
                  </a:cubicBezTo>
                  <a:close/>
                  <a:moveTo>
                    <a:pt x="763" y="1019"/>
                  </a:moveTo>
                  <a:cubicBezTo>
                    <a:pt x="763" y="1019"/>
                    <a:pt x="763" y="1031"/>
                    <a:pt x="764" y="1050"/>
                  </a:cubicBezTo>
                  <a:lnTo>
                    <a:pt x="764" y="1050"/>
                  </a:lnTo>
                  <a:cubicBezTo>
                    <a:pt x="764" y="1029"/>
                    <a:pt x="764" y="1019"/>
                    <a:pt x="763" y="1019"/>
                  </a:cubicBezTo>
                  <a:close/>
                  <a:moveTo>
                    <a:pt x="764" y="1050"/>
                  </a:moveTo>
                  <a:cubicBezTo>
                    <a:pt x="764" y="1060"/>
                    <a:pt x="765" y="1072"/>
                    <a:pt x="765" y="1086"/>
                  </a:cubicBezTo>
                  <a:lnTo>
                    <a:pt x="765" y="1086"/>
                  </a:lnTo>
                  <a:cubicBezTo>
                    <a:pt x="765" y="1078"/>
                    <a:pt x="765" y="1069"/>
                    <a:pt x="765" y="1059"/>
                  </a:cubicBezTo>
                  <a:cubicBezTo>
                    <a:pt x="765" y="1056"/>
                    <a:pt x="764" y="1053"/>
                    <a:pt x="764" y="1050"/>
                  </a:cubicBezTo>
                  <a:close/>
                  <a:moveTo>
                    <a:pt x="2064" y="1096"/>
                  </a:moveTo>
                  <a:cubicBezTo>
                    <a:pt x="2065" y="1096"/>
                    <a:pt x="2065" y="1103"/>
                    <a:pt x="2065" y="1121"/>
                  </a:cubicBezTo>
                  <a:lnTo>
                    <a:pt x="2065" y="1124"/>
                  </a:lnTo>
                  <a:cubicBezTo>
                    <a:pt x="2065" y="1143"/>
                    <a:pt x="2062" y="1162"/>
                    <a:pt x="2059" y="1181"/>
                  </a:cubicBezTo>
                  <a:lnTo>
                    <a:pt x="2059" y="1121"/>
                  </a:lnTo>
                  <a:cubicBezTo>
                    <a:pt x="2061" y="1121"/>
                    <a:pt x="2063" y="1096"/>
                    <a:pt x="2064" y="1096"/>
                  </a:cubicBezTo>
                  <a:close/>
                  <a:moveTo>
                    <a:pt x="2360" y="1046"/>
                  </a:moveTo>
                  <a:cubicBezTo>
                    <a:pt x="2357" y="1065"/>
                    <a:pt x="2357" y="1084"/>
                    <a:pt x="2354" y="1106"/>
                  </a:cubicBezTo>
                  <a:cubicBezTo>
                    <a:pt x="2354" y="1165"/>
                    <a:pt x="2357" y="1165"/>
                    <a:pt x="2360" y="1165"/>
                  </a:cubicBezTo>
                  <a:cubicBezTo>
                    <a:pt x="2362" y="1183"/>
                    <a:pt x="2363" y="1190"/>
                    <a:pt x="2364" y="1190"/>
                  </a:cubicBezTo>
                  <a:cubicBezTo>
                    <a:pt x="2368" y="1190"/>
                    <a:pt x="2369" y="1148"/>
                    <a:pt x="2369" y="1106"/>
                  </a:cubicBezTo>
                  <a:cubicBezTo>
                    <a:pt x="2369" y="1049"/>
                    <a:pt x="2366" y="1046"/>
                    <a:pt x="2360" y="1046"/>
                  </a:cubicBezTo>
                  <a:close/>
                  <a:moveTo>
                    <a:pt x="733" y="1231"/>
                  </a:moveTo>
                  <a:cubicBezTo>
                    <a:pt x="731" y="1231"/>
                    <a:pt x="731" y="1256"/>
                    <a:pt x="731" y="1256"/>
                  </a:cubicBezTo>
                  <a:cubicBezTo>
                    <a:pt x="732" y="1256"/>
                    <a:pt x="732" y="1250"/>
                    <a:pt x="733" y="1231"/>
                  </a:cubicBezTo>
                  <a:close/>
                  <a:moveTo>
                    <a:pt x="2388" y="1168"/>
                  </a:moveTo>
                  <a:cubicBezTo>
                    <a:pt x="2391" y="1209"/>
                    <a:pt x="2388" y="1247"/>
                    <a:pt x="2379" y="1284"/>
                  </a:cubicBezTo>
                  <a:cubicBezTo>
                    <a:pt x="2375" y="1247"/>
                    <a:pt x="2379" y="1206"/>
                    <a:pt x="2382" y="1168"/>
                  </a:cubicBezTo>
                  <a:close/>
                  <a:moveTo>
                    <a:pt x="1617" y="1178"/>
                  </a:moveTo>
                  <a:lnTo>
                    <a:pt x="1620" y="1237"/>
                  </a:lnTo>
                  <a:lnTo>
                    <a:pt x="1617" y="1297"/>
                  </a:lnTo>
                  <a:lnTo>
                    <a:pt x="1614" y="1297"/>
                  </a:lnTo>
                  <a:cubicBezTo>
                    <a:pt x="1614" y="1256"/>
                    <a:pt x="1614" y="1218"/>
                    <a:pt x="1617" y="1178"/>
                  </a:cubicBezTo>
                  <a:close/>
                  <a:moveTo>
                    <a:pt x="1894" y="1249"/>
                  </a:moveTo>
                  <a:cubicBezTo>
                    <a:pt x="1895" y="1249"/>
                    <a:pt x="1897" y="1276"/>
                    <a:pt x="1899" y="1278"/>
                  </a:cubicBezTo>
                  <a:cubicBezTo>
                    <a:pt x="1902" y="1326"/>
                    <a:pt x="1902" y="1335"/>
                    <a:pt x="1899" y="1335"/>
                  </a:cubicBezTo>
                  <a:cubicBezTo>
                    <a:pt x="1898" y="1335"/>
                    <a:pt x="1897" y="1335"/>
                    <a:pt x="1896" y="1334"/>
                  </a:cubicBezTo>
                  <a:cubicBezTo>
                    <a:pt x="1893" y="1316"/>
                    <a:pt x="1893" y="1297"/>
                    <a:pt x="1893" y="1275"/>
                  </a:cubicBezTo>
                  <a:cubicBezTo>
                    <a:pt x="1893" y="1255"/>
                    <a:pt x="1893" y="1249"/>
                    <a:pt x="1894" y="1249"/>
                  </a:cubicBezTo>
                  <a:close/>
                  <a:moveTo>
                    <a:pt x="1542" y="1168"/>
                  </a:moveTo>
                  <a:cubicBezTo>
                    <a:pt x="1545" y="1168"/>
                    <a:pt x="1542" y="1284"/>
                    <a:pt x="1542" y="1344"/>
                  </a:cubicBezTo>
                  <a:cubicBezTo>
                    <a:pt x="1539" y="1344"/>
                    <a:pt x="1539" y="1344"/>
                    <a:pt x="1539" y="1284"/>
                  </a:cubicBezTo>
                  <a:cubicBezTo>
                    <a:pt x="1539" y="1225"/>
                    <a:pt x="1542" y="1168"/>
                    <a:pt x="1542" y="1168"/>
                  </a:cubicBezTo>
                  <a:close/>
                  <a:moveTo>
                    <a:pt x="1952" y="1225"/>
                  </a:moveTo>
                  <a:cubicBezTo>
                    <a:pt x="1956" y="1244"/>
                    <a:pt x="1959" y="1265"/>
                    <a:pt x="1959" y="1284"/>
                  </a:cubicBezTo>
                  <a:cubicBezTo>
                    <a:pt x="1959" y="1344"/>
                    <a:pt x="1956" y="1344"/>
                    <a:pt x="1956" y="1344"/>
                  </a:cubicBezTo>
                  <a:cubicBezTo>
                    <a:pt x="1952" y="1344"/>
                    <a:pt x="1949" y="1344"/>
                    <a:pt x="1949" y="1284"/>
                  </a:cubicBezTo>
                  <a:cubicBezTo>
                    <a:pt x="1949" y="1265"/>
                    <a:pt x="1949" y="1244"/>
                    <a:pt x="1952" y="1225"/>
                  </a:cubicBezTo>
                  <a:close/>
                  <a:moveTo>
                    <a:pt x="724" y="1287"/>
                  </a:moveTo>
                  <a:lnTo>
                    <a:pt x="727" y="1347"/>
                  </a:lnTo>
                  <a:lnTo>
                    <a:pt x="724" y="1347"/>
                  </a:lnTo>
                  <a:cubicBezTo>
                    <a:pt x="721" y="1347"/>
                    <a:pt x="721" y="1347"/>
                    <a:pt x="721" y="1287"/>
                  </a:cubicBezTo>
                  <a:close/>
                  <a:moveTo>
                    <a:pt x="1805" y="1322"/>
                  </a:moveTo>
                  <a:cubicBezTo>
                    <a:pt x="1805" y="1342"/>
                    <a:pt x="1805" y="1348"/>
                    <a:pt x="1804" y="1348"/>
                  </a:cubicBezTo>
                  <a:cubicBezTo>
                    <a:pt x="1804" y="1348"/>
                    <a:pt x="1803" y="1322"/>
                    <a:pt x="1805" y="1322"/>
                  </a:cubicBezTo>
                  <a:close/>
                  <a:moveTo>
                    <a:pt x="752" y="1291"/>
                  </a:moveTo>
                  <a:lnTo>
                    <a:pt x="755" y="1294"/>
                  </a:lnTo>
                  <a:lnTo>
                    <a:pt x="758" y="1353"/>
                  </a:lnTo>
                  <a:lnTo>
                    <a:pt x="755" y="1350"/>
                  </a:lnTo>
                  <a:cubicBezTo>
                    <a:pt x="752" y="1350"/>
                    <a:pt x="752" y="1350"/>
                    <a:pt x="752" y="1291"/>
                  </a:cubicBezTo>
                  <a:close/>
                  <a:moveTo>
                    <a:pt x="1235" y="1240"/>
                  </a:moveTo>
                  <a:cubicBezTo>
                    <a:pt x="1238" y="1281"/>
                    <a:pt x="1235" y="1322"/>
                    <a:pt x="1232" y="1359"/>
                  </a:cubicBezTo>
                  <a:cubicBezTo>
                    <a:pt x="1225" y="1359"/>
                    <a:pt x="1225" y="1359"/>
                    <a:pt x="1225" y="1300"/>
                  </a:cubicBezTo>
                  <a:cubicBezTo>
                    <a:pt x="1225" y="1240"/>
                    <a:pt x="1232" y="1240"/>
                    <a:pt x="1235" y="1240"/>
                  </a:cubicBezTo>
                  <a:close/>
                  <a:moveTo>
                    <a:pt x="2128" y="1250"/>
                  </a:moveTo>
                  <a:cubicBezTo>
                    <a:pt x="2128" y="1309"/>
                    <a:pt x="2125" y="1369"/>
                    <a:pt x="2125" y="1369"/>
                  </a:cubicBezTo>
                  <a:lnTo>
                    <a:pt x="2122" y="1366"/>
                  </a:lnTo>
                  <a:cubicBezTo>
                    <a:pt x="2118" y="1328"/>
                    <a:pt x="2118" y="1287"/>
                    <a:pt x="2125" y="1250"/>
                  </a:cubicBezTo>
                  <a:close/>
                  <a:moveTo>
                    <a:pt x="1448" y="1272"/>
                  </a:moveTo>
                  <a:lnTo>
                    <a:pt x="1451" y="1331"/>
                  </a:lnTo>
                  <a:lnTo>
                    <a:pt x="1448" y="1391"/>
                  </a:lnTo>
                  <a:lnTo>
                    <a:pt x="1445" y="1391"/>
                  </a:lnTo>
                  <a:cubicBezTo>
                    <a:pt x="1445" y="1350"/>
                    <a:pt x="1445" y="1312"/>
                    <a:pt x="1448" y="1272"/>
                  </a:cubicBezTo>
                  <a:close/>
                  <a:moveTo>
                    <a:pt x="776" y="1296"/>
                  </a:moveTo>
                  <a:cubicBezTo>
                    <a:pt x="776" y="1296"/>
                    <a:pt x="777" y="1296"/>
                    <a:pt x="777" y="1297"/>
                  </a:cubicBezTo>
                  <a:cubicBezTo>
                    <a:pt x="783" y="1297"/>
                    <a:pt x="783" y="1297"/>
                    <a:pt x="780" y="1356"/>
                  </a:cubicBezTo>
                  <a:cubicBezTo>
                    <a:pt x="779" y="1384"/>
                    <a:pt x="777" y="1398"/>
                    <a:pt x="776" y="1398"/>
                  </a:cubicBezTo>
                  <a:cubicBezTo>
                    <a:pt x="775" y="1398"/>
                    <a:pt x="774" y="1383"/>
                    <a:pt x="774" y="1353"/>
                  </a:cubicBezTo>
                  <a:cubicBezTo>
                    <a:pt x="774" y="1305"/>
                    <a:pt x="774" y="1296"/>
                    <a:pt x="776" y="1296"/>
                  </a:cubicBezTo>
                  <a:close/>
                  <a:moveTo>
                    <a:pt x="1103" y="1281"/>
                  </a:moveTo>
                  <a:lnTo>
                    <a:pt x="1106" y="1284"/>
                  </a:lnTo>
                  <a:cubicBezTo>
                    <a:pt x="1106" y="1341"/>
                    <a:pt x="1103" y="1400"/>
                    <a:pt x="1103" y="1400"/>
                  </a:cubicBezTo>
                  <a:lnTo>
                    <a:pt x="1100" y="1400"/>
                  </a:lnTo>
                  <a:cubicBezTo>
                    <a:pt x="1097" y="1359"/>
                    <a:pt x="1100" y="1322"/>
                    <a:pt x="1103" y="1281"/>
                  </a:cubicBezTo>
                  <a:close/>
                  <a:moveTo>
                    <a:pt x="1821" y="1325"/>
                  </a:moveTo>
                  <a:lnTo>
                    <a:pt x="1824" y="1385"/>
                  </a:lnTo>
                  <a:lnTo>
                    <a:pt x="1821" y="1444"/>
                  </a:lnTo>
                  <a:lnTo>
                    <a:pt x="1818" y="1444"/>
                  </a:lnTo>
                  <a:cubicBezTo>
                    <a:pt x="1815" y="1403"/>
                    <a:pt x="1818" y="1363"/>
                    <a:pt x="1821" y="1325"/>
                  </a:cubicBezTo>
                  <a:close/>
                  <a:moveTo>
                    <a:pt x="693" y="1344"/>
                  </a:moveTo>
                  <a:cubicBezTo>
                    <a:pt x="693" y="1344"/>
                    <a:pt x="696" y="1403"/>
                    <a:pt x="696" y="1460"/>
                  </a:cubicBezTo>
                  <a:lnTo>
                    <a:pt x="693" y="1460"/>
                  </a:lnTo>
                  <a:cubicBezTo>
                    <a:pt x="689" y="1441"/>
                    <a:pt x="689" y="1422"/>
                    <a:pt x="689" y="1400"/>
                  </a:cubicBezTo>
                  <a:cubicBezTo>
                    <a:pt x="689" y="1381"/>
                    <a:pt x="689" y="1363"/>
                    <a:pt x="693" y="1344"/>
                  </a:cubicBezTo>
                  <a:close/>
                  <a:moveTo>
                    <a:pt x="2222" y="1203"/>
                  </a:moveTo>
                  <a:lnTo>
                    <a:pt x="2228" y="1206"/>
                  </a:lnTo>
                  <a:cubicBezTo>
                    <a:pt x="2228" y="1206"/>
                    <a:pt x="2225" y="1262"/>
                    <a:pt x="2222" y="1322"/>
                  </a:cubicBezTo>
                  <a:cubicBezTo>
                    <a:pt x="2218" y="1419"/>
                    <a:pt x="2217" y="1462"/>
                    <a:pt x="2216" y="1462"/>
                  </a:cubicBezTo>
                  <a:cubicBezTo>
                    <a:pt x="2216" y="1462"/>
                    <a:pt x="2216" y="1433"/>
                    <a:pt x="2216" y="1381"/>
                  </a:cubicBezTo>
                  <a:cubicBezTo>
                    <a:pt x="2213" y="1322"/>
                    <a:pt x="2216" y="1262"/>
                    <a:pt x="2222" y="1203"/>
                  </a:cubicBezTo>
                  <a:close/>
                  <a:moveTo>
                    <a:pt x="570" y="1299"/>
                  </a:moveTo>
                  <a:cubicBezTo>
                    <a:pt x="570" y="1299"/>
                    <a:pt x="570" y="1305"/>
                    <a:pt x="570" y="1325"/>
                  </a:cubicBezTo>
                  <a:lnTo>
                    <a:pt x="570" y="1385"/>
                  </a:lnTo>
                  <a:cubicBezTo>
                    <a:pt x="568" y="1427"/>
                    <a:pt x="566" y="1467"/>
                    <a:pt x="565" y="1467"/>
                  </a:cubicBezTo>
                  <a:cubicBezTo>
                    <a:pt x="564" y="1467"/>
                    <a:pt x="564" y="1461"/>
                    <a:pt x="564" y="1444"/>
                  </a:cubicBezTo>
                  <a:cubicBezTo>
                    <a:pt x="564" y="1444"/>
                    <a:pt x="564" y="1385"/>
                    <a:pt x="567" y="1325"/>
                  </a:cubicBezTo>
                  <a:cubicBezTo>
                    <a:pt x="567" y="1325"/>
                    <a:pt x="569" y="1299"/>
                    <a:pt x="570" y="1299"/>
                  </a:cubicBezTo>
                  <a:close/>
                  <a:moveTo>
                    <a:pt x="1843" y="1328"/>
                  </a:moveTo>
                  <a:cubicBezTo>
                    <a:pt x="1843" y="1328"/>
                    <a:pt x="1846" y="1388"/>
                    <a:pt x="1846" y="1447"/>
                  </a:cubicBezTo>
                  <a:cubicBezTo>
                    <a:pt x="1846" y="1472"/>
                    <a:pt x="1845" y="1486"/>
                    <a:pt x="1844" y="1486"/>
                  </a:cubicBezTo>
                  <a:cubicBezTo>
                    <a:pt x="1843" y="1486"/>
                    <a:pt x="1841" y="1457"/>
                    <a:pt x="1840" y="1388"/>
                  </a:cubicBezTo>
                  <a:cubicBezTo>
                    <a:pt x="1840" y="1328"/>
                    <a:pt x="1840" y="1328"/>
                    <a:pt x="1843" y="1328"/>
                  </a:cubicBezTo>
                  <a:close/>
                  <a:moveTo>
                    <a:pt x="2557" y="1253"/>
                  </a:moveTo>
                  <a:cubicBezTo>
                    <a:pt x="2563" y="1291"/>
                    <a:pt x="2567" y="1331"/>
                    <a:pt x="2563" y="1372"/>
                  </a:cubicBezTo>
                  <a:cubicBezTo>
                    <a:pt x="2567" y="1488"/>
                    <a:pt x="2567" y="1488"/>
                    <a:pt x="2560" y="1488"/>
                  </a:cubicBezTo>
                  <a:cubicBezTo>
                    <a:pt x="2557" y="1488"/>
                    <a:pt x="2554" y="1488"/>
                    <a:pt x="2554" y="1428"/>
                  </a:cubicBezTo>
                  <a:lnTo>
                    <a:pt x="2557" y="1428"/>
                  </a:lnTo>
                  <a:cubicBezTo>
                    <a:pt x="2557" y="1446"/>
                    <a:pt x="2557" y="1453"/>
                    <a:pt x="2558" y="1453"/>
                  </a:cubicBezTo>
                  <a:cubicBezTo>
                    <a:pt x="2559" y="1453"/>
                    <a:pt x="2559" y="1411"/>
                    <a:pt x="2557" y="1369"/>
                  </a:cubicBezTo>
                  <a:lnTo>
                    <a:pt x="2557" y="1253"/>
                  </a:lnTo>
                  <a:close/>
                  <a:moveTo>
                    <a:pt x="2598" y="1375"/>
                  </a:moveTo>
                  <a:lnTo>
                    <a:pt x="2601" y="1435"/>
                  </a:lnTo>
                  <a:cubicBezTo>
                    <a:pt x="2601" y="1494"/>
                    <a:pt x="2598" y="1494"/>
                    <a:pt x="2595" y="1494"/>
                  </a:cubicBezTo>
                  <a:cubicBezTo>
                    <a:pt x="2592" y="1491"/>
                    <a:pt x="2592" y="1494"/>
                    <a:pt x="2592" y="1435"/>
                  </a:cubicBezTo>
                  <a:cubicBezTo>
                    <a:pt x="2592" y="1413"/>
                    <a:pt x="2595" y="1394"/>
                    <a:pt x="2598" y="1375"/>
                  </a:cubicBezTo>
                  <a:close/>
                  <a:moveTo>
                    <a:pt x="2009" y="1469"/>
                  </a:moveTo>
                  <a:lnTo>
                    <a:pt x="2012" y="1529"/>
                  </a:lnTo>
                  <a:lnTo>
                    <a:pt x="2009" y="1529"/>
                  </a:lnTo>
                  <a:cubicBezTo>
                    <a:pt x="2006" y="1529"/>
                    <a:pt x="2006" y="1529"/>
                    <a:pt x="2006" y="1469"/>
                  </a:cubicBezTo>
                  <a:close/>
                  <a:moveTo>
                    <a:pt x="2034" y="1413"/>
                  </a:moveTo>
                  <a:lnTo>
                    <a:pt x="2040" y="1416"/>
                  </a:lnTo>
                  <a:cubicBezTo>
                    <a:pt x="2040" y="1454"/>
                    <a:pt x="2040" y="1494"/>
                    <a:pt x="2037" y="1532"/>
                  </a:cubicBezTo>
                  <a:cubicBezTo>
                    <a:pt x="2036" y="1548"/>
                    <a:pt x="2035" y="1555"/>
                    <a:pt x="2035" y="1555"/>
                  </a:cubicBezTo>
                  <a:cubicBezTo>
                    <a:pt x="2033" y="1555"/>
                    <a:pt x="2032" y="1500"/>
                    <a:pt x="2034" y="1413"/>
                  </a:cubicBezTo>
                  <a:close/>
                  <a:moveTo>
                    <a:pt x="2234" y="1441"/>
                  </a:moveTo>
                  <a:lnTo>
                    <a:pt x="2238" y="1501"/>
                  </a:lnTo>
                  <a:cubicBezTo>
                    <a:pt x="2238" y="1560"/>
                    <a:pt x="2234" y="1560"/>
                    <a:pt x="2231" y="1560"/>
                  </a:cubicBezTo>
                  <a:lnTo>
                    <a:pt x="2231" y="1501"/>
                  </a:lnTo>
                  <a:lnTo>
                    <a:pt x="2234" y="1441"/>
                  </a:lnTo>
                  <a:close/>
                  <a:moveTo>
                    <a:pt x="2153" y="1432"/>
                  </a:moveTo>
                  <a:cubicBezTo>
                    <a:pt x="2156" y="1432"/>
                    <a:pt x="2153" y="1491"/>
                    <a:pt x="2150" y="1607"/>
                  </a:cubicBezTo>
                  <a:cubicBezTo>
                    <a:pt x="2147" y="1632"/>
                    <a:pt x="2146" y="1646"/>
                    <a:pt x="2145" y="1646"/>
                  </a:cubicBezTo>
                  <a:cubicBezTo>
                    <a:pt x="2144" y="1646"/>
                    <a:pt x="2145" y="1617"/>
                    <a:pt x="2147" y="1548"/>
                  </a:cubicBezTo>
                  <a:cubicBezTo>
                    <a:pt x="2150" y="1488"/>
                    <a:pt x="2153" y="1432"/>
                    <a:pt x="2153" y="1432"/>
                  </a:cubicBezTo>
                  <a:close/>
                  <a:moveTo>
                    <a:pt x="2454" y="1353"/>
                  </a:moveTo>
                  <a:lnTo>
                    <a:pt x="2454" y="1472"/>
                  </a:lnTo>
                  <a:cubicBezTo>
                    <a:pt x="2451" y="1532"/>
                    <a:pt x="2451" y="1588"/>
                    <a:pt x="2451" y="1648"/>
                  </a:cubicBezTo>
                  <a:cubicBezTo>
                    <a:pt x="2449" y="1628"/>
                    <a:pt x="2446" y="1609"/>
                    <a:pt x="2441" y="1588"/>
                  </a:cubicBezTo>
                  <a:lnTo>
                    <a:pt x="2432" y="1588"/>
                  </a:lnTo>
                  <a:lnTo>
                    <a:pt x="2441" y="1529"/>
                  </a:lnTo>
                  <a:cubicBezTo>
                    <a:pt x="2451" y="1491"/>
                    <a:pt x="2454" y="1450"/>
                    <a:pt x="2451" y="1413"/>
                  </a:cubicBezTo>
                  <a:cubicBezTo>
                    <a:pt x="2451" y="1394"/>
                    <a:pt x="2451" y="1372"/>
                    <a:pt x="2454" y="1353"/>
                  </a:cubicBezTo>
                  <a:close/>
                  <a:moveTo>
                    <a:pt x="464" y="1488"/>
                  </a:moveTo>
                  <a:cubicBezTo>
                    <a:pt x="467" y="1548"/>
                    <a:pt x="467" y="1607"/>
                    <a:pt x="461" y="1663"/>
                  </a:cubicBezTo>
                  <a:cubicBezTo>
                    <a:pt x="458" y="1663"/>
                    <a:pt x="458" y="1663"/>
                    <a:pt x="458" y="1604"/>
                  </a:cubicBezTo>
                  <a:cubicBezTo>
                    <a:pt x="458" y="1566"/>
                    <a:pt x="458" y="1526"/>
                    <a:pt x="464" y="1488"/>
                  </a:cubicBezTo>
                  <a:close/>
                  <a:moveTo>
                    <a:pt x="1974" y="1582"/>
                  </a:moveTo>
                  <a:cubicBezTo>
                    <a:pt x="1971" y="1601"/>
                    <a:pt x="1971" y="1623"/>
                    <a:pt x="1971" y="1642"/>
                  </a:cubicBezTo>
                  <a:cubicBezTo>
                    <a:pt x="1971" y="1660"/>
                    <a:pt x="1971" y="1682"/>
                    <a:pt x="1974" y="1701"/>
                  </a:cubicBezTo>
                  <a:lnTo>
                    <a:pt x="1977" y="1701"/>
                  </a:lnTo>
                  <a:cubicBezTo>
                    <a:pt x="1977" y="1642"/>
                    <a:pt x="1974" y="1582"/>
                    <a:pt x="1974" y="1582"/>
                  </a:cubicBezTo>
                  <a:close/>
                  <a:moveTo>
                    <a:pt x="28" y="1455"/>
                  </a:moveTo>
                  <a:cubicBezTo>
                    <a:pt x="28" y="1455"/>
                    <a:pt x="28" y="1485"/>
                    <a:pt x="28" y="1544"/>
                  </a:cubicBezTo>
                  <a:cubicBezTo>
                    <a:pt x="28" y="1582"/>
                    <a:pt x="28" y="1623"/>
                    <a:pt x="25" y="1660"/>
                  </a:cubicBezTo>
                  <a:cubicBezTo>
                    <a:pt x="23" y="1695"/>
                    <a:pt x="22" y="1710"/>
                    <a:pt x="21" y="1710"/>
                  </a:cubicBezTo>
                  <a:cubicBezTo>
                    <a:pt x="19" y="1710"/>
                    <a:pt x="21" y="1626"/>
                    <a:pt x="25" y="1544"/>
                  </a:cubicBezTo>
                  <a:cubicBezTo>
                    <a:pt x="27" y="1485"/>
                    <a:pt x="27" y="1455"/>
                    <a:pt x="28" y="1455"/>
                  </a:cubicBezTo>
                  <a:close/>
                  <a:moveTo>
                    <a:pt x="840" y="1601"/>
                  </a:moveTo>
                  <a:lnTo>
                    <a:pt x="843" y="1660"/>
                  </a:lnTo>
                  <a:cubicBezTo>
                    <a:pt x="843" y="1714"/>
                    <a:pt x="840" y="1717"/>
                    <a:pt x="840" y="1717"/>
                  </a:cubicBezTo>
                  <a:cubicBezTo>
                    <a:pt x="840" y="1717"/>
                    <a:pt x="840" y="1717"/>
                    <a:pt x="840" y="1717"/>
                  </a:cubicBezTo>
                  <a:cubicBezTo>
                    <a:pt x="837" y="1717"/>
                    <a:pt x="837" y="1717"/>
                    <a:pt x="837" y="1657"/>
                  </a:cubicBezTo>
                  <a:cubicBezTo>
                    <a:pt x="837" y="1638"/>
                    <a:pt x="837" y="1620"/>
                    <a:pt x="840" y="1601"/>
                  </a:cubicBezTo>
                  <a:close/>
                  <a:moveTo>
                    <a:pt x="1492" y="1632"/>
                  </a:moveTo>
                  <a:cubicBezTo>
                    <a:pt x="1492" y="1692"/>
                    <a:pt x="1489" y="1751"/>
                    <a:pt x="1489" y="1751"/>
                  </a:cubicBezTo>
                  <a:lnTo>
                    <a:pt x="1485" y="1751"/>
                  </a:lnTo>
                  <a:cubicBezTo>
                    <a:pt x="1485" y="1710"/>
                    <a:pt x="1485" y="1673"/>
                    <a:pt x="1489" y="1632"/>
                  </a:cubicBezTo>
                  <a:close/>
                  <a:moveTo>
                    <a:pt x="802" y="1654"/>
                  </a:moveTo>
                  <a:lnTo>
                    <a:pt x="805" y="1714"/>
                  </a:lnTo>
                  <a:lnTo>
                    <a:pt x="802" y="1773"/>
                  </a:lnTo>
                  <a:lnTo>
                    <a:pt x="799" y="1770"/>
                  </a:lnTo>
                  <a:cubicBezTo>
                    <a:pt x="796" y="1732"/>
                    <a:pt x="799" y="1692"/>
                    <a:pt x="802" y="1654"/>
                  </a:cubicBezTo>
                  <a:close/>
                  <a:moveTo>
                    <a:pt x="2548" y="1723"/>
                  </a:moveTo>
                  <a:cubicBezTo>
                    <a:pt x="2548" y="1783"/>
                    <a:pt x="2548" y="1783"/>
                    <a:pt x="2551" y="1783"/>
                  </a:cubicBezTo>
                  <a:lnTo>
                    <a:pt x="2554" y="1783"/>
                  </a:lnTo>
                  <a:lnTo>
                    <a:pt x="2551" y="1723"/>
                  </a:lnTo>
                  <a:close/>
                  <a:moveTo>
                    <a:pt x="25" y="952"/>
                  </a:moveTo>
                  <a:cubicBezTo>
                    <a:pt x="19" y="993"/>
                    <a:pt x="19" y="1030"/>
                    <a:pt x="22" y="1071"/>
                  </a:cubicBezTo>
                  <a:lnTo>
                    <a:pt x="16" y="1071"/>
                  </a:lnTo>
                  <a:cubicBezTo>
                    <a:pt x="16" y="1071"/>
                    <a:pt x="16" y="1071"/>
                    <a:pt x="16" y="1071"/>
                  </a:cubicBezTo>
                  <a:cubicBezTo>
                    <a:pt x="15" y="1071"/>
                    <a:pt x="13" y="1074"/>
                    <a:pt x="13" y="1128"/>
                  </a:cubicBezTo>
                  <a:cubicBezTo>
                    <a:pt x="13" y="1187"/>
                    <a:pt x="9" y="1187"/>
                    <a:pt x="6" y="1187"/>
                  </a:cubicBezTo>
                  <a:cubicBezTo>
                    <a:pt x="6" y="1170"/>
                    <a:pt x="6" y="1162"/>
                    <a:pt x="6" y="1162"/>
                  </a:cubicBezTo>
                  <a:lnTo>
                    <a:pt x="6" y="1162"/>
                  </a:lnTo>
                  <a:cubicBezTo>
                    <a:pt x="5" y="1162"/>
                    <a:pt x="4" y="1205"/>
                    <a:pt x="6" y="1247"/>
                  </a:cubicBezTo>
                  <a:cubicBezTo>
                    <a:pt x="6" y="1284"/>
                    <a:pt x="6" y="1325"/>
                    <a:pt x="3" y="1363"/>
                  </a:cubicBezTo>
                  <a:lnTo>
                    <a:pt x="3" y="1482"/>
                  </a:lnTo>
                  <a:cubicBezTo>
                    <a:pt x="0" y="1560"/>
                    <a:pt x="3" y="1638"/>
                    <a:pt x="6" y="1720"/>
                  </a:cubicBezTo>
                  <a:cubicBezTo>
                    <a:pt x="14" y="1755"/>
                    <a:pt x="20" y="1789"/>
                    <a:pt x="24" y="1789"/>
                  </a:cubicBezTo>
                  <a:cubicBezTo>
                    <a:pt x="27" y="1789"/>
                    <a:pt x="28" y="1771"/>
                    <a:pt x="28" y="1723"/>
                  </a:cubicBezTo>
                  <a:cubicBezTo>
                    <a:pt x="31" y="1701"/>
                    <a:pt x="31" y="1682"/>
                    <a:pt x="35" y="1663"/>
                  </a:cubicBezTo>
                  <a:cubicBezTo>
                    <a:pt x="41" y="1682"/>
                    <a:pt x="41" y="1704"/>
                    <a:pt x="41" y="1723"/>
                  </a:cubicBezTo>
                  <a:cubicBezTo>
                    <a:pt x="41" y="1783"/>
                    <a:pt x="53" y="1786"/>
                    <a:pt x="69" y="1786"/>
                  </a:cubicBezTo>
                  <a:cubicBezTo>
                    <a:pt x="88" y="1789"/>
                    <a:pt x="97" y="1792"/>
                    <a:pt x="100" y="1852"/>
                  </a:cubicBezTo>
                  <a:cubicBezTo>
                    <a:pt x="103" y="1911"/>
                    <a:pt x="107" y="1911"/>
                    <a:pt x="107" y="1911"/>
                  </a:cubicBezTo>
                  <a:cubicBezTo>
                    <a:pt x="107" y="1865"/>
                    <a:pt x="118" y="1856"/>
                    <a:pt x="133" y="1856"/>
                  </a:cubicBezTo>
                  <a:cubicBezTo>
                    <a:pt x="138" y="1856"/>
                    <a:pt x="142" y="1857"/>
                    <a:pt x="147" y="1858"/>
                  </a:cubicBezTo>
                  <a:cubicBezTo>
                    <a:pt x="152" y="1858"/>
                    <a:pt x="157" y="1859"/>
                    <a:pt x="162" y="1859"/>
                  </a:cubicBezTo>
                  <a:cubicBezTo>
                    <a:pt x="178" y="1859"/>
                    <a:pt x="191" y="1851"/>
                    <a:pt x="191" y="1804"/>
                  </a:cubicBezTo>
                  <a:lnTo>
                    <a:pt x="197" y="1804"/>
                  </a:lnTo>
                  <a:cubicBezTo>
                    <a:pt x="197" y="1864"/>
                    <a:pt x="204" y="1864"/>
                    <a:pt x="210" y="1867"/>
                  </a:cubicBezTo>
                  <a:cubicBezTo>
                    <a:pt x="216" y="1808"/>
                    <a:pt x="223" y="1808"/>
                    <a:pt x="223" y="1808"/>
                  </a:cubicBezTo>
                  <a:cubicBezTo>
                    <a:pt x="223" y="1867"/>
                    <a:pt x="226" y="1867"/>
                    <a:pt x="232" y="1870"/>
                  </a:cubicBezTo>
                  <a:cubicBezTo>
                    <a:pt x="238" y="1870"/>
                    <a:pt x="241" y="1870"/>
                    <a:pt x="241" y="1811"/>
                  </a:cubicBezTo>
                  <a:cubicBezTo>
                    <a:pt x="244" y="1811"/>
                    <a:pt x="266" y="1814"/>
                    <a:pt x="276" y="1873"/>
                  </a:cubicBezTo>
                  <a:cubicBezTo>
                    <a:pt x="277" y="1891"/>
                    <a:pt x="278" y="1899"/>
                    <a:pt x="279" y="1899"/>
                  </a:cubicBezTo>
                  <a:cubicBezTo>
                    <a:pt x="281" y="1899"/>
                    <a:pt x="283" y="1859"/>
                    <a:pt x="285" y="1817"/>
                  </a:cubicBezTo>
                  <a:cubicBezTo>
                    <a:pt x="285" y="1779"/>
                    <a:pt x="285" y="1739"/>
                    <a:pt x="291" y="1701"/>
                  </a:cubicBezTo>
                  <a:lnTo>
                    <a:pt x="291" y="1817"/>
                  </a:lnTo>
                  <a:cubicBezTo>
                    <a:pt x="288" y="1877"/>
                    <a:pt x="288" y="1877"/>
                    <a:pt x="295" y="1877"/>
                  </a:cubicBezTo>
                  <a:lnTo>
                    <a:pt x="301" y="1880"/>
                  </a:lnTo>
                  <a:cubicBezTo>
                    <a:pt x="301" y="1831"/>
                    <a:pt x="311" y="1822"/>
                    <a:pt x="327" y="1822"/>
                  </a:cubicBezTo>
                  <a:cubicBezTo>
                    <a:pt x="331" y="1822"/>
                    <a:pt x="334" y="1823"/>
                    <a:pt x="338" y="1823"/>
                  </a:cubicBezTo>
                  <a:cubicBezTo>
                    <a:pt x="345" y="1825"/>
                    <a:pt x="351" y="1826"/>
                    <a:pt x="356" y="1826"/>
                  </a:cubicBezTo>
                  <a:cubicBezTo>
                    <a:pt x="371" y="1826"/>
                    <a:pt x="376" y="1815"/>
                    <a:pt x="376" y="1770"/>
                  </a:cubicBezTo>
                  <a:cubicBezTo>
                    <a:pt x="376" y="1741"/>
                    <a:pt x="377" y="1727"/>
                    <a:pt x="379" y="1727"/>
                  </a:cubicBezTo>
                  <a:cubicBezTo>
                    <a:pt x="381" y="1727"/>
                    <a:pt x="384" y="1743"/>
                    <a:pt x="389" y="1773"/>
                  </a:cubicBezTo>
                  <a:cubicBezTo>
                    <a:pt x="401" y="1888"/>
                    <a:pt x="405" y="1929"/>
                    <a:pt x="407" y="1929"/>
                  </a:cubicBezTo>
                  <a:cubicBezTo>
                    <a:pt x="409" y="1929"/>
                    <a:pt x="409" y="1916"/>
                    <a:pt x="411" y="1895"/>
                  </a:cubicBezTo>
                  <a:cubicBezTo>
                    <a:pt x="407" y="1855"/>
                    <a:pt x="407" y="1814"/>
                    <a:pt x="407" y="1776"/>
                  </a:cubicBezTo>
                  <a:cubicBezTo>
                    <a:pt x="407" y="1717"/>
                    <a:pt x="408" y="1687"/>
                    <a:pt x="409" y="1687"/>
                  </a:cubicBezTo>
                  <a:cubicBezTo>
                    <a:pt x="411" y="1687"/>
                    <a:pt x="412" y="1717"/>
                    <a:pt x="414" y="1776"/>
                  </a:cubicBezTo>
                  <a:cubicBezTo>
                    <a:pt x="414" y="1823"/>
                    <a:pt x="421" y="1843"/>
                    <a:pt x="430" y="1843"/>
                  </a:cubicBezTo>
                  <a:cubicBezTo>
                    <a:pt x="444" y="1843"/>
                    <a:pt x="462" y="1795"/>
                    <a:pt x="464" y="1723"/>
                  </a:cubicBezTo>
                  <a:lnTo>
                    <a:pt x="464" y="1783"/>
                  </a:lnTo>
                  <a:cubicBezTo>
                    <a:pt x="464" y="1842"/>
                    <a:pt x="467" y="1842"/>
                    <a:pt x="480" y="1845"/>
                  </a:cubicBezTo>
                  <a:lnTo>
                    <a:pt x="489" y="1845"/>
                  </a:lnTo>
                  <a:cubicBezTo>
                    <a:pt x="489" y="1797"/>
                    <a:pt x="492" y="1779"/>
                    <a:pt x="496" y="1779"/>
                  </a:cubicBezTo>
                  <a:cubicBezTo>
                    <a:pt x="501" y="1779"/>
                    <a:pt x="508" y="1814"/>
                    <a:pt x="508" y="1848"/>
                  </a:cubicBezTo>
                  <a:cubicBezTo>
                    <a:pt x="511" y="1908"/>
                    <a:pt x="511" y="1908"/>
                    <a:pt x="517" y="1908"/>
                  </a:cubicBezTo>
                  <a:cubicBezTo>
                    <a:pt x="521" y="1860"/>
                    <a:pt x="526" y="1843"/>
                    <a:pt x="530" y="1843"/>
                  </a:cubicBezTo>
                  <a:cubicBezTo>
                    <a:pt x="537" y="1843"/>
                    <a:pt x="542" y="1879"/>
                    <a:pt x="542" y="1914"/>
                  </a:cubicBezTo>
                  <a:lnTo>
                    <a:pt x="548" y="1914"/>
                  </a:lnTo>
                  <a:cubicBezTo>
                    <a:pt x="551" y="1866"/>
                    <a:pt x="556" y="1857"/>
                    <a:pt x="559" y="1857"/>
                  </a:cubicBezTo>
                  <a:cubicBezTo>
                    <a:pt x="560" y="1857"/>
                    <a:pt x="560" y="1857"/>
                    <a:pt x="561" y="1858"/>
                  </a:cubicBezTo>
                  <a:cubicBezTo>
                    <a:pt x="570" y="1858"/>
                    <a:pt x="574" y="1858"/>
                    <a:pt x="570" y="1798"/>
                  </a:cubicBezTo>
                  <a:cubicBezTo>
                    <a:pt x="567" y="1761"/>
                    <a:pt x="570" y="1720"/>
                    <a:pt x="574" y="1682"/>
                  </a:cubicBezTo>
                  <a:lnTo>
                    <a:pt x="574" y="1739"/>
                  </a:lnTo>
                  <a:cubicBezTo>
                    <a:pt x="574" y="1798"/>
                    <a:pt x="583" y="1801"/>
                    <a:pt x="595" y="1801"/>
                  </a:cubicBezTo>
                  <a:cubicBezTo>
                    <a:pt x="611" y="1804"/>
                    <a:pt x="617" y="1804"/>
                    <a:pt x="621" y="1864"/>
                  </a:cubicBezTo>
                  <a:lnTo>
                    <a:pt x="624" y="1804"/>
                  </a:lnTo>
                  <a:cubicBezTo>
                    <a:pt x="625" y="1777"/>
                    <a:pt x="627" y="1763"/>
                    <a:pt x="628" y="1763"/>
                  </a:cubicBezTo>
                  <a:cubicBezTo>
                    <a:pt x="629" y="1763"/>
                    <a:pt x="630" y="1777"/>
                    <a:pt x="630" y="1808"/>
                  </a:cubicBezTo>
                  <a:cubicBezTo>
                    <a:pt x="632" y="1838"/>
                    <a:pt x="636" y="1853"/>
                    <a:pt x="640" y="1853"/>
                  </a:cubicBezTo>
                  <a:cubicBezTo>
                    <a:pt x="644" y="1853"/>
                    <a:pt x="649" y="1839"/>
                    <a:pt x="652" y="1811"/>
                  </a:cubicBezTo>
                  <a:lnTo>
                    <a:pt x="658" y="1811"/>
                  </a:lnTo>
                  <a:cubicBezTo>
                    <a:pt x="660" y="1871"/>
                    <a:pt x="663" y="1900"/>
                    <a:pt x="666" y="1900"/>
                  </a:cubicBezTo>
                  <a:cubicBezTo>
                    <a:pt x="669" y="1900"/>
                    <a:pt x="672" y="1871"/>
                    <a:pt x="674" y="1814"/>
                  </a:cubicBezTo>
                  <a:cubicBezTo>
                    <a:pt x="674" y="1873"/>
                    <a:pt x="677" y="1873"/>
                    <a:pt x="680" y="1873"/>
                  </a:cubicBezTo>
                  <a:cubicBezTo>
                    <a:pt x="683" y="1844"/>
                    <a:pt x="688" y="1830"/>
                    <a:pt x="692" y="1830"/>
                  </a:cubicBezTo>
                  <a:cubicBezTo>
                    <a:pt x="696" y="1830"/>
                    <a:pt x="699" y="1846"/>
                    <a:pt x="699" y="1877"/>
                  </a:cubicBezTo>
                  <a:lnTo>
                    <a:pt x="702" y="1877"/>
                  </a:lnTo>
                  <a:cubicBezTo>
                    <a:pt x="705" y="1817"/>
                    <a:pt x="708" y="1817"/>
                    <a:pt x="711" y="1817"/>
                  </a:cubicBezTo>
                  <a:cubicBezTo>
                    <a:pt x="712" y="1818"/>
                    <a:pt x="713" y="1818"/>
                    <a:pt x="713" y="1818"/>
                  </a:cubicBezTo>
                  <a:cubicBezTo>
                    <a:pt x="716" y="1818"/>
                    <a:pt x="718" y="1809"/>
                    <a:pt x="721" y="1761"/>
                  </a:cubicBezTo>
                  <a:cubicBezTo>
                    <a:pt x="724" y="1701"/>
                    <a:pt x="727" y="1701"/>
                    <a:pt x="727" y="1701"/>
                  </a:cubicBezTo>
                  <a:lnTo>
                    <a:pt x="727" y="1701"/>
                  </a:lnTo>
                  <a:cubicBezTo>
                    <a:pt x="727" y="1742"/>
                    <a:pt x="727" y="1779"/>
                    <a:pt x="724" y="1820"/>
                  </a:cubicBezTo>
                  <a:cubicBezTo>
                    <a:pt x="721" y="1844"/>
                    <a:pt x="721" y="1858"/>
                    <a:pt x="723" y="1858"/>
                  </a:cubicBezTo>
                  <a:cubicBezTo>
                    <a:pt x="726" y="1858"/>
                    <a:pt x="731" y="1831"/>
                    <a:pt x="736" y="1764"/>
                  </a:cubicBezTo>
                  <a:cubicBezTo>
                    <a:pt x="741" y="1704"/>
                    <a:pt x="744" y="1674"/>
                    <a:pt x="744" y="1674"/>
                  </a:cubicBezTo>
                  <a:lnTo>
                    <a:pt x="744" y="1674"/>
                  </a:lnTo>
                  <a:cubicBezTo>
                    <a:pt x="744" y="1674"/>
                    <a:pt x="743" y="1704"/>
                    <a:pt x="740" y="1764"/>
                  </a:cubicBezTo>
                  <a:cubicBezTo>
                    <a:pt x="737" y="1806"/>
                    <a:pt x="735" y="1847"/>
                    <a:pt x="736" y="1847"/>
                  </a:cubicBezTo>
                  <a:cubicBezTo>
                    <a:pt x="737" y="1847"/>
                    <a:pt x="738" y="1840"/>
                    <a:pt x="740" y="1823"/>
                  </a:cubicBezTo>
                  <a:cubicBezTo>
                    <a:pt x="740" y="1823"/>
                    <a:pt x="746" y="1823"/>
                    <a:pt x="746" y="1764"/>
                  </a:cubicBezTo>
                  <a:lnTo>
                    <a:pt x="755" y="1764"/>
                  </a:lnTo>
                  <a:cubicBezTo>
                    <a:pt x="762" y="1826"/>
                    <a:pt x="765" y="1826"/>
                    <a:pt x="768" y="1826"/>
                  </a:cubicBezTo>
                  <a:cubicBezTo>
                    <a:pt x="769" y="1797"/>
                    <a:pt x="770" y="1782"/>
                    <a:pt x="771" y="1782"/>
                  </a:cubicBezTo>
                  <a:cubicBezTo>
                    <a:pt x="772" y="1782"/>
                    <a:pt x="773" y="1797"/>
                    <a:pt x="774" y="1826"/>
                  </a:cubicBezTo>
                  <a:cubicBezTo>
                    <a:pt x="774" y="1851"/>
                    <a:pt x="775" y="1866"/>
                    <a:pt x="775" y="1866"/>
                  </a:cubicBezTo>
                  <a:cubicBezTo>
                    <a:pt x="776" y="1866"/>
                    <a:pt x="777" y="1837"/>
                    <a:pt x="777" y="1767"/>
                  </a:cubicBezTo>
                  <a:cubicBezTo>
                    <a:pt x="779" y="1739"/>
                    <a:pt x="780" y="1725"/>
                    <a:pt x="782" y="1725"/>
                  </a:cubicBezTo>
                  <a:cubicBezTo>
                    <a:pt x="783" y="1725"/>
                    <a:pt x="785" y="1740"/>
                    <a:pt x="787" y="1770"/>
                  </a:cubicBezTo>
                  <a:cubicBezTo>
                    <a:pt x="787" y="1840"/>
                    <a:pt x="788" y="1869"/>
                    <a:pt x="789" y="1869"/>
                  </a:cubicBezTo>
                  <a:cubicBezTo>
                    <a:pt x="789" y="1869"/>
                    <a:pt x="790" y="1854"/>
                    <a:pt x="790" y="1830"/>
                  </a:cubicBezTo>
                  <a:cubicBezTo>
                    <a:pt x="793" y="1770"/>
                    <a:pt x="796" y="1770"/>
                    <a:pt x="796" y="1770"/>
                  </a:cubicBezTo>
                  <a:cubicBezTo>
                    <a:pt x="796" y="1830"/>
                    <a:pt x="824" y="1833"/>
                    <a:pt x="852" y="1839"/>
                  </a:cubicBezTo>
                  <a:cubicBezTo>
                    <a:pt x="859" y="1798"/>
                    <a:pt x="859" y="1761"/>
                    <a:pt x="859" y="1720"/>
                  </a:cubicBezTo>
                  <a:cubicBezTo>
                    <a:pt x="859" y="1671"/>
                    <a:pt x="859" y="1652"/>
                    <a:pt x="859" y="1652"/>
                  </a:cubicBezTo>
                  <a:cubicBezTo>
                    <a:pt x="859" y="1652"/>
                    <a:pt x="860" y="1686"/>
                    <a:pt x="862" y="1720"/>
                  </a:cubicBezTo>
                  <a:cubicBezTo>
                    <a:pt x="863" y="1810"/>
                    <a:pt x="866" y="1854"/>
                    <a:pt x="867" y="1854"/>
                  </a:cubicBezTo>
                  <a:cubicBezTo>
                    <a:pt x="869" y="1854"/>
                    <a:pt x="870" y="1810"/>
                    <a:pt x="868" y="1723"/>
                  </a:cubicBezTo>
                  <a:cubicBezTo>
                    <a:pt x="867" y="1663"/>
                    <a:pt x="866" y="1634"/>
                    <a:pt x="866" y="1634"/>
                  </a:cubicBezTo>
                  <a:lnTo>
                    <a:pt x="866" y="1634"/>
                  </a:lnTo>
                  <a:cubicBezTo>
                    <a:pt x="867" y="1634"/>
                    <a:pt x="868" y="1663"/>
                    <a:pt x="871" y="1723"/>
                  </a:cubicBezTo>
                  <a:cubicBezTo>
                    <a:pt x="873" y="1753"/>
                    <a:pt x="874" y="1768"/>
                    <a:pt x="874" y="1768"/>
                  </a:cubicBezTo>
                  <a:cubicBezTo>
                    <a:pt x="875" y="1768"/>
                    <a:pt x="876" y="1753"/>
                    <a:pt x="878" y="1723"/>
                  </a:cubicBezTo>
                  <a:cubicBezTo>
                    <a:pt x="878" y="1693"/>
                    <a:pt x="878" y="1678"/>
                    <a:pt x="879" y="1678"/>
                  </a:cubicBezTo>
                  <a:cubicBezTo>
                    <a:pt x="880" y="1678"/>
                    <a:pt x="881" y="1693"/>
                    <a:pt x="881" y="1723"/>
                  </a:cubicBezTo>
                  <a:cubicBezTo>
                    <a:pt x="883" y="1765"/>
                    <a:pt x="885" y="1807"/>
                    <a:pt x="886" y="1807"/>
                  </a:cubicBezTo>
                  <a:cubicBezTo>
                    <a:pt x="887" y="1807"/>
                    <a:pt x="887" y="1800"/>
                    <a:pt x="887" y="1783"/>
                  </a:cubicBezTo>
                  <a:cubicBezTo>
                    <a:pt x="887" y="1783"/>
                    <a:pt x="890" y="1783"/>
                    <a:pt x="893" y="1842"/>
                  </a:cubicBezTo>
                  <a:cubicBezTo>
                    <a:pt x="894" y="1860"/>
                    <a:pt x="895" y="1867"/>
                    <a:pt x="896" y="1867"/>
                  </a:cubicBezTo>
                  <a:cubicBezTo>
                    <a:pt x="898" y="1867"/>
                    <a:pt x="900" y="1827"/>
                    <a:pt x="903" y="1786"/>
                  </a:cubicBezTo>
                  <a:cubicBezTo>
                    <a:pt x="907" y="1728"/>
                    <a:pt x="910" y="1699"/>
                    <a:pt x="912" y="1699"/>
                  </a:cubicBezTo>
                  <a:cubicBezTo>
                    <a:pt x="914" y="1699"/>
                    <a:pt x="914" y="1728"/>
                    <a:pt x="912" y="1786"/>
                  </a:cubicBezTo>
                  <a:cubicBezTo>
                    <a:pt x="911" y="1832"/>
                    <a:pt x="912" y="1852"/>
                    <a:pt x="915" y="1852"/>
                  </a:cubicBezTo>
                  <a:cubicBezTo>
                    <a:pt x="919" y="1852"/>
                    <a:pt x="926" y="1802"/>
                    <a:pt x="928" y="1729"/>
                  </a:cubicBezTo>
                  <a:cubicBezTo>
                    <a:pt x="929" y="1662"/>
                    <a:pt x="930" y="1634"/>
                    <a:pt x="931" y="1634"/>
                  </a:cubicBezTo>
                  <a:cubicBezTo>
                    <a:pt x="931" y="1634"/>
                    <a:pt x="931" y="1648"/>
                    <a:pt x="931" y="1673"/>
                  </a:cubicBezTo>
                  <a:cubicBezTo>
                    <a:pt x="931" y="1729"/>
                    <a:pt x="934" y="1732"/>
                    <a:pt x="934" y="1732"/>
                  </a:cubicBezTo>
                  <a:cubicBezTo>
                    <a:pt x="937" y="1732"/>
                    <a:pt x="940" y="1732"/>
                    <a:pt x="940" y="1792"/>
                  </a:cubicBezTo>
                  <a:cubicBezTo>
                    <a:pt x="940" y="1792"/>
                    <a:pt x="943" y="1792"/>
                    <a:pt x="950" y="1732"/>
                  </a:cubicBezTo>
                  <a:cubicBezTo>
                    <a:pt x="952" y="1689"/>
                    <a:pt x="955" y="1670"/>
                    <a:pt x="958" y="1670"/>
                  </a:cubicBezTo>
                  <a:cubicBezTo>
                    <a:pt x="962" y="1670"/>
                    <a:pt x="966" y="1721"/>
                    <a:pt x="968" y="1795"/>
                  </a:cubicBezTo>
                  <a:lnTo>
                    <a:pt x="975" y="1736"/>
                  </a:lnTo>
                  <a:cubicBezTo>
                    <a:pt x="977" y="1664"/>
                    <a:pt x="979" y="1614"/>
                    <a:pt x="980" y="1614"/>
                  </a:cubicBezTo>
                  <a:cubicBezTo>
                    <a:pt x="980" y="1614"/>
                    <a:pt x="981" y="1633"/>
                    <a:pt x="981" y="1679"/>
                  </a:cubicBezTo>
                  <a:lnTo>
                    <a:pt x="981" y="1739"/>
                  </a:lnTo>
                  <a:cubicBezTo>
                    <a:pt x="982" y="1694"/>
                    <a:pt x="985" y="1675"/>
                    <a:pt x="987" y="1675"/>
                  </a:cubicBezTo>
                  <a:cubicBezTo>
                    <a:pt x="992" y="1675"/>
                    <a:pt x="997" y="1726"/>
                    <a:pt x="997" y="1798"/>
                  </a:cubicBezTo>
                  <a:cubicBezTo>
                    <a:pt x="997" y="1858"/>
                    <a:pt x="997" y="1858"/>
                    <a:pt x="1000" y="1858"/>
                  </a:cubicBezTo>
                  <a:lnTo>
                    <a:pt x="1000" y="1798"/>
                  </a:lnTo>
                  <a:cubicBezTo>
                    <a:pt x="997" y="1761"/>
                    <a:pt x="997" y="1720"/>
                    <a:pt x="1003" y="1682"/>
                  </a:cubicBezTo>
                  <a:cubicBezTo>
                    <a:pt x="1006" y="1682"/>
                    <a:pt x="1009" y="1682"/>
                    <a:pt x="1009" y="1742"/>
                  </a:cubicBezTo>
                  <a:cubicBezTo>
                    <a:pt x="1011" y="1784"/>
                    <a:pt x="1014" y="1826"/>
                    <a:pt x="1015" y="1826"/>
                  </a:cubicBezTo>
                  <a:cubicBezTo>
                    <a:pt x="1015" y="1826"/>
                    <a:pt x="1015" y="1819"/>
                    <a:pt x="1015" y="1801"/>
                  </a:cubicBezTo>
                  <a:cubicBezTo>
                    <a:pt x="1015" y="1801"/>
                    <a:pt x="1019" y="1801"/>
                    <a:pt x="1022" y="1861"/>
                  </a:cubicBezTo>
                  <a:lnTo>
                    <a:pt x="1034" y="1864"/>
                  </a:lnTo>
                  <a:cubicBezTo>
                    <a:pt x="1036" y="1834"/>
                    <a:pt x="1038" y="1819"/>
                    <a:pt x="1040" y="1819"/>
                  </a:cubicBezTo>
                  <a:cubicBezTo>
                    <a:pt x="1042" y="1819"/>
                    <a:pt x="1044" y="1834"/>
                    <a:pt x="1044" y="1864"/>
                  </a:cubicBezTo>
                  <a:cubicBezTo>
                    <a:pt x="1044" y="1864"/>
                    <a:pt x="1050" y="1864"/>
                    <a:pt x="1053" y="1808"/>
                  </a:cubicBezTo>
                  <a:cubicBezTo>
                    <a:pt x="1059" y="1808"/>
                    <a:pt x="1062" y="1808"/>
                    <a:pt x="1062" y="1867"/>
                  </a:cubicBezTo>
                  <a:cubicBezTo>
                    <a:pt x="1061" y="1897"/>
                    <a:pt x="1061" y="1912"/>
                    <a:pt x="1062" y="1912"/>
                  </a:cubicBezTo>
                  <a:cubicBezTo>
                    <a:pt x="1062" y="1912"/>
                    <a:pt x="1064" y="1897"/>
                    <a:pt x="1066" y="1867"/>
                  </a:cubicBezTo>
                  <a:cubicBezTo>
                    <a:pt x="1066" y="1819"/>
                    <a:pt x="1068" y="1810"/>
                    <a:pt x="1070" y="1810"/>
                  </a:cubicBezTo>
                  <a:cubicBezTo>
                    <a:pt x="1071" y="1810"/>
                    <a:pt x="1071" y="1810"/>
                    <a:pt x="1072" y="1811"/>
                  </a:cubicBezTo>
                  <a:lnTo>
                    <a:pt x="1075" y="1811"/>
                  </a:lnTo>
                  <a:cubicBezTo>
                    <a:pt x="1075" y="1751"/>
                    <a:pt x="1075" y="1751"/>
                    <a:pt x="1081" y="1751"/>
                  </a:cubicBezTo>
                  <a:cubicBezTo>
                    <a:pt x="1084" y="1751"/>
                    <a:pt x="1091" y="1814"/>
                    <a:pt x="1097" y="1814"/>
                  </a:cubicBezTo>
                  <a:cubicBezTo>
                    <a:pt x="1103" y="1814"/>
                    <a:pt x="1103" y="1814"/>
                    <a:pt x="1103" y="1754"/>
                  </a:cubicBezTo>
                  <a:cubicBezTo>
                    <a:pt x="1101" y="1754"/>
                    <a:pt x="1100" y="1728"/>
                    <a:pt x="1102" y="1728"/>
                  </a:cubicBezTo>
                  <a:lnTo>
                    <a:pt x="1102" y="1728"/>
                  </a:lnTo>
                  <a:cubicBezTo>
                    <a:pt x="1103" y="1728"/>
                    <a:pt x="1104" y="1735"/>
                    <a:pt x="1106" y="1754"/>
                  </a:cubicBezTo>
                  <a:cubicBezTo>
                    <a:pt x="1109" y="1754"/>
                    <a:pt x="1116" y="1817"/>
                    <a:pt x="1125" y="1817"/>
                  </a:cubicBezTo>
                  <a:cubicBezTo>
                    <a:pt x="1127" y="1818"/>
                    <a:pt x="1129" y="1818"/>
                    <a:pt x="1131" y="1818"/>
                  </a:cubicBezTo>
                  <a:cubicBezTo>
                    <a:pt x="1138" y="1818"/>
                    <a:pt x="1138" y="1809"/>
                    <a:pt x="1138" y="1761"/>
                  </a:cubicBezTo>
                  <a:cubicBezTo>
                    <a:pt x="1136" y="1701"/>
                    <a:pt x="1136" y="1671"/>
                    <a:pt x="1137" y="1671"/>
                  </a:cubicBezTo>
                  <a:lnTo>
                    <a:pt x="1137" y="1671"/>
                  </a:lnTo>
                  <a:cubicBezTo>
                    <a:pt x="1138" y="1671"/>
                    <a:pt x="1139" y="1701"/>
                    <a:pt x="1141" y="1761"/>
                  </a:cubicBezTo>
                  <a:cubicBezTo>
                    <a:pt x="1144" y="1830"/>
                    <a:pt x="1147" y="1859"/>
                    <a:pt x="1149" y="1859"/>
                  </a:cubicBezTo>
                  <a:cubicBezTo>
                    <a:pt x="1150" y="1859"/>
                    <a:pt x="1150" y="1845"/>
                    <a:pt x="1150" y="1820"/>
                  </a:cubicBezTo>
                  <a:cubicBezTo>
                    <a:pt x="1153" y="1772"/>
                    <a:pt x="1153" y="1763"/>
                    <a:pt x="1155" y="1763"/>
                  </a:cubicBezTo>
                  <a:cubicBezTo>
                    <a:pt x="1155" y="1763"/>
                    <a:pt x="1156" y="1763"/>
                    <a:pt x="1156" y="1764"/>
                  </a:cubicBezTo>
                  <a:cubicBezTo>
                    <a:pt x="1156" y="1792"/>
                    <a:pt x="1157" y="1807"/>
                    <a:pt x="1159" y="1807"/>
                  </a:cubicBezTo>
                  <a:cubicBezTo>
                    <a:pt x="1160" y="1807"/>
                    <a:pt x="1163" y="1793"/>
                    <a:pt x="1166" y="1764"/>
                  </a:cubicBezTo>
                  <a:cubicBezTo>
                    <a:pt x="1169" y="1764"/>
                    <a:pt x="1169" y="1764"/>
                    <a:pt x="1169" y="1823"/>
                  </a:cubicBezTo>
                  <a:lnTo>
                    <a:pt x="1175" y="1823"/>
                  </a:lnTo>
                  <a:cubicBezTo>
                    <a:pt x="1178" y="1776"/>
                    <a:pt x="1182" y="1758"/>
                    <a:pt x="1187" y="1758"/>
                  </a:cubicBezTo>
                  <a:cubicBezTo>
                    <a:pt x="1194" y="1758"/>
                    <a:pt x="1202" y="1794"/>
                    <a:pt x="1203" y="1830"/>
                  </a:cubicBezTo>
                  <a:cubicBezTo>
                    <a:pt x="1203" y="1830"/>
                    <a:pt x="1207" y="1830"/>
                    <a:pt x="1210" y="1770"/>
                  </a:cubicBezTo>
                  <a:cubicBezTo>
                    <a:pt x="1211" y="1712"/>
                    <a:pt x="1213" y="1683"/>
                    <a:pt x="1214" y="1683"/>
                  </a:cubicBezTo>
                  <a:cubicBezTo>
                    <a:pt x="1215" y="1683"/>
                    <a:pt x="1216" y="1712"/>
                    <a:pt x="1216" y="1770"/>
                  </a:cubicBezTo>
                  <a:cubicBezTo>
                    <a:pt x="1216" y="1830"/>
                    <a:pt x="1216" y="1859"/>
                    <a:pt x="1216" y="1859"/>
                  </a:cubicBezTo>
                  <a:cubicBezTo>
                    <a:pt x="1217" y="1859"/>
                    <a:pt x="1218" y="1830"/>
                    <a:pt x="1219" y="1770"/>
                  </a:cubicBezTo>
                  <a:cubicBezTo>
                    <a:pt x="1220" y="1747"/>
                    <a:pt x="1224" y="1733"/>
                    <a:pt x="1227" y="1733"/>
                  </a:cubicBezTo>
                  <a:cubicBezTo>
                    <a:pt x="1232" y="1733"/>
                    <a:pt x="1237" y="1762"/>
                    <a:pt x="1235" y="1833"/>
                  </a:cubicBezTo>
                  <a:lnTo>
                    <a:pt x="1235" y="1952"/>
                  </a:lnTo>
                  <a:cubicBezTo>
                    <a:pt x="1238" y="1892"/>
                    <a:pt x="1241" y="1892"/>
                    <a:pt x="1241" y="1892"/>
                  </a:cubicBezTo>
                  <a:cubicBezTo>
                    <a:pt x="1241" y="1844"/>
                    <a:pt x="1243" y="1835"/>
                    <a:pt x="1249" y="1835"/>
                  </a:cubicBezTo>
                  <a:cubicBezTo>
                    <a:pt x="1250" y="1835"/>
                    <a:pt x="1252" y="1835"/>
                    <a:pt x="1254" y="1836"/>
                  </a:cubicBezTo>
                  <a:cubicBezTo>
                    <a:pt x="1260" y="1836"/>
                    <a:pt x="1272" y="1779"/>
                    <a:pt x="1279" y="1779"/>
                  </a:cubicBezTo>
                  <a:cubicBezTo>
                    <a:pt x="1285" y="1779"/>
                    <a:pt x="1294" y="1783"/>
                    <a:pt x="1297" y="1842"/>
                  </a:cubicBezTo>
                  <a:cubicBezTo>
                    <a:pt x="1301" y="1842"/>
                    <a:pt x="1304" y="1842"/>
                    <a:pt x="1310" y="1786"/>
                  </a:cubicBezTo>
                  <a:cubicBezTo>
                    <a:pt x="1312" y="1756"/>
                    <a:pt x="1314" y="1741"/>
                    <a:pt x="1316" y="1741"/>
                  </a:cubicBezTo>
                  <a:cubicBezTo>
                    <a:pt x="1318" y="1741"/>
                    <a:pt x="1319" y="1756"/>
                    <a:pt x="1319" y="1786"/>
                  </a:cubicBezTo>
                  <a:lnTo>
                    <a:pt x="1323" y="1786"/>
                  </a:lnTo>
                  <a:cubicBezTo>
                    <a:pt x="1329" y="1729"/>
                    <a:pt x="1332" y="1729"/>
                    <a:pt x="1332" y="1729"/>
                  </a:cubicBezTo>
                  <a:cubicBezTo>
                    <a:pt x="1332" y="1771"/>
                    <a:pt x="1333" y="1813"/>
                    <a:pt x="1335" y="1813"/>
                  </a:cubicBezTo>
                  <a:cubicBezTo>
                    <a:pt x="1336" y="1813"/>
                    <a:pt x="1337" y="1806"/>
                    <a:pt x="1338" y="1789"/>
                  </a:cubicBezTo>
                  <a:cubicBezTo>
                    <a:pt x="1338" y="1729"/>
                    <a:pt x="1341" y="1729"/>
                    <a:pt x="1348" y="1729"/>
                  </a:cubicBezTo>
                  <a:cubicBezTo>
                    <a:pt x="1351" y="1763"/>
                    <a:pt x="1386" y="1783"/>
                    <a:pt x="1415" y="1783"/>
                  </a:cubicBezTo>
                  <a:cubicBezTo>
                    <a:pt x="1438" y="1783"/>
                    <a:pt x="1457" y="1771"/>
                    <a:pt x="1457" y="1745"/>
                  </a:cubicBezTo>
                  <a:lnTo>
                    <a:pt x="1467" y="1748"/>
                  </a:lnTo>
                  <a:lnTo>
                    <a:pt x="1476" y="1748"/>
                  </a:lnTo>
                  <a:cubicBezTo>
                    <a:pt x="1476" y="1799"/>
                    <a:pt x="1479" y="1818"/>
                    <a:pt x="1483" y="1818"/>
                  </a:cubicBezTo>
                  <a:cubicBezTo>
                    <a:pt x="1488" y="1818"/>
                    <a:pt x="1496" y="1785"/>
                    <a:pt x="1501" y="1751"/>
                  </a:cubicBezTo>
                  <a:cubicBezTo>
                    <a:pt x="1504" y="1695"/>
                    <a:pt x="1507" y="1695"/>
                    <a:pt x="1511" y="1695"/>
                  </a:cubicBezTo>
                  <a:cubicBezTo>
                    <a:pt x="1511" y="1765"/>
                    <a:pt x="1514" y="1793"/>
                    <a:pt x="1518" y="1793"/>
                  </a:cubicBezTo>
                  <a:cubicBezTo>
                    <a:pt x="1520" y="1793"/>
                    <a:pt x="1524" y="1779"/>
                    <a:pt x="1526" y="1754"/>
                  </a:cubicBezTo>
                  <a:cubicBezTo>
                    <a:pt x="1528" y="1697"/>
                    <a:pt x="1529" y="1668"/>
                    <a:pt x="1530" y="1668"/>
                  </a:cubicBezTo>
                  <a:cubicBezTo>
                    <a:pt x="1532" y="1668"/>
                    <a:pt x="1532" y="1698"/>
                    <a:pt x="1532" y="1757"/>
                  </a:cubicBezTo>
                  <a:cubicBezTo>
                    <a:pt x="1532" y="1810"/>
                    <a:pt x="1534" y="1839"/>
                    <a:pt x="1536" y="1839"/>
                  </a:cubicBezTo>
                  <a:cubicBezTo>
                    <a:pt x="1538" y="1839"/>
                    <a:pt x="1542" y="1796"/>
                    <a:pt x="1545" y="1698"/>
                  </a:cubicBezTo>
                  <a:cubicBezTo>
                    <a:pt x="1547" y="1670"/>
                    <a:pt x="1547" y="1656"/>
                    <a:pt x="1548" y="1656"/>
                  </a:cubicBezTo>
                  <a:cubicBezTo>
                    <a:pt x="1549" y="1656"/>
                    <a:pt x="1550" y="1671"/>
                    <a:pt x="1551" y="1701"/>
                  </a:cubicBezTo>
                  <a:cubicBezTo>
                    <a:pt x="1553" y="1771"/>
                    <a:pt x="1555" y="1800"/>
                    <a:pt x="1556" y="1800"/>
                  </a:cubicBezTo>
                  <a:cubicBezTo>
                    <a:pt x="1557" y="1800"/>
                    <a:pt x="1558" y="1785"/>
                    <a:pt x="1558" y="1761"/>
                  </a:cubicBezTo>
                  <a:cubicBezTo>
                    <a:pt x="1559" y="1701"/>
                    <a:pt x="1561" y="1671"/>
                    <a:pt x="1562" y="1671"/>
                  </a:cubicBezTo>
                  <a:cubicBezTo>
                    <a:pt x="1564" y="1671"/>
                    <a:pt x="1565" y="1701"/>
                    <a:pt x="1567" y="1761"/>
                  </a:cubicBezTo>
                  <a:cubicBezTo>
                    <a:pt x="1570" y="1821"/>
                    <a:pt x="1572" y="1850"/>
                    <a:pt x="1573" y="1850"/>
                  </a:cubicBezTo>
                  <a:cubicBezTo>
                    <a:pt x="1574" y="1850"/>
                    <a:pt x="1575" y="1821"/>
                    <a:pt x="1576" y="1764"/>
                  </a:cubicBezTo>
                  <a:cubicBezTo>
                    <a:pt x="1578" y="1705"/>
                    <a:pt x="1582" y="1676"/>
                    <a:pt x="1586" y="1676"/>
                  </a:cubicBezTo>
                  <a:cubicBezTo>
                    <a:pt x="1590" y="1676"/>
                    <a:pt x="1594" y="1705"/>
                    <a:pt x="1595" y="1764"/>
                  </a:cubicBezTo>
                  <a:cubicBezTo>
                    <a:pt x="1597" y="1766"/>
                    <a:pt x="1599" y="1793"/>
                    <a:pt x="1600" y="1793"/>
                  </a:cubicBezTo>
                  <a:cubicBezTo>
                    <a:pt x="1601" y="1793"/>
                    <a:pt x="1601" y="1787"/>
                    <a:pt x="1601" y="1767"/>
                  </a:cubicBezTo>
                  <a:lnTo>
                    <a:pt x="1605" y="1826"/>
                  </a:lnTo>
                  <a:lnTo>
                    <a:pt x="1611" y="1826"/>
                  </a:lnTo>
                  <a:lnTo>
                    <a:pt x="1611" y="1767"/>
                  </a:lnTo>
                  <a:cubicBezTo>
                    <a:pt x="1614" y="1767"/>
                    <a:pt x="1633" y="1830"/>
                    <a:pt x="1655" y="1833"/>
                  </a:cubicBezTo>
                  <a:cubicBezTo>
                    <a:pt x="1663" y="1834"/>
                    <a:pt x="1670" y="1835"/>
                    <a:pt x="1675" y="1835"/>
                  </a:cubicBezTo>
                  <a:cubicBezTo>
                    <a:pt x="1692" y="1835"/>
                    <a:pt x="1695" y="1824"/>
                    <a:pt x="1692" y="1779"/>
                  </a:cubicBezTo>
                  <a:cubicBezTo>
                    <a:pt x="1691" y="1720"/>
                    <a:pt x="1692" y="1690"/>
                    <a:pt x="1693" y="1690"/>
                  </a:cubicBezTo>
                  <a:cubicBezTo>
                    <a:pt x="1695" y="1690"/>
                    <a:pt x="1697" y="1720"/>
                    <a:pt x="1699" y="1779"/>
                  </a:cubicBezTo>
                  <a:cubicBezTo>
                    <a:pt x="1702" y="1779"/>
                    <a:pt x="1708" y="1839"/>
                    <a:pt x="1714" y="1842"/>
                  </a:cubicBezTo>
                  <a:cubicBezTo>
                    <a:pt x="1720" y="1842"/>
                    <a:pt x="1727" y="1842"/>
                    <a:pt x="1727" y="1902"/>
                  </a:cubicBezTo>
                  <a:lnTo>
                    <a:pt x="1730" y="1902"/>
                  </a:lnTo>
                  <a:cubicBezTo>
                    <a:pt x="1733" y="1835"/>
                    <a:pt x="1741" y="1808"/>
                    <a:pt x="1749" y="1808"/>
                  </a:cubicBezTo>
                  <a:cubicBezTo>
                    <a:pt x="1755" y="1808"/>
                    <a:pt x="1760" y="1823"/>
                    <a:pt x="1764" y="1848"/>
                  </a:cubicBezTo>
                  <a:cubicBezTo>
                    <a:pt x="1771" y="1848"/>
                    <a:pt x="1774" y="1848"/>
                    <a:pt x="1780" y="1792"/>
                  </a:cubicBezTo>
                  <a:cubicBezTo>
                    <a:pt x="1783" y="1762"/>
                    <a:pt x="1785" y="1747"/>
                    <a:pt x="1786" y="1747"/>
                  </a:cubicBezTo>
                  <a:cubicBezTo>
                    <a:pt x="1787" y="1747"/>
                    <a:pt x="1788" y="1762"/>
                    <a:pt x="1789" y="1792"/>
                  </a:cubicBezTo>
                  <a:cubicBezTo>
                    <a:pt x="1789" y="1827"/>
                    <a:pt x="1796" y="1863"/>
                    <a:pt x="1801" y="1863"/>
                  </a:cubicBezTo>
                  <a:cubicBezTo>
                    <a:pt x="1805" y="1863"/>
                    <a:pt x="1808" y="1845"/>
                    <a:pt x="1808" y="1795"/>
                  </a:cubicBezTo>
                  <a:lnTo>
                    <a:pt x="1811" y="1855"/>
                  </a:lnTo>
                  <a:cubicBezTo>
                    <a:pt x="1812" y="1872"/>
                    <a:pt x="1813" y="1879"/>
                    <a:pt x="1814" y="1879"/>
                  </a:cubicBezTo>
                  <a:cubicBezTo>
                    <a:pt x="1816" y="1879"/>
                    <a:pt x="1818" y="1837"/>
                    <a:pt x="1818" y="1795"/>
                  </a:cubicBezTo>
                  <a:cubicBezTo>
                    <a:pt x="1818" y="1743"/>
                    <a:pt x="1818" y="1715"/>
                    <a:pt x="1819" y="1715"/>
                  </a:cubicBezTo>
                  <a:cubicBezTo>
                    <a:pt x="1820" y="1715"/>
                    <a:pt x="1822" y="1759"/>
                    <a:pt x="1824" y="1858"/>
                  </a:cubicBezTo>
                  <a:cubicBezTo>
                    <a:pt x="1824" y="1926"/>
                    <a:pt x="1825" y="1954"/>
                    <a:pt x="1826" y="1954"/>
                  </a:cubicBezTo>
                  <a:cubicBezTo>
                    <a:pt x="1827" y="1954"/>
                    <a:pt x="1827" y="1940"/>
                    <a:pt x="1827" y="1917"/>
                  </a:cubicBezTo>
                  <a:cubicBezTo>
                    <a:pt x="1829" y="1875"/>
                    <a:pt x="1831" y="1833"/>
                    <a:pt x="1834" y="1833"/>
                  </a:cubicBezTo>
                  <a:cubicBezTo>
                    <a:pt x="1835" y="1833"/>
                    <a:pt x="1836" y="1840"/>
                    <a:pt x="1836" y="1858"/>
                  </a:cubicBezTo>
                  <a:cubicBezTo>
                    <a:pt x="1840" y="1858"/>
                    <a:pt x="1843" y="1858"/>
                    <a:pt x="1843" y="1742"/>
                  </a:cubicBezTo>
                  <a:cubicBezTo>
                    <a:pt x="1843" y="1682"/>
                    <a:pt x="1846" y="1682"/>
                    <a:pt x="1849" y="1682"/>
                  </a:cubicBezTo>
                  <a:cubicBezTo>
                    <a:pt x="1849" y="1742"/>
                    <a:pt x="1849" y="1742"/>
                    <a:pt x="1846" y="1801"/>
                  </a:cubicBezTo>
                  <a:lnTo>
                    <a:pt x="1852" y="1801"/>
                  </a:lnTo>
                  <a:cubicBezTo>
                    <a:pt x="1858" y="1842"/>
                    <a:pt x="1862" y="1880"/>
                    <a:pt x="1862" y="1920"/>
                  </a:cubicBezTo>
                  <a:cubicBezTo>
                    <a:pt x="1863" y="1945"/>
                    <a:pt x="1864" y="1960"/>
                    <a:pt x="1865" y="1960"/>
                  </a:cubicBezTo>
                  <a:cubicBezTo>
                    <a:pt x="1866" y="1960"/>
                    <a:pt x="1866" y="1931"/>
                    <a:pt x="1865" y="1861"/>
                  </a:cubicBezTo>
                  <a:cubicBezTo>
                    <a:pt x="1865" y="1745"/>
                    <a:pt x="1865" y="1745"/>
                    <a:pt x="1871" y="1745"/>
                  </a:cubicBezTo>
                  <a:cubicBezTo>
                    <a:pt x="1874" y="1745"/>
                    <a:pt x="1877" y="1745"/>
                    <a:pt x="1877" y="1804"/>
                  </a:cubicBezTo>
                  <a:cubicBezTo>
                    <a:pt x="1877" y="1864"/>
                    <a:pt x="1877" y="1864"/>
                    <a:pt x="1883" y="1864"/>
                  </a:cubicBezTo>
                  <a:cubicBezTo>
                    <a:pt x="1884" y="1864"/>
                    <a:pt x="1884" y="1864"/>
                    <a:pt x="1884" y="1864"/>
                  </a:cubicBezTo>
                  <a:cubicBezTo>
                    <a:pt x="1893" y="1864"/>
                    <a:pt x="1902" y="1691"/>
                    <a:pt x="1905" y="1573"/>
                  </a:cubicBezTo>
                  <a:cubicBezTo>
                    <a:pt x="1905" y="1513"/>
                    <a:pt x="1905" y="1483"/>
                    <a:pt x="1906" y="1483"/>
                  </a:cubicBezTo>
                  <a:cubicBezTo>
                    <a:pt x="1906" y="1483"/>
                    <a:pt x="1907" y="1513"/>
                    <a:pt x="1909" y="1573"/>
                  </a:cubicBezTo>
                  <a:cubicBezTo>
                    <a:pt x="1909" y="1632"/>
                    <a:pt x="1912" y="1632"/>
                    <a:pt x="1915" y="1632"/>
                  </a:cubicBezTo>
                  <a:cubicBezTo>
                    <a:pt x="1915" y="1612"/>
                    <a:pt x="1915" y="1606"/>
                    <a:pt x="1915" y="1606"/>
                  </a:cubicBezTo>
                  <a:lnTo>
                    <a:pt x="1915" y="1606"/>
                  </a:lnTo>
                  <a:cubicBezTo>
                    <a:pt x="1916" y="1606"/>
                    <a:pt x="1917" y="1632"/>
                    <a:pt x="1915" y="1632"/>
                  </a:cubicBezTo>
                  <a:cubicBezTo>
                    <a:pt x="1915" y="1692"/>
                    <a:pt x="1912" y="1692"/>
                    <a:pt x="1909" y="1692"/>
                  </a:cubicBezTo>
                  <a:lnTo>
                    <a:pt x="1909" y="1751"/>
                  </a:lnTo>
                  <a:cubicBezTo>
                    <a:pt x="1910" y="1811"/>
                    <a:pt x="1912" y="1841"/>
                    <a:pt x="1913" y="1841"/>
                  </a:cubicBezTo>
                  <a:cubicBezTo>
                    <a:pt x="1915" y="1841"/>
                    <a:pt x="1916" y="1811"/>
                    <a:pt x="1918" y="1751"/>
                  </a:cubicBezTo>
                  <a:cubicBezTo>
                    <a:pt x="1919" y="1721"/>
                    <a:pt x="1920" y="1707"/>
                    <a:pt x="1921" y="1707"/>
                  </a:cubicBezTo>
                  <a:cubicBezTo>
                    <a:pt x="1922" y="1707"/>
                    <a:pt x="1923" y="1721"/>
                    <a:pt x="1924" y="1751"/>
                  </a:cubicBezTo>
                  <a:cubicBezTo>
                    <a:pt x="1926" y="1794"/>
                    <a:pt x="1929" y="1837"/>
                    <a:pt x="1930" y="1837"/>
                  </a:cubicBezTo>
                  <a:cubicBezTo>
                    <a:pt x="1930" y="1837"/>
                    <a:pt x="1930" y="1830"/>
                    <a:pt x="1930" y="1814"/>
                  </a:cubicBezTo>
                  <a:cubicBezTo>
                    <a:pt x="1930" y="1814"/>
                    <a:pt x="1937" y="1814"/>
                    <a:pt x="1940" y="1873"/>
                  </a:cubicBezTo>
                  <a:cubicBezTo>
                    <a:pt x="1946" y="1873"/>
                    <a:pt x="1949" y="1873"/>
                    <a:pt x="1949" y="1814"/>
                  </a:cubicBezTo>
                  <a:cubicBezTo>
                    <a:pt x="1949" y="1757"/>
                    <a:pt x="1952" y="1757"/>
                    <a:pt x="1956" y="1757"/>
                  </a:cubicBezTo>
                  <a:cubicBezTo>
                    <a:pt x="1959" y="1757"/>
                    <a:pt x="1962" y="1757"/>
                    <a:pt x="1962" y="1698"/>
                  </a:cubicBezTo>
                  <a:cubicBezTo>
                    <a:pt x="1959" y="1660"/>
                    <a:pt x="1962" y="1620"/>
                    <a:pt x="1971" y="1582"/>
                  </a:cubicBezTo>
                  <a:cubicBezTo>
                    <a:pt x="1974" y="1557"/>
                    <a:pt x="1975" y="1543"/>
                    <a:pt x="1976" y="1543"/>
                  </a:cubicBezTo>
                  <a:cubicBezTo>
                    <a:pt x="1978" y="1543"/>
                    <a:pt x="1979" y="1572"/>
                    <a:pt x="1981" y="1642"/>
                  </a:cubicBezTo>
                  <a:cubicBezTo>
                    <a:pt x="1981" y="1701"/>
                    <a:pt x="1984" y="1701"/>
                    <a:pt x="1987" y="1701"/>
                  </a:cubicBezTo>
                  <a:cubicBezTo>
                    <a:pt x="1987" y="1701"/>
                    <a:pt x="1990" y="1701"/>
                    <a:pt x="1993" y="1761"/>
                  </a:cubicBezTo>
                  <a:cubicBezTo>
                    <a:pt x="1994" y="1779"/>
                    <a:pt x="1995" y="1786"/>
                    <a:pt x="1995" y="1786"/>
                  </a:cubicBezTo>
                  <a:cubicBezTo>
                    <a:pt x="1996" y="1786"/>
                    <a:pt x="1996" y="1746"/>
                    <a:pt x="1996" y="1704"/>
                  </a:cubicBezTo>
                  <a:lnTo>
                    <a:pt x="1996" y="1585"/>
                  </a:lnTo>
                  <a:cubicBezTo>
                    <a:pt x="1999" y="1585"/>
                    <a:pt x="2003" y="1704"/>
                    <a:pt x="2003" y="1764"/>
                  </a:cubicBezTo>
                  <a:cubicBezTo>
                    <a:pt x="2004" y="1823"/>
                    <a:pt x="2005" y="1853"/>
                    <a:pt x="2005" y="1853"/>
                  </a:cubicBezTo>
                  <a:cubicBezTo>
                    <a:pt x="2006" y="1853"/>
                    <a:pt x="2006" y="1823"/>
                    <a:pt x="2006" y="1764"/>
                  </a:cubicBezTo>
                  <a:cubicBezTo>
                    <a:pt x="2006" y="1722"/>
                    <a:pt x="2007" y="1681"/>
                    <a:pt x="2010" y="1681"/>
                  </a:cubicBezTo>
                  <a:cubicBezTo>
                    <a:pt x="2012" y="1681"/>
                    <a:pt x="2013" y="1688"/>
                    <a:pt x="2015" y="1707"/>
                  </a:cubicBezTo>
                  <a:cubicBezTo>
                    <a:pt x="2021" y="1707"/>
                    <a:pt x="2028" y="1707"/>
                    <a:pt x="2028" y="1767"/>
                  </a:cubicBezTo>
                  <a:cubicBezTo>
                    <a:pt x="2029" y="1787"/>
                    <a:pt x="2030" y="1793"/>
                    <a:pt x="2031" y="1793"/>
                  </a:cubicBezTo>
                  <a:cubicBezTo>
                    <a:pt x="2032" y="1793"/>
                    <a:pt x="2034" y="1767"/>
                    <a:pt x="2034" y="1767"/>
                  </a:cubicBezTo>
                  <a:cubicBezTo>
                    <a:pt x="2035" y="1739"/>
                    <a:pt x="2037" y="1725"/>
                    <a:pt x="2039" y="1725"/>
                  </a:cubicBezTo>
                  <a:cubicBezTo>
                    <a:pt x="2042" y="1725"/>
                    <a:pt x="2045" y="1740"/>
                    <a:pt x="2050" y="1770"/>
                  </a:cubicBezTo>
                  <a:cubicBezTo>
                    <a:pt x="2057" y="1830"/>
                    <a:pt x="2061" y="1860"/>
                    <a:pt x="2063" y="1860"/>
                  </a:cubicBezTo>
                  <a:cubicBezTo>
                    <a:pt x="2065" y="1860"/>
                    <a:pt x="2065" y="1831"/>
                    <a:pt x="2065" y="1773"/>
                  </a:cubicBezTo>
                  <a:cubicBezTo>
                    <a:pt x="2065" y="1739"/>
                    <a:pt x="2065" y="1704"/>
                    <a:pt x="2066" y="1704"/>
                  </a:cubicBezTo>
                  <a:cubicBezTo>
                    <a:pt x="2066" y="1704"/>
                    <a:pt x="2067" y="1723"/>
                    <a:pt x="2068" y="1773"/>
                  </a:cubicBezTo>
                  <a:cubicBezTo>
                    <a:pt x="2069" y="1791"/>
                    <a:pt x="2070" y="1798"/>
                    <a:pt x="2071" y="1798"/>
                  </a:cubicBezTo>
                  <a:cubicBezTo>
                    <a:pt x="2074" y="1798"/>
                    <a:pt x="2076" y="1757"/>
                    <a:pt x="2081" y="1717"/>
                  </a:cubicBezTo>
                  <a:cubicBezTo>
                    <a:pt x="2084" y="1657"/>
                    <a:pt x="2084" y="1538"/>
                    <a:pt x="2084" y="1479"/>
                  </a:cubicBezTo>
                  <a:cubicBezTo>
                    <a:pt x="2084" y="1411"/>
                    <a:pt x="2084" y="1383"/>
                    <a:pt x="2085" y="1383"/>
                  </a:cubicBezTo>
                  <a:cubicBezTo>
                    <a:pt x="2086" y="1383"/>
                    <a:pt x="2088" y="1397"/>
                    <a:pt x="2090" y="1422"/>
                  </a:cubicBezTo>
                  <a:cubicBezTo>
                    <a:pt x="2093" y="1460"/>
                    <a:pt x="2097" y="1501"/>
                    <a:pt x="2097" y="1541"/>
                  </a:cubicBezTo>
                  <a:cubicBezTo>
                    <a:pt x="2097" y="1595"/>
                    <a:pt x="2094" y="1598"/>
                    <a:pt x="2093" y="1598"/>
                  </a:cubicBezTo>
                  <a:cubicBezTo>
                    <a:pt x="2093" y="1598"/>
                    <a:pt x="2093" y="1598"/>
                    <a:pt x="2093" y="1598"/>
                  </a:cubicBezTo>
                  <a:lnTo>
                    <a:pt x="2090" y="1598"/>
                  </a:lnTo>
                  <a:cubicBezTo>
                    <a:pt x="2087" y="1638"/>
                    <a:pt x="2087" y="1679"/>
                    <a:pt x="2097" y="1717"/>
                  </a:cubicBezTo>
                  <a:cubicBezTo>
                    <a:pt x="2098" y="1747"/>
                    <a:pt x="2100" y="1762"/>
                    <a:pt x="2101" y="1762"/>
                  </a:cubicBezTo>
                  <a:cubicBezTo>
                    <a:pt x="2102" y="1762"/>
                    <a:pt x="2103" y="1748"/>
                    <a:pt x="2103" y="1720"/>
                  </a:cubicBezTo>
                  <a:cubicBezTo>
                    <a:pt x="2106" y="1779"/>
                    <a:pt x="2112" y="1779"/>
                    <a:pt x="2118" y="1779"/>
                  </a:cubicBezTo>
                  <a:cubicBezTo>
                    <a:pt x="2125" y="1779"/>
                    <a:pt x="2134" y="1783"/>
                    <a:pt x="2137" y="1842"/>
                  </a:cubicBezTo>
                  <a:cubicBezTo>
                    <a:pt x="2144" y="1842"/>
                    <a:pt x="2147" y="1842"/>
                    <a:pt x="2147" y="1783"/>
                  </a:cubicBezTo>
                  <a:cubicBezTo>
                    <a:pt x="2147" y="1715"/>
                    <a:pt x="2148" y="1687"/>
                    <a:pt x="2149" y="1687"/>
                  </a:cubicBezTo>
                  <a:cubicBezTo>
                    <a:pt x="2149" y="1687"/>
                    <a:pt x="2150" y="1701"/>
                    <a:pt x="2150" y="1726"/>
                  </a:cubicBezTo>
                  <a:cubicBezTo>
                    <a:pt x="2152" y="1799"/>
                    <a:pt x="2169" y="1853"/>
                    <a:pt x="2182" y="1853"/>
                  </a:cubicBezTo>
                  <a:cubicBezTo>
                    <a:pt x="2189" y="1853"/>
                    <a:pt x="2196" y="1835"/>
                    <a:pt x="2197" y="1792"/>
                  </a:cubicBezTo>
                  <a:lnTo>
                    <a:pt x="2203" y="1792"/>
                  </a:lnTo>
                  <a:cubicBezTo>
                    <a:pt x="2206" y="1823"/>
                    <a:pt x="2213" y="1838"/>
                    <a:pt x="2219" y="1838"/>
                  </a:cubicBezTo>
                  <a:cubicBezTo>
                    <a:pt x="2225" y="1838"/>
                    <a:pt x="2230" y="1824"/>
                    <a:pt x="2231" y="1795"/>
                  </a:cubicBezTo>
                  <a:lnTo>
                    <a:pt x="2241" y="1798"/>
                  </a:lnTo>
                  <a:cubicBezTo>
                    <a:pt x="2242" y="1828"/>
                    <a:pt x="2244" y="1843"/>
                    <a:pt x="2245" y="1843"/>
                  </a:cubicBezTo>
                  <a:cubicBezTo>
                    <a:pt x="2247" y="1843"/>
                    <a:pt x="2249" y="1828"/>
                    <a:pt x="2250" y="1798"/>
                  </a:cubicBezTo>
                  <a:cubicBezTo>
                    <a:pt x="2252" y="1756"/>
                    <a:pt x="2255" y="1715"/>
                    <a:pt x="2256" y="1715"/>
                  </a:cubicBezTo>
                  <a:cubicBezTo>
                    <a:pt x="2256" y="1715"/>
                    <a:pt x="2256" y="1722"/>
                    <a:pt x="2256" y="1739"/>
                  </a:cubicBezTo>
                  <a:cubicBezTo>
                    <a:pt x="2253" y="1798"/>
                    <a:pt x="2260" y="1798"/>
                    <a:pt x="2272" y="1801"/>
                  </a:cubicBezTo>
                  <a:cubicBezTo>
                    <a:pt x="2274" y="1802"/>
                    <a:pt x="2276" y="1802"/>
                    <a:pt x="2278" y="1802"/>
                  </a:cubicBezTo>
                  <a:cubicBezTo>
                    <a:pt x="2284" y="1802"/>
                    <a:pt x="2284" y="1793"/>
                    <a:pt x="2281" y="1745"/>
                  </a:cubicBezTo>
                  <a:cubicBezTo>
                    <a:pt x="2285" y="1728"/>
                    <a:pt x="2288" y="1720"/>
                    <a:pt x="2290" y="1720"/>
                  </a:cubicBezTo>
                  <a:cubicBezTo>
                    <a:pt x="2294" y="1720"/>
                    <a:pt x="2294" y="1762"/>
                    <a:pt x="2294" y="1804"/>
                  </a:cubicBezTo>
                  <a:cubicBezTo>
                    <a:pt x="2293" y="1858"/>
                    <a:pt x="2293" y="1887"/>
                    <a:pt x="2294" y="1887"/>
                  </a:cubicBezTo>
                  <a:cubicBezTo>
                    <a:pt x="2296" y="1887"/>
                    <a:pt x="2299" y="1843"/>
                    <a:pt x="2300" y="1745"/>
                  </a:cubicBezTo>
                  <a:cubicBezTo>
                    <a:pt x="2302" y="1677"/>
                    <a:pt x="2305" y="1649"/>
                    <a:pt x="2307" y="1649"/>
                  </a:cubicBezTo>
                  <a:cubicBezTo>
                    <a:pt x="2309" y="1649"/>
                    <a:pt x="2310" y="1664"/>
                    <a:pt x="2310" y="1689"/>
                  </a:cubicBezTo>
                  <a:cubicBezTo>
                    <a:pt x="2310" y="1748"/>
                    <a:pt x="2307" y="1748"/>
                    <a:pt x="2303" y="1748"/>
                  </a:cubicBezTo>
                  <a:lnTo>
                    <a:pt x="2303" y="1864"/>
                  </a:lnTo>
                  <a:cubicBezTo>
                    <a:pt x="2307" y="1864"/>
                    <a:pt x="2307" y="1864"/>
                    <a:pt x="2310" y="1808"/>
                  </a:cubicBezTo>
                  <a:cubicBezTo>
                    <a:pt x="2310" y="1808"/>
                    <a:pt x="2313" y="1808"/>
                    <a:pt x="2316" y="1748"/>
                  </a:cubicBezTo>
                  <a:cubicBezTo>
                    <a:pt x="2319" y="1689"/>
                    <a:pt x="2319" y="1629"/>
                    <a:pt x="2316" y="1573"/>
                  </a:cubicBezTo>
                  <a:cubicBezTo>
                    <a:pt x="2313" y="1513"/>
                    <a:pt x="2316" y="1513"/>
                    <a:pt x="2319" y="1513"/>
                  </a:cubicBezTo>
                  <a:cubicBezTo>
                    <a:pt x="2325" y="1573"/>
                    <a:pt x="2328" y="1632"/>
                    <a:pt x="2322" y="1692"/>
                  </a:cubicBezTo>
                  <a:cubicBezTo>
                    <a:pt x="2319" y="1729"/>
                    <a:pt x="2319" y="1770"/>
                    <a:pt x="2319" y="1808"/>
                  </a:cubicBezTo>
                  <a:cubicBezTo>
                    <a:pt x="2319" y="1819"/>
                    <a:pt x="2320" y="1824"/>
                    <a:pt x="2321" y="1824"/>
                  </a:cubicBezTo>
                  <a:cubicBezTo>
                    <a:pt x="2324" y="1824"/>
                    <a:pt x="2335" y="1729"/>
                    <a:pt x="2338" y="1632"/>
                  </a:cubicBezTo>
                  <a:lnTo>
                    <a:pt x="2338" y="1692"/>
                  </a:lnTo>
                  <a:cubicBezTo>
                    <a:pt x="2338" y="1751"/>
                    <a:pt x="2344" y="1751"/>
                    <a:pt x="2350" y="1754"/>
                  </a:cubicBezTo>
                  <a:cubicBezTo>
                    <a:pt x="2357" y="1754"/>
                    <a:pt x="2360" y="1754"/>
                    <a:pt x="2360" y="1695"/>
                  </a:cubicBezTo>
                  <a:cubicBezTo>
                    <a:pt x="2360" y="1657"/>
                    <a:pt x="2360" y="1616"/>
                    <a:pt x="2363" y="1579"/>
                  </a:cubicBezTo>
                  <a:cubicBezTo>
                    <a:pt x="2360" y="1538"/>
                    <a:pt x="2360" y="1497"/>
                    <a:pt x="2360" y="1460"/>
                  </a:cubicBezTo>
                  <a:lnTo>
                    <a:pt x="2360" y="1460"/>
                  </a:lnTo>
                  <a:cubicBezTo>
                    <a:pt x="2360" y="1460"/>
                    <a:pt x="2366" y="1519"/>
                    <a:pt x="2369" y="1579"/>
                  </a:cubicBezTo>
                  <a:cubicBezTo>
                    <a:pt x="2375" y="1698"/>
                    <a:pt x="2382" y="1757"/>
                    <a:pt x="2394" y="1761"/>
                  </a:cubicBezTo>
                  <a:cubicBezTo>
                    <a:pt x="2401" y="1761"/>
                    <a:pt x="2410" y="1761"/>
                    <a:pt x="2413" y="1820"/>
                  </a:cubicBezTo>
                  <a:cubicBezTo>
                    <a:pt x="2414" y="1821"/>
                    <a:pt x="2415" y="1821"/>
                    <a:pt x="2416" y="1821"/>
                  </a:cubicBezTo>
                  <a:cubicBezTo>
                    <a:pt x="2420" y="1821"/>
                    <a:pt x="2422" y="1812"/>
                    <a:pt x="2422" y="1764"/>
                  </a:cubicBezTo>
                  <a:lnTo>
                    <a:pt x="2429" y="1764"/>
                  </a:lnTo>
                  <a:cubicBezTo>
                    <a:pt x="2430" y="1794"/>
                    <a:pt x="2433" y="1809"/>
                    <a:pt x="2435" y="1809"/>
                  </a:cubicBezTo>
                  <a:cubicBezTo>
                    <a:pt x="2437" y="1809"/>
                    <a:pt x="2438" y="1795"/>
                    <a:pt x="2438" y="1767"/>
                  </a:cubicBezTo>
                  <a:cubicBezTo>
                    <a:pt x="2439" y="1747"/>
                    <a:pt x="2440" y="1740"/>
                    <a:pt x="2441" y="1740"/>
                  </a:cubicBezTo>
                  <a:cubicBezTo>
                    <a:pt x="2443" y="1740"/>
                    <a:pt x="2445" y="1767"/>
                    <a:pt x="2448" y="1767"/>
                  </a:cubicBezTo>
                  <a:cubicBezTo>
                    <a:pt x="2450" y="1820"/>
                    <a:pt x="2452" y="1850"/>
                    <a:pt x="2452" y="1850"/>
                  </a:cubicBezTo>
                  <a:cubicBezTo>
                    <a:pt x="2453" y="1850"/>
                    <a:pt x="2452" y="1806"/>
                    <a:pt x="2451" y="1707"/>
                  </a:cubicBezTo>
                  <a:cubicBezTo>
                    <a:pt x="2451" y="1699"/>
                    <a:pt x="2452" y="1691"/>
                    <a:pt x="2452" y="1682"/>
                  </a:cubicBezTo>
                  <a:lnTo>
                    <a:pt x="2452" y="1682"/>
                  </a:lnTo>
                  <a:cubicBezTo>
                    <a:pt x="2454" y="1737"/>
                    <a:pt x="2458" y="1773"/>
                    <a:pt x="2460" y="1773"/>
                  </a:cubicBezTo>
                  <a:cubicBezTo>
                    <a:pt x="2462" y="1773"/>
                    <a:pt x="2463" y="1754"/>
                    <a:pt x="2463" y="1710"/>
                  </a:cubicBezTo>
                  <a:cubicBezTo>
                    <a:pt x="2466" y="1710"/>
                    <a:pt x="2466" y="1710"/>
                    <a:pt x="2469" y="1770"/>
                  </a:cubicBezTo>
                  <a:cubicBezTo>
                    <a:pt x="2469" y="1795"/>
                    <a:pt x="2470" y="1809"/>
                    <a:pt x="2471" y="1809"/>
                  </a:cubicBezTo>
                  <a:cubicBezTo>
                    <a:pt x="2472" y="1809"/>
                    <a:pt x="2474" y="1780"/>
                    <a:pt x="2476" y="1710"/>
                  </a:cubicBezTo>
                  <a:cubicBezTo>
                    <a:pt x="2477" y="1653"/>
                    <a:pt x="2479" y="1624"/>
                    <a:pt x="2480" y="1624"/>
                  </a:cubicBezTo>
                  <a:cubicBezTo>
                    <a:pt x="2482" y="1624"/>
                    <a:pt x="2484" y="1654"/>
                    <a:pt x="2485" y="1714"/>
                  </a:cubicBezTo>
                  <a:cubicBezTo>
                    <a:pt x="2489" y="1783"/>
                    <a:pt x="2495" y="1812"/>
                    <a:pt x="2499" y="1812"/>
                  </a:cubicBezTo>
                  <a:cubicBezTo>
                    <a:pt x="2502" y="1812"/>
                    <a:pt x="2504" y="1798"/>
                    <a:pt x="2504" y="1773"/>
                  </a:cubicBezTo>
                  <a:cubicBezTo>
                    <a:pt x="2504" y="1706"/>
                    <a:pt x="2507" y="1677"/>
                    <a:pt x="2510" y="1677"/>
                  </a:cubicBezTo>
                  <a:cubicBezTo>
                    <a:pt x="2513" y="1677"/>
                    <a:pt x="2515" y="1692"/>
                    <a:pt x="2516" y="1717"/>
                  </a:cubicBezTo>
                  <a:cubicBezTo>
                    <a:pt x="2518" y="1747"/>
                    <a:pt x="2520" y="1762"/>
                    <a:pt x="2521" y="1762"/>
                  </a:cubicBezTo>
                  <a:cubicBezTo>
                    <a:pt x="2523" y="1762"/>
                    <a:pt x="2524" y="1748"/>
                    <a:pt x="2526" y="1720"/>
                  </a:cubicBezTo>
                  <a:cubicBezTo>
                    <a:pt x="2526" y="1760"/>
                    <a:pt x="2527" y="1802"/>
                    <a:pt x="2530" y="1802"/>
                  </a:cubicBezTo>
                  <a:cubicBezTo>
                    <a:pt x="2530" y="1802"/>
                    <a:pt x="2531" y="1795"/>
                    <a:pt x="2532" y="1779"/>
                  </a:cubicBezTo>
                  <a:cubicBezTo>
                    <a:pt x="2532" y="1779"/>
                    <a:pt x="2535" y="1779"/>
                    <a:pt x="2532" y="1720"/>
                  </a:cubicBezTo>
                  <a:cubicBezTo>
                    <a:pt x="2532" y="1720"/>
                    <a:pt x="2535" y="1660"/>
                    <a:pt x="2538" y="1601"/>
                  </a:cubicBezTo>
                  <a:cubicBezTo>
                    <a:pt x="2535" y="1563"/>
                    <a:pt x="2535" y="1522"/>
                    <a:pt x="2535" y="1485"/>
                  </a:cubicBezTo>
                  <a:cubicBezTo>
                    <a:pt x="2535" y="1470"/>
                    <a:pt x="2536" y="1463"/>
                    <a:pt x="2537" y="1463"/>
                  </a:cubicBezTo>
                  <a:cubicBezTo>
                    <a:pt x="2541" y="1463"/>
                    <a:pt x="2549" y="1530"/>
                    <a:pt x="2554" y="1663"/>
                  </a:cubicBezTo>
                  <a:lnTo>
                    <a:pt x="2560" y="1783"/>
                  </a:lnTo>
                  <a:lnTo>
                    <a:pt x="2560" y="1663"/>
                  </a:lnTo>
                  <a:cubicBezTo>
                    <a:pt x="2563" y="1663"/>
                    <a:pt x="2567" y="1667"/>
                    <a:pt x="2567" y="1723"/>
                  </a:cubicBezTo>
                  <a:cubicBezTo>
                    <a:pt x="2567" y="1783"/>
                    <a:pt x="2567" y="1783"/>
                    <a:pt x="2570" y="1783"/>
                  </a:cubicBezTo>
                  <a:cubicBezTo>
                    <a:pt x="2570" y="1783"/>
                    <a:pt x="2570" y="1783"/>
                    <a:pt x="2570" y="1783"/>
                  </a:cubicBezTo>
                  <a:cubicBezTo>
                    <a:pt x="2570" y="1783"/>
                    <a:pt x="2573" y="1780"/>
                    <a:pt x="2573" y="1726"/>
                  </a:cubicBezTo>
                  <a:cubicBezTo>
                    <a:pt x="2573" y="1656"/>
                    <a:pt x="2573" y="1627"/>
                    <a:pt x="2574" y="1627"/>
                  </a:cubicBezTo>
                  <a:cubicBezTo>
                    <a:pt x="2574" y="1627"/>
                    <a:pt x="2575" y="1642"/>
                    <a:pt x="2576" y="1667"/>
                  </a:cubicBezTo>
                  <a:cubicBezTo>
                    <a:pt x="2578" y="1726"/>
                    <a:pt x="2579" y="1756"/>
                    <a:pt x="2581" y="1756"/>
                  </a:cubicBezTo>
                  <a:cubicBezTo>
                    <a:pt x="2582" y="1756"/>
                    <a:pt x="2584" y="1726"/>
                    <a:pt x="2585" y="1667"/>
                  </a:cubicBezTo>
                  <a:cubicBezTo>
                    <a:pt x="2585" y="1609"/>
                    <a:pt x="2585" y="1580"/>
                    <a:pt x="2586" y="1580"/>
                  </a:cubicBezTo>
                  <a:cubicBezTo>
                    <a:pt x="2586" y="1580"/>
                    <a:pt x="2587" y="1609"/>
                    <a:pt x="2589" y="1667"/>
                  </a:cubicBezTo>
                  <a:cubicBezTo>
                    <a:pt x="2589" y="1707"/>
                    <a:pt x="2589" y="1748"/>
                    <a:pt x="2595" y="1786"/>
                  </a:cubicBezTo>
                  <a:lnTo>
                    <a:pt x="2595" y="1729"/>
                  </a:lnTo>
                  <a:cubicBezTo>
                    <a:pt x="2595" y="1660"/>
                    <a:pt x="2596" y="1631"/>
                    <a:pt x="2597" y="1631"/>
                  </a:cubicBezTo>
                  <a:cubicBezTo>
                    <a:pt x="2598" y="1631"/>
                    <a:pt x="2600" y="1645"/>
                    <a:pt x="2601" y="1670"/>
                  </a:cubicBezTo>
                  <a:cubicBezTo>
                    <a:pt x="2601" y="1700"/>
                    <a:pt x="2602" y="1714"/>
                    <a:pt x="2603" y="1714"/>
                  </a:cubicBezTo>
                  <a:cubicBezTo>
                    <a:pt x="2605" y="1714"/>
                    <a:pt x="2607" y="1700"/>
                    <a:pt x="2610" y="1670"/>
                  </a:cubicBezTo>
                  <a:cubicBezTo>
                    <a:pt x="2617" y="1673"/>
                    <a:pt x="2620" y="1673"/>
                    <a:pt x="2620" y="1732"/>
                  </a:cubicBezTo>
                  <a:cubicBezTo>
                    <a:pt x="2620" y="1790"/>
                    <a:pt x="2620" y="1819"/>
                    <a:pt x="2620" y="1819"/>
                  </a:cubicBezTo>
                  <a:cubicBezTo>
                    <a:pt x="2621" y="1819"/>
                    <a:pt x="2621" y="1790"/>
                    <a:pt x="2623" y="1732"/>
                  </a:cubicBezTo>
                  <a:cubicBezTo>
                    <a:pt x="2625" y="1703"/>
                    <a:pt x="2625" y="1688"/>
                    <a:pt x="2627" y="1688"/>
                  </a:cubicBezTo>
                  <a:cubicBezTo>
                    <a:pt x="2628" y="1688"/>
                    <a:pt x="2629" y="1703"/>
                    <a:pt x="2632" y="1732"/>
                  </a:cubicBezTo>
                  <a:cubicBezTo>
                    <a:pt x="2634" y="1763"/>
                    <a:pt x="2635" y="1777"/>
                    <a:pt x="2636" y="1777"/>
                  </a:cubicBezTo>
                  <a:cubicBezTo>
                    <a:pt x="2636" y="1777"/>
                    <a:pt x="2637" y="1763"/>
                    <a:pt x="2639" y="1736"/>
                  </a:cubicBezTo>
                  <a:cubicBezTo>
                    <a:pt x="2642" y="1676"/>
                    <a:pt x="2642" y="1616"/>
                    <a:pt x="2636" y="1557"/>
                  </a:cubicBezTo>
                  <a:cubicBezTo>
                    <a:pt x="2632" y="1557"/>
                    <a:pt x="2632" y="1557"/>
                    <a:pt x="2632" y="1497"/>
                  </a:cubicBezTo>
                  <a:lnTo>
                    <a:pt x="2639" y="1497"/>
                  </a:lnTo>
                  <a:cubicBezTo>
                    <a:pt x="2642" y="1497"/>
                    <a:pt x="2645" y="1497"/>
                    <a:pt x="2651" y="1441"/>
                  </a:cubicBezTo>
                  <a:cubicBezTo>
                    <a:pt x="2656" y="1393"/>
                    <a:pt x="2657" y="1308"/>
                    <a:pt x="2654" y="1308"/>
                  </a:cubicBezTo>
                  <a:lnTo>
                    <a:pt x="2654" y="1308"/>
                  </a:lnTo>
                  <a:cubicBezTo>
                    <a:pt x="2653" y="1308"/>
                    <a:pt x="2652" y="1313"/>
                    <a:pt x="2651" y="1325"/>
                  </a:cubicBezTo>
                  <a:lnTo>
                    <a:pt x="2648" y="1265"/>
                  </a:lnTo>
                  <a:cubicBezTo>
                    <a:pt x="2648" y="1176"/>
                    <a:pt x="2647" y="1131"/>
                    <a:pt x="2645" y="1131"/>
                  </a:cubicBezTo>
                  <a:cubicBezTo>
                    <a:pt x="2643" y="1131"/>
                    <a:pt x="2642" y="1175"/>
                    <a:pt x="2642" y="1262"/>
                  </a:cubicBezTo>
                  <a:cubicBezTo>
                    <a:pt x="2642" y="1361"/>
                    <a:pt x="2642" y="1405"/>
                    <a:pt x="2641" y="1405"/>
                  </a:cubicBezTo>
                  <a:cubicBezTo>
                    <a:pt x="2641" y="1405"/>
                    <a:pt x="2640" y="1375"/>
                    <a:pt x="2639" y="1322"/>
                  </a:cubicBezTo>
                  <a:cubicBezTo>
                    <a:pt x="2639" y="1203"/>
                    <a:pt x="2636" y="1203"/>
                    <a:pt x="2632" y="1203"/>
                  </a:cubicBezTo>
                  <a:cubicBezTo>
                    <a:pt x="2629" y="1203"/>
                    <a:pt x="2629" y="1203"/>
                    <a:pt x="2629" y="1143"/>
                  </a:cubicBezTo>
                  <a:cubicBezTo>
                    <a:pt x="2632" y="1103"/>
                    <a:pt x="2629" y="1065"/>
                    <a:pt x="2623" y="1024"/>
                  </a:cubicBezTo>
                  <a:cubicBezTo>
                    <a:pt x="2620" y="1024"/>
                    <a:pt x="2620" y="1024"/>
                    <a:pt x="2620" y="1084"/>
                  </a:cubicBezTo>
                  <a:cubicBezTo>
                    <a:pt x="2621" y="1108"/>
                    <a:pt x="2621" y="1123"/>
                    <a:pt x="2620" y="1123"/>
                  </a:cubicBezTo>
                  <a:cubicBezTo>
                    <a:pt x="2618" y="1123"/>
                    <a:pt x="2615" y="1094"/>
                    <a:pt x="2614" y="1024"/>
                  </a:cubicBezTo>
                  <a:cubicBezTo>
                    <a:pt x="2612" y="1000"/>
                    <a:pt x="2612" y="985"/>
                    <a:pt x="2611" y="985"/>
                  </a:cubicBezTo>
                  <a:cubicBezTo>
                    <a:pt x="2610" y="985"/>
                    <a:pt x="2610" y="1014"/>
                    <a:pt x="2610" y="1084"/>
                  </a:cubicBezTo>
                  <a:cubicBezTo>
                    <a:pt x="2610" y="1141"/>
                    <a:pt x="2609" y="1170"/>
                    <a:pt x="2607" y="1170"/>
                  </a:cubicBezTo>
                  <a:cubicBezTo>
                    <a:pt x="2605" y="1170"/>
                    <a:pt x="2603" y="1141"/>
                    <a:pt x="2601" y="1081"/>
                  </a:cubicBezTo>
                  <a:lnTo>
                    <a:pt x="2595" y="1081"/>
                  </a:lnTo>
                  <a:cubicBezTo>
                    <a:pt x="2592" y="1118"/>
                    <a:pt x="2592" y="1159"/>
                    <a:pt x="2592" y="1197"/>
                  </a:cubicBezTo>
                  <a:cubicBezTo>
                    <a:pt x="2592" y="1266"/>
                    <a:pt x="2592" y="1295"/>
                    <a:pt x="2591" y="1295"/>
                  </a:cubicBezTo>
                  <a:cubicBezTo>
                    <a:pt x="2591" y="1295"/>
                    <a:pt x="2590" y="1281"/>
                    <a:pt x="2589" y="1256"/>
                  </a:cubicBezTo>
                  <a:cubicBezTo>
                    <a:pt x="2585" y="1197"/>
                    <a:pt x="2585" y="1137"/>
                    <a:pt x="2585" y="1137"/>
                  </a:cubicBezTo>
                  <a:cubicBezTo>
                    <a:pt x="2585" y="1077"/>
                    <a:pt x="2582" y="1077"/>
                    <a:pt x="2579" y="1077"/>
                  </a:cubicBezTo>
                  <a:cubicBezTo>
                    <a:pt x="2576" y="1077"/>
                    <a:pt x="2570" y="1077"/>
                    <a:pt x="2570" y="1137"/>
                  </a:cubicBezTo>
                  <a:lnTo>
                    <a:pt x="2570" y="1077"/>
                  </a:lnTo>
                  <a:cubicBezTo>
                    <a:pt x="2568" y="1077"/>
                    <a:pt x="2567" y="1051"/>
                    <a:pt x="2567" y="1051"/>
                  </a:cubicBezTo>
                  <a:cubicBezTo>
                    <a:pt x="2567" y="1051"/>
                    <a:pt x="2567" y="1058"/>
                    <a:pt x="2567" y="1077"/>
                  </a:cubicBezTo>
                  <a:cubicBezTo>
                    <a:pt x="2567" y="1077"/>
                    <a:pt x="2563" y="1074"/>
                    <a:pt x="2557" y="1015"/>
                  </a:cubicBezTo>
                  <a:cubicBezTo>
                    <a:pt x="2556" y="1004"/>
                    <a:pt x="2555" y="999"/>
                    <a:pt x="2554" y="999"/>
                  </a:cubicBezTo>
                  <a:cubicBezTo>
                    <a:pt x="2548" y="999"/>
                    <a:pt x="2543" y="1094"/>
                    <a:pt x="2551" y="1193"/>
                  </a:cubicBezTo>
                  <a:lnTo>
                    <a:pt x="2548" y="1190"/>
                  </a:lnTo>
                  <a:cubicBezTo>
                    <a:pt x="2545" y="1212"/>
                    <a:pt x="2545" y="1231"/>
                    <a:pt x="2545" y="1250"/>
                  </a:cubicBezTo>
                  <a:cubicBezTo>
                    <a:pt x="2545" y="1309"/>
                    <a:pt x="2542" y="1309"/>
                    <a:pt x="2538" y="1309"/>
                  </a:cubicBezTo>
                  <a:lnTo>
                    <a:pt x="2538" y="1190"/>
                  </a:lnTo>
                  <a:cubicBezTo>
                    <a:pt x="2540" y="1088"/>
                    <a:pt x="2539" y="1024"/>
                    <a:pt x="2537" y="1024"/>
                  </a:cubicBezTo>
                  <a:cubicBezTo>
                    <a:pt x="2535" y="1024"/>
                    <a:pt x="2533" y="1056"/>
                    <a:pt x="2532" y="1131"/>
                  </a:cubicBezTo>
                  <a:lnTo>
                    <a:pt x="2532" y="1071"/>
                  </a:lnTo>
                  <a:cubicBezTo>
                    <a:pt x="2532" y="1041"/>
                    <a:pt x="2531" y="1027"/>
                    <a:pt x="2530" y="1027"/>
                  </a:cubicBezTo>
                  <a:cubicBezTo>
                    <a:pt x="2528" y="1027"/>
                    <a:pt x="2526" y="1041"/>
                    <a:pt x="2523" y="1071"/>
                  </a:cubicBezTo>
                  <a:cubicBezTo>
                    <a:pt x="2523" y="1071"/>
                    <a:pt x="2523" y="1071"/>
                    <a:pt x="2523" y="1071"/>
                  </a:cubicBezTo>
                  <a:cubicBezTo>
                    <a:pt x="2520" y="1071"/>
                    <a:pt x="2516" y="1188"/>
                    <a:pt x="2516" y="1247"/>
                  </a:cubicBezTo>
                  <a:cubicBezTo>
                    <a:pt x="2516" y="1306"/>
                    <a:pt x="2513" y="1306"/>
                    <a:pt x="2513" y="1306"/>
                  </a:cubicBezTo>
                  <a:cubicBezTo>
                    <a:pt x="2510" y="1303"/>
                    <a:pt x="2510" y="1303"/>
                    <a:pt x="2510" y="1247"/>
                  </a:cubicBezTo>
                  <a:cubicBezTo>
                    <a:pt x="2510" y="1187"/>
                    <a:pt x="2509" y="1157"/>
                    <a:pt x="2507" y="1157"/>
                  </a:cubicBezTo>
                  <a:cubicBezTo>
                    <a:pt x="2505" y="1157"/>
                    <a:pt x="2502" y="1186"/>
                    <a:pt x="2501" y="1244"/>
                  </a:cubicBezTo>
                  <a:lnTo>
                    <a:pt x="2501" y="1184"/>
                  </a:lnTo>
                  <a:cubicBezTo>
                    <a:pt x="2501" y="1144"/>
                    <a:pt x="2499" y="1102"/>
                    <a:pt x="2493" y="1102"/>
                  </a:cubicBezTo>
                  <a:cubicBezTo>
                    <a:pt x="2490" y="1102"/>
                    <a:pt x="2486" y="1108"/>
                    <a:pt x="2482" y="1124"/>
                  </a:cubicBezTo>
                  <a:cubicBezTo>
                    <a:pt x="2469" y="1121"/>
                    <a:pt x="2460" y="1121"/>
                    <a:pt x="2460" y="1062"/>
                  </a:cubicBezTo>
                  <a:cubicBezTo>
                    <a:pt x="2460" y="1051"/>
                    <a:pt x="2460" y="1046"/>
                    <a:pt x="2459" y="1046"/>
                  </a:cubicBezTo>
                  <a:cubicBezTo>
                    <a:pt x="2456" y="1046"/>
                    <a:pt x="2446" y="1140"/>
                    <a:pt x="2441" y="1237"/>
                  </a:cubicBezTo>
                  <a:cubicBezTo>
                    <a:pt x="2441" y="1178"/>
                    <a:pt x="2438" y="1178"/>
                    <a:pt x="2432" y="1175"/>
                  </a:cubicBezTo>
                  <a:cubicBezTo>
                    <a:pt x="2422" y="1175"/>
                    <a:pt x="2422" y="1175"/>
                    <a:pt x="2422" y="1115"/>
                  </a:cubicBezTo>
                  <a:cubicBezTo>
                    <a:pt x="2424" y="1056"/>
                    <a:pt x="2425" y="1026"/>
                    <a:pt x="2424" y="1026"/>
                  </a:cubicBezTo>
                  <a:lnTo>
                    <a:pt x="2424" y="1026"/>
                  </a:lnTo>
                  <a:cubicBezTo>
                    <a:pt x="2424" y="1026"/>
                    <a:pt x="2422" y="1056"/>
                    <a:pt x="2419" y="1115"/>
                  </a:cubicBezTo>
                  <a:cubicBezTo>
                    <a:pt x="2418" y="1159"/>
                    <a:pt x="2416" y="1178"/>
                    <a:pt x="2414" y="1178"/>
                  </a:cubicBezTo>
                  <a:cubicBezTo>
                    <a:pt x="2410" y="1178"/>
                    <a:pt x="2407" y="1127"/>
                    <a:pt x="2407" y="1052"/>
                  </a:cubicBezTo>
                  <a:cubicBezTo>
                    <a:pt x="2407" y="996"/>
                    <a:pt x="2404" y="993"/>
                    <a:pt x="2397" y="993"/>
                  </a:cubicBezTo>
                  <a:cubicBezTo>
                    <a:pt x="2395" y="1041"/>
                    <a:pt x="2390" y="1050"/>
                    <a:pt x="2385" y="1050"/>
                  </a:cubicBezTo>
                  <a:cubicBezTo>
                    <a:pt x="2384" y="1050"/>
                    <a:pt x="2383" y="1050"/>
                    <a:pt x="2382" y="1049"/>
                  </a:cubicBezTo>
                  <a:cubicBezTo>
                    <a:pt x="2372" y="1049"/>
                    <a:pt x="2372" y="1049"/>
                    <a:pt x="2372" y="1168"/>
                  </a:cubicBezTo>
                  <a:cubicBezTo>
                    <a:pt x="2372" y="1284"/>
                    <a:pt x="2369" y="1284"/>
                    <a:pt x="2363" y="1284"/>
                  </a:cubicBezTo>
                  <a:cubicBezTo>
                    <a:pt x="2360" y="1284"/>
                    <a:pt x="2357" y="1284"/>
                    <a:pt x="2357" y="1225"/>
                  </a:cubicBezTo>
                  <a:cubicBezTo>
                    <a:pt x="2357" y="1203"/>
                    <a:pt x="2357" y="1184"/>
                    <a:pt x="2350" y="1165"/>
                  </a:cubicBezTo>
                  <a:cubicBezTo>
                    <a:pt x="2347" y="1162"/>
                    <a:pt x="2344" y="1162"/>
                    <a:pt x="2344" y="1103"/>
                  </a:cubicBezTo>
                  <a:cubicBezTo>
                    <a:pt x="2344" y="1103"/>
                    <a:pt x="2341" y="1043"/>
                    <a:pt x="2335" y="1043"/>
                  </a:cubicBezTo>
                  <a:cubicBezTo>
                    <a:pt x="2328" y="1043"/>
                    <a:pt x="2322" y="1043"/>
                    <a:pt x="2322" y="983"/>
                  </a:cubicBezTo>
                  <a:cubicBezTo>
                    <a:pt x="2319" y="983"/>
                    <a:pt x="2319" y="983"/>
                    <a:pt x="2319" y="1043"/>
                  </a:cubicBezTo>
                  <a:cubicBezTo>
                    <a:pt x="2319" y="1083"/>
                    <a:pt x="2317" y="1124"/>
                    <a:pt x="2312" y="1124"/>
                  </a:cubicBezTo>
                  <a:cubicBezTo>
                    <a:pt x="2310" y="1124"/>
                    <a:pt x="2307" y="1117"/>
                    <a:pt x="2303" y="1099"/>
                  </a:cubicBezTo>
                  <a:cubicBezTo>
                    <a:pt x="2302" y="1099"/>
                    <a:pt x="2301" y="1098"/>
                    <a:pt x="2300" y="1098"/>
                  </a:cubicBezTo>
                  <a:cubicBezTo>
                    <a:pt x="2294" y="1098"/>
                    <a:pt x="2288" y="1107"/>
                    <a:pt x="2288" y="1156"/>
                  </a:cubicBezTo>
                  <a:cubicBezTo>
                    <a:pt x="2285" y="1156"/>
                    <a:pt x="2285" y="1156"/>
                    <a:pt x="2285" y="1096"/>
                  </a:cubicBezTo>
                  <a:cubicBezTo>
                    <a:pt x="2285" y="1036"/>
                    <a:pt x="2283" y="1007"/>
                    <a:pt x="2281" y="1007"/>
                  </a:cubicBezTo>
                  <a:cubicBezTo>
                    <a:pt x="2278" y="1007"/>
                    <a:pt x="2275" y="1036"/>
                    <a:pt x="2272" y="1093"/>
                  </a:cubicBezTo>
                  <a:cubicBezTo>
                    <a:pt x="2272" y="1123"/>
                    <a:pt x="2271" y="1138"/>
                    <a:pt x="2270" y="1138"/>
                  </a:cubicBezTo>
                  <a:cubicBezTo>
                    <a:pt x="2269" y="1138"/>
                    <a:pt x="2267" y="1123"/>
                    <a:pt x="2266" y="1093"/>
                  </a:cubicBezTo>
                  <a:cubicBezTo>
                    <a:pt x="2266" y="1093"/>
                    <a:pt x="2263" y="1093"/>
                    <a:pt x="2260" y="1153"/>
                  </a:cubicBezTo>
                  <a:cubicBezTo>
                    <a:pt x="2258" y="1180"/>
                    <a:pt x="2257" y="1195"/>
                    <a:pt x="2256" y="1195"/>
                  </a:cubicBezTo>
                  <a:cubicBezTo>
                    <a:pt x="2255" y="1195"/>
                    <a:pt x="2253" y="1180"/>
                    <a:pt x="2250" y="1150"/>
                  </a:cubicBezTo>
                  <a:cubicBezTo>
                    <a:pt x="2250" y="1090"/>
                    <a:pt x="2247" y="1090"/>
                    <a:pt x="2244" y="1090"/>
                  </a:cubicBezTo>
                  <a:cubicBezTo>
                    <a:pt x="2241" y="1118"/>
                    <a:pt x="2232" y="1132"/>
                    <a:pt x="2224" y="1132"/>
                  </a:cubicBezTo>
                  <a:cubicBezTo>
                    <a:pt x="2214" y="1132"/>
                    <a:pt x="2205" y="1115"/>
                    <a:pt x="2203" y="1084"/>
                  </a:cubicBezTo>
                  <a:cubicBezTo>
                    <a:pt x="2200" y="1143"/>
                    <a:pt x="2200" y="1143"/>
                    <a:pt x="2197" y="1143"/>
                  </a:cubicBezTo>
                  <a:cubicBezTo>
                    <a:pt x="2196" y="1097"/>
                    <a:pt x="2194" y="1077"/>
                    <a:pt x="2193" y="1077"/>
                  </a:cubicBezTo>
                  <a:cubicBezTo>
                    <a:pt x="2192" y="1077"/>
                    <a:pt x="2191" y="1127"/>
                    <a:pt x="2191" y="1200"/>
                  </a:cubicBezTo>
                  <a:lnTo>
                    <a:pt x="2197" y="1200"/>
                  </a:lnTo>
                  <a:cubicBezTo>
                    <a:pt x="2197" y="1253"/>
                    <a:pt x="2195" y="1283"/>
                    <a:pt x="2193" y="1283"/>
                  </a:cubicBezTo>
                  <a:cubicBezTo>
                    <a:pt x="2190" y="1283"/>
                    <a:pt x="2187" y="1238"/>
                    <a:pt x="2187" y="1140"/>
                  </a:cubicBezTo>
                  <a:cubicBezTo>
                    <a:pt x="2186" y="1081"/>
                    <a:pt x="2185" y="1051"/>
                    <a:pt x="2184" y="1051"/>
                  </a:cubicBezTo>
                  <a:cubicBezTo>
                    <a:pt x="2184" y="1051"/>
                    <a:pt x="2183" y="1081"/>
                    <a:pt x="2181" y="1140"/>
                  </a:cubicBezTo>
                  <a:cubicBezTo>
                    <a:pt x="2180" y="1198"/>
                    <a:pt x="2178" y="1227"/>
                    <a:pt x="2176" y="1227"/>
                  </a:cubicBezTo>
                  <a:cubicBezTo>
                    <a:pt x="2175" y="1227"/>
                    <a:pt x="2173" y="1197"/>
                    <a:pt x="2172" y="1137"/>
                  </a:cubicBezTo>
                  <a:cubicBezTo>
                    <a:pt x="2172" y="1079"/>
                    <a:pt x="2172" y="1050"/>
                    <a:pt x="2171" y="1050"/>
                  </a:cubicBezTo>
                  <a:cubicBezTo>
                    <a:pt x="2171" y="1050"/>
                    <a:pt x="2170" y="1079"/>
                    <a:pt x="2169" y="1137"/>
                  </a:cubicBezTo>
                  <a:cubicBezTo>
                    <a:pt x="2165" y="1269"/>
                    <a:pt x="2161" y="1345"/>
                    <a:pt x="2157" y="1345"/>
                  </a:cubicBezTo>
                  <a:cubicBezTo>
                    <a:pt x="2155" y="1345"/>
                    <a:pt x="2153" y="1298"/>
                    <a:pt x="2153" y="1193"/>
                  </a:cubicBezTo>
                  <a:cubicBezTo>
                    <a:pt x="2153" y="1137"/>
                    <a:pt x="2153" y="1074"/>
                    <a:pt x="2147" y="1018"/>
                  </a:cubicBezTo>
                  <a:cubicBezTo>
                    <a:pt x="2140" y="1056"/>
                    <a:pt x="2140" y="1096"/>
                    <a:pt x="2144" y="1134"/>
                  </a:cubicBezTo>
                  <a:cubicBezTo>
                    <a:pt x="2145" y="1193"/>
                    <a:pt x="2145" y="1223"/>
                    <a:pt x="2144" y="1223"/>
                  </a:cubicBezTo>
                  <a:cubicBezTo>
                    <a:pt x="2143" y="1223"/>
                    <a:pt x="2140" y="1193"/>
                    <a:pt x="2137" y="1134"/>
                  </a:cubicBezTo>
                  <a:cubicBezTo>
                    <a:pt x="2132" y="1035"/>
                    <a:pt x="2128" y="991"/>
                    <a:pt x="2123" y="991"/>
                  </a:cubicBezTo>
                  <a:cubicBezTo>
                    <a:pt x="2120" y="991"/>
                    <a:pt x="2116" y="1019"/>
                    <a:pt x="2112" y="1071"/>
                  </a:cubicBezTo>
                  <a:cubicBezTo>
                    <a:pt x="2106" y="1129"/>
                    <a:pt x="2101" y="1158"/>
                    <a:pt x="2098" y="1158"/>
                  </a:cubicBezTo>
                  <a:cubicBezTo>
                    <a:pt x="2095" y="1158"/>
                    <a:pt x="2095" y="1128"/>
                    <a:pt x="2100" y="1068"/>
                  </a:cubicBezTo>
                  <a:cubicBezTo>
                    <a:pt x="2103" y="1000"/>
                    <a:pt x="2105" y="972"/>
                    <a:pt x="2104" y="972"/>
                  </a:cubicBezTo>
                  <a:lnTo>
                    <a:pt x="2104" y="972"/>
                  </a:lnTo>
                  <a:cubicBezTo>
                    <a:pt x="2104" y="972"/>
                    <a:pt x="2102" y="985"/>
                    <a:pt x="2100" y="1009"/>
                  </a:cubicBezTo>
                  <a:lnTo>
                    <a:pt x="2084" y="1009"/>
                  </a:lnTo>
                  <a:cubicBezTo>
                    <a:pt x="2080" y="1034"/>
                    <a:pt x="2077" y="1060"/>
                    <a:pt x="2077" y="1087"/>
                  </a:cubicBezTo>
                  <a:lnTo>
                    <a:pt x="2077" y="1087"/>
                  </a:lnTo>
                  <a:cubicBezTo>
                    <a:pt x="2075" y="1034"/>
                    <a:pt x="2072" y="1000"/>
                    <a:pt x="2069" y="1000"/>
                  </a:cubicBezTo>
                  <a:cubicBezTo>
                    <a:pt x="2067" y="1000"/>
                    <a:pt x="2064" y="1019"/>
                    <a:pt x="2062" y="1065"/>
                  </a:cubicBezTo>
                  <a:lnTo>
                    <a:pt x="2056" y="1062"/>
                  </a:lnTo>
                  <a:cubicBezTo>
                    <a:pt x="2053" y="1062"/>
                    <a:pt x="2053" y="1062"/>
                    <a:pt x="2050" y="1121"/>
                  </a:cubicBezTo>
                  <a:cubicBezTo>
                    <a:pt x="2049" y="1139"/>
                    <a:pt x="2048" y="1146"/>
                    <a:pt x="2047" y="1146"/>
                  </a:cubicBezTo>
                  <a:cubicBezTo>
                    <a:pt x="2045" y="1146"/>
                    <a:pt x="2042" y="1104"/>
                    <a:pt x="2040" y="1062"/>
                  </a:cubicBezTo>
                  <a:cubicBezTo>
                    <a:pt x="2038" y="1019"/>
                    <a:pt x="2036" y="976"/>
                    <a:pt x="2035" y="976"/>
                  </a:cubicBezTo>
                  <a:cubicBezTo>
                    <a:pt x="2034" y="976"/>
                    <a:pt x="2034" y="983"/>
                    <a:pt x="2034" y="999"/>
                  </a:cubicBezTo>
                  <a:cubicBezTo>
                    <a:pt x="2034" y="1059"/>
                    <a:pt x="2028" y="1118"/>
                    <a:pt x="2024" y="1178"/>
                  </a:cubicBezTo>
                  <a:cubicBezTo>
                    <a:pt x="2024" y="1194"/>
                    <a:pt x="2023" y="1200"/>
                    <a:pt x="2022" y="1200"/>
                  </a:cubicBezTo>
                  <a:cubicBezTo>
                    <a:pt x="2020" y="1200"/>
                    <a:pt x="2019" y="1159"/>
                    <a:pt x="2021" y="1118"/>
                  </a:cubicBezTo>
                  <a:cubicBezTo>
                    <a:pt x="2021" y="1077"/>
                    <a:pt x="2018" y="1037"/>
                    <a:pt x="2015" y="999"/>
                  </a:cubicBezTo>
                  <a:cubicBezTo>
                    <a:pt x="2014" y="999"/>
                    <a:pt x="2014" y="998"/>
                    <a:pt x="2013" y="998"/>
                  </a:cubicBezTo>
                  <a:cubicBezTo>
                    <a:pt x="2010" y="998"/>
                    <a:pt x="2006" y="1007"/>
                    <a:pt x="2006" y="1056"/>
                  </a:cubicBezTo>
                  <a:cubicBezTo>
                    <a:pt x="2006" y="1085"/>
                    <a:pt x="2001" y="1099"/>
                    <a:pt x="1996" y="1099"/>
                  </a:cubicBezTo>
                  <a:cubicBezTo>
                    <a:pt x="1991" y="1099"/>
                    <a:pt x="1985" y="1083"/>
                    <a:pt x="1984" y="1052"/>
                  </a:cubicBezTo>
                  <a:lnTo>
                    <a:pt x="1977" y="1052"/>
                  </a:lnTo>
                  <a:cubicBezTo>
                    <a:pt x="1974" y="1052"/>
                    <a:pt x="1971" y="1109"/>
                    <a:pt x="1968" y="1109"/>
                  </a:cubicBezTo>
                  <a:cubicBezTo>
                    <a:pt x="1968" y="1109"/>
                    <a:pt x="1965" y="1109"/>
                    <a:pt x="1962" y="1168"/>
                  </a:cubicBezTo>
                  <a:cubicBezTo>
                    <a:pt x="1959" y="1168"/>
                    <a:pt x="1956" y="1168"/>
                    <a:pt x="1956" y="1109"/>
                  </a:cubicBezTo>
                  <a:cubicBezTo>
                    <a:pt x="1954" y="1166"/>
                    <a:pt x="1953" y="1195"/>
                    <a:pt x="1952" y="1195"/>
                  </a:cubicBezTo>
                  <a:cubicBezTo>
                    <a:pt x="1952" y="1195"/>
                    <a:pt x="1951" y="1166"/>
                    <a:pt x="1949" y="1106"/>
                  </a:cubicBezTo>
                  <a:cubicBezTo>
                    <a:pt x="1949" y="1048"/>
                    <a:pt x="1949" y="1019"/>
                    <a:pt x="1949" y="1019"/>
                  </a:cubicBezTo>
                  <a:cubicBezTo>
                    <a:pt x="1948" y="1019"/>
                    <a:pt x="1948" y="1048"/>
                    <a:pt x="1946" y="1106"/>
                  </a:cubicBezTo>
                  <a:cubicBezTo>
                    <a:pt x="1945" y="1135"/>
                    <a:pt x="1944" y="1150"/>
                    <a:pt x="1943" y="1150"/>
                  </a:cubicBezTo>
                  <a:cubicBezTo>
                    <a:pt x="1942" y="1150"/>
                    <a:pt x="1941" y="1135"/>
                    <a:pt x="1940" y="1106"/>
                  </a:cubicBezTo>
                  <a:cubicBezTo>
                    <a:pt x="1940" y="1076"/>
                    <a:pt x="1939" y="1061"/>
                    <a:pt x="1938" y="1061"/>
                  </a:cubicBezTo>
                  <a:cubicBezTo>
                    <a:pt x="1938" y="1061"/>
                    <a:pt x="1937" y="1076"/>
                    <a:pt x="1937" y="1106"/>
                  </a:cubicBezTo>
                  <a:cubicBezTo>
                    <a:pt x="1935" y="1177"/>
                    <a:pt x="1930" y="1227"/>
                    <a:pt x="1927" y="1227"/>
                  </a:cubicBezTo>
                  <a:cubicBezTo>
                    <a:pt x="1926" y="1227"/>
                    <a:pt x="1924" y="1208"/>
                    <a:pt x="1924" y="1162"/>
                  </a:cubicBezTo>
                  <a:cubicBezTo>
                    <a:pt x="1924" y="1162"/>
                    <a:pt x="1921" y="1162"/>
                    <a:pt x="1918" y="1222"/>
                  </a:cubicBezTo>
                  <a:cubicBezTo>
                    <a:pt x="1916" y="1280"/>
                    <a:pt x="1916" y="1309"/>
                    <a:pt x="1915" y="1309"/>
                  </a:cubicBezTo>
                  <a:cubicBezTo>
                    <a:pt x="1915" y="1309"/>
                    <a:pt x="1915" y="1280"/>
                    <a:pt x="1915" y="1222"/>
                  </a:cubicBezTo>
                  <a:cubicBezTo>
                    <a:pt x="1913" y="1162"/>
                    <a:pt x="1912" y="1132"/>
                    <a:pt x="1910" y="1132"/>
                  </a:cubicBezTo>
                  <a:cubicBezTo>
                    <a:pt x="1909" y="1132"/>
                    <a:pt x="1907" y="1161"/>
                    <a:pt x="1905" y="1218"/>
                  </a:cubicBezTo>
                  <a:cubicBezTo>
                    <a:pt x="1905" y="1218"/>
                    <a:pt x="1904" y="1245"/>
                    <a:pt x="1902" y="1245"/>
                  </a:cubicBezTo>
                  <a:cubicBezTo>
                    <a:pt x="1901" y="1245"/>
                    <a:pt x="1900" y="1238"/>
                    <a:pt x="1899" y="1218"/>
                  </a:cubicBezTo>
                  <a:cubicBezTo>
                    <a:pt x="1895" y="1184"/>
                    <a:pt x="1888" y="1148"/>
                    <a:pt x="1882" y="1148"/>
                  </a:cubicBezTo>
                  <a:cubicBezTo>
                    <a:pt x="1878" y="1148"/>
                    <a:pt x="1876" y="1166"/>
                    <a:pt x="1877" y="1215"/>
                  </a:cubicBezTo>
                  <a:lnTo>
                    <a:pt x="1871" y="1215"/>
                  </a:lnTo>
                  <a:cubicBezTo>
                    <a:pt x="1868" y="1184"/>
                    <a:pt x="1865" y="1168"/>
                    <a:pt x="1863" y="1168"/>
                  </a:cubicBezTo>
                  <a:cubicBezTo>
                    <a:pt x="1861" y="1168"/>
                    <a:pt x="1860" y="1183"/>
                    <a:pt x="1858" y="1212"/>
                  </a:cubicBezTo>
                  <a:lnTo>
                    <a:pt x="1855" y="1272"/>
                  </a:lnTo>
                  <a:cubicBezTo>
                    <a:pt x="1855" y="1231"/>
                    <a:pt x="1855" y="1190"/>
                    <a:pt x="1849" y="1153"/>
                  </a:cubicBezTo>
                  <a:cubicBezTo>
                    <a:pt x="1846" y="1153"/>
                    <a:pt x="1846" y="1153"/>
                    <a:pt x="1846" y="1212"/>
                  </a:cubicBezTo>
                  <a:cubicBezTo>
                    <a:pt x="1849" y="1266"/>
                    <a:pt x="1846" y="1269"/>
                    <a:pt x="1844" y="1269"/>
                  </a:cubicBezTo>
                  <a:cubicBezTo>
                    <a:pt x="1843" y="1269"/>
                    <a:pt x="1843" y="1269"/>
                    <a:pt x="1843" y="1269"/>
                  </a:cubicBezTo>
                  <a:cubicBezTo>
                    <a:pt x="1836" y="1231"/>
                    <a:pt x="1833" y="1190"/>
                    <a:pt x="1836" y="1150"/>
                  </a:cubicBezTo>
                  <a:lnTo>
                    <a:pt x="1833" y="1150"/>
                  </a:lnTo>
                  <a:cubicBezTo>
                    <a:pt x="1833" y="1219"/>
                    <a:pt x="1832" y="1248"/>
                    <a:pt x="1831" y="1248"/>
                  </a:cubicBezTo>
                  <a:cubicBezTo>
                    <a:pt x="1831" y="1248"/>
                    <a:pt x="1830" y="1234"/>
                    <a:pt x="1830" y="1209"/>
                  </a:cubicBezTo>
                  <a:cubicBezTo>
                    <a:pt x="1827" y="1150"/>
                    <a:pt x="1824" y="1150"/>
                    <a:pt x="1821" y="1150"/>
                  </a:cubicBezTo>
                  <a:cubicBezTo>
                    <a:pt x="1821" y="1168"/>
                    <a:pt x="1820" y="1174"/>
                    <a:pt x="1820" y="1174"/>
                  </a:cubicBezTo>
                  <a:cubicBezTo>
                    <a:pt x="1819" y="1174"/>
                    <a:pt x="1819" y="1149"/>
                    <a:pt x="1821" y="1149"/>
                  </a:cubicBezTo>
                  <a:cubicBezTo>
                    <a:pt x="1821" y="1149"/>
                    <a:pt x="1821" y="1149"/>
                    <a:pt x="1821" y="1150"/>
                  </a:cubicBezTo>
                  <a:lnTo>
                    <a:pt x="1821" y="1090"/>
                  </a:lnTo>
                  <a:cubicBezTo>
                    <a:pt x="1820" y="1072"/>
                    <a:pt x="1819" y="1065"/>
                    <a:pt x="1819" y="1065"/>
                  </a:cubicBezTo>
                  <a:cubicBezTo>
                    <a:pt x="1818" y="1065"/>
                    <a:pt x="1818" y="1105"/>
                    <a:pt x="1818" y="1146"/>
                  </a:cubicBezTo>
                  <a:lnTo>
                    <a:pt x="1811" y="1146"/>
                  </a:lnTo>
                  <a:cubicBezTo>
                    <a:pt x="1808" y="1146"/>
                    <a:pt x="1805" y="1146"/>
                    <a:pt x="1808" y="1206"/>
                  </a:cubicBezTo>
                  <a:cubicBezTo>
                    <a:pt x="1808" y="1244"/>
                    <a:pt x="1808" y="1284"/>
                    <a:pt x="1805" y="1322"/>
                  </a:cubicBezTo>
                  <a:cubicBezTo>
                    <a:pt x="1805" y="1284"/>
                    <a:pt x="1805" y="1244"/>
                    <a:pt x="1802" y="1203"/>
                  </a:cubicBezTo>
                  <a:cubicBezTo>
                    <a:pt x="1799" y="1184"/>
                    <a:pt x="1799" y="1165"/>
                    <a:pt x="1799" y="1143"/>
                  </a:cubicBezTo>
                  <a:cubicBezTo>
                    <a:pt x="1800" y="1094"/>
                    <a:pt x="1799" y="1076"/>
                    <a:pt x="1796" y="1076"/>
                  </a:cubicBezTo>
                  <a:cubicBezTo>
                    <a:pt x="1793" y="1076"/>
                    <a:pt x="1788" y="1109"/>
                    <a:pt x="1786" y="1143"/>
                  </a:cubicBezTo>
                  <a:cubicBezTo>
                    <a:pt x="1783" y="1201"/>
                    <a:pt x="1781" y="1230"/>
                    <a:pt x="1779" y="1230"/>
                  </a:cubicBezTo>
                  <a:cubicBezTo>
                    <a:pt x="1778" y="1230"/>
                    <a:pt x="1777" y="1200"/>
                    <a:pt x="1777" y="1140"/>
                  </a:cubicBezTo>
                  <a:cubicBezTo>
                    <a:pt x="1777" y="1108"/>
                    <a:pt x="1776" y="1094"/>
                    <a:pt x="1776" y="1094"/>
                  </a:cubicBezTo>
                  <a:cubicBezTo>
                    <a:pt x="1774" y="1094"/>
                    <a:pt x="1770" y="1190"/>
                    <a:pt x="1768" y="1319"/>
                  </a:cubicBezTo>
                  <a:lnTo>
                    <a:pt x="1764" y="1494"/>
                  </a:lnTo>
                  <a:lnTo>
                    <a:pt x="1764" y="1316"/>
                  </a:lnTo>
                  <a:cubicBezTo>
                    <a:pt x="1763" y="1178"/>
                    <a:pt x="1762" y="1121"/>
                    <a:pt x="1760" y="1121"/>
                  </a:cubicBezTo>
                  <a:cubicBezTo>
                    <a:pt x="1758" y="1121"/>
                    <a:pt x="1756" y="1149"/>
                    <a:pt x="1752" y="1197"/>
                  </a:cubicBezTo>
                  <a:cubicBezTo>
                    <a:pt x="1749" y="1226"/>
                    <a:pt x="1747" y="1241"/>
                    <a:pt x="1746" y="1241"/>
                  </a:cubicBezTo>
                  <a:cubicBezTo>
                    <a:pt x="1746" y="1241"/>
                    <a:pt x="1746" y="1226"/>
                    <a:pt x="1746" y="1197"/>
                  </a:cubicBezTo>
                  <a:cubicBezTo>
                    <a:pt x="1746" y="1137"/>
                    <a:pt x="1742" y="1137"/>
                    <a:pt x="1733" y="1134"/>
                  </a:cubicBezTo>
                  <a:cubicBezTo>
                    <a:pt x="1724" y="1134"/>
                    <a:pt x="1720" y="1134"/>
                    <a:pt x="1720" y="1193"/>
                  </a:cubicBezTo>
                  <a:lnTo>
                    <a:pt x="1714" y="1190"/>
                  </a:lnTo>
                  <a:cubicBezTo>
                    <a:pt x="1713" y="1146"/>
                    <a:pt x="1711" y="1127"/>
                    <a:pt x="1710" y="1127"/>
                  </a:cubicBezTo>
                  <a:cubicBezTo>
                    <a:pt x="1708" y="1127"/>
                    <a:pt x="1706" y="1176"/>
                    <a:pt x="1708" y="1250"/>
                  </a:cubicBezTo>
                  <a:lnTo>
                    <a:pt x="1702" y="1250"/>
                  </a:lnTo>
                  <a:lnTo>
                    <a:pt x="1702" y="1190"/>
                  </a:lnTo>
                  <a:cubicBezTo>
                    <a:pt x="1702" y="1131"/>
                    <a:pt x="1695" y="1131"/>
                    <a:pt x="1670" y="1128"/>
                  </a:cubicBezTo>
                  <a:cubicBezTo>
                    <a:pt x="1665" y="1126"/>
                    <a:pt x="1661" y="1125"/>
                    <a:pt x="1657" y="1125"/>
                  </a:cubicBezTo>
                  <a:cubicBezTo>
                    <a:pt x="1641" y="1125"/>
                    <a:pt x="1639" y="1144"/>
                    <a:pt x="1639" y="1240"/>
                  </a:cubicBezTo>
                  <a:cubicBezTo>
                    <a:pt x="1637" y="1298"/>
                    <a:pt x="1636" y="1327"/>
                    <a:pt x="1635" y="1327"/>
                  </a:cubicBezTo>
                  <a:cubicBezTo>
                    <a:pt x="1634" y="1327"/>
                    <a:pt x="1633" y="1298"/>
                    <a:pt x="1633" y="1240"/>
                  </a:cubicBezTo>
                  <a:cubicBezTo>
                    <a:pt x="1633" y="1198"/>
                    <a:pt x="1631" y="1156"/>
                    <a:pt x="1630" y="1156"/>
                  </a:cubicBezTo>
                  <a:cubicBezTo>
                    <a:pt x="1630" y="1156"/>
                    <a:pt x="1630" y="1163"/>
                    <a:pt x="1630" y="1181"/>
                  </a:cubicBezTo>
                  <a:cubicBezTo>
                    <a:pt x="1630" y="1181"/>
                    <a:pt x="1623" y="1178"/>
                    <a:pt x="1620" y="1118"/>
                  </a:cubicBezTo>
                  <a:cubicBezTo>
                    <a:pt x="1616" y="1068"/>
                    <a:pt x="1613" y="1049"/>
                    <a:pt x="1611" y="1049"/>
                  </a:cubicBezTo>
                  <a:cubicBezTo>
                    <a:pt x="1609" y="1049"/>
                    <a:pt x="1608" y="1084"/>
                    <a:pt x="1608" y="1118"/>
                  </a:cubicBezTo>
                  <a:cubicBezTo>
                    <a:pt x="1609" y="1169"/>
                    <a:pt x="1609" y="1187"/>
                    <a:pt x="1609" y="1187"/>
                  </a:cubicBezTo>
                  <a:cubicBezTo>
                    <a:pt x="1608" y="1187"/>
                    <a:pt x="1606" y="1153"/>
                    <a:pt x="1605" y="1118"/>
                  </a:cubicBezTo>
                  <a:cubicBezTo>
                    <a:pt x="1602" y="1076"/>
                    <a:pt x="1600" y="1033"/>
                    <a:pt x="1599" y="1033"/>
                  </a:cubicBezTo>
                  <a:cubicBezTo>
                    <a:pt x="1599" y="1033"/>
                    <a:pt x="1598" y="1040"/>
                    <a:pt x="1598" y="1056"/>
                  </a:cubicBezTo>
                  <a:cubicBezTo>
                    <a:pt x="1596" y="1089"/>
                    <a:pt x="1590" y="1122"/>
                    <a:pt x="1584" y="1122"/>
                  </a:cubicBezTo>
                  <a:cubicBezTo>
                    <a:pt x="1580" y="1122"/>
                    <a:pt x="1576" y="1104"/>
                    <a:pt x="1576" y="1052"/>
                  </a:cubicBezTo>
                  <a:lnTo>
                    <a:pt x="1570" y="1052"/>
                  </a:lnTo>
                  <a:cubicBezTo>
                    <a:pt x="1570" y="1101"/>
                    <a:pt x="1566" y="1110"/>
                    <a:pt x="1561" y="1110"/>
                  </a:cubicBezTo>
                  <a:cubicBezTo>
                    <a:pt x="1560" y="1110"/>
                    <a:pt x="1559" y="1109"/>
                    <a:pt x="1558" y="1109"/>
                  </a:cubicBezTo>
                  <a:cubicBezTo>
                    <a:pt x="1551" y="1109"/>
                    <a:pt x="1548" y="1109"/>
                    <a:pt x="1548" y="1049"/>
                  </a:cubicBezTo>
                  <a:cubicBezTo>
                    <a:pt x="1550" y="1019"/>
                    <a:pt x="1550" y="1005"/>
                    <a:pt x="1549" y="1005"/>
                  </a:cubicBezTo>
                  <a:lnTo>
                    <a:pt x="1549" y="1005"/>
                  </a:lnTo>
                  <a:cubicBezTo>
                    <a:pt x="1547" y="1005"/>
                    <a:pt x="1545" y="1019"/>
                    <a:pt x="1542" y="1049"/>
                  </a:cubicBezTo>
                  <a:cubicBezTo>
                    <a:pt x="1539" y="1049"/>
                    <a:pt x="1536" y="1165"/>
                    <a:pt x="1532" y="1165"/>
                  </a:cubicBezTo>
                  <a:cubicBezTo>
                    <a:pt x="1536" y="1206"/>
                    <a:pt x="1532" y="1244"/>
                    <a:pt x="1526" y="1284"/>
                  </a:cubicBezTo>
                  <a:lnTo>
                    <a:pt x="1526" y="1225"/>
                  </a:lnTo>
                  <a:lnTo>
                    <a:pt x="1526" y="1106"/>
                  </a:lnTo>
                  <a:cubicBezTo>
                    <a:pt x="1523" y="1106"/>
                    <a:pt x="1520" y="1106"/>
                    <a:pt x="1520" y="1165"/>
                  </a:cubicBezTo>
                  <a:cubicBezTo>
                    <a:pt x="1517" y="1106"/>
                    <a:pt x="1514" y="1106"/>
                    <a:pt x="1507" y="1103"/>
                  </a:cubicBezTo>
                  <a:cubicBezTo>
                    <a:pt x="1501" y="1103"/>
                    <a:pt x="1495" y="1103"/>
                    <a:pt x="1492" y="1159"/>
                  </a:cubicBezTo>
                  <a:cubicBezTo>
                    <a:pt x="1490" y="1100"/>
                    <a:pt x="1485" y="1070"/>
                    <a:pt x="1479" y="1070"/>
                  </a:cubicBezTo>
                  <a:cubicBezTo>
                    <a:pt x="1474" y="1070"/>
                    <a:pt x="1468" y="1099"/>
                    <a:pt x="1467" y="1156"/>
                  </a:cubicBezTo>
                  <a:cubicBezTo>
                    <a:pt x="1467" y="1186"/>
                    <a:pt x="1466" y="1200"/>
                    <a:pt x="1465" y="1200"/>
                  </a:cubicBezTo>
                  <a:cubicBezTo>
                    <a:pt x="1464" y="1200"/>
                    <a:pt x="1462" y="1186"/>
                    <a:pt x="1460" y="1156"/>
                  </a:cubicBezTo>
                  <a:cubicBezTo>
                    <a:pt x="1459" y="1126"/>
                    <a:pt x="1458" y="1111"/>
                    <a:pt x="1457" y="1111"/>
                  </a:cubicBezTo>
                  <a:cubicBezTo>
                    <a:pt x="1456" y="1111"/>
                    <a:pt x="1456" y="1126"/>
                    <a:pt x="1454" y="1156"/>
                  </a:cubicBezTo>
                  <a:cubicBezTo>
                    <a:pt x="1453" y="1172"/>
                    <a:pt x="1452" y="1178"/>
                    <a:pt x="1451" y="1178"/>
                  </a:cubicBezTo>
                  <a:cubicBezTo>
                    <a:pt x="1449" y="1178"/>
                    <a:pt x="1447" y="1136"/>
                    <a:pt x="1445" y="1093"/>
                  </a:cubicBezTo>
                  <a:cubicBezTo>
                    <a:pt x="1443" y="1025"/>
                    <a:pt x="1441" y="995"/>
                    <a:pt x="1439" y="995"/>
                  </a:cubicBezTo>
                  <a:cubicBezTo>
                    <a:pt x="1438" y="995"/>
                    <a:pt x="1437" y="1009"/>
                    <a:pt x="1435" y="1034"/>
                  </a:cubicBezTo>
                  <a:cubicBezTo>
                    <a:pt x="1430" y="1087"/>
                    <a:pt x="1424" y="1090"/>
                    <a:pt x="1421" y="1090"/>
                  </a:cubicBezTo>
                  <a:cubicBezTo>
                    <a:pt x="1420" y="1090"/>
                    <a:pt x="1420" y="1090"/>
                    <a:pt x="1420" y="1090"/>
                  </a:cubicBezTo>
                  <a:cubicBezTo>
                    <a:pt x="1413" y="1131"/>
                    <a:pt x="1410" y="1168"/>
                    <a:pt x="1413" y="1209"/>
                  </a:cubicBezTo>
                  <a:cubicBezTo>
                    <a:pt x="1413" y="1269"/>
                    <a:pt x="1410" y="1325"/>
                    <a:pt x="1410" y="1325"/>
                  </a:cubicBezTo>
                  <a:cubicBezTo>
                    <a:pt x="1408" y="1345"/>
                    <a:pt x="1407" y="1351"/>
                    <a:pt x="1406" y="1351"/>
                  </a:cubicBezTo>
                  <a:cubicBezTo>
                    <a:pt x="1404" y="1351"/>
                    <a:pt x="1405" y="1325"/>
                    <a:pt x="1407" y="1325"/>
                  </a:cubicBezTo>
                  <a:cubicBezTo>
                    <a:pt x="1413" y="1287"/>
                    <a:pt x="1413" y="1247"/>
                    <a:pt x="1407" y="1206"/>
                  </a:cubicBezTo>
                  <a:cubicBezTo>
                    <a:pt x="1404" y="1146"/>
                    <a:pt x="1398" y="1146"/>
                    <a:pt x="1395" y="1146"/>
                  </a:cubicBezTo>
                  <a:cubicBezTo>
                    <a:pt x="1391" y="1146"/>
                    <a:pt x="1385" y="1146"/>
                    <a:pt x="1382" y="1143"/>
                  </a:cubicBezTo>
                  <a:cubicBezTo>
                    <a:pt x="1377" y="1113"/>
                    <a:pt x="1374" y="1099"/>
                    <a:pt x="1372" y="1099"/>
                  </a:cubicBezTo>
                  <a:cubicBezTo>
                    <a:pt x="1370" y="1099"/>
                    <a:pt x="1370" y="1113"/>
                    <a:pt x="1370" y="1143"/>
                  </a:cubicBezTo>
                  <a:lnTo>
                    <a:pt x="1370" y="1203"/>
                  </a:lnTo>
                  <a:cubicBezTo>
                    <a:pt x="1368" y="1142"/>
                    <a:pt x="1358" y="1110"/>
                    <a:pt x="1348" y="1110"/>
                  </a:cubicBezTo>
                  <a:cubicBezTo>
                    <a:pt x="1339" y="1110"/>
                    <a:pt x="1330" y="1139"/>
                    <a:pt x="1329" y="1197"/>
                  </a:cubicBezTo>
                  <a:lnTo>
                    <a:pt x="1329" y="1137"/>
                  </a:lnTo>
                  <a:cubicBezTo>
                    <a:pt x="1329" y="1077"/>
                    <a:pt x="1326" y="1077"/>
                    <a:pt x="1319" y="1077"/>
                  </a:cubicBezTo>
                  <a:cubicBezTo>
                    <a:pt x="1316" y="1077"/>
                    <a:pt x="1304" y="1134"/>
                    <a:pt x="1294" y="1134"/>
                  </a:cubicBezTo>
                  <a:cubicBezTo>
                    <a:pt x="1292" y="1133"/>
                    <a:pt x="1290" y="1133"/>
                    <a:pt x="1288" y="1133"/>
                  </a:cubicBezTo>
                  <a:cubicBezTo>
                    <a:pt x="1279" y="1133"/>
                    <a:pt x="1272" y="1141"/>
                    <a:pt x="1272" y="1187"/>
                  </a:cubicBezTo>
                  <a:cubicBezTo>
                    <a:pt x="1269" y="1187"/>
                    <a:pt x="1269" y="1187"/>
                    <a:pt x="1269" y="1128"/>
                  </a:cubicBezTo>
                  <a:cubicBezTo>
                    <a:pt x="1272" y="1071"/>
                    <a:pt x="1269" y="1071"/>
                    <a:pt x="1266" y="1068"/>
                  </a:cubicBezTo>
                  <a:cubicBezTo>
                    <a:pt x="1263" y="1109"/>
                    <a:pt x="1263" y="1146"/>
                    <a:pt x="1263" y="1187"/>
                  </a:cubicBezTo>
                  <a:cubicBezTo>
                    <a:pt x="1263" y="1217"/>
                    <a:pt x="1262" y="1232"/>
                    <a:pt x="1261" y="1232"/>
                  </a:cubicBezTo>
                  <a:cubicBezTo>
                    <a:pt x="1259" y="1232"/>
                    <a:pt x="1257" y="1217"/>
                    <a:pt x="1254" y="1187"/>
                  </a:cubicBezTo>
                  <a:cubicBezTo>
                    <a:pt x="1250" y="1155"/>
                    <a:pt x="1245" y="1139"/>
                    <a:pt x="1241" y="1139"/>
                  </a:cubicBezTo>
                  <a:cubicBezTo>
                    <a:pt x="1236" y="1139"/>
                    <a:pt x="1232" y="1153"/>
                    <a:pt x="1228" y="1181"/>
                  </a:cubicBezTo>
                  <a:cubicBezTo>
                    <a:pt x="1225" y="1181"/>
                    <a:pt x="1222" y="1181"/>
                    <a:pt x="1222" y="1121"/>
                  </a:cubicBezTo>
                  <a:cubicBezTo>
                    <a:pt x="1220" y="1087"/>
                    <a:pt x="1218" y="1053"/>
                    <a:pt x="1214" y="1053"/>
                  </a:cubicBezTo>
                  <a:cubicBezTo>
                    <a:pt x="1212" y="1053"/>
                    <a:pt x="1209" y="1071"/>
                    <a:pt x="1207" y="1121"/>
                  </a:cubicBezTo>
                  <a:cubicBezTo>
                    <a:pt x="1203" y="1118"/>
                    <a:pt x="1203" y="1118"/>
                    <a:pt x="1203" y="1062"/>
                  </a:cubicBezTo>
                  <a:cubicBezTo>
                    <a:pt x="1202" y="1027"/>
                    <a:pt x="1201" y="992"/>
                    <a:pt x="1200" y="992"/>
                  </a:cubicBezTo>
                  <a:cubicBezTo>
                    <a:pt x="1199" y="992"/>
                    <a:pt x="1198" y="1010"/>
                    <a:pt x="1197" y="1059"/>
                  </a:cubicBezTo>
                  <a:cubicBezTo>
                    <a:pt x="1194" y="1088"/>
                    <a:pt x="1190" y="1102"/>
                    <a:pt x="1186" y="1102"/>
                  </a:cubicBezTo>
                  <a:cubicBezTo>
                    <a:pt x="1182" y="1102"/>
                    <a:pt x="1178" y="1086"/>
                    <a:pt x="1175" y="1056"/>
                  </a:cubicBezTo>
                  <a:cubicBezTo>
                    <a:pt x="1172" y="1056"/>
                    <a:pt x="1169" y="1056"/>
                    <a:pt x="1169" y="1115"/>
                  </a:cubicBezTo>
                  <a:lnTo>
                    <a:pt x="1169" y="1175"/>
                  </a:lnTo>
                  <a:cubicBezTo>
                    <a:pt x="1167" y="1115"/>
                    <a:pt x="1167" y="1085"/>
                    <a:pt x="1166" y="1085"/>
                  </a:cubicBezTo>
                  <a:cubicBezTo>
                    <a:pt x="1165" y="1085"/>
                    <a:pt x="1164" y="1114"/>
                    <a:pt x="1163" y="1171"/>
                  </a:cubicBezTo>
                  <a:cubicBezTo>
                    <a:pt x="1163" y="1201"/>
                    <a:pt x="1162" y="1216"/>
                    <a:pt x="1161" y="1216"/>
                  </a:cubicBezTo>
                  <a:cubicBezTo>
                    <a:pt x="1160" y="1216"/>
                    <a:pt x="1160" y="1201"/>
                    <a:pt x="1160" y="1171"/>
                  </a:cubicBezTo>
                  <a:cubicBezTo>
                    <a:pt x="1156" y="1112"/>
                    <a:pt x="1153" y="1112"/>
                    <a:pt x="1153" y="1112"/>
                  </a:cubicBezTo>
                  <a:cubicBezTo>
                    <a:pt x="1150" y="1112"/>
                    <a:pt x="1135" y="1165"/>
                    <a:pt x="1120" y="1165"/>
                  </a:cubicBezTo>
                  <a:cubicBezTo>
                    <a:pt x="1120" y="1165"/>
                    <a:pt x="1119" y="1165"/>
                    <a:pt x="1119" y="1165"/>
                  </a:cubicBezTo>
                  <a:cubicBezTo>
                    <a:pt x="1115" y="1165"/>
                    <a:pt x="1111" y="1164"/>
                    <a:pt x="1108" y="1164"/>
                  </a:cubicBezTo>
                  <a:cubicBezTo>
                    <a:pt x="1094" y="1164"/>
                    <a:pt x="1087" y="1173"/>
                    <a:pt x="1084" y="1222"/>
                  </a:cubicBezTo>
                  <a:cubicBezTo>
                    <a:pt x="1084" y="1251"/>
                    <a:pt x="1084" y="1266"/>
                    <a:pt x="1084" y="1266"/>
                  </a:cubicBezTo>
                  <a:cubicBezTo>
                    <a:pt x="1084" y="1266"/>
                    <a:pt x="1083" y="1250"/>
                    <a:pt x="1081" y="1218"/>
                  </a:cubicBezTo>
                  <a:cubicBezTo>
                    <a:pt x="1078" y="1159"/>
                    <a:pt x="1075" y="1159"/>
                    <a:pt x="1072" y="1159"/>
                  </a:cubicBezTo>
                  <a:cubicBezTo>
                    <a:pt x="1069" y="1159"/>
                    <a:pt x="1066" y="1159"/>
                    <a:pt x="1066" y="1099"/>
                  </a:cubicBezTo>
                  <a:cubicBezTo>
                    <a:pt x="1062" y="1159"/>
                    <a:pt x="1062" y="1159"/>
                    <a:pt x="1059" y="1159"/>
                  </a:cubicBezTo>
                  <a:cubicBezTo>
                    <a:pt x="1059" y="1129"/>
                    <a:pt x="1058" y="1114"/>
                    <a:pt x="1057" y="1114"/>
                  </a:cubicBezTo>
                  <a:cubicBezTo>
                    <a:pt x="1056" y="1114"/>
                    <a:pt x="1055" y="1128"/>
                    <a:pt x="1053" y="1156"/>
                  </a:cubicBezTo>
                  <a:cubicBezTo>
                    <a:pt x="1051" y="1215"/>
                    <a:pt x="1051" y="1245"/>
                    <a:pt x="1050" y="1245"/>
                  </a:cubicBezTo>
                  <a:cubicBezTo>
                    <a:pt x="1050" y="1245"/>
                    <a:pt x="1050" y="1215"/>
                    <a:pt x="1050" y="1156"/>
                  </a:cubicBezTo>
                  <a:cubicBezTo>
                    <a:pt x="1050" y="1114"/>
                    <a:pt x="1045" y="1072"/>
                    <a:pt x="1044" y="1072"/>
                  </a:cubicBezTo>
                  <a:lnTo>
                    <a:pt x="1044" y="1072"/>
                  </a:lnTo>
                  <a:cubicBezTo>
                    <a:pt x="1043" y="1072"/>
                    <a:pt x="1043" y="1079"/>
                    <a:pt x="1044" y="1096"/>
                  </a:cubicBezTo>
                  <a:cubicBezTo>
                    <a:pt x="1044" y="1156"/>
                    <a:pt x="1037" y="1156"/>
                    <a:pt x="1034" y="1212"/>
                  </a:cubicBezTo>
                  <a:cubicBezTo>
                    <a:pt x="1031" y="1212"/>
                    <a:pt x="1028" y="1212"/>
                    <a:pt x="1028" y="1153"/>
                  </a:cubicBezTo>
                  <a:cubicBezTo>
                    <a:pt x="1027" y="1135"/>
                    <a:pt x="1025" y="1127"/>
                    <a:pt x="1022" y="1127"/>
                  </a:cubicBezTo>
                  <a:cubicBezTo>
                    <a:pt x="1016" y="1127"/>
                    <a:pt x="1008" y="1167"/>
                    <a:pt x="1006" y="1209"/>
                  </a:cubicBezTo>
                  <a:cubicBezTo>
                    <a:pt x="1006" y="1239"/>
                    <a:pt x="1005" y="1254"/>
                    <a:pt x="1004" y="1254"/>
                  </a:cubicBezTo>
                  <a:cubicBezTo>
                    <a:pt x="1004" y="1254"/>
                    <a:pt x="1003" y="1239"/>
                    <a:pt x="1003" y="1209"/>
                  </a:cubicBezTo>
                  <a:cubicBezTo>
                    <a:pt x="1003" y="1150"/>
                    <a:pt x="1000" y="1150"/>
                    <a:pt x="997" y="1150"/>
                  </a:cubicBezTo>
                  <a:cubicBezTo>
                    <a:pt x="996" y="1167"/>
                    <a:pt x="995" y="1174"/>
                    <a:pt x="995" y="1174"/>
                  </a:cubicBezTo>
                  <a:cubicBezTo>
                    <a:pt x="993" y="1174"/>
                    <a:pt x="993" y="1132"/>
                    <a:pt x="993" y="1090"/>
                  </a:cubicBezTo>
                  <a:cubicBezTo>
                    <a:pt x="997" y="1030"/>
                    <a:pt x="993" y="1030"/>
                    <a:pt x="987" y="1030"/>
                  </a:cubicBezTo>
                  <a:cubicBezTo>
                    <a:pt x="985" y="1076"/>
                    <a:pt x="976" y="1085"/>
                    <a:pt x="968" y="1085"/>
                  </a:cubicBezTo>
                  <a:cubicBezTo>
                    <a:pt x="966" y="1085"/>
                    <a:pt x="964" y="1084"/>
                    <a:pt x="962" y="1084"/>
                  </a:cubicBezTo>
                  <a:cubicBezTo>
                    <a:pt x="946" y="1084"/>
                    <a:pt x="943" y="1140"/>
                    <a:pt x="937" y="1259"/>
                  </a:cubicBezTo>
                  <a:lnTo>
                    <a:pt x="934" y="1375"/>
                  </a:lnTo>
                  <a:lnTo>
                    <a:pt x="934" y="1259"/>
                  </a:lnTo>
                  <a:cubicBezTo>
                    <a:pt x="934" y="1200"/>
                    <a:pt x="931" y="1081"/>
                    <a:pt x="931" y="1081"/>
                  </a:cubicBezTo>
                  <a:cubicBezTo>
                    <a:pt x="925" y="1118"/>
                    <a:pt x="925" y="1159"/>
                    <a:pt x="928" y="1200"/>
                  </a:cubicBezTo>
                  <a:cubicBezTo>
                    <a:pt x="928" y="1227"/>
                    <a:pt x="927" y="1242"/>
                    <a:pt x="925" y="1242"/>
                  </a:cubicBezTo>
                  <a:cubicBezTo>
                    <a:pt x="924" y="1242"/>
                    <a:pt x="921" y="1227"/>
                    <a:pt x="918" y="1197"/>
                  </a:cubicBezTo>
                  <a:cubicBezTo>
                    <a:pt x="915" y="1167"/>
                    <a:pt x="913" y="1152"/>
                    <a:pt x="911" y="1152"/>
                  </a:cubicBezTo>
                  <a:cubicBezTo>
                    <a:pt x="909" y="1152"/>
                    <a:pt x="907" y="1167"/>
                    <a:pt x="906" y="1197"/>
                  </a:cubicBezTo>
                  <a:cubicBezTo>
                    <a:pt x="903" y="1193"/>
                    <a:pt x="899" y="1193"/>
                    <a:pt x="896" y="1134"/>
                  </a:cubicBezTo>
                  <a:cubicBezTo>
                    <a:pt x="893" y="1134"/>
                    <a:pt x="893" y="1134"/>
                    <a:pt x="893" y="1193"/>
                  </a:cubicBezTo>
                  <a:cubicBezTo>
                    <a:pt x="893" y="1223"/>
                    <a:pt x="892" y="1238"/>
                    <a:pt x="891" y="1238"/>
                  </a:cubicBezTo>
                  <a:cubicBezTo>
                    <a:pt x="890" y="1238"/>
                    <a:pt x="888" y="1223"/>
                    <a:pt x="887" y="1193"/>
                  </a:cubicBezTo>
                  <a:cubicBezTo>
                    <a:pt x="885" y="1123"/>
                    <a:pt x="881" y="1093"/>
                    <a:pt x="878" y="1093"/>
                  </a:cubicBezTo>
                  <a:cubicBezTo>
                    <a:pt x="876" y="1093"/>
                    <a:pt x="874" y="1107"/>
                    <a:pt x="874" y="1131"/>
                  </a:cubicBezTo>
                  <a:cubicBezTo>
                    <a:pt x="874" y="1190"/>
                    <a:pt x="871" y="1190"/>
                    <a:pt x="868" y="1190"/>
                  </a:cubicBezTo>
                  <a:cubicBezTo>
                    <a:pt x="865" y="1190"/>
                    <a:pt x="862" y="1190"/>
                    <a:pt x="859" y="1247"/>
                  </a:cubicBezTo>
                  <a:lnTo>
                    <a:pt x="852" y="1247"/>
                  </a:lnTo>
                  <a:cubicBezTo>
                    <a:pt x="849" y="1228"/>
                    <a:pt x="849" y="1206"/>
                    <a:pt x="856" y="1187"/>
                  </a:cubicBezTo>
                  <a:lnTo>
                    <a:pt x="852" y="1128"/>
                  </a:lnTo>
                  <a:cubicBezTo>
                    <a:pt x="846" y="1128"/>
                    <a:pt x="843" y="1128"/>
                    <a:pt x="840" y="1187"/>
                  </a:cubicBezTo>
                  <a:cubicBezTo>
                    <a:pt x="838" y="1245"/>
                    <a:pt x="838" y="1274"/>
                    <a:pt x="837" y="1274"/>
                  </a:cubicBezTo>
                  <a:cubicBezTo>
                    <a:pt x="837" y="1274"/>
                    <a:pt x="837" y="1244"/>
                    <a:pt x="837" y="1184"/>
                  </a:cubicBezTo>
                  <a:cubicBezTo>
                    <a:pt x="837" y="1144"/>
                    <a:pt x="835" y="1102"/>
                    <a:pt x="833" y="1102"/>
                  </a:cubicBezTo>
                  <a:cubicBezTo>
                    <a:pt x="832" y="1102"/>
                    <a:pt x="831" y="1108"/>
                    <a:pt x="830" y="1124"/>
                  </a:cubicBezTo>
                  <a:cubicBezTo>
                    <a:pt x="829" y="1175"/>
                    <a:pt x="828" y="1193"/>
                    <a:pt x="827" y="1193"/>
                  </a:cubicBezTo>
                  <a:cubicBezTo>
                    <a:pt x="825" y="1193"/>
                    <a:pt x="824" y="1159"/>
                    <a:pt x="824" y="1124"/>
                  </a:cubicBezTo>
                  <a:cubicBezTo>
                    <a:pt x="826" y="1065"/>
                    <a:pt x="827" y="1035"/>
                    <a:pt x="825" y="1035"/>
                  </a:cubicBezTo>
                  <a:lnTo>
                    <a:pt x="825" y="1035"/>
                  </a:lnTo>
                  <a:cubicBezTo>
                    <a:pt x="824" y="1035"/>
                    <a:pt x="821" y="1065"/>
                    <a:pt x="815" y="1124"/>
                  </a:cubicBezTo>
                  <a:cubicBezTo>
                    <a:pt x="815" y="1124"/>
                    <a:pt x="814" y="1124"/>
                    <a:pt x="814" y="1124"/>
                  </a:cubicBezTo>
                  <a:cubicBezTo>
                    <a:pt x="808" y="1124"/>
                    <a:pt x="796" y="1178"/>
                    <a:pt x="787" y="1178"/>
                  </a:cubicBezTo>
                  <a:cubicBezTo>
                    <a:pt x="787" y="1178"/>
                    <a:pt x="787" y="1178"/>
                    <a:pt x="787" y="1178"/>
                  </a:cubicBezTo>
                  <a:cubicBezTo>
                    <a:pt x="774" y="1178"/>
                    <a:pt x="768" y="1175"/>
                    <a:pt x="765" y="1115"/>
                  </a:cubicBezTo>
                  <a:cubicBezTo>
                    <a:pt x="765" y="1104"/>
                    <a:pt x="765" y="1095"/>
                    <a:pt x="765" y="1086"/>
                  </a:cubicBezTo>
                  <a:lnTo>
                    <a:pt x="765" y="1086"/>
                  </a:lnTo>
                  <a:cubicBezTo>
                    <a:pt x="764" y="1175"/>
                    <a:pt x="761" y="1175"/>
                    <a:pt x="752" y="1175"/>
                  </a:cubicBezTo>
                  <a:cubicBezTo>
                    <a:pt x="749" y="1156"/>
                    <a:pt x="747" y="1148"/>
                    <a:pt x="744" y="1148"/>
                  </a:cubicBezTo>
                  <a:cubicBezTo>
                    <a:pt x="739" y="1148"/>
                    <a:pt x="736" y="1189"/>
                    <a:pt x="733" y="1231"/>
                  </a:cubicBezTo>
                  <a:lnTo>
                    <a:pt x="740" y="1231"/>
                  </a:lnTo>
                  <a:cubicBezTo>
                    <a:pt x="740" y="1300"/>
                    <a:pt x="739" y="1328"/>
                    <a:pt x="736" y="1328"/>
                  </a:cubicBezTo>
                  <a:cubicBezTo>
                    <a:pt x="735" y="1328"/>
                    <a:pt x="733" y="1313"/>
                    <a:pt x="730" y="1287"/>
                  </a:cubicBezTo>
                  <a:cubicBezTo>
                    <a:pt x="727" y="1250"/>
                    <a:pt x="724" y="1209"/>
                    <a:pt x="727" y="1171"/>
                  </a:cubicBezTo>
                  <a:cubicBezTo>
                    <a:pt x="727" y="1131"/>
                    <a:pt x="727" y="1090"/>
                    <a:pt x="721" y="1052"/>
                  </a:cubicBezTo>
                  <a:cubicBezTo>
                    <a:pt x="720" y="1052"/>
                    <a:pt x="720" y="1051"/>
                    <a:pt x="719" y="1051"/>
                  </a:cubicBezTo>
                  <a:cubicBezTo>
                    <a:pt x="717" y="1051"/>
                    <a:pt x="715" y="1060"/>
                    <a:pt x="718" y="1109"/>
                  </a:cubicBezTo>
                  <a:cubicBezTo>
                    <a:pt x="718" y="1168"/>
                    <a:pt x="718" y="1168"/>
                    <a:pt x="715" y="1168"/>
                  </a:cubicBezTo>
                  <a:cubicBezTo>
                    <a:pt x="711" y="1168"/>
                    <a:pt x="708" y="1168"/>
                    <a:pt x="705" y="1225"/>
                  </a:cubicBezTo>
                  <a:cubicBezTo>
                    <a:pt x="705" y="1284"/>
                    <a:pt x="702" y="1284"/>
                    <a:pt x="699" y="1284"/>
                  </a:cubicBezTo>
                  <a:cubicBezTo>
                    <a:pt x="696" y="1225"/>
                    <a:pt x="689" y="1225"/>
                    <a:pt x="689" y="1225"/>
                  </a:cubicBezTo>
                  <a:lnTo>
                    <a:pt x="689" y="1165"/>
                  </a:lnTo>
                  <a:cubicBezTo>
                    <a:pt x="689" y="1106"/>
                    <a:pt x="686" y="1046"/>
                    <a:pt x="686" y="1046"/>
                  </a:cubicBezTo>
                  <a:cubicBezTo>
                    <a:pt x="683" y="1065"/>
                    <a:pt x="683" y="1087"/>
                    <a:pt x="683" y="1106"/>
                  </a:cubicBezTo>
                  <a:cubicBezTo>
                    <a:pt x="683" y="1148"/>
                    <a:pt x="646" y="1154"/>
                    <a:pt x="621" y="1154"/>
                  </a:cubicBezTo>
                  <a:cubicBezTo>
                    <a:pt x="610" y="1154"/>
                    <a:pt x="601" y="1153"/>
                    <a:pt x="599" y="1153"/>
                  </a:cubicBezTo>
                  <a:cubicBezTo>
                    <a:pt x="595" y="1122"/>
                    <a:pt x="591" y="1106"/>
                    <a:pt x="589" y="1106"/>
                  </a:cubicBezTo>
                  <a:cubicBezTo>
                    <a:pt x="586" y="1106"/>
                    <a:pt x="585" y="1121"/>
                    <a:pt x="586" y="1150"/>
                  </a:cubicBezTo>
                  <a:cubicBezTo>
                    <a:pt x="586" y="1203"/>
                    <a:pt x="573" y="1206"/>
                    <a:pt x="557" y="1206"/>
                  </a:cubicBezTo>
                  <a:cubicBezTo>
                    <a:pt x="555" y="1206"/>
                    <a:pt x="553" y="1206"/>
                    <a:pt x="552" y="1206"/>
                  </a:cubicBezTo>
                  <a:cubicBezTo>
                    <a:pt x="547" y="1205"/>
                    <a:pt x="542" y="1205"/>
                    <a:pt x="538" y="1205"/>
                  </a:cubicBezTo>
                  <a:cubicBezTo>
                    <a:pt x="523" y="1205"/>
                    <a:pt x="514" y="1213"/>
                    <a:pt x="514" y="1259"/>
                  </a:cubicBezTo>
                  <a:lnTo>
                    <a:pt x="505" y="1256"/>
                  </a:lnTo>
                  <a:cubicBezTo>
                    <a:pt x="498" y="1256"/>
                    <a:pt x="492" y="1313"/>
                    <a:pt x="489" y="1313"/>
                  </a:cubicBezTo>
                  <a:cubicBezTo>
                    <a:pt x="489" y="1313"/>
                    <a:pt x="489" y="1313"/>
                    <a:pt x="489" y="1312"/>
                  </a:cubicBezTo>
                  <a:cubicBezTo>
                    <a:pt x="487" y="1342"/>
                    <a:pt x="486" y="1357"/>
                    <a:pt x="485" y="1357"/>
                  </a:cubicBezTo>
                  <a:cubicBezTo>
                    <a:pt x="484" y="1357"/>
                    <a:pt x="484" y="1342"/>
                    <a:pt x="486" y="1312"/>
                  </a:cubicBezTo>
                  <a:cubicBezTo>
                    <a:pt x="489" y="1275"/>
                    <a:pt x="486" y="1234"/>
                    <a:pt x="483" y="1193"/>
                  </a:cubicBezTo>
                  <a:cubicBezTo>
                    <a:pt x="476" y="1234"/>
                    <a:pt x="473" y="1272"/>
                    <a:pt x="476" y="1312"/>
                  </a:cubicBezTo>
                  <a:cubicBezTo>
                    <a:pt x="476" y="1372"/>
                    <a:pt x="473" y="1372"/>
                    <a:pt x="473" y="1372"/>
                  </a:cubicBezTo>
                  <a:cubicBezTo>
                    <a:pt x="470" y="1372"/>
                    <a:pt x="470" y="1372"/>
                    <a:pt x="470" y="1312"/>
                  </a:cubicBezTo>
                  <a:lnTo>
                    <a:pt x="470" y="1193"/>
                  </a:lnTo>
                  <a:lnTo>
                    <a:pt x="467" y="1193"/>
                  </a:lnTo>
                  <a:cubicBezTo>
                    <a:pt x="467" y="1253"/>
                    <a:pt x="464" y="1253"/>
                    <a:pt x="464" y="1253"/>
                  </a:cubicBezTo>
                  <a:cubicBezTo>
                    <a:pt x="461" y="1250"/>
                    <a:pt x="461" y="1250"/>
                    <a:pt x="461" y="1134"/>
                  </a:cubicBezTo>
                  <a:cubicBezTo>
                    <a:pt x="461" y="1074"/>
                    <a:pt x="460" y="1044"/>
                    <a:pt x="459" y="1044"/>
                  </a:cubicBezTo>
                  <a:cubicBezTo>
                    <a:pt x="458" y="1044"/>
                    <a:pt x="456" y="1073"/>
                    <a:pt x="454" y="1131"/>
                  </a:cubicBezTo>
                  <a:lnTo>
                    <a:pt x="448" y="1190"/>
                  </a:lnTo>
                  <a:cubicBezTo>
                    <a:pt x="447" y="1153"/>
                    <a:pt x="446" y="1139"/>
                    <a:pt x="445" y="1139"/>
                  </a:cubicBezTo>
                  <a:cubicBezTo>
                    <a:pt x="441" y="1139"/>
                    <a:pt x="438" y="1208"/>
                    <a:pt x="436" y="1247"/>
                  </a:cubicBezTo>
                  <a:cubicBezTo>
                    <a:pt x="434" y="1187"/>
                    <a:pt x="433" y="1157"/>
                    <a:pt x="431" y="1157"/>
                  </a:cubicBezTo>
                  <a:cubicBezTo>
                    <a:pt x="429" y="1157"/>
                    <a:pt x="428" y="1187"/>
                    <a:pt x="426" y="1247"/>
                  </a:cubicBezTo>
                  <a:cubicBezTo>
                    <a:pt x="426" y="1276"/>
                    <a:pt x="425" y="1291"/>
                    <a:pt x="424" y="1291"/>
                  </a:cubicBezTo>
                  <a:cubicBezTo>
                    <a:pt x="423" y="1291"/>
                    <a:pt x="422" y="1276"/>
                    <a:pt x="420" y="1247"/>
                  </a:cubicBezTo>
                  <a:cubicBezTo>
                    <a:pt x="417" y="1187"/>
                    <a:pt x="414" y="1184"/>
                    <a:pt x="407" y="1184"/>
                  </a:cubicBezTo>
                  <a:cubicBezTo>
                    <a:pt x="405" y="1230"/>
                    <a:pt x="391" y="1239"/>
                    <a:pt x="373" y="1239"/>
                  </a:cubicBezTo>
                  <a:cubicBezTo>
                    <a:pt x="368" y="1239"/>
                    <a:pt x="363" y="1238"/>
                    <a:pt x="357" y="1237"/>
                  </a:cubicBezTo>
                  <a:cubicBezTo>
                    <a:pt x="351" y="1237"/>
                    <a:pt x="345" y="1236"/>
                    <a:pt x="340" y="1236"/>
                  </a:cubicBezTo>
                  <a:cubicBezTo>
                    <a:pt x="322" y="1236"/>
                    <a:pt x="310" y="1244"/>
                    <a:pt x="310" y="1291"/>
                  </a:cubicBezTo>
                  <a:cubicBezTo>
                    <a:pt x="307" y="1287"/>
                    <a:pt x="307" y="1287"/>
                    <a:pt x="304" y="1228"/>
                  </a:cubicBezTo>
                  <a:cubicBezTo>
                    <a:pt x="304" y="1204"/>
                    <a:pt x="303" y="1190"/>
                    <a:pt x="303" y="1190"/>
                  </a:cubicBezTo>
                  <a:cubicBezTo>
                    <a:pt x="301" y="1190"/>
                    <a:pt x="300" y="1218"/>
                    <a:pt x="298" y="1287"/>
                  </a:cubicBezTo>
                  <a:cubicBezTo>
                    <a:pt x="296" y="1322"/>
                    <a:pt x="295" y="1356"/>
                    <a:pt x="295" y="1356"/>
                  </a:cubicBezTo>
                  <a:cubicBezTo>
                    <a:pt x="295" y="1356"/>
                    <a:pt x="295" y="1338"/>
                    <a:pt x="295" y="1287"/>
                  </a:cubicBezTo>
                  <a:cubicBezTo>
                    <a:pt x="295" y="1228"/>
                    <a:pt x="288" y="1228"/>
                    <a:pt x="276" y="1225"/>
                  </a:cubicBezTo>
                  <a:cubicBezTo>
                    <a:pt x="275" y="1225"/>
                    <a:pt x="274" y="1225"/>
                    <a:pt x="273" y="1225"/>
                  </a:cubicBezTo>
                  <a:cubicBezTo>
                    <a:pt x="264" y="1225"/>
                    <a:pt x="254" y="1227"/>
                    <a:pt x="254" y="1281"/>
                  </a:cubicBezTo>
                  <a:cubicBezTo>
                    <a:pt x="251" y="1311"/>
                    <a:pt x="249" y="1326"/>
                    <a:pt x="249" y="1326"/>
                  </a:cubicBezTo>
                  <a:cubicBezTo>
                    <a:pt x="248" y="1326"/>
                    <a:pt x="249" y="1311"/>
                    <a:pt x="251" y="1281"/>
                  </a:cubicBezTo>
                  <a:cubicBezTo>
                    <a:pt x="253" y="1207"/>
                    <a:pt x="247" y="1156"/>
                    <a:pt x="241" y="1156"/>
                  </a:cubicBezTo>
                  <a:cubicBezTo>
                    <a:pt x="237" y="1156"/>
                    <a:pt x="232" y="1175"/>
                    <a:pt x="229" y="1218"/>
                  </a:cubicBezTo>
                  <a:cubicBezTo>
                    <a:pt x="226" y="1218"/>
                    <a:pt x="223" y="1218"/>
                    <a:pt x="223" y="1159"/>
                  </a:cubicBezTo>
                  <a:cubicBezTo>
                    <a:pt x="219" y="1159"/>
                    <a:pt x="216" y="1159"/>
                    <a:pt x="207" y="1215"/>
                  </a:cubicBezTo>
                  <a:lnTo>
                    <a:pt x="185" y="1212"/>
                  </a:lnTo>
                  <a:cubicBezTo>
                    <a:pt x="179" y="1212"/>
                    <a:pt x="172" y="1269"/>
                    <a:pt x="172" y="1269"/>
                  </a:cubicBezTo>
                  <a:lnTo>
                    <a:pt x="169" y="1269"/>
                  </a:lnTo>
                  <a:cubicBezTo>
                    <a:pt x="169" y="1209"/>
                    <a:pt x="154" y="1209"/>
                    <a:pt x="132" y="1206"/>
                  </a:cubicBezTo>
                  <a:cubicBezTo>
                    <a:pt x="110" y="1203"/>
                    <a:pt x="91" y="1200"/>
                    <a:pt x="88" y="1140"/>
                  </a:cubicBezTo>
                  <a:cubicBezTo>
                    <a:pt x="88" y="1140"/>
                    <a:pt x="85" y="1140"/>
                    <a:pt x="82" y="1197"/>
                  </a:cubicBezTo>
                  <a:cubicBezTo>
                    <a:pt x="80" y="1266"/>
                    <a:pt x="78" y="1295"/>
                    <a:pt x="76" y="1295"/>
                  </a:cubicBezTo>
                  <a:cubicBezTo>
                    <a:pt x="75" y="1295"/>
                    <a:pt x="73" y="1281"/>
                    <a:pt x="72" y="1256"/>
                  </a:cubicBezTo>
                  <a:cubicBezTo>
                    <a:pt x="71" y="1196"/>
                    <a:pt x="67" y="1165"/>
                    <a:pt x="63" y="1165"/>
                  </a:cubicBezTo>
                  <a:cubicBezTo>
                    <a:pt x="59" y="1165"/>
                    <a:pt x="55" y="1194"/>
                    <a:pt x="53" y="1253"/>
                  </a:cubicBezTo>
                  <a:lnTo>
                    <a:pt x="53" y="1193"/>
                  </a:lnTo>
                  <a:cubicBezTo>
                    <a:pt x="53" y="1148"/>
                    <a:pt x="52" y="1128"/>
                    <a:pt x="50" y="1128"/>
                  </a:cubicBezTo>
                  <a:cubicBezTo>
                    <a:pt x="47" y="1128"/>
                    <a:pt x="42" y="1178"/>
                    <a:pt x="38" y="1250"/>
                  </a:cubicBezTo>
                  <a:cubicBezTo>
                    <a:pt x="35" y="1208"/>
                    <a:pt x="35" y="1166"/>
                    <a:pt x="32" y="1166"/>
                  </a:cubicBezTo>
                  <a:cubicBezTo>
                    <a:pt x="31" y="1166"/>
                    <a:pt x="30" y="1173"/>
                    <a:pt x="28" y="1190"/>
                  </a:cubicBezTo>
                  <a:cubicBezTo>
                    <a:pt x="28" y="1190"/>
                    <a:pt x="28" y="1190"/>
                    <a:pt x="28" y="1071"/>
                  </a:cubicBezTo>
                  <a:cubicBezTo>
                    <a:pt x="28" y="1034"/>
                    <a:pt x="28" y="993"/>
                    <a:pt x="25" y="952"/>
                  </a:cubicBezTo>
                  <a:close/>
                  <a:moveTo>
                    <a:pt x="1915" y="2046"/>
                  </a:moveTo>
                  <a:cubicBezTo>
                    <a:pt x="1915" y="2105"/>
                    <a:pt x="1915" y="2105"/>
                    <a:pt x="1918" y="2105"/>
                  </a:cubicBezTo>
                  <a:cubicBezTo>
                    <a:pt x="1919" y="2106"/>
                    <a:pt x="1920" y="2106"/>
                    <a:pt x="1921" y="2106"/>
                  </a:cubicBezTo>
                  <a:cubicBezTo>
                    <a:pt x="1924" y="2106"/>
                    <a:pt x="1924" y="2097"/>
                    <a:pt x="1921" y="2049"/>
                  </a:cubicBezTo>
                  <a:lnTo>
                    <a:pt x="1915" y="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1" name="Google Shape;12721;p53">
              <a:extLst>
                <a:ext uri="{FF2B5EF4-FFF2-40B4-BE49-F238E27FC236}">
                  <a16:creationId xmlns:a16="http://schemas.microsoft.com/office/drawing/2014/main" id="{5E0459D3-5915-8936-E95D-C0A68525F32F}"/>
                </a:ext>
              </a:extLst>
            </p:cNvPr>
            <p:cNvSpPr/>
            <p:nvPr/>
          </p:nvSpPr>
          <p:spPr>
            <a:xfrm>
              <a:off x="3303560" y="3380380"/>
              <a:ext cx="47125" cy="50387"/>
            </a:xfrm>
            <a:custGeom>
              <a:avLst/>
              <a:gdLst/>
              <a:ahLst/>
              <a:cxnLst/>
              <a:rect l="l" t="t" r="r" b="b"/>
              <a:pathLst>
                <a:path w="2225" h="2379" extrusionOk="0">
                  <a:moveTo>
                    <a:pt x="287" y="27"/>
                  </a:moveTo>
                  <a:cubicBezTo>
                    <a:pt x="318" y="27"/>
                    <a:pt x="363" y="28"/>
                    <a:pt x="407" y="30"/>
                  </a:cubicBezTo>
                  <a:cubicBezTo>
                    <a:pt x="527" y="33"/>
                    <a:pt x="527" y="33"/>
                    <a:pt x="407" y="36"/>
                  </a:cubicBezTo>
                  <a:cubicBezTo>
                    <a:pt x="392" y="38"/>
                    <a:pt x="376" y="38"/>
                    <a:pt x="360" y="38"/>
                  </a:cubicBezTo>
                  <a:cubicBezTo>
                    <a:pt x="337" y="38"/>
                    <a:pt x="313" y="37"/>
                    <a:pt x="291" y="33"/>
                  </a:cubicBezTo>
                  <a:cubicBezTo>
                    <a:pt x="218" y="29"/>
                    <a:pt x="235" y="27"/>
                    <a:pt x="287" y="27"/>
                  </a:cubicBezTo>
                  <a:close/>
                  <a:moveTo>
                    <a:pt x="2072" y="273"/>
                  </a:moveTo>
                  <a:cubicBezTo>
                    <a:pt x="2072" y="273"/>
                    <a:pt x="2055" y="301"/>
                    <a:pt x="2015" y="369"/>
                  </a:cubicBezTo>
                  <a:cubicBezTo>
                    <a:pt x="1984" y="428"/>
                    <a:pt x="1984" y="428"/>
                    <a:pt x="1984" y="428"/>
                  </a:cubicBezTo>
                  <a:lnTo>
                    <a:pt x="2050" y="312"/>
                  </a:lnTo>
                  <a:cubicBezTo>
                    <a:pt x="2064" y="287"/>
                    <a:pt x="2072" y="273"/>
                    <a:pt x="2072" y="273"/>
                  </a:cubicBezTo>
                  <a:close/>
                  <a:moveTo>
                    <a:pt x="464" y="613"/>
                  </a:moveTo>
                  <a:lnTo>
                    <a:pt x="464" y="613"/>
                  </a:lnTo>
                  <a:cubicBezTo>
                    <a:pt x="407" y="638"/>
                    <a:pt x="348" y="657"/>
                    <a:pt x="288" y="673"/>
                  </a:cubicBezTo>
                  <a:cubicBezTo>
                    <a:pt x="288" y="666"/>
                    <a:pt x="288" y="666"/>
                    <a:pt x="348" y="647"/>
                  </a:cubicBezTo>
                  <a:cubicBezTo>
                    <a:pt x="385" y="632"/>
                    <a:pt x="423" y="619"/>
                    <a:pt x="464" y="613"/>
                  </a:cubicBezTo>
                  <a:close/>
                  <a:moveTo>
                    <a:pt x="653" y="673"/>
                  </a:moveTo>
                  <a:cubicBezTo>
                    <a:pt x="654" y="673"/>
                    <a:pt x="648" y="676"/>
                    <a:pt x="627" y="685"/>
                  </a:cubicBezTo>
                  <a:lnTo>
                    <a:pt x="567" y="710"/>
                  </a:lnTo>
                  <a:cubicBezTo>
                    <a:pt x="527" y="725"/>
                    <a:pt x="487" y="740"/>
                    <a:pt x="486" y="740"/>
                  </a:cubicBezTo>
                  <a:cubicBezTo>
                    <a:pt x="485" y="740"/>
                    <a:pt x="492" y="737"/>
                    <a:pt x="511" y="729"/>
                  </a:cubicBezTo>
                  <a:lnTo>
                    <a:pt x="627" y="682"/>
                  </a:lnTo>
                  <a:cubicBezTo>
                    <a:pt x="627" y="682"/>
                    <a:pt x="651" y="673"/>
                    <a:pt x="653" y="673"/>
                  </a:cubicBezTo>
                  <a:close/>
                  <a:moveTo>
                    <a:pt x="932" y="739"/>
                  </a:moveTo>
                  <a:cubicBezTo>
                    <a:pt x="932" y="739"/>
                    <a:pt x="921" y="746"/>
                    <a:pt x="902" y="758"/>
                  </a:cubicBezTo>
                  <a:lnTo>
                    <a:pt x="902" y="758"/>
                  </a:lnTo>
                  <a:cubicBezTo>
                    <a:pt x="923" y="745"/>
                    <a:pt x="933" y="739"/>
                    <a:pt x="932" y="739"/>
                  </a:cubicBezTo>
                  <a:close/>
                  <a:moveTo>
                    <a:pt x="902" y="758"/>
                  </a:moveTo>
                  <a:lnTo>
                    <a:pt x="902" y="758"/>
                  </a:lnTo>
                  <a:cubicBezTo>
                    <a:pt x="886" y="767"/>
                    <a:pt x="864" y="780"/>
                    <a:pt x="834" y="798"/>
                  </a:cubicBezTo>
                  <a:cubicBezTo>
                    <a:pt x="831" y="799"/>
                    <a:pt x="829" y="801"/>
                    <a:pt x="827" y="802"/>
                  </a:cubicBezTo>
                  <a:lnTo>
                    <a:pt x="827" y="802"/>
                  </a:lnTo>
                  <a:cubicBezTo>
                    <a:pt x="843" y="793"/>
                    <a:pt x="865" y="780"/>
                    <a:pt x="893" y="763"/>
                  </a:cubicBezTo>
                  <a:cubicBezTo>
                    <a:pt x="896" y="761"/>
                    <a:pt x="899" y="760"/>
                    <a:pt x="902" y="758"/>
                  </a:cubicBezTo>
                  <a:close/>
                  <a:moveTo>
                    <a:pt x="720" y="828"/>
                  </a:moveTo>
                  <a:cubicBezTo>
                    <a:pt x="714" y="828"/>
                    <a:pt x="692" y="840"/>
                    <a:pt x="695" y="840"/>
                  </a:cubicBezTo>
                  <a:cubicBezTo>
                    <a:pt x="696" y="840"/>
                    <a:pt x="703" y="838"/>
                    <a:pt x="721" y="829"/>
                  </a:cubicBezTo>
                  <a:cubicBezTo>
                    <a:pt x="721" y="829"/>
                    <a:pt x="720" y="828"/>
                    <a:pt x="720" y="828"/>
                  </a:cubicBezTo>
                  <a:close/>
                  <a:moveTo>
                    <a:pt x="2194" y="763"/>
                  </a:moveTo>
                  <a:cubicBezTo>
                    <a:pt x="2194" y="764"/>
                    <a:pt x="2187" y="820"/>
                    <a:pt x="2187" y="879"/>
                  </a:cubicBezTo>
                  <a:cubicBezTo>
                    <a:pt x="2187" y="879"/>
                    <a:pt x="2191" y="823"/>
                    <a:pt x="2194" y="763"/>
                  </a:cubicBezTo>
                  <a:close/>
                  <a:moveTo>
                    <a:pt x="664" y="845"/>
                  </a:moveTo>
                  <a:lnTo>
                    <a:pt x="664" y="848"/>
                  </a:lnTo>
                  <a:lnTo>
                    <a:pt x="605" y="886"/>
                  </a:lnTo>
                  <a:lnTo>
                    <a:pt x="605" y="883"/>
                  </a:lnTo>
                  <a:cubicBezTo>
                    <a:pt x="605" y="876"/>
                    <a:pt x="605" y="876"/>
                    <a:pt x="664" y="845"/>
                  </a:cubicBezTo>
                  <a:close/>
                  <a:moveTo>
                    <a:pt x="608" y="842"/>
                  </a:moveTo>
                  <a:lnTo>
                    <a:pt x="492" y="908"/>
                  </a:lnTo>
                  <a:lnTo>
                    <a:pt x="492" y="901"/>
                  </a:lnTo>
                  <a:cubicBezTo>
                    <a:pt x="511" y="889"/>
                    <a:pt x="530" y="876"/>
                    <a:pt x="552" y="867"/>
                  </a:cubicBezTo>
                  <a:cubicBezTo>
                    <a:pt x="570" y="857"/>
                    <a:pt x="589" y="848"/>
                    <a:pt x="608" y="842"/>
                  </a:cubicBezTo>
                  <a:close/>
                  <a:moveTo>
                    <a:pt x="661" y="886"/>
                  </a:moveTo>
                  <a:lnTo>
                    <a:pt x="658" y="889"/>
                  </a:lnTo>
                  <a:lnTo>
                    <a:pt x="599" y="926"/>
                  </a:lnTo>
                  <a:lnTo>
                    <a:pt x="602" y="923"/>
                  </a:lnTo>
                  <a:cubicBezTo>
                    <a:pt x="602" y="917"/>
                    <a:pt x="602" y="917"/>
                    <a:pt x="661" y="886"/>
                  </a:cubicBezTo>
                  <a:close/>
                  <a:moveTo>
                    <a:pt x="655" y="914"/>
                  </a:moveTo>
                  <a:cubicBezTo>
                    <a:pt x="657" y="914"/>
                    <a:pt x="656" y="915"/>
                    <a:pt x="655" y="917"/>
                  </a:cubicBezTo>
                  <a:cubicBezTo>
                    <a:pt x="655" y="923"/>
                    <a:pt x="655" y="923"/>
                    <a:pt x="595" y="955"/>
                  </a:cubicBezTo>
                  <a:cubicBezTo>
                    <a:pt x="571" y="968"/>
                    <a:pt x="557" y="975"/>
                    <a:pt x="554" y="975"/>
                  </a:cubicBezTo>
                  <a:cubicBezTo>
                    <a:pt x="551" y="975"/>
                    <a:pt x="565" y="964"/>
                    <a:pt x="599" y="945"/>
                  </a:cubicBezTo>
                  <a:cubicBezTo>
                    <a:pt x="640" y="921"/>
                    <a:pt x="653" y="914"/>
                    <a:pt x="655" y="914"/>
                  </a:cubicBezTo>
                  <a:close/>
                  <a:moveTo>
                    <a:pt x="298" y="1161"/>
                  </a:moveTo>
                  <a:lnTo>
                    <a:pt x="238" y="1202"/>
                  </a:lnTo>
                  <a:lnTo>
                    <a:pt x="179" y="1234"/>
                  </a:lnTo>
                  <a:lnTo>
                    <a:pt x="182" y="1227"/>
                  </a:lnTo>
                  <a:cubicBezTo>
                    <a:pt x="219" y="1202"/>
                    <a:pt x="257" y="1180"/>
                    <a:pt x="298" y="1161"/>
                  </a:cubicBezTo>
                  <a:close/>
                  <a:moveTo>
                    <a:pt x="351" y="1180"/>
                  </a:moveTo>
                  <a:lnTo>
                    <a:pt x="291" y="1224"/>
                  </a:lnTo>
                  <a:cubicBezTo>
                    <a:pt x="249" y="1252"/>
                    <a:pt x="239" y="1256"/>
                    <a:pt x="236" y="1256"/>
                  </a:cubicBezTo>
                  <a:cubicBezTo>
                    <a:pt x="235" y="1256"/>
                    <a:pt x="235" y="1255"/>
                    <a:pt x="235" y="1255"/>
                  </a:cubicBezTo>
                  <a:cubicBezTo>
                    <a:pt x="235" y="1252"/>
                    <a:pt x="235" y="1252"/>
                    <a:pt x="295" y="1215"/>
                  </a:cubicBezTo>
                  <a:cubicBezTo>
                    <a:pt x="313" y="1202"/>
                    <a:pt x="332" y="1190"/>
                    <a:pt x="351" y="1180"/>
                  </a:cubicBezTo>
                  <a:close/>
                  <a:moveTo>
                    <a:pt x="671" y="1290"/>
                  </a:moveTo>
                  <a:lnTo>
                    <a:pt x="671" y="1293"/>
                  </a:lnTo>
                  <a:lnTo>
                    <a:pt x="552" y="1387"/>
                  </a:lnTo>
                  <a:lnTo>
                    <a:pt x="552" y="1381"/>
                  </a:lnTo>
                  <a:cubicBezTo>
                    <a:pt x="589" y="1349"/>
                    <a:pt x="630" y="1318"/>
                    <a:pt x="671" y="1290"/>
                  </a:cubicBezTo>
                  <a:close/>
                  <a:moveTo>
                    <a:pt x="1612" y="1368"/>
                  </a:moveTo>
                  <a:cubicBezTo>
                    <a:pt x="1612" y="1368"/>
                    <a:pt x="1610" y="1375"/>
                    <a:pt x="1601" y="1393"/>
                  </a:cubicBezTo>
                  <a:cubicBezTo>
                    <a:pt x="1592" y="1415"/>
                    <a:pt x="1583" y="1434"/>
                    <a:pt x="1567" y="1453"/>
                  </a:cubicBezTo>
                  <a:lnTo>
                    <a:pt x="1595" y="1393"/>
                  </a:lnTo>
                  <a:cubicBezTo>
                    <a:pt x="1597" y="1393"/>
                    <a:pt x="1610" y="1368"/>
                    <a:pt x="1612" y="1368"/>
                  </a:cubicBezTo>
                  <a:close/>
                  <a:moveTo>
                    <a:pt x="1930" y="1318"/>
                  </a:moveTo>
                  <a:cubicBezTo>
                    <a:pt x="1921" y="1337"/>
                    <a:pt x="1915" y="1356"/>
                    <a:pt x="1909" y="1378"/>
                  </a:cubicBezTo>
                  <a:cubicBezTo>
                    <a:pt x="1896" y="1437"/>
                    <a:pt x="1899" y="1437"/>
                    <a:pt x="1902" y="1437"/>
                  </a:cubicBezTo>
                  <a:cubicBezTo>
                    <a:pt x="1900" y="1455"/>
                    <a:pt x="1900" y="1462"/>
                    <a:pt x="1902" y="1462"/>
                  </a:cubicBezTo>
                  <a:cubicBezTo>
                    <a:pt x="1905" y="1462"/>
                    <a:pt x="1916" y="1420"/>
                    <a:pt x="1927" y="1378"/>
                  </a:cubicBezTo>
                  <a:cubicBezTo>
                    <a:pt x="1940" y="1321"/>
                    <a:pt x="1937" y="1318"/>
                    <a:pt x="1930" y="1318"/>
                  </a:cubicBezTo>
                  <a:close/>
                  <a:moveTo>
                    <a:pt x="709" y="1402"/>
                  </a:moveTo>
                  <a:cubicBezTo>
                    <a:pt x="711" y="1402"/>
                    <a:pt x="711" y="1404"/>
                    <a:pt x="711" y="1406"/>
                  </a:cubicBezTo>
                  <a:cubicBezTo>
                    <a:pt x="674" y="1443"/>
                    <a:pt x="633" y="1478"/>
                    <a:pt x="592" y="1509"/>
                  </a:cubicBezTo>
                  <a:cubicBezTo>
                    <a:pt x="592" y="1500"/>
                    <a:pt x="592" y="1500"/>
                    <a:pt x="652" y="1447"/>
                  </a:cubicBezTo>
                  <a:cubicBezTo>
                    <a:pt x="692" y="1411"/>
                    <a:pt x="705" y="1402"/>
                    <a:pt x="709" y="1402"/>
                  </a:cubicBezTo>
                  <a:close/>
                  <a:moveTo>
                    <a:pt x="1934" y="1440"/>
                  </a:moveTo>
                  <a:cubicBezTo>
                    <a:pt x="1927" y="1481"/>
                    <a:pt x="1915" y="1519"/>
                    <a:pt x="1899" y="1556"/>
                  </a:cubicBezTo>
                  <a:cubicBezTo>
                    <a:pt x="1902" y="1516"/>
                    <a:pt x="1912" y="1478"/>
                    <a:pt x="1927" y="1440"/>
                  </a:cubicBezTo>
                  <a:close/>
                  <a:moveTo>
                    <a:pt x="1087" y="1450"/>
                  </a:moveTo>
                  <a:lnTo>
                    <a:pt x="1047" y="1509"/>
                  </a:lnTo>
                  <a:lnTo>
                    <a:pt x="997" y="1569"/>
                  </a:lnTo>
                  <a:lnTo>
                    <a:pt x="993" y="1569"/>
                  </a:lnTo>
                  <a:cubicBezTo>
                    <a:pt x="1040" y="1509"/>
                    <a:pt x="1084" y="1450"/>
                    <a:pt x="1087" y="1450"/>
                  </a:cubicBezTo>
                  <a:close/>
                  <a:moveTo>
                    <a:pt x="1348" y="1521"/>
                  </a:moveTo>
                  <a:cubicBezTo>
                    <a:pt x="1349" y="1521"/>
                    <a:pt x="1336" y="1548"/>
                    <a:pt x="1338" y="1550"/>
                  </a:cubicBezTo>
                  <a:cubicBezTo>
                    <a:pt x="1315" y="1598"/>
                    <a:pt x="1311" y="1607"/>
                    <a:pt x="1305" y="1607"/>
                  </a:cubicBezTo>
                  <a:cubicBezTo>
                    <a:pt x="1304" y="1607"/>
                    <a:pt x="1302" y="1607"/>
                    <a:pt x="1301" y="1606"/>
                  </a:cubicBezTo>
                  <a:cubicBezTo>
                    <a:pt x="1310" y="1588"/>
                    <a:pt x="1319" y="1566"/>
                    <a:pt x="1332" y="1547"/>
                  </a:cubicBezTo>
                  <a:cubicBezTo>
                    <a:pt x="1343" y="1527"/>
                    <a:pt x="1347" y="1521"/>
                    <a:pt x="1348" y="1521"/>
                  </a:cubicBezTo>
                  <a:close/>
                  <a:moveTo>
                    <a:pt x="1015" y="1440"/>
                  </a:moveTo>
                  <a:cubicBezTo>
                    <a:pt x="1015" y="1441"/>
                    <a:pt x="915" y="1556"/>
                    <a:pt x="868" y="1616"/>
                  </a:cubicBezTo>
                  <a:cubicBezTo>
                    <a:pt x="865" y="1616"/>
                    <a:pt x="865" y="1616"/>
                    <a:pt x="912" y="1556"/>
                  </a:cubicBezTo>
                  <a:cubicBezTo>
                    <a:pt x="965" y="1497"/>
                    <a:pt x="1015" y="1441"/>
                    <a:pt x="1015" y="1440"/>
                  </a:cubicBezTo>
                  <a:close/>
                  <a:moveTo>
                    <a:pt x="1429" y="1497"/>
                  </a:moveTo>
                  <a:lnTo>
                    <a:pt x="1429" y="1497"/>
                  </a:lnTo>
                  <a:cubicBezTo>
                    <a:pt x="1423" y="1519"/>
                    <a:pt x="1413" y="1537"/>
                    <a:pt x="1404" y="1556"/>
                  </a:cubicBezTo>
                  <a:cubicBezTo>
                    <a:pt x="1373" y="1616"/>
                    <a:pt x="1369" y="1616"/>
                    <a:pt x="1369" y="1616"/>
                  </a:cubicBezTo>
                  <a:cubicBezTo>
                    <a:pt x="1366" y="1616"/>
                    <a:pt x="1363" y="1616"/>
                    <a:pt x="1395" y="1556"/>
                  </a:cubicBezTo>
                  <a:cubicBezTo>
                    <a:pt x="1404" y="1534"/>
                    <a:pt x="1417" y="1516"/>
                    <a:pt x="1429" y="1497"/>
                  </a:cubicBezTo>
                  <a:close/>
                  <a:moveTo>
                    <a:pt x="1200" y="1594"/>
                  </a:moveTo>
                  <a:lnTo>
                    <a:pt x="1200" y="1594"/>
                  </a:lnTo>
                  <a:cubicBezTo>
                    <a:pt x="1188" y="1614"/>
                    <a:pt x="1183" y="1620"/>
                    <a:pt x="1183" y="1620"/>
                  </a:cubicBezTo>
                  <a:cubicBezTo>
                    <a:pt x="1182" y="1620"/>
                    <a:pt x="1198" y="1594"/>
                    <a:pt x="1200" y="1594"/>
                  </a:cubicBezTo>
                  <a:close/>
                  <a:moveTo>
                    <a:pt x="753" y="1568"/>
                  </a:moveTo>
                  <a:lnTo>
                    <a:pt x="724" y="1597"/>
                  </a:lnTo>
                  <a:cubicBezTo>
                    <a:pt x="703" y="1617"/>
                    <a:pt x="695" y="1623"/>
                    <a:pt x="695" y="1623"/>
                  </a:cubicBezTo>
                  <a:cubicBezTo>
                    <a:pt x="693" y="1623"/>
                    <a:pt x="719" y="1597"/>
                    <a:pt x="721" y="1597"/>
                  </a:cubicBezTo>
                  <a:cubicBezTo>
                    <a:pt x="732" y="1588"/>
                    <a:pt x="742" y="1578"/>
                    <a:pt x="753" y="1568"/>
                  </a:cubicBezTo>
                  <a:close/>
                  <a:moveTo>
                    <a:pt x="1617" y="1522"/>
                  </a:moveTo>
                  <a:cubicBezTo>
                    <a:pt x="1589" y="1581"/>
                    <a:pt x="1564" y="1641"/>
                    <a:pt x="1564" y="1641"/>
                  </a:cubicBezTo>
                  <a:lnTo>
                    <a:pt x="1561" y="1638"/>
                  </a:lnTo>
                  <a:cubicBezTo>
                    <a:pt x="1576" y="1600"/>
                    <a:pt x="1592" y="1559"/>
                    <a:pt x="1611" y="1522"/>
                  </a:cubicBezTo>
                  <a:close/>
                  <a:moveTo>
                    <a:pt x="818" y="1544"/>
                  </a:moveTo>
                  <a:lnTo>
                    <a:pt x="768" y="1603"/>
                  </a:lnTo>
                  <a:lnTo>
                    <a:pt x="711" y="1663"/>
                  </a:lnTo>
                  <a:lnTo>
                    <a:pt x="708" y="1663"/>
                  </a:lnTo>
                  <a:cubicBezTo>
                    <a:pt x="762" y="1603"/>
                    <a:pt x="818" y="1544"/>
                    <a:pt x="818" y="1544"/>
                  </a:cubicBezTo>
                  <a:close/>
                  <a:moveTo>
                    <a:pt x="1219" y="1597"/>
                  </a:moveTo>
                  <a:lnTo>
                    <a:pt x="1185" y="1657"/>
                  </a:lnTo>
                  <a:lnTo>
                    <a:pt x="1144" y="1716"/>
                  </a:lnTo>
                  <a:lnTo>
                    <a:pt x="1141" y="1713"/>
                  </a:lnTo>
                  <a:cubicBezTo>
                    <a:pt x="1163" y="1672"/>
                    <a:pt x="1191" y="1635"/>
                    <a:pt x="1219" y="1597"/>
                  </a:cubicBezTo>
                  <a:close/>
                  <a:moveTo>
                    <a:pt x="1739" y="1475"/>
                  </a:moveTo>
                  <a:lnTo>
                    <a:pt x="1746" y="1478"/>
                  </a:lnTo>
                  <a:lnTo>
                    <a:pt x="1699" y="1594"/>
                  </a:lnTo>
                  <a:cubicBezTo>
                    <a:pt x="1662" y="1691"/>
                    <a:pt x="1646" y="1734"/>
                    <a:pt x="1646" y="1734"/>
                  </a:cubicBezTo>
                  <a:cubicBezTo>
                    <a:pt x="1645" y="1734"/>
                    <a:pt x="1655" y="1705"/>
                    <a:pt x="1673" y="1653"/>
                  </a:cubicBezTo>
                  <a:cubicBezTo>
                    <a:pt x="1692" y="1594"/>
                    <a:pt x="1714" y="1534"/>
                    <a:pt x="1739" y="1475"/>
                  </a:cubicBezTo>
                  <a:close/>
                  <a:moveTo>
                    <a:pt x="1241" y="1600"/>
                  </a:moveTo>
                  <a:cubicBezTo>
                    <a:pt x="1241" y="1600"/>
                    <a:pt x="1207" y="1660"/>
                    <a:pt x="1172" y="1719"/>
                  </a:cubicBezTo>
                  <a:cubicBezTo>
                    <a:pt x="1158" y="1744"/>
                    <a:pt x="1149" y="1757"/>
                    <a:pt x="1148" y="1757"/>
                  </a:cubicBezTo>
                  <a:cubicBezTo>
                    <a:pt x="1147" y="1757"/>
                    <a:pt x="1163" y="1728"/>
                    <a:pt x="1203" y="1660"/>
                  </a:cubicBezTo>
                  <a:cubicBezTo>
                    <a:pt x="1238" y="1600"/>
                    <a:pt x="1238" y="1600"/>
                    <a:pt x="1241" y="1600"/>
                  </a:cubicBezTo>
                  <a:close/>
                  <a:moveTo>
                    <a:pt x="2109" y="1525"/>
                  </a:moveTo>
                  <a:cubicBezTo>
                    <a:pt x="2112" y="1563"/>
                    <a:pt x="2112" y="1603"/>
                    <a:pt x="2109" y="1644"/>
                  </a:cubicBezTo>
                  <a:lnTo>
                    <a:pt x="2109" y="1641"/>
                  </a:lnTo>
                  <a:cubicBezTo>
                    <a:pt x="2103" y="1760"/>
                    <a:pt x="2106" y="1760"/>
                    <a:pt x="2097" y="1760"/>
                  </a:cubicBezTo>
                  <a:cubicBezTo>
                    <a:pt x="2093" y="1760"/>
                    <a:pt x="2087" y="1760"/>
                    <a:pt x="2093" y="1700"/>
                  </a:cubicBezTo>
                  <a:lnTo>
                    <a:pt x="2097" y="1700"/>
                  </a:lnTo>
                  <a:cubicBezTo>
                    <a:pt x="2096" y="1718"/>
                    <a:pt x="2096" y="1725"/>
                    <a:pt x="2096" y="1725"/>
                  </a:cubicBezTo>
                  <a:cubicBezTo>
                    <a:pt x="2097" y="1725"/>
                    <a:pt x="2100" y="1683"/>
                    <a:pt x="2100" y="1641"/>
                  </a:cubicBezTo>
                  <a:cubicBezTo>
                    <a:pt x="2106" y="1581"/>
                    <a:pt x="2109" y="1525"/>
                    <a:pt x="2109" y="1525"/>
                  </a:cubicBezTo>
                  <a:close/>
                  <a:moveTo>
                    <a:pt x="2150" y="1647"/>
                  </a:moveTo>
                  <a:lnTo>
                    <a:pt x="2153" y="1707"/>
                  </a:lnTo>
                  <a:cubicBezTo>
                    <a:pt x="2150" y="1766"/>
                    <a:pt x="2147" y="1766"/>
                    <a:pt x="2140" y="1766"/>
                  </a:cubicBezTo>
                  <a:cubicBezTo>
                    <a:pt x="2137" y="1763"/>
                    <a:pt x="2137" y="1763"/>
                    <a:pt x="2140" y="1707"/>
                  </a:cubicBezTo>
                  <a:cubicBezTo>
                    <a:pt x="2140" y="1685"/>
                    <a:pt x="2147" y="1666"/>
                    <a:pt x="2150" y="1647"/>
                  </a:cubicBezTo>
                  <a:close/>
                  <a:moveTo>
                    <a:pt x="1373" y="1741"/>
                  </a:moveTo>
                  <a:lnTo>
                    <a:pt x="1348" y="1801"/>
                  </a:lnTo>
                  <a:lnTo>
                    <a:pt x="1344" y="1801"/>
                  </a:lnTo>
                  <a:cubicBezTo>
                    <a:pt x="1338" y="1801"/>
                    <a:pt x="1338" y="1801"/>
                    <a:pt x="1369" y="1741"/>
                  </a:cubicBezTo>
                  <a:close/>
                  <a:moveTo>
                    <a:pt x="1432" y="1685"/>
                  </a:moveTo>
                  <a:lnTo>
                    <a:pt x="1438" y="1688"/>
                  </a:lnTo>
                  <a:cubicBezTo>
                    <a:pt x="1423" y="1729"/>
                    <a:pt x="1401" y="1766"/>
                    <a:pt x="1379" y="1804"/>
                  </a:cubicBezTo>
                  <a:cubicBezTo>
                    <a:pt x="1371" y="1820"/>
                    <a:pt x="1366" y="1827"/>
                    <a:pt x="1365" y="1827"/>
                  </a:cubicBezTo>
                  <a:cubicBezTo>
                    <a:pt x="1363" y="1827"/>
                    <a:pt x="1389" y="1772"/>
                    <a:pt x="1432" y="1685"/>
                  </a:cubicBezTo>
                  <a:close/>
                  <a:moveTo>
                    <a:pt x="1677" y="1713"/>
                  </a:moveTo>
                  <a:lnTo>
                    <a:pt x="1661" y="1773"/>
                  </a:lnTo>
                  <a:cubicBezTo>
                    <a:pt x="1642" y="1832"/>
                    <a:pt x="1639" y="1832"/>
                    <a:pt x="1633" y="1832"/>
                  </a:cubicBezTo>
                  <a:lnTo>
                    <a:pt x="1652" y="1773"/>
                  </a:lnTo>
                  <a:lnTo>
                    <a:pt x="1677" y="1713"/>
                  </a:lnTo>
                  <a:close/>
                  <a:moveTo>
                    <a:pt x="1576" y="1704"/>
                  </a:moveTo>
                  <a:lnTo>
                    <a:pt x="1576" y="1704"/>
                  </a:lnTo>
                  <a:cubicBezTo>
                    <a:pt x="1573" y="1719"/>
                    <a:pt x="1567" y="1732"/>
                    <a:pt x="1561" y="1747"/>
                  </a:cubicBezTo>
                  <a:lnTo>
                    <a:pt x="1504" y="1879"/>
                  </a:lnTo>
                  <a:cubicBezTo>
                    <a:pt x="1491" y="1904"/>
                    <a:pt x="1484" y="1918"/>
                    <a:pt x="1483" y="1918"/>
                  </a:cubicBezTo>
                  <a:cubicBezTo>
                    <a:pt x="1482" y="1918"/>
                    <a:pt x="1494" y="1889"/>
                    <a:pt x="1523" y="1820"/>
                  </a:cubicBezTo>
                  <a:lnTo>
                    <a:pt x="1576" y="1704"/>
                  </a:lnTo>
                  <a:close/>
                  <a:moveTo>
                    <a:pt x="1974" y="1625"/>
                  </a:moveTo>
                  <a:lnTo>
                    <a:pt x="1956" y="1744"/>
                  </a:lnTo>
                  <a:cubicBezTo>
                    <a:pt x="1943" y="1804"/>
                    <a:pt x="1934" y="1860"/>
                    <a:pt x="1924" y="1920"/>
                  </a:cubicBezTo>
                  <a:cubicBezTo>
                    <a:pt x="1924" y="1924"/>
                    <a:pt x="1923" y="1928"/>
                    <a:pt x="1923" y="1933"/>
                  </a:cubicBezTo>
                  <a:lnTo>
                    <a:pt x="1923" y="1933"/>
                  </a:lnTo>
                  <a:cubicBezTo>
                    <a:pt x="1925" y="1909"/>
                    <a:pt x="1925" y="1885"/>
                    <a:pt x="1921" y="1860"/>
                  </a:cubicBezTo>
                  <a:lnTo>
                    <a:pt x="1909" y="1860"/>
                  </a:lnTo>
                  <a:lnTo>
                    <a:pt x="1930" y="1801"/>
                  </a:lnTo>
                  <a:cubicBezTo>
                    <a:pt x="1946" y="1763"/>
                    <a:pt x="1959" y="1726"/>
                    <a:pt x="1962" y="1685"/>
                  </a:cubicBezTo>
                  <a:cubicBezTo>
                    <a:pt x="1965" y="1663"/>
                    <a:pt x="1968" y="1644"/>
                    <a:pt x="1974" y="1625"/>
                  </a:cubicBezTo>
                  <a:close/>
                  <a:moveTo>
                    <a:pt x="1269" y="1854"/>
                  </a:moveTo>
                  <a:lnTo>
                    <a:pt x="1269" y="1854"/>
                  </a:lnTo>
                  <a:cubicBezTo>
                    <a:pt x="1257" y="1873"/>
                    <a:pt x="1244" y="1892"/>
                    <a:pt x="1235" y="1914"/>
                  </a:cubicBezTo>
                  <a:cubicBezTo>
                    <a:pt x="1222" y="1932"/>
                    <a:pt x="1216" y="1951"/>
                    <a:pt x="1210" y="1973"/>
                  </a:cubicBezTo>
                  <a:lnTo>
                    <a:pt x="1213" y="1973"/>
                  </a:lnTo>
                  <a:cubicBezTo>
                    <a:pt x="1241" y="1914"/>
                    <a:pt x="1269" y="1854"/>
                    <a:pt x="1269" y="1854"/>
                  </a:cubicBezTo>
                  <a:close/>
                  <a:moveTo>
                    <a:pt x="552" y="1904"/>
                  </a:moveTo>
                  <a:lnTo>
                    <a:pt x="445" y="2023"/>
                  </a:lnTo>
                  <a:lnTo>
                    <a:pt x="442" y="2023"/>
                  </a:lnTo>
                  <a:cubicBezTo>
                    <a:pt x="473" y="1982"/>
                    <a:pt x="511" y="1942"/>
                    <a:pt x="548" y="1904"/>
                  </a:cubicBezTo>
                  <a:close/>
                  <a:moveTo>
                    <a:pt x="2059" y="1995"/>
                  </a:moveTo>
                  <a:cubicBezTo>
                    <a:pt x="2056" y="2055"/>
                    <a:pt x="2056" y="2055"/>
                    <a:pt x="2059" y="2055"/>
                  </a:cubicBezTo>
                  <a:lnTo>
                    <a:pt x="2065" y="2055"/>
                  </a:lnTo>
                  <a:lnTo>
                    <a:pt x="2065" y="1995"/>
                  </a:lnTo>
                  <a:close/>
                  <a:moveTo>
                    <a:pt x="410" y="1"/>
                  </a:moveTo>
                  <a:cubicBezTo>
                    <a:pt x="349" y="1"/>
                    <a:pt x="291" y="4"/>
                    <a:pt x="232" y="11"/>
                  </a:cubicBezTo>
                  <a:cubicBezTo>
                    <a:pt x="178" y="28"/>
                    <a:pt x="121" y="43"/>
                    <a:pt x="202" y="43"/>
                  </a:cubicBezTo>
                  <a:cubicBezTo>
                    <a:pt x="210" y="43"/>
                    <a:pt x="218" y="43"/>
                    <a:pt x="229" y="43"/>
                  </a:cubicBezTo>
                  <a:cubicBezTo>
                    <a:pt x="248" y="43"/>
                    <a:pt x="270" y="46"/>
                    <a:pt x="288" y="52"/>
                  </a:cubicBezTo>
                  <a:cubicBezTo>
                    <a:pt x="266" y="58"/>
                    <a:pt x="248" y="61"/>
                    <a:pt x="226" y="61"/>
                  </a:cubicBezTo>
                  <a:cubicBezTo>
                    <a:pt x="169" y="65"/>
                    <a:pt x="166" y="83"/>
                    <a:pt x="163" y="108"/>
                  </a:cubicBezTo>
                  <a:cubicBezTo>
                    <a:pt x="163" y="137"/>
                    <a:pt x="160" y="152"/>
                    <a:pt x="100" y="162"/>
                  </a:cubicBezTo>
                  <a:cubicBezTo>
                    <a:pt x="41" y="171"/>
                    <a:pt x="41" y="174"/>
                    <a:pt x="41" y="174"/>
                  </a:cubicBezTo>
                  <a:cubicBezTo>
                    <a:pt x="44" y="174"/>
                    <a:pt x="47" y="174"/>
                    <a:pt x="49" y="174"/>
                  </a:cubicBezTo>
                  <a:cubicBezTo>
                    <a:pt x="100" y="174"/>
                    <a:pt x="97" y="201"/>
                    <a:pt x="94" y="237"/>
                  </a:cubicBezTo>
                  <a:cubicBezTo>
                    <a:pt x="91" y="269"/>
                    <a:pt x="88" y="300"/>
                    <a:pt x="134" y="300"/>
                  </a:cubicBezTo>
                  <a:cubicBezTo>
                    <a:pt x="138" y="300"/>
                    <a:pt x="143" y="300"/>
                    <a:pt x="147" y="300"/>
                  </a:cubicBezTo>
                  <a:lnTo>
                    <a:pt x="147" y="309"/>
                  </a:lnTo>
                  <a:cubicBezTo>
                    <a:pt x="88" y="318"/>
                    <a:pt x="85" y="328"/>
                    <a:pt x="85" y="337"/>
                  </a:cubicBezTo>
                  <a:cubicBezTo>
                    <a:pt x="144" y="337"/>
                    <a:pt x="141" y="350"/>
                    <a:pt x="141" y="350"/>
                  </a:cubicBezTo>
                  <a:cubicBezTo>
                    <a:pt x="85" y="359"/>
                    <a:pt x="82" y="362"/>
                    <a:pt x="82" y="375"/>
                  </a:cubicBezTo>
                  <a:cubicBezTo>
                    <a:pt x="82" y="380"/>
                    <a:pt x="82" y="385"/>
                    <a:pt x="94" y="385"/>
                  </a:cubicBezTo>
                  <a:cubicBezTo>
                    <a:pt x="103" y="385"/>
                    <a:pt x="117" y="383"/>
                    <a:pt x="141" y="378"/>
                  </a:cubicBezTo>
                  <a:lnTo>
                    <a:pt x="141" y="378"/>
                  </a:lnTo>
                  <a:cubicBezTo>
                    <a:pt x="138" y="384"/>
                    <a:pt x="135" y="419"/>
                    <a:pt x="75" y="447"/>
                  </a:cubicBezTo>
                  <a:cubicBezTo>
                    <a:pt x="49" y="454"/>
                    <a:pt x="46" y="456"/>
                    <a:pt x="56" y="456"/>
                  </a:cubicBezTo>
                  <a:cubicBezTo>
                    <a:pt x="68" y="456"/>
                    <a:pt x="101" y="452"/>
                    <a:pt x="135" y="447"/>
                  </a:cubicBezTo>
                  <a:cubicBezTo>
                    <a:pt x="172" y="438"/>
                    <a:pt x="210" y="431"/>
                    <a:pt x="251" y="431"/>
                  </a:cubicBezTo>
                  <a:lnTo>
                    <a:pt x="132" y="459"/>
                  </a:lnTo>
                  <a:cubicBezTo>
                    <a:pt x="75" y="466"/>
                    <a:pt x="75" y="466"/>
                    <a:pt x="72" y="475"/>
                  </a:cubicBezTo>
                  <a:cubicBezTo>
                    <a:pt x="72" y="481"/>
                    <a:pt x="72" y="488"/>
                    <a:pt x="72" y="488"/>
                  </a:cubicBezTo>
                  <a:cubicBezTo>
                    <a:pt x="84" y="484"/>
                    <a:pt x="94" y="483"/>
                    <a:pt x="102" y="483"/>
                  </a:cubicBezTo>
                  <a:cubicBezTo>
                    <a:pt x="130" y="483"/>
                    <a:pt x="128" y="505"/>
                    <a:pt x="125" y="535"/>
                  </a:cubicBezTo>
                  <a:cubicBezTo>
                    <a:pt x="123" y="567"/>
                    <a:pt x="122" y="584"/>
                    <a:pt x="146" y="584"/>
                  </a:cubicBezTo>
                  <a:cubicBezTo>
                    <a:pt x="154" y="584"/>
                    <a:pt x="164" y="583"/>
                    <a:pt x="179" y="579"/>
                  </a:cubicBezTo>
                  <a:cubicBezTo>
                    <a:pt x="201" y="571"/>
                    <a:pt x="215" y="568"/>
                    <a:pt x="221" y="568"/>
                  </a:cubicBezTo>
                  <a:cubicBezTo>
                    <a:pt x="230" y="568"/>
                    <a:pt x="216" y="578"/>
                    <a:pt x="179" y="597"/>
                  </a:cubicBezTo>
                  <a:cubicBezTo>
                    <a:pt x="45" y="657"/>
                    <a:pt x="9" y="675"/>
                    <a:pt x="24" y="675"/>
                  </a:cubicBezTo>
                  <a:cubicBezTo>
                    <a:pt x="29" y="675"/>
                    <a:pt x="41" y="673"/>
                    <a:pt x="56" y="669"/>
                  </a:cubicBezTo>
                  <a:cubicBezTo>
                    <a:pt x="94" y="651"/>
                    <a:pt x="135" y="638"/>
                    <a:pt x="176" y="626"/>
                  </a:cubicBezTo>
                  <a:cubicBezTo>
                    <a:pt x="229" y="610"/>
                    <a:pt x="259" y="602"/>
                    <a:pt x="264" y="602"/>
                  </a:cubicBezTo>
                  <a:cubicBezTo>
                    <a:pt x="270" y="602"/>
                    <a:pt x="241" y="614"/>
                    <a:pt x="176" y="638"/>
                  </a:cubicBezTo>
                  <a:cubicBezTo>
                    <a:pt x="83" y="665"/>
                    <a:pt x="94" y="707"/>
                    <a:pt x="158" y="707"/>
                  </a:cubicBezTo>
                  <a:cubicBezTo>
                    <a:pt x="177" y="707"/>
                    <a:pt x="200" y="703"/>
                    <a:pt x="226" y="694"/>
                  </a:cubicBezTo>
                  <a:lnTo>
                    <a:pt x="226" y="694"/>
                  </a:lnTo>
                  <a:lnTo>
                    <a:pt x="166" y="716"/>
                  </a:lnTo>
                  <a:cubicBezTo>
                    <a:pt x="110" y="738"/>
                    <a:pt x="107" y="741"/>
                    <a:pt x="107" y="763"/>
                  </a:cubicBezTo>
                  <a:cubicBezTo>
                    <a:pt x="107" y="773"/>
                    <a:pt x="103" y="779"/>
                    <a:pt x="103" y="779"/>
                  </a:cubicBezTo>
                  <a:cubicBezTo>
                    <a:pt x="137" y="767"/>
                    <a:pt x="157" y="762"/>
                    <a:pt x="165" y="762"/>
                  </a:cubicBezTo>
                  <a:cubicBezTo>
                    <a:pt x="187" y="762"/>
                    <a:pt x="144" y="793"/>
                    <a:pt x="103" y="810"/>
                  </a:cubicBezTo>
                  <a:cubicBezTo>
                    <a:pt x="44" y="836"/>
                    <a:pt x="44" y="836"/>
                    <a:pt x="41" y="848"/>
                  </a:cubicBezTo>
                  <a:cubicBezTo>
                    <a:pt x="68" y="841"/>
                    <a:pt x="85" y="838"/>
                    <a:pt x="96" y="838"/>
                  </a:cubicBezTo>
                  <a:cubicBezTo>
                    <a:pt x="132" y="838"/>
                    <a:pt x="84" y="872"/>
                    <a:pt x="38" y="889"/>
                  </a:cubicBezTo>
                  <a:cubicBezTo>
                    <a:pt x="38" y="889"/>
                    <a:pt x="38" y="895"/>
                    <a:pt x="38" y="901"/>
                  </a:cubicBezTo>
                  <a:cubicBezTo>
                    <a:pt x="64" y="893"/>
                    <a:pt x="78" y="890"/>
                    <a:pt x="86" y="890"/>
                  </a:cubicBezTo>
                  <a:cubicBezTo>
                    <a:pt x="95" y="890"/>
                    <a:pt x="94" y="895"/>
                    <a:pt x="94" y="898"/>
                  </a:cubicBezTo>
                  <a:cubicBezTo>
                    <a:pt x="94" y="905"/>
                    <a:pt x="94" y="910"/>
                    <a:pt x="100" y="910"/>
                  </a:cubicBezTo>
                  <a:cubicBezTo>
                    <a:pt x="107" y="910"/>
                    <a:pt x="122" y="904"/>
                    <a:pt x="154" y="889"/>
                  </a:cubicBezTo>
                  <a:cubicBezTo>
                    <a:pt x="191" y="870"/>
                    <a:pt x="229" y="854"/>
                    <a:pt x="270" y="842"/>
                  </a:cubicBezTo>
                  <a:lnTo>
                    <a:pt x="270" y="842"/>
                  </a:lnTo>
                  <a:lnTo>
                    <a:pt x="210" y="867"/>
                  </a:lnTo>
                  <a:cubicBezTo>
                    <a:pt x="150" y="892"/>
                    <a:pt x="150" y="908"/>
                    <a:pt x="150" y="926"/>
                  </a:cubicBezTo>
                  <a:cubicBezTo>
                    <a:pt x="147" y="955"/>
                    <a:pt x="147" y="964"/>
                    <a:pt x="88" y="995"/>
                  </a:cubicBezTo>
                  <a:lnTo>
                    <a:pt x="144" y="973"/>
                  </a:lnTo>
                  <a:cubicBezTo>
                    <a:pt x="170" y="964"/>
                    <a:pt x="185" y="959"/>
                    <a:pt x="188" y="959"/>
                  </a:cubicBezTo>
                  <a:cubicBezTo>
                    <a:pt x="192" y="959"/>
                    <a:pt x="178" y="967"/>
                    <a:pt x="144" y="983"/>
                  </a:cubicBezTo>
                  <a:cubicBezTo>
                    <a:pt x="100" y="1009"/>
                    <a:pt x="87" y="1027"/>
                    <a:pt x="108" y="1027"/>
                  </a:cubicBezTo>
                  <a:cubicBezTo>
                    <a:pt x="115" y="1027"/>
                    <a:pt x="126" y="1025"/>
                    <a:pt x="141" y="1020"/>
                  </a:cubicBezTo>
                  <a:cubicBezTo>
                    <a:pt x="141" y="1024"/>
                    <a:pt x="141" y="1030"/>
                    <a:pt x="141" y="1030"/>
                  </a:cubicBezTo>
                  <a:cubicBezTo>
                    <a:pt x="71" y="1067"/>
                    <a:pt x="41" y="1088"/>
                    <a:pt x="53" y="1088"/>
                  </a:cubicBezTo>
                  <a:cubicBezTo>
                    <a:pt x="61" y="1088"/>
                    <a:pt x="89" y="1078"/>
                    <a:pt x="138" y="1055"/>
                  </a:cubicBezTo>
                  <a:lnTo>
                    <a:pt x="138" y="1055"/>
                  </a:lnTo>
                  <a:cubicBezTo>
                    <a:pt x="78" y="1086"/>
                    <a:pt x="78" y="1089"/>
                    <a:pt x="78" y="1096"/>
                  </a:cubicBezTo>
                  <a:cubicBezTo>
                    <a:pt x="94" y="1090"/>
                    <a:pt x="105" y="1088"/>
                    <a:pt x="112" y="1088"/>
                  </a:cubicBezTo>
                  <a:cubicBezTo>
                    <a:pt x="130" y="1088"/>
                    <a:pt x="118" y="1104"/>
                    <a:pt x="75" y="1127"/>
                  </a:cubicBezTo>
                  <a:lnTo>
                    <a:pt x="75" y="1133"/>
                  </a:lnTo>
                  <a:cubicBezTo>
                    <a:pt x="112" y="1118"/>
                    <a:pt x="125" y="1113"/>
                    <a:pt x="129" y="1113"/>
                  </a:cubicBezTo>
                  <a:cubicBezTo>
                    <a:pt x="132" y="1113"/>
                    <a:pt x="132" y="1115"/>
                    <a:pt x="132" y="1118"/>
                  </a:cubicBezTo>
                  <a:cubicBezTo>
                    <a:pt x="132" y="1119"/>
                    <a:pt x="132" y="1121"/>
                    <a:pt x="136" y="1121"/>
                  </a:cubicBezTo>
                  <a:cubicBezTo>
                    <a:pt x="141" y="1121"/>
                    <a:pt x="156" y="1117"/>
                    <a:pt x="191" y="1102"/>
                  </a:cubicBezTo>
                  <a:cubicBezTo>
                    <a:pt x="237" y="1079"/>
                    <a:pt x="246" y="1077"/>
                    <a:pt x="247" y="1077"/>
                  </a:cubicBezTo>
                  <a:cubicBezTo>
                    <a:pt x="248" y="1077"/>
                    <a:pt x="248" y="1077"/>
                    <a:pt x="248" y="1077"/>
                  </a:cubicBezTo>
                  <a:cubicBezTo>
                    <a:pt x="210" y="1102"/>
                    <a:pt x="172" y="1121"/>
                    <a:pt x="132" y="1136"/>
                  </a:cubicBezTo>
                  <a:cubicBezTo>
                    <a:pt x="100" y="1148"/>
                    <a:pt x="85" y="1159"/>
                    <a:pt x="96" y="1159"/>
                  </a:cubicBezTo>
                  <a:cubicBezTo>
                    <a:pt x="105" y="1159"/>
                    <a:pt x="134" y="1150"/>
                    <a:pt x="188" y="1127"/>
                  </a:cubicBezTo>
                  <a:cubicBezTo>
                    <a:pt x="245" y="1101"/>
                    <a:pt x="274" y="1087"/>
                    <a:pt x="275" y="1087"/>
                  </a:cubicBezTo>
                  <a:lnTo>
                    <a:pt x="275" y="1087"/>
                  </a:lnTo>
                  <a:cubicBezTo>
                    <a:pt x="276" y="1087"/>
                    <a:pt x="247" y="1101"/>
                    <a:pt x="188" y="1130"/>
                  </a:cubicBezTo>
                  <a:cubicBezTo>
                    <a:pt x="143" y="1151"/>
                    <a:pt x="101" y="1172"/>
                    <a:pt x="106" y="1172"/>
                  </a:cubicBezTo>
                  <a:cubicBezTo>
                    <a:pt x="107" y="1172"/>
                    <a:pt x="114" y="1170"/>
                    <a:pt x="129" y="1165"/>
                  </a:cubicBezTo>
                  <a:cubicBezTo>
                    <a:pt x="129" y="1165"/>
                    <a:pt x="129" y="1166"/>
                    <a:pt x="131" y="1166"/>
                  </a:cubicBezTo>
                  <a:cubicBezTo>
                    <a:pt x="136" y="1166"/>
                    <a:pt x="150" y="1162"/>
                    <a:pt x="188" y="1139"/>
                  </a:cubicBezTo>
                  <a:lnTo>
                    <a:pt x="188" y="1139"/>
                  </a:lnTo>
                  <a:lnTo>
                    <a:pt x="185" y="1155"/>
                  </a:lnTo>
                  <a:cubicBezTo>
                    <a:pt x="125" y="1199"/>
                    <a:pt x="125" y="1205"/>
                    <a:pt x="125" y="1212"/>
                  </a:cubicBezTo>
                  <a:cubicBezTo>
                    <a:pt x="153" y="1197"/>
                    <a:pt x="168" y="1189"/>
                    <a:pt x="170" y="1189"/>
                  </a:cubicBezTo>
                  <a:cubicBezTo>
                    <a:pt x="172" y="1189"/>
                    <a:pt x="157" y="1199"/>
                    <a:pt x="125" y="1221"/>
                  </a:cubicBezTo>
                  <a:cubicBezTo>
                    <a:pt x="100" y="1236"/>
                    <a:pt x="85" y="1245"/>
                    <a:pt x="86" y="1245"/>
                  </a:cubicBezTo>
                  <a:cubicBezTo>
                    <a:pt x="87" y="1245"/>
                    <a:pt x="116" y="1229"/>
                    <a:pt x="182" y="1190"/>
                  </a:cubicBezTo>
                  <a:cubicBezTo>
                    <a:pt x="207" y="1178"/>
                    <a:pt x="221" y="1172"/>
                    <a:pt x="225" y="1172"/>
                  </a:cubicBezTo>
                  <a:cubicBezTo>
                    <a:pt x="231" y="1172"/>
                    <a:pt x="216" y="1183"/>
                    <a:pt x="182" y="1205"/>
                  </a:cubicBezTo>
                  <a:cubicBezTo>
                    <a:pt x="110" y="1249"/>
                    <a:pt x="81" y="1267"/>
                    <a:pt x="83" y="1267"/>
                  </a:cubicBezTo>
                  <a:cubicBezTo>
                    <a:pt x="85" y="1267"/>
                    <a:pt x="99" y="1260"/>
                    <a:pt x="122" y="1246"/>
                  </a:cubicBezTo>
                  <a:cubicBezTo>
                    <a:pt x="171" y="1223"/>
                    <a:pt x="178" y="1221"/>
                    <a:pt x="179" y="1221"/>
                  </a:cubicBezTo>
                  <a:cubicBezTo>
                    <a:pt x="179" y="1221"/>
                    <a:pt x="179" y="1221"/>
                    <a:pt x="179" y="1221"/>
                  </a:cubicBezTo>
                  <a:cubicBezTo>
                    <a:pt x="122" y="1255"/>
                    <a:pt x="116" y="1302"/>
                    <a:pt x="113" y="1349"/>
                  </a:cubicBezTo>
                  <a:cubicBezTo>
                    <a:pt x="154" y="1334"/>
                    <a:pt x="194" y="1312"/>
                    <a:pt x="232" y="1284"/>
                  </a:cubicBezTo>
                  <a:cubicBezTo>
                    <a:pt x="280" y="1252"/>
                    <a:pt x="298" y="1241"/>
                    <a:pt x="298" y="1241"/>
                  </a:cubicBezTo>
                  <a:lnTo>
                    <a:pt x="298" y="1241"/>
                  </a:lnTo>
                  <a:cubicBezTo>
                    <a:pt x="299" y="1241"/>
                    <a:pt x="264" y="1264"/>
                    <a:pt x="229" y="1290"/>
                  </a:cubicBezTo>
                  <a:cubicBezTo>
                    <a:pt x="137" y="1352"/>
                    <a:pt x="92" y="1385"/>
                    <a:pt x="96" y="1385"/>
                  </a:cubicBezTo>
                  <a:cubicBezTo>
                    <a:pt x="100" y="1385"/>
                    <a:pt x="144" y="1358"/>
                    <a:pt x="229" y="1299"/>
                  </a:cubicBezTo>
                  <a:cubicBezTo>
                    <a:pt x="287" y="1259"/>
                    <a:pt x="317" y="1239"/>
                    <a:pt x="318" y="1239"/>
                  </a:cubicBezTo>
                  <a:lnTo>
                    <a:pt x="318" y="1239"/>
                  </a:lnTo>
                  <a:cubicBezTo>
                    <a:pt x="319" y="1239"/>
                    <a:pt x="289" y="1261"/>
                    <a:pt x="229" y="1306"/>
                  </a:cubicBezTo>
                  <a:cubicBezTo>
                    <a:pt x="197" y="1329"/>
                    <a:pt x="182" y="1340"/>
                    <a:pt x="184" y="1340"/>
                  </a:cubicBezTo>
                  <a:cubicBezTo>
                    <a:pt x="186" y="1340"/>
                    <a:pt x="201" y="1331"/>
                    <a:pt x="229" y="1315"/>
                  </a:cubicBezTo>
                  <a:cubicBezTo>
                    <a:pt x="257" y="1297"/>
                    <a:pt x="271" y="1289"/>
                    <a:pt x="272" y="1289"/>
                  </a:cubicBezTo>
                  <a:lnTo>
                    <a:pt x="272" y="1289"/>
                  </a:lnTo>
                  <a:cubicBezTo>
                    <a:pt x="274" y="1289"/>
                    <a:pt x="259" y="1300"/>
                    <a:pt x="229" y="1321"/>
                  </a:cubicBezTo>
                  <a:cubicBezTo>
                    <a:pt x="186" y="1353"/>
                    <a:pt x="143" y="1384"/>
                    <a:pt x="143" y="1384"/>
                  </a:cubicBezTo>
                  <a:cubicBezTo>
                    <a:pt x="144" y="1384"/>
                    <a:pt x="150" y="1380"/>
                    <a:pt x="166" y="1368"/>
                  </a:cubicBezTo>
                  <a:lnTo>
                    <a:pt x="166" y="1368"/>
                  </a:lnTo>
                  <a:cubicBezTo>
                    <a:pt x="166" y="1368"/>
                    <a:pt x="166" y="1375"/>
                    <a:pt x="107" y="1418"/>
                  </a:cubicBezTo>
                  <a:cubicBezTo>
                    <a:pt x="86" y="1435"/>
                    <a:pt x="79" y="1441"/>
                    <a:pt x="83" y="1441"/>
                  </a:cubicBezTo>
                  <a:cubicBezTo>
                    <a:pt x="89" y="1441"/>
                    <a:pt x="127" y="1419"/>
                    <a:pt x="166" y="1396"/>
                  </a:cubicBezTo>
                  <a:cubicBezTo>
                    <a:pt x="221" y="1365"/>
                    <a:pt x="250" y="1350"/>
                    <a:pt x="252" y="1350"/>
                  </a:cubicBezTo>
                  <a:cubicBezTo>
                    <a:pt x="256" y="1350"/>
                    <a:pt x="226" y="1369"/>
                    <a:pt x="163" y="1409"/>
                  </a:cubicBezTo>
                  <a:cubicBezTo>
                    <a:pt x="110" y="1445"/>
                    <a:pt x="93" y="1461"/>
                    <a:pt x="101" y="1461"/>
                  </a:cubicBezTo>
                  <a:cubicBezTo>
                    <a:pt x="111" y="1461"/>
                    <a:pt x="156" y="1437"/>
                    <a:pt x="219" y="1396"/>
                  </a:cubicBezTo>
                  <a:cubicBezTo>
                    <a:pt x="289" y="1351"/>
                    <a:pt x="318" y="1332"/>
                    <a:pt x="318" y="1332"/>
                  </a:cubicBezTo>
                  <a:lnTo>
                    <a:pt x="318" y="1332"/>
                  </a:lnTo>
                  <a:cubicBezTo>
                    <a:pt x="318" y="1332"/>
                    <a:pt x="304" y="1342"/>
                    <a:pt x="279" y="1359"/>
                  </a:cubicBezTo>
                  <a:cubicBezTo>
                    <a:pt x="219" y="1400"/>
                    <a:pt x="219" y="1406"/>
                    <a:pt x="219" y="1406"/>
                  </a:cubicBezTo>
                  <a:cubicBezTo>
                    <a:pt x="219" y="1409"/>
                    <a:pt x="219" y="1415"/>
                    <a:pt x="160" y="1456"/>
                  </a:cubicBezTo>
                  <a:cubicBezTo>
                    <a:pt x="160" y="1456"/>
                    <a:pt x="160" y="1457"/>
                    <a:pt x="161" y="1457"/>
                  </a:cubicBezTo>
                  <a:cubicBezTo>
                    <a:pt x="164" y="1457"/>
                    <a:pt x="176" y="1453"/>
                    <a:pt x="216" y="1431"/>
                  </a:cubicBezTo>
                  <a:cubicBezTo>
                    <a:pt x="255" y="1407"/>
                    <a:pt x="275" y="1396"/>
                    <a:pt x="280" y="1396"/>
                  </a:cubicBezTo>
                  <a:cubicBezTo>
                    <a:pt x="290" y="1396"/>
                    <a:pt x="237" y="1442"/>
                    <a:pt x="157" y="1503"/>
                  </a:cubicBezTo>
                  <a:lnTo>
                    <a:pt x="213" y="1472"/>
                  </a:lnTo>
                  <a:cubicBezTo>
                    <a:pt x="285" y="1422"/>
                    <a:pt x="335" y="1388"/>
                    <a:pt x="338" y="1388"/>
                  </a:cubicBezTo>
                  <a:lnTo>
                    <a:pt x="338" y="1388"/>
                  </a:lnTo>
                  <a:cubicBezTo>
                    <a:pt x="339" y="1388"/>
                    <a:pt x="320" y="1403"/>
                    <a:pt x="273" y="1437"/>
                  </a:cubicBezTo>
                  <a:lnTo>
                    <a:pt x="213" y="1481"/>
                  </a:lnTo>
                  <a:cubicBezTo>
                    <a:pt x="252" y="1454"/>
                    <a:pt x="272" y="1443"/>
                    <a:pt x="276" y="1443"/>
                  </a:cubicBezTo>
                  <a:cubicBezTo>
                    <a:pt x="285" y="1443"/>
                    <a:pt x="231" y="1491"/>
                    <a:pt x="150" y="1550"/>
                  </a:cubicBezTo>
                  <a:cubicBezTo>
                    <a:pt x="94" y="1594"/>
                    <a:pt x="94" y="1594"/>
                    <a:pt x="94" y="1600"/>
                  </a:cubicBezTo>
                  <a:lnTo>
                    <a:pt x="150" y="1556"/>
                  </a:lnTo>
                  <a:cubicBezTo>
                    <a:pt x="188" y="1525"/>
                    <a:pt x="229" y="1497"/>
                    <a:pt x="270" y="1472"/>
                  </a:cubicBezTo>
                  <a:lnTo>
                    <a:pt x="270" y="1472"/>
                  </a:lnTo>
                  <a:cubicBezTo>
                    <a:pt x="270" y="1478"/>
                    <a:pt x="270" y="1481"/>
                    <a:pt x="210" y="1525"/>
                  </a:cubicBezTo>
                  <a:cubicBezTo>
                    <a:pt x="167" y="1562"/>
                    <a:pt x="123" y="1598"/>
                    <a:pt x="126" y="1598"/>
                  </a:cubicBezTo>
                  <a:cubicBezTo>
                    <a:pt x="127" y="1598"/>
                    <a:pt x="134" y="1593"/>
                    <a:pt x="150" y="1581"/>
                  </a:cubicBezTo>
                  <a:lnTo>
                    <a:pt x="150" y="1581"/>
                  </a:lnTo>
                  <a:cubicBezTo>
                    <a:pt x="150" y="1581"/>
                    <a:pt x="150" y="1588"/>
                    <a:pt x="91" y="1638"/>
                  </a:cubicBezTo>
                  <a:lnTo>
                    <a:pt x="88" y="1660"/>
                  </a:lnTo>
                  <a:cubicBezTo>
                    <a:pt x="113" y="1642"/>
                    <a:pt x="127" y="1634"/>
                    <a:pt x="131" y="1634"/>
                  </a:cubicBezTo>
                  <a:cubicBezTo>
                    <a:pt x="135" y="1634"/>
                    <a:pt x="120" y="1649"/>
                    <a:pt x="88" y="1675"/>
                  </a:cubicBezTo>
                  <a:cubicBezTo>
                    <a:pt x="88" y="1675"/>
                    <a:pt x="87" y="1676"/>
                    <a:pt x="89" y="1676"/>
                  </a:cubicBezTo>
                  <a:cubicBezTo>
                    <a:pt x="92" y="1676"/>
                    <a:pt x="103" y="1672"/>
                    <a:pt x="144" y="1644"/>
                  </a:cubicBezTo>
                  <a:lnTo>
                    <a:pt x="144" y="1644"/>
                  </a:lnTo>
                  <a:cubicBezTo>
                    <a:pt x="144" y="1653"/>
                    <a:pt x="144" y="1660"/>
                    <a:pt x="85" y="1707"/>
                  </a:cubicBezTo>
                  <a:cubicBezTo>
                    <a:pt x="54" y="1731"/>
                    <a:pt x="39" y="1743"/>
                    <a:pt x="40" y="1743"/>
                  </a:cubicBezTo>
                  <a:cubicBezTo>
                    <a:pt x="41" y="1743"/>
                    <a:pt x="56" y="1733"/>
                    <a:pt x="85" y="1713"/>
                  </a:cubicBezTo>
                  <a:cubicBezTo>
                    <a:pt x="124" y="1680"/>
                    <a:pt x="136" y="1672"/>
                    <a:pt x="139" y="1672"/>
                  </a:cubicBezTo>
                  <a:cubicBezTo>
                    <a:pt x="141" y="1672"/>
                    <a:pt x="141" y="1673"/>
                    <a:pt x="141" y="1675"/>
                  </a:cubicBezTo>
                  <a:cubicBezTo>
                    <a:pt x="141" y="1682"/>
                    <a:pt x="141" y="1685"/>
                    <a:pt x="141" y="1685"/>
                  </a:cubicBezTo>
                  <a:cubicBezTo>
                    <a:pt x="185" y="1650"/>
                    <a:pt x="196" y="1641"/>
                    <a:pt x="199" y="1641"/>
                  </a:cubicBezTo>
                  <a:cubicBezTo>
                    <a:pt x="201" y="1641"/>
                    <a:pt x="201" y="1642"/>
                    <a:pt x="201" y="1644"/>
                  </a:cubicBezTo>
                  <a:cubicBezTo>
                    <a:pt x="197" y="1647"/>
                    <a:pt x="138" y="1713"/>
                    <a:pt x="138" y="1719"/>
                  </a:cubicBezTo>
                  <a:cubicBezTo>
                    <a:pt x="138" y="1725"/>
                    <a:pt x="138" y="1728"/>
                    <a:pt x="140" y="1728"/>
                  </a:cubicBezTo>
                  <a:cubicBezTo>
                    <a:pt x="145" y="1728"/>
                    <a:pt x="158" y="1715"/>
                    <a:pt x="197" y="1679"/>
                  </a:cubicBezTo>
                  <a:cubicBezTo>
                    <a:pt x="197" y="1677"/>
                    <a:pt x="221" y="1656"/>
                    <a:pt x="223" y="1656"/>
                  </a:cubicBezTo>
                  <a:lnTo>
                    <a:pt x="223" y="1656"/>
                  </a:lnTo>
                  <a:cubicBezTo>
                    <a:pt x="224" y="1656"/>
                    <a:pt x="217" y="1663"/>
                    <a:pt x="194" y="1685"/>
                  </a:cubicBezTo>
                  <a:cubicBezTo>
                    <a:pt x="194" y="1688"/>
                    <a:pt x="135" y="1754"/>
                    <a:pt x="135" y="1769"/>
                  </a:cubicBezTo>
                  <a:cubicBezTo>
                    <a:pt x="134" y="1778"/>
                    <a:pt x="133" y="1783"/>
                    <a:pt x="136" y="1783"/>
                  </a:cubicBezTo>
                  <a:cubicBezTo>
                    <a:pt x="141" y="1783"/>
                    <a:pt x="155" y="1771"/>
                    <a:pt x="191" y="1741"/>
                  </a:cubicBezTo>
                  <a:cubicBezTo>
                    <a:pt x="249" y="1689"/>
                    <a:pt x="279" y="1664"/>
                    <a:pt x="280" y="1664"/>
                  </a:cubicBezTo>
                  <a:lnTo>
                    <a:pt x="280" y="1664"/>
                  </a:lnTo>
                  <a:cubicBezTo>
                    <a:pt x="282" y="1664"/>
                    <a:pt x="252" y="1693"/>
                    <a:pt x="191" y="1747"/>
                  </a:cubicBezTo>
                  <a:cubicBezTo>
                    <a:pt x="118" y="1815"/>
                    <a:pt x="90" y="1843"/>
                    <a:pt x="92" y="1843"/>
                  </a:cubicBezTo>
                  <a:cubicBezTo>
                    <a:pt x="94" y="1843"/>
                    <a:pt x="107" y="1832"/>
                    <a:pt x="129" y="1813"/>
                  </a:cubicBezTo>
                  <a:cubicBezTo>
                    <a:pt x="172" y="1779"/>
                    <a:pt x="184" y="1770"/>
                    <a:pt x="187" y="1770"/>
                  </a:cubicBezTo>
                  <a:cubicBezTo>
                    <a:pt x="188" y="1770"/>
                    <a:pt x="188" y="1771"/>
                    <a:pt x="188" y="1773"/>
                  </a:cubicBezTo>
                  <a:cubicBezTo>
                    <a:pt x="155" y="1801"/>
                    <a:pt x="140" y="1815"/>
                    <a:pt x="144" y="1815"/>
                  </a:cubicBezTo>
                  <a:cubicBezTo>
                    <a:pt x="147" y="1815"/>
                    <a:pt x="162" y="1806"/>
                    <a:pt x="188" y="1788"/>
                  </a:cubicBezTo>
                  <a:lnTo>
                    <a:pt x="188" y="1788"/>
                  </a:lnTo>
                  <a:cubicBezTo>
                    <a:pt x="185" y="1791"/>
                    <a:pt x="185" y="1791"/>
                    <a:pt x="129" y="1845"/>
                  </a:cubicBezTo>
                  <a:lnTo>
                    <a:pt x="125" y="1854"/>
                  </a:lnTo>
                  <a:cubicBezTo>
                    <a:pt x="164" y="1824"/>
                    <a:pt x="183" y="1812"/>
                    <a:pt x="190" y="1812"/>
                  </a:cubicBezTo>
                  <a:cubicBezTo>
                    <a:pt x="204" y="1812"/>
                    <a:pt x="163" y="1864"/>
                    <a:pt x="122" y="1904"/>
                  </a:cubicBezTo>
                  <a:cubicBezTo>
                    <a:pt x="122" y="1904"/>
                    <a:pt x="122" y="1904"/>
                    <a:pt x="123" y="1904"/>
                  </a:cubicBezTo>
                  <a:cubicBezTo>
                    <a:pt x="125" y="1904"/>
                    <a:pt x="134" y="1900"/>
                    <a:pt x="182" y="1860"/>
                  </a:cubicBezTo>
                  <a:cubicBezTo>
                    <a:pt x="238" y="1810"/>
                    <a:pt x="267" y="1786"/>
                    <a:pt x="268" y="1786"/>
                  </a:cubicBezTo>
                  <a:lnTo>
                    <a:pt x="268" y="1786"/>
                  </a:lnTo>
                  <a:cubicBezTo>
                    <a:pt x="270" y="1786"/>
                    <a:pt x="240" y="1814"/>
                    <a:pt x="179" y="1870"/>
                  </a:cubicBezTo>
                  <a:cubicBezTo>
                    <a:pt x="120" y="1925"/>
                    <a:pt x="91" y="1953"/>
                    <a:pt x="92" y="1953"/>
                  </a:cubicBezTo>
                  <a:cubicBezTo>
                    <a:pt x="93" y="1953"/>
                    <a:pt x="122" y="1927"/>
                    <a:pt x="179" y="1876"/>
                  </a:cubicBezTo>
                  <a:cubicBezTo>
                    <a:pt x="198" y="1859"/>
                    <a:pt x="211" y="1851"/>
                    <a:pt x="215" y="1851"/>
                  </a:cubicBezTo>
                  <a:cubicBezTo>
                    <a:pt x="224" y="1851"/>
                    <a:pt x="197" y="1886"/>
                    <a:pt x="119" y="1957"/>
                  </a:cubicBezTo>
                  <a:lnTo>
                    <a:pt x="0" y="2067"/>
                  </a:lnTo>
                  <a:cubicBezTo>
                    <a:pt x="48" y="2027"/>
                    <a:pt x="57" y="2023"/>
                    <a:pt x="59" y="2023"/>
                  </a:cubicBezTo>
                  <a:cubicBezTo>
                    <a:pt x="60" y="2023"/>
                    <a:pt x="60" y="2023"/>
                    <a:pt x="60" y="2023"/>
                  </a:cubicBezTo>
                  <a:cubicBezTo>
                    <a:pt x="94" y="1989"/>
                    <a:pt x="107" y="1978"/>
                    <a:pt x="113" y="1978"/>
                  </a:cubicBezTo>
                  <a:cubicBezTo>
                    <a:pt x="116" y="1978"/>
                    <a:pt x="116" y="1983"/>
                    <a:pt x="116" y="1989"/>
                  </a:cubicBezTo>
                  <a:cubicBezTo>
                    <a:pt x="116" y="1991"/>
                    <a:pt x="117" y="1991"/>
                    <a:pt x="119" y="1991"/>
                  </a:cubicBezTo>
                  <a:cubicBezTo>
                    <a:pt x="129" y="1991"/>
                    <a:pt x="159" y="1974"/>
                    <a:pt x="169" y="1974"/>
                  </a:cubicBezTo>
                  <a:cubicBezTo>
                    <a:pt x="171" y="1974"/>
                    <a:pt x="172" y="1974"/>
                    <a:pt x="172" y="1976"/>
                  </a:cubicBezTo>
                  <a:cubicBezTo>
                    <a:pt x="169" y="1986"/>
                    <a:pt x="169" y="2001"/>
                    <a:pt x="110" y="2064"/>
                  </a:cubicBezTo>
                  <a:cubicBezTo>
                    <a:pt x="110" y="2066"/>
                    <a:pt x="110" y="2068"/>
                    <a:pt x="112" y="2068"/>
                  </a:cubicBezTo>
                  <a:cubicBezTo>
                    <a:pt x="116" y="2068"/>
                    <a:pt x="129" y="2060"/>
                    <a:pt x="166" y="2029"/>
                  </a:cubicBezTo>
                  <a:cubicBezTo>
                    <a:pt x="193" y="2006"/>
                    <a:pt x="207" y="1994"/>
                    <a:pt x="210" y="1994"/>
                  </a:cubicBezTo>
                  <a:cubicBezTo>
                    <a:pt x="214" y="1994"/>
                    <a:pt x="199" y="2012"/>
                    <a:pt x="166" y="2045"/>
                  </a:cubicBezTo>
                  <a:lnTo>
                    <a:pt x="166" y="2048"/>
                  </a:lnTo>
                  <a:lnTo>
                    <a:pt x="210" y="2011"/>
                  </a:lnTo>
                  <a:cubicBezTo>
                    <a:pt x="220" y="2002"/>
                    <a:pt x="225" y="2001"/>
                    <a:pt x="227" y="2001"/>
                  </a:cubicBezTo>
                  <a:cubicBezTo>
                    <a:pt x="228" y="2001"/>
                    <a:pt x="229" y="2001"/>
                    <a:pt x="229" y="2001"/>
                  </a:cubicBezTo>
                  <a:cubicBezTo>
                    <a:pt x="186" y="2042"/>
                    <a:pt x="147" y="2084"/>
                    <a:pt x="151" y="2084"/>
                  </a:cubicBezTo>
                  <a:cubicBezTo>
                    <a:pt x="152" y="2084"/>
                    <a:pt x="161" y="2077"/>
                    <a:pt x="179" y="2061"/>
                  </a:cubicBezTo>
                  <a:cubicBezTo>
                    <a:pt x="238" y="2001"/>
                    <a:pt x="241" y="2001"/>
                    <a:pt x="251" y="2001"/>
                  </a:cubicBezTo>
                  <a:cubicBezTo>
                    <a:pt x="221" y="2035"/>
                    <a:pt x="256" y="2055"/>
                    <a:pt x="301" y="2055"/>
                  </a:cubicBezTo>
                  <a:cubicBezTo>
                    <a:pt x="336" y="2055"/>
                    <a:pt x="378" y="2043"/>
                    <a:pt x="401" y="2017"/>
                  </a:cubicBezTo>
                  <a:lnTo>
                    <a:pt x="414" y="2020"/>
                  </a:lnTo>
                  <a:lnTo>
                    <a:pt x="426" y="2020"/>
                  </a:lnTo>
                  <a:cubicBezTo>
                    <a:pt x="382" y="2071"/>
                    <a:pt x="370" y="2090"/>
                    <a:pt x="377" y="2090"/>
                  </a:cubicBezTo>
                  <a:cubicBezTo>
                    <a:pt x="385" y="2090"/>
                    <a:pt x="425" y="2057"/>
                    <a:pt x="461" y="2023"/>
                  </a:cubicBezTo>
                  <a:cubicBezTo>
                    <a:pt x="512" y="1969"/>
                    <a:pt x="519" y="1967"/>
                    <a:pt x="525" y="1967"/>
                  </a:cubicBezTo>
                  <a:cubicBezTo>
                    <a:pt x="525" y="1967"/>
                    <a:pt x="526" y="1967"/>
                    <a:pt x="527" y="1967"/>
                  </a:cubicBezTo>
                  <a:cubicBezTo>
                    <a:pt x="465" y="2035"/>
                    <a:pt x="446" y="2065"/>
                    <a:pt x="452" y="2065"/>
                  </a:cubicBezTo>
                  <a:cubicBezTo>
                    <a:pt x="457" y="2065"/>
                    <a:pt x="474" y="2051"/>
                    <a:pt x="498" y="2026"/>
                  </a:cubicBezTo>
                  <a:cubicBezTo>
                    <a:pt x="550" y="1969"/>
                    <a:pt x="576" y="1940"/>
                    <a:pt x="578" y="1940"/>
                  </a:cubicBezTo>
                  <a:lnTo>
                    <a:pt x="578" y="1940"/>
                  </a:lnTo>
                  <a:cubicBezTo>
                    <a:pt x="579" y="1940"/>
                    <a:pt x="555" y="1970"/>
                    <a:pt x="505" y="2029"/>
                  </a:cubicBezTo>
                  <a:cubicBezTo>
                    <a:pt x="459" y="2082"/>
                    <a:pt x="437" y="2111"/>
                    <a:pt x="441" y="2111"/>
                  </a:cubicBezTo>
                  <a:cubicBezTo>
                    <a:pt x="445" y="2111"/>
                    <a:pt x="488" y="2068"/>
                    <a:pt x="574" y="1970"/>
                  </a:cubicBezTo>
                  <a:cubicBezTo>
                    <a:pt x="600" y="1942"/>
                    <a:pt x="613" y="1928"/>
                    <a:pt x="614" y="1928"/>
                  </a:cubicBezTo>
                  <a:lnTo>
                    <a:pt x="614" y="1928"/>
                  </a:lnTo>
                  <a:cubicBezTo>
                    <a:pt x="615" y="1928"/>
                    <a:pt x="604" y="1943"/>
                    <a:pt x="580" y="1973"/>
                  </a:cubicBezTo>
                  <a:cubicBezTo>
                    <a:pt x="524" y="2042"/>
                    <a:pt x="504" y="2071"/>
                    <a:pt x="507" y="2071"/>
                  </a:cubicBezTo>
                  <a:cubicBezTo>
                    <a:pt x="509" y="2071"/>
                    <a:pt x="522" y="2057"/>
                    <a:pt x="542" y="2033"/>
                  </a:cubicBezTo>
                  <a:cubicBezTo>
                    <a:pt x="592" y="1973"/>
                    <a:pt x="618" y="1943"/>
                    <a:pt x="620" y="1943"/>
                  </a:cubicBezTo>
                  <a:lnTo>
                    <a:pt x="620" y="1943"/>
                  </a:lnTo>
                  <a:cubicBezTo>
                    <a:pt x="622" y="1943"/>
                    <a:pt x="600" y="1973"/>
                    <a:pt x="555" y="2033"/>
                  </a:cubicBezTo>
                  <a:cubicBezTo>
                    <a:pt x="511" y="2093"/>
                    <a:pt x="489" y="2122"/>
                    <a:pt x="490" y="2122"/>
                  </a:cubicBezTo>
                  <a:cubicBezTo>
                    <a:pt x="492" y="2122"/>
                    <a:pt x="517" y="2093"/>
                    <a:pt x="567" y="2036"/>
                  </a:cubicBezTo>
                  <a:cubicBezTo>
                    <a:pt x="617" y="1977"/>
                    <a:pt x="646" y="1948"/>
                    <a:pt x="652" y="1948"/>
                  </a:cubicBezTo>
                  <a:cubicBezTo>
                    <a:pt x="658" y="1948"/>
                    <a:pt x="640" y="1977"/>
                    <a:pt x="595" y="2036"/>
                  </a:cubicBezTo>
                  <a:cubicBezTo>
                    <a:pt x="598" y="2038"/>
                    <a:pt x="579" y="2064"/>
                    <a:pt x="580" y="2064"/>
                  </a:cubicBezTo>
                  <a:cubicBezTo>
                    <a:pt x="581" y="2064"/>
                    <a:pt x="586" y="2058"/>
                    <a:pt x="602" y="2039"/>
                  </a:cubicBezTo>
                  <a:lnTo>
                    <a:pt x="602" y="2039"/>
                  </a:lnTo>
                  <a:lnTo>
                    <a:pt x="561" y="2098"/>
                  </a:lnTo>
                  <a:lnTo>
                    <a:pt x="570" y="2098"/>
                  </a:lnTo>
                  <a:lnTo>
                    <a:pt x="617" y="2039"/>
                  </a:lnTo>
                  <a:lnTo>
                    <a:pt x="617" y="2039"/>
                  </a:lnTo>
                  <a:cubicBezTo>
                    <a:pt x="621" y="2039"/>
                    <a:pt x="602" y="2102"/>
                    <a:pt x="633" y="2105"/>
                  </a:cubicBezTo>
                  <a:cubicBezTo>
                    <a:pt x="645" y="2105"/>
                    <a:pt x="655" y="2106"/>
                    <a:pt x="663" y="2106"/>
                  </a:cubicBezTo>
                  <a:cubicBezTo>
                    <a:pt x="692" y="2106"/>
                    <a:pt x="704" y="2098"/>
                    <a:pt x="733" y="2051"/>
                  </a:cubicBezTo>
                  <a:cubicBezTo>
                    <a:pt x="774" y="1992"/>
                    <a:pt x="797" y="1962"/>
                    <a:pt x="799" y="1962"/>
                  </a:cubicBezTo>
                  <a:lnTo>
                    <a:pt x="799" y="1962"/>
                  </a:lnTo>
                  <a:cubicBezTo>
                    <a:pt x="801" y="1962"/>
                    <a:pt x="783" y="1992"/>
                    <a:pt x="743" y="2051"/>
                  </a:cubicBezTo>
                  <a:cubicBezTo>
                    <a:pt x="746" y="2051"/>
                    <a:pt x="711" y="2111"/>
                    <a:pt x="721" y="2114"/>
                  </a:cubicBezTo>
                  <a:cubicBezTo>
                    <a:pt x="730" y="2114"/>
                    <a:pt x="740" y="2114"/>
                    <a:pt x="699" y="2174"/>
                  </a:cubicBezTo>
                  <a:lnTo>
                    <a:pt x="705" y="2174"/>
                  </a:lnTo>
                  <a:cubicBezTo>
                    <a:pt x="757" y="2107"/>
                    <a:pt x="788" y="2080"/>
                    <a:pt x="800" y="2080"/>
                  </a:cubicBezTo>
                  <a:cubicBezTo>
                    <a:pt x="808" y="2080"/>
                    <a:pt x="807" y="2095"/>
                    <a:pt x="796" y="2120"/>
                  </a:cubicBezTo>
                  <a:cubicBezTo>
                    <a:pt x="805" y="2120"/>
                    <a:pt x="812" y="2120"/>
                    <a:pt x="859" y="2064"/>
                  </a:cubicBezTo>
                  <a:cubicBezTo>
                    <a:pt x="884" y="2034"/>
                    <a:pt x="896" y="2019"/>
                    <a:pt x="898" y="2019"/>
                  </a:cubicBezTo>
                  <a:cubicBezTo>
                    <a:pt x="900" y="2019"/>
                    <a:pt x="892" y="2034"/>
                    <a:pt x="874" y="2064"/>
                  </a:cubicBezTo>
                  <a:cubicBezTo>
                    <a:pt x="851" y="2099"/>
                    <a:pt x="837" y="2135"/>
                    <a:pt x="846" y="2135"/>
                  </a:cubicBezTo>
                  <a:cubicBezTo>
                    <a:pt x="852" y="2135"/>
                    <a:pt x="868" y="2117"/>
                    <a:pt x="899" y="2067"/>
                  </a:cubicBezTo>
                  <a:lnTo>
                    <a:pt x="899" y="2067"/>
                  </a:lnTo>
                  <a:lnTo>
                    <a:pt x="868" y="2127"/>
                  </a:lnTo>
                  <a:cubicBezTo>
                    <a:pt x="858" y="2144"/>
                    <a:pt x="855" y="2151"/>
                    <a:pt x="856" y="2151"/>
                  </a:cubicBezTo>
                  <a:cubicBezTo>
                    <a:pt x="859" y="2151"/>
                    <a:pt x="889" y="2109"/>
                    <a:pt x="915" y="2067"/>
                  </a:cubicBezTo>
                  <a:cubicBezTo>
                    <a:pt x="949" y="2015"/>
                    <a:pt x="968" y="1986"/>
                    <a:pt x="969" y="1986"/>
                  </a:cubicBezTo>
                  <a:lnTo>
                    <a:pt x="969" y="1986"/>
                  </a:lnTo>
                  <a:cubicBezTo>
                    <a:pt x="971" y="1986"/>
                    <a:pt x="946" y="2030"/>
                    <a:pt x="887" y="2127"/>
                  </a:cubicBezTo>
                  <a:cubicBezTo>
                    <a:pt x="843" y="2196"/>
                    <a:pt x="827" y="2225"/>
                    <a:pt x="829" y="2225"/>
                  </a:cubicBezTo>
                  <a:cubicBezTo>
                    <a:pt x="830" y="2225"/>
                    <a:pt x="840" y="2211"/>
                    <a:pt x="856" y="2186"/>
                  </a:cubicBezTo>
                  <a:cubicBezTo>
                    <a:pt x="884" y="2146"/>
                    <a:pt x="913" y="2105"/>
                    <a:pt x="916" y="2105"/>
                  </a:cubicBezTo>
                  <a:cubicBezTo>
                    <a:pt x="918" y="2105"/>
                    <a:pt x="915" y="2112"/>
                    <a:pt x="906" y="2130"/>
                  </a:cubicBezTo>
                  <a:cubicBezTo>
                    <a:pt x="912" y="2130"/>
                    <a:pt x="915" y="2130"/>
                    <a:pt x="987" y="2014"/>
                  </a:cubicBezTo>
                  <a:cubicBezTo>
                    <a:pt x="1025" y="1954"/>
                    <a:pt x="1028" y="1954"/>
                    <a:pt x="1034" y="1954"/>
                  </a:cubicBezTo>
                  <a:cubicBezTo>
                    <a:pt x="997" y="2014"/>
                    <a:pt x="997" y="2014"/>
                    <a:pt x="956" y="2073"/>
                  </a:cubicBezTo>
                  <a:lnTo>
                    <a:pt x="965" y="2073"/>
                  </a:lnTo>
                  <a:cubicBezTo>
                    <a:pt x="953" y="2114"/>
                    <a:pt x="934" y="2155"/>
                    <a:pt x="909" y="2192"/>
                  </a:cubicBezTo>
                  <a:cubicBezTo>
                    <a:pt x="896" y="2217"/>
                    <a:pt x="889" y="2232"/>
                    <a:pt x="891" y="2232"/>
                  </a:cubicBezTo>
                  <a:cubicBezTo>
                    <a:pt x="893" y="2232"/>
                    <a:pt x="911" y="2203"/>
                    <a:pt x="950" y="2133"/>
                  </a:cubicBezTo>
                  <a:cubicBezTo>
                    <a:pt x="1019" y="2017"/>
                    <a:pt x="1019" y="2017"/>
                    <a:pt x="1028" y="2017"/>
                  </a:cubicBezTo>
                  <a:cubicBezTo>
                    <a:pt x="1031" y="2017"/>
                    <a:pt x="1037" y="2017"/>
                    <a:pt x="1003" y="2076"/>
                  </a:cubicBezTo>
                  <a:cubicBezTo>
                    <a:pt x="968" y="2136"/>
                    <a:pt x="968" y="2136"/>
                    <a:pt x="978" y="2136"/>
                  </a:cubicBezTo>
                  <a:cubicBezTo>
                    <a:pt x="978" y="2136"/>
                    <a:pt x="978" y="2136"/>
                    <a:pt x="978" y="2136"/>
                  </a:cubicBezTo>
                  <a:cubicBezTo>
                    <a:pt x="992" y="2136"/>
                    <a:pt x="1107" y="1960"/>
                    <a:pt x="1178" y="1845"/>
                  </a:cubicBezTo>
                  <a:cubicBezTo>
                    <a:pt x="1211" y="1785"/>
                    <a:pt x="1228" y="1755"/>
                    <a:pt x="1228" y="1755"/>
                  </a:cubicBezTo>
                  <a:lnTo>
                    <a:pt x="1228" y="1755"/>
                  </a:lnTo>
                  <a:cubicBezTo>
                    <a:pt x="1228" y="1755"/>
                    <a:pt x="1213" y="1785"/>
                    <a:pt x="1181" y="1845"/>
                  </a:cubicBezTo>
                  <a:cubicBezTo>
                    <a:pt x="1150" y="1904"/>
                    <a:pt x="1153" y="1904"/>
                    <a:pt x="1156" y="1904"/>
                  </a:cubicBezTo>
                  <a:cubicBezTo>
                    <a:pt x="1168" y="1884"/>
                    <a:pt x="1172" y="1878"/>
                    <a:pt x="1173" y="1878"/>
                  </a:cubicBezTo>
                  <a:lnTo>
                    <a:pt x="1173" y="1878"/>
                  </a:lnTo>
                  <a:cubicBezTo>
                    <a:pt x="1175" y="1878"/>
                    <a:pt x="1161" y="1904"/>
                    <a:pt x="1156" y="1904"/>
                  </a:cubicBezTo>
                  <a:cubicBezTo>
                    <a:pt x="1125" y="1964"/>
                    <a:pt x="1119" y="1964"/>
                    <a:pt x="1116" y="1964"/>
                  </a:cubicBezTo>
                  <a:lnTo>
                    <a:pt x="1081" y="2023"/>
                  </a:lnTo>
                  <a:cubicBezTo>
                    <a:pt x="1050" y="2082"/>
                    <a:pt x="1036" y="2111"/>
                    <a:pt x="1039" y="2111"/>
                  </a:cubicBezTo>
                  <a:cubicBezTo>
                    <a:pt x="1041" y="2111"/>
                    <a:pt x="1061" y="2082"/>
                    <a:pt x="1097" y="2023"/>
                  </a:cubicBezTo>
                  <a:cubicBezTo>
                    <a:pt x="1116" y="1993"/>
                    <a:pt x="1124" y="1979"/>
                    <a:pt x="1125" y="1979"/>
                  </a:cubicBezTo>
                  <a:lnTo>
                    <a:pt x="1125" y="1979"/>
                  </a:lnTo>
                  <a:cubicBezTo>
                    <a:pt x="1125" y="1979"/>
                    <a:pt x="1117" y="1993"/>
                    <a:pt x="1103" y="2023"/>
                  </a:cubicBezTo>
                  <a:cubicBezTo>
                    <a:pt x="1083" y="2065"/>
                    <a:pt x="1065" y="2107"/>
                    <a:pt x="1067" y="2107"/>
                  </a:cubicBezTo>
                  <a:cubicBezTo>
                    <a:pt x="1068" y="2107"/>
                    <a:pt x="1072" y="2100"/>
                    <a:pt x="1081" y="2083"/>
                  </a:cubicBezTo>
                  <a:lnTo>
                    <a:pt x="1081" y="2083"/>
                  </a:lnTo>
                  <a:cubicBezTo>
                    <a:pt x="1081" y="2083"/>
                    <a:pt x="1091" y="2086"/>
                    <a:pt x="1062" y="2145"/>
                  </a:cubicBezTo>
                  <a:cubicBezTo>
                    <a:pt x="1072" y="2145"/>
                    <a:pt x="1078" y="2145"/>
                    <a:pt x="1109" y="2086"/>
                  </a:cubicBezTo>
                  <a:cubicBezTo>
                    <a:pt x="1135" y="2037"/>
                    <a:pt x="1142" y="2028"/>
                    <a:pt x="1147" y="2028"/>
                  </a:cubicBezTo>
                  <a:cubicBezTo>
                    <a:pt x="1148" y="2028"/>
                    <a:pt x="1149" y="2029"/>
                    <a:pt x="1150" y="2029"/>
                  </a:cubicBezTo>
                  <a:cubicBezTo>
                    <a:pt x="1153" y="2029"/>
                    <a:pt x="1160" y="2029"/>
                    <a:pt x="1191" y="1970"/>
                  </a:cubicBezTo>
                  <a:cubicBezTo>
                    <a:pt x="1210" y="1926"/>
                    <a:pt x="1235" y="1888"/>
                    <a:pt x="1263" y="1854"/>
                  </a:cubicBezTo>
                  <a:cubicBezTo>
                    <a:pt x="1280" y="1829"/>
                    <a:pt x="1290" y="1815"/>
                    <a:pt x="1291" y="1815"/>
                  </a:cubicBezTo>
                  <a:lnTo>
                    <a:pt x="1291" y="1815"/>
                  </a:lnTo>
                  <a:cubicBezTo>
                    <a:pt x="1294" y="1815"/>
                    <a:pt x="1280" y="1844"/>
                    <a:pt x="1247" y="1914"/>
                  </a:cubicBezTo>
                  <a:cubicBezTo>
                    <a:pt x="1216" y="1973"/>
                    <a:pt x="1222" y="1973"/>
                    <a:pt x="1225" y="1973"/>
                  </a:cubicBezTo>
                  <a:cubicBezTo>
                    <a:pt x="1225" y="1973"/>
                    <a:pt x="1228" y="1973"/>
                    <a:pt x="1203" y="2033"/>
                  </a:cubicBezTo>
                  <a:cubicBezTo>
                    <a:pt x="1196" y="2050"/>
                    <a:pt x="1194" y="2057"/>
                    <a:pt x="1194" y="2057"/>
                  </a:cubicBezTo>
                  <a:cubicBezTo>
                    <a:pt x="1197" y="2057"/>
                    <a:pt x="1218" y="2016"/>
                    <a:pt x="1238" y="1976"/>
                  </a:cubicBezTo>
                  <a:cubicBezTo>
                    <a:pt x="1269" y="1917"/>
                    <a:pt x="1297" y="1857"/>
                    <a:pt x="1297" y="1857"/>
                  </a:cubicBezTo>
                  <a:lnTo>
                    <a:pt x="1297" y="1857"/>
                  </a:lnTo>
                  <a:cubicBezTo>
                    <a:pt x="1275" y="1917"/>
                    <a:pt x="1247" y="1976"/>
                    <a:pt x="1219" y="2036"/>
                  </a:cubicBezTo>
                  <a:cubicBezTo>
                    <a:pt x="1192" y="2095"/>
                    <a:pt x="1179" y="2125"/>
                    <a:pt x="1180" y="2125"/>
                  </a:cubicBezTo>
                  <a:cubicBezTo>
                    <a:pt x="1180" y="2125"/>
                    <a:pt x="1194" y="2095"/>
                    <a:pt x="1222" y="2036"/>
                  </a:cubicBezTo>
                  <a:cubicBezTo>
                    <a:pt x="1242" y="1994"/>
                    <a:pt x="1265" y="1952"/>
                    <a:pt x="1270" y="1952"/>
                  </a:cubicBezTo>
                  <a:cubicBezTo>
                    <a:pt x="1273" y="1952"/>
                    <a:pt x="1272" y="1959"/>
                    <a:pt x="1266" y="1976"/>
                  </a:cubicBezTo>
                  <a:cubicBezTo>
                    <a:pt x="1272" y="1979"/>
                    <a:pt x="1282" y="1979"/>
                    <a:pt x="1254" y="2039"/>
                  </a:cubicBezTo>
                  <a:cubicBezTo>
                    <a:pt x="1246" y="2059"/>
                    <a:pt x="1245" y="2065"/>
                    <a:pt x="1246" y="2065"/>
                  </a:cubicBezTo>
                  <a:cubicBezTo>
                    <a:pt x="1249" y="2065"/>
                    <a:pt x="1263" y="2039"/>
                    <a:pt x="1263" y="2039"/>
                  </a:cubicBezTo>
                  <a:cubicBezTo>
                    <a:pt x="1280" y="2010"/>
                    <a:pt x="1289" y="1996"/>
                    <a:pt x="1293" y="1996"/>
                  </a:cubicBezTo>
                  <a:cubicBezTo>
                    <a:pt x="1297" y="1996"/>
                    <a:pt x="1294" y="2011"/>
                    <a:pt x="1288" y="2042"/>
                  </a:cubicBezTo>
                  <a:cubicBezTo>
                    <a:pt x="1272" y="2102"/>
                    <a:pt x="1264" y="2132"/>
                    <a:pt x="1267" y="2132"/>
                  </a:cubicBezTo>
                  <a:cubicBezTo>
                    <a:pt x="1270" y="2132"/>
                    <a:pt x="1283" y="2103"/>
                    <a:pt x="1310" y="2045"/>
                  </a:cubicBezTo>
                  <a:cubicBezTo>
                    <a:pt x="1324" y="2011"/>
                    <a:pt x="1340" y="1976"/>
                    <a:pt x="1341" y="1976"/>
                  </a:cubicBezTo>
                  <a:lnTo>
                    <a:pt x="1341" y="1976"/>
                  </a:lnTo>
                  <a:cubicBezTo>
                    <a:pt x="1341" y="1976"/>
                    <a:pt x="1334" y="1995"/>
                    <a:pt x="1313" y="2045"/>
                  </a:cubicBezTo>
                  <a:cubicBezTo>
                    <a:pt x="1308" y="2063"/>
                    <a:pt x="1306" y="2070"/>
                    <a:pt x="1308" y="2070"/>
                  </a:cubicBezTo>
                  <a:cubicBezTo>
                    <a:pt x="1312" y="2070"/>
                    <a:pt x="1334" y="2028"/>
                    <a:pt x="1360" y="1986"/>
                  </a:cubicBezTo>
                  <a:cubicBezTo>
                    <a:pt x="1388" y="1929"/>
                    <a:pt x="1438" y="1810"/>
                    <a:pt x="1467" y="1751"/>
                  </a:cubicBezTo>
                  <a:cubicBezTo>
                    <a:pt x="1496" y="1682"/>
                    <a:pt x="1508" y="1653"/>
                    <a:pt x="1509" y="1653"/>
                  </a:cubicBezTo>
                  <a:lnTo>
                    <a:pt x="1509" y="1653"/>
                  </a:lnTo>
                  <a:cubicBezTo>
                    <a:pt x="1510" y="1653"/>
                    <a:pt x="1506" y="1668"/>
                    <a:pt x="1498" y="1694"/>
                  </a:cubicBezTo>
                  <a:cubicBezTo>
                    <a:pt x="1489" y="1735"/>
                    <a:pt x="1473" y="1773"/>
                    <a:pt x="1457" y="1813"/>
                  </a:cubicBezTo>
                  <a:cubicBezTo>
                    <a:pt x="1432" y="1870"/>
                    <a:pt x="1426" y="1870"/>
                    <a:pt x="1426" y="1870"/>
                  </a:cubicBezTo>
                  <a:lnTo>
                    <a:pt x="1423" y="1870"/>
                  </a:lnTo>
                  <a:cubicBezTo>
                    <a:pt x="1398" y="1929"/>
                    <a:pt x="1373" y="1989"/>
                    <a:pt x="1382" y="1989"/>
                  </a:cubicBezTo>
                  <a:cubicBezTo>
                    <a:pt x="1371" y="2019"/>
                    <a:pt x="1367" y="2033"/>
                    <a:pt x="1369" y="2033"/>
                  </a:cubicBezTo>
                  <a:cubicBezTo>
                    <a:pt x="1371" y="2033"/>
                    <a:pt x="1379" y="2019"/>
                    <a:pt x="1391" y="1989"/>
                  </a:cubicBezTo>
                  <a:lnTo>
                    <a:pt x="1391" y="1989"/>
                  </a:lnTo>
                  <a:cubicBezTo>
                    <a:pt x="1369" y="2048"/>
                    <a:pt x="1379" y="2051"/>
                    <a:pt x="1388" y="2051"/>
                  </a:cubicBezTo>
                  <a:cubicBezTo>
                    <a:pt x="1398" y="2051"/>
                    <a:pt x="1410" y="2055"/>
                    <a:pt x="1395" y="2114"/>
                  </a:cubicBezTo>
                  <a:cubicBezTo>
                    <a:pt x="1404" y="2114"/>
                    <a:pt x="1407" y="2114"/>
                    <a:pt x="1429" y="2055"/>
                  </a:cubicBezTo>
                  <a:cubicBezTo>
                    <a:pt x="1457" y="1986"/>
                    <a:pt x="1469" y="1958"/>
                    <a:pt x="1470" y="1958"/>
                  </a:cubicBezTo>
                  <a:lnTo>
                    <a:pt x="1470" y="1958"/>
                  </a:lnTo>
                  <a:cubicBezTo>
                    <a:pt x="1471" y="1958"/>
                    <a:pt x="1466" y="1972"/>
                    <a:pt x="1457" y="1995"/>
                  </a:cubicBezTo>
                  <a:cubicBezTo>
                    <a:pt x="1432" y="2070"/>
                    <a:pt x="1439" y="2124"/>
                    <a:pt x="1460" y="2124"/>
                  </a:cubicBezTo>
                  <a:cubicBezTo>
                    <a:pt x="1472" y="2124"/>
                    <a:pt x="1488" y="2105"/>
                    <a:pt x="1504" y="2061"/>
                  </a:cubicBezTo>
                  <a:lnTo>
                    <a:pt x="1514" y="2064"/>
                  </a:lnTo>
                  <a:cubicBezTo>
                    <a:pt x="1509" y="2095"/>
                    <a:pt x="1514" y="2110"/>
                    <a:pt x="1523" y="2110"/>
                  </a:cubicBezTo>
                  <a:cubicBezTo>
                    <a:pt x="1532" y="2110"/>
                    <a:pt x="1545" y="2096"/>
                    <a:pt x="1558" y="2067"/>
                  </a:cubicBezTo>
                  <a:lnTo>
                    <a:pt x="1570" y="2067"/>
                  </a:lnTo>
                  <a:cubicBezTo>
                    <a:pt x="1567" y="2099"/>
                    <a:pt x="1566" y="2115"/>
                    <a:pt x="1569" y="2115"/>
                  </a:cubicBezTo>
                  <a:cubicBezTo>
                    <a:pt x="1572" y="2115"/>
                    <a:pt x="1578" y="2100"/>
                    <a:pt x="1589" y="2070"/>
                  </a:cubicBezTo>
                  <a:cubicBezTo>
                    <a:pt x="1607" y="2028"/>
                    <a:pt x="1620" y="1986"/>
                    <a:pt x="1620" y="1986"/>
                  </a:cubicBezTo>
                  <a:lnTo>
                    <a:pt x="1620" y="1986"/>
                  </a:lnTo>
                  <a:cubicBezTo>
                    <a:pt x="1620" y="1986"/>
                    <a:pt x="1619" y="1993"/>
                    <a:pt x="1614" y="2011"/>
                  </a:cubicBezTo>
                  <a:cubicBezTo>
                    <a:pt x="1595" y="2070"/>
                    <a:pt x="1605" y="2070"/>
                    <a:pt x="1623" y="2073"/>
                  </a:cubicBezTo>
                  <a:cubicBezTo>
                    <a:pt x="1642" y="2073"/>
                    <a:pt x="1642" y="2073"/>
                    <a:pt x="1655" y="2014"/>
                  </a:cubicBezTo>
                  <a:cubicBezTo>
                    <a:pt x="1664" y="1998"/>
                    <a:pt x="1670" y="1991"/>
                    <a:pt x="1673" y="1991"/>
                  </a:cubicBezTo>
                  <a:cubicBezTo>
                    <a:pt x="1680" y="1991"/>
                    <a:pt x="1669" y="2034"/>
                    <a:pt x="1658" y="2076"/>
                  </a:cubicBezTo>
                  <a:cubicBezTo>
                    <a:pt x="1641" y="2129"/>
                    <a:pt x="1633" y="2158"/>
                    <a:pt x="1635" y="2158"/>
                  </a:cubicBezTo>
                  <a:cubicBezTo>
                    <a:pt x="1638" y="2158"/>
                    <a:pt x="1654" y="2115"/>
                    <a:pt x="1683" y="2017"/>
                  </a:cubicBezTo>
                  <a:cubicBezTo>
                    <a:pt x="1703" y="1949"/>
                    <a:pt x="1715" y="1921"/>
                    <a:pt x="1718" y="1921"/>
                  </a:cubicBezTo>
                  <a:cubicBezTo>
                    <a:pt x="1720" y="1921"/>
                    <a:pt x="1718" y="1936"/>
                    <a:pt x="1711" y="1961"/>
                  </a:cubicBezTo>
                  <a:cubicBezTo>
                    <a:pt x="1698" y="2009"/>
                    <a:pt x="1694" y="2018"/>
                    <a:pt x="1689" y="2018"/>
                  </a:cubicBezTo>
                  <a:cubicBezTo>
                    <a:pt x="1688" y="2018"/>
                    <a:pt x="1687" y="2018"/>
                    <a:pt x="1686" y="2017"/>
                  </a:cubicBezTo>
                  <a:lnTo>
                    <a:pt x="1655" y="2136"/>
                  </a:lnTo>
                  <a:cubicBezTo>
                    <a:pt x="1661" y="2136"/>
                    <a:pt x="1661" y="2136"/>
                    <a:pt x="1680" y="2080"/>
                  </a:cubicBezTo>
                  <a:cubicBezTo>
                    <a:pt x="1680" y="2080"/>
                    <a:pt x="1686" y="2080"/>
                    <a:pt x="1705" y="2020"/>
                  </a:cubicBezTo>
                  <a:cubicBezTo>
                    <a:pt x="1724" y="1964"/>
                    <a:pt x="1739" y="1904"/>
                    <a:pt x="1752" y="1841"/>
                  </a:cubicBezTo>
                  <a:cubicBezTo>
                    <a:pt x="1760" y="1788"/>
                    <a:pt x="1766" y="1785"/>
                    <a:pt x="1770" y="1785"/>
                  </a:cubicBezTo>
                  <a:cubicBezTo>
                    <a:pt x="1770" y="1785"/>
                    <a:pt x="1770" y="1785"/>
                    <a:pt x="1771" y="1785"/>
                  </a:cubicBezTo>
                  <a:cubicBezTo>
                    <a:pt x="1764" y="1845"/>
                    <a:pt x="1749" y="1904"/>
                    <a:pt x="1730" y="1961"/>
                  </a:cubicBezTo>
                  <a:cubicBezTo>
                    <a:pt x="1714" y="2001"/>
                    <a:pt x="1702" y="2039"/>
                    <a:pt x="1695" y="2080"/>
                  </a:cubicBezTo>
                  <a:cubicBezTo>
                    <a:pt x="1692" y="2091"/>
                    <a:pt x="1692" y="2096"/>
                    <a:pt x="1693" y="2096"/>
                  </a:cubicBezTo>
                  <a:cubicBezTo>
                    <a:pt x="1699" y="2096"/>
                    <a:pt x="1739" y="2001"/>
                    <a:pt x="1767" y="1904"/>
                  </a:cubicBezTo>
                  <a:lnTo>
                    <a:pt x="1767" y="1904"/>
                  </a:lnTo>
                  <a:cubicBezTo>
                    <a:pt x="1761" y="1929"/>
                    <a:pt x="1764" y="1914"/>
                    <a:pt x="1752" y="1964"/>
                  </a:cubicBezTo>
                  <a:cubicBezTo>
                    <a:pt x="1739" y="2023"/>
                    <a:pt x="1749" y="2023"/>
                    <a:pt x="1758" y="2023"/>
                  </a:cubicBezTo>
                  <a:cubicBezTo>
                    <a:pt x="1760" y="2024"/>
                    <a:pt x="1761" y="2024"/>
                    <a:pt x="1763" y="2024"/>
                  </a:cubicBezTo>
                  <a:cubicBezTo>
                    <a:pt x="1769" y="2024"/>
                    <a:pt x="1773" y="2015"/>
                    <a:pt x="1783" y="1967"/>
                  </a:cubicBezTo>
                  <a:cubicBezTo>
                    <a:pt x="1789" y="1926"/>
                    <a:pt x="1802" y="1888"/>
                    <a:pt x="1814" y="1848"/>
                  </a:cubicBezTo>
                  <a:cubicBezTo>
                    <a:pt x="1818" y="1810"/>
                    <a:pt x="1827" y="1769"/>
                    <a:pt x="1836" y="1732"/>
                  </a:cubicBezTo>
                  <a:lnTo>
                    <a:pt x="1836" y="1732"/>
                  </a:lnTo>
                  <a:cubicBezTo>
                    <a:pt x="1836" y="1732"/>
                    <a:pt x="1830" y="1791"/>
                    <a:pt x="1824" y="1851"/>
                  </a:cubicBezTo>
                  <a:cubicBezTo>
                    <a:pt x="1805" y="1970"/>
                    <a:pt x="1802" y="2029"/>
                    <a:pt x="1821" y="2029"/>
                  </a:cubicBezTo>
                  <a:cubicBezTo>
                    <a:pt x="1830" y="2033"/>
                    <a:pt x="1846" y="2033"/>
                    <a:pt x="1840" y="2092"/>
                  </a:cubicBezTo>
                  <a:cubicBezTo>
                    <a:pt x="1840" y="2092"/>
                    <a:pt x="1841" y="2092"/>
                    <a:pt x="1842" y="2092"/>
                  </a:cubicBezTo>
                  <a:cubicBezTo>
                    <a:pt x="1850" y="2092"/>
                    <a:pt x="1856" y="2090"/>
                    <a:pt x="1865" y="2036"/>
                  </a:cubicBezTo>
                  <a:lnTo>
                    <a:pt x="1874" y="2036"/>
                  </a:lnTo>
                  <a:cubicBezTo>
                    <a:pt x="1871" y="2066"/>
                    <a:pt x="1872" y="2080"/>
                    <a:pt x="1875" y="2080"/>
                  </a:cubicBezTo>
                  <a:cubicBezTo>
                    <a:pt x="1878" y="2080"/>
                    <a:pt x="1883" y="2066"/>
                    <a:pt x="1890" y="2036"/>
                  </a:cubicBezTo>
                  <a:cubicBezTo>
                    <a:pt x="1894" y="2018"/>
                    <a:pt x="1896" y="2011"/>
                    <a:pt x="1897" y="2011"/>
                  </a:cubicBezTo>
                  <a:cubicBezTo>
                    <a:pt x="1900" y="2011"/>
                    <a:pt x="1898" y="2039"/>
                    <a:pt x="1902" y="2039"/>
                  </a:cubicBezTo>
                  <a:cubicBezTo>
                    <a:pt x="1898" y="2092"/>
                    <a:pt x="1896" y="2122"/>
                    <a:pt x="1896" y="2122"/>
                  </a:cubicBezTo>
                  <a:cubicBezTo>
                    <a:pt x="1897" y="2122"/>
                    <a:pt x="1903" y="2078"/>
                    <a:pt x="1915" y="1979"/>
                  </a:cubicBezTo>
                  <a:cubicBezTo>
                    <a:pt x="1919" y="1964"/>
                    <a:pt x="1921" y="1949"/>
                    <a:pt x="1923" y="1933"/>
                  </a:cubicBezTo>
                  <a:lnTo>
                    <a:pt x="1923" y="1933"/>
                  </a:lnTo>
                  <a:cubicBezTo>
                    <a:pt x="1916" y="2000"/>
                    <a:pt x="1916" y="2045"/>
                    <a:pt x="1920" y="2045"/>
                  </a:cubicBezTo>
                  <a:cubicBezTo>
                    <a:pt x="1923" y="2045"/>
                    <a:pt x="1928" y="2026"/>
                    <a:pt x="1934" y="1982"/>
                  </a:cubicBezTo>
                  <a:cubicBezTo>
                    <a:pt x="1940" y="1982"/>
                    <a:pt x="1940" y="1982"/>
                    <a:pt x="1937" y="2042"/>
                  </a:cubicBezTo>
                  <a:cubicBezTo>
                    <a:pt x="1933" y="2067"/>
                    <a:pt x="1932" y="2081"/>
                    <a:pt x="1933" y="2081"/>
                  </a:cubicBezTo>
                  <a:cubicBezTo>
                    <a:pt x="1935" y="2081"/>
                    <a:pt x="1941" y="2052"/>
                    <a:pt x="1952" y="1982"/>
                  </a:cubicBezTo>
                  <a:cubicBezTo>
                    <a:pt x="1963" y="1925"/>
                    <a:pt x="1970" y="1896"/>
                    <a:pt x="1972" y="1896"/>
                  </a:cubicBezTo>
                  <a:lnTo>
                    <a:pt x="1972" y="1896"/>
                  </a:lnTo>
                  <a:cubicBezTo>
                    <a:pt x="1974" y="1896"/>
                    <a:pt x="1973" y="1926"/>
                    <a:pt x="1968" y="1986"/>
                  </a:cubicBezTo>
                  <a:cubicBezTo>
                    <a:pt x="1964" y="2055"/>
                    <a:pt x="1969" y="2084"/>
                    <a:pt x="1975" y="2084"/>
                  </a:cubicBezTo>
                  <a:cubicBezTo>
                    <a:pt x="1980" y="2084"/>
                    <a:pt x="1984" y="2070"/>
                    <a:pt x="1987" y="2045"/>
                  </a:cubicBezTo>
                  <a:cubicBezTo>
                    <a:pt x="1996" y="1978"/>
                    <a:pt x="2004" y="1949"/>
                    <a:pt x="2009" y="1949"/>
                  </a:cubicBezTo>
                  <a:cubicBezTo>
                    <a:pt x="2012" y="1949"/>
                    <a:pt x="2013" y="1964"/>
                    <a:pt x="2012" y="1989"/>
                  </a:cubicBezTo>
                  <a:cubicBezTo>
                    <a:pt x="2012" y="2019"/>
                    <a:pt x="2013" y="2033"/>
                    <a:pt x="2016" y="2033"/>
                  </a:cubicBezTo>
                  <a:cubicBezTo>
                    <a:pt x="2019" y="2033"/>
                    <a:pt x="2023" y="2019"/>
                    <a:pt x="2028" y="1989"/>
                  </a:cubicBezTo>
                  <a:lnTo>
                    <a:pt x="2028" y="1989"/>
                  </a:lnTo>
                  <a:cubicBezTo>
                    <a:pt x="2023" y="2031"/>
                    <a:pt x="2022" y="2074"/>
                    <a:pt x="2025" y="2074"/>
                  </a:cubicBezTo>
                  <a:cubicBezTo>
                    <a:pt x="2026" y="2074"/>
                    <a:pt x="2028" y="2067"/>
                    <a:pt x="2031" y="2051"/>
                  </a:cubicBezTo>
                  <a:cubicBezTo>
                    <a:pt x="2031" y="2051"/>
                    <a:pt x="2037" y="2051"/>
                    <a:pt x="2037" y="1992"/>
                  </a:cubicBezTo>
                  <a:cubicBezTo>
                    <a:pt x="2037" y="1992"/>
                    <a:pt x="2046" y="1932"/>
                    <a:pt x="2056" y="1873"/>
                  </a:cubicBezTo>
                  <a:cubicBezTo>
                    <a:pt x="2056" y="1835"/>
                    <a:pt x="2056" y="1794"/>
                    <a:pt x="2062" y="1754"/>
                  </a:cubicBezTo>
                  <a:cubicBezTo>
                    <a:pt x="2064" y="1740"/>
                    <a:pt x="2065" y="1733"/>
                    <a:pt x="2067" y="1733"/>
                  </a:cubicBezTo>
                  <a:cubicBezTo>
                    <a:pt x="2072" y="1733"/>
                    <a:pt x="2077" y="1800"/>
                    <a:pt x="2075" y="1935"/>
                  </a:cubicBezTo>
                  <a:lnTo>
                    <a:pt x="2075" y="2055"/>
                  </a:lnTo>
                  <a:lnTo>
                    <a:pt x="2084" y="1935"/>
                  </a:lnTo>
                  <a:cubicBezTo>
                    <a:pt x="2087" y="1935"/>
                    <a:pt x="2090" y="1935"/>
                    <a:pt x="2087" y="1995"/>
                  </a:cubicBezTo>
                  <a:cubicBezTo>
                    <a:pt x="2084" y="2055"/>
                    <a:pt x="2084" y="2055"/>
                    <a:pt x="2087" y="2055"/>
                  </a:cubicBezTo>
                  <a:cubicBezTo>
                    <a:pt x="2087" y="2055"/>
                    <a:pt x="2093" y="2055"/>
                    <a:pt x="2097" y="1998"/>
                  </a:cubicBezTo>
                  <a:cubicBezTo>
                    <a:pt x="2102" y="1928"/>
                    <a:pt x="2104" y="1899"/>
                    <a:pt x="2105" y="1899"/>
                  </a:cubicBezTo>
                  <a:cubicBezTo>
                    <a:pt x="2106" y="1899"/>
                    <a:pt x="2106" y="1914"/>
                    <a:pt x="2106" y="1939"/>
                  </a:cubicBezTo>
                  <a:cubicBezTo>
                    <a:pt x="2104" y="1998"/>
                    <a:pt x="2105" y="2028"/>
                    <a:pt x="2108" y="2028"/>
                  </a:cubicBezTo>
                  <a:cubicBezTo>
                    <a:pt x="2110" y="2028"/>
                    <a:pt x="2114" y="1998"/>
                    <a:pt x="2118" y="1939"/>
                  </a:cubicBezTo>
                  <a:cubicBezTo>
                    <a:pt x="2122" y="1879"/>
                    <a:pt x="2123" y="1849"/>
                    <a:pt x="2124" y="1849"/>
                  </a:cubicBezTo>
                  <a:cubicBezTo>
                    <a:pt x="2125" y="1849"/>
                    <a:pt x="2125" y="1879"/>
                    <a:pt x="2125" y="1939"/>
                  </a:cubicBezTo>
                  <a:cubicBezTo>
                    <a:pt x="2118" y="1979"/>
                    <a:pt x="2122" y="2020"/>
                    <a:pt x="2128" y="2058"/>
                  </a:cubicBezTo>
                  <a:lnTo>
                    <a:pt x="2131" y="1998"/>
                  </a:lnTo>
                  <a:cubicBezTo>
                    <a:pt x="2133" y="1931"/>
                    <a:pt x="2136" y="1902"/>
                    <a:pt x="2138" y="1902"/>
                  </a:cubicBezTo>
                  <a:cubicBezTo>
                    <a:pt x="2139" y="1902"/>
                    <a:pt x="2140" y="1917"/>
                    <a:pt x="2140" y="1942"/>
                  </a:cubicBezTo>
                  <a:cubicBezTo>
                    <a:pt x="2140" y="1972"/>
                    <a:pt x="2141" y="1986"/>
                    <a:pt x="2144" y="1986"/>
                  </a:cubicBezTo>
                  <a:cubicBezTo>
                    <a:pt x="2146" y="1986"/>
                    <a:pt x="2150" y="1972"/>
                    <a:pt x="2156" y="1942"/>
                  </a:cubicBezTo>
                  <a:cubicBezTo>
                    <a:pt x="2165" y="1945"/>
                    <a:pt x="2169" y="1945"/>
                    <a:pt x="2169" y="2004"/>
                  </a:cubicBezTo>
                  <a:cubicBezTo>
                    <a:pt x="2167" y="2062"/>
                    <a:pt x="2166" y="2091"/>
                    <a:pt x="2167" y="2091"/>
                  </a:cubicBezTo>
                  <a:cubicBezTo>
                    <a:pt x="2167" y="2091"/>
                    <a:pt x="2169" y="2062"/>
                    <a:pt x="2172" y="2004"/>
                  </a:cubicBezTo>
                  <a:cubicBezTo>
                    <a:pt x="2175" y="1975"/>
                    <a:pt x="2176" y="1960"/>
                    <a:pt x="2178" y="1960"/>
                  </a:cubicBezTo>
                  <a:cubicBezTo>
                    <a:pt x="2180" y="1960"/>
                    <a:pt x="2183" y="1975"/>
                    <a:pt x="2187" y="2004"/>
                  </a:cubicBezTo>
                  <a:cubicBezTo>
                    <a:pt x="2189" y="2034"/>
                    <a:pt x="2190" y="2049"/>
                    <a:pt x="2191" y="2049"/>
                  </a:cubicBezTo>
                  <a:cubicBezTo>
                    <a:pt x="2192" y="2049"/>
                    <a:pt x="2194" y="2034"/>
                    <a:pt x="2197" y="2004"/>
                  </a:cubicBezTo>
                  <a:cubicBezTo>
                    <a:pt x="2200" y="1948"/>
                    <a:pt x="2200" y="1888"/>
                    <a:pt x="2194" y="1829"/>
                  </a:cubicBezTo>
                  <a:cubicBezTo>
                    <a:pt x="2191" y="1829"/>
                    <a:pt x="2191" y="1829"/>
                    <a:pt x="2191" y="1769"/>
                  </a:cubicBezTo>
                  <a:lnTo>
                    <a:pt x="2200" y="1769"/>
                  </a:lnTo>
                  <a:cubicBezTo>
                    <a:pt x="2203" y="1769"/>
                    <a:pt x="2206" y="1769"/>
                    <a:pt x="2216" y="1713"/>
                  </a:cubicBezTo>
                  <a:cubicBezTo>
                    <a:pt x="2223" y="1665"/>
                    <a:pt x="2225" y="1580"/>
                    <a:pt x="2220" y="1580"/>
                  </a:cubicBezTo>
                  <a:lnTo>
                    <a:pt x="2220" y="1580"/>
                  </a:lnTo>
                  <a:cubicBezTo>
                    <a:pt x="2219" y="1580"/>
                    <a:pt x="2217" y="1585"/>
                    <a:pt x="2216" y="1597"/>
                  </a:cubicBezTo>
                  <a:lnTo>
                    <a:pt x="2212" y="1537"/>
                  </a:lnTo>
                  <a:cubicBezTo>
                    <a:pt x="2214" y="1448"/>
                    <a:pt x="2213" y="1403"/>
                    <a:pt x="2212" y="1403"/>
                  </a:cubicBezTo>
                  <a:cubicBezTo>
                    <a:pt x="2210" y="1403"/>
                    <a:pt x="2208" y="1447"/>
                    <a:pt x="2206" y="1534"/>
                  </a:cubicBezTo>
                  <a:cubicBezTo>
                    <a:pt x="2204" y="1633"/>
                    <a:pt x="2204" y="1677"/>
                    <a:pt x="2203" y="1677"/>
                  </a:cubicBezTo>
                  <a:cubicBezTo>
                    <a:pt x="2203" y="1677"/>
                    <a:pt x="2203" y="1647"/>
                    <a:pt x="2203" y="1594"/>
                  </a:cubicBezTo>
                  <a:cubicBezTo>
                    <a:pt x="2203" y="1475"/>
                    <a:pt x="2200" y="1475"/>
                    <a:pt x="2197" y="1475"/>
                  </a:cubicBezTo>
                  <a:cubicBezTo>
                    <a:pt x="2194" y="1475"/>
                    <a:pt x="2194" y="1475"/>
                    <a:pt x="2194" y="1415"/>
                  </a:cubicBezTo>
                  <a:cubicBezTo>
                    <a:pt x="2197" y="1375"/>
                    <a:pt x="2194" y="1337"/>
                    <a:pt x="2191" y="1296"/>
                  </a:cubicBezTo>
                  <a:cubicBezTo>
                    <a:pt x="2187" y="1296"/>
                    <a:pt x="2187" y="1296"/>
                    <a:pt x="2184" y="1356"/>
                  </a:cubicBezTo>
                  <a:cubicBezTo>
                    <a:pt x="2186" y="1380"/>
                    <a:pt x="2185" y="1395"/>
                    <a:pt x="2184" y="1395"/>
                  </a:cubicBezTo>
                  <a:cubicBezTo>
                    <a:pt x="2183" y="1395"/>
                    <a:pt x="2181" y="1366"/>
                    <a:pt x="2181" y="1296"/>
                  </a:cubicBezTo>
                  <a:cubicBezTo>
                    <a:pt x="2181" y="1271"/>
                    <a:pt x="2181" y="1257"/>
                    <a:pt x="2181" y="1257"/>
                  </a:cubicBezTo>
                  <a:cubicBezTo>
                    <a:pt x="2180" y="1257"/>
                    <a:pt x="2179" y="1285"/>
                    <a:pt x="2175" y="1353"/>
                  </a:cubicBezTo>
                  <a:cubicBezTo>
                    <a:pt x="2173" y="1412"/>
                    <a:pt x="2171" y="1442"/>
                    <a:pt x="2169" y="1442"/>
                  </a:cubicBezTo>
                  <a:cubicBezTo>
                    <a:pt x="2167" y="1442"/>
                    <a:pt x="2165" y="1412"/>
                    <a:pt x="2165" y="1353"/>
                  </a:cubicBezTo>
                  <a:lnTo>
                    <a:pt x="2159" y="1353"/>
                  </a:lnTo>
                  <a:cubicBezTo>
                    <a:pt x="2156" y="1390"/>
                    <a:pt x="2153" y="1431"/>
                    <a:pt x="2153" y="1469"/>
                  </a:cubicBezTo>
                  <a:cubicBezTo>
                    <a:pt x="2149" y="1538"/>
                    <a:pt x="2148" y="1567"/>
                    <a:pt x="2147" y="1567"/>
                  </a:cubicBezTo>
                  <a:cubicBezTo>
                    <a:pt x="2147" y="1567"/>
                    <a:pt x="2147" y="1553"/>
                    <a:pt x="2147" y="1528"/>
                  </a:cubicBezTo>
                  <a:cubicBezTo>
                    <a:pt x="2147" y="1469"/>
                    <a:pt x="2147" y="1409"/>
                    <a:pt x="2147" y="1409"/>
                  </a:cubicBezTo>
                  <a:cubicBezTo>
                    <a:pt x="2150" y="1349"/>
                    <a:pt x="2147" y="1349"/>
                    <a:pt x="2144" y="1349"/>
                  </a:cubicBezTo>
                  <a:cubicBezTo>
                    <a:pt x="2141" y="1349"/>
                    <a:pt x="2137" y="1349"/>
                    <a:pt x="2134" y="1374"/>
                  </a:cubicBezTo>
                  <a:lnTo>
                    <a:pt x="2134" y="1374"/>
                  </a:lnTo>
                  <a:cubicBezTo>
                    <a:pt x="2134" y="1368"/>
                    <a:pt x="2134" y="1362"/>
                    <a:pt x="2134" y="1349"/>
                  </a:cubicBezTo>
                  <a:cubicBezTo>
                    <a:pt x="2132" y="1349"/>
                    <a:pt x="2134" y="1323"/>
                    <a:pt x="2134" y="1323"/>
                  </a:cubicBezTo>
                  <a:lnTo>
                    <a:pt x="2134" y="1323"/>
                  </a:lnTo>
                  <a:cubicBezTo>
                    <a:pt x="2134" y="1323"/>
                    <a:pt x="2133" y="1330"/>
                    <a:pt x="2131" y="1349"/>
                  </a:cubicBezTo>
                  <a:cubicBezTo>
                    <a:pt x="2131" y="1349"/>
                    <a:pt x="2128" y="1346"/>
                    <a:pt x="2128" y="1287"/>
                  </a:cubicBezTo>
                  <a:cubicBezTo>
                    <a:pt x="2127" y="1276"/>
                    <a:pt x="2126" y="1271"/>
                    <a:pt x="2125" y="1271"/>
                  </a:cubicBezTo>
                  <a:cubicBezTo>
                    <a:pt x="2118" y="1271"/>
                    <a:pt x="2106" y="1365"/>
                    <a:pt x="2106" y="1462"/>
                  </a:cubicBezTo>
                  <a:lnTo>
                    <a:pt x="2103" y="1462"/>
                  </a:lnTo>
                  <a:cubicBezTo>
                    <a:pt x="2100" y="1484"/>
                    <a:pt x="2097" y="1503"/>
                    <a:pt x="2097" y="1522"/>
                  </a:cubicBezTo>
                  <a:cubicBezTo>
                    <a:pt x="2090" y="1581"/>
                    <a:pt x="2087" y="1581"/>
                    <a:pt x="2084" y="1581"/>
                  </a:cubicBezTo>
                  <a:cubicBezTo>
                    <a:pt x="2084" y="1581"/>
                    <a:pt x="2087" y="1522"/>
                    <a:pt x="2093" y="1462"/>
                  </a:cubicBezTo>
                  <a:cubicBezTo>
                    <a:pt x="2104" y="1360"/>
                    <a:pt x="2109" y="1296"/>
                    <a:pt x="2107" y="1296"/>
                  </a:cubicBezTo>
                  <a:lnTo>
                    <a:pt x="2107" y="1296"/>
                  </a:lnTo>
                  <a:cubicBezTo>
                    <a:pt x="2106" y="1296"/>
                    <a:pt x="2101" y="1328"/>
                    <a:pt x="2093" y="1403"/>
                  </a:cubicBezTo>
                  <a:cubicBezTo>
                    <a:pt x="2097" y="1368"/>
                    <a:pt x="2093" y="1375"/>
                    <a:pt x="2097" y="1343"/>
                  </a:cubicBezTo>
                  <a:cubicBezTo>
                    <a:pt x="2100" y="1313"/>
                    <a:pt x="2100" y="1299"/>
                    <a:pt x="2099" y="1299"/>
                  </a:cubicBezTo>
                  <a:lnTo>
                    <a:pt x="2099" y="1299"/>
                  </a:lnTo>
                  <a:cubicBezTo>
                    <a:pt x="2097" y="1299"/>
                    <a:pt x="2093" y="1313"/>
                    <a:pt x="2087" y="1343"/>
                  </a:cubicBezTo>
                  <a:cubicBezTo>
                    <a:pt x="2087" y="1343"/>
                    <a:pt x="2071" y="1459"/>
                    <a:pt x="2062" y="1519"/>
                  </a:cubicBezTo>
                  <a:cubicBezTo>
                    <a:pt x="2056" y="1578"/>
                    <a:pt x="2053" y="1578"/>
                    <a:pt x="2053" y="1578"/>
                  </a:cubicBezTo>
                  <a:cubicBezTo>
                    <a:pt x="2050" y="1575"/>
                    <a:pt x="2050" y="1575"/>
                    <a:pt x="2056" y="1519"/>
                  </a:cubicBezTo>
                  <a:cubicBezTo>
                    <a:pt x="2062" y="1459"/>
                    <a:pt x="2064" y="1429"/>
                    <a:pt x="2062" y="1429"/>
                  </a:cubicBezTo>
                  <a:lnTo>
                    <a:pt x="2062" y="1429"/>
                  </a:lnTo>
                  <a:cubicBezTo>
                    <a:pt x="2060" y="1429"/>
                    <a:pt x="2054" y="1458"/>
                    <a:pt x="2046" y="1516"/>
                  </a:cubicBezTo>
                  <a:lnTo>
                    <a:pt x="2053" y="1456"/>
                  </a:lnTo>
                  <a:cubicBezTo>
                    <a:pt x="2057" y="1414"/>
                    <a:pt x="2062" y="1372"/>
                    <a:pt x="2055" y="1372"/>
                  </a:cubicBezTo>
                  <a:cubicBezTo>
                    <a:pt x="2052" y="1372"/>
                    <a:pt x="2047" y="1379"/>
                    <a:pt x="2040" y="1396"/>
                  </a:cubicBezTo>
                  <a:cubicBezTo>
                    <a:pt x="2028" y="1393"/>
                    <a:pt x="2018" y="1393"/>
                    <a:pt x="2028" y="1334"/>
                  </a:cubicBezTo>
                  <a:cubicBezTo>
                    <a:pt x="2029" y="1323"/>
                    <a:pt x="2030" y="1318"/>
                    <a:pt x="2029" y="1318"/>
                  </a:cubicBezTo>
                  <a:lnTo>
                    <a:pt x="2029" y="1318"/>
                  </a:lnTo>
                  <a:cubicBezTo>
                    <a:pt x="2025" y="1318"/>
                    <a:pt x="2001" y="1412"/>
                    <a:pt x="1981" y="1506"/>
                  </a:cubicBezTo>
                  <a:cubicBezTo>
                    <a:pt x="1990" y="1450"/>
                    <a:pt x="1987" y="1447"/>
                    <a:pt x="1981" y="1447"/>
                  </a:cubicBezTo>
                  <a:cubicBezTo>
                    <a:pt x="1968" y="1447"/>
                    <a:pt x="1968" y="1447"/>
                    <a:pt x="1981" y="1387"/>
                  </a:cubicBezTo>
                  <a:cubicBezTo>
                    <a:pt x="1992" y="1328"/>
                    <a:pt x="1997" y="1298"/>
                    <a:pt x="1997" y="1298"/>
                  </a:cubicBezTo>
                  <a:lnTo>
                    <a:pt x="1997" y="1298"/>
                  </a:lnTo>
                  <a:cubicBezTo>
                    <a:pt x="1996" y="1298"/>
                    <a:pt x="1990" y="1328"/>
                    <a:pt x="1977" y="1387"/>
                  </a:cubicBezTo>
                  <a:cubicBezTo>
                    <a:pt x="1968" y="1431"/>
                    <a:pt x="1962" y="1450"/>
                    <a:pt x="1960" y="1450"/>
                  </a:cubicBezTo>
                  <a:cubicBezTo>
                    <a:pt x="1956" y="1450"/>
                    <a:pt x="1961" y="1399"/>
                    <a:pt x="1974" y="1324"/>
                  </a:cubicBezTo>
                  <a:cubicBezTo>
                    <a:pt x="1987" y="1268"/>
                    <a:pt x="1984" y="1265"/>
                    <a:pt x="1977" y="1265"/>
                  </a:cubicBezTo>
                  <a:cubicBezTo>
                    <a:pt x="1965" y="1313"/>
                    <a:pt x="1958" y="1322"/>
                    <a:pt x="1953" y="1322"/>
                  </a:cubicBezTo>
                  <a:cubicBezTo>
                    <a:pt x="1952" y="1322"/>
                    <a:pt x="1950" y="1322"/>
                    <a:pt x="1949" y="1321"/>
                  </a:cubicBezTo>
                  <a:cubicBezTo>
                    <a:pt x="1943" y="1321"/>
                    <a:pt x="1943" y="1321"/>
                    <a:pt x="1918" y="1440"/>
                  </a:cubicBezTo>
                  <a:cubicBezTo>
                    <a:pt x="1890" y="1556"/>
                    <a:pt x="1887" y="1556"/>
                    <a:pt x="1880" y="1556"/>
                  </a:cubicBezTo>
                  <a:cubicBezTo>
                    <a:pt x="1877" y="1556"/>
                    <a:pt x="1874" y="1556"/>
                    <a:pt x="1887" y="1497"/>
                  </a:cubicBezTo>
                  <a:cubicBezTo>
                    <a:pt x="1890" y="1475"/>
                    <a:pt x="1893" y="1456"/>
                    <a:pt x="1893" y="1437"/>
                  </a:cubicBezTo>
                  <a:cubicBezTo>
                    <a:pt x="1890" y="1434"/>
                    <a:pt x="1887" y="1434"/>
                    <a:pt x="1902" y="1375"/>
                  </a:cubicBezTo>
                  <a:cubicBezTo>
                    <a:pt x="1902" y="1375"/>
                    <a:pt x="1912" y="1315"/>
                    <a:pt x="1905" y="1315"/>
                  </a:cubicBezTo>
                  <a:cubicBezTo>
                    <a:pt x="1899" y="1315"/>
                    <a:pt x="1893" y="1315"/>
                    <a:pt x="1909" y="1255"/>
                  </a:cubicBezTo>
                  <a:cubicBezTo>
                    <a:pt x="1905" y="1255"/>
                    <a:pt x="1905" y="1255"/>
                    <a:pt x="1890" y="1312"/>
                  </a:cubicBezTo>
                  <a:cubicBezTo>
                    <a:pt x="1881" y="1354"/>
                    <a:pt x="1869" y="1396"/>
                    <a:pt x="1864" y="1396"/>
                  </a:cubicBezTo>
                  <a:cubicBezTo>
                    <a:pt x="1862" y="1396"/>
                    <a:pt x="1861" y="1389"/>
                    <a:pt x="1862" y="1371"/>
                  </a:cubicBezTo>
                  <a:cubicBezTo>
                    <a:pt x="1860" y="1371"/>
                    <a:pt x="1859" y="1370"/>
                    <a:pt x="1858" y="1370"/>
                  </a:cubicBezTo>
                  <a:cubicBezTo>
                    <a:pt x="1851" y="1370"/>
                    <a:pt x="1842" y="1379"/>
                    <a:pt x="1827" y="1428"/>
                  </a:cubicBezTo>
                  <a:cubicBezTo>
                    <a:pt x="1824" y="1428"/>
                    <a:pt x="1824" y="1428"/>
                    <a:pt x="1843" y="1368"/>
                  </a:cubicBezTo>
                  <a:cubicBezTo>
                    <a:pt x="1858" y="1308"/>
                    <a:pt x="1866" y="1279"/>
                    <a:pt x="1863" y="1279"/>
                  </a:cubicBezTo>
                  <a:lnTo>
                    <a:pt x="1863" y="1279"/>
                  </a:lnTo>
                  <a:cubicBezTo>
                    <a:pt x="1861" y="1279"/>
                    <a:pt x="1850" y="1308"/>
                    <a:pt x="1830" y="1365"/>
                  </a:cubicBezTo>
                  <a:cubicBezTo>
                    <a:pt x="1821" y="1395"/>
                    <a:pt x="1815" y="1410"/>
                    <a:pt x="1814" y="1410"/>
                  </a:cubicBezTo>
                  <a:cubicBezTo>
                    <a:pt x="1813" y="1410"/>
                    <a:pt x="1816" y="1395"/>
                    <a:pt x="1824" y="1365"/>
                  </a:cubicBezTo>
                  <a:lnTo>
                    <a:pt x="1824" y="1365"/>
                  </a:lnTo>
                  <a:cubicBezTo>
                    <a:pt x="1824" y="1365"/>
                    <a:pt x="1821" y="1365"/>
                    <a:pt x="1799" y="1422"/>
                  </a:cubicBezTo>
                  <a:cubicBezTo>
                    <a:pt x="1789" y="1451"/>
                    <a:pt x="1784" y="1466"/>
                    <a:pt x="1782" y="1466"/>
                  </a:cubicBezTo>
                  <a:cubicBezTo>
                    <a:pt x="1781" y="1466"/>
                    <a:pt x="1783" y="1451"/>
                    <a:pt x="1789" y="1422"/>
                  </a:cubicBezTo>
                  <a:cubicBezTo>
                    <a:pt x="1808" y="1362"/>
                    <a:pt x="1805" y="1362"/>
                    <a:pt x="1802" y="1362"/>
                  </a:cubicBezTo>
                  <a:cubicBezTo>
                    <a:pt x="1790" y="1390"/>
                    <a:pt x="1776" y="1404"/>
                    <a:pt x="1766" y="1404"/>
                  </a:cubicBezTo>
                  <a:cubicBezTo>
                    <a:pt x="1755" y="1404"/>
                    <a:pt x="1750" y="1387"/>
                    <a:pt x="1758" y="1356"/>
                  </a:cubicBezTo>
                  <a:lnTo>
                    <a:pt x="1758" y="1356"/>
                  </a:lnTo>
                  <a:cubicBezTo>
                    <a:pt x="1736" y="1415"/>
                    <a:pt x="1736" y="1415"/>
                    <a:pt x="1733" y="1415"/>
                  </a:cubicBezTo>
                  <a:cubicBezTo>
                    <a:pt x="1748" y="1369"/>
                    <a:pt x="1753" y="1349"/>
                    <a:pt x="1751" y="1349"/>
                  </a:cubicBezTo>
                  <a:lnTo>
                    <a:pt x="1751" y="1349"/>
                  </a:lnTo>
                  <a:cubicBezTo>
                    <a:pt x="1749" y="1349"/>
                    <a:pt x="1730" y="1399"/>
                    <a:pt x="1705" y="1472"/>
                  </a:cubicBezTo>
                  <a:lnTo>
                    <a:pt x="1711" y="1472"/>
                  </a:lnTo>
                  <a:cubicBezTo>
                    <a:pt x="1693" y="1525"/>
                    <a:pt x="1681" y="1555"/>
                    <a:pt x="1679" y="1555"/>
                  </a:cubicBezTo>
                  <a:cubicBezTo>
                    <a:pt x="1676" y="1555"/>
                    <a:pt x="1689" y="1510"/>
                    <a:pt x="1724" y="1412"/>
                  </a:cubicBezTo>
                  <a:cubicBezTo>
                    <a:pt x="1742" y="1353"/>
                    <a:pt x="1752" y="1323"/>
                    <a:pt x="1751" y="1323"/>
                  </a:cubicBezTo>
                  <a:lnTo>
                    <a:pt x="1751" y="1323"/>
                  </a:lnTo>
                  <a:cubicBezTo>
                    <a:pt x="1750" y="1323"/>
                    <a:pt x="1739" y="1353"/>
                    <a:pt x="1717" y="1412"/>
                  </a:cubicBezTo>
                  <a:cubicBezTo>
                    <a:pt x="1694" y="1470"/>
                    <a:pt x="1681" y="1499"/>
                    <a:pt x="1680" y="1499"/>
                  </a:cubicBezTo>
                  <a:cubicBezTo>
                    <a:pt x="1678" y="1499"/>
                    <a:pt x="1687" y="1469"/>
                    <a:pt x="1708" y="1409"/>
                  </a:cubicBezTo>
                  <a:cubicBezTo>
                    <a:pt x="1728" y="1352"/>
                    <a:pt x="1739" y="1323"/>
                    <a:pt x="1739" y="1322"/>
                  </a:cubicBezTo>
                  <a:lnTo>
                    <a:pt x="1739" y="1322"/>
                  </a:lnTo>
                  <a:cubicBezTo>
                    <a:pt x="1739" y="1323"/>
                    <a:pt x="1728" y="1352"/>
                    <a:pt x="1705" y="1409"/>
                  </a:cubicBezTo>
                  <a:cubicBezTo>
                    <a:pt x="1652" y="1541"/>
                    <a:pt x="1618" y="1617"/>
                    <a:pt x="1614" y="1617"/>
                  </a:cubicBezTo>
                  <a:cubicBezTo>
                    <a:pt x="1611" y="1617"/>
                    <a:pt x="1625" y="1570"/>
                    <a:pt x="1664" y="1465"/>
                  </a:cubicBezTo>
                  <a:cubicBezTo>
                    <a:pt x="1711" y="1350"/>
                    <a:pt x="1727" y="1290"/>
                    <a:pt x="1727" y="1290"/>
                  </a:cubicBezTo>
                  <a:lnTo>
                    <a:pt x="1727" y="1290"/>
                  </a:lnTo>
                  <a:cubicBezTo>
                    <a:pt x="1708" y="1328"/>
                    <a:pt x="1692" y="1365"/>
                    <a:pt x="1680" y="1406"/>
                  </a:cubicBezTo>
                  <a:cubicBezTo>
                    <a:pt x="1658" y="1465"/>
                    <a:pt x="1646" y="1495"/>
                    <a:pt x="1645" y="1495"/>
                  </a:cubicBezTo>
                  <a:cubicBezTo>
                    <a:pt x="1644" y="1495"/>
                    <a:pt x="1653" y="1465"/>
                    <a:pt x="1673" y="1406"/>
                  </a:cubicBezTo>
                  <a:cubicBezTo>
                    <a:pt x="1706" y="1307"/>
                    <a:pt x="1720" y="1263"/>
                    <a:pt x="1716" y="1263"/>
                  </a:cubicBezTo>
                  <a:cubicBezTo>
                    <a:pt x="1712" y="1263"/>
                    <a:pt x="1697" y="1291"/>
                    <a:pt x="1670" y="1343"/>
                  </a:cubicBezTo>
                  <a:cubicBezTo>
                    <a:pt x="1641" y="1401"/>
                    <a:pt x="1624" y="1430"/>
                    <a:pt x="1621" y="1430"/>
                  </a:cubicBezTo>
                  <a:cubicBezTo>
                    <a:pt x="1618" y="1430"/>
                    <a:pt x="1631" y="1400"/>
                    <a:pt x="1661" y="1340"/>
                  </a:cubicBezTo>
                  <a:cubicBezTo>
                    <a:pt x="1692" y="1272"/>
                    <a:pt x="1705" y="1244"/>
                    <a:pt x="1705" y="1244"/>
                  </a:cubicBezTo>
                  <a:lnTo>
                    <a:pt x="1705" y="1244"/>
                  </a:lnTo>
                  <a:cubicBezTo>
                    <a:pt x="1704" y="1244"/>
                    <a:pt x="1698" y="1257"/>
                    <a:pt x="1686" y="1281"/>
                  </a:cubicBezTo>
                  <a:lnTo>
                    <a:pt x="1670" y="1281"/>
                  </a:lnTo>
                  <a:cubicBezTo>
                    <a:pt x="1650" y="1315"/>
                    <a:pt x="1633" y="1349"/>
                    <a:pt x="1618" y="1385"/>
                  </a:cubicBezTo>
                  <a:lnTo>
                    <a:pt x="1618" y="1385"/>
                  </a:lnTo>
                  <a:cubicBezTo>
                    <a:pt x="1645" y="1318"/>
                    <a:pt x="1662" y="1272"/>
                    <a:pt x="1659" y="1272"/>
                  </a:cubicBezTo>
                  <a:lnTo>
                    <a:pt x="1659" y="1272"/>
                  </a:lnTo>
                  <a:cubicBezTo>
                    <a:pt x="1657" y="1272"/>
                    <a:pt x="1646" y="1291"/>
                    <a:pt x="1623" y="1337"/>
                  </a:cubicBezTo>
                  <a:lnTo>
                    <a:pt x="1617" y="1334"/>
                  </a:lnTo>
                  <a:cubicBezTo>
                    <a:pt x="1617" y="1334"/>
                    <a:pt x="1617" y="1334"/>
                    <a:pt x="1586" y="1393"/>
                  </a:cubicBezTo>
                  <a:cubicBezTo>
                    <a:pt x="1577" y="1411"/>
                    <a:pt x="1572" y="1418"/>
                    <a:pt x="1571" y="1418"/>
                  </a:cubicBezTo>
                  <a:cubicBezTo>
                    <a:pt x="1569" y="1418"/>
                    <a:pt x="1587" y="1376"/>
                    <a:pt x="1605" y="1334"/>
                  </a:cubicBezTo>
                  <a:cubicBezTo>
                    <a:pt x="1622" y="1291"/>
                    <a:pt x="1640" y="1248"/>
                    <a:pt x="1639" y="1248"/>
                  </a:cubicBezTo>
                  <a:lnTo>
                    <a:pt x="1639" y="1248"/>
                  </a:lnTo>
                  <a:cubicBezTo>
                    <a:pt x="1638" y="1248"/>
                    <a:pt x="1634" y="1255"/>
                    <a:pt x="1626" y="1271"/>
                  </a:cubicBezTo>
                  <a:cubicBezTo>
                    <a:pt x="1598" y="1331"/>
                    <a:pt x="1564" y="1390"/>
                    <a:pt x="1532" y="1450"/>
                  </a:cubicBezTo>
                  <a:cubicBezTo>
                    <a:pt x="1524" y="1466"/>
                    <a:pt x="1519" y="1472"/>
                    <a:pt x="1518" y="1472"/>
                  </a:cubicBezTo>
                  <a:cubicBezTo>
                    <a:pt x="1516" y="1472"/>
                    <a:pt x="1535" y="1431"/>
                    <a:pt x="1558" y="1390"/>
                  </a:cubicBezTo>
                  <a:cubicBezTo>
                    <a:pt x="1576" y="1349"/>
                    <a:pt x="1595" y="1312"/>
                    <a:pt x="1608" y="1271"/>
                  </a:cubicBezTo>
                  <a:cubicBezTo>
                    <a:pt x="1608" y="1271"/>
                    <a:pt x="1607" y="1270"/>
                    <a:pt x="1607" y="1270"/>
                  </a:cubicBezTo>
                  <a:cubicBezTo>
                    <a:pt x="1604" y="1270"/>
                    <a:pt x="1596" y="1279"/>
                    <a:pt x="1570" y="1328"/>
                  </a:cubicBezTo>
                  <a:cubicBezTo>
                    <a:pt x="1556" y="1357"/>
                    <a:pt x="1545" y="1371"/>
                    <a:pt x="1540" y="1371"/>
                  </a:cubicBezTo>
                  <a:cubicBezTo>
                    <a:pt x="1535" y="1371"/>
                    <a:pt x="1537" y="1355"/>
                    <a:pt x="1551" y="1324"/>
                  </a:cubicBezTo>
                  <a:lnTo>
                    <a:pt x="1545" y="1324"/>
                  </a:lnTo>
                  <a:cubicBezTo>
                    <a:pt x="1542" y="1324"/>
                    <a:pt x="1511" y="1381"/>
                    <a:pt x="1507" y="1381"/>
                  </a:cubicBezTo>
                  <a:cubicBezTo>
                    <a:pt x="1507" y="1381"/>
                    <a:pt x="1504" y="1381"/>
                    <a:pt x="1470" y="1440"/>
                  </a:cubicBezTo>
                  <a:cubicBezTo>
                    <a:pt x="1467" y="1440"/>
                    <a:pt x="1464" y="1437"/>
                    <a:pt x="1495" y="1381"/>
                  </a:cubicBezTo>
                  <a:lnTo>
                    <a:pt x="1495" y="1381"/>
                  </a:lnTo>
                  <a:cubicBezTo>
                    <a:pt x="1462" y="1438"/>
                    <a:pt x="1446" y="1467"/>
                    <a:pt x="1445" y="1467"/>
                  </a:cubicBezTo>
                  <a:cubicBezTo>
                    <a:pt x="1444" y="1467"/>
                    <a:pt x="1459" y="1438"/>
                    <a:pt x="1489" y="1378"/>
                  </a:cubicBezTo>
                  <a:cubicBezTo>
                    <a:pt x="1520" y="1320"/>
                    <a:pt x="1536" y="1291"/>
                    <a:pt x="1535" y="1291"/>
                  </a:cubicBezTo>
                  <a:lnTo>
                    <a:pt x="1535" y="1291"/>
                  </a:lnTo>
                  <a:cubicBezTo>
                    <a:pt x="1535" y="1291"/>
                    <a:pt x="1518" y="1320"/>
                    <a:pt x="1485" y="1378"/>
                  </a:cubicBezTo>
                  <a:cubicBezTo>
                    <a:pt x="1468" y="1407"/>
                    <a:pt x="1460" y="1422"/>
                    <a:pt x="1459" y="1422"/>
                  </a:cubicBezTo>
                  <a:cubicBezTo>
                    <a:pt x="1458" y="1422"/>
                    <a:pt x="1465" y="1407"/>
                    <a:pt x="1479" y="1378"/>
                  </a:cubicBezTo>
                  <a:cubicBezTo>
                    <a:pt x="1495" y="1348"/>
                    <a:pt x="1502" y="1333"/>
                    <a:pt x="1501" y="1333"/>
                  </a:cubicBezTo>
                  <a:lnTo>
                    <a:pt x="1501" y="1333"/>
                  </a:lnTo>
                  <a:cubicBezTo>
                    <a:pt x="1500" y="1333"/>
                    <a:pt x="1492" y="1348"/>
                    <a:pt x="1476" y="1378"/>
                  </a:cubicBezTo>
                  <a:cubicBezTo>
                    <a:pt x="1435" y="1449"/>
                    <a:pt x="1403" y="1499"/>
                    <a:pt x="1400" y="1499"/>
                  </a:cubicBezTo>
                  <a:cubicBezTo>
                    <a:pt x="1398" y="1499"/>
                    <a:pt x="1407" y="1480"/>
                    <a:pt x="1432" y="1434"/>
                  </a:cubicBezTo>
                  <a:lnTo>
                    <a:pt x="1432" y="1434"/>
                  </a:lnTo>
                  <a:cubicBezTo>
                    <a:pt x="1432" y="1434"/>
                    <a:pt x="1429" y="1434"/>
                    <a:pt x="1391" y="1494"/>
                  </a:cubicBezTo>
                  <a:cubicBezTo>
                    <a:pt x="1357" y="1551"/>
                    <a:pt x="1340" y="1580"/>
                    <a:pt x="1339" y="1580"/>
                  </a:cubicBezTo>
                  <a:cubicBezTo>
                    <a:pt x="1339" y="1580"/>
                    <a:pt x="1355" y="1550"/>
                    <a:pt x="1388" y="1490"/>
                  </a:cubicBezTo>
                  <a:cubicBezTo>
                    <a:pt x="1420" y="1432"/>
                    <a:pt x="1436" y="1402"/>
                    <a:pt x="1434" y="1402"/>
                  </a:cubicBezTo>
                  <a:lnTo>
                    <a:pt x="1434" y="1402"/>
                  </a:lnTo>
                  <a:cubicBezTo>
                    <a:pt x="1433" y="1402"/>
                    <a:pt x="1415" y="1431"/>
                    <a:pt x="1379" y="1490"/>
                  </a:cubicBezTo>
                  <a:cubicBezTo>
                    <a:pt x="1379" y="1490"/>
                    <a:pt x="1362" y="1517"/>
                    <a:pt x="1360" y="1517"/>
                  </a:cubicBezTo>
                  <a:cubicBezTo>
                    <a:pt x="1359" y="1517"/>
                    <a:pt x="1362" y="1510"/>
                    <a:pt x="1373" y="1490"/>
                  </a:cubicBezTo>
                  <a:cubicBezTo>
                    <a:pt x="1389" y="1456"/>
                    <a:pt x="1401" y="1420"/>
                    <a:pt x="1395" y="1420"/>
                  </a:cubicBezTo>
                  <a:cubicBezTo>
                    <a:pt x="1391" y="1420"/>
                    <a:pt x="1378" y="1438"/>
                    <a:pt x="1351" y="1487"/>
                  </a:cubicBezTo>
                  <a:lnTo>
                    <a:pt x="1344" y="1487"/>
                  </a:lnTo>
                  <a:cubicBezTo>
                    <a:pt x="1359" y="1456"/>
                    <a:pt x="1365" y="1440"/>
                    <a:pt x="1363" y="1440"/>
                  </a:cubicBezTo>
                  <a:cubicBezTo>
                    <a:pt x="1361" y="1440"/>
                    <a:pt x="1350" y="1455"/>
                    <a:pt x="1332" y="1484"/>
                  </a:cubicBezTo>
                  <a:lnTo>
                    <a:pt x="1291" y="1544"/>
                  </a:lnTo>
                  <a:cubicBezTo>
                    <a:pt x="1316" y="1506"/>
                    <a:pt x="1338" y="1465"/>
                    <a:pt x="1357" y="1425"/>
                  </a:cubicBezTo>
                  <a:cubicBezTo>
                    <a:pt x="1354" y="1425"/>
                    <a:pt x="1354" y="1425"/>
                    <a:pt x="1319" y="1481"/>
                  </a:cubicBezTo>
                  <a:cubicBezTo>
                    <a:pt x="1285" y="1541"/>
                    <a:pt x="1282" y="1541"/>
                    <a:pt x="1279" y="1541"/>
                  </a:cubicBezTo>
                  <a:cubicBezTo>
                    <a:pt x="1297" y="1500"/>
                    <a:pt x="1319" y="1459"/>
                    <a:pt x="1344" y="1422"/>
                  </a:cubicBezTo>
                  <a:lnTo>
                    <a:pt x="1341" y="1422"/>
                  </a:lnTo>
                  <a:cubicBezTo>
                    <a:pt x="1299" y="1491"/>
                    <a:pt x="1281" y="1520"/>
                    <a:pt x="1279" y="1520"/>
                  </a:cubicBezTo>
                  <a:cubicBezTo>
                    <a:pt x="1278" y="1520"/>
                    <a:pt x="1286" y="1506"/>
                    <a:pt x="1301" y="1481"/>
                  </a:cubicBezTo>
                  <a:cubicBezTo>
                    <a:pt x="1335" y="1422"/>
                    <a:pt x="1332" y="1422"/>
                    <a:pt x="1329" y="1422"/>
                  </a:cubicBezTo>
                  <a:cubicBezTo>
                    <a:pt x="1317" y="1440"/>
                    <a:pt x="1312" y="1446"/>
                    <a:pt x="1311" y="1446"/>
                  </a:cubicBezTo>
                  <a:cubicBezTo>
                    <a:pt x="1310" y="1446"/>
                    <a:pt x="1325" y="1421"/>
                    <a:pt x="1328" y="1421"/>
                  </a:cubicBezTo>
                  <a:cubicBezTo>
                    <a:pt x="1329" y="1421"/>
                    <a:pt x="1329" y="1421"/>
                    <a:pt x="1329" y="1422"/>
                  </a:cubicBezTo>
                  <a:lnTo>
                    <a:pt x="1366" y="1362"/>
                  </a:lnTo>
                  <a:cubicBezTo>
                    <a:pt x="1377" y="1344"/>
                    <a:pt x="1380" y="1337"/>
                    <a:pt x="1380" y="1337"/>
                  </a:cubicBezTo>
                  <a:lnTo>
                    <a:pt x="1380" y="1337"/>
                  </a:lnTo>
                  <a:cubicBezTo>
                    <a:pt x="1379" y="1337"/>
                    <a:pt x="1352" y="1379"/>
                    <a:pt x="1326" y="1418"/>
                  </a:cubicBezTo>
                  <a:lnTo>
                    <a:pt x="1319" y="1418"/>
                  </a:lnTo>
                  <a:cubicBezTo>
                    <a:pt x="1316" y="1418"/>
                    <a:pt x="1313" y="1418"/>
                    <a:pt x="1279" y="1478"/>
                  </a:cubicBezTo>
                  <a:cubicBezTo>
                    <a:pt x="1257" y="1519"/>
                    <a:pt x="1228" y="1556"/>
                    <a:pt x="1200" y="1594"/>
                  </a:cubicBezTo>
                  <a:cubicBezTo>
                    <a:pt x="1225" y="1556"/>
                    <a:pt x="1250" y="1519"/>
                    <a:pt x="1272" y="1478"/>
                  </a:cubicBezTo>
                  <a:cubicBezTo>
                    <a:pt x="1285" y="1456"/>
                    <a:pt x="1294" y="1437"/>
                    <a:pt x="1307" y="1418"/>
                  </a:cubicBezTo>
                  <a:cubicBezTo>
                    <a:pt x="1342" y="1367"/>
                    <a:pt x="1353" y="1348"/>
                    <a:pt x="1350" y="1348"/>
                  </a:cubicBezTo>
                  <a:cubicBezTo>
                    <a:pt x="1347" y="1348"/>
                    <a:pt x="1321" y="1381"/>
                    <a:pt x="1297" y="1415"/>
                  </a:cubicBezTo>
                  <a:cubicBezTo>
                    <a:pt x="1255" y="1473"/>
                    <a:pt x="1233" y="1502"/>
                    <a:pt x="1232" y="1502"/>
                  </a:cubicBezTo>
                  <a:cubicBezTo>
                    <a:pt x="1230" y="1502"/>
                    <a:pt x="1249" y="1473"/>
                    <a:pt x="1288" y="1415"/>
                  </a:cubicBezTo>
                  <a:cubicBezTo>
                    <a:pt x="1310" y="1382"/>
                    <a:pt x="1319" y="1367"/>
                    <a:pt x="1318" y="1367"/>
                  </a:cubicBezTo>
                  <a:lnTo>
                    <a:pt x="1318" y="1367"/>
                  </a:lnTo>
                  <a:cubicBezTo>
                    <a:pt x="1316" y="1367"/>
                    <a:pt x="1247" y="1463"/>
                    <a:pt x="1160" y="1591"/>
                  </a:cubicBezTo>
                  <a:lnTo>
                    <a:pt x="1037" y="1766"/>
                  </a:lnTo>
                  <a:lnTo>
                    <a:pt x="1156" y="1591"/>
                  </a:lnTo>
                  <a:cubicBezTo>
                    <a:pt x="1247" y="1450"/>
                    <a:pt x="1285" y="1393"/>
                    <a:pt x="1283" y="1393"/>
                  </a:cubicBezTo>
                  <a:lnTo>
                    <a:pt x="1283" y="1393"/>
                  </a:lnTo>
                  <a:cubicBezTo>
                    <a:pt x="1281" y="1393"/>
                    <a:pt x="1260" y="1421"/>
                    <a:pt x="1222" y="1469"/>
                  </a:cubicBezTo>
                  <a:cubicBezTo>
                    <a:pt x="1199" y="1498"/>
                    <a:pt x="1187" y="1513"/>
                    <a:pt x="1186" y="1513"/>
                  </a:cubicBezTo>
                  <a:cubicBezTo>
                    <a:pt x="1185" y="1513"/>
                    <a:pt x="1196" y="1498"/>
                    <a:pt x="1216" y="1469"/>
                  </a:cubicBezTo>
                  <a:cubicBezTo>
                    <a:pt x="1257" y="1409"/>
                    <a:pt x="1254" y="1409"/>
                    <a:pt x="1244" y="1409"/>
                  </a:cubicBezTo>
                  <a:cubicBezTo>
                    <a:pt x="1242" y="1408"/>
                    <a:pt x="1241" y="1408"/>
                    <a:pt x="1239" y="1408"/>
                  </a:cubicBezTo>
                  <a:cubicBezTo>
                    <a:pt x="1232" y="1408"/>
                    <a:pt x="1224" y="1417"/>
                    <a:pt x="1191" y="1465"/>
                  </a:cubicBezTo>
                  <a:lnTo>
                    <a:pt x="1185" y="1465"/>
                  </a:lnTo>
                  <a:cubicBezTo>
                    <a:pt x="1216" y="1419"/>
                    <a:pt x="1228" y="1399"/>
                    <a:pt x="1227" y="1399"/>
                  </a:cubicBezTo>
                  <a:lnTo>
                    <a:pt x="1227" y="1399"/>
                  </a:lnTo>
                  <a:cubicBezTo>
                    <a:pt x="1224" y="1399"/>
                    <a:pt x="1187" y="1449"/>
                    <a:pt x="1138" y="1522"/>
                  </a:cubicBezTo>
                  <a:lnTo>
                    <a:pt x="1128" y="1522"/>
                  </a:lnTo>
                  <a:lnTo>
                    <a:pt x="1172" y="1462"/>
                  </a:lnTo>
                  <a:cubicBezTo>
                    <a:pt x="1216" y="1403"/>
                    <a:pt x="1210" y="1403"/>
                    <a:pt x="1185" y="1400"/>
                  </a:cubicBezTo>
                  <a:cubicBezTo>
                    <a:pt x="1181" y="1399"/>
                    <a:pt x="1177" y="1399"/>
                    <a:pt x="1174" y="1399"/>
                  </a:cubicBezTo>
                  <a:cubicBezTo>
                    <a:pt x="1156" y="1399"/>
                    <a:pt x="1142" y="1412"/>
                    <a:pt x="1066" y="1512"/>
                  </a:cubicBezTo>
                  <a:cubicBezTo>
                    <a:pt x="1019" y="1572"/>
                    <a:pt x="995" y="1601"/>
                    <a:pt x="993" y="1601"/>
                  </a:cubicBezTo>
                  <a:cubicBezTo>
                    <a:pt x="992" y="1601"/>
                    <a:pt x="1014" y="1571"/>
                    <a:pt x="1059" y="1512"/>
                  </a:cubicBezTo>
                  <a:cubicBezTo>
                    <a:pt x="1090" y="1470"/>
                    <a:pt x="1121" y="1428"/>
                    <a:pt x="1120" y="1428"/>
                  </a:cubicBezTo>
                  <a:lnTo>
                    <a:pt x="1120" y="1428"/>
                  </a:lnTo>
                  <a:cubicBezTo>
                    <a:pt x="1120" y="1428"/>
                    <a:pt x="1114" y="1435"/>
                    <a:pt x="1100" y="1453"/>
                  </a:cubicBezTo>
                  <a:cubicBezTo>
                    <a:pt x="1100" y="1453"/>
                    <a:pt x="1094" y="1450"/>
                    <a:pt x="1138" y="1390"/>
                  </a:cubicBezTo>
                  <a:cubicBezTo>
                    <a:pt x="1173" y="1340"/>
                    <a:pt x="1185" y="1321"/>
                    <a:pt x="1183" y="1321"/>
                  </a:cubicBezTo>
                  <a:lnTo>
                    <a:pt x="1183" y="1321"/>
                  </a:lnTo>
                  <a:cubicBezTo>
                    <a:pt x="1180" y="1321"/>
                    <a:pt x="1152" y="1356"/>
                    <a:pt x="1125" y="1390"/>
                  </a:cubicBezTo>
                  <a:cubicBezTo>
                    <a:pt x="1088" y="1441"/>
                    <a:pt x="1074" y="1459"/>
                    <a:pt x="1073" y="1459"/>
                  </a:cubicBezTo>
                  <a:cubicBezTo>
                    <a:pt x="1072" y="1459"/>
                    <a:pt x="1097" y="1425"/>
                    <a:pt x="1122" y="1390"/>
                  </a:cubicBezTo>
                  <a:cubicBezTo>
                    <a:pt x="1153" y="1348"/>
                    <a:pt x="1186" y="1306"/>
                    <a:pt x="1185" y="1306"/>
                  </a:cubicBezTo>
                  <a:lnTo>
                    <a:pt x="1185" y="1306"/>
                  </a:lnTo>
                  <a:cubicBezTo>
                    <a:pt x="1185" y="1306"/>
                    <a:pt x="1180" y="1313"/>
                    <a:pt x="1166" y="1331"/>
                  </a:cubicBezTo>
                  <a:cubicBezTo>
                    <a:pt x="1137" y="1363"/>
                    <a:pt x="1103" y="1395"/>
                    <a:pt x="1097" y="1395"/>
                  </a:cubicBezTo>
                  <a:cubicBezTo>
                    <a:pt x="1093" y="1395"/>
                    <a:pt x="1104" y="1377"/>
                    <a:pt x="1144" y="1328"/>
                  </a:cubicBezTo>
                  <a:lnTo>
                    <a:pt x="1141" y="1324"/>
                  </a:lnTo>
                  <a:cubicBezTo>
                    <a:pt x="1091" y="1384"/>
                    <a:pt x="1084" y="1384"/>
                    <a:pt x="1081" y="1384"/>
                  </a:cubicBezTo>
                  <a:cubicBezTo>
                    <a:pt x="1075" y="1381"/>
                    <a:pt x="1072" y="1381"/>
                    <a:pt x="1119" y="1321"/>
                  </a:cubicBezTo>
                  <a:cubicBezTo>
                    <a:pt x="1145" y="1293"/>
                    <a:pt x="1158" y="1279"/>
                    <a:pt x="1157" y="1279"/>
                  </a:cubicBezTo>
                  <a:lnTo>
                    <a:pt x="1157" y="1279"/>
                  </a:lnTo>
                  <a:cubicBezTo>
                    <a:pt x="1156" y="1279"/>
                    <a:pt x="1142" y="1293"/>
                    <a:pt x="1116" y="1321"/>
                  </a:cubicBezTo>
                  <a:cubicBezTo>
                    <a:pt x="1113" y="1324"/>
                    <a:pt x="1009" y="1434"/>
                    <a:pt x="1006" y="1437"/>
                  </a:cubicBezTo>
                  <a:cubicBezTo>
                    <a:pt x="975" y="1481"/>
                    <a:pt x="937" y="1519"/>
                    <a:pt x="899" y="1556"/>
                  </a:cubicBezTo>
                  <a:lnTo>
                    <a:pt x="950" y="1497"/>
                  </a:lnTo>
                  <a:lnTo>
                    <a:pt x="1050" y="1378"/>
                  </a:lnTo>
                  <a:cubicBezTo>
                    <a:pt x="1047" y="1378"/>
                    <a:pt x="1047" y="1378"/>
                    <a:pt x="993" y="1437"/>
                  </a:cubicBezTo>
                  <a:cubicBezTo>
                    <a:pt x="1044" y="1378"/>
                    <a:pt x="1040" y="1378"/>
                    <a:pt x="1034" y="1375"/>
                  </a:cubicBezTo>
                  <a:cubicBezTo>
                    <a:pt x="1028" y="1375"/>
                    <a:pt x="1022" y="1375"/>
                    <a:pt x="968" y="1434"/>
                  </a:cubicBezTo>
                  <a:cubicBezTo>
                    <a:pt x="1020" y="1373"/>
                    <a:pt x="1040" y="1343"/>
                    <a:pt x="1034" y="1343"/>
                  </a:cubicBezTo>
                  <a:cubicBezTo>
                    <a:pt x="1028" y="1343"/>
                    <a:pt x="997" y="1371"/>
                    <a:pt x="943" y="1428"/>
                  </a:cubicBezTo>
                  <a:cubicBezTo>
                    <a:pt x="917" y="1458"/>
                    <a:pt x="903" y="1472"/>
                    <a:pt x="901" y="1472"/>
                  </a:cubicBezTo>
                  <a:cubicBezTo>
                    <a:pt x="900" y="1472"/>
                    <a:pt x="912" y="1458"/>
                    <a:pt x="937" y="1428"/>
                  </a:cubicBezTo>
                  <a:cubicBezTo>
                    <a:pt x="962" y="1398"/>
                    <a:pt x="975" y="1383"/>
                    <a:pt x="974" y="1383"/>
                  </a:cubicBezTo>
                  <a:lnTo>
                    <a:pt x="974" y="1383"/>
                  </a:lnTo>
                  <a:cubicBezTo>
                    <a:pt x="973" y="1383"/>
                    <a:pt x="959" y="1398"/>
                    <a:pt x="931" y="1428"/>
                  </a:cubicBezTo>
                  <a:cubicBezTo>
                    <a:pt x="914" y="1445"/>
                    <a:pt x="907" y="1452"/>
                    <a:pt x="906" y="1452"/>
                  </a:cubicBezTo>
                  <a:cubicBezTo>
                    <a:pt x="904" y="1452"/>
                    <a:pt x="940" y="1410"/>
                    <a:pt x="978" y="1368"/>
                  </a:cubicBezTo>
                  <a:cubicBezTo>
                    <a:pt x="1039" y="1298"/>
                    <a:pt x="1064" y="1269"/>
                    <a:pt x="1062" y="1269"/>
                  </a:cubicBezTo>
                  <a:lnTo>
                    <a:pt x="1062" y="1269"/>
                  </a:lnTo>
                  <a:cubicBezTo>
                    <a:pt x="1060" y="1269"/>
                    <a:pt x="1046" y="1283"/>
                    <a:pt x="1022" y="1306"/>
                  </a:cubicBezTo>
                  <a:cubicBezTo>
                    <a:pt x="973" y="1354"/>
                    <a:pt x="962" y="1363"/>
                    <a:pt x="958" y="1363"/>
                  </a:cubicBezTo>
                  <a:cubicBezTo>
                    <a:pt x="957" y="1363"/>
                    <a:pt x="956" y="1363"/>
                    <a:pt x="956" y="1362"/>
                  </a:cubicBezTo>
                  <a:cubicBezTo>
                    <a:pt x="915" y="1400"/>
                    <a:pt x="874" y="1440"/>
                    <a:pt x="840" y="1481"/>
                  </a:cubicBezTo>
                  <a:lnTo>
                    <a:pt x="780" y="1541"/>
                  </a:lnTo>
                  <a:lnTo>
                    <a:pt x="780" y="1541"/>
                  </a:lnTo>
                  <a:cubicBezTo>
                    <a:pt x="798" y="1522"/>
                    <a:pt x="816" y="1501"/>
                    <a:pt x="834" y="1481"/>
                  </a:cubicBezTo>
                  <a:cubicBezTo>
                    <a:pt x="884" y="1422"/>
                    <a:pt x="881" y="1418"/>
                    <a:pt x="877" y="1418"/>
                  </a:cubicBezTo>
                  <a:lnTo>
                    <a:pt x="865" y="1418"/>
                  </a:lnTo>
                  <a:cubicBezTo>
                    <a:pt x="889" y="1387"/>
                    <a:pt x="900" y="1371"/>
                    <a:pt x="897" y="1371"/>
                  </a:cubicBezTo>
                  <a:cubicBezTo>
                    <a:pt x="895" y="1371"/>
                    <a:pt x="880" y="1386"/>
                    <a:pt x="852" y="1415"/>
                  </a:cubicBezTo>
                  <a:cubicBezTo>
                    <a:pt x="802" y="1465"/>
                    <a:pt x="821" y="1450"/>
                    <a:pt x="796" y="1475"/>
                  </a:cubicBezTo>
                  <a:cubicBezTo>
                    <a:pt x="852" y="1414"/>
                    <a:pt x="872" y="1383"/>
                    <a:pt x="862" y="1383"/>
                  </a:cubicBezTo>
                  <a:cubicBezTo>
                    <a:pt x="852" y="1383"/>
                    <a:pt x="815" y="1412"/>
                    <a:pt x="755" y="1469"/>
                  </a:cubicBezTo>
                  <a:lnTo>
                    <a:pt x="815" y="1409"/>
                  </a:lnTo>
                  <a:cubicBezTo>
                    <a:pt x="874" y="1353"/>
                    <a:pt x="874" y="1349"/>
                    <a:pt x="874" y="1340"/>
                  </a:cubicBezTo>
                  <a:cubicBezTo>
                    <a:pt x="874" y="1340"/>
                    <a:pt x="874" y="1340"/>
                    <a:pt x="874" y="1340"/>
                  </a:cubicBezTo>
                  <a:cubicBezTo>
                    <a:pt x="871" y="1340"/>
                    <a:pt x="831" y="1371"/>
                    <a:pt x="820" y="1371"/>
                  </a:cubicBezTo>
                  <a:cubicBezTo>
                    <a:pt x="819" y="1371"/>
                    <a:pt x="818" y="1370"/>
                    <a:pt x="818" y="1368"/>
                  </a:cubicBezTo>
                  <a:cubicBezTo>
                    <a:pt x="819" y="1363"/>
                    <a:pt x="820" y="1358"/>
                    <a:pt x="816" y="1358"/>
                  </a:cubicBezTo>
                  <a:cubicBezTo>
                    <a:pt x="811" y="1358"/>
                    <a:pt x="797" y="1367"/>
                    <a:pt x="765" y="1400"/>
                  </a:cubicBezTo>
                  <a:cubicBezTo>
                    <a:pt x="765" y="1396"/>
                    <a:pt x="765" y="1396"/>
                    <a:pt x="824" y="1340"/>
                  </a:cubicBezTo>
                  <a:cubicBezTo>
                    <a:pt x="881" y="1287"/>
                    <a:pt x="881" y="1284"/>
                    <a:pt x="881" y="1281"/>
                  </a:cubicBezTo>
                  <a:cubicBezTo>
                    <a:pt x="881" y="1280"/>
                    <a:pt x="881" y="1280"/>
                    <a:pt x="881" y="1280"/>
                  </a:cubicBezTo>
                  <a:lnTo>
                    <a:pt x="881" y="1280"/>
                  </a:lnTo>
                  <a:cubicBezTo>
                    <a:pt x="881" y="1280"/>
                    <a:pt x="823" y="1335"/>
                    <a:pt x="765" y="1387"/>
                  </a:cubicBezTo>
                  <a:cubicBezTo>
                    <a:pt x="736" y="1414"/>
                    <a:pt x="722" y="1427"/>
                    <a:pt x="720" y="1427"/>
                  </a:cubicBezTo>
                  <a:cubicBezTo>
                    <a:pt x="718" y="1427"/>
                    <a:pt x="733" y="1411"/>
                    <a:pt x="765" y="1378"/>
                  </a:cubicBezTo>
                  <a:cubicBezTo>
                    <a:pt x="802" y="1338"/>
                    <a:pt x="817" y="1318"/>
                    <a:pt x="811" y="1318"/>
                  </a:cubicBezTo>
                  <a:cubicBezTo>
                    <a:pt x="806" y="1318"/>
                    <a:pt x="792" y="1327"/>
                    <a:pt x="768" y="1346"/>
                  </a:cubicBezTo>
                  <a:cubicBezTo>
                    <a:pt x="771" y="1343"/>
                    <a:pt x="771" y="1337"/>
                    <a:pt x="830" y="1284"/>
                  </a:cubicBezTo>
                  <a:cubicBezTo>
                    <a:pt x="867" y="1249"/>
                    <a:pt x="904" y="1212"/>
                    <a:pt x="899" y="1212"/>
                  </a:cubicBezTo>
                  <a:cubicBezTo>
                    <a:pt x="896" y="1212"/>
                    <a:pt x="876" y="1226"/>
                    <a:pt x="830" y="1265"/>
                  </a:cubicBezTo>
                  <a:cubicBezTo>
                    <a:pt x="830" y="1262"/>
                    <a:pt x="830" y="1262"/>
                    <a:pt x="890" y="1208"/>
                  </a:cubicBezTo>
                  <a:cubicBezTo>
                    <a:pt x="925" y="1175"/>
                    <a:pt x="960" y="1143"/>
                    <a:pt x="959" y="1143"/>
                  </a:cubicBezTo>
                  <a:lnTo>
                    <a:pt x="959" y="1143"/>
                  </a:lnTo>
                  <a:cubicBezTo>
                    <a:pt x="959" y="1143"/>
                    <a:pt x="941" y="1159"/>
                    <a:pt x="893" y="1202"/>
                  </a:cubicBezTo>
                  <a:cubicBezTo>
                    <a:pt x="869" y="1222"/>
                    <a:pt x="854" y="1231"/>
                    <a:pt x="850" y="1231"/>
                  </a:cubicBezTo>
                  <a:cubicBezTo>
                    <a:pt x="844" y="1231"/>
                    <a:pt x="859" y="1212"/>
                    <a:pt x="896" y="1177"/>
                  </a:cubicBezTo>
                  <a:cubicBezTo>
                    <a:pt x="896" y="1176"/>
                    <a:pt x="896" y="1176"/>
                    <a:pt x="895" y="1176"/>
                  </a:cubicBezTo>
                  <a:cubicBezTo>
                    <a:pt x="893" y="1176"/>
                    <a:pt x="882" y="1183"/>
                    <a:pt x="837" y="1221"/>
                  </a:cubicBezTo>
                  <a:lnTo>
                    <a:pt x="777" y="1274"/>
                  </a:lnTo>
                  <a:cubicBezTo>
                    <a:pt x="838" y="1219"/>
                    <a:pt x="867" y="1192"/>
                    <a:pt x="867" y="1192"/>
                  </a:cubicBezTo>
                  <a:lnTo>
                    <a:pt x="867" y="1192"/>
                  </a:lnTo>
                  <a:cubicBezTo>
                    <a:pt x="866" y="1192"/>
                    <a:pt x="836" y="1217"/>
                    <a:pt x="777" y="1265"/>
                  </a:cubicBezTo>
                  <a:cubicBezTo>
                    <a:pt x="750" y="1291"/>
                    <a:pt x="736" y="1303"/>
                    <a:pt x="735" y="1303"/>
                  </a:cubicBezTo>
                  <a:cubicBezTo>
                    <a:pt x="735" y="1303"/>
                    <a:pt x="750" y="1289"/>
                    <a:pt x="780" y="1262"/>
                  </a:cubicBezTo>
                  <a:cubicBezTo>
                    <a:pt x="799" y="1243"/>
                    <a:pt x="821" y="1224"/>
                    <a:pt x="840" y="1202"/>
                  </a:cubicBezTo>
                  <a:cubicBezTo>
                    <a:pt x="840" y="1202"/>
                    <a:pt x="840" y="1202"/>
                    <a:pt x="840" y="1202"/>
                  </a:cubicBezTo>
                  <a:cubicBezTo>
                    <a:pt x="836" y="1202"/>
                    <a:pt x="804" y="1220"/>
                    <a:pt x="790" y="1220"/>
                  </a:cubicBezTo>
                  <a:cubicBezTo>
                    <a:pt x="786" y="1220"/>
                    <a:pt x="783" y="1219"/>
                    <a:pt x="783" y="1215"/>
                  </a:cubicBezTo>
                  <a:cubicBezTo>
                    <a:pt x="787" y="1198"/>
                    <a:pt x="788" y="1187"/>
                    <a:pt x="781" y="1187"/>
                  </a:cubicBezTo>
                  <a:cubicBezTo>
                    <a:pt x="774" y="1187"/>
                    <a:pt x="759" y="1197"/>
                    <a:pt x="730" y="1221"/>
                  </a:cubicBezTo>
                  <a:cubicBezTo>
                    <a:pt x="702" y="1242"/>
                    <a:pt x="687" y="1253"/>
                    <a:pt x="686" y="1253"/>
                  </a:cubicBezTo>
                  <a:cubicBezTo>
                    <a:pt x="684" y="1253"/>
                    <a:pt x="699" y="1239"/>
                    <a:pt x="730" y="1212"/>
                  </a:cubicBezTo>
                  <a:cubicBezTo>
                    <a:pt x="790" y="1161"/>
                    <a:pt x="793" y="1158"/>
                    <a:pt x="793" y="1152"/>
                  </a:cubicBezTo>
                  <a:cubicBezTo>
                    <a:pt x="793" y="1149"/>
                    <a:pt x="793" y="1146"/>
                    <a:pt x="852" y="1099"/>
                  </a:cubicBezTo>
                  <a:lnTo>
                    <a:pt x="852" y="1099"/>
                  </a:lnTo>
                  <a:cubicBezTo>
                    <a:pt x="805" y="1133"/>
                    <a:pt x="796" y="1141"/>
                    <a:pt x="793" y="1141"/>
                  </a:cubicBezTo>
                  <a:cubicBezTo>
                    <a:pt x="793" y="1141"/>
                    <a:pt x="793" y="1140"/>
                    <a:pt x="793" y="1139"/>
                  </a:cubicBezTo>
                  <a:cubicBezTo>
                    <a:pt x="825" y="1114"/>
                    <a:pt x="840" y="1102"/>
                    <a:pt x="838" y="1102"/>
                  </a:cubicBezTo>
                  <a:cubicBezTo>
                    <a:pt x="836" y="1102"/>
                    <a:pt x="822" y="1111"/>
                    <a:pt x="796" y="1130"/>
                  </a:cubicBezTo>
                  <a:cubicBezTo>
                    <a:pt x="737" y="1175"/>
                    <a:pt x="707" y="1198"/>
                    <a:pt x="707" y="1198"/>
                  </a:cubicBezTo>
                  <a:cubicBezTo>
                    <a:pt x="706" y="1198"/>
                    <a:pt x="736" y="1174"/>
                    <a:pt x="796" y="1127"/>
                  </a:cubicBezTo>
                  <a:cubicBezTo>
                    <a:pt x="837" y="1093"/>
                    <a:pt x="881" y="1054"/>
                    <a:pt x="880" y="1054"/>
                  </a:cubicBezTo>
                  <a:lnTo>
                    <a:pt x="880" y="1054"/>
                  </a:lnTo>
                  <a:cubicBezTo>
                    <a:pt x="879" y="1054"/>
                    <a:pt x="872" y="1060"/>
                    <a:pt x="856" y="1074"/>
                  </a:cubicBezTo>
                  <a:cubicBezTo>
                    <a:pt x="796" y="1121"/>
                    <a:pt x="796" y="1111"/>
                    <a:pt x="736" y="1155"/>
                  </a:cubicBezTo>
                  <a:cubicBezTo>
                    <a:pt x="740" y="1152"/>
                    <a:pt x="740" y="1146"/>
                    <a:pt x="799" y="1102"/>
                  </a:cubicBezTo>
                  <a:cubicBezTo>
                    <a:pt x="822" y="1083"/>
                    <a:pt x="827" y="1075"/>
                    <a:pt x="822" y="1075"/>
                  </a:cubicBezTo>
                  <a:cubicBezTo>
                    <a:pt x="814" y="1075"/>
                    <a:pt x="778" y="1095"/>
                    <a:pt x="743" y="1121"/>
                  </a:cubicBezTo>
                  <a:cubicBezTo>
                    <a:pt x="714" y="1142"/>
                    <a:pt x="699" y="1152"/>
                    <a:pt x="698" y="1152"/>
                  </a:cubicBezTo>
                  <a:cubicBezTo>
                    <a:pt x="697" y="1152"/>
                    <a:pt x="712" y="1140"/>
                    <a:pt x="743" y="1118"/>
                  </a:cubicBezTo>
                  <a:cubicBezTo>
                    <a:pt x="802" y="1071"/>
                    <a:pt x="802" y="1067"/>
                    <a:pt x="802" y="1064"/>
                  </a:cubicBezTo>
                  <a:lnTo>
                    <a:pt x="802" y="1064"/>
                  </a:lnTo>
                  <a:cubicBezTo>
                    <a:pt x="786" y="1076"/>
                    <a:pt x="778" y="1080"/>
                    <a:pt x="778" y="1080"/>
                  </a:cubicBezTo>
                  <a:cubicBezTo>
                    <a:pt x="776" y="1080"/>
                    <a:pt x="819" y="1049"/>
                    <a:pt x="862" y="1017"/>
                  </a:cubicBezTo>
                  <a:cubicBezTo>
                    <a:pt x="921" y="977"/>
                    <a:pt x="921" y="973"/>
                    <a:pt x="921" y="967"/>
                  </a:cubicBezTo>
                  <a:lnTo>
                    <a:pt x="921" y="967"/>
                  </a:lnTo>
                  <a:cubicBezTo>
                    <a:pt x="891" y="987"/>
                    <a:pt x="877" y="993"/>
                    <a:pt x="870" y="993"/>
                  </a:cubicBezTo>
                  <a:cubicBezTo>
                    <a:pt x="864" y="993"/>
                    <a:pt x="865" y="987"/>
                    <a:pt x="865" y="983"/>
                  </a:cubicBezTo>
                  <a:cubicBezTo>
                    <a:pt x="865" y="980"/>
                    <a:pt x="864" y="978"/>
                    <a:pt x="861" y="978"/>
                  </a:cubicBezTo>
                  <a:cubicBezTo>
                    <a:pt x="846" y="978"/>
                    <a:pt x="789" y="1015"/>
                    <a:pt x="693" y="1077"/>
                  </a:cubicBezTo>
                  <a:lnTo>
                    <a:pt x="574" y="1158"/>
                  </a:lnTo>
                  <a:lnTo>
                    <a:pt x="693" y="1074"/>
                  </a:lnTo>
                  <a:lnTo>
                    <a:pt x="871" y="945"/>
                  </a:lnTo>
                  <a:cubicBezTo>
                    <a:pt x="871" y="945"/>
                    <a:pt x="871" y="945"/>
                    <a:pt x="871" y="945"/>
                  </a:cubicBezTo>
                  <a:cubicBezTo>
                    <a:pt x="867" y="945"/>
                    <a:pt x="810" y="984"/>
                    <a:pt x="752" y="1027"/>
                  </a:cubicBezTo>
                  <a:cubicBezTo>
                    <a:pt x="726" y="1045"/>
                    <a:pt x="711" y="1054"/>
                    <a:pt x="709" y="1054"/>
                  </a:cubicBezTo>
                  <a:cubicBezTo>
                    <a:pt x="707" y="1054"/>
                    <a:pt x="722" y="1040"/>
                    <a:pt x="755" y="1014"/>
                  </a:cubicBezTo>
                  <a:cubicBezTo>
                    <a:pt x="788" y="988"/>
                    <a:pt x="803" y="975"/>
                    <a:pt x="799" y="975"/>
                  </a:cubicBezTo>
                  <a:cubicBezTo>
                    <a:pt x="796" y="975"/>
                    <a:pt x="782" y="983"/>
                    <a:pt x="755" y="998"/>
                  </a:cubicBezTo>
                  <a:cubicBezTo>
                    <a:pt x="755" y="995"/>
                    <a:pt x="758" y="992"/>
                    <a:pt x="818" y="948"/>
                  </a:cubicBezTo>
                  <a:cubicBezTo>
                    <a:pt x="818" y="948"/>
                    <a:pt x="818" y="947"/>
                    <a:pt x="817" y="947"/>
                  </a:cubicBezTo>
                  <a:cubicBezTo>
                    <a:pt x="815" y="947"/>
                    <a:pt x="805" y="954"/>
                    <a:pt x="758" y="983"/>
                  </a:cubicBezTo>
                  <a:cubicBezTo>
                    <a:pt x="730" y="1002"/>
                    <a:pt x="715" y="1011"/>
                    <a:pt x="714" y="1011"/>
                  </a:cubicBezTo>
                  <a:cubicBezTo>
                    <a:pt x="712" y="1011"/>
                    <a:pt x="727" y="1000"/>
                    <a:pt x="758" y="977"/>
                  </a:cubicBezTo>
                  <a:cubicBezTo>
                    <a:pt x="834" y="925"/>
                    <a:pt x="862" y="902"/>
                    <a:pt x="856" y="902"/>
                  </a:cubicBezTo>
                  <a:cubicBezTo>
                    <a:pt x="853" y="902"/>
                    <a:pt x="840" y="910"/>
                    <a:pt x="818" y="923"/>
                  </a:cubicBezTo>
                  <a:cubicBezTo>
                    <a:pt x="777" y="950"/>
                    <a:pt x="766" y="956"/>
                    <a:pt x="763" y="956"/>
                  </a:cubicBezTo>
                  <a:cubicBezTo>
                    <a:pt x="762" y="956"/>
                    <a:pt x="762" y="955"/>
                    <a:pt x="762" y="955"/>
                  </a:cubicBezTo>
                  <a:cubicBezTo>
                    <a:pt x="762" y="954"/>
                    <a:pt x="762" y="953"/>
                    <a:pt x="760" y="953"/>
                  </a:cubicBezTo>
                  <a:cubicBezTo>
                    <a:pt x="756" y="953"/>
                    <a:pt x="744" y="958"/>
                    <a:pt x="702" y="980"/>
                  </a:cubicBezTo>
                  <a:cubicBezTo>
                    <a:pt x="705" y="977"/>
                    <a:pt x="705" y="973"/>
                    <a:pt x="705" y="973"/>
                  </a:cubicBezTo>
                  <a:cubicBezTo>
                    <a:pt x="724" y="958"/>
                    <a:pt x="743" y="948"/>
                    <a:pt x="765" y="939"/>
                  </a:cubicBezTo>
                  <a:lnTo>
                    <a:pt x="821" y="898"/>
                  </a:lnTo>
                  <a:cubicBezTo>
                    <a:pt x="822" y="896"/>
                    <a:pt x="823" y="893"/>
                    <a:pt x="820" y="893"/>
                  </a:cubicBezTo>
                  <a:cubicBezTo>
                    <a:pt x="815" y="893"/>
                    <a:pt x="801" y="899"/>
                    <a:pt x="765" y="920"/>
                  </a:cubicBezTo>
                  <a:cubicBezTo>
                    <a:pt x="707" y="956"/>
                    <a:pt x="678" y="974"/>
                    <a:pt x="678" y="974"/>
                  </a:cubicBezTo>
                  <a:cubicBezTo>
                    <a:pt x="677" y="974"/>
                    <a:pt x="706" y="955"/>
                    <a:pt x="765" y="917"/>
                  </a:cubicBezTo>
                  <a:cubicBezTo>
                    <a:pt x="808" y="889"/>
                    <a:pt x="852" y="860"/>
                    <a:pt x="849" y="860"/>
                  </a:cubicBezTo>
                  <a:cubicBezTo>
                    <a:pt x="847" y="860"/>
                    <a:pt x="840" y="864"/>
                    <a:pt x="824" y="873"/>
                  </a:cubicBezTo>
                  <a:cubicBezTo>
                    <a:pt x="778" y="901"/>
                    <a:pt x="760" y="911"/>
                    <a:pt x="758" y="911"/>
                  </a:cubicBezTo>
                  <a:cubicBezTo>
                    <a:pt x="756" y="911"/>
                    <a:pt x="792" y="888"/>
                    <a:pt x="827" y="867"/>
                  </a:cubicBezTo>
                  <a:cubicBezTo>
                    <a:pt x="888" y="829"/>
                    <a:pt x="917" y="811"/>
                    <a:pt x="914" y="811"/>
                  </a:cubicBezTo>
                  <a:cubicBezTo>
                    <a:pt x="911" y="811"/>
                    <a:pt x="883" y="826"/>
                    <a:pt x="827" y="854"/>
                  </a:cubicBezTo>
                  <a:cubicBezTo>
                    <a:pt x="827" y="853"/>
                    <a:pt x="826" y="853"/>
                    <a:pt x="825" y="853"/>
                  </a:cubicBezTo>
                  <a:cubicBezTo>
                    <a:pt x="817" y="853"/>
                    <a:pt x="792" y="861"/>
                    <a:pt x="780" y="861"/>
                  </a:cubicBezTo>
                  <a:cubicBezTo>
                    <a:pt x="776" y="861"/>
                    <a:pt x="773" y="860"/>
                    <a:pt x="774" y="857"/>
                  </a:cubicBezTo>
                  <a:cubicBezTo>
                    <a:pt x="774" y="842"/>
                    <a:pt x="774" y="836"/>
                    <a:pt x="827" y="802"/>
                  </a:cubicBezTo>
                  <a:lnTo>
                    <a:pt x="827" y="802"/>
                  </a:lnTo>
                  <a:cubicBezTo>
                    <a:pt x="798" y="818"/>
                    <a:pt x="786" y="824"/>
                    <a:pt x="781" y="824"/>
                  </a:cubicBezTo>
                  <a:cubicBezTo>
                    <a:pt x="777" y="824"/>
                    <a:pt x="777" y="821"/>
                    <a:pt x="777" y="817"/>
                  </a:cubicBezTo>
                  <a:cubicBezTo>
                    <a:pt x="800" y="800"/>
                    <a:pt x="806" y="794"/>
                    <a:pt x="801" y="794"/>
                  </a:cubicBezTo>
                  <a:cubicBezTo>
                    <a:pt x="794" y="794"/>
                    <a:pt x="758" y="812"/>
                    <a:pt x="721" y="829"/>
                  </a:cubicBezTo>
                  <a:lnTo>
                    <a:pt x="721" y="836"/>
                  </a:lnTo>
                  <a:cubicBezTo>
                    <a:pt x="656" y="871"/>
                    <a:pt x="626" y="887"/>
                    <a:pt x="623" y="887"/>
                  </a:cubicBezTo>
                  <a:cubicBezTo>
                    <a:pt x="619" y="887"/>
                    <a:pt x="634" y="876"/>
                    <a:pt x="661" y="857"/>
                  </a:cubicBezTo>
                  <a:cubicBezTo>
                    <a:pt x="702" y="832"/>
                    <a:pt x="740" y="807"/>
                    <a:pt x="780" y="789"/>
                  </a:cubicBezTo>
                  <a:cubicBezTo>
                    <a:pt x="821" y="767"/>
                    <a:pt x="862" y="745"/>
                    <a:pt x="899" y="716"/>
                  </a:cubicBezTo>
                  <a:cubicBezTo>
                    <a:pt x="899" y="716"/>
                    <a:pt x="900" y="715"/>
                    <a:pt x="899" y="715"/>
                  </a:cubicBezTo>
                  <a:cubicBezTo>
                    <a:pt x="896" y="715"/>
                    <a:pt x="885" y="720"/>
                    <a:pt x="843" y="745"/>
                  </a:cubicBezTo>
                  <a:cubicBezTo>
                    <a:pt x="798" y="768"/>
                    <a:pt x="787" y="774"/>
                    <a:pt x="784" y="774"/>
                  </a:cubicBezTo>
                  <a:cubicBezTo>
                    <a:pt x="783" y="774"/>
                    <a:pt x="783" y="774"/>
                    <a:pt x="783" y="773"/>
                  </a:cubicBezTo>
                  <a:cubicBezTo>
                    <a:pt x="783" y="772"/>
                    <a:pt x="783" y="771"/>
                    <a:pt x="782" y="771"/>
                  </a:cubicBezTo>
                  <a:cubicBezTo>
                    <a:pt x="778" y="771"/>
                    <a:pt x="765" y="775"/>
                    <a:pt x="724" y="795"/>
                  </a:cubicBezTo>
                  <a:cubicBezTo>
                    <a:pt x="686" y="815"/>
                    <a:pt x="673" y="821"/>
                    <a:pt x="669" y="821"/>
                  </a:cubicBezTo>
                  <a:cubicBezTo>
                    <a:pt x="667" y="821"/>
                    <a:pt x="668" y="819"/>
                    <a:pt x="668" y="817"/>
                  </a:cubicBezTo>
                  <a:cubicBezTo>
                    <a:pt x="727" y="782"/>
                    <a:pt x="727" y="776"/>
                    <a:pt x="727" y="776"/>
                  </a:cubicBezTo>
                  <a:lnTo>
                    <a:pt x="787" y="745"/>
                  </a:lnTo>
                  <a:lnTo>
                    <a:pt x="906" y="682"/>
                  </a:lnTo>
                  <a:lnTo>
                    <a:pt x="906" y="682"/>
                  </a:lnTo>
                  <a:cubicBezTo>
                    <a:pt x="884" y="688"/>
                    <a:pt x="865" y="698"/>
                    <a:pt x="846" y="707"/>
                  </a:cubicBezTo>
                  <a:cubicBezTo>
                    <a:pt x="837" y="712"/>
                    <a:pt x="830" y="714"/>
                    <a:pt x="824" y="714"/>
                  </a:cubicBezTo>
                  <a:cubicBezTo>
                    <a:pt x="790" y="714"/>
                    <a:pt x="799" y="649"/>
                    <a:pt x="799" y="641"/>
                  </a:cubicBezTo>
                  <a:cubicBezTo>
                    <a:pt x="835" y="621"/>
                    <a:pt x="850" y="609"/>
                    <a:pt x="844" y="609"/>
                  </a:cubicBezTo>
                  <a:cubicBezTo>
                    <a:pt x="840" y="609"/>
                    <a:pt x="826" y="614"/>
                    <a:pt x="802" y="626"/>
                  </a:cubicBezTo>
                  <a:cubicBezTo>
                    <a:pt x="781" y="636"/>
                    <a:pt x="767" y="640"/>
                    <a:pt x="758" y="640"/>
                  </a:cubicBezTo>
                  <a:cubicBezTo>
                    <a:pt x="743" y="640"/>
                    <a:pt x="744" y="627"/>
                    <a:pt x="746" y="613"/>
                  </a:cubicBezTo>
                  <a:cubicBezTo>
                    <a:pt x="748" y="596"/>
                    <a:pt x="750" y="581"/>
                    <a:pt x="732" y="581"/>
                  </a:cubicBezTo>
                  <a:cubicBezTo>
                    <a:pt x="723" y="581"/>
                    <a:pt x="711" y="584"/>
                    <a:pt x="693" y="591"/>
                  </a:cubicBezTo>
                  <a:cubicBezTo>
                    <a:pt x="693" y="591"/>
                    <a:pt x="693" y="588"/>
                    <a:pt x="696" y="582"/>
                  </a:cubicBezTo>
                  <a:cubicBezTo>
                    <a:pt x="696" y="579"/>
                    <a:pt x="692" y="579"/>
                    <a:pt x="687" y="579"/>
                  </a:cubicBezTo>
                  <a:cubicBezTo>
                    <a:pt x="673" y="579"/>
                    <a:pt x="644" y="585"/>
                    <a:pt x="638" y="585"/>
                  </a:cubicBezTo>
                  <a:cubicBezTo>
                    <a:pt x="637" y="585"/>
                    <a:pt x="636" y="585"/>
                    <a:pt x="636" y="585"/>
                  </a:cubicBezTo>
                  <a:cubicBezTo>
                    <a:pt x="612" y="592"/>
                    <a:pt x="598" y="595"/>
                    <a:pt x="595" y="595"/>
                  </a:cubicBezTo>
                  <a:cubicBezTo>
                    <a:pt x="590" y="595"/>
                    <a:pt x="604" y="589"/>
                    <a:pt x="636" y="579"/>
                  </a:cubicBezTo>
                  <a:cubicBezTo>
                    <a:pt x="677" y="566"/>
                    <a:pt x="718" y="550"/>
                    <a:pt x="755" y="532"/>
                  </a:cubicBezTo>
                  <a:cubicBezTo>
                    <a:pt x="756" y="531"/>
                    <a:pt x="755" y="530"/>
                    <a:pt x="754" y="530"/>
                  </a:cubicBezTo>
                  <a:cubicBezTo>
                    <a:pt x="744" y="530"/>
                    <a:pt x="692" y="550"/>
                    <a:pt x="639" y="569"/>
                  </a:cubicBezTo>
                  <a:cubicBezTo>
                    <a:pt x="595" y="583"/>
                    <a:pt x="583" y="585"/>
                    <a:pt x="581" y="585"/>
                  </a:cubicBezTo>
                  <a:cubicBezTo>
                    <a:pt x="580" y="585"/>
                    <a:pt x="580" y="585"/>
                    <a:pt x="580" y="585"/>
                  </a:cubicBezTo>
                  <a:cubicBezTo>
                    <a:pt x="580" y="582"/>
                    <a:pt x="580" y="582"/>
                    <a:pt x="639" y="560"/>
                  </a:cubicBezTo>
                  <a:lnTo>
                    <a:pt x="758" y="519"/>
                  </a:lnTo>
                  <a:lnTo>
                    <a:pt x="758" y="516"/>
                  </a:lnTo>
                  <a:cubicBezTo>
                    <a:pt x="714" y="530"/>
                    <a:pt x="703" y="532"/>
                    <a:pt x="700" y="532"/>
                  </a:cubicBezTo>
                  <a:cubicBezTo>
                    <a:pt x="699" y="532"/>
                    <a:pt x="699" y="532"/>
                    <a:pt x="699" y="532"/>
                  </a:cubicBezTo>
                  <a:cubicBezTo>
                    <a:pt x="699" y="528"/>
                    <a:pt x="699" y="528"/>
                    <a:pt x="818" y="488"/>
                  </a:cubicBezTo>
                  <a:cubicBezTo>
                    <a:pt x="881" y="466"/>
                    <a:pt x="911" y="455"/>
                    <a:pt x="907" y="455"/>
                  </a:cubicBezTo>
                  <a:cubicBezTo>
                    <a:pt x="904" y="455"/>
                    <a:pt x="874" y="464"/>
                    <a:pt x="818" y="481"/>
                  </a:cubicBezTo>
                  <a:lnTo>
                    <a:pt x="762" y="494"/>
                  </a:lnTo>
                  <a:cubicBezTo>
                    <a:pt x="807" y="477"/>
                    <a:pt x="818" y="472"/>
                    <a:pt x="811" y="472"/>
                  </a:cubicBezTo>
                  <a:cubicBezTo>
                    <a:pt x="799" y="472"/>
                    <a:pt x="739" y="487"/>
                    <a:pt x="702" y="497"/>
                  </a:cubicBezTo>
                  <a:cubicBezTo>
                    <a:pt x="767" y="475"/>
                    <a:pt x="796" y="464"/>
                    <a:pt x="791" y="464"/>
                  </a:cubicBezTo>
                  <a:cubicBezTo>
                    <a:pt x="787" y="464"/>
                    <a:pt x="758" y="472"/>
                    <a:pt x="705" y="488"/>
                  </a:cubicBezTo>
                  <a:cubicBezTo>
                    <a:pt x="680" y="496"/>
                    <a:pt x="665" y="500"/>
                    <a:pt x="661" y="500"/>
                  </a:cubicBezTo>
                  <a:cubicBezTo>
                    <a:pt x="657" y="500"/>
                    <a:pt x="671" y="493"/>
                    <a:pt x="705" y="478"/>
                  </a:cubicBezTo>
                  <a:cubicBezTo>
                    <a:pt x="765" y="456"/>
                    <a:pt x="765" y="453"/>
                    <a:pt x="768" y="447"/>
                  </a:cubicBezTo>
                  <a:lnTo>
                    <a:pt x="768" y="447"/>
                  </a:lnTo>
                  <a:cubicBezTo>
                    <a:pt x="756" y="450"/>
                    <a:pt x="747" y="451"/>
                    <a:pt x="739" y="451"/>
                  </a:cubicBezTo>
                  <a:cubicBezTo>
                    <a:pt x="710" y="451"/>
                    <a:pt x="712" y="429"/>
                    <a:pt x="715" y="406"/>
                  </a:cubicBezTo>
                  <a:cubicBezTo>
                    <a:pt x="717" y="379"/>
                    <a:pt x="719" y="362"/>
                    <a:pt x="691" y="362"/>
                  </a:cubicBezTo>
                  <a:cubicBezTo>
                    <a:pt x="684" y="362"/>
                    <a:pt x="674" y="363"/>
                    <a:pt x="661" y="365"/>
                  </a:cubicBezTo>
                  <a:cubicBezTo>
                    <a:pt x="661" y="362"/>
                    <a:pt x="661" y="362"/>
                    <a:pt x="721" y="344"/>
                  </a:cubicBezTo>
                  <a:cubicBezTo>
                    <a:pt x="749" y="338"/>
                    <a:pt x="764" y="334"/>
                    <a:pt x="759" y="334"/>
                  </a:cubicBezTo>
                  <a:cubicBezTo>
                    <a:pt x="754" y="334"/>
                    <a:pt x="725" y="338"/>
                    <a:pt x="664" y="350"/>
                  </a:cubicBezTo>
                  <a:cubicBezTo>
                    <a:pt x="631" y="355"/>
                    <a:pt x="597" y="361"/>
                    <a:pt x="596" y="361"/>
                  </a:cubicBezTo>
                  <a:cubicBezTo>
                    <a:pt x="594" y="361"/>
                    <a:pt x="612" y="358"/>
                    <a:pt x="664" y="347"/>
                  </a:cubicBezTo>
                  <a:cubicBezTo>
                    <a:pt x="724" y="334"/>
                    <a:pt x="724" y="325"/>
                    <a:pt x="727" y="312"/>
                  </a:cubicBezTo>
                  <a:cubicBezTo>
                    <a:pt x="727" y="303"/>
                    <a:pt x="729" y="293"/>
                    <a:pt x="704" y="293"/>
                  </a:cubicBezTo>
                  <a:cubicBezTo>
                    <a:pt x="696" y="293"/>
                    <a:pt x="685" y="294"/>
                    <a:pt x="671" y="296"/>
                  </a:cubicBezTo>
                  <a:cubicBezTo>
                    <a:pt x="646" y="298"/>
                    <a:pt x="632" y="299"/>
                    <a:pt x="627" y="299"/>
                  </a:cubicBezTo>
                  <a:cubicBezTo>
                    <a:pt x="621" y="299"/>
                    <a:pt x="636" y="297"/>
                    <a:pt x="671" y="293"/>
                  </a:cubicBezTo>
                  <a:cubicBezTo>
                    <a:pt x="771" y="277"/>
                    <a:pt x="831" y="254"/>
                    <a:pt x="771" y="254"/>
                  </a:cubicBezTo>
                  <a:cubicBezTo>
                    <a:pt x="762" y="254"/>
                    <a:pt x="749" y="254"/>
                    <a:pt x="733" y="256"/>
                  </a:cubicBezTo>
                  <a:cubicBezTo>
                    <a:pt x="733" y="253"/>
                    <a:pt x="733" y="249"/>
                    <a:pt x="793" y="240"/>
                  </a:cubicBezTo>
                  <a:cubicBezTo>
                    <a:pt x="793" y="237"/>
                    <a:pt x="793" y="234"/>
                    <a:pt x="736" y="231"/>
                  </a:cubicBezTo>
                  <a:cubicBezTo>
                    <a:pt x="736" y="228"/>
                    <a:pt x="736" y="215"/>
                    <a:pt x="740" y="209"/>
                  </a:cubicBezTo>
                  <a:cubicBezTo>
                    <a:pt x="740" y="199"/>
                    <a:pt x="680" y="199"/>
                    <a:pt x="680" y="199"/>
                  </a:cubicBezTo>
                  <a:cubicBezTo>
                    <a:pt x="682" y="197"/>
                    <a:pt x="683" y="195"/>
                    <a:pt x="683" y="195"/>
                  </a:cubicBezTo>
                  <a:cubicBezTo>
                    <a:pt x="683" y="195"/>
                    <a:pt x="683" y="195"/>
                    <a:pt x="683" y="196"/>
                  </a:cubicBezTo>
                  <a:cubicBezTo>
                    <a:pt x="740" y="190"/>
                    <a:pt x="743" y="171"/>
                    <a:pt x="746" y="146"/>
                  </a:cubicBezTo>
                  <a:cubicBezTo>
                    <a:pt x="749" y="124"/>
                    <a:pt x="752" y="102"/>
                    <a:pt x="812" y="93"/>
                  </a:cubicBezTo>
                  <a:cubicBezTo>
                    <a:pt x="812" y="93"/>
                    <a:pt x="812" y="91"/>
                    <a:pt x="794" y="91"/>
                  </a:cubicBezTo>
                  <a:cubicBezTo>
                    <a:pt x="785" y="91"/>
                    <a:pt x="772" y="92"/>
                    <a:pt x="752" y="93"/>
                  </a:cubicBezTo>
                  <a:cubicBezTo>
                    <a:pt x="731" y="93"/>
                    <a:pt x="713" y="94"/>
                    <a:pt x="700" y="94"/>
                  </a:cubicBezTo>
                  <a:cubicBezTo>
                    <a:pt x="638" y="94"/>
                    <a:pt x="647" y="89"/>
                    <a:pt x="696" y="83"/>
                  </a:cubicBezTo>
                  <a:cubicBezTo>
                    <a:pt x="815" y="74"/>
                    <a:pt x="815" y="61"/>
                    <a:pt x="699" y="61"/>
                  </a:cubicBezTo>
                  <a:lnTo>
                    <a:pt x="758" y="61"/>
                  </a:lnTo>
                  <a:cubicBezTo>
                    <a:pt x="874" y="52"/>
                    <a:pt x="818" y="46"/>
                    <a:pt x="699" y="46"/>
                  </a:cubicBezTo>
                  <a:cubicBezTo>
                    <a:pt x="758" y="40"/>
                    <a:pt x="818" y="33"/>
                    <a:pt x="762" y="33"/>
                  </a:cubicBezTo>
                  <a:cubicBezTo>
                    <a:pt x="762" y="30"/>
                    <a:pt x="762" y="30"/>
                    <a:pt x="881" y="27"/>
                  </a:cubicBezTo>
                  <a:cubicBezTo>
                    <a:pt x="918" y="27"/>
                    <a:pt x="959" y="27"/>
                    <a:pt x="997" y="21"/>
                  </a:cubicBezTo>
                  <a:cubicBezTo>
                    <a:pt x="978" y="19"/>
                    <a:pt x="958" y="18"/>
                    <a:pt x="939" y="18"/>
                  </a:cubicBezTo>
                  <a:cubicBezTo>
                    <a:pt x="919" y="18"/>
                    <a:pt x="899" y="19"/>
                    <a:pt x="881" y="21"/>
                  </a:cubicBezTo>
                  <a:cubicBezTo>
                    <a:pt x="881" y="21"/>
                    <a:pt x="881" y="18"/>
                    <a:pt x="881" y="14"/>
                  </a:cubicBezTo>
                  <a:cubicBezTo>
                    <a:pt x="881" y="14"/>
                    <a:pt x="881" y="11"/>
                    <a:pt x="821" y="11"/>
                  </a:cubicBezTo>
                  <a:cubicBezTo>
                    <a:pt x="765" y="11"/>
                    <a:pt x="765" y="8"/>
                    <a:pt x="765" y="5"/>
                  </a:cubicBezTo>
                  <a:cubicBezTo>
                    <a:pt x="804" y="5"/>
                    <a:pt x="791" y="4"/>
                    <a:pt x="760" y="4"/>
                  </a:cubicBezTo>
                  <a:cubicBezTo>
                    <a:pt x="745" y="4"/>
                    <a:pt x="725" y="4"/>
                    <a:pt x="705" y="5"/>
                  </a:cubicBezTo>
                  <a:cubicBezTo>
                    <a:pt x="693" y="6"/>
                    <a:pt x="682" y="6"/>
                    <a:pt x="670" y="6"/>
                  </a:cubicBezTo>
                  <a:cubicBezTo>
                    <a:pt x="642" y="6"/>
                    <a:pt x="615" y="4"/>
                    <a:pt x="586" y="2"/>
                  </a:cubicBezTo>
                  <a:lnTo>
                    <a:pt x="470" y="2"/>
                  </a:lnTo>
                  <a:cubicBezTo>
                    <a:pt x="450" y="1"/>
                    <a:pt x="430" y="1"/>
                    <a:pt x="410" y="1"/>
                  </a:cubicBezTo>
                  <a:close/>
                  <a:moveTo>
                    <a:pt x="928" y="2318"/>
                  </a:moveTo>
                  <a:cubicBezTo>
                    <a:pt x="893" y="2377"/>
                    <a:pt x="893" y="2377"/>
                    <a:pt x="899" y="2377"/>
                  </a:cubicBezTo>
                  <a:cubicBezTo>
                    <a:pt x="901" y="2378"/>
                    <a:pt x="903" y="2378"/>
                    <a:pt x="904" y="2378"/>
                  </a:cubicBezTo>
                  <a:cubicBezTo>
                    <a:pt x="910" y="2378"/>
                    <a:pt x="914" y="2369"/>
                    <a:pt x="937" y="2321"/>
                  </a:cubicBezTo>
                  <a:lnTo>
                    <a:pt x="928" y="23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2" name="Google Shape;12722;p53">
              <a:extLst>
                <a:ext uri="{FF2B5EF4-FFF2-40B4-BE49-F238E27FC236}">
                  <a16:creationId xmlns:a16="http://schemas.microsoft.com/office/drawing/2014/main" id="{0E95B37E-0AC6-9918-3B58-492AA280F82A}"/>
                </a:ext>
              </a:extLst>
            </p:cNvPr>
            <p:cNvSpPr/>
            <p:nvPr/>
          </p:nvSpPr>
          <p:spPr>
            <a:xfrm>
              <a:off x="3300235" y="3213927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418" y="19"/>
                  </a:moveTo>
                  <a:cubicBezTo>
                    <a:pt x="448" y="19"/>
                    <a:pt x="506" y="22"/>
                    <a:pt x="564" y="26"/>
                  </a:cubicBezTo>
                  <a:cubicBezTo>
                    <a:pt x="684" y="30"/>
                    <a:pt x="684" y="30"/>
                    <a:pt x="564" y="30"/>
                  </a:cubicBezTo>
                  <a:cubicBezTo>
                    <a:pt x="527" y="30"/>
                    <a:pt x="486" y="30"/>
                    <a:pt x="448" y="26"/>
                  </a:cubicBezTo>
                  <a:cubicBezTo>
                    <a:pt x="389" y="22"/>
                    <a:pt x="389" y="19"/>
                    <a:pt x="418" y="19"/>
                  </a:cubicBezTo>
                  <a:close/>
                  <a:moveTo>
                    <a:pt x="536" y="476"/>
                  </a:moveTo>
                  <a:cubicBezTo>
                    <a:pt x="564" y="476"/>
                    <a:pt x="593" y="479"/>
                    <a:pt x="621" y="484"/>
                  </a:cubicBezTo>
                  <a:cubicBezTo>
                    <a:pt x="596" y="485"/>
                    <a:pt x="572" y="486"/>
                    <a:pt x="547" y="486"/>
                  </a:cubicBezTo>
                  <a:cubicBezTo>
                    <a:pt x="512" y="486"/>
                    <a:pt x="478" y="484"/>
                    <a:pt x="445" y="481"/>
                  </a:cubicBezTo>
                  <a:cubicBezTo>
                    <a:pt x="445" y="478"/>
                    <a:pt x="445" y="478"/>
                    <a:pt x="505" y="478"/>
                  </a:cubicBezTo>
                  <a:cubicBezTo>
                    <a:pt x="515" y="477"/>
                    <a:pt x="525" y="476"/>
                    <a:pt x="536" y="476"/>
                  </a:cubicBezTo>
                  <a:close/>
                  <a:moveTo>
                    <a:pt x="665" y="587"/>
                  </a:moveTo>
                  <a:cubicBezTo>
                    <a:pt x="665" y="587"/>
                    <a:pt x="724" y="587"/>
                    <a:pt x="784" y="590"/>
                  </a:cubicBezTo>
                  <a:cubicBezTo>
                    <a:pt x="784" y="590"/>
                    <a:pt x="843" y="594"/>
                    <a:pt x="784" y="594"/>
                  </a:cubicBezTo>
                  <a:lnTo>
                    <a:pt x="724" y="594"/>
                  </a:lnTo>
                  <a:cubicBezTo>
                    <a:pt x="665" y="590"/>
                    <a:pt x="608" y="587"/>
                    <a:pt x="665" y="587"/>
                  </a:cubicBezTo>
                  <a:close/>
                  <a:moveTo>
                    <a:pt x="709" y="716"/>
                  </a:moveTo>
                  <a:cubicBezTo>
                    <a:pt x="727" y="716"/>
                    <a:pt x="746" y="719"/>
                    <a:pt x="765" y="722"/>
                  </a:cubicBezTo>
                  <a:cubicBezTo>
                    <a:pt x="765" y="722"/>
                    <a:pt x="739" y="724"/>
                    <a:pt x="704" y="724"/>
                  </a:cubicBezTo>
                  <a:cubicBezTo>
                    <a:pt x="687" y="724"/>
                    <a:pt x="668" y="723"/>
                    <a:pt x="649" y="722"/>
                  </a:cubicBezTo>
                  <a:cubicBezTo>
                    <a:pt x="668" y="719"/>
                    <a:pt x="687" y="716"/>
                    <a:pt x="709" y="716"/>
                  </a:cubicBezTo>
                  <a:close/>
                  <a:moveTo>
                    <a:pt x="821" y="750"/>
                  </a:moveTo>
                  <a:lnTo>
                    <a:pt x="821" y="753"/>
                  </a:lnTo>
                  <a:lnTo>
                    <a:pt x="762" y="757"/>
                  </a:lnTo>
                  <a:lnTo>
                    <a:pt x="762" y="753"/>
                  </a:lnTo>
                  <a:cubicBezTo>
                    <a:pt x="762" y="750"/>
                    <a:pt x="762" y="750"/>
                    <a:pt x="821" y="750"/>
                  </a:cubicBezTo>
                  <a:close/>
                  <a:moveTo>
                    <a:pt x="855" y="761"/>
                  </a:moveTo>
                  <a:cubicBezTo>
                    <a:pt x="848" y="761"/>
                    <a:pt x="848" y="761"/>
                    <a:pt x="878" y="763"/>
                  </a:cubicBezTo>
                  <a:cubicBezTo>
                    <a:pt x="878" y="761"/>
                    <a:pt x="863" y="761"/>
                    <a:pt x="855" y="761"/>
                  </a:cubicBezTo>
                  <a:close/>
                  <a:moveTo>
                    <a:pt x="818" y="782"/>
                  </a:moveTo>
                  <a:lnTo>
                    <a:pt x="815" y="785"/>
                  </a:lnTo>
                  <a:lnTo>
                    <a:pt x="756" y="788"/>
                  </a:lnTo>
                  <a:lnTo>
                    <a:pt x="759" y="785"/>
                  </a:lnTo>
                  <a:cubicBezTo>
                    <a:pt x="759" y="782"/>
                    <a:pt x="759" y="782"/>
                    <a:pt x="818" y="782"/>
                  </a:cubicBezTo>
                  <a:close/>
                  <a:moveTo>
                    <a:pt x="1088" y="793"/>
                  </a:moveTo>
                  <a:cubicBezTo>
                    <a:pt x="1084" y="793"/>
                    <a:pt x="1074" y="793"/>
                    <a:pt x="1059" y="794"/>
                  </a:cubicBezTo>
                  <a:lnTo>
                    <a:pt x="1059" y="794"/>
                  </a:lnTo>
                  <a:cubicBezTo>
                    <a:pt x="1085" y="793"/>
                    <a:pt x="1093" y="793"/>
                    <a:pt x="1088" y="793"/>
                  </a:cubicBezTo>
                  <a:close/>
                  <a:moveTo>
                    <a:pt x="756" y="804"/>
                  </a:moveTo>
                  <a:cubicBezTo>
                    <a:pt x="815" y="804"/>
                    <a:pt x="815" y="804"/>
                    <a:pt x="812" y="810"/>
                  </a:cubicBezTo>
                  <a:cubicBezTo>
                    <a:pt x="812" y="814"/>
                    <a:pt x="812" y="815"/>
                    <a:pt x="800" y="815"/>
                  </a:cubicBezTo>
                  <a:cubicBezTo>
                    <a:pt x="792" y="815"/>
                    <a:pt x="777" y="814"/>
                    <a:pt x="752" y="813"/>
                  </a:cubicBezTo>
                  <a:cubicBezTo>
                    <a:pt x="696" y="810"/>
                    <a:pt x="696" y="804"/>
                    <a:pt x="756" y="804"/>
                  </a:cubicBezTo>
                  <a:close/>
                  <a:moveTo>
                    <a:pt x="372" y="830"/>
                  </a:moveTo>
                  <a:cubicBezTo>
                    <a:pt x="400" y="830"/>
                    <a:pt x="428" y="833"/>
                    <a:pt x="455" y="835"/>
                  </a:cubicBezTo>
                  <a:lnTo>
                    <a:pt x="395" y="838"/>
                  </a:lnTo>
                  <a:lnTo>
                    <a:pt x="336" y="835"/>
                  </a:lnTo>
                  <a:lnTo>
                    <a:pt x="339" y="832"/>
                  </a:lnTo>
                  <a:cubicBezTo>
                    <a:pt x="350" y="831"/>
                    <a:pt x="361" y="830"/>
                    <a:pt x="372" y="830"/>
                  </a:cubicBezTo>
                  <a:close/>
                  <a:moveTo>
                    <a:pt x="452" y="869"/>
                  </a:moveTo>
                  <a:cubicBezTo>
                    <a:pt x="470" y="869"/>
                    <a:pt x="489" y="869"/>
                    <a:pt x="508" y="873"/>
                  </a:cubicBezTo>
                  <a:lnTo>
                    <a:pt x="448" y="876"/>
                  </a:lnTo>
                  <a:cubicBezTo>
                    <a:pt x="389" y="876"/>
                    <a:pt x="392" y="873"/>
                    <a:pt x="392" y="873"/>
                  </a:cubicBezTo>
                  <a:cubicBezTo>
                    <a:pt x="392" y="869"/>
                    <a:pt x="392" y="869"/>
                    <a:pt x="452" y="869"/>
                  </a:cubicBezTo>
                  <a:close/>
                  <a:moveTo>
                    <a:pt x="709" y="1142"/>
                  </a:moveTo>
                  <a:cubicBezTo>
                    <a:pt x="749" y="1142"/>
                    <a:pt x="787" y="1142"/>
                    <a:pt x="828" y="1145"/>
                  </a:cubicBezTo>
                  <a:lnTo>
                    <a:pt x="825" y="1148"/>
                  </a:lnTo>
                  <a:cubicBezTo>
                    <a:pt x="768" y="1148"/>
                    <a:pt x="709" y="1145"/>
                    <a:pt x="709" y="1145"/>
                  </a:cubicBezTo>
                  <a:lnTo>
                    <a:pt x="709" y="1142"/>
                  </a:lnTo>
                  <a:close/>
                  <a:moveTo>
                    <a:pt x="809" y="1274"/>
                  </a:moveTo>
                  <a:cubicBezTo>
                    <a:pt x="868" y="1274"/>
                    <a:pt x="868" y="1280"/>
                    <a:pt x="868" y="1283"/>
                  </a:cubicBezTo>
                  <a:cubicBezTo>
                    <a:pt x="852" y="1284"/>
                    <a:pt x="835" y="1285"/>
                    <a:pt x="818" y="1285"/>
                  </a:cubicBezTo>
                  <a:cubicBezTo>
                    <a:pt x="794" y="1285"/>
                    <a:pt x="771" y="1284"/>
                    <a:pt x="749" y="1280"/>
                  </a:cubicBezTo>
                  <a:cubicBezTo>
                    <a:pt x="749" y="1274"/>
                    <a:pt x="749" y="1274"/>
                    <a:pt x="809" y="1274"/>
                  </a:cubicBezTo>
                  <a:close/>
                  <a:moveTo>
                    <a:pt x="718" y="1502"/>
                  </a:moveTo>
                  <a:cubicBezTo>
                    <a:pt x="759" y="1502"/>
                    <a:pt x="796" y="1502"/>
                    <a:pt x="837" y="1509"/>
                  </a:cubicBezTo>
                  <a:lnTo>
                    <a:pt x="778" y="1512"/>
                  </a:lnTo>
                  <a:lnTo>
                    <a:pt x="718" y="1506"/>
                  </a:lnTo>
                  <a:lnTo>
                    <a:pt x="718" y="1502"/>
                  </a:lnTo>
                  <a:close/>
                  <a:moveTo>
                    <a:pt x="393" y="1545"/>
                  </a:moveTo>
                  <a:cubicBezTo>
                    <a:pt x="421" y="1545"/>
                    <a:pt x="448" y="1547"/>
                    <a:pt x="477" y="1549"/>
                  </a:cubicBezTo>
                  <a:lnTo>
                    <a:pt x="477" y="1553"/>
                  </a:lnTo>
                  <a:cubicBezTo>
                    <a:pt x="417" y="1553"/>
                    <a:pt x="358" y="1549"/>
                    <a:pt x="358" y="1549"/>
                  </a:cubicBezTo>
                  <a:lnTo>
                    <a:pt x="358" y="1546"/>
                  </a:lnTo>
                  <a:cubicBezTo>
                    <a:pt x="370" y="1545"/>
                    <a:pt x="381" y="1545"/>
                    <a:pt x="393" y="1545"/>
                  </a:cubicBezTo>
                  <a:close/>
                  <a:moveTo>
                    <a:pt x="825" y="1603"/>
                  </a:moveTo>
                  <a:cubicBezTo>
                    <a:pt x="884" y="1603"/>
                    <a:pt x="940" y="1606"/>
                    <a:pt x="940" y="1606"/>
                  </a:cubicBezTo>
                  <a:cubicBezTo>
                    <a:pt x="940" y="1606"/>
                    <a:pt x="936" y="1607"/>
                    <a:pt x="928" y="1607"/>
                  </a:cubicBezTo>
                  <a:cubicBezTo>
                    <a:pt x="900" y="1607"/>
                    <a:pt x="830" y="1604"/>
                    <a:pt x="782" y="1603"/>
                  </a:cubicBezTo>
                  <a:lnTo>
                    <a:pt x="782" y="1603"/>
                  </a:lnTo>
                  <a:cubicBezTo>
                    <a:pt x="790" y="1603"/>
                    <a:pt x="804" y="1603"/>
                    <a:pt x="825" y="1603"/>
                  </a:cubicBezTo>
                  <a:close/>
                  <a:moveTo>
                    <a:pt x="812" y="1678"/>
                  </a:moveTo>
                  <a:cubicBezTo>
                    <a:pt x="853" y="1678"/>
                    <a:pt x="890" y="1678"/>
                    <a:pt x="931" y="1684"/>
                  </a:cubicBezTo>
                  <a:lnTo>
                    <a:pt x="872" y="1687"/>
                  </a:lnTo>
                  <a:lnTo>
                    <a:pt x="812" y="1684"/>
                  </a:lnTo>
                  <a:lnTo>
                    <a:pt x="812" y="1678"/>
                  </a:lnTo>
                  <a:close/>
                  <a:moveTo>
                    <a:pt x="700" y="1890"/>
                  </a:moveTo>
                  <a:cubicBezTo>
                    <a:pt x="729" y="1890"/>
                    <a:pt x="757" y="1892"/>
                    <a:pt x="784" y="1894"/>
                  </a:cubicBezTo>
                  <a:lnTo>
                    <a:pt x="724" y="1897"/>
                  </a:lnTo>
                  <a:lnTo>
                    <a:pt x="665" y="1894"/>
                  </a:lnTo>
                  <a:lnTo>
                    <a:pt x="665" y="1891"/>
                  </a:lnTo>
                  <a:cubicBezTo>
                    <a:pt x="677" y="1890"/>
                    <a:pt x="689" y="1890"/>
                    <a:pt x="700" y="1890"/>
                  </a:cubicBezTo>
                  <a:close/>
                  <a:moveTo>
                    <a:pt x="721" y="1913"/>
                  </a:moveTo>
                  <a:cubicBezTo>
                    <a:pt x="781" y="1913"/>
                    <a:pt x="781" y="1913"/>
                    <a:pt x="781" y="1916"/>
                  </a:cubicBezTo>
                  <a:cubicBezTo>
                    <a:pt x="781" y="1916"/>
                    <a:pt x="721" y="1919"/>
                    <a:pt x="662" y="1919"/>
                  </a:cubicBezTo>
                  <a:cubicBezTo>
                    <a:pt x="602" y="1919"/>
                    <a:pt x="602" y="1916"/>
                    <a:pt x="721" y="1913"/>
                  </a:cubicBezTo>
                  <a:close/>
                  <a:moveTo>
                    <a:pt x="834" y="1969"/>
                  </a:moveTo>
                  <a:cubicBezTo>
                    <a:pt x="893" y="1969"/>
                    <a:pt x="834" y="1973"/>
                    <a:pt x="831" y="1976"/>
                  </a:cubicBezTo>
                  <a:cubicBezTo>
                    <a:pt x="806" y="1977"/>
                    <a:pt x="792" y="1978"/>
                    <a:pt x="783" y="1978"/>
                  </a:cubicBezTo>
                  <a:cubicBezTo>
                    <a:pt x="772" y="1978"/>
                    <a:pt x="773" y="1976"/>
                    <a:pt x="774" y="1973"/>
                  </a:cubicBezTo>
                  <a:cubicBezTo>
                    <a:pt x="793" y="1969"/>
                    <a:pt x="812" y="1969"/>
                    <a:pt x="834" y="1969"/>
                  </a:cubicBezTo>
                  <a:close/>
                  <a:moveTo>
                    <a:pt x="2012" y="1988"/>
                  </a:moveTo>
                  <a:cubicBezTo>
                    <a:pt x="1953" y="1988"/>
                    <a:pt x="1953" y="1988"/>
                    <a:pt x="1953" y="1991"/>
                  </a:cubicBezTo>
                  <a:cubicBezTo>
                    <a:pt x="1953" y="1991"/>
                    <a:pt x="2012" y="1994"/>
                    <a:pt x="2072" y="1994"/>
                  </a:cubicBezTo>
                  <a:cubicBezTo>
                    <a:pt x="2128" y="1994"/>
                    <a:pt x="2128" y="1991"/>
                    <a:pt x="2012" y="1988"/>
                  </a:cubicBezTo>
                  <a:close/>
                  <a:moveTo>
                    <a:pt x="63" y="1991"/>
                  </a:moveTo>
                  <a:cubicBezTo>
                    <a:pt x="3" y="1991"/>
                    <a:pt x="3" y="1991"/>
                    <a:pt x="3" y="1994"/>
                  </a:cubicBezTo>
                  <a:cubicBezTo>
                    <a:pt x="2" y="1998"/>
                    <a:pt x="1" y="2000"/>
                    <a:pt x="13" y="2000"/>
                  </a:cubicBezTo>
                  <a:cubicBezTo>
                    <a:pt x="21" y="2000"/>
                    <a:pt x="35" y="1999"/>
                    <a:pt x="60" y="1998"/>
                  </a:cubicBezTo>
                  <a:cubicBezTo>
                    <a:pt x="63" y="1994"/>
                    <a:pt x="63" y="1991"/>
                    <a:pt x="63" y="1991"/>
                  </a:cubicBezTo>
                  <a:close/>
                  <a:moveTo>
                    <a:pt x="825" y="2026"/>
                  </a:moveTo>
                  <a:cubicBezTo>
                    <a:pt x="843" y="2026"/>
                    <a:pt x="865" y="2029"/>
                    <a:pt x="884" y="2029"/>
                  </a:cubicBezTo>
                  <a:cubicBezTo>
                    <a:pt x="865" y="2035"/>
                    <a:pt x="843" y="2035"/>
                    <a:pt x="825" y="2035"/>
                  </a:cubicBezTo>
                  <a:lnTo>
                    <a:pt x="825" y="2038"/>
                  </a:lnTo>
                  <a:cubicBezTo>
                    <a:pt x="765" y="2038"/>
                    <a:pt x="765" y="2032"/>
                    <a:pt x="765" y="2032"/>
                  </a:cubicBezTo>
                  <a:cubicBezTo>
                    <a:pt x="765" y="2029"/>
                    <a:pt x="765" y="2026"/>
                    <a:pt x="825" y="2026"/>
                  </a:cubicBezTo>
                  <a:close/>
                  <a:moveTo>
                    <a:pt x="450" y="2050"/>
                  </a:moveTo>
                  <a:cubicBezTo>
                    <a:pt x="436" y="2050"/>
                    <a:pt x="421" y="2052"/>
                    <a:pt x="408" y="2054"/>
                  </a:cubicBezTo>
                  <a:lnTo>
                    <a:pt x="408" y="2057"/>
                  </a:lnTo>
                  <a:cubicBezTo>
                    <a:pt x="467" y="2057"/>
                    <a:pt x="527" y="2054"/>
                    <a:pt x="527" y="2054"/>
                  </a:cubicBezTo>
                  <a:cubicBezTo>
                    <a:pt x="514" y="2052"/>
                    <a:pt x="499" y="2050"/>
                    <a:pt x="484" y="2050"/>
                  </a:cubicBezTo>
                  <a:cubicBezTo>
                    <a:pt x="479" y="2050"/>
                    <a:pt x="473" y="2050"/>
                    <a:pt x="467" y="2051"/>
                  </a:cubicBezTo>
                  <a:cubicBezTo>
                    <a:pt x="462" y="2050"/>
                    <a:pt x="456" y="2050"/>
                    <a:pt x="450" y="2050"/>
                  </a:cubicBezTo>
                  <a:close/>
                  <a:moveTo>
                    <a:pt x="640" y="2085"/>
                  </a:moveTo>
                  <a:lnTo>
                    <a:pt x="640" y="2088"/>
                  </a:lnTo>
                  <a:lnTo>
                    <a:pt x="580" y="2092"/>
                  </a:lnTo>
                  <a:lnTo>
                    <a:pt x="580" y="2088"/>
                  </a:lnTo>
                  <a:cubicBezTo>
                    <a:pt x="580" y="2085"/>
                    <a:pt x="580" y="2085"/>
                    <a:pt x="640" y="2085"/>
                  </a:cubicBezTo>
                  <a:close/>
                  <a:moveTo>
                    <a:pt x="608" y="2112"/>
                  </a:moveTo>
                  <a:cubicBezTo>
                    <a:pt x="631" y="2112"/>
                    <a:pt x="661" y="2113"/>
                    <a:pt x="696" y="2114"/>
                  </a:cubicBezTo>
                  <a:lnTo>
                    <a:pt x="693" y="2120"/>
                  </a:lnTo>
                  <a:cubicBezTo>
                    <a:pt x="677" y="2121"/>
                    <a:pt x="661" y="2122"/>
                    <a:pt x="645" y="2122"/>
                  </a:cubicBezTo>
                  <a:cubicBezTo>
                    <a:pt x="622" y="2122"/>
                    <a:pt x="599" y="2120"/>
                    <a:pt x="577" y="2117"/>
                  </a:cubicBezTo>
                  <a:cubicBezTo>
                    <a:pt x="535" y="2114"/>
                    <a:pt x="552" y="2112"/>
                    <a:pt x="608" y="2112"/>
                  </a:cubicBezTo>
                  <a:close/>
                  <a:moveTo>
                    <a:pt x="987" y="2142"/>
                  </a:moveTo>
                  <a:cubicBezTo>
                    <a:pt x="987" y="2145"/>
                    <a:pt x="1044" y="2148"/>
                    <a:pt x="987" y="2148"/>
                  </a:cubicBezTo>
                  <a:lnTo>
                    <a:pt x="984" y="2148"/>
                  </a:lnTo>
                  <a:cubicBezTo>
                    <a:pt x="966" y="2148"/>
                    <a:pt x="947" y="2145"/>
                    <a:pt x="928" y="2142"/>
                  </a:cubicBezTo>
                  <a:close/>
                  <a:moveTo>
                    <a:pt x="743" y="2204"/>
                  </a:moveTo>
                  <a:cubicBezTo>
                    <a:pt x="781" y="2204"/>
                    <a:pt x="821" y="2204"/>
                    <a:pt x="859" y="2211"/>
                  </a:cubicBezTo>
                  <a:lnTo>
                    <a:pt x="859" y="2214"/>
                  </a:lnTo>
                  <a:cubicBezTo>
                    <a:pt x="799" y="2214"/>
                    <a:pt x="740" y="2208"/>
                    <a:pt x="740" y="2208"/>
                  </a:cubicBezTo>
                  <a:lnTo>
                    <a:pt x="743" y="2204"/>
                  </a:lnTo>
                  <a:close/>
                  <a:moveTo>
                    <a:pt x="470" y="2231"/>
                  </a:moveTo>
                  <a:cubicBezTo>
                    <a:pt x="483" y="2231"/>
                    <a:pt x="512" y="2231"/>
                    <a:pt x="561" y="2233"/>
                  </a:cubicBezTo>
                  <a:lnTo>
                    <a:pt x="677" y="2239"/>
                  </a:lnTo>
                  <a:cubicBezTo>
                    <a:pt x="677" y="2240"/>
                    <a:pt x="672" y="2240"/>
                    <a:pt x="663" y="2240"/>
                  </a:cubicBezTo>
                  <a:cubicBezTo>
                    <a:pt x="639" y="2240"/>
                    <a:pt x="586" y="2238"/>
                    <a:pt x="502" y="2236"/>
                  </a:cubicBezTo>
                  <a:cubicBezTo>
                    <a:pt x="467" y="2232"/>
                    <a:pt x="452" y="2231"/>
                    <a:pt x="470" y="2231"/>
                  </a:cubicBezTo>
                  <a:close/>
                  <a:moveTo>
                    <a:pt x="775" y="2303"/>
                  </a:moveTo>
                  <a:cubicBezTo>
                    <a:pt x="819" y="2303"/>
                    <a:pt x="862" y="2306"/>
                    <a:pt x="906" y="2311"/>
                  </a:cubicBezTo>
                  <a:lnTo>
                    <a:pt x="903" y="2317"/>
                  </a:lnTo>
                  <a:lnTo>
                    <a:pt x="787" y="2311"/>
                  </a:lnTo>
                  <a:cubicBezTo>
                    <a:pt x="611" y="2305"/>
                    <a:pt x="611" y="2305"/>
                    <a:pt x="727" y="2305"/>
                  </a:cubicBezTo>
                  <a:cubicBezTo>
                    <a:pt x="743" y="2304"/>
                    <a:pt x="759" y="2303"/>
                    <a:pt x="775" y="2303"/>
                  </a:cubicBezTo>
                  <a:close/>
                  <a:moveTo>
                    <a:pt x="608" y="2320"/>
                  </a:moveTo>
                  <a:lnTo>
                    <a:pt x="668" y="2323"/>
                  </a:lnTo>
                  <a:lnTo>
                    <a:pt x="608" y="2327"/>
                  </a:lnTo>
                  <a:cubicBezTo>
                    <a:pt x="549" y="2327"/>
                    <a:pt x="549" y="2323"/>
                    <a:pt x="549" y="2320"/>
                  </a:cubicBezTo>
                  <a:close/>
                  <a:moveTo>
                    <a:pt x="1003" y="2449"/>
                  </a:moveTo>
                  <a:cubicBezTo>
                    <a:pt x="944" y="2449"/>
                    <a:pt x="944" y="2452"/>
                    <a:pt x="944" y="2455"/>
                  </a:cubicBezTo>
                  <a:cubicBezTo>
                    <a:pt x="884" y="2461"/>
                    <a:pt x="944" y="2465"/>
                    <a:pt x="1003" y="2465"/>
                  </a:cubicBezTo>
                  <a:cubicBezTo>
                    <a:pt x="1060" y="2465"/>
                    <a:pt x="1063" y="2461"/>
                    <a:pt x="1063" y="2455"/>
                  </a:cubicBezTo>
                  <a:cubicBezTo>
                    <a:pt x="1044" y="2452"/>
                    <a:pt x="1025" y="2449"/>
                    <a:pt x="1003" y="2449"/>
                  </a:cubicBezTo>
                  <a:close/>
                  <a:moveTo>
                    <a:pt x="869" y="2474"/>
                  </a:moveTo>
                  <a:cubicBezTo>
                    <a:pt x="893" y="2474"/>
                    <a:pt x="917" y="2476"/>
                    <a:pt x="940" y="2480"/>
                  </a:cubicBezTo>
                  <a:cubicBezTo>
                    <a:pt x="940" y="2483"/>
                    <a:pt x="940" y="2486"/>
                    <a:pt x="940" y="2486"/>
                  </a:cubicBezTo>
                  <a:cubicBezTo>
                    <a:pt x="900" y="2486"/>
                    <a:pt x="862" y="2483"/>
                    <a:pt x="825" y="2477"/>
                  </a:cubicBezTo>
                  <a:cubicBezTo>
                    <a:pt x="839" y="2475"/>
                    <a:pt x="854" y="2474"/>
                    <a:pt x="869" y="2474"/>
                  </a:cubicBezTo>
                  <a:close/>
                  <a:moveTo>
                    <a:pt x="521" y="2530"/>
                  </a:moveTo>
                  <a:lnTo>
                    <a:pt x="577" y="2540"/>
                  </a:lnTo>
                  <a:cubicBezTo>
                    <a:pt x="605" y="2547"/>
                    <a:pt x="635" y="2550"/>
                    <a:pt x="664" y="2550"/>
                  </a:cubicBezTo>
                  <a:cubicBezTo>
                    <a:pt x="674" y="2550"/>
                    <a:pt x="684" y="2550"/>
                    <a:pt x="693" y="2549"/>
                  </a:cubicBezTo>
                  <a:cubicBezTo>
                    <a:pt x="715" y="2549"/>
                    <a:pt x="734" y="2552"/>
                    <a:pt x="752" y="2555"/>
                  </a:cubicBezTo>
                  <a:lnTo>
                    <a:pt x="636" y="2555"/>
                  </a:lnTo>
                  <a:cubicBezTo>
                    <a:pt x="577" y="2549"/>
                    <a:pt x="518" y="2549"/>
                    <a:pt x="459" y="2549"/>
                  </a:cubicBezTo>
                  <a:lnTo>
                    <a:pt x="459" y="2549"/>
                  </a:lnTo>
                  <a:cubicBezTo>
                    <a:pt x="479" y="2548"/>
                    <a:pt x="499" y="2544"/>
                    <a:pt x="517" y="2540"/>
                  </a:cubicBezTo>
                  <a:lnTo>
                    <a:pt x="521" y="2530"/>
                  </a:lnTo>
                  <a:close/>
                  <a:moveTo>
                    <a:pt x="386" y="2649"/>
                  </a:moveTo>
                  <a:cubicBezTo>
                    <a:pt x="326" y="2649"/>
                    <a:pt x="326" y="2649"/>
                    <a:pt x="326" y="2653"/>
                  </a:cubicBezTo>
                  <a:lnTo>
                    <a:pt x="326" y="2656"/>
                  </a:lnTo>
                  <a:lnTo>
                    <a:pt x="386" y="2653"/>
                  </a:lnTo>
                  <a:lnTo>
                    <a:pt x="386" y="2649"/>
                  </a:lnTo>
                  <a:close/>
                  <a:moveTo>
                    <a:pt x="680" y="2659"/>
                  </a:moveTo>
                  <a:lnTo>
                    <a:pt x="680" y="2662"/>
                  </a:lnTo>
                  <a:cubicBezTo>
                    <a:pt x="641" y="2662"/>
                    <a:pt x="654" y="2663"/>
                    <a:pt x="685" y="2663"/>
                  </a:cubicBezTo>
                  <a:cubicBezTo>
                    <a:pt x="700" y="2663"/>
                    <a:pt x="720" y="2663"/>
                    <a:pt x="740" y="2662"/>
                  </a:cubicBezTo>
                  <a:lnTo>
                    <a:pt x="856" y="2662"/>
                  </a:lnTo>
                  <a:cubicBezTo>
                    <a:pt x="818" y="2665"/>
                    <a:pt x="778" y="2668"/>
                    <a:pt x="737" y="2668"/>
                  </a:cubicBezTo>
                  <a:cubicBezTo>
                    <a:pt x="689" y="2670"/>
                    <a:pt x="661" y="2670"/>
                    <a:pt x="644" y="2670"/>
                  </a:cubicBezTo>
                  <a:cubicBezTo>
                    <a:pt x="621" y="2670"/>
                    <a:pt x="621" y="2669"/>
                    <a:pt x="621" y="2665"/>
                  </a:cubicBezTo>
                  <a:cubicBezTo>
                    <a:pt x="621" y="2662"/>
                    <a:pt x="621" y="2659"/>
                    <a:pt x="680" y="2659"/>
                  </a:cubicBezTo>
                  <a:close/>
                  <a:moveTo>
                    <a:pt x="674" y="2696"/>
                  </a:moveTo>
                  <a:cubicBezTo>
                    <a:pt x="696" y="2696"/>
                    <a:pt x="715" y="2700"/>
                    <a:pt x="734" y="2703"/>
                  </a:cubicBezTo>
                  <a:lnTo>
                    <a:pt x="674" y="2706"/>
                  </a:lnTo>
                  <a:cubicBezTo>
                    <a:pt x="615" y="2706"/>
                    <a:pt x="615" y="2703"/>
                    <a:pt x="615" y="2700"/>
                  </a:cubicBezTo>
                  <a:cubicBezTo>
                    <a:pt x="618" y="2696"/>
                    <a:pt x="615" y="2696"/>
                    <a:pt x="674" y="2696"/>
                  </a:cubicBezTo>
                  <a:close/>
                  <a:moveTo>
                    <a:pt x="1501" y="2706"/>
                  </a:moveTo>
                  <a:lnTo>
                    <a:pt x="1501" y="2709"/>
                  </a:lnTo>
                  <a:cubicBezTo>
                    <a:pt x="1501" y="2709"/>
                    <a:pt x="1558" y="2712"/>
                    <a:pt x="1617" y="2712"/>
                  </a:cubicBezTo>
                  <a:lnTo>
                    <a:pt x="1617" y="2709"/>
                  </a:lnTo>
                  <a:cubicBezTo>
                    <a:pt x="1580" y="2706"/>
                    <a:pt x="1539" y="2706"/>
                    <a:pt x="1501" y="2706"/>
                  </a:cubicBezTo>
                  <a:close/>
                  <a:moveTo>
                    <a:pt x="562" y="0"/>
                  </a:moveTo>
                  <a:cubicBezTo>
                    <a:pt x="504" y="0"/>
                    <a:pt x="446" y="3"/>
                    <a:pt x="389" y="8"/>
                  </a:cubicBezTo>
                  <a:cubicBezTo>
                    <a:pt x="326" y="20"/>
                    <a:pt x="267" y="30"/>
                    <a:pt x="386" y="30"/>
                  </a:cubicBezTo>
                  <a:cubicBezTo>
                    <a:pt x="405" y="33"/>
                    <a:pt x="423" y="33"/>
                    <a:pt x="442" y="36"/>
                  </a:cubicBezTo>
                  <a:cubicBezTo>
                    <a:pt x="423" y="42"/>
                    <a:pt x="405" y="42"/>
                    <a:pt x="383" y="45"/>
                  </a:cubicBezTo>
                  <a:cubicBezTo>
                    <a:pt x="323" y="45"/>
                    <a:pt x="323" y="58"/>
                    <a:pt x="320" y="73"/>
                  </a:cubicBezTo>
                  <a:cubicBezTo>
                    <a:pt x="317" y="92"/>
                    <a:pt x="317" y="102"/>
                    <a:pt x="257" y="105"/>
                  </a:cubicBezTo>
                  <a:cubicBezTo>
                    <a:pt x="198" y="108"/>
                    <a:pt x="198" y="111"/>
                    <a:pt x="198" y="111"/>
                  </a:cubicBezTo>
                  <a:cubicBezTo>
                    <a:pt x="257" y="111"/>
                    <a:pt x="254" y="133"/>
                    <a:pt x="251" y="155"/>
                  </a:cubicBezTo>
                  <a:cubicBezTo>
                    <a:pt x="248" y="177"/>
                    <a:pt x="245" y="199"/>
                    <a:pt x="304" y="199"/>
                  </a:cubicBezTo>
                  <a:cubicBezTo>
                    <a:pt x="304" y="202"/>
                    <a:pt x="301" y="205"/>
                    <a:pt x="301" y="205"/>
                  </a:cubicBezTo>
                  <a:cubicBezTo>
                    <a:pt x="245" y="205"/>
                    <a:pt x="242" y="211"/>
                    <a:pt x="242" y="218"/>
                  </a:cubicBezTo>
                  <a:cubicBezTo>
                    <a:pt x="301" y="227"/>
                    <a:pt x="298" y="233"/>
                    <a:pt x="298" y="233"/>
                  </a:cubicBezTo>
                  <a:cubicBezTo>
                    <a:pt x="239" y="233"/>
                    <a:pt x="239" y="236"/>
                    <a:pt x="239" y="243"/>
                  </a:cubicBezTo>
                  <a:cubicBezTo>
                    <a:pt x="239" y="249"/>
                    <a:pt x="239" y="252"/>
                    <a:pt x="295" y="252"/>
                  </a:cubicBezTo>
                  <a:cubicBezTo>
                    <a:pt x="295" y="255"/>
                    <a:pt x="292" y="277"/>
                    <a:pt x="232" y="287"/>
                  </a:cubicBezTo>
                  <a:cubicBezTo>
                    <a:pt x="173" y="290"/>
                    <a:pt x="232" y="293"/>
                    <a:pt x="289" y="296"/>
                  </a:cubicBezTo>
                  <a:cubicBezTo>
                    <a:pt x="329" y="296"/>
                    <a:pt x="370" y="299"/>
                    <a:pt x="408" y="302"/>
                  </a:cubicBezTo>
                  <a:lnTo>
                    <a:pt x="289" y="302"/>
                  </a:lnTo>
                  <a:cubicBezTo>
                    <a:pt x="267" y="301"/>
                    <a:pt x="253" y="300"/>
                    <a:pt x="244" y="300"/>
                  </a:cubicBezTo>
                  <a:cubicBezTo>
                    <a:pt x="229" y="300"/>
                    <a:pt x="229" y="302"/>
                    <a:pt x="229" y="308"/>
                  </a:cubicBezTo>
                  <a:cubicBezTo>
                    <a:pt x="229" y="312"/>
                    <a:pt x="229" y="315"/>
                    <a:pt x="229" y="315"/>
                  </a:cubicBezTo>
                  <a:cubicBezTo>
                    <a:pt x="289" y="315"/>
                    <a:pt x="286" y="330"/>
                    <a:pt x="282" y="352"/>
                  </a:cubicBezTo>
                  <a:cubicBezTo>
                    <a:pt x="279" y="381"/>
                    <a:pt x="276" y="393"/>
                    <a:pt x="336" y="393"/>
                  </a:cubicBezTo>
                  <a:cubicBezTo>
                    <a:pt x="395" y="393"/>
                    <a:pt x="395" y="396"/>
                    <a:pt x="336" y="406"/>
                  </a:cubicBezTo>
                  <a:cubicBezTo>
                    <a:pt x="154" y="424"/>
                    <a:pt x="154" y="424"/>
                    <a:pt x="213" y="428"/>
                  </a:cubicBezTo>
                  <a:cubicBezTo>
                    <a:pt x="242" y="425"/>
                    <a:pt x="269" y="423"/>
                    <a:pt x="297" y="423"/>
                  </a:cubicBezTo>
                  <a:cubicBezTo>
                    <a:pt x="309" y="423"/>
                    <a:pt x="321" y="423"/>
                    <a:pt x="333" y="424"/>
                  </a:cubicBezTo>
                  <a:cubicBezTo>
                    <a:pt x="448" y="424"/>
                    <a:pt x="448" y="428"/>
                    <a:pt x="329" y="431"/>
                  </a:cubicBezTo>
                  <a:cubicBezTo>
                    <a:pt x="213" y="431"/>
                    <a:pt x="267" y="481"/>
                    <a:pt x="383" y="484"/>
                  </a:cubicBezTo>
                  <a:lnTo>
                    <a:pt x="323" y="484"/>
                  </a:lnTo>
                  <a:cubicBezTo>
                    <a:pt x="264" y="484"/>
                    <a:pt x="264" y="487"/>
                    <a:pt x="264" y="500"/>
                  </a:cubicBezTo>
                  <a:cubicBezTo>
                    <a:pt x="260" y="506"/>
                    <a:pt x="260" y="509"/>
                    <a:pt x="260" y="509"/>
                  </a:cubicBezTo>
                  <a:cubicBezTo>
                    <a:pt x="380" y="509"/>
                    <a:pt x="317" y="528"/>
                    <a:pt x="257" y="528"/>
                  </a:cubicBezTo>
                  <a:cubicBezTo>
                    <a:pt x="198" y="531"/>
                    <a:pt x="198" y="531"/>
                    <a:pt x="198" y="537"/>
                  </a:cubicBezTo>
                  <a:cubicBezTo>
                    <a:pt x="314" y="547"/>
                    <a:pt x="254" y="565"/>
                    <a:pt x="195" y="565"/>
                  </a:cubicBezTo>
                  <a:cubicBezTo>
                    <a:pt x="195" y="565"/>
                    <a:pt x="195" y="569"/>
                    <a:pt x="195" y="572"/>
                  </a:cubicBezTo>
                  <a:cubicBezTo>
                    <a:pt x="251" y="575"/>
                    <a:pt x="251" y="581"/>
                    <a:pt x="251" y="584"/>
                  </a:cubicBezTo>
                  <a:cubicBezTo>
                    <a:pt x="251" y="591"/>
                    <a:pt x="249" y="595"/>
                    <a:pt x="274" y="595"/>
                  </a:cubicBezTo>
                  <a:cubicBezTo>
                    <a:pt x="282" y="595"/>
                    <a:pt x="293" y="594"/>
                    <a:pt x="307" y="594"/>
                  </a:cubicBezTo>
                  <a:cubicBezTo>
                    <a:pt x="319" y="593"/>
                    <a:pt x="331" y="592"/>
                    <a:pt x="343" y="592"/>
                  </a:cubicBezTo>
                  <a:cubicBezTo>
                    <a:pt x="372" y="592"/>
                    <a:pt x="400" y="595"/>
                    <a:pt x="427" y="597"/>
                  </a:cubicBezTo>
                  <a:lnTo>
                    <a:pt x="367" y="597"/>
                  </a:lnTo>
                  <a:cubicBezTo>
                    <a:pt x="307" y="597"/>
                    <a:pt x="307" y="606"/>
                    <a:pt x="304" y="619"/>
                  </a:cubicBezTo>
                  <a:cubicBezTo>
                    <a:pt x="304" y="634"/>
                    <a:pt x="301" y="641"/>
                    <a:pt x="242" y="644"/>
                  </a:cubicBezTo>
                  <a:lnTo>
                    <a:pt x="301" y="650"/>
                  </a:lnTo>
                  <a:cubicBezTo>
                    <a:pt x="361" y="653"/>
                    <a:pt x="361" y="656"/>
                    <a:pt x="301" y="656"/>
                  </a:cubicBezTo>
                  <a:cubicBezTo>
                    <a:pt x="242" y="659"/>
                    <a:pt x="239" y="672"/>
                    <a:pt x="298" y="678"/>
                  </a:cubicBezTo>
                  <a:cubicBezTo>
                    <a:pt x="298" y="681"/>
                    <a:pt x="298" y="685"/>
                    <a:pt x="298" y="685"/>
                  </a:cubicBezTo>
                  <a:cubicBezTo>
                    <a:pt x="179" y="688"/>
                    <a:pt x="176" y="697"/>
                    <a:pt x="295" y="700"/>
                  </a:cubicBezTo>
                  <a:cubicBezTo>
                    <a:pt x="235" y="700"/>
                    <a:pt x="235" y="703"/>
                    <a:pt x="235" y="706"/>
                  </a:cubicBezTo>
                  <a:cubicBezTo>
                    <a:pt x="292" y="713"/>
                    <a:pt x="292" y="725"/>
                    <a:pt x="232" y="725"/>
                  </a:cubicBezTo>
                  <a:lnTo>
                    <a:pt x="232" y="732"/>
                  </a:lnTo>
                  <a:cubicBezTo>
                    <a:pt x="289" y="735"/>
                    <a:pt x="289" y="738"/>
                    <a:pt x="289" y="741"/>
                  </a:cubicBezTo>
                  <a:cubicBezTo>
                    <a:pt x="289" y="744"/>
                    <a:pt x="289" y="747"/>
                    <a:pt x="348" y="750"/>
                  </a:cubicBezTo>
                  <a:cubicBezTo>
                    <a:pt x="405" y="753"/>
                    <a:pt x="405" y="757"/>
                    <a:pt x="405" y="757"/>
                  </a:cubicBezTo>
                  <a:cubicBezTo>
                    <a:pt x="367" y="757"/>
                    <a:pt x="326" y="757"/>
                    <a:pt x="289" y="753"/>
                  </a:cubicBezTo>
                  <a:cubicBezTo>
                    <a:pt x="275" y="752"/>
                    <a:pt x="265" y="751"/>
                    <a:pt x="258" y="751"/>
                  </a:cubicBezTo>
                  <a:cubicBezTo>
                    <a:pt x="235" y="751"/>
                    <a:pt x="255" y="759"/>
                    <a:pt x="345" y="766"/>
                  </a:cubicBezTo>
                  <a:cubicBezTo>
                    <a:pt x="409" y="771"/>
                    <a:pt x="438" y="773"/>
                    <a:pt x="431" y="773"/>
                  </a:cubicBezTo>
                  <a:cubicBezTo>
                    <a:pt x="426" y="773"/>
                    <a:pt x="397" y="772"/>
                    <a:pt x="345" y="769"/>
                  </a:cubicBezTo>
                  <a:cubicBezTo>
                    <a:pt x="311" y="767"/>
                    <a:pt x="276" y="766"/>
                    <a:pt x="265" y="766"/>
                  </a:cubicBezTo>
                  <a:cubicBezTo>
                    <a:pt x="256" y="766"/>
                    <a:pt x="260" y="766"/>
                    <a:pt x="286" y="769"/>
                  </a:cubicBezTo>
                  <a:cubicBezTo>
                    <a:pt x="286" y="769"/>
                    <a:pt x="286" y="775"/>
                    <a:pt x="345" y="775"/>
                  </a:cubicBezTo>
                  <a:cubicBezTo>
                    <a:pt x="342" y="779"/>
                    <a:pt x="342" y="782"/>
                    <a:pt x="342" y="785"/>
                  </a:cubicBezTo>
                  <a:cubicBezTo>
                    <a:pt x="282" y="791"/>
                    <a:pt x="282" y="794"/>
                    <a:pt x="282" y="797"/>
                  </a:cubicBezTo>
                  <a:cubicBezTo>
                    <a:pt x="339" y="800"/>
                    <a:pt x="339" y="800"/>
                    <a:pt x="279" y="804"/>
                  </a:cubicBezTo>
                  <a:cubicBezTo>
                    <a:pt x="223" y="804"/>
                    <a:pt x="220" y="807"/>
                    <a:pt x="339" y="807"/>
                  </a:cubicBezTo>
                  <a:cubicBezTo>
                    <a:pt x="398" y="810"/>
                    <a:pt x="398" y="813"/>
                    <a:pt x="339" y="819"/>
                  </a:cubicBezTo>
                  <a:cubicBezTo>
                    <a:pt x="220" y="819"/>
                    <a:pt x="220" y="822"/>
                    <a:pt x="279" y="822"/>
                  </a:cubicBezTo>
                  <a:cubicBezTo>
                    <a:pt x="336" y="826"/>
                    <a:pt x="336" y="829"/>
                    <a:pt x="336" y="829"/>
                  </a:cubicBezTo>
                  <a:cubicBezTo>
                    <a:pt x="276" y="829"/>
                    <a:pt x="273" y="857"/>
                    <a:pt x="270" y="885"/>
                  </a:cubicBezTo>
                  <a:cubicBezTo>
                    <a:pt x="297" y="890"/>
                    <a:pt x="327" y="893"/>
                    <a:pt x="355" y="893"/>
                  </a:cubicBezTo>
                  <a:cubicBezTo>
                    <a:pt x="365" y="893"/>
                    <a:pt x="376" y="892"/>
                    <a:pt x="386" y="891"/>
                  </a:cubicBezTo>
                  <a:cubicBezTo>
                    <a:pt x="505" y="891"/>
                    <a:pt x="445" y="891"/>
                    <a:pt x="386" y="894"/>
                  </a:cubicBezTo>
                  <a:cubicBezTo>
                    <a:pt x="250" y="897"/>
                    <a:pt x="217" y="903"/>
                    <a:pt x="288" y="903"/>
                  </a:cubicBezTo>
                  <a:cubicBezTo>
                    <a:pt x="310" y="903"/>
                    <a:pt x="343" y="902"/>
                    <a:pt x="386" y="901"/>
                  </a:cubicBezTo>
                  <a:cubicBezTo>
                    <a:pt x="429" y="900"/>
                    <a:pt x="457" y="899"/>
                    <a:pt x="469" y="899"/>
                  </a:cubicBezTo>
                  <a:cubicBezTo>
                    <a:pt x="489" y="899"/>
                    <a:pt x="461" y="901"/>
                    <a:pt x="386" y="907"/>
                  </a:cubicBezTo>
                  <a:cubicBezTo>
                    <a:pt x="326" y="910"/>
                    <a:pt x="326" y="910"/>
                    <a:pt x="383" y="913"/>
                  </a:cubicBezTo>
                  <a:cubicBezTo>
                    <a:pt x="442" y="913"/>
                    <a:pt x="442" y="916"/>
                    <a:pt x="383" y="916"/>
                  </a:cubicBezTo>
                  <a:cubicBezTo>
                    <a:pt x="323" y="920"/>
                    <a:pt x="264" y="923"/>
                    <a:pt x="323" y="923"/>
                  </a:cubicBezTo>
                  <a:cubicBezTo>
                    <a:pt x="323" y="923"/>
                    <a:pt x="323" y="926"/>
                    <a:pt x="264" y="929"/>
                  </a:cubicBezTo>
                  <a:cubicBezTo>
                    <a:pt x="204" y="932"/>
                    <a:pt x="264" y="935"/>
                    <a:pt x="323" y="938"/>
                  </a:cubicBezTo>
                  <a:cubicBezTo>
                    <a:pt x="410" y="945"/>
                    <a:pt x="432" y="949"/>
                    <a:pt x="387" y="949"/>
                  </a:cubicBezTo>
                  <a:cubicBezTo>
                    <a:pt x="372" y="949"/>
                    <a:pt x="350" y="949"/>
                    <a:pt x="320" y="948"/>
                  </a:cubicBezTo>
                  <a:cubicBezTo>
                    <a:pt x="310" y="947"/>
                    <a:pt x="300" y="947"/>
                    <a:pt x="293" y="947"/>
                  </a:cubicBezTo>
                  <a:cubicBezTo>
                    <a:pt x="215" y="947"/>
                    <a:pt x="271" y="961"/>
                    <a:pt x="376" y="963"/>
                  </a:cubicBezTo>
                  <a:cubicBezTo>
                    <a:pt x="495" y="967"/>
                    <a:pt x="495" y="967"/>
                    <a:pt x="436" y="967"/>
                  </a:cubicBezTo>
                  <a:cubicBezTo>
                    <a:pt x="376" y="967"/>
                    <a:pt x="376" y="970"/>
                    <a:pt x="376" y="970"/>
                  </a:cubicBezTo>
                  <a:cubicBezTo>
                    <a:pt x="376" y="973"/>
                    <a:pt x="376" y="976"/>
                    <a:pt x="317" y="976"/>
                  </a:cubicBezTo>
                  <a:cubicBezTo>
                    <a:pt x="317" y="976"/>
                    <a:pt x="317" y="979"/>
                    <a:pt x="373" y="985"/>
                  </a:cubicBezTo>
                  <a:cubicBezTo>
                    <a:pt x="492" y="995"/>
                    <a:pt x="430" y="1004"/>
                    <a:pt x="314" y="1007"/>
                  </a:cubicBezTo>
                  <a:lnTo>
                    <a:pt x="370" y="1014"/>
                  </a:lnTo>
                  <a:cubicBezTo>
                    <a:pt x="489" y="1017"/>
                    <a:pt x="546" y="1020"/>
                    <a:pt x="430" y="1020"/>
                  </a:cubicBezTo>
                  <a:lnTo>
                    <a:pt x="370" y="1020"/>
                  </a:lnTo>
                  <a:cubicBezTo>
                    <a:pt x="486" y="1023"/>
                    <a:pt x="427" y="1035"/>
                    <a:pt x="307" y="1035"/>
                  </a:cubicBezTo>
                  <a:cubicBezTo>
                    <a:pt x="248" y="1035"/>
                    <a:pt x="248" y="1035"/>
                    <a:pt x="248" y="1039"/>
                  </a:cubicBezTo>
                  <a:lnTo>
                    <a:pt x="307" y="1039"/>
                  </a:lnTo>
                  <a:cubicBezTo>
                    <a:pt x="348" y="1039"/>
                    <a:pt x="386" y="1039"/>
                    <a:pt x="427" y="1042"/>
                  </a:cubicBezTo>
                  <a:cubicBezTo>
                    <a:pt x="427" y="1045"/>
                    <a:pt x="423" y="1048"/>
                    <a:pt x="367" y="1048"/>
                  </a:cubicBezTo>
                  <a:cubicBezTo>
                    <a:pt x="307" y="1051"/>
                    <a:pt x="248" y="1054"/>
                    <a:pt x="304" y="1054"/>
                  </a:cubicBezTo>
                  <a:cubicBezTo>
                    <a:pt x="304" y="1054"/>
                    <a:pt x="304" y="1057"/>
                    <a:pt x="245" y="1061"/>
                  </a:cubicBezTo>
                  <a:lnTo>
                    <a:pt x="245" y="1073"/>
                  </a:lnTo>
                  <a:cubicBezTo>
                    <a:pt x="304" y="1079"/>
                    <a:pt x="301" y="1086"/>
                    <a:pt x="242" y="1086"/>
                  </a:cubicBezTo>
                  <a:cubicBezTo>
                    <a:pt x="242" y="1086"/>
                    <a:pt x="242" y="1092"/>
                    <a:pt x="301" y="1095"/>
                  </a:cubicBezTo>
                  <a:cubicBezTo>
                    <a:pt x="301" y="1101"/>
                    <a:pt x="298" y="1104"/>
                    <a:pt x="242" y="1104"/>
                  </a:cubicBezTo>
                  <a:cubicBezTo>
                    <a:pt x="182" y="1104"/>
                    <a:pt x="182" y="1104"/>
                    <a:pt x="239" y="1108"/>
                  </a:cubicBezTo>
                  <a:cubicBezTo>
                    <a:pt x="298" y="1108"/>
                    <a:pt x="298" y="1111"/>
                    <a:pt x="298" y="1114"/>
                  </a:cubicBezTo>
                  <a:cubicBezTo>
                    <a:pt x="298" y="1117"/>
                    <a:pt x="298" y="1120"/>
                    <a:pt x="298" y="1120"/>
                  </a:cubicBezTo>
                  <a:cubicBezTo>
                    <a:pt x="358" y="1120"/>
                    <a:pt x="358" y="1120"/>
                    <a:pt x="354" y="1123"/>
                  </a:cubicBezTo>
                  <a:cubicBezTo>
                    <a:pt x="354" y="1126"/>
                    <a:pt x="295" y="1136"/>
                    <a:pt x="295" y="1139"/>
                  </a:cubicBezTo>
                  <a:cubicBezTo>
                    <a:pt x="293" y="1145"/>
                    <a:pt x="292" y="1147"/>
                    <a:pt x="307" y="1147"/>
                  </a:cubicBezTo>
                  <a:cubicBezTo>
                    <a:pt x="316" y="1147"/>
                    <a:pt x="330" y="1146"/>
                    <a:pt x="351" y="1145"/>
                  </a:cubicBezTo>
                  <a:cubicBezTo>
                    <a:pt x="353" y="1144"/>
                    <a:pt x="363" y="1143"/>
                    <a:pt x="371" y="1143"/>
                  </a:cubicBezTo>
                  <a:cubicBezTo>
                    <a:pt x="381" y="1143"/>
                    <a:pt x="386" y="1145"/>
                    <a:pt x="351" y="1148"/>
                  </a:cubicBezTo>
                  <a:cubicBezTo>
                    <a:pt x="351" y="1151"/>
                    <a:pt x="292" y="1161"/>
                    <a:pt x="289" y="1173"/>
                  </a:cubicBezTo>
                  <a:cubicBezTo>
                    <a:pt x="289" y="1186"/>
                    <a:pt x="289" y="1186"/>
                    <a:pt x="348" y="1186"/>
                  </a:cubicBezTo>
                  <a:cubicBezTo>
                    <a:pt x="383" y="1185"/>
                    <a:pt x="407" y="1185"/>
                    <a:pt x="422" y="1185"/>
                  </a:cubicBezTo>
                  <a:cubicBezTo>
                    <a:pt x="456" y="1185"/>
                    <a:pt x="430" y="1187"/>
                    <a:pt x="348" y="1189"/>
                  </a:cubicBezTo>
                  <a:cubicBezTo>
                    <a:pt x="229" y="1195"/>
                    <a:pt x="226" y="1198"/>
                    <a:pt x="286" y="1198"/>
                  </a:cubicBezTo>
                  <a:cubicBezTo>
                    <a:pt x="345" y="1202"/>
                    <a:pt x="345" y="1202"/>
                    <a:pt x="345" y="1205"/>
                  </a:cubicBezTo>
                  <a:cubicBezTo>
                    <a:pt x="286" y="1205"/>
                    <a:pt x="286" y="1208"/>
                    <a:pt x="342" y="1214"/>
                  </a:cubicBezTo>
                  <a:cubicBezTo>
                    <a:pt x="342" y="1217"/>
                    <a:pt x="342" y="1217"/>
                    <a:pt x="282" y="1217"/>
                  </a:cubicBezTo>
                  <a:lnTo>
                    <a:pt x="282" y="1224"/>
                  </a:lnTo>
                  <a:cubicBezTo>
                    <a:pt x="401" y="1230"/>
                    <a:pt x="339" y="1249"/>
                    <a:pt x="279" y="1255"/>
                  </a:cubicBezTo>
                  <a:cubicBezTo>
                    <a:pt x="279" y="1255"/>
                    <a:pt x="279" y="1258"/>
                    <a:pt x="339" y="1261"/>
                  </a:cubicBezTo>
                  <a:cubicBezTo>
                    <a:pt x="455" y="1264"/>
                    <a:pt x="455" y="1267"/>
                    <a:pt x="336" y="1267"/>
                  </a:cubicBezTo>
                  <a:cubicBezTo>
                    <a:pt x="220" y="1267"/>
                    <a:pt x="220" y="1267"/>
                    <a:pt x="336" y="1271"/>
                  </a:cubicBezTo>
                  <a:cubicBezTo>
                    <a:pt x="390" y="1273"/>
                    <a:pt x="392" y="1287"/>
                    <a:pt x="305" y="1287"/>
                  </a:cubicBezTo>
                  <a:cubicBezTo>
                    <a:pt x="296" y="1287"/>
                    <a:pt x="287" y="1286"/>
                    <a:pt x="276" y="1286"/>
                  </a:cubicBezTo>
                  <a:lnTo>
                    <a:pt x="157" y="1286"/>
                  </a:lnTo>
                  <a:cubicBezTo>
                    <a:pt x="217" y="1289"/>
                    <a:pt x="213" y="1292"/>
                    <a:pt x="213" y="1292"/>
                  </a:cubicBezTo>
                  <a:cubicBezTo>
                    <a:pt x="273" y="1292"/>
                    <a:pt x="273" y="1296"/>
                    <a:pt x="273" y="1305"/>
                  </a:cubicBezTo>
                  <a:cubicBezTo>
                    <a:pt x="270" y="1311"/>
                    <a:pt x="329" y="1324"/>
                    <a:pt x="326" y="1330"/>
                  </a:cubicBezTo>
                  <a:cubicBezTo>
                    <a:pt x="326" y="1336"/>
                    <a:pt x="326" y="1349"/>
                    <a:pt x="267" y="1352"/>
                  </a:cubicBezTo>
                  <a:cubicBezTo>
                    <a:pt x="267" y="1355"/>
                    <a:pt x="264" y="1358"/>
                    <a:pt x="323" y="1365"/>
                  </a:cubicBezTo>
                  <a:cubicBezTo>
                    <a:pt x="383" y="1368"/>
                    <a:pt x="380" y="1374"/>
                    <a:pt x="323" y="1374"/>
                  </a:cubicBezTo>
                  <a:lnTo>
                    <a:pt x="320" y="1377"/>
                  </a:lnTo>
                  <a:cubicBezTo>
                    <a:pt x="380" y="1383"/>
                    <a:pt x="380" y="1386"/>
                    <a:pt x="380" y="1386"/>
                  </a:cubicBezTo>
                  <a:cubicBezTo>
                    <a:pt x="320" y="1386"/>
                    <a:pt x="260" y="1390"/>
                    <a:pt x="320" y="1393"/>
                  </a:cubicBezTo>
                  <a:cubicBezTo>
                    <a:pt x="380" y="1393"/>
                    <a:pt x="376" y="1396"/>
                    <a:pt x="376" y="1402"/>
                  </a:cubicBezTo>
                  <a:cubicBezTo>
                    <a:pt x="317" y="1408"/>
                    <a:pt x="301" y="1518"/>
                    <a:pt x="361" y="1518"/>
                  </a:cubicBezTo>
                  <a:cubicBezTo>
                    <a:pt x="361" y="1518"/>
                    <a:pt x="361" y="1521"/>
                    <a:pt x="361" y="1528"/>
                  </a:cubicBezTo>
                  <a:cubicBezTo>
                    <a:pt x="361" y="1531"/>
                    <a:pt x="358" y="1537"/>
                    <a:pt x="358" y="1537"/>
                  </a:cubicBezTo>
                  <a:cubicBezTo>
                    <a:pt x="242" y="1537"/>
                    <a:pt x="298" y="1553"/>
                    <a:pt x="354" y="1562"/>
                  </a:cubicBezTo>
                  <a:cubicBezTo>
                    <a:pt x="414" y="1565"/>
                    <a:pt x="414" y="1568"/>
                    <a:pt x="414" y="1571"/>
                  </a:cubicBezTo>
                  <a:cubicBezTo>
                    <a:pt x="295" y="1571"/>
                    <a:pt x="295" y="1581"/>
                    <a:pt x="351" y="1587"/>
                  </a:cubicBezTo>
                  <a:cubicBezTo>
                    <a:pt x="470" y="1590"/>
                    <a:pt x="470" y="1593"/>
                    <a:pt x="351" y="1593"/>
                  </a:cubicBezTo>
                  <a:cubicBezTo>
                    <a:pt x="232" y="1593"/>
                    <a:pt x="232" y="1600"/>
                    <a:pt x="408" y="1609"/>
                  </a:cubicBezTo>
                  <a:cubicBezTo>
                    <a:pt x="467" y="1612"/>
                    <a:pt x="467" y="1612"/>
                    <a:pt x="408" y="1615"/>
                  </a:cubicBezTo>
                  <a:cubicBezTo>
                    <a:pt x="289" y="1618"/>
                    <a:pt x="289" y="1622"/>
                    <a:pt x="348" y="1622"/>
                  </a:cubicBezTo>
                  <a:cubicBezTo>
                    <a:pt x="464" y="1625"/>
                    <a:pt x="464" y="1628"/>
                    <a:pt x="345" y="1631"/>
                  </a:cubicBezTo>
                  <a:cubicBezTo>
                    <a:pt x="226" y="1637"/>
                    <a:pt x="226" y="1637"/>
                    <a:pt x="345" y="1640"/>
                  </a:cubicBezTo>
                  <a:cubicBezTo>
                    <a:pt x="461" y="1643"/>
                    <a:pt x="461" y="1656"/>
                    <a:pt x="342" y="1659"/>
                  </a:cubicBezTo>
                  <a:cubicBezTo>
                    <a:pt x="342" y="1662"/>
                    <a:pt x="282" y="1665"/>
                    <a:pt x="342" y="1665"/>
                  </a:cubicBezTo>
                  <a:lnTo>
                    <a:pt x="282" y="1669"/>
                  </a:lnTo>
                  <a:cubicBezTo>
                    <a:pt x="282" y="1672"/>
                    <a:pt x="282" y="1675"/>
                    <a:pt x="282" y="1675"/>
                  </a:cubicBezTo>
                  <a:lnTo>
                    <a:pt x="339" y="1675"/>
                  </a:lnTo>
                  <a:cubicBezTo>
                    <a:pt x="339" y="1678"/>
                    <a:pt x="279" y="1700"/>
                    <a:pt x="276" y="1722"/>
                  </a:cubicBezTo>
                  <a:cubicBezTo>
                    <a:pt x="271" y="1751"/>
                    <a:pt x="270" y="1760"/>
                    <a:pt x="307" y="1760"/>
                  </a:cubicBezTo>
                  <a:cubicBezTo>
                    <a:pt x="313" y="1760"/>
                    <a:pt x="321" y="1760"/>
                    <a:pt x="329" y="1759"/>
                  </a:cubicBezTo>
                  <a:cubicBezTo>
                    <a:pt x="352" y="1759"/>
                    <a:pt x="370" y="1759"/>
                    <a:pt x="384" y="1759"/>
                  </a:cubicBezTo>
                  <a:cubicBezTo>
                    <a:pt x="443" y="1759"/>
                    <a:pt x="423" y="1763"/>
                    <a:pt x="326" y="1766"/>
                  </a:cubicBezTo>
                  <a:cubicBezTo>
                    <a:pt x="326" y="1769"/>
                    <a:pt x="267" y="1778"/>
                    <a:pt x="267" y="1784"/>
                  </a:cubicBezTo>
                  <a:cubicBezTo>
                    <a:pt x="267" y="1791"/>
                    <a:pt x="264" y="1797"/>
                    <a:pt x="204" y="1797"/>
                  </a:cubicBezTo>
                  <a:lnTo>
                    <a:pt x="204" y="1800"/>
                  </a:lnTo>
                  <a:cubicBezTo>
                    <a:pt x="323" y="1806"/>
                    <a:pt x="320" y="1825"/>
                    <a:pt x="260" y="1835"/>
                  </a:cubicBezTo>
                  <a:cubicBezTo>
                    <a:pt x="257" y="1841"/>
                    <a:pt x="257" y="1844"/>
                    <a:pt x="317" y="1850"/>
                  </a:cubicBezTo>
                  <a:cubicBezTo>
                    <a:pt x="373" y="1857"/>
                    <a:pt x="373" y="1857"/>
                    <a:pt x="314" y="1860"/>
                  </a:cubicBezTo>
                  <a:cubicBezTo>
                    <a:pt x="254" y="1860"/>
                    <a:pt x="195" y="1882"/>
                    <a:pt x="311" y="1882"/>
                  </a:cubicBezTo>
                  <a:lnTo>
                    <a:pt x="251" y="1885"/>
                  </a:lnTo>
                  <a:cubicBezTo>
                    <a:pt x="191" y="1888"/>
                    <a:pt x="251" y="1891"/>
                    <a:pt x="311" y="1891"/>
                  </a:cubicBezTo>
                  <a:cubicBezTo>
                    <a:pt x="430" y="1891"/>
                    <a:pt x="430" y="1894"/>
                    <a:pt x="251" y="1897"/>
                  </a:cubicBezTo>
                  <a:cubicBezTo>
                    <a:pt x="132" y="1897"/>
                    <a:pt x="132" y="1900"/>
                    <a:pt x="191" y="1900"/>
                  </a:cubicBezTo>
                  <a:cubicBezTo>
                    <a:pt x="251" y="1904"/>
                    <a:pt x="307" y="1907"/>
                    <a:pt x="248" y="1910"/>
                  </a:cubicBezTo>
                  <a:cubicBezTo>
                    <a:pt x="248" y="1913"/>
                    <a:pt x="248" y="1916"/>
                    <a:pt x="367" y="1916"/>
                  </a:cubicBezTo>
                  <a:cubicBezTo>
                    <a:pt x="427" y="1916"/>
                    <a:pt x="427" y="1919"/>
                    <a:pt x="423" y="1922"/>
                  </a:cubicBezTo>
                  <a:cubicBezTo>
                    <a:pt x="367" y="1922"/>
                    <a:pt x="367" y="1922"/>
                    <a:pt x="307" y="1919"/>
                  </a:cubicBezTo>
                  <a:cubicBezTo>
                    <a:pt x="307" y="1920"/>
                    <a:pt x="307" y="1923"/>
                    <a:pt x="307" y="1925"/>
                  </a:cubicBezTo>
                  <a:cubicBezTo>
                    <a:pt x="277" y="1933"/>
                    <a:pt x="246" y="1936"/>
                    <a:pt x="216" y="1936"/>
                  </a:cubicBezTo>
                  <a:cubicBezTo>
                    <a:pt x="206" y="1936"/>
                    <a:pt x="195" y="1936"/>
                    <a:pt x="185" y="1935"/>
                  </a:cubicBezTo>
                  <a:cubicBezTo>
                    <a:pt x="143" y="1937"/>
                    <a:pt x="131" y="1939"/>
                    <a:pt x="169" y="1939"/>
                  </a:cubicBezTo>
                  <a:cubicBezTo>
                    <a:pt x="185" y="1939"/>
                    <a:pt x="210" y="1939"/>
                    <a:pt x="245" y="1938"/>
                  </a:cubicBezTo>
                  <a:cubicBezTo>
                    <a:pt x="364" y="1938"/>
                    <a:pt x="364" y="1938"/>
                    <a:pt x="364" y="1944"/>
                  </a:cubicBezTo>
                  <a:cubicBezTo>
                    <a:pt x="361" y="1951"/>
                    <a:pt x="361" y="1954"/>
                    <a:pt x="301" y="1954"/>
                  </a:cubicBezTo>
                  <a:cubicBezTo>
                    <a:pt x="245" y="1954"/>
                    <a:pt x="245" y="1954"/>
                    <a:pt x="242" y="1960"/>
                  </a:cubicBezTo>
                  <a:cubicBezTo>
                    <a:pt x="242" y="1969"/>
                    <a:pt x="417" y="1979"/>
                    <a:pt x="536" y="1982"/>
                  </a:cubicBezTo>
                  <a:cubicBezTo>
                    <a:pt x="652" y="1982"/>
                    <a:pt x="652" y="1982"/>
                    <a:pt x="533" y="1985"/>
                  </a:cubicBezTo>
                  <a:cubicBezTo>
                    <a:pt x="477" y="1985"/>
                    <a:pt x="474" y="1988"/>
                    <a:pt x="474" y="1991"/>
                  </a:cubicBezTo>
                  <a:cubicBezTo>
                    <a:pt x="513" y="1991"/>
                    <a:pt x="500" y="1993"/>
                    <a:pt x="487" y="1993"/>
                  </a:cubicBezTo>
                  <a:cubicBezTo>
                    <a:pt x="480" y="1993"/>
                    <a:pt x="474" y="1992"/>
                    <a:pt x="474" y="1991"/>
                  </a:cubicBezTo>
                  <a:cubicBezTo>
                    <a:pt x="414" y="1991"/>
                    <a:pt x="417" y="1988"/>
                    <a:pt x="417" y="1985"/>
                  </a:cubicBezTo>
                  <a:lnTo>
                    <a:pt x="358" y="1985"/>
                  </a:lnTo>
                  <a:cubicBezTo>
                    <a:pt x="239" y="1988"/>
                    <a:pt x="239" y="1991"/>
                    <a:pt x="354" y="1994"/>
                  </a:cubicBezTo>
                  <a:cubicBezTo>
                    <a:pt x="414" y="1998"/>
                    <a:pt x="414" y="1998"/>
                    <a:pt x="354" y="2001"/>
                  </a:cubicBezTo>
                  <a:cubicBezTo>
                    <a:pt x="295" y="2004"/>
                    <a:pt x="235" y="2007"/>
                    <a:pt x="295" y="2007"/>
                  </a:cubicBezTo>
                  <a:cubicBezTo>
                    <a:pt x="295" y="2007"/>
                    <a:pt x="295" y="2013"/>
                    <a:pt x="235" y="2016"/>
                  </a:cubicBezTo>
                  <a:cubicBezTo>
                    <a:pt x="232" y="2023"/>
                    <a:pt x="232" y="2026"/>
                    <a:pt x="292" y="2026"/>
                  </a:cubicBezTo>
                  <a:cubicBezTo>
                    <a:pt x="351" y="2026"/>
                    <a:pt x="351" y="2029"/>
                    <a:pt x="351" y="2032"/>
                  </a:cubicBezTo>
                  <a:cubicBezTo>
                    <a:pt x="351" y="2038"/>
                    <a:pt x="348" y="2041"/>
                    <a:pt x="408" y="2041"/>
                  </a:cubicBezTo>
                  <a:cubicBezTo>
                    <a:pt x="419" y="2040"/>
                    <a:pt x="430" y="2039"/>
                    <a:pt x="441" y="2039"/>
                  </a:cubicBezTo>
                  <a:cubicBezTo>
                    <a:pt x="470" y="2039"/>
                    <a:pt x="497" y="2044"/>
                    <a:pt x="527" y="2051"/>
                  </a:cubicBezTo>
                  <a:cubicBezTo>
                    <a:pt x="583" y="2057"/>
                    <a:pt x="583" y="2057"/>
                    <a:pt x="464" y="2060"/>
                  </a:cubicBezTo>
                  <a:cubicBezTo>
                    <a:pt x="405" y="2060"/>
                    <a:pt x="405" y="2063"/>
                    <a:pt x="405" y="2067"/>
                  </a:cubicBezTo>
                  <a:cubicBezTo>
                    <a:pt x="405" y="2067"/>
                    <a:pt x="405" y="2070"/>
                    <a:pt x="345" y="2073"/>
                  </a:cubicBezTo>
                  <a:cubicBezTo>
                    <a:pt x="286" y="2076"/>
                    <a:pt x="345" y="2076"/>
                    <a:pt x="405" y="2076"/>
                  </a:cubicBezTo>
                  <a:lnTo>
                    <a:pt x="524" y="2076"/>
                  </a:lnTo>
                  <a:cubicBezTo>
                    <a:pt x="521" y="2079"/>
                    <a:pt x="405" y="2082"/>
                    <a:pt x="345" y="2082"/>
                  </a:cubicBezTo>
                  <a:cubicBezTo>
                    <a:pt x="226" y="2085"/>
                    <a:pt x="226" y="2085"/>
                    <a:pt x="345" y="2085"/>
                  </a:cubicBezTo>
                  <a:cubicBezTo>
                    <a:pt x="401" y="2085"/>
                    <a:pt x="461" y="2088"/>
                    <a:pt x="401" y="2095"/>
                  </a:cubicBezTo>
                  <a:cubicBezTo>
                    <a:pt x="401" y="2101"/>
                    <a:pt x="398" y="2107"/>
                    <a:pt x="342" y="2107"/>
                  </a:cubicBezTo>
                  <a:cubicBezTo>
                    <a:pt x="282" y="2110"/>
                    <a:pt x="339" y="2114"/>
                    <a:pt x="339" y="2114"/>
                  </a:cubicBezTo>
                  <a:cubicBezTo>
                    <a:pt x="398" y="2117"/>
                    <a:pt x="398" y="2120"/>
                    <a:pt x="339" y="2132"/>
                  </a:cubicBezTo>
                  <a:cubicBezTo>
                    <a:pt x="217" y="2148"/>
                    <a:pt x="217" y="2148"/>
                    <a:pt x="336" y="2148"/>
                  </a:cubicBezTo>
                  <a:cubicBezTo>
                    <a:pt x="395" y="2148"/>
                    <a:pt x="455" y="2148"/>
                    <a:pt x="336" y="2151"/>
                  </a:cubicBezTo>
                  <a:cubicBezTo>
                    <a:pt x="276" y="2154"/>
                    <a:pt x="333" y="2157"/>
                    <a:pt x="392" y="2164"/>
                  </a:cubicBezTo>
                  <a:cubicBezTo>
                    <a:pt x="452" y="2167"/>
                    <a:pt x="568" y="2167"/>
                    <a:pt x="627" y="2167"/>
                  </a:cubicBezTo>
                  <a:cubicBezTo>
                    <a:pt x="746" y="2167"/>
                    <a:pt x="746" y="2167"/>
                    <a:pt x="687" y="2173"/>
                  </a:cubicBezTo>
                  <a:cubicBezTo>
                    <a:pt x="657" y="2178"/>
                    <a:pt x="629" y="2181"/>
                    <a:pt x="600" y="2181"/>
                  </a:cubicBezTo>
                  <a:cubicBezTo>
                    <a:pt x="589" y="2181"/>
                    <a:pt x="578" y="2180"/>
                    <a:pt x="568" y="2179"/>
                  </a:cubicBezTo>
                  <a:cubicBezTo>
                    <a:pt x="508" y="2179"/>
                    <a:pt x="508" y="2176"/>
                    <a:pt x="508" y="2176"/>
                  </a:cubicBezTo>
                  <a:lnTo>
                    <a:pt x="508" y="2173"/>
                  </a:lnTo>
                  <a:cubicBezTo>
                    <a:pt x="498" y="2172"/>
                    <a:pt x="488" y="2172"/>
                    <a:pt x="477" y="2172"/>
                  </a:cubicBezTo>
                  <a:cubicBezTo>
                    <a:pt x="449" y="2172"/>
                    <a:pt x="419" y="2175"/>
                    <a:pt x="389" y="2179"/>
                  </a:cubicBezTo>
                  <a:cubicBezTo>
                    <a:pt x="329" y="2182"/>
                    <a:pt x="329" y="2186"/>
                    <a:pt x="389" y="2186"/>
                  </a:cubicBezTo>
                  <a:cubicBezTo>
                    <a:pt x="329" y="2189"/>
                    <a:pt x="329" y="2195"/>
                    <a:pt x="326" y="2201"/>
                  </a:cubicBezTo>
                  <a:cubicBezTo>
                    <a:pt x="326" y="2208"/>
                    <a:pt x="326" y="2220"/>
                    <a:pt x="267" y="2223"/>
                  </a:cubicBezTo>
                  <a:cubicBezTo>
                    <a:pt x="264" y="2229"/>
                    <a:pt x="264" y="2233"/>
                    <a:pt x="323" y="2233"/>
                  </a:cubicBezTo>
                  <a:cubicBezTo>
                    <a:pt x="442" y="2233"/>
                    <a:pt x="442" y="2236"/>
                    <a:pt x="383" y="2236"/>
                  </a:cubicBezTo>
                  <a:cubicBezTo>
                    <a:pt x="264" y="2239"/>
                    <a:pt x="198" y="2280"/>
                    <a:pt x="317" y="2283"/>
                  </a:cubicBezTo>
                  <a:cubicBezTo>
                    <a:pt x="317" y="2283"/>
                    <a:pt x="317" y="2286"/>
                    <a:pt x="317" y="2289"/>
                  </a:cubicBezTo>
                  <a:cubicBezTo>
                    <a:pt x="257" y="2295"/>
                    <a:pt x="254" y="2317"/>
                    <a:pt x="311" y="2320"/>
                  </a:cubicBezTo>
                  <a:cubicBezTo>
                    <a:pt x="311" y="2320"/>
                    <a:pt x="311" y="2323"/>
                    <a:pt x="311" y="2330"/>
                  </a:cubicBezTo>
                  <a:cubicBezTo>
                    <a:pt x="251" y="2336"/>
                    <a:pt x="251" y="2339"/>
                    <a:pt x="307" y="2342"/>
                  </a:cubicBezTo>
                  <a:cubicBezTo>
                    <a:pt x="367" y="2345"/>
                    <a:pt x="427" y="2345"/>
                    <a:pt x="367" y="2345"/>
                  </a:cubicBezTo>
                  <a:cubicBezTo>
                    <a:pt x="307" y="2345"/>
                    <a:pt x="307" y="2352"/>
                    <a:pt x="304" y="2364"/>
                  </a:cubicBezTo>
                  <a:cubicBezTo>
                    <a:pt x="304" y="2373"/>
                    <a:pt x="304" y="2375"/>
                    <a:pt x="322" y="2375"/>
                  </a:cubicBezTo>
                  <a:cubicBezTo>
                    <a:pt x="331" y="2375"/>
                    <a:pt x="344" y="2375"/>
                    <a:pt x="364" y="2374"/>
                  </a:cubicBezTo>
                  <a:lnTo>
                    <a:pt x="364" y="2374"/>
                  </a:lnTo>
                  <a:cubicBezTo>
                    <a:pt x="420" y="2389"/>
                    <a:pt x="361" y="2389"/>
                    <a:pt x="304" y="2389"/>
                  </a:cubicBezTo>
                  <a:cubicBezTo>
                    <a:pt x="282" y="2389"/>
                    <a:pt x="263" y="2388"/>
                    <a:pt x="250" y="2388"/>
                  </a:cubicBezTo>
                  <a:cubicBezTo>
                    <a:pt x="192" y="2388"/>
                    <a:pt x="219" y="2393"/>
                    <a:pt x="361" y="2396"/>
                  </a:cubicBezTo>
                  <a:cubicBezTo>
                    <a:pt x="480" y="2399"/>
                    <a:pt x="477" y="2405"/>
                    <a:pt x="420" y="2405"/>
                  </a:cubicBezTo>
                  <a:cubicBezTo>
                    <a:pt x="361" y="2405"/>
                    <a:pt x="361" y="2402"/>
                    <a:pt x="361" y="2399"/>
                  </a:cubicBezTo>
                  <a:lnTo>
                    <a:pt x="242" y="2399"/>
                  </a:lnTo>
                  <a:cubicBezTo>
                    <a:pt x="242" y="2402"/>
                    <a:pt x="242" y="2402"/>
                    <a:pt x="301" y="2405"/>
                  </a:cubicBezTo>
                  <a:cubicBezTo>
                    <a:pt x="301" y="2405"/>
                    <a:pt x="301" y="2408"/>
                    <a:pt x="358" y="2411"/>
                  </a:cubicBezTo>
                  <a:cubicBezTo>
                    <a:pt x="387" y="2413"/>
                    <a:pt x="417" y="2414"/>
                    <a:pt x="447" y="2414"/>
                  </a:cubicBezTo>
                  <a:cubicBezTo>
                    <a:pt x="477" y="2414"/>
                    <a:pt x="506" y="2413"/>
                    <a:pt x="536" y="2411"/>
                  </a:cubicBezTo>
                  <a:cubicBezTo>
                    <a:pt x="554" y="2410"/>
                    <a:pt x="566" y="2410"/>
                    <a:pt x="575" y="2410"/>
                  </a:cubicBezTo>
                  <a:cubicBezTo>
                    <a:pt x="596" y="2410"/>
                    <a:pt x="596" y="2412"/>
                    <a:pt x="596" y="2414"/>
                  </a:cubicBezTo>
                  <a:cubicBezTo>
                    <a:pt x="561" y="2418"/>
                    <a:pt x="526" y="2420"/>
                    <a:pt x="491" y="2420"/>
                  </a:cubicBezTo>
                  <a:cubicBezTo>
                    <a:pt x="466" y="2420"/>
                    <a:pt x="442" y="2419"/>
                    <a:pt x="417" y="2418"/>
                  </a:cubicBezTo>
                  <a:cubicBezTo>
                    <a:pt x="391" y="2415"/>
                    <a:pt x="362" y="2413"/>
                    <a:pt x="334" y="2413"/>
                  </a:cubicBezTo>
                  <a:cubicBezTo>
                    <a:pt x="322" y="2413"/>
                    <a:pt x="310" y="2413"/>
                    <a:pt x="298" y="2414"/>
                  </a:cubicBezTo>
                  <a:cubicBezTo>
                    <a:pt x="242" y="2414"/>
                    <a:pt x="358" y="2430"/>
                    <a:pt x="474" y="2433"/>
                  </a:cubicBezTo>
                  <a:lnTo>
                    <a:pt x="414" y="2433"/>
                  </a:lnTo>
                  <a:cubicBezTo>
                    <a:pt x="354" y="2433"/>
                    <a:pt x="354" y="2439"/>
                    <a:pt x="354" y="2446"/>
                  </a:cubicBezTo>
                  <a:cubicBezTo>
                    <a:pt x="354" y="2452"/>
                    <a:pt x="351" y="2455"/>
                    <a:pt x="411" y="2455"/>
                  </a:cubicBezTo>
                  <a:cubicBezTo>
                    <a:pt x="452" y="2455"/>
                    <a:pt x="489" y="2455"/>
                    <a:pt x="530" y="2458"/>
                  </a:cubicBezTo>
                  <a:cubicBezTo>
                    <a:pt x="568" y="2455"/>
                    <a:pt x="608" y="2455"/>
                    <a:pt x="649" y="2455"/>
                  </a:cubicBezTo>
                  <a:cubicBezTo>
                    <a:pt x="649" y="2455"/>
                    <a:pt x="589" y="2461"/>
                    <a:pt x="530" y="2465"/>
                  </a:cubicBezTo>
                  <a:cubicBezTo>
                    <a:pt x="411" y="2474"/>
                    <a:pt x="348" y="2480"/>
                    <a:pt x="348" y="2493"/>
                  </a:cubicBezTo>
                  <a:cubicBezTo>
                    <a:pt x="348" y="2499"/>
                    <a:pt x="345" y="2508"/>
                    <a:pt x="286" y="2512"/>
                  </a:cubicBezTo>
                  <a:cubicBezTo>
                    <a:pt x="286" y="2518"/>
                    <a:pt x="286" y="2521"/>
                    <a:pt x="345" y="2521"/>
                  </a:cubicBezTo>
                  <a:lnTo>
                    <a:pt x="342" y="2527"/>
                  </a:lnTo>
                  <a:cubicBezTo>
                    <a:pt x="282" y="2530"/>
                    <a:pt x="282" y="2537"/>
                    <a:pt x="342" y="2537"/>
                  </a:cubicBezTo>
                  <a:cubicBezTo>
                    <a:pt x="401" y="2540"/>
                    <a:pt x="342" y="2543"/>
                    <a:pt x="339" y="2546"/>
                  </a:cubicBezTo>
                  <a:cubicBezTo>
                    <a:pt x="271" y="2550"/>
                    <a:pt x="243" y="2551"/>
                    <a:pt x="266" y="2551"/>
                  </a:cubicBezTo>
                  <a:cubicBezTo>
                    <a:pt x="283" y="2551"/>
                    <a:pt x="326" y="2550"/>
                    <a:pt x="398" y="2549"/>
                  </a:cubicBezTo>
                  <a:cubicBezTo>
                    <a:pt x="409" y="2550"/>
                    <a:pt x="419" y="2550"/>
                    <a:pt x="429" y="2550"/>
                  </a:cubicBezTo>
                  <a:cubicBezTo>
                    <a:pt x="432" y="2550"/>
                    <a:pt x="436" y="2550"/>
                    <a:pt x="439" y="2550"/>
                  </a:cubicBezTo>
                  <a:lnTo>
                    <a:pt x="439" y="2550"/>
                  </a:lnTo>
                  <a:cubicBezTo>
                    <a:pt x="333" y="2556"/>
                    <a:pt x="286" y="2565"/>
                    <a:pt x="398" y="2565"/>
                  </a:cubicBezTo>
                  <a:cubicBezTo>
                    <a:pt x="398" y="2568"/>
                    <a:pt x="398" y="2568"/>
                    <a:pt x="339" y="2571"/>
                  </a:cubicBezTo>
                  <a:cubicBezTo>
                    <a:pt x="279" y="2571"/>
                    <a:pt x="279" y="2574"/>
                    <a:pt x="395" y="2577"/>
                  </a:cubicBezTo>
                  <a:cubicBezTo>
                    <a:pt x="514" y="2580"/>
                    <a:pt x="514" y="2584"/>
                    <a:pt x="395" y="2587"/>
                  </a:cubicBezTo>
                  <a:cubicBezTo>
                    <a:pt x="276" y="2593"/>
                    <a:pt x="273" y="2606"/>
                    <a:pt x="333" y="2606"/>
                  </a:cubicBezTo>
                  <a:cubicBezTo>
                    <a:pt x="452" y="2606"/>
                    <a:pt x="448" y="2615"/>
                    <a:pt x="389" y="2618"/>
                  </a:cubicBezTo>
                  <a:cubicBezTo>
                    <a:pt x="329" y="2621"/>
                    <a:pt x="329" y="2624"/>
                    <a:pt x="389" y="2627"/>
                  </a:cubicBezTo>
                  <a:cubicBezTo>
                    <a:pt x="329" y="2627"/>
                    <a:pt x="270" y="2631"/>
                    <a:pt x="329" y="2634"/>
                  </a:cubicBezTo>
                  <a:cubicBezTo>
                    <a:pt x="329" y="2634"/>
                    <a:pt x="329" y="2637"/>
                    <a:pt x="347" y="2637"/>
                  </a:cubicBezTo>
                  <a:cubicBezTo>
                    <a:pt x="356" y="2637"/>
                    <a:pt x="369" y="2636"/>
                    <a:pt x="389" y="2634"/>
                  </a:cubicBezTo>
                  <a:lnTo>
                    <a:pt x="505" y="2643"/>
                  </a:lnTo>
                  <a:cubicBezTo>
                    <a:pt x="529" y="2639"/>
                    <a:pt x="552" y="2638"/>
                    <a:pt x="575" y="2638"/>
                  </a:cubicBezTo>
                  <a:cubicBezTo>
                    <a:pt x="591" y="2638"/>
                    <a:pt x="607" y="2639"/>
                    <a:pt x="624" y="2640"/>
                  </a:cubicBezTo>
                  <a:cubicBezTo>
                    <a:pt x="684" y="2640"/>
                    <a:pt x="621" y="2653"/>
                    <a:pt x="442" y="2659"/>
                  </a:cubicBezTo>
                  <a:lnTo>
                    <a:pt x="323" y="2665"/>
                  </a:lnTo>
                  <a:lnTo>
                    <a:pt x="442" y="2665"/>
                  </a:lnTo>
                  <a:cubicBezTo>
                    <a:pt x="442" y="2668"/>
                    <a:pt x="442" y="2671"/>
                    <a:pt x="383" y="2671"/>
                  </a:cubicBezTo>
                  <a:cubicBezTo>
                    <a:pt x="323" y="2671"/>
                    <a:pt x="323" y="2671"/>
                    <a:pt x="323" y="2674"/>
                  </a:cubicBezTo>
                  <a:cubicBezTo>
                    <a:pt x="323" y="2674"/>
                    <a:pt x="323" y="2678"/>
                    <a:pt x="383" y="2678"/>
                  </a:cubicBezTo>
                  <a:cubicBezTo>
                    <a:pt x="502" y="2678"/>
                    <a:pt x="502" y="2678"/>
                    <a:pt x="442" y="2681"/>
                  </a:cubicBezTo>
                  <a:cubicBezTo>
                    <a:pt x="323" y="2684"/>
                    <a:pt x="323" y="2687"/>
                    <a:pt x="439" y="2690"/>
                  </a:cubicBezTo>
                  <a:cubicBezTo>
                    <a:pt x="558" y="2690"/>
                    <a:pt x="558" y="2690"/>
                    <a:pt x="439" y="2693"/>
                  </a:cubicBezTo>
                  <a:cubicBezTo>
                    <a:pt x="398" y="2693"/>
                    <a:pt x="361" y="2693"/>
                    <a:pt x="320" y="2700"/>
                  </a:cubicBezTo>
                  <a:lnTo>
                    <a:pt x="380" y="2700"/>
                  </a:lnTo>
                  <a:cubicBezTo>
                    <a:pt x="499" y="2700"/>
                    <a:pt x="495" y="2703"/>
                    <a:pt x="436" y="2706"/>
                  </a:cubicBezTo>
                  <a:cubicBezTo>
                    <a:pt x="380" y="2706"/>
                    <a:pt x="376" y="2709"/>
                    <a:pt x="436" y="2715"/>
                  </a:cubicBezTo>
                  <a:cubicBezTo>
                    <a:pt x="436" y="2721"/>
                    <a:pt x="436" y="2725"/>
                    <a:pt x="376" y="2725"/>
                  </a:cubicBezTo>
                  <a:cubicBezTo>
                    <a:pt x="257" y="2725"/>
                    <a:pt x="257" y="2725"/>
                    <a:pt x="376" y="2731"/>
                  </a:cubicBezTo>
                  <a:cubicBezTo>
                    <a:pt x="433" y="2734"/>
                    <a:pt x="433" y="2734"/>
                    <a:pt x="373" y="2740"/>
                  </a:cubicBezTo>
                  <a:cubicBezTo>
                    <a:pt x="314" y="2743"/>
                    <a:pt x="314" y="2743"/>
                    <a:pt x="373" y="2747"/>
                  </a:cubicBezTo>
                  <a:cubicBezTo>
                    <a:pt x="391" y="2747"/>
                    <a:pt x="408" y="2748"/>
                    <a:pt x="426" y="2748"/>
                  </a:cubicBezTo>
                  <a:cubicBezTo>
                    <a:pt x="468" y="2748"/>
                    <a:pt x="510" y="2746"/>
                    <a:pt x="552" y="2743"/>
                  </a:cubicBezTo>
                  <a:cubicBezTo>
                    <a:pt x="552" y="2740"/>
                    <a:pt x="552" y="2740"/>
                    <a:pt x="611" y="2740"/>
                  </a:cubicBezTo>
                  <a:cubicBezTo>
                    <a:pt x="611" y="2740"/>
                    <a:pt x="608" y="2743"/>
                    <a:pt x="608" y="2747"/>
                  </a:cubicBezTo>
                  <a:cubicBezTo>
                    <a:pt x="608" y="2750"/>
                    <a:pt x="608" y="2753"/>
                    <a:pt x="668" y="2759"/>
                  </a:cubicBezTo>
                  <a:cubicBezTo>
                    <a:pt x="696" y="2762"/>
                    <a:pt x="740" y="2764"/>
                    <a:pt x="769" y="2764"/>
                  </a:cubicBezTo>
                  <a:cubicBezTo>
                    <a:pt x="799" y="2764"/>
                    <a:pt x="814" y="2762"/>
                    <a:pt x="784" y="2759"/>
                  </a:cubicBezTo>
                  <a:lnTo>
                    <a:pt x="843" y="2756"/>
                  </a:lnTo>
                  <a:cubicBezTo>
                    <a:pt x="1022" y="2756"/>
                    <a:pt x="1022" y="2750"/>
                    <a:pt x="846" y="2750"/>
                  </a:cubicBezTo>
                  <a:cubicBezTo>
                    <a:pt x="668" y="2750"/>
                    <a:pt x="668" y="2750"/>
                    <a:pt x="787" y="2747"/>
                  </a:cubicBezTo>
                  <a:cubicBezTo>
                    <a:pt x="906" y="2747"/>
                    <a:pt x="906" y="2743"/>
                    <a:pt x="906" y="2740"/>
                  </a:cubicBezTo>
                  <a:cubicBezTo>
                    <a:pt x="906" y="2734"/>
                    <a:pt x="906" y="2734"/>
                    <a:pt x="966" y="2734"/>
                  </a:cubicBezTo>
                  <a:cubicBezTo>
                    <a:pt x="976" y="2735"/>
                    <a:pt x="987" y="2735"/>
                    <a:pt x="998" y="2735"/>
                  </a:cubicBezTo>
                  <a:cubicBezTo>
                    <a:pt x="1027" y="2735"/>
                    <a:pt x="1055" y="2732"/>
                    <a:pt x="1085" y="2728"/>
                  </a:cubicBezTo>
                  <a:cubicBezTo>
                    <a:pt x="1085" y="2725"/>
                    <a:pt x="1085" y="2725"/>
                    <a:pt x="1025" y="2725"/>
                  </a:cubicBezTo>
                  <a:cubicBezTo>
                    <a:pt x="1014" y="2725"/>
                    <a:pt x="1005" y="2725"/>
                    <a:pt x="998" y="2725"/>
                  </a:cubicBezTo>
                  <a:cubicBezTo>
                    <a:pt x="970" y="2725"/>
                    <a:pt x="988" y="2721"/>
                    <a:pt x="1085" y="2718"/>
                  </a:cubicBezTo>
                  <a:cubicBezTo>
                    <a:pt x="1144" y="2715"/>
                    <a:pt x="1144" y="2715"/>
                    <a:pt x="1025" y="2715"/>
                  </a:cubicBezTo>
                  <a:cubicBezTo>
                    <a:pt x="909" y="2715"/>
                    <a:pt x="909" y="2709"/>
                    <a:pt x="1028" y="2706"/>
                  </a:cubicBezTo>
                  <a:lnTo>
                    <a:pt x="1028" y="2700"/>
                  </a:lnTo>
                  <a:cubicBezTo>
                    <a:pt x="1002" y="2697"/>
                    <a:pt x="973" y="2695"/>
                    <a:pt x="946" y="2695"/>
                  </a:cubicBezTo>
                  <a:cubicBezTo>
                    <a:pt x="935" y="2695"/>
                    <a:pt x="923" y="2695"/>
                    <a:pt x="912" y="2696"/>
                  </a:cubicBezTo>
                  <a:cubicBezTo>
                    <a:pt x="793" y="2696"/>
                    <a:pt x="793" y="2696"/>
                    <a:pt x="853" y="2693"/>
                  </a:cubicBezTo>
                  <a:cubicBezTo>
                    <a:pt x="912" y="2690"/>
                    <a:pt x="972" y="2690"/>
                    <a:pt x="972" y="2690"/>
                  </a:cubicBezTo>
                  <a:cubicBezTo>
                    <a:pt x="1031" y="2690"/>
                    <a:pt x="1031" y="2687"/>
                    <a:pt x="1031" y="2684"/>
                  </a:cubicBezTo>
                  <a:cubicBezTo>
                    <a:pt x="1031" y="2681"/>
                    <a:pt x="1031" y="2674"/>
                    <a:pt x="972" y="2674"/>
                  </a:cubicBezTo>
                  <a:lnTo>
                    <a:pt x="1031" y="2674"/>
                  </a:lnTo>
                  <a:cubicBezTo>
                    <a:pt x="1031" y="2671"/>
                    <a:pt x="1091" y="2671"/>
                    <a:pt x="1031" y="2671"/>
                  </a:cubicBezTo>
                  <a:cubicBezTo>
                    <a:pt x="1031" y="2671"/>
                    <a:pt x="1034" y="2668"/>
                    <a:pt x="1094" y="2662"/>
                  </a:cubicBezTo>
                  <a:cubicBezTo>
                    <a:pt x="1135" y="2658"/>
                    <a:pt x="1093" y="2650"/>
                    <a:pt x="1022" y="2650"/>
                  </a:cubicBezTo>
                  <a:cubicBezTo>
                    <a:pt x="991" y="2650"/>
                    <a:pt x="954" y="2652"/>
                    <a:pt x="917" y="2656"/>
                  </a:cubicBezTo>
                  <a:lnTo>
                    <a:pt x="917" y="2656"/>
                  </a:lnTo>
                  <a:cubicBezTo>
                    <a:pt x="917" y="2655"/>
                    <a:pt x="918" y="2654"/>
                    <a:pt x="919" y="2653"/>
                  </a:cubicBezTo>
                  <a:cubicBezTo>
                    <a:pt x="897" y="2649"/>
                    <a:pt x="878" y="2646"/>
                    <a:pt x="859" y="2646"/>
                  </a:cubicBezTo>
                  <a:cubicBezTo>
                    <a:pt x="799" y="2646"/>
                    <a:pt x="799" y="2643"/>
                    <a:pt x="799" y="2640"/>
                  </a:cubicBezTo>
                  <a:lnTo>
                    <a:pt x="919" y="2640"/>
                  </a:lnTo>
                  <a:cubicBezTo>
                    <a:pt x="952" y="2641"/>
                    <a:pt x="981" y="2641"/>
                    <a:pt x="1006" y="2641"/>
                  </a:cubicBezTo>
                  <a:cubicBezTo>
                    <a:pt x="1109" y="2641"/>
                    <a:pt x="1123" y="2636"/>
                    <a:pt x="978" y="2634"/>
                  </a:cubicBezTo>
                  <a:lnTo>
                    <a:pt x="1038" y="2634"/>
                  </a:lnTo>
                  <a:cubicBezTo>
                    <a:pt x="1097" y="2634"/>
                    <a:pt x="1097" y="2631"/>
                    <a:pt x="1038" y="2624"/>
                  </a:cubicBezTo>
                  <a:cubicBezTo>
                    <a:pt x="1041" y="2621"/>
                    <a:pt x="922" y="2618"/>
                    <a:pt x="862" y="2618"/>
                  </a:cubicBezTo>
                  <a:cubicBezTo>
                    <a:pt x="803" y="2618"/>
                    <a:pt x="803" y="2615"/>
                    <a:pt x="803" y="2615"/>
                  </a:cubicBezTo>
                  <a:cubicBezTo>
                    <a:pt x="806" y="2612"/>
                    <a:pt x="806" y="2612"/>
                    <a:pt x="862" y="2612"/>
                  </a:cubicBezTo>
                  <a:cubicBezTo>
                    <a:pt x="981" y="2612"/>
                    <a:pt x="981" y="2606"/>
                    <a:pt x="865" y="2602"/>
                  </a:cubicBezTo>
                  <a:lnTo>
                    <a:pt x="925" y="2602"/>
                  </a:lnTo>
                  <a:cubicBezTo>
                    <a:pt x="981" y="2602"/>
                    <a:pt x="1041" y="2599"/>
                    <a:pt x="984" y="2584"/>
                  </a:cubicBezTo>
                  <a:cubicBezTo>
                    <a:pt x="987" y="2571"/>
                    <a:pt x="987" y="2559"/>
                    <a:pt x="1047" y="2559"/>
                  </a:cubicBezTo>
                  <a:cubicBezTo>
                    <a:pt x="1107" y="2559"/>
                    <a:pt x="991" y="2546"/>
                    <a:pt x="872" y="2540"/>
                  </a:cubicBezTo>
                  <a:cubicBezTo>
                    <a:pt x="931" y="2540"/>
                    <a:pt x="931" y="2537"/>
                    <a:pt x="934" y="2530"/>
                  </a:cubicBezTo>
                  <a:cubicBezTo>
                    <a:pt x="934" y="2521"/>
                    <a:pt x="934" y="2521"/>
                    <a:pt x="994" y="2521"/>
                  </a:cubicBezTo>
                  <a:cubicBezTo>
                    <a:pt x="1043" y="2522"/>
                    <a:pt x="1072" y="2523"/>
                    <a:pt x="1080" y="2523"/>
                  </a:cubicBezTo>
                  <a:cubicBezTo>
                    <a:pt x="1092" y="2523"/>
                    <a:pt x="1064" y="2521"/>
                    <a:pt x="994" y="2518"/>
                  </a:cubicBezTo>
                  <a:cubicBezTo>
                    <a:pt x="878" y="2515"/>
                    <a:pt x="937" y="2505"/>
                    <a:pt x="1056" y="2505"/>
                  </a:cubicBezTo>
                  <a:cubicBezTo>
                    <a:pt x="1113" y="2505"/>
                    <a:pt x="1116" y="2502"/>
                    <a:pt x="1116" y="2496"/>
                  </a:cubicBezTo>
                  <a:cubicBezTo>
                    <a:pt x="1056" y="2493"/>
                    <a:pt x="1056" y="2486"/>
                    <a:pt x="1060" y="2477"/>
                  </a:cubicBezTo>
                  <a:cubicBezTo>
                    <a:pt x="1060" y="2468"/>
                    <a:pt x="1060" y="2468"/>
                    <a:pt x="940" y="2468"/>
                  </a:cubicBezTo>
                  <a:cubicBezTo>
                    <a:pt x="825" y="2468"/>
                    <a:pt x="825" y="2465"/>
                    <a:pt x="825" y="2458"/>
                  </a:cubicBezTo>
                  <a:cubicBezTo>
                    <a:pt x="825" y="2455"/>
                    <a:pt x="825" y="2452"/>
                    <a:pt x="884" y="2452"/>
                  </a:cubicBezTo>
                  <a:cubicBezTo>
                    <a:pt x="906" y="2452"/>
                    <a:pt x="925" y="2449"/>
                    <a:pt x="944" y="2446"/>
                  </a:cubicBezTo>
                  <a:cubicBezTo>
                    <a:pt x="947" y="2443"/>
                    <a:pt x="947" y="2439"/>
                    <a:pt x="1006" y="2439"/>
                  </a:cubicBezTo>
                  <a:cubicBezTo>
                    <a:pt x="1006" y="2439"/>
                    <a:pt x="1066" y="2436"/>
                    <a:pt x="1066" y="2430"/>
                  </a:cubicBezTo>
                  <a:cubicBezTo>
                    <a:pt x="1066" y="2424"/>
                    <a:pt x="1066" y="2418"/>
                    <a:pt x="1125" y="2418"/>
                  </a:cubicBezTo>
                  <a:cubicBezTo>
                    <a:pt x="1125" y="2414"/>
                    <a:pt x="1125" y="2414"/>
                    <a:pt x="1066" y="2414"/>
                  </a:cubicBezTo>
                  <a:cubicBezTo>
                    <a:pt x="1009" y="2414"/>
                    <a:pt x="950" y="2411"/>
                    <a:pt x="1009" y="2399"/>
                  </a:cubicBezTo>
                  <a:cubicBezTo>
                    <a:pt x="1013" y="2389"/>
                    <a:pt x="1013" y="2380"/>
                    <a:pt x="953" y="2380"/>
                  </a:cubicBezTo>
                  <a:cubicBezTo>
                    <a:pt x="953" y="2377"/>
                    <a:pt x="953" y="2377"/>
                    <a:pt x="1013" y="2377"/>
                  </a:cubicBezTo>
                  <a:cubicBezTo>
                    <a:pt x="1132" y="2377"/>
                    <a:pt x="1132" y="2370"/>
                    <a:pt x="1016" y="2364"/>
                  </a:cubicBezTo>
                  <a:cubicBezTo>
                    <a:pt x="956" y="2364"/>
                    <a:pt x="956" y="2361"/>
                    <a:pt x="1016" y="2358"/>
                  </a:cubicBezTo>
                  <a:cubicBezTo>
                    <a:pt x="1016" y="2358"/>
                    <a:pt x="1016" y="2355"/>
                    <a:pt x="956" y="2352"/>
                  </a:cubicBezTo>
                  <a:cubicBezTo>
                    <a:pt x="900" y="2349"/>
                    <a:pt x="900" y="2349"/>
                    <a:pt x="959" y="2342"/>
                  </a:cubicBezTo>
                  <a:cubicBezTo>
                    <a:pt x="1019" y="2342"/>
                    <a:pt x="1019" y="2339"/>
                    <a:pt x="1019" y="2336"/>
                  </a:cubicBezTo>
                  <a:cubicBezTo>
                    <a:pt x="959" y="2330"/>
                    <a:pt x="966" y="2292"/>
                    <a:pt x="1025" y="2289"/>
                  </a:cubicBezTo>
                  <a:cubicBezTo>
                    <a:pt x="966" y="2286"/>
                    <a:pt x="966" y="2286"/>
                    <a:pt x="966" y="2283"/>
                  </a:cubicBezTo>
                  <a:cubicBezTo>
                    <a:pt x="1085" y="2280"/>
                    <a:pt x="1028" y="2276"/>
                    <a:pt x="909" y="2276"/>
                  </a:cubicBezTo>
                  <a:lnTo>
                    <a:pt x="909" y="2280"/>
                  </a:lnTo>
                  <a:lnTo>
                    <a:pt x="909" y="2283"/>
                  </a:lnTo>
                  <a:cubicBezTo>
                    <a:pt x="790" y="2283"/>
                    <a:pt x="790" y="2273"/>
                    <a:pt x="969" y="2273"/>
                  </a:cubicBezTo>
                  <a:cubicBezTo>
                    <a:pt x="1088" y="2270"/>
                    <a:pt x="1088" y="2270"/>
                    <a:pt x="969" y="2267"/>
                  </a:cubicBezTo>
                  <a:cubicBezTo>
                    <a:pt x="853" y="2264"/>
                    <a:pt x="853" y="2261"/>
                    <a:pt x="972" y="2258"/>
                  </a:cubicBezTo>
                  <a:cubicBezTo>
                    <a:pt x="1088" y="2258"/>
                    <a:pt x="1088" y="2258"/>
                    <a:pt x="972" y="2255"/>
                  </a:cubicBezTo>
                  <a:cubicBezTo>
                    <a:pt x="737" y="2248"/>
                    <a:pt x="677" y="2239"/>
                    <a:pt x="915" y="2239"/>
                  </a:cubicBezTo>
                  <a:cubicBezTo>
                    <a:pt x="931" y="2240"/>
                    <a:pt x="946" y="2240"/>
                    <a:pt x="962" y="2240"/>
                  </a:cubicBezTo>
                  <a:cubicBezTo>
                    <a:pt x="1005" y="2240"/>
                    <a:pt x="1050" y="2237"/>
                    <a:pt x="1091" y="2233"/>
                  </a:cubicBezTo>
                  <a:cubicBezTo>
                    <a:pt x="1069" y="2229"/>
                    <a:pt x="1046" y="2227"/>
                    <a:pt x="1023" y="2227"/>
                  </a:cubicBezTo>
                  <a:cubicBezTo>
                    <a:pt x="1007" y="2227"/>
                    <a:pt x="991" y="2228"/>
                    <a:pt x="975" y="2229"/>
                  </a:cubicBezTo>
                  <a:cubicBezTo>
                    <a:pt x="943" y="2230"/>
                    <a:pt x="920" y="2231"/>
                    <a:pt x="905" y="2231"/>
                  </a:cubicBezTo>
                  <a:cubicBezTo>
                    <a:pt x="864" y="2231"/>
                    <a:pt x="888" y="2228"/>
                    <a:pt x="975" y="2223"/>
                  </a:cubicBezTo>
                  <a:cubicBezTo>
                    <a:pt x="1154" y="2211"/>
                    <a:pt x="1154" y="2204"/>
                    <a:pt x="1038" y="2195"/>
                  </a:cubicBezTo>
                  <a:cubicBezTo>
                    <a:pt x="955" y="2186"/>
                    <a:pt x="931" y="2179"/>
                    <a:pt x="968" y="2179"/>
                  </a:cubicBezTo>
                  <a:cubicBezTo>
                    <a:pt x="983" y="2179"/>
                    <a:pt x="1007" y="2180"/>
                    <a:pt x="1041" y="2182"/>
                  </a:cubicBezTo>
                  <a:cubicBezTo>
                    <a:pt x="1099" y="2186"/>
                    <a:pt x="1128" y="2187"/>
                    <a:pt x="1135" y="2187"/>
                  </a:cubicBezTo>
                  <a:cubicBezTo>
                    <a:pt x="1143" y="2187"/>
                    <a:pt x="1129" y="2186"/>
                    <a:pt x="1100" y="2182"/>
                  </a:cubicBezTo>
                  <a:cubicBezTo>
                    <a:pt x="1100" y="2176"/>
                    <a:pt x="1100" y="2170"/>
                    <a:pt x="1100" y="2167"/>
                  </a:cubicBezTo>
                  <a:cubicBezTo>
                    <a:pt x="1075" y="2163"/>
                    <a:pt x="1048" y="2160"/>
                    <a:pt x="1022" y="2159"/>
                  </a:cubicBezTo>
                  <a:lnTo>
                    <a:pt x="1022" y="2159"/>
                  </a:lnTo>
                  <a:cubicBezTo>
                    <a:pt x="1115" y="2156"/>
                    <a:pt x="1150" y="2150"/>
                    <a:pt x="1044" y="2145"/>
                  </a:cubicBezTo>
                  <a:cubicBezTo>
                    <a:pt x="1047" y="2142"/>
                    <a:pt x="1047" y="2139"/>
                    <a:pt x="1047" y="2139"/>
                  </a:cubicBezTo>
                  <a:cubicBezTo>
                    <a:pt x="1047" y="2135"/>
                    <a:pt x="1047" y="2135"/>
                    <a:pt x="987" y="2132"/>
                  </a:cubicBezTo>
                  <a:cubicBezTo>
                    <a:pt x="928" y="2129"/>
                    <a:pt x="987" y="2123"/>
                    <a:pt x="1047" y="2120"/>
                  </a:cubicBezTo>
                  <a:cubicBezTo>
                    <a:pt x="1107" y="2117"/>
                    <a:pt x="1166" y="2114"/>
                    <a:pt x="1110" y="2114"/>
                  </a:cubicBezTo>
                  <a:cubicBezTo>
                    <a:pt x="1050" y="2114"/>
                    <a:pt x="991" y="2107"/>
                    <a:pt x="931" y="2104"/>
                  </a:cubicBezTo>
                  <a:cubicBezTo>
                    <a:pt x="891" y="2102"/>
                    <a:pt x="909" y="2100"/>
                    <a:pt x="943" y="2100"/>
                  </a:cubicBezTo>
                  <a:cubicBezTo>
                    <a:pt x="957" y="2100"/>
                    <a:pt x="974" y="2100"/>
                    <a:pt x="991" y="2101"/>
                  </a:cubicBezTo>
                  <a:cubicBezTo>
                    <a:pt x="1002" y="2102"/>
                    <a:pt x="1012" y="2102"/>
                    <a:pt x="1023" y="2102"/>
                  </a:cubicBezTo>
                  <a:cubicBezTo>
                    <a:pt x="1053" y="2102"/>
                    <a:pt x="1082" y="2099"/>
                    <a:pt x="1110" y="2095"/>
                  </a:cubicBezTo>
                  <a:cubicBezTo>
                    <a:pt x="1113" y="2092"/>
                    <a:pt x="1113" y="2085"/>
                    <a:pt x="1053" y="2085"/>
                  </a:cubicBezTo>
                  <a:cubicBezTo>
                    <a:pt x="994" y="2085"/>
                    <a:pt x="997" y="2067"/>
                    <a:pt x="1056" y="2063"/>
                  </a:cubicBezTo>
                  <a:lnTo>
                    <a:pt x="1056" y="2057"/>
                  </a:lnTo>
                  <a:cubicBezTo>
                    <a:pt x="1056" y="2054"/>
                    <a:pt x="1000" y="2051"/>
                    <a:pt x="1000" y="2048"/>
                  </a:cubicBezTo>
                  <a:cubicBezTo>
                    <a:pt x="1000" y="2048"/>
                    <a:pt x="1000" y="2045"/>
                    <a:pt x="940" y="2041"/>
                  </a:cubicBezTo>
                  <a:cubicBezTo>
                    <a:pt x="940" y="2035"/>
                    <a:pt x="940" y="2032"/>
                    <a:pt x="1000" y="2032"/>
                  </a:cubicBezTo>
                  <a:cubicBezTo>
                    <a:pt x="884" y="2029"/>
                    <a:pt x="884" y="2029"/>
                    <a:pt x="1003" y="2026"/>
                  </a:cubicBezTo>
                  <a:cubicBezTo>
                    <a:pt x="1119" y="2026"/>
                    <a:pt x="1119" y="2026"/>
                    <a:pt x="1003" y="2023"/>
                  </a:cubicBezTo>
                  <a:cubicBezTo>
                    <a:pt x="944" y="2020"/>
                    <a:pt x="944" y="2020"/>
                    <a:pt x="1003" y="2016"/>
                  </a:cubicBezTo>
                  <a:cubicBezTo>
                    <a:pt x="1063" y="2016"/>
                    <a:pt x="1063" y="2013"/>
                    <a:pt x="1003" y="2013"/>
                  </a:cubicBezTo>
                  <a:cubicBezTo>
                    <a:pt x="887" y="2010"/>
                    <a:pt x="828" y="2001"/>
                    <a:pt x="947" y="2001"/>
                  </a:cubicBezTo>
                  <a:cubicBezTo>
                    <a:pt x="947" y="2001"/>
                    <a:pt x="947" y="1998"/>
                    <a:pt x="887" y="1994"/>
                  </a:cubicBezTo>
                  <a:cubicBezTo>
                    <a:pt x="771" y="1991"/>
                    <a:pt x="771" y="1991"/>
                    <a:pt x="887" y="1991"/>
                  </a:cubicBezTo>
                  <a:cubicBezTo>
                    <a:pt x="1006" y="1988"/>
                    <a:pt x="1006" y="1985"/>
                    <a:pt x="890" y="1982"/>
                  </a:cubicBezTo>
                  <a:cubicBezTo>
                    <a:pt x="890" y="1982"/>
                    <a:pt x="831" y="1979"/>
                    <a:pt x="890" y="1976"/>
                  </a:cubicBezTo>
                  <a:cubicBezTo>
                    <a:pt x="946" y="1970"/>
                    <a:pt x="1004" y="1950"/>
                    <a:pt x="915" y="1950"/>
                  </a:cubicBezTo>
                  <a:cubicBezTo>
                    <a:pt x="908" y="1950"/>
                    <a:pt x="901" y="1950"/>
                    <a:pt x="893" y="1951"/>
                  </a:cubicBezTo>
                  <a:lnTo>
                    <a:pt x="893" y="1944"/>
                  </a:lnTo>
                  <a:cubicBezTo>
                    <a:pt x="956" y="1938"/>
                    <a:pt x="956" y="1935"/>
                    <a:pt x="897" y="1932"/>
                  </a:cubicBezTo>
                  <a:lnTo>
                    <a:pt x="857" y="1930"/>
                  </a:lnTo>
                  <a:lnTo>
                    <a:pt x="857" y="1930"/>
                  </a:lnTo>
                  <a:cubicBezTo>
                    <a:pt x="861" y="1930"/>
                    <a:pt x="865" y="1930"/>
                    <a:pt x="870" y="1930"/>
                  </a:cubicBezTo>
                  <a:cubicBezTo>
                    <a:pt x="899" y="1930"/>
                    <a:pt x="929" y="1927"/>
                    <a:pt x="956" y="1922"/>
                  </a:cubicBezTo>
                  <a:cubicBezTo>
                    <a:pt x="956" y="1919"/>
                    <a:pt x="956" y="1919"/>
                    <a:pt x="897" y="1919"/>
                  </a:cubicBezTo>
                  <a:cubicBezTo>
                    <a:pt x="879" y="1920"/>
                    <a:pt x="867" y="1921"/>
                    <a:pt x="859" y="1921"/>
                  </a:cubicBezTo>
                  <a:cubicBezTo>
                    <a:pt x="839" y="1921"/>
                    <a:pt x="840" y="1918"/>
                    <a:pt x="840" y="1916"/>
                  </a:cubicBezTo>
                  <a:cubicBezTo>
                    <a:pt x="878" y="1910"/>
                    <a:pt x="919" y="1910"/>
                    <a:pt x="959" y="1910"/>
                  </a:cubicBezTo>
                  <a:lnTo>
                    <a:pt x="959" y="1907"/>
                  </a:lnTo>
                  <a:cubicBezTo>
                    <a:pt x="840" y="1907"/>
                    <a:pt x="840" y="1904"/>
                    <a:pt x="900" y="1904"/>
                  </a:cubicBezTo>
                  <a:cubicBezTo>
                    <a:pt x="959" y="1900"/>
                    <a:pt x="959" y="1897"/>
                    <a:pt x="959" y="1894"/>
                  </a:cubicBezTo>
                  <a:cubicBezTo>
                    <a:pt x="922" y="1894"/>
                    <a:pt x="936" y="1893"/>
                    <a:pt x="948" y="1893"/>
                  </a:cubicBezTo>
                  <a:cubicBezTo>
                    <a:pt x="954" y="1893"/>
                    <a:pt x="960" y="1893"/>
                    <a:pt x="959" y="1894"/>
                  </a:cubicBezTo>
                  <a:lnTo>
                    <a:pt x="1019" y="1894"/>
                  </a:lnTo>
                  <a:cubicBezTo>
                    <a:pt x="1078" y="1891"/>
                    <a:pt x="1019" y="1891"/>
                    <a:pt x="959" y="1891"/>
                  </a:cubicBezTo>
                  <a:cubicBezTo>
                    <a:pt x="959" y="1891"/>
                    <a:pt x="962" y="1888"/>
                    <a:pt x="962" y="1885"/>
                  </a:cubicBezTo>
                  <a:cubicBezTo>
                    <a:pt x="962" y="1883"/>
                    <a:pt x="962" y="1880"/>
                    <a:pt x="941" y="1880"/>
                  </a:cubicBezTo>
                  <a:cubicBezTo>
                    <a:pt x="933" y="1880"/>
                    <a:pt x="920" y="1881"/>
                    <a:pt x="903" y="1882"/>
                  </a:cubicBezTo>
                  <a:cubicBezTo>
                    <a:pt x="865" y="1882"/>
                    <a:pt x="825" y="1882"/>
                    <a:pt x="787" y="1878"/>
                  </a:cubicBezTo>
                  <a:cubicBezTo>
                    <a:pt x="747" y="1878"/>
                    <a:pt x="760" y="1877"/>
                    <a:pt x="774" y="1877"/>
                  </a:cubicBezTo>
                  <a:cubicBezTo>
                    <a:pt x="780" y="1877"/>
                    <a:pt x="787" y="1877"/>
                    <a:pt x="787" y="1878"/>
                  </a:cubicBezTo>
                  <a:cubicBezTo>
                    <a:pt x="825" y="1878"/>
                    <a:pt x="865" y="1878"/>
                    <a:pt x="903" y="1875"/>
                  </a:cubicBezTo>
                  <a:cubicBezTo>
                    <a:pt x="918" y="1873"/>
                    <a:pt x="932" y="1871"/>
                    <a:pt x="946" y="1871"/>
                  </a:cubicBezTo>
                  <a:cubicBezTo>
                    <a:pt x="951" y="1871"/>
                    <a:pt x="957" y="1871"/>
                    <a:pt x="962" y="1872"/>
                  </a:cubicBezTo>
                  <a:cubicBezTo>
                    <a:pt x="973" y="1873"/>
                    <a:pt x="982" y="1873"/>
                    <a:pt x="990" y="1873"/>
                  </a:cubicBezTo>
                  <a:cubicBezTo>
                    <a:pt x="1071" y="1873"/>
                    <a:pt x="1020" y="1859"/>
                    <a:pt x="966" y="1857"/>
                  </a:cubicBezTo>
                  <a:cubicBezTo>
                    <a:pt x="846" y="1850"/>
                    <a:pt x="850" y="1847"/>
                    <a:pt x="966" y="1847"/>
                  </a:cubicBezTo>
                  <a:cubicBezTo>
                    <a:pt x="1085" y="1847"/>
                    <a:pt x="969" y="1841"/>
                    <a:pt x="790" y="1838"/>
                  </a:cubicBezTo>
                  <a:lnTo>
                    <a:pt x="615" y="1835"/>
                  </a:lnTo>
                  <a:lnTo>
                    <a:pt x="790" y="1835"/>
                  </a:lnTo>
                  <a:cubicBezTo>
                    <a:pt x="1028" y="1831"/>
                    <a:pt x="1028" y="1831"/>
                    <a:pt x="912" y="1822"/>
                  </a:cubicBezTo>
                  <a:cubicBezTo>
                    <a:pt x="853" y="1816"/>
                    <a:pt x="853" y="1816"/>
                    <a:pt x="912" y="1816"/>
                  </a:cubicBezTo>
                  <a:cubicBezTo>
                    <a:pt x="972" y="1816"/>
                    <a:pt x="972" y="1813"/>
                    <a:pt x="972" y="1803"/>
                  </a:cubicBezTo>
                  <a:cubicBezTo>
                    <a:pt x="975" y="1794"/>
                    <a:pt x="975" y="1791"/>
                    <a:pt x="915" y="1791"/>
                  </a:cubicBezTo>
                  <a:cubicBezTo>
                    <a:pt x="915" y="1791"/>
                    <a:pt x="915" y="1788"/>
                    <a:pt x="915" y="1784"/>
                  </a:cubicBezTo>
                  <a:cubicBezTo>
                    <a:pt x="1018" y="1782"/>
                    <a:pt x="990" y="1774"/>
                    <a:pt x="905" y="1774"/>
                  </a:cubicBezTo>
                  <a:cubicBezTo>
                    <a:pt x="891" y="1774"/>
                    <a:pt x="876" y="1775"/>
                    <a:pt x="859" y="1775"/>
                  </a:cubicBezTo>
                  <a:cubicBezTo>
                    <a:pt x="859" y="1775"/>
                    <a:pt x="859" y="1772"/>
                    <a:pt x="859" y="1769"/>
                  </a:cubicBezTo>
                  <a:lnTo>
                    <a:pt x="919" y="1769"/>
                  </a:lnTo>
                  <a:cubicBezTo>
                    <a:pt x="978" y="1769"/>
                    <a:pt x="978" y="1763"/>
                    <a:pt x="981" y="1737"/>
                  </a:cubicBezTo>
                  <a:cubicBezTo>
                    <a:pt x="984" y="1709"/>
                    <a:pt x="987" y="1706"/>
                    <a:pt x="868" y="1706"/>
                  </a:cubicBezTo>
                  <a:cubicBezTo>
                    <a:pt x="749" y="1703"/>
                    <a:pt x="749" y="1700"/>
                    <a:pt x="868" y="1700"/>
                  </a:cubicBezTo>
                  <a:cubicBezTo>
                    <a:pt x="928" y="1700"/>
                    <a:pt x="987" y="1697"/>
                    <a:pt x="928" y="1697"/>
                  </a:cubicBezTo>
                  <a:cubicBezTo>
                    <a:pt x="928" y="1697"/>
                    <a:pt x="928" y="1687"/>
                    <a:pt x="987" y="1684"/>
                  </a:cubicBezTo>
                  <a:cubicBezTo>
                    <a:pt x="1110" y="1675"/>
                    <a:pt x="1050" y="1672"/>
                    <a:pt x="991" y="1672"/>
                  </a:cubicBezTo>
                  <a:cubicBezTo>
                    <a:pt x="956" y="1673"/>
                    <a:pt x="936" y="1673"/>
                    <a:pt x="927" y="1673"/>
                  </a:cubicBezTo>
                  <a:cubicBezTo>
                    <a:pt x="906" y="1673"/>
                    <a:pt x="949" y="1671"/>
                    <a:pt x="991" y="1669"/>
                  </a:cubicBezTo>
                  <a:cubicBezTo>
                    <a:pt x="1050" y="1665"/>
                    <a:pt x="1110" y="1662"/>
                    <a:pt x="1050" y="1662"/>
                  </a:cubicBezTo>
                  <a:cubicBezTo>
                    <a:pt x="994" y="1659"/>
                    <a:pt x="937" y="1640"/>
                    <a:pt x="1053" y="1640"/>
                  </a:cubicBezTo>
                  <a:cubicBezTo>
                    <a:pt x="1053" y="1640"/>
                    <a:pt x="1053" y="1637"/>
                    <a:pt x="1056" y="1634"/>
                  </a:cubicBezTo>
                  <a:cubicBezTo>
                    <a:pt x="997" y="1634"/>
                    <a:pt x="997" y="1628"/>
                    <a:pt x="997" y="1622"/>
                  </a:cubicBezTo>
                  <a:cubicBezTo>
                    <a:pt x="1000" y="1615"/>
                    <a:pt x="1000" y="1612"/>
                    <a:pt x="1060" y="1612"/>
                  </a:cubicBezTo>
                  <a:cubicBezTo>
                    <a:pt x="1075" y="1613"/>
                    <a:pt x="1086" y="1613"/>
                    <a:pt x="1093" y="1613"/>
                  </a:cubicBezTo>
                  <a:cubicBezTo>
                    <a:pt x="1112" y="1613"/>
                    <a:pt x="1101" y="1610"/>
                    <a:pt x="1060" y="1606"/>
                  </a:cubicBezTo>
                  <a:cubicBezTo>
                    <a:pt x="1060" y="1600"/>
                    <a:pt x="940" y="1596"/>
                    <a:pt x="944" y="1593"/>
                  </a:cubicBezTo>
                  <a:lnTo>
                    <a:pt x="944" y="1593"/>
                  </a:lnTo>
                  <a:cubicBezTo>
                    <a:pt x="933" y="1594"/>
                    <a:pt x="922" y="1595"/>
                    <a:pt x="911" y="1595"/>
                  </a:cubicBezTo>
                  <a:cubicBezTo>
                    <a:pt x="881" y="1595"/>
                    <a:pt x="852" y="1592"/>
                    <a:pt x="825" y="1587"/>
                  </a:cubicBezTo>
                  <a:lnTo>
                    <a:pt x="1003" y="1587"/>
                  </a:lnTo>
                  <a:cubicBezTo>
                    <a:pt x="1003" y="1584"/>
                    <a:pt x="1003" y="1581"/>
                    <a:pt x="944" y="1581"/>
                  </a:cubicBezTo>
                  <a:cubicBezTo>
                    <a:pt x="1003" y="1578"/>
                    <a:pt x="1003" y="1575"/>
                    <a:pt x="1006" y="1568"/>
                  </a:cubicBezTo>
                  <a:cubicBezTo>
                    <a:pt x="1006" y="1562"/>
                    <a:pt x="1006" y="1556"/>
                    <a:pt x="947" y="1553"/>
                  </a:cubicBezTo>
                  <a:cubicBezTo>
                    <a:pt x="1066" y="1549"/>
                    <a:pt x="1069" y="1531"/>
                    <a:pt x="950" y="1528"/>
                  </a:cubicBezTo>
                  <a:cubicBezTo>
                    <a:pt x="893" y="1528"/>
                    <a:pt x="893" y="1524"/>
                    <a:pt x="953" y="1521"/>
                  </a:cubicBezTo>
                  <a:cubicBezTo>
                    <a:pt x="1013" y="1515"/>
                    <a:pt x="1013" y="1518"/>
                    <a:pt x="953" y="1512"/>
                  </a:cubicBezTo>
                  <a:cubicBezTo>
                    <a:pt x="893" y="1509"/>
                    <a:pt x="953" y="1506"/>
                    <a:pt x="1013" y="1502"/>
                  </a:cubicBezTo>
                  <a:cubicBezTo>
                    <a:pt x="1132" y="1499"/>
                    <a:pt x="1132" y="1496"/>
                    <a:pt x="1075" y="1493"/>
                  </a:cubicBezTo>
                  <a:cubicBezTo>
                    <a:pt x="1016" y="1487"/>
                    <a:pt x="1016" y="1480"/>
                    <a:pt x="1016" y="1477"/>
                  </a:cubicBezTo>
                  <a:cubicBezTo>
                    <a:pt x="988" y="1473"/>
                    <a:pt x="959" y="1470"/>
                    <a:pt x="931" y="1470"/>
                  </a:cubicBezTo>
                  <a:cubicBezTo>
                    <a:pt x="920" y="1470"/>
                    <a:pt x="910" y="1470"/>
                    <a:pt x="900" y="1471"/>
                  </a:cubicBezTo>
                  <a:cubicBezTo>
                    <a:pt x="840" y="1471"/>
                    <a:pt x="781" y="1468"/>
                    <a:pt x="781" y="1468"/>
                  </a:cubicBezTo>
                  <a:cubicBezTo>
                    <a:pt x="748" y="1464"/>
                    <a:pt x="754" y="1463"/>
                    <a:pt x="766" y="1463"/>
                  </a:cubicBezTo>
                  <a:cubicBezTo>
                    <a:pt x="774" y="1463"/>
                    <a:pt x="784" y="1464"/>
                    <a:pt x="784" y="1465"/>
                  </a:cubicBezTo>
                  <a:cubicBezTo>
                    <a:pt x="803" y="1466"/>
                    <a:pt x="822" y="1467"/>
                    <a:pt x="842" y="1467"/>
                  </a:cubicBezTo>
                  <a:cubicBezTo>
                    <a:pt x="861" y="1467"/>
                    <a:pt x="881" y="1466"/>
                    <a:pt x="900" y="1465"/>
                  </a:cubicBezTo>
                  <a:cubicBezTo>
                    <a:pt x="959" y="1462"/>
                    <a:pt x="962" y="1455"/>
                    <a:pt x="962" y="1452"/>
                  </a:cubicBezTo>
                  <a:cubicBezTo>
                    <a:pt x="962" y="1449"/>
                    <a:pt x="962" y="1443"/>
                    <a:pt x="962" y="1440"/>
                  </a:cubicBezTo>
                  <a:cubicBezTo>
                    <a:pt x="1025" y="1430"/>
                    <a:pt x="1025" y="1424"/>
                    <a:pt x="966" y="1424"/>
                  </a:cubicBezTo>
                  <a:lnTo>
                    <a:pt x="906" y="1424"/>
                  </a:lnTo>
                  <a:cubicBezTo>
                    <a:pt x="1025" y="1421"/>
                    <a:pt x="1028" y="1386"/>
                    <a:pt x="912" y="1383"/>
                  </a:cubicBezTo>
                  <a:lnTo>
                    <a:pt x="972" y="1383"/>
                  </a:lnTo>
                  <a:cubicBezTo>
                    <a:pt x="1031" y="1383"/>
                    <a:pt x="1031" y="1380"/>
                    <a:pt x="1031" y="1374"/>
                  </a:cubicBezTo>
                  <a:cubicBezTo>
                    <a:pt x="1031" y="1371"/>
                    <a:pt x="975" y="1358"/>
                    <a:pt x="975" y="1349"/>
                  </a:cubicBezTo>
                  <a:cubicBezTo>
                    <a:pt x="978" y="1333"/>
                    <a:pt x="978" y="1324"/>
                    <a:pt x="919" y="1324"/>
                  </a:cubicBezTo>
                  <a:cubicBezTo>
                    <a:pt x="919" y="1321"/>
                    <a:pt x="919" y="1321"/>
                    <a:pt x="978" y="1321"/>
                  </a:cubicBezTo>
                  <a:cubicBezTo>
                    <a:pt x="996" y="1322"/>
                    <a:pt x="1008" y="1322"/>
                    <a:pt x="1017" y="1322"/>
                  </a:cubicBezTo>
                  <a:cubicBezTo>
                    <a:pt x="1038" y="1322"/>
                    <a:pt x="1038" y="1320"/>
                    <a:pt x="1038" y="1318"/>
                  </a:cubicBezTo>
                  <a:cubicBezTo>
                    <a:pt x="1000" y="1314"/>
                    <a:pt x="959" y="1314"/>
                    <a:pt x="922" y="1314"/>
                  </a:cubicBezTo>
                  <a:cubicBezTo>
                    <a:pt x="862" y="1314"/>
                    <a:pt x="862" y="1311"/>
                    <a:pt x="922" y="1305"/>
                  </a:cubicBezTo>
                  <a:cubicBezTo>
                    <a:pt x="981" y="1299"/>
                    <a:pt x="984" y="1286"/>
                    <a:pt x="925" y="1280"/>
                  </a:cubicBezTo>
                  <a:cubicBezTo>
                    <a:pt x="925" y="1277"/>
                    <a:pt x="928" y="1274"/>
                    <a:pt x="984" y="1274"/>
                  </a:cubicBezTo>
                  <a:cubicBezTo>
                    <a:pt x="1044" y="1271"/>
                    <a:pt x="1107" y="1264"/>
                    <a:pt x="987" y="1258"/>
                  </a:cubicBezTo>
                  <a:cubicBezTo>
                    <a:pt x="987" y="1255"/>
                    <a:pt x="987" y="1255"/>
                    <a:pt x="1047" y="1255"/>
                  </a:cubicBezTo>
                  <a:cubicBezTo>
                    <a:pt x="1107" y="1249"/>
                    <a:pt x="1166" y="1252"/>
                    <a:pt x="1047" y="1245"/>
                  </a:cubicBezTo>
                  <a:cubicBezTo>
                    <a:pt x="991" y="1239"/>
                    <a:pt x="991" y="1230"/>
                    <a:pt x="1050" y="1224"/>
                  </a:cubicBezTo>
                  <a:cubicBezTo>
                    <a:pt x="1053" y="1220"/>
                    <a:pt x="1053" y="1217"/>
                    <a:pt x="994" y="1217"/>
                  </a:cubicBezTo>
                  <a:lnTo>
                    <a:pt x="934" y="1217"/>
                  </a:lnTo>
                  <a:cubicBezTo>
                    <a:pt x="1053" y="1214"/>
                    <a:pt x="1053" y="1214"/>
                    <a:pt x="934" y="1211"/>
                  </a:cubicBezTo>
                  <a:cubicBezTo>
                    <a:pt x="875" y="1211"/>
                    <a:pt x="878" y="1208"/>
                    <a:pt x="934" y="1208"/>
                  </a:cubicBezTo>
                  <a:cubicBezTo>
                    <a:pt x="994" y="1205"/>
                    <a:pt x="997" y="1202"/>
                    <a:pt x="997" y="1202"/>
                  </a:cubicBezTo>
                  <a:cubicBezTo>
                    <a:pt x="997" y="1198"/>
                    <a:pt x="940" y="1183"/>
                    <a:pt x="940" y="1167"/>
                  </a:cubicBezTo>
                  <a:cubicBezTo>
                    <a:pt x="944" y="1139"/>
                    <a:pt x="947" y="1130"/>
                    <a:pt x="887" y="1130"/>
                  </a:cubicBezTo>
                  <a:cubicBezTo>
                    <a:pt x="828" y="1126"/>
                    <a:pt x="828" y="1126"/>
                    <a:pt x="887" y="1123"/>
                  </a:cubicBezTo>
                  <a:cubicBezTo>
                    <a:pt x="947" y="1120"/>
                    <a:pt x="947" y="1117"/>
                    <a:pt x="947" y="1114"/>
                  </a:cubicBezTo>
                  <a:cubicBezTo>
                    <a:pt x="950" y="1111"/>
                    <a:pt x="950" y="1108"/>
                    <a:pt x="1009" y="1108"/>
                  </a:cubicBezTo>
                  <a:cubicBezTo>
                    <a:pt x="950" y="1104"/>
                    <a:pt x="950" y="1104"/>
                    <a:pt x="950" y="1101"/>
                  </a:cubicBezTo>
                  <a:cubicBezTo>
                    <a:pt x="1009" y="1101"/>
                    <a:pt x="1009" y="1098"/>
                    <a:pt x="950" y="1095"/>
                  </a:cubicBezTo>
                  <a:cubicBezTo>
                    <a:pt x="834" y="1092"/>
                    <a:pt x="834" y="1092"/>
                    <a:pt x="950" y="1092"/>
                  </a:cubicBezTo>
                  <a:cubicBezTo>
                    <a:pt x="1001" y="1092"/>
                    <a:pt x="1054" y="1085"/>
                    <a:pt x="1031" y="1085"/>
                  </a:cubicBezTo>
                  <a:cubicBezTo>
                    <a:pt x="1027" y="1085"/>
                    <a:pt x="1021" y="1085"/>
                    <a:pt x="1013" y="1086"/>
                  </a:cubicBezTo>
                  <a:cubicBezTo>
                    <a:pt x="953" y="1086"/>
                    <a:pt x="953" y="1079"/>
                    <a:pt x="893" y="1073"/>
                  </a:cubicBezTo>
                  <a:cubicBezTo>
                    <a:pt x="893" y="1070"/>
                    <a:pt x="897" y="1067"/>
                    <a:pt x="953" y="1067"/>
                  </a:cubicBezTo>
                  <a:cubicBezTo>
                    <a:pt x="1013" y="1064"/>
                    <a:pt x="956" y="1048"/>
                    <a:pt x="900" y="1045"/>
                  </a:cubicBezTo>
                  <a:cubicBezTo>
                    <a:pt x="840" y="1045"/>
                    <a:pt x="840" y="1042"/>
                    <a:pt x="900" y="1042"/>
                  </a:cubicBezTo>
                  <a:cubicBezTo>
                    <a:pt x="959" y="1042"/>
                    <a:pt x="959" y="1039"/>
                    <a:pt x="959" y="1035"/>
                  </a:cubicBezTo>
                  <a:cubicBezTo>
                    <a:pt x="900" y="1032"/>
                    <a:pt x="959" y="1032"/>
                    <a:pt x="1019" y="1032"/>
                  </a:cubicBezTo>
                  <a:cubicBezTo>
                    <a:pt x="1035" y="1033"/>
                    <a:pt x="1046" y="1034"/>
                    <a:pt x="1055" y="1034"/>
                  </a:cubicBezTo>
                  <a:cubicBezTo>
                    <a:pt x="1078" y="1034"/>
                    <a:pt x="1078" y="1031"/>
                    <a:pt x="1078" y="1026"/>
                  </a:cubicBezTo>
                  <a:cubicBezTo>
                    <a:pt x="1019" y="1023"/>
                    <a:pt x="1022" y="1010"/>
                    <a:pt x="1022" y="1001"/>
                  </a:cubicBezTo>
                  <a:cubicBezTo>
                    <a:pt x="1025" y="982"/>
                    <a:pt x="966" y="979"/>
                    <a:pt x="850" y="973"/>
                  </a:cubicBezTo>
                  <a:lnTo>
                    <a:pt x="731" y="970"/>
                  </a:lnTo>
                  <a:lnTo>
                    <a:pt x="850" y="970"/>
                  </a:lnTo>
                  <a:cubicBezTo>
                    <a:pt x="909" y="970"/>
                    <a:pt x="1028" y="967"/>
                    <a:pt x="1028" y="967"/>
                  </a:cubicBezTo>
                  <a:cubicBezTo>
                    <a:pt x="987" y="963"/>
                    <a:pt x="950" y="963"/>
                    <a:pt x="909" y="963"/>
                  </a:cubicBezTo>
                  <a:cubicBezTo>
                    <a:pt x="850" y="963"/>
                    <a:pt x="850" y="960"/>
                    <a:pt x="912" y="954"/>
                  </a:cubicBezTo>
                  <a:cubicBezTo>
                    <a:pt x="972" y="948"/>
                    <a:pt x="972" y="945"/>
                    <a:pt x="912" y="941"/>
                  </a:cubicBezTo>
                  <a:cubicBezTo>
                    <a:pt x="912" y="938"/>
                    <a:pt x="912" y="935"/>
                    <a:pt x="972" y="932"/>
                  </a:cubicBezTo>
                  <a:cubicBezTo>
                    <a:pt x="975" y="929"/>
                    <a:pt x="975" y="929"/>
                    <a:pt x="915" y="929"/>
                  </a:cubicBezTo>
                  <a:cubicBezTo>
                    <a:pt x="856" y="929"/>
                    <a:pt x="856" y="926"/>
                    <a:pt x="915" y="923"/>
                  </a:cubicBezTo>
                  <a:cubicBezTo>
                    <a:pt x="1034" y="920"/>
                    <a:pt x="1034" y="910"/>
                    <a:pt x="975" y="910"/>
                  </a:cubicBezTo>
                  <a:cubicBezTo>
                    <a:pt x="915" y="910"/>
                    <a:pt x="919" y="907"/>
                    <a:pt x="919" y="901"/>
                  </a:cubicBezTo>
                  <a:cubicBezTo>
                    <a:pt x="919" y="898"/>
                    <a:pt x="919" y="894"/>
                    <a:pt x="859" y="891"/>
                  </a:cubicBezTo>
                  <a:cubicBezTo>
                    <a:pt x="859" y="888"/>
                    <a:pt x="862" y="885"/>
                    <a:pt x="862" y="885"/>
                  </a:cubicBezTo>
                  <a:cubicBezTo>
                    <a:pt x="881" y="885"/>
                    <a:pt x="900" y="885"/>
                    <a:pt x="919" y="888"/>
                  </a:cubicBezTo>
                  <a:lnTo>
                    <a:pt x="978" y="885"/>
                  </a:lnTo>
                  <a:cubicBezTo>
                    <a:pt x="981" y="879"/>
                    <a:pt x="981" y="876"/>
                    <a:pt x="922" y="873"/>
                  </a:cubicBezTo>
                  <a:cubicBezTo>
                    <a:pt x="803" y="869"/>
                    <a:pt x="803" y="869"/>
                    <a:pt x="922" y="869"/>
                  </a:cubicBezTo>
                  <a:cubicBezTo>
                    <a:pt x="981" y="869"/>
                    <a:pt x="1041" y="866"/>
                    <a:pt x="981" y="863"/>
                  </a:cubicBezTo>
                  <a:cubicBezTo>
                    <a:pt x="865" y="860"/>
                    <a:pt x="925" y="857"/>
                    <a:pt x="984" y="857"/>
                  </a:cubicBezTo>
                  <a:cubicBezTo>
                    <a:pt x="1023" y="858"/>
                    <a:pt x="1049" y="859"/>
                    <a:pt x="1062" y="859"/>
                  </a:cubicBezTo>
                  <a:cubicBezTo>
                    <a:pt x="1087" y="859"/>
                    <a:pt x="1062" y="856"/>
                    <a:pt x="984" y="847"/>
                  </a:cubicBezTo>
                  <a:cubicBezTo>
                    <a:pt x="984" y="841"/>
                    <a:pt x="928" y="829"/>
                    <a:pt x="928" y="819"/>
                  </a:cubicBezTo>
                  <a:cubicBezTo>
                    <a:pt x="931" y="804"/>
                    <a:pt x="931" y="797"/>
                    <a:pt x="991" y="794"/>
                  </a:cubicBezTo>
                  <a:cubicBezTo>
                    <a:pt x="1002" y="794"/>
                    <a:pt x="1012" y="794"/>
                    <a:pt x="1021" y="794"/>
                  </a:cubicBezTo>
                  <a:lnTo>
                    <a:pt x="1021" y="794"/>
                  </a:lnTo>
                  <a:cubicBezTo>
                    <a:pt x="1030" y="794"/>
                    <a:pt x="1040" y="794"/>
                    <a:pt x="1050" y="794"/>
                  </a:cubicBezTo>
                  <a:cubicBezTo>
                    <a:pt x="1053" y="794"/>
                    <a:pt x="1056" y="794"/>
                    <a:pt x="1059" y="794"/>
                  </a:cubicBezTo>
                  <a:lnTo>
                    <a:pt x="1059" y="794"/>
                  </a:lnTo>
                  <a:cubicBezTo>
                    <a:pt x="1049" y="794"/>
                    <a:pt x="1037" y="794"/>
                    <a:pt x="1021" y="794"/>
                  </a:cubicBezTo>
                  <a:lnTo>
                    <a:pt x="1021" y="794"/>
                  </a:lnTo>
                  <a:cubicBezTo>
                    <a:pt x="932" y="794"/>
                    <a:pt x="934" y="790"/>
                    <a:pt x="934" y="782"/>
                  </a:cubicBezTo>
                  <a:cubicBezTo>
                    <a:pt x="994" y="772"/>
                    <a:pt x="937" y="766"/>
                    <a:pt x="878" y="763"/>
                  </a:cubicBezTo>
                  <a:lnTo>
                    <a:pt x="878" y="769"/>
                  </a:lnTo>
                  <a:cubicBezTo>
                    <a:pt x="759" y="769"/>
                    <a:pt x="759" y="766"/>
                    <a:pt x="818" y="760"/>
                  </a:cubicBezTo>
                  <a:cubicBezTo>
                    <a:pt x="847" y="758"/>
                    <a:pt x="874" y="755"/>
                    <a:pt x="902" y="755"/>
                  </a:cubicBezTo>
                  <a:cubicBezTo>
                    <a:pt x="914" y="755"/>
                    <a:pt x="925" y="756"/>
                    <a:pt x="937" y="757"/>
                  </a:cubicBezTo>
                  <a:cubicBezTo>
                    <a:pt x="978" y="757"/>
                    <a:pt x="1019" y="757"/>
                    <a:pt x="1056" y="750"/>
                  </a:cubicBezTo>
                  <a:cubicBezTo>
                    <a:pt x="1056" y="748"/>
                    <a:pt x="1056" y="746"/>
                    <a:pt x="1035" y="746"/>
                  </a:cubicBezTo>
                  <a:cubicBezTo>
                    <a:pt x="1027" y="746"/>
                    <a:pt x="1014" y="746"/>
                    <a:pt x="997" y="747"/>
                  </a:cubicBezTo>
                  <a:cubicBezTo>
                    <a:pt x="937" y="747"/>
                    <a:pt x="937" y="747"/>
                    <a:pt x="940" y="744"/>
                  </a:cubicBezTo>
                  <a:cubicBezTo>
                    <a:pt x="940" y="741"/>
                    <a:pt x="940" y="738"/>
                    <a:pt x="881" y="735"/>
                  </a:cubicBezTo>
                  <a:cubicBezTo>
                    <a:pt x="821" y="735"/>
                    <a:pt x="821" y="728"/>
                    <a:pt x="825" y="725"/>
                  </a:cubicBezTo>
                  <a:cubicBezTo>
                    <a:pt x="884" y="722"/>
                    <a:pt x="884" y="716"/>
                    <a:pt x="884" y="716"/>
                  </a:cubicBezTo>
                  <a:lnTo>
                    <a:pt x="944" y="716"/>
                  </a:lnTo>
                  <a:cubicBezTo>
                    <a:pt x="1003" y="716"/>
                    <a:pt x="1063" y="713"/>
                    <a:pt x="1063" y="713"/>
                  </a:cubicBezTo>
                  <a:cubicBezTo>
                    <a:pt x="1041" y="710"/>
                    <a:pt x="1022" y="710"/>
                    <a:pt x="1003" y="710"/>
                  </a:cubicBezTo>
                  <a:cubicBezTo>
                    <a:pt x="944" y="710"/>
                    <a:pt x="953" y="631"/>
                    <a:pt x="956" y="622"/>
                  </a:cubicBezTo>
                  <a:cubicBezTo>
                    <a:pt x="1008" y="616"/>
                    <a:pt x="1015" y="609"/>
                    <a:pt x="977" y="609"/>
                  </a:cubicBezTo>
                  <a:cubicBezTo>
                    <a:pt x="971" y="609"/>
                    <a:pt x="964" y="609"/>
                    <a:pt x="956" y="609"/>
                  </a:cubicBezTo>
                  <a:cubicBezTo>
                    <a:pt x="900" y="609"/>
                    <a:pt x="900" y="594"/>
                    <a:pt x="903" y="575"/>
                  </a:cubicBezTo>
                  <a:cubicBezTo>
                    <a:pt x="906" y="550"/>
                    <a:pt x="909" y="534"/>
                    <a:pt x="850" y="534"/>
                  </a:cubicBezTo>
                  <a:cubicBezTo>
                    <a:pt x="850" y="534"/>
                    <a:pt x="850" y="531"/>
                    <a:pt x="850" y="525"/>
                  </a:cubicBezTo>
                  <a:cubicBezTo>
                    <a:pt x="853" y="518"/>
                    <a:pt x="793" y="512"/>
                    <a:pt x="793" y="509"/>
                  </a:cubicBezTo>
                  <a:cubicBezTo>
                    <a:pt x="751" y="507"/>
                    <a:pt x="740" y="505"/>
                    <a:pt x="758" y="505"/>
                  </a:cubicBezTo>
                  <a:cubicBezTo>
                    <a:pt x="765" y="505"/>
                    <a:pt x="777" y="505"/>
                    <a:pt x="793" y="506"/>
                  </a:cubicBezTo>
                  <a:cubicBezTo>
                    <a:pt x="834" y="506"/>
                    <a:pt x="875" y="506"/>
                    <a:pt x="912" y="503"/>
                  </a:cubicBezTo>
                  <a:cubicBezTo>
                    <a:pt x="888" y="497"/>
                    <a:pt x="863" y="495"/>
                    <a:pt x="839" y="495"/>
                  </a:cubicBezTo>
                  <a:cubicBezTo>
                    <a:pt x="824" y="495"/>
                    <a:pt x="810" y="495"/>
                    <a:pt x="796" y="496"/>
                  </a:cubicBezTo>
                  <a:cubicBezTo>
                    <a:pt x="737" y="496"/>
                    <a:pt x="737" y="493"/>
                    <a:pt x="737" y="493"/>
                  </a:cubicBezTo>
                  <a:cubicBezTo>
                    <a:pt x="737" y="490"/>
                    <a:pt x="737" y="490"/>
                    <a:pt x="796" y="490"/>
                  </a:cubicBezTo>
                  <a:lnTo>
                    <a:pt x="915" y="490"/>
                  </a:lnTo>
                  <a:lnTo>
                    <a:pt x="915" y="487"/>
                  </a:lnTo>
                  <a:cubicBezTo>
                    <a:pt x="856" y="487"/>
                    <a:pt x="856" y="484"/>
                    <a:pt x="856" y="484"/>
                  </a:cubicBezTo>
                  <a:cubicBezTo>
                    <a:pt x="856" y="481"/>
                    <a:pt x="856" y="481"/>
                    <a:pt x="975" y="481"/>
                  </a:cubicBezTo>
                  <a:cubicBezTo>
                    <a:pt x="1094" y="481"/>
                    <a:pt x="1094" y="478"/>
                    <a:pt x="975" y="475"/>
                  </a:cubicBezTo>
                  <a:lnTo>
                    <a:pt x="919" y="465"/>
                  </a:lnTo>
                  <a:cubicBezTo>
                    <a:pt x="1034" y="462"/>
                    <a:pt x="919" y="456"/>
                    <a:pt x="859" y="453"/>
                  </a:cubicBezTo>
                  <a:cubicBezTo>
                    <a:pt x="978" y="449"/>
                    <a:pt x="978" y="446"/>
                    <a:pt x="862" y="443"/>
                  </a:cubicBezTo>
                  <a:cubicBezTo>
                    <a:pt x="803" y="443"/>
                    <a:pt x="803" y="440"/>
                    <a:pt x="862" y="437"/>
                  </a:cubicBezTo>
                  <a:cubicBezTo>
                    <a:pt x="922" y="434"/>
                    <a:pt x="922" y="431"/>
                    <a:pt x="922" y="424"/>
                  </a:cubicBezTo>
                  <a:cubicBezTo>
                    <a:pt x="865" y="421"/>
                    <a:pt x="868" y="399"/>
                    <a:pt x="872" y="371"/>
                  </a:cubicBezTo>
                  <a:cubicBezTo>
                    <a:pt x="875" y="343"/>
                    <a:pt x="878" y="324"/>
                    <a:pt x="818" y="324"/>
                  </a:cubicBezTo>
                  <a:cubicBezTo>
                    <a:pt x="818" y="321"/>
                    <a:pt x="818" y="321"/>
                    <a:pt x="878" y="318"/>
                  </a:cubicBezTo>
                  <a:cubicBezTo>
                    <a:pt x="937" y="318"/>
                    <a:pt x="937" y="315"/>
                    <a:pt x="821" y="312"/>
                  </a:cubicBezTo>
                  <a:cubicBezTo>
                    <a:pt x="762" y="308"/>
                    <a:pt x="702" y="308"/>
                    <a:pt x="821" y="308"/>
                  </a:cubicBezTo>
                  <a:cubicBezTo>
                    <a:pt x="881" y="308"/>
                    <a:pt x="881" y="302"/>
                    <a:pt x="881" y="287"/>
                  </a:cubicBezTo>
                  <a:cubicBezTo>
                    <a:pt x="884" y="277"/>
                    <a:pt x="884" y="265"/>
                    <a:pt x="828" y="265"/>
                  </a:cubicBezTo>
                  <a:cubicBezTo>
                    <a:pt x="793" y="261"/>
                    <a:pt x="778" y="259"/>
                    <a:pt x="784" y="259"/>
                  </a:cubicBezTo>
                  <a:cubicBezTo>
                    <a:pt x="789" y="259"/>
                    <a:pt x="803" y="260"/>
                    <a:pt x="828" y="261"/>
                  </a:cubicBezTo>
                  <a:cubicBezTo>
                    <a:pt x="838" y="262"/>
                    <a:pt x="848" y="262"/>
                    <a:pt x="857" y="262"/>
                  </a:cubicBezTo>
                  <a:cubicBezTo>
                    <a:pt x="953" y="262"/>
                    <a:pt x="996" y="248"/>
                    <a:pt x="890" y="240"/>
                  </a:cubicBezTo>
                  <a:cubicBezTo>
                    <a:pt x="890" y="236"/>
                    <a:pt x="890" y="233"/>
                    <a:pt x="950" y="233"/>
                  </a:cubicBezTo>
                  <a:cubicBezTo>
                    <a:pt x="950" y="230"/>
                    <a:pt x="950" y="227"/>
                    <a:pt x="893" y="218"/>
                  </a:cubicBezTo>
                  <a:cubicBezTo>
                    <a:pt x="893" y="214"/>
                    <a:pt x="893" y="199"/>
                    <a:pt x="897" y="192"/>
                  </a:cubicBezTo>
                  <a:cubicBezTo>
                    <a:pt x="897" y="186"/>
                    <a:pt x="837" y="180"/>
                    <a:pt x="837" y="180"/>
                  </a:cubicBezTo>
                  <a:cubicBezTo>
                    <a:pt x="837" y="179"/>
                    <a:pt x="837" y="178"/>
                    <a:pt x="838" y="177"/>
                  </a:cubicBezTo>
                  <a:lnTo>
                    <a:pt x="838" y="177"/>
                  </a:lnTo>
                  <a:cubicBezTo>
                    <a:pt x="897" y="177"/>
                    <a:pt x="900" y="161"/>
                    <a:pt x="903" y="139"/>
                  </a:cubicBezTo>
                  <a:cubicBezTo>
                    <a:pt x="906" y="114"/>
                    <a:pt x="909" y="95"/>
                    <a:pt x="969" y="92"/>
                  </a:cubicBezTo>
                  <a:cubicBezTo>
                    <a:pt x="969" y="92"/>
                    <a:pt x="969" y="89"/>
                    <a:pt x="909" y="86"/>
                  </a:cubicBezTo>
                  <a:cubicBezTo>
                    <a:pt x="793" y="83"/>
                    <a:pt x="793" y="80"/>
                    <a:pt x="853" y="77"/>
                  </a:cubicBezTo>
                  <a:cubicBezTo>
                    <a:pt x="972" y="73"/>
                    <a:pt x="972" y="61"/>
                    <a:pt x="856" y="58"/>
                  </a:cubicBezTo>
                  <a:lnTo>
                    <a:pt x="912" y="58"/>
                  </a:lnTo>
                  <a:cubicBezTo>
                    <a:pt x="1031" y="55"/>
                    <a:pt x="975" y="45"/>
                    <a:pt x="856" y="42"/>
                  </a:cubicBezTo>
                  <a:cubicBezTo>
                    <a:pt x="915" y="36"/>
                    <a:pt x="975" y="33"/>
                    <a:pt x="919" y="30"/>
                  </a:cubicBezTo>
                  <a:cubicBezTo>
                    <a:pt x="919" y="26"/>
                    <a:pt x="919" y="26"/>
                    <a:pt x="1034" y="26"/>
                  </a:cubicBezTo>
                  <a:cubicBezTo>
                    <a:pt x="1051" y="28"/>
                    <a:pt x="1068" y="28"/>
                    <a:pt x="1085" y="28"/>
                  </a:cubicBezTo>
                  <a:cubicBezTo>
                    <a:pt x="1108" y="28"/>
                    <a:pt x="1132" y="27"/>
                    <a:pt x="1154" y="23"/>
                  </a:cubicBezTo>
                  <a:cubicBezTo>
                    <a:pt x="1116" y="20"/>
                    <a:pt x="1075" y="20"/>
                    <a:pt x="1038" y="20"/>
                  </a:cubicBezTo>
                  <a:cubicBezTo>
                    <a:pt x="1038" y="20"/>
                    <a:pt x="1038" y="17"/>
                    <a:pt x="1038" y="14"/>
                  </a:cubicBezTo>
                  <a:cubicBezTo>
                    <a:pt x="1038" y="14"/>
                    <a:pt x="1038" y="11"/>
                    <a:pt x="978" y="11"/>
                  </a:cubicBezTo>
                  <a:cubicBezTo>
                    <a:pt x="919" y="11"/>
                    <a:pt x="919" y="8"/>
                    <a:pt x="922" y="4"/>
                  </a:cubicBezTo>
                  <a:cubicBezTo>
                    <a:pt x="961" y="4"/>
                    <a:pt x="948" y="3"/>
                    <a:pt x="917" y="3"/>
                  </a:cubicBezTo>
                  <a:cubicBezTo>
                    <a:pt x="902" y="3"/>
                    <a:pt x="882" y="3"/>
                    <a:pt x="862" y="4"/>
                  </a:cubicBezTo>
                  <a:cubicBezTo>
                    <a:pt x="850" y="5"/>
                    <a:pt x="839" y="6"/>
                    <a:pt x="827" y="6"/>
                  </a:cubicBezTo>
                  <a:cubicBezTo>
                    <a:pt x="799" y="6"/>
                    <a:pt x="772" y="4"/>
                    <a:pt x="743" y="1"/>
                  </a:cubicBezTo>
                  <a:lnTo>
                    <a:pt x="627" y="1"/>
                  </a:lnTo>
                  <a:cubicBezTo>
                    <a:pt x="605" y="0"/>
                    <a:pt x="584" y="0"/>
                    <a:pt x="5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3" name="Google Shape;12723;p53">
              <a:extLst>
                <a:ext uri="{FF2B5EF4-FFF2-40B4-BE49-F238E27FC236}">
                  <a16:creationId xmlns:a16="http://schemas.microsoft.com/office/drawing/2014/main" id="{C62F2240-01FA-691A-BC44-85A59E469B60}"/>
                </a:ext>
              </a:extLst>
            </p:cNvPr>
            <p:cNvSpPr/>
            <p:nvPr/>
          </p:nvSpPr>
          <p:spPr>
            <a:xfrm>
              <a:off x="3300235" y="3047473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418" y="21"/>
                  </a:moveTo>
                  <a:cubicBezTo>
                    <a:pt x="448" y="21"/>
                    <a:pt x="506" y="23"/>
                    <a:pt x="564" y="26"/>
                  </a:cubicBezTo>
                  <a:cubicBezTo>
                    <a:pt x="684" y="29"/>
                    <a:pt x="684" y="29"/>
                    <a:pt x="564" y="29"/>
                  </a:cubicBezTo>
                  <a:cubicBezTo>
                    <a:pt x="553" y="30"/>
                    <a:pt x="542" y="30"/>
                    <a:pt x="531" y="30"/>
                  </a:cubicBezTo>
                  <a:cubicBezTo>
                    <a:pt x="503" y="30"/>
                    <a:pt x="475" y="28"/>
                    <a:pt x="448" y="26"/>
                  </a:cubicBezTo>
                  <a:cubicBezTo>
                    <a:pt x="389" y="23"/>
                    <a:pt x="389" y="21"/>
                    <a:pt x="418" y="21"/>
                  </a:cubicBezTo>
                  <a:close/>
                  <a:moveTo>
                    <a:pt x="505" y="477"/>
                  </a:moveTo>
                  <a:cubicBezTo>
                    <a:pt x="542" y="477"/>
                    <a:pt x="583" y="477"/>
                    <a:pt x="621" y="483"/>
                  </a:cubicBezTo>
                  <a:cubicBezTo>
                    <a:pt x="596" y="485"/>
                    <a:pt x="572" y="485"/>
                    <a:pt x="547" y="485"/>
                  </a:cubicBezTo>
                  <a:cubicBezTo>
                    <a:pt x="512" y="485"/>
                    <a:pt x="478" y="484"/>
                    <a:pt x="445" y="480"/>
                  </a:cubicBezTo>
                  <a:cubicBezTo>
                    <a:pt x="445" y="477"/>
                    <a:pt x="445" y="477"/>
                    <a:pt x="505" y="477"/>
                  </a:cubicBezTo>
                  <a:close/>
                  <a:moveTo>
                    <a:pt x="665" y="587"/>
                  </a:moveTo>
                  <a:cubicBezTo>
                    <a:pt x="665" y="587"/>
                    <a:pt x="724" y="587"/>
                    <a:pt x="784" y="590"/>
                  </a:cubicBezTo>
                  <a:cubicBezTo>
                    <a:pt x="784" y="590"/>
                    <a:pt x="843" y="596"/>
                    <a:pt x="784" y="596"/>
                  </a:cubicBezTo>
                  <a:lnTo>
                    <a:pt x="724" y="596"/>
                  </a:lnTo>
                  <a:cubicBezTo>
                    <a:pt x="665" y="590"/>
                    <a:pt x="608" y="587"/>
                    <a:pt x="665" y="587"/>
                  </a:cubicBezTo>
                  <a:close/>
                  <a:moveTo>
                    <a:pt x="709" y="718"/>
                  </a:moveTo>
                  <a:cubicBezTo>
                    <a:pt x="727" y="718"/>
                    <a:pt x="746" y="718"/>
                    <a:pt x="765" y="722"/>
                  </a:cubicBezTo>
                  <a:cubicBezTo>
                    <a:pt x="765" y="722"/>
                    <a:pt x="705" y="725"/>
                    <a:pt x="649" y="725"/>
                  </a:cubicBezTo>
                  <a:lnTo>
                    <a:pt x="649" y="722"/>
                  </a:lnTo>
                  <a:cubicBezTo>
                    <a:pt x="668" y="718"/>
                    <a:pt x="687" y="718"/>
                    <a:pt x="709" y="718"/>
                  </a:cubicBezTo>
                  <a:close/>
                  <a:moveTo>
                    <a:pt x="821" y="750"/>
                  </a:moveTo>
                  <a:lnTo>
                    <a:pt x="821" y="753"/>
                  </a:lnTo>
                  <a:lnTo>
                    <a:pt x="762" y="756"/>
                  </a:lnTo>
                  <a:lnTo>
                    <a:pt x="762" y="753"/>
                  </a:lnTo>
                  <a:cubicBezTo>
                    <a:pt x="762" y="750"/>
                    <a:pt x="762" y="750"/>
                    <a:pt x="821" y="750"/>
                  </a:cubicBezTo>
                  <a:close/>
                  <a:moveTo>
                    <a:pt x="855" y="760"/>
                  </a:moveTo>
                  <a:cubicBezTo>
                    <a:pt x="848" y="760"/>
                    <a:pt x="848" y="761"/>
                    <a:pt x="878" y="762"/>
                  </a:cubicBezTo>
                  <a:cubicBezTo>
                    <a:pt x="878" y="761"/>
                    <a:pt x="863" y="760"/>
                    <a:pt x="855" y="760"/>
                  </a:cubicBezTo>
                  <a:close/>
                  <a:moveTo>
                    <a:pt x="818" y="784"/>
                  </a:moveTo>
                  <a:lnTo>
                    <a:pt x="815" y="787"/>
                  </a:lnTo>
                  <a:lnTo>
                    <a:pt x="756" y="790"/>
                  </a:lnTo>
                  <a:lnTo>
                    <a:pt x="759" y="787"/>
                  </a:lnTo>
                  <a:cubicBezTo>
                    <a:pt x="759" y="784"/>
                    <a:pt x="759" y="784"/>
                    <a:pt x="818" y="784"/>
                  </a:cubicBezTo>
                  <a:close/>
                  <a:moveTo>
                    <a:pt x="1088" y="795"/>
                  </a:moveTo>
                  <a:cubicBezTo>
                    <a:pt x="1084" y="795"/>
                    <a:pt x="1074" y="796"/>
                    <a:pt x="1059" y="796"/>
                  </a:cubicBezTo>
                  <a:lnTo>
                    <a:pt x="1059" y="796"/>
                  </a:lnTo>
                  <a:cubicBezTo>
                    <a:pt x="1085" y="796"/>
                    <a:pt x="1093" y="795"/>
                    <a:pt x="1088" y="795"/>
                  </a:cubicBezTo>
                  <a:close/>
                  <a:moveTo>
                    <a:pt x="756" y="806"/>
                  </a:moveTo>
                  <a:cubicBezTo>
                    <a:pt x="815" y="806"/>
                    <a:pt x="815" y="806"/>
                    <a:pt x="812" y="809"/>
                  </a:cubicBezTo>
                  <a:cubicBezTo>
                    <a:pt x="812" y="813"/>
                    <a:pt x="812" y="814"/>
                    <a:pt x="800" y="814"/>
                  </a:cubicBezTo>
                  <a:cubicBezTo>
                    <a:pt x="792" y="814"/>
                    <a:pt x="777" y="814"/>
                    <a:pt x="752" y="812"/>
                  </a:cubicBezTo>
                  <a:cubicBezTo>
                    <a:pt x="696" y="809"/>
                    <a:pt x="696" y="806"/>
                    <a:pt x="756" y="806"/>
                  </a:cubicBezTo>
                  <a:close/>
                  <a:moveTo>
                    <a:pt x="339" y="831"/>
                  </a:moveTo>
                  <a:cubicBezTo>
                    <a:pt x="376" y="831"/>
                    <a:pt x="417" y="831"/>
                    <a:pt x="455" y="834"/>
                  </a:cubicBezTo>
                  <a:lnTo>
                    <a:pt x="395" y="837"/>
                  </a:lnTo>
                  <a:lnTo>
                    <a:pt x="336" y="834"/>
                  </a:lnTo>
                  <a:lnTo>
                    <a:pt x="339" y="831"/>
                  </a:lnTo>
                  <a:close/>
                  <a:moveTo>
                    <a:pt x="452" y="872"/>
                  </a:moveTo>
                  <a:cubicBezTo>
                    <a:pt x="470" y="872"/>
                    <a:pt x="489" y="872"/>
                    <a:pt x="508" y="875"/>
                  </a:cubicBezTo>
                  <a:lnTo>
                    <a:pt x="448" y="878"/>
                  </a:lnTo>
                  <a:cubicBezTo>
                    <a:pt x="389" y="878"/>
                    <a:pt x="392" y="875"/>
                    <a:pt x="392" y="875"/>
                  </a:cubicBezTo>
                  <a:cubicBezTo>
                    <a:pt x="392" y="872"/>
                    <a:pt x="392" y="872"/>
                    <a:pt x="452" y="872"/>
                  </a:cubicBezTo>
                  <a:close/>
                  <a:moveTo>
                    <a:pt x="744" y="1143"/>
                  </a:moveTo>
                  <a:cubicBezTo>
                    <a:pt x="772" y="1143"/>
                    <a:pt x="799" y="1146"/>
                    <a:pt x="828" y="1148"/>
                  </a:cubicBezTo>
                  <a:lnTo>
                    <a:pt x="825" y="1151"/>
                  </a:lnTo>
                  <a:cubicBezTo>
                    <a:pt x="768" y="1151"/>
                    <a:pt x="709" y="1148"/>
                    <a:pt x="709" y="1148"/>
                  </a:cubicBezTo>
                  <a:lnTo>
                    <a:pt x="709" y="1145"/>
                  </a:lnTo>
                  <a:cubicBezTo>
                    <a:pt x="721" y="1144"/>
                    <a:pt x="732" y="1143"/>
                    <a:pt x="744" y="1143"/>
                  </a:cubicBezTo>
                  <a:close/>
                  <a:moveTo>
                    <a:pt x="809" y="1273"/>
                  </a:moveTo>
                  <a:cubicBezTo>
                    <a:pt x="868" y="1273"/>
                    <a:pt x="868" y="1279"/>
                    <a:pt x="868" y="1282"/>
                  </a:cubicBezTo>
                  <a:cubicBezTo>
                    <a:pt x="853" y="1285"/>
                    <a:pt x="837" y="1286"/>
                    <a:pt x="822" y="1286"/>
                  </a:cubicBezTo>
                  <a:cubicBezTo>
                    <a:pt x="797" y="1286"/>
                    <a:pt x="773" y="1283"/>
                    <a:pt x="749" y="1279"/>
                  </a:cubicBezTo>
                  <a:cubicBezTo>
                    <a:pt x="749" y="1273"/>
                    <a:pt x="749" y="1273"/>
                    <a:pt x="809" y="1273"/>
                  </a:cubicBezTo>
                  <a:close/>
                  <a:moveTo>
                    <a:pt x="753" y="1504"/>
                  </a:moveTo>
                  <a:cubicBezTo>
                    <a:pt x="781" y="1504"/>
                    <a:pt x="808" y="1506"/>
                    <a:pt x="837" y="1508"/>
                  </a:cubicBezTo>
                  <a:lnTo>
                    <a:pt x="778" y="1511"/>
                  </a:lnTo>
                  <a:lnTo>
                    <a:pt x="718" y="1508"/>
                  </a:lnTo>
                  <a:lnTo>
                    <a:pt x="718" y="1505"/>
                  </a:lnTo>
                  <a:cubicBezTo>
                    <a:pt x="730" y="1504"/>
                    <a:pt x="742" y="1504"/>
                    <a:pt x="753" y="1504"/>
                  </a:cubicBezTo>
                  <a:close/>
                  <a:moveTo>
                    <a:pt x="358" y="1546"/>
                  </a:moveTo>
                  <a:cubicBezTo>
                    <a:pt x="398" y="1546"/>
                    <a:pt x="436" y="1546"/>
                    <a:pt x="477" y="1549"/>
                  </a:cubicBezTo>
                  <a:lnTo>
                    <a:pt x="477" y="1552"/>
                  </a:lnTo>
                  <a:cubicBezTo>
                    <a:pt x="417" y="1552"/>
                    <a:pt x="358" y="1549"/>
                    <a:pt x="358" y="1549"/>
                  </a:cubicBezTo>
                  <a:lnTo>
                    <a:pt x="358" y="1546"/>
                  </a:lnTo>
                  <a:close/>
                  <a:moveTo>
                    <a:pt x="825" y="1602"/>
                  </a:moveTo>
                  <a:cubicBezTo>
                    <a:pt x="884" y="1602"/>
                    <a:pt x="940" y="1605"/>
                    <a:pt x="940" y="1605"/>
                  </a:cubicBezTo>
                  <a:cubicBezTo>
                    <a:pt x="940" y="1606"/>
                    <a:pt x="928" y="1607"/>
                    <a:pt x="908" y="1607"/>
                  </a:cubicBezTo>
                  <a:cubicBezTo>
                    <a:pt x="869" y="1607"/>
                    <a:pt x="805" y="1605"/>
                    <a:pt x="765" y="1605"/>
                  </a:cubicBezTo>
                  <a:cubicBezTo>
                    <a:pt x="765" y="1602"/>
                    <a:pt x="765" y="1602"/>
                    <a:pt x="825" y="1602"/>
                  </a:cubicBezTo>
                  <a:close/>
                  <a:moveTo>
                    <a:pt x="847" y="1679"/>
                  </a:moveTo>
                  <a:cubicBezTo>
                    <a:pt x="875" y="1679"/>
                    <a:pt x="902" y="1681"/>
                    <a:pt x="931" y="1684"/>
                  </a:cubicBezTo>
                  <a:lnTo>
                    <a:pt x="872" y="1687"/>
                  </a:lnTo>
                  <a:lnTo>
                    <a:pt x="812" y="1684"/>
                  </a:lnTo>
                  <a:lnTo>
                    <a:pt x="812" y="1680"/>
                  </a:lnTo>
                  <a:cubicBezTo>
                    <a:pt x="824" y="1680"/>
                    <a:pt x="836" y="1679"/>
                    <a:pt x="847" y="1679"/>
                  </a:cubicBezTo>
                  <a:close/>
                  <a:moveTo>
                    <a:pt x="774" y="1877"/>
                  </a:moveTo>
                  <a:cubicBezTo>
                    <a:pt x="780" y="1877"/>
                    <a:pt x="787" y="1877"/>
                    <a:pt x="787" y="1878"/>
                  </a:cubicBezTo>
                  <a:cubicBezTo>
                    <a:pt x="747" y="1878"/>
                    <a:pt x="760" y="1877"/>
                    <a:pt x="774" y="1877"/>
                  </a:cubicBezTo>
                  <a:close/>
                  <a:moveTo>
                    <a:pt x="665" y="1890"/>
                  </a:moveTo>
                  <a:cubicBezTo>
                    <a:pt x="705" y="1890"/>
                    <a:pt x="746" y="1890"/>
                    <a:pt x="784" y="1894"/>
                  </a:cubicBezTo>
                  <a:lnTo>
                    <a:pt x="724" y="1897"/>
                  </a:lnTo>
                  <a:lnTo>
                    <a:pt x="665" y="1894"/>
                  </a:lnTo>
                  <a:lnTo>
                    <a:pt x="665" y="1890"/>
                  </a:lnTo>
                  <a:close/>
                  <a:moveTo>
                    <a:pt x="721" y="1916"/>
                  </a:moveTo>
                  <a:cubicBezTo>
                    <a:pt x="781" y="1916"/>
                    <a:pt x="781" y="1916"/>
                    <a:pt x="781" y="1919"/>
                  </a:cubicBezTo>
                  <a:cubicBezTo>
                    <a:pt x="781" y="1919"/>
                    <a:pt x="721" y="1922"/>
                    <a:pt x="662" y="1922"/>
                  </a:cubicBezTo>
                  <a:cubicBezTo>
                    <a:pt x="602" y="1922"/>
                    <a:pt x="602" y="1919"/>
                    <a:pt x="721" y="1916"/>
                  </a:cubicBezTo>
                  <a:close/>
                  <a:moveTo>
                    <a:pt x="834" y="1969"/>
                  </a:moveTo>
                  <a:cubicBezTo>
                    <a:pt x="893" y="1969"/>
                    <a:pt x="834" y="1972"/>
                    <a:pt x="831" y="1975"/>
                  </a:cubicBezTo>
                  <a:cubicBezTo>
                    <a:pt x="806" y="1976"/>
                    <a:pt x="792" y="1977"/>
                    <a:pt x="783" y="1977"/>
                  </a:cubicBezTo>
                  <a:cubicBezTo>
                    <a:pt x="772" y="1977"/>
                    <a:pt x="773" y="1976"/>
                    <a:pt x="774" y="1972"/>
                  </a:cubicBezTo>
                  <a:cubicBezTo>
                    <a:pt x="793" y="1969"/>
                    <a:pt x="812" y="1969"/>
                    <a:pt x="834" y="1969"/>
                  </a:cubicBezTo>
                  <a:close/>
                  <a:moveTo>
                    <a:pt x="2012" y="1988"/>
                  </a:moveTo>
                  <a:cubicBezTo>
                    <a:pt x="1953" y="1988"/>
                    <a:pt x="1953" y="1988"/>
                    <a:pt x="1953" y="1994"/>
                  </a:cubicBezTo>
                  <a:cubicBezTo>
                    <a:pt x="1953" y="1994"/>
                    <a:pt x="2012" y="1997"/>
                    <a:pt x="2072" y="1997"/>
                  </a:cubicBezTo>
                  <a:cubicBezTo>
                    <a:pt x="2128" y="1997"/>
                    <a:pt x="2128" y="1994"/>
                    <a:pt x="2012" y="1988"/>
                  </a:cubicBezTo>
                  <a:close/>
                  <a:moveTo>
                    <a:pt x="63" y="1991"/>
                  </a:moveTo>
                  <a:cubicBezTo>
                    <a:pt x="3" y="1991"/>
                    <a:pt x="3" y="1991"/>
                    <a:pt x="3" y="1994"/>
                  </a:cubicBezTo>
                  <a:cubicBezTo>
                    <a:pt x="2" y="1998"/>
                    <a:pt x="1" y="1999"/>
                    <a:pt x="13" y="1999"/>
                  </a:cubicBezTo>
                  <a:cubicBezTo>
                    <a:pt x="21" y="1999"/>
                    <a:pt x="35" y="1998"/>
                    <a:pt x="60" y="1997"/>
                  </a:cubicBezTo>
                  <a:cubicBezTo>
                    <a:pt x="63" y="1994"/>
                    <a:pt x="63" y="1991"/>
                    <a:pt x="63" y="1991"/>
                  </a:cubicBezTo>
                  <a:close/>
                  <a:moveTo>
                    <a:pt x="825" y="2028"/>
                  </a:moveTo>
                  <a:cubicBezTo>
                    <a:pt x="843" y="2028"/>
                    <a:pt x="865" y="2028"/>
                    <a:pt x="884" y="2031"/>
                  </a:cubicBezTo>
                  <a:cubicBezTo>
                    <a:pt x="865" y="2035"/>
                    <a:pt x="843" y="2038"/>
                    <a:pt x="825" y="2038"/>
                  </a:cubicBezTo>
                  <a:cubicBezTo>
                    <a:pt x="765" y="2038"/>
                    <a:pt x="765" y="2035"/>
                    <a:pt x="765" y="2035"/>
                  </a:cubicBezTo>
                  <a:cubicBezTo>
                    <a:pt x="765" y="2031"/>
                    <a:pt x="765" y="2028"/>
                    <a:pt x="825" y="2028"/>
                  </a:cubicBezTo>
                  <a:close/>
                  <a:moveTo>
                    <a:pt x="467" y="2050"/>
                  </a:moveTo>
                  <a:cubicBezTo>
                    <a:pt x="448" y="2050"/>
                    <a:pt x="427" y="2050"/>
                    <a:pt x="408" y="2053"/>
                  </a:cubicBezTo>
                  <a:lnTo>
                    <a:pt x="408" y="2057"/>
                  </a:lnTo>
                  <a:cubicBezTo>
                    <a:pt x="467" y="2057"/>
                    <a:pt x="527" y="2053"/>
                    <a:pt x="527" y="2053"/>
                  </a:cubicBezTo>
                  <a:cubicBezTo>
                    <a:pt x="508" y="2050"/>
                    <a:pt x="486" y="2050"/>
                    <a:pt x="467" y="2050"/>
                  </a:cubicBezTo>
                  <a:close/>
                  <a:moveTo>
                    <a:pt x="592" y="2086"/>
                  </a:moveTo>
                  <a:cubicBezTo>
                    <a:pt x="601" y="2086"/>
                    <a:pt x="615" y="2087"/>
                    <a:pt x="640" y="2088"/>
                  </a:cubicBezTo>
                  <a:lnTo>
                    <a:pt x="640" y="2091"/>
                  </a:lnTo>
                  <a:lnTo>
                    <a:pt x="580" y="2094"/>
                  </a:lnTo>
                  <a:lnTo>
                    <a:pt x="580" y="2091"/>
                  </a:lnTo>
                  <a:cubicBezTo>
                    <a:pt x="580" y="2087"/>
                    <a:pt x="580" y="2086"/>
                    <a:pt x="592" y="2086"/>
                  </a:cubicBezTo>
                  <a:close/>
                  <a:moveTo>
                    <a:pt x="608" y="2115"/>
                  </a:moveTo>
                  <a:cubicBezTo>
                    <a:pt x="631" y="2115"/>
                    <a:pt x="661" y="2115"/>
                    <a:pt x="696" y="2116"/>
                  </a:cubicBezTo>
                  <a:lnTo>
                    <a:pt x="693" y="2122"/>
                  </a:lnTo>
                  <a:cubicBezTo>
                    <a:pt x="655" y="2122"/>
                    <a:pt x="615" y="2122"/>
                    <a:pt x="577" y="2119"/>
                  </a:cubicBezTo>
                  <a:cubicBezTo>
                    <a:pt x="535" y="2117"/>
                    <a:pt x="552" y="2115"/>
                    <a:pt x="608" y="2115"/>
                  </a:cubicBezTo>
                  <a:close/>
                  <a:moveTo>
                    <a:pt x="987" y="2141"/>
                  </a:moveTo>
                  <a:cubicBezTo>
                    <a:pt x="987" y="2144"/>
                    <a:pt x="1044" y="2147"/>
                    <a:pt x="987" y="2147"/>
                  </a:cubicBezTo>
                  <a:lnTo>
                    <a:pt x="984" y="2147"/>
                  </a:lnTo>
                  <a:cubicBezTo>
                    <a:pt x="979" y="2148"/>
                    <a:pt x="974" y="2149"/>
                    <a:pt x="969" y="2149"/>
                  </a:cubicBezTo>
                  <a:cubicBezTo>
                    <a:pt x="955" y="2149"/>
                    <a:pt x="942" y="2146"/>
                    <a:pt x="928" y="2141"/>
                  </a:cubicBezTo>
                  <a:close/>
                  <a:moveTo>
                    <a:pt x="777" y="2206"/>
                  </a:moveTo>
                  <a:cubicBezTo>
                    <a:pt x="804" y="2206"/>
                    <a:pt x="832" y="2208"/>
                    <a:pt x="859" y="2210"/>
                  </a:cubicBezTo>
                  <a:lnTo>
                    <a:pt x="859" y="2213"/>
                  </a:lnTo>
                  <a:cubicBezTo>
                    <a:pt x="799" y="2213"/>
                    <a:pt x="740" y="2210"/>
                    <a:pt x="740" y="2210"/>
                  </a:cubicBezTo>
                  <a:lnTo>
                    <a:pt x="743" y="2207"/>
                  </a:lnTo>
                  <a:cubicBezTo>
                    <a:pt x="754" y="2206"/>
                    <a:pt x="765" y="2206"/>
                    <a:pt x="777" y="2206"/>
                  </a:cubicBezTo>
                  <a:close/>
                  <a:moveTo>
                    <a:pt x="470" y="2230"/>
                  </a:moveTo>
                  <a:cubicBezTo>
                    <a:pt x="483" y="2230"/>
                    <a:pt x="512" y="2231"/>
                    <a:pt x="561" y="2232"/>
                  </a:cubicBezTo>
                  <a:lnTo>
                    <a:pt x="677" y="2238"/>
                  </a:lnTo>
                  <a:cubicBezTo>
                    <a:pt x="677" y="2239"/>
                    <a:pt x="672" y="2240"/>
                    <a:pt x="663" y="2240"/>
                  </a:cubicBezTo>
                  <a:cubicBezTo>
                    <a:pt x="639" y="2240"/>
                    <a:pt x="586" y="2237"/>
                    <a:pt x="502" y="2235"/>
                  </a:cubicBezTo>
                  <a:cubicBezTo>
                    <a:pt x="467" y="2231"/>
                    <a:pt x="452" y="2230"/>
                    <a:pt x="470" y="2230"/>
                  </a:cubicBezTo>
                  <a:close/>
                  <a:moveTo>
                    <a:pt x="727" y="2304"/>
                  </a:moveTo>
                  <a:cubicBezTo>
                    <a:pt x="787" y="2304"/>
                    <a:pt x="846" y="2304"/>
                    <a:pt x="906" y="2310"/>
                  </a:cubicBezTo>
                  <a:lnTo>
                    <a:pt x="903" y="2317"/>
                  </a:lnTo>
                  <a:lnTo>
                    <a:pt x="787" y="2310"/>
                  </a:lnTo>
                  <a:cubicBezTo>
                    <a:pt x="611" y="2304"/>
                    <a:pt x="611" y="2304"/>
                    <a:pt x="727" y="2304"/>
                  </a:cubicBezTo>
                  <a:close/>
                  <a:moveTo>
                    <a:pt x="608" y="2320"/>
                  </a:moveTo>
                  <a:lnTo>
                    <a:pt x="668" y="2323"/>
                  </a:lnTo>
                  <a:lnTo>
                    <a:pt x="608" y="2326"/>
                  </a:lnTo>
                  <a:cubicBezTo>
                    <a:pt x="549" y="2326"/>
                    <a:pt x="549" y="2323"/>
                    <a:pt x="549" y="2320"/>
                  </a:cubicBezTo>
                  <a:close/>
                  <a:moveTo>
                    <a:pt x="1003" y="2451"/>
                  </a:moveTo>
                  <a:cubicBezTo>
                    <a:pt x="944" y="2451"/>
                    <a:pt x="944" y="2455"/>
                    <a:pt x="944" y="2458"/>
                  </a:cubicBezTo>
                  <a:cubicBezTo>
                    <a:pt x="884" y="2464"/>
                    <a:pt x="944" y="2467"/>
                    <a:pt x="1003" y="2467"/>
                  </a:cubicBezTo>
                  <a:cubicBezTo>
                    <a:pt x="1060" y="2467"/>
                    <a:pt x="1063" y="2464"/>
                    <a:pt x="1063" y="2458"/>
                  </a:cubicBezTo>
                  <a:cubicBezTo>
                    <a:pt x="1044" y="2455"/>
                    <a:pt x="1025" y="2451"/>
                    <a:pt x="1003" y="2451"/>
                  </a:cubicBezTo>
                  <a:close/>
                  <a:moveTo>
                    <a:pt x="872" y="2474"/>
                  </a:moveTo>
                  <a:cubicBezTo>
                    <a:pt x="895" y="2474"/>
                    <a:pt x="918" y="2476"/>
                    <a:pt x="940" y="2480"/>
                  </a:cubicBezTo>
                  <a:cubicBezTo>
                    <a:pt x="940" y="2483"/>
                    <a:pt x="940" y="2486"/>
                    <a:pt x="940" y="2486"/>
                  </a:cubicBezTo>
                  <a:cubicBezTo>
                    <a:pt x="930" y="2487"/>
                    <a:pt x="920" y="2487"/>
                    <a:pt x="910" y="2487"/>
                  </a:cubicBezTo>
                  <a:cubicBezTo>
                    <a:pt x="881" y="2487"/>
                    <a:pt x="853" y="2484"/>
                    <a:pt x="825" y="2476"/>
                  </a:cubicBezTo>
                  <a:cubicBezTo>
                    <a:pt x="840" y="2475"/>
                    <a:pt x="856" y="2474"/>
                    <a:pt x="872" y="2474"/>
                  </a:cubicBezTo>
                  <a:close/>
                  <a:moveTo>
                    <a:pt x="386" y="2652"/>
                  </a:moveTo>
                  <a:cubicBezTo>
                    <a:pt x="326" y="2652"/>
                    <a:pt x="326" y="2652"/>
                    <a:pt x="326" y="2655"/>
                  </a:cubicBezTo>
                  <a:lnTo>
                    <a:pt x="326" y="2658"/>
                  </a:lnTo>
                  <a:lnTo>
                    <a:pt x="386" y="2655"/>
                  </a:lnTo>
                  <a:lnTo>
                    <a:pt x="386" y="2652"/>
                  </a:lnTo>
                  <a:close/>
                  <a:moveTo>
                    <a:pt x="680" y="2658"/>
                  </a:moveTo>
                  <a:lnTo>
                    <a:pt x="680" y="2661"/>
                  </a:lnTo>
                  <a:cubicBezTo>
                    <a:pt x="641" y="2661"/>
                    <a:pt x="654" y="2663"/>
                    <a:pt x="685" y="2663"/>
                  </a:cubicBezTo>
                  <a:cubicBezTo>
                    <a:pt x="700" y="2663"/>
                    <a:pt x="720" y="2662"/>
                    <a:pt x="740" y="2661"/>
                  </a:cubicBezTo>
                  <a:lnTo>
                    <a:pt x="856" y="2661"/>
                  </a:lnTo>
                  <a:cubicBezTo>
                    <a:pt x="828" y="2666"/>
                    <a:pt x="799" y="2669"/>
                    <a:pt x="769" y="2669"/>
                  </a:cubicBezTo>
                  <a:cubicBezTo>
                    <a:pt x="759" y="2669"/>
                    <a:pt x="748" y="2668"/>
                    <a:pt x="737" y="2668"/>
                  </a:cubicBezTo>
                  <a:cubicBezTo>
                    <a:pt x="689" y="2669"/>
                    <a:pt x="661" y="2670"/>
                    <a:pt x="644" y="2670"/>
                  </a:cubicBezTo>
                  <a:cubicBezTo>
                    <a:pt x="621" y="2670"/>
                    <a:pt x="621" y="2668"/>
                    <a:pt x="621" y="2664"/>
                  </a:cubicBezTo>
                  <a:cubicBezTo>
                    <a:pt x="621" y="2661"/>
                    <a:pt x="621" y="2658"/>
                    <a:pt x="680" y="2658"/>
                  </a:cubicBezTo>
                  <a:close/>
                  <a:moveTo>
                    <a:pt x="674" y="2696"/>
                  </a:moveTo>
                  <a:cubicBezTo>
                    <a:pt x="696" y="2699"/>
                    <a:pt x="715" y="2699"/>
                    <a:pt x="734" y="2705"/>
                  </a:cubicBezTo>
                  <a:lnTo>
                    <a:pt x="674" y="2708"/>
                  </a:lnTo>
                  <a:cubicBezTo>
                    <a:pt x="615" y="2708"/>
                    <a:pt x="615" y="2705"/>
                    <a:pt x="615" y="2699"/>
                  </a:cubicBezTo>
                  <a:cubicBezTo>
                    <a:pt x="618" y="2696"/>
                    <a:pt x="615" y="2696"/>
                    <a:pt x="674" y="2696"/>
                  </a:cubicBezTo>
                  <a:close/>
                  <a:moveTo>
                    <a:pt x="1549" y="2706"/>
                  </a:moveTo>
                  <a:cubicBezTo>
                    <a:pt x="1533" y="2706"/>
                    <a:pt x="1517" y="2707"/>
                    <a:pt x="1501" y="2708"/>
                  </a:cubicBezTo>
                  <a:lnTo>
                    <a:pt x="1501" y="2711"/>
                  </a:lnTo>
                  <a:cubicBezTo>
                    <a:pt x="1501" y="2711"/>
                    <a:pt x="1558" y="2715"/>
                    <a:pt x="1617" y="2715"/>
                  </a:cubicBezTo>
                  <a:lnTo>
                    <a:pt x="1617" y="2711"/>
                  </a:lnTo>
                  <a:cubicBezTo>
                    <a:pt x="1595" y="2708"/>
                    <a:pt x="1572" y="2706"/>
                    <a:pt x="1549" y="2706"/>
                  </a:cubicBezTo>
                  <a:close/>
                  <a:moveTo>
                    <a:pt x="627" y="1"/>
                  </a:moveTo>
                  <a:cubicBezTo>
                    <a:pt x="546" y="1"/>
                    <a:pt x="467" y="4"/>
                    <a:pt x="389" y="10"/>
                  </a:cubicBezTo>
                  <a:cubicBezTo>
                    <a:pt x="326" y="23"/>
                    <a:pt x="267" y="32"/>
                    <a:pt x="386" y="32"/>
                  </a:cubicBezTo>
                  <a:cubicBezTo>
                    <a:pt x="405" y="32"/>
                    <a:pt x="423" y="35"/>
                    <a:pt x="442" y="38"/>
                  </a:cubicBezTo>
                  <a:cubicBezTo>
                    <a:pt x="423" y="41"/>
                    <a:pt x="405" y="45"/>
                    <a:pt x="383" y="45"/>
                  </a:cubicBezTo>
                  <a:cubicBezTo>
                    <a:pt x="323" y="45"/>
                    <a:pt x="323" y="57"/>
                    <a:pt x="320" y="73"/>
                  </a:cubicBezTo>
                  <a:cubicBezTo>
                    <a:pt x="317" y="95"/>
                    <a:pt x="317" y="104"/>
                    <a:pt x="257" y="107"/>
                  </a:cubicBezTo>
                  <a:cubicBezTo>
                    <a:pt x="198" y="110"/>
                    <a:pt x="198" y="114"/>
                    <a:pt x="198" y="114"/>
                  </a:cubicBezTo>
                  <a:cubicBezTo>
                    <a:pt x="257" y="114"/>
                    <a:pt x="254" y="132"/>
                    <a:pt x="251" y="154"/>
                  </a:cubicBezTo>
                  <a:cubicBezTo>
                    <a:pt x="248" y="176"/>
                    <a:pt x="245" y="201"/>
                    <a:pt x="304" y="201"/>
                  </a:cubicBezTo>
                  <a:lnTo>
                    <a:pt x="301" y="208"/>
                  </a:lnTo>
                  <a:cubicBezTo>
                    <a:pt x="245" y="208"/>
                    <a:pt x="242" y="214"/>
                    <a:pt x="242" y="220"/>
                  </a:cubicBezTo>
                  <a:cubicBezTo>
                    <a:pt x="301" y="226"/>
                    <a:pt x="298" y="233"/>
                    <a:pt x="298" y="233"/>
                  </a:cubicBezTo>
                  <a:cubicBezTo>
                    <a:pt x="239" y="233"/>
                    <a:pt x="239" y="236"/>
                    <a:pt x="239" y="242"/>
                  </a:cubicBezTo>
                  <a:cubicBezTo>
                    <a:pt x="239" y="248"/>
                    <a:pt x="239" y="251"/>
                    <a:pt x="295" y="251"/>
                  </a:cubicBezTo>
                  <a:cubicBezTo>
                    <a:pt x="295" y="255"/>
                    <a:pt x="292" y="280"/>
                    <a:pt x="232" y="289"/>
                  </a:cubicBezTo>
                  <a:cubicBezTo>
                    <a:pt x="173" y="292"/>
                    <a:pt x="232" y="295"/>
                    <a:pt x="289" y="298"/>
                  </a:cubicBezTo>
                  <a:cubicBezTo>
                    <a:pt x="300" y="298"/>
                    <a:pt x="310" y="297"/>
                    <a:pt x="321" y="297"/>
                  </a:cubicBezTo>
                  <a:cubicBezTo>
                    <a:pt x="351" y="297"/>
                    <a:pt x="380" y="300"/>
                    <a:pt x="408" y="305"/>
                  </a:cubicBezTo>
                  <a:lnTo>
                    <a:pt x="289" y="305"/>
                  </a:lnTo>
                  <a:cubicBezTo>
                    <a:pt x="264" y="303"/>
                    <a:pt x="250" y="303"/>
                    <a:pt x="241" y="303"/>
                  </a:cubicBezTo>
                  <a:cubicBezTo>
                    <a:pt x="229" y="303"/>
                    <a:pt x="229" y="304"/>
                    <a:pt x="229" y="308"/>
                  </a:cubicBezTo>
                  <a:cubicBezTo>
                    <a:pt x="229" y="311"/>
                    <a:pt x="229" y="314"/>
                    <a:pt x="229" y="314"/>
                  </a:cubicBezTo>
                  <a:cubicBezTo>
                    <a:pt x="289" y="314"/>
                    <a:pt x="286" y="330"/>
                    <a:pt x="282" y="355"/>
                  </a:cubicBezTo>
                  <a:cubicBezTo>
                    <a:pt x="279" y="383"/>
                    <a:pt x="276" y="392"/>
                    <a:pt x="336" y="392"/>
                  </a:cubicBezTo>
                  <a:cubicBezTo>
                    <a:pt x="395" y="392"/>
                    <a:pt x="395" y="396"/>
                    <a:pt x="336" y="405"/>
                  </a:cubicBezTo>
                  <a:cubicBezTo>
                    <a:pt x="154" y="424"/>
                    <a:pt x="154" y="424"/>
                    <a:pt x="213" y="427"/>
                  </a:cubicBezTo>
                  <a:cubicBezTo>
                    <a:pt x="254" y="424"/>
                    <a:pt x="292" y="424"/>
                    <a:pt x="333" y="424"/>
                  </a:cubicBezTo>
                  <a:cubicBezTo>
                    <a:pt x="448" y="424"/>
                    <a:pt x="448" y="427"/>
                    <a:pt x="329" y="430"/>
                  </a:cubicBezTo>
                  <a:cubicBezTo>
                    <a:pt x="213" y="430"/>
                    <a:pt x="267" y="480"/>
                    <a:pt x="383" y="483"/>
                  </a:cubicBezTo>
                  <a:lnTo>
                    <a:pt x="323" y="483"/>
                  </a:lnTo>
                  <a:cubicBezTo>
                    <a:pt x="264" y="483"/>
                    <a:pt x="264" y="486"/>
                    <a:pt x="264" y="499"/>
                  </a:cubicBezTo>
                  <a:cubicBezTo>
                    <a:pt x="260" y="505"/>
                    <a:pt x="260" y="508"/>
                    <a:pt x="260" y="508"/>
                  </a:cubicBezTo>
                  <a:cubicBezTo>
                    <a:pt x="380" y="508"/>
                    <a:pt x="317" y="530"/>
                    <a:pt x="257" y="530"/>
                  </a:cubicBezTo>
                  <a:cubicBezTo>
                    <a:pt x="198" y="533"/>
                    <a:pt x="198" y="533"/>
                    <a:pt x="198" y="540"/>
                  </a:cubicBezTo>
                  <a:cubicBezTo>
                    <a:pt x="314" y="549"/>
                    <a:pt x="254" y="565"/>
                    <a:pt x="195" y="565"/>
                  </a:cubicBezTo>
                  <a:cubicBezTo>
                    <a:pt x="195" y="565"/>
                    <a:pt x="195" y="568"/>
                    <a:pt x="195" y="571"/>
                  </a:cubicBezTo>
                  <a:cubicBezTo>
                    <a:pt x="251" y="574"/>
                    <a:pt x="251" y="581"/>
                    <a:pt x="251" y="584"/>
                  </a:cubicBezTo>
                  <a:cubicBezTo>
                    <a:pt x="251" y="591"/>
                    <a:pt x="249" y="594"/>
                    <a:pt x="274" y="594"/>
                  </a:cubicBezTo>
                  <a:cubicBezTo>
                    <a:pt x="282" y="594"/>
                    <a:pt x="293" y="594"/>
                    <a:pt x="307" y="593"/>
                  </a:cubicBezTo>
                  <a:cubicBezTo>
                    <a:pt x="348" y="593"/>
                    <a:pt x="389" y="593"/>
                    <a:pt x="427" y="596"/>
                  </a:cubicBezTo>
                  <a:lnTo>
                    <a:pt x="367" y="596"/>
                  </a:lnTo>
                  <a:cubicBezTo>
                    <a:pt x="307" y="596"/>
                    <a:pt x="307" y="609"/>
                    <a:pt x="304" y="621"/>
                  </a:cubicBezTo>
                  <a:cubicBezTo>
                    <a:pt x="304" y="637"/>
                    <a:pt x="301" y="643"/>
                    <a:pt x="242" y="646"/>
                  </a:cubicBezTo>
                  <a:lnTo>
                    <a:pt x="301" y="649"/>
                  </a:lnTo>
                  <a:cubicBezTo>
                    <a:pt x="361" y="653"/>
                    <a:pt x="361" y="656"/>
                    <a:pt x="301" y="656"/>
                  </a:cubicBezTo>
                  <a:cubicBezTo>
                    <a:pt x="242" y="659"/>
                    <a:pt x="239" y="671"/>
                    <a:pt x="298" y="678"/>
                  </a:cubicBezTo>
                  <a:cubicBezTo>
                    <a:pt x="298" y="681"/>
                    <a:pt x="298" y="684"/>
                    <a:pt x="298" y="684"/>
                  </a:cubicBezTo>
                  <a:cubicBezTo>
                    <a:pt x="179" y="687"/>
                    <a:pt x="176" y="700"/>
                    <a:pt x="295" y="703"/>
                  </a:cubicBezTo>
                  <a:cubicBezTo>
                    <a:pt x="235" y="703"/>
                    <a:pt x="235" y="706"/>
                    <a:pt x="235" y="709"/>
                  </a:cubicBezTo>
                  <a:cubicBezTo>
                    <a:pt x="292" y="715"/>
                    <a:pt x="292" y="728"/>
                    <a:pt x="232" y="728"/>
                  </a:cubicBezTo>
                  <a:lnTo>
                    <a:pt x="232" y="731"/>
                  </a:lnTo>
                  <a:cubicBezTo>
                    <a:pt x="289" y="734"/>
                    <a:pt x="289" y="737"/>
                    <a:pt x="289" y="740"/>
                  </a:cubicBezTo>
                  <a:cubicBezTo>
                    <a:pt x="289" y="743"/>
                    <a:pt x="289" y="747"/>
                    <a:pt x="348" y="750"/>
                  </a:cubicBezTo>
                  <a:cubicBezTo>
                    <a:pt x="405" y="753"/>
                    <a:pt x="405" y="756"/>
                    <a:pt x="405" y="756"/>
                  </a:cubicBezTo>
                  <a:cubicBezTo>
                    <a:pt x="394" y="757"/>
                    <a:pt x="382" y="757"/>
                    <a:pt x="371" y="757"/>
                  </a:cubicBezTo>
                  <a:cubicBezTo>
                    <a:pt x="343" y="757"/>
                    <a:pt x="315" y="755"/>
                    <a:pt x="289" y="753"/>
                  </a:cubicBezTo>
                  <a:cubicBezTo>
                    <a:pt x="275" y="751"/>
                    <a:pt x="265" y="751"/>
                    <a:pt x="258" y="751"/>
                  </a:cubicBezTo>
                  <a:cubicBezTo>
                    <a:pt x="235" y="751"/>
                    <a:pt x="255" y="758"/>
                    <a:pt x="345" y="765"/>
                  </a:cubicBezTo>
                  <a:cubicBezTo>
                    <a:pt x="409" y="771"/>
                    <a:pt x="438" y="773"/>
                    <a:pt x="431" y="773"/>
                  </a:cubicBezTo>
                  <a:cubicBezTo>
                    <a:pt x="426" y="773"/>
                    <a:pt x="397" y="771"/>
                    <a:pt x="345" y="769"/>
                  </a:cubicBezTo>
                  <a:cubicBezTo>
                    <a:pt x="311" y="767"/>
                    <a:pt x="276" y="765"/>
                    <a:pt x="265" y="765"/>
                  </a:cubicBezTo>
                  <a:cubicBezTo>
                    <a:pt x="256" y="765"/>
                    <a:pt x="260" y="766"/>
                    <a:pt x="286" y="769"/>
                  </a:cubicBezTo>
                  <a:cubicBezTo>
                    <a:pt x="286" y="769"/>
                    <a:pt x="286" y="775"/>
                    <a:pt x="345" y="775"/>
                  </a:cubicBezTo>
                  <a:cubicBezTo>
                    <a:pt x="342" y="778"/>
                    <a:pt x="342" y="784"/>
                    <a:pt x="342" y="787"/>
                  </a:cubicBezTo>
                  <a:cubicBezTo>
                    <a:pt x="282" y="794"/>
                    <a:pt x="282" y="797"/>
                    <a:pt x="282" y="800"/>
                  </a:cubicBezTo>
                  <a:cubicBezTo>
                    <a:pt x="339" y="803"/>
                    <a:pt x="339" y="803"/>
                    <a:pt x="279" y="806"/>
                  </a:cubicBezTo>
                  <a:cubicBezTo>
                    <a:pt x="223" y="806"/>
                    <a:pt x="220" y="809"/>
                    <a:pt x="339" y="809"/>
                  </a:cubicBezTo>
                  <a:cubicBezTo>
                    <a:pt x="398" y="812"/>
                    <a:pt x="398" y="816"/>
                    <a:pt x="339" y="819"/>
                  </a:cubicBezTo>
                  <a:cubicBezTo>
                    <a:pt x="220" y="819"/>
                    <a:pt x="220" y="822"/>
                    <a:pt x="279" y="822"/>
                  </a:cubicBezTo>
                  <a:cubicBezTo>
                    <a:pt x="336" y="825"/>
                    <a:pt x="336" y="828"/>
                    <a:pt x="336" y="828"/>
                  </a:cubicBezTo>
                  <a:cubicBezTo>
                    <a:pt x="276" y="828"/>
                    <a:pt x="273" y="856"/>
                    <a:pt x="270" y="888"/>
                  </a:cubicBezTo>
                  <a:cubicBezTo>
                    <a:pt x="307" y="894"/>
                    <a:pt x="348" y="894"/>
                    <a:pt x="386" y="894"/>
                  </a:cubicBezTo>
                  <a:cubicBezTo>
                    <a:pt x="505" y="894"/>
                    <a:pt x="445" y="894"/>
                    <a:pt x="386" y="897"/>
                  </a:cubicBezTo>
                  <a:cubicBezTo>
                    <a:pt x="241" y="900"/>
                    <a:pt x="214" y="904"/>
                    <a:pt x="303" y="904"/>
                  </a:cubicBezTo>
                  <a:cubicBezTo>
                    <a:pt x="324" y="904"/>
                    <a:pt x="352" y="904"/>
                    <a:pt x="386" y="903"/>
                  </a:cubicBezTo>
                  <a:cubicBezTo>
                    <a:pt x="435" y="902"/>
                    <a:pt x="464" y="901"/>
                    <a:pt x="472" y="901"/>
                  </a:cubicBezTo>
                  <a:cubicBezTo>
                    <a:pt x="484" y="901"/>
                    <a:pt x="456" y="903"/>
                    <a:pt x="386" y="906"/>
                  </a:cubicBezTo>
                  <a:cubicBezTo>
                    <a:pt x="326" y="910"/>
                    <a:pt x="326" y="910"/>
                    <a:pt x="383" y="913"/>
                  </a:cubicBezTo>
                  <a:cubicBezTo>
                    <a:pt x="442" y="913"/>
                    <a:pt x="442" y="916"/>
                    <a:pt x="383" y="916"/>
                  </a:cubicBezTo>
                  <a:cubicBezTo>
                    <a:pt x="323" y="919"/>
                    <a:pt x="264" y="922"/>
                    <a:pt x="323" y="922"/>
                  </a:cubicBezTo>
                  <a:cubicBezTo>
                    <a:pt x="323" y="922"/>
                    <a:pt x="323" y="925"/>
                    <a:pt x="264" y="928"/>
                  </a:cubicBezTo>
                  <a:cubicBezTo>
                    <a:pt x="204" y="931"/>
                    <a:pt x="264" y="935"/>
                    <a:pt x="323" y="938"/>
                  </a:cubicBezTo>
                  <a:cubicBezTo>
                    <a:pt x="410" y="945"/>
                    <a:pt x="432" y="948"/>
                    <a:pt x="387" y="948"/>
                  </a:cubicBezTo>
                  <a:cubicBezTo>
                    <a:pt x="372" y="948"/>
                    <a:pt x="350" y="948"/>
                    <a:pt x="320" y="947"/>
                  </a:cubicBezTo>
                  <a:cubicBezTo>
                    <a:pt x="311" y="947"/>
                    <a:pt x="303" y="947"/>
                    <a:pt x="296" y="947"/>
                  </a:cubicBezTo>
                  <a:cubicBezTo>
                    <a:pt x="213" y="947"/>
                    <a:pt x="269" y="963"/>
                    <a:pt x="376" y="966"/>
                  </a:cubicBezTo>
                  <a:cubicBezTo>
                    <a:pt x="495" y="969"/>
                    <a:pt x="495" y="969"/>
                    <a:pt x="436" y="969"/>
                  </a:cubicBezTo>
                  <a:cubicBezTo>
                    <a:pt x="376" y="969"/>
                    <a:pt x="376" y="972"/>
                    <a:pt x="376" y="972"/>
                  </a:cubicBezTo>
                  <a:cubicBezTo>
                    <a:pt x="376" y="975"/>
                    <a:pt x="376" y="978"/>
                    <a:pt x="317" y="978"/>
                  </a:cubicBezTo>
                  <a:cubicBezTo>
                    <a:pt x="317" y="978"/>
                    <a:pt x="317" y="982"/>
                    <a:pt x="373" y="988"/>
                  </a:cubicBezTo>
                  <a:cubicBezTo>
                    <a:pt x="492" y="994"/>
                    <a:pt x="430" y="1004"/>
                    <a:pt x="314" y="1007"/>
                  </a:cubicBezTo>
                  <a:lnTo>
                    <a:pt x="370" y="1013"/>
                  </a:lnTo>
                  <a:cubicBezTo>
                    <a:pt x="489" y="1016"/>
                    <a:pt x="546" y="1019"/>
                    <a:pt x="430" y="1019"/>
                  </a:cubicBezTo>
                  <a:lnTo>
                    <a:pt x="370" y="1019"/>
                  </a:lnTo>
                  <a:cubicBezTo>
                    <a:pt x="486" y="1022"/>
                    <a:pt x="427" y="1035"/>
                    <a:pt x="307" y="1035"/>
                  </a:cubicBezTo>
                  <a:cubicBezTo>
                    <a:pt x="248" y="1035"/>
                    <a:pt x="248" y="1035"/>
                    <a:pt x="248" y="1038"/>
                  </a:cubicBezTo>
                  <a:lnTo>
                    <a:pt x="307" y="1038"/>
                  </a:lnTo>
                  <a:cubicBezTo>
                    <a:pt x="348" y="1038"/>
                    <a:pt x="386" y="1038"/>
                    <a:pt x="427" y="1044"/>
                  </a:cubicBezTo>
                  <a:cubicBezTo>
                    <a:pt x="427" y="1047"/>
                    <a:pt x="423" y="1051"/>
                    <a:pt x="367" y="1051"/>
                  </a:cubicBezTo>
                  <a:cubicBezTo>
                    <a:pt x="307" y="1054"/>
                    <a:pt x="248" y="1057"/>
                    <a:pt x="304" y="1057"/>
                  </a:cubicBezTo>
                  <a:cubicBezTo>
                    <a:pt x="304" y="1057"/>
                    <a:pt x="304" y="1060"/>
                    <a:pt x="245" y="1063"/>
                  </a:cubicBezTo>
                  <a:lnTo>
                    <a:pt x="245" y="1076"/>
                  </a:lnTo>
                  <a:cubicBezTo>
                    <a:pt x="304" y="1079"/>
                    <a:pt x="301" y="1085"/>
                    <a:pt x="242" y="1085"/>
                  </a:cubicBezTo>
                  <a:cubicBezTo>
                    <a:pt x="242" y="1085"/>
                    <a:pt x="242" y="1091"/>
                    <a:pt x="301" y="1094"/>
                  </a:cubicBezTo>
                  <a:cubicBezTo>
                    <a:pt x="301" y="1101"/>
                    <a:pt x="298" y="1104"/>
                    <a:pt x="242" y="1104"/>
                  </a:cubicBezTo>
                  <a:cubicBezTo>
                    <a:pt x="182" y="1104"/>
                    <a:pt x="182" y="1104"/>
                    <a:pt x="239" y="1107"/>
                  </a:cubicBezTo>
                  <a:cubicBezTo>
                    <a:pt x="298" y="1107"/>
                    <a:pt x="298" y="1110"/>
                    <a:pt x="298" y="1113"/>
                  </a:cubicBezTo>
                  <a:cubicBezTo>
                    <a:pt x="298" y="1116"/>
                    <a:pt x="298" y="1120"/>
                    <a:pt x="298" y="1120"/>
                  </a:cubicBezTo>
                  <a:cubicBezTo>
                    <a:pt x="358" y="1120"/>
                    <a:pt x="358" y="1120"/>
                    <a:pt x="354" y="1123"/>
                  </a:cubicBezTo>
                  <a:cubicBezTo>
                    <a:pt x="354" y="1126"/>
                    <a:pt x="295" y="1138"/>
                    <a:pt x="295" y="1141"/>
                  </a:cubicBezTo>
                  <a:cubicBezTo>
                    <a:pt x="293" y="1147"/>
                    <a:pt x="292" y="1150"/>
                    <a:pt x="307" y="1150"/>
                  </a:cubicBezTo>
                  <a:cubicBezTo>
                    <a:pt x="316" y="1150"/>
                    <a:pt x="330" y="1149"/>
                    <a:pt x="351" y="1148"/>
                  </a:cubicBezTo>
                  <a:cubicBezTo>
                    <a:pt x="353" y="1146"/>
                    <a:pt x="363" y="1146"/>
                    <a:pt x="371" y="1146"/>
                  </a:cubicBezTo>
                  <a:cubicBezTo>
                    <a:pt x="381" y="1146"/>
                    <a:pt x="386" y="1147"/>
                    <a:pt x="351" y="1151"/>
                  </a:cubicBezTo>
                  <a:cubicBezTo>
                    <a:pt x="351" y="1154"/>
                    <a:pt x="292" y="1163"/>
                    <a:pt x="289" y="1173"/>
                  </a:cubicBezTo>
                  <a:cubicBezTo>
                    <a:pt x="289" y="1185"/>
                    <a:pt x="289" y="1185"/>
                    <a:pt x="348" y="1185"/>
                  </a:cubicBezTo>
                  <a:cubicBezTo>
                    <a:pt x="383" y="1184"/>
                    <a:pt x="407" y="1184"/>
                    <a:pt x="422" y="1184"/>
                  </a:cubicBezTo>
                  <a:cubicBezTo>
                    <a:pt x="456" y="1184"/>
                    <a:pt x="430" y="1186"/>
                    <a:pt x="348" y="1188"/>
                  </a:cubicBezTo>
                  <a:cubicBezTo>
                    <a:pt x="229" y="1195"/>
                    <a:pt x="226" y="1198"/>
                    <a:pt x="286" y="1198"/>
                  </a:cubicBezTo>
                  <a:cubicBezTo>
                    <a:pt x="345" y="1201"/>
                    <a:pt x="345" y="1201"/>
                    <a:pt x="345" y="1204"/>
                  </a:cubicBezTo>
                  <a:cubicBezTo>
                    <a:pt x="286" y="1204"/>
                    <a:pt x="286" y="1207"/>
                    <a:pt x="342" y="1214"/>
                  </a:cubicBezTo>
                  <a:cubicBezTo>
                    <a:pt x="342" y="1220"/>
                    <a:pt x="342" y="1220"/>
                    <a:pt x="282" y="1220"/>
                  </a:cubicBezTo>
                  <a:lnTo>
                    <a:pt x="282" y="1226"/>
                  </a:lnTo>
                  <a:cubicBezTo>
                    <a:pt x="401" y="1232"/>
                    <a:pt x="339" y="1251"/>
                    <a:pt x="279" y="1254"/>
                  </a:cubicBezTo>
                  <a:cubicBezTo>
                    <a:pt x="279" y="1254"/>
                    <a:pt x="279" y="1257"/>
                    <a:pt x="339" y="1261"/>
                  </a:cubicBezTo>
                  <a:cubicBezTo>
                    <a:pt x="455" y="1264"/>
                    <a:pt x="455" y="1267"/>
                    <a:pt x="336" y="1267"/>
                  </a:cubicBezTo>
                  <a:cubicBezTo>
                    <a:pt x="220" y="1267"/>
                    <a:pt x="220" y="1267"/>
                    <a:pt x="336" y="1270"/>
                  </a:cubicBezTo>
                  <a:cubicBezTo>
                    <a:pt x="390" y="1273"/>
                    <a:pt x="392" y="1286"/>
                    <a:pt x="305" y="1286"/>
                  </a:cubicBezTo>
                  <a:cubicBezTo>
                    <a:pt x="296" y="1286"/>
                    <a:pt x="287" y="1286"/>
                    <a:pt x="276" y="1286"/>
                  </a:cubicBezTo>
                  <a:lnTo>
                    <a:pt x="157" y="1286"/>
                  </a:lnTo>
                  <a:cubicBezTo>
                    <a:pt x="217" y="1289"/>
                    <a:pt x="213" y="1292"/>
                    <a:pt x="213" y="1292"/>
                  </a:cubicBezTo>
                  <a:cubicBezTo>
                    <a:pt x="273" y="1292"/>
                    <a:pt x="273" y="1295"/>
                    <a:pt x="273" y="1308"/>
                  </a:cubicBezTo>
                  <a:cubicBezTo>
                    <a:pt x="270" y="1314"/>
                    <a:pt x="329" y="1326"/>
                    <a:pt x="326" y="1333"/>
                  </a:cubicBezTo>
                  <a:cubicBezTo>
                    <a:pt x="326" y="1339"/>
                    <a:pt x="326" y="1348"/>
                    <a:pt x="267" y="1351"/>
                  </a:cubicBezTo>
                  <a:cubicBezTo>
                    <a:pt x="267" y="1355"/>
                    <a:pt x="264" y="1358"/>
                    <a:pt x="323" y="1364"/>
                  </a:cubicBezTo>
                  <a:cubicBezTo>
                    <a:pt x="383" y="1367"/>
                    <a:pt x="380" y="1373"/>
                    <a:pt x="323" y="1373"/>
                  </a:cubicBezTo>
                  <a:lnTo>
                    <a:pt x="320" y="1376"/>
                  </a:lnTo>
                  <a:cubicBezTo>
                    <a:pt x="380" y="1383"/>
                    <a:pt x="380" y="1386"/>
                    <a:pt x="380" y="1386"/>
                  </a:cubicBezTo>
                  <a:cubicBezTo>
                    <a:pt x="320" y="1386"/>
                    <a:pt x="260" y="1392"/>
                    <a:pt x="320" y="1395"/>
                  </a:cubicBezTo>
                  <a:cubicBezTo>
                    <a:pt x="380" y="1395"/>
                    <a:pt x="376" y="1398"/>
                    <a:pt x="376" y="1405"/>
                  </a:cubicBezTo>
                  <a:cubicBezTo>
                    <a:pt x="317" y="1411"/>
                    <a:pt x="301" y="1518"/>
                    <a:pt x="361" y="1518"/>
                  </a:cubicBezTo>
                  <a:cubicBezTo>
                    <a:pt x="361" y="1518"/>
                    <a:pt x="361" y="1521"/>
                    <a:pt x="361" y="1527"/>
                  </a:cubicBezTo>
                  <a:cubicBezTo>
                    <a:pt x="361" y="1530"/>
                    <a:pt x="358" y="1536"/>
                    <a:pt x="358" y="1536"/>
                  </a:cubicBezTo>
                  <a:cubicBezTo>
                    <a:pt x="242" y="1536"/>
                    <a:pt x="298" y="1552"/>
                    <a:pt x="354" y="1561"/>
                  </a:cubicBezTo>
                  <a:cubicBezTo>
                    <a:pt x="414" y="1565"/>
                    <a:pt x="414" y="1571"/>
                    <a:pt x="414" y="1574"/>
                  </a:cubicBezTo>
                  <a:cubicBezTo>
                    <a:pt x="295" y="1574"/>
                    <a:pt x="295" y="1583"/>
                    <a:pt x="351" y="1590"/>
                  </a:cubicBezTo>
                  <a:cubicBezTo>
                    <a:pt x="470" y="1593"/>
                    <a:pt x="470" y="1596"/>
                    <a:pt x="351" y="1596"/>
                  </a:cubicBezTo>
                  <a:cubicBezTo>
                    <a:pt x="232" y="1596"/>
                    <a:pt x="232" y="1602"/>
                    <a:pt x="408" y="1608"/>
                  </a:cubicBezTo>
                  <a:cubicBezTo>
                    <a:pt x="467" y="1612"/>
                    <a:pt x="467" y="1612"/>
                    <a:pt x="408" y="1615"/>
                  </a:cubicBezTo>
                  <a:cubicBezTo>
                    <a:pt x="289" y="1618"/>
                    <a:pt x="289" y="1621"/>
                    <a:pt x="348" y="1621"/>
                  </a:cubicBezTo>
                  <a:cubicBezTo>
                    <a:pt x="464" y="1624"/>
                    <a:pt x="464" y="1627"/>
                    <a:pt x="345" y="1630"/>
                  </a:cubicBezTo>
                  <a:cubicBezTo>
                    <a:pt x="226" y="1637"/>
                    <a:pt x="226" y="1637"/>
                    <a:pt x="345" y="1640"/>
                  </a:cubicBezTo>
                  <a:cubicBezTo>
                    <a:pt x="461" y="1643"/>
                    <a:pt x="461" y="1659"/>
                    <a:pt x="342" y="1662"/>
                  </a:cubicBezTo>
                  <a:cubicBezTo>
                    <a:pt x="342" y="1665"/>
                    <a:pt x="282" y="1668"/>
                    <a:pt x="342" y="1668"/>
                  </a:cubicBezTo>
                  <a:lnTo>
                    <a:pt x="282" y="1671"/>
                  </a:lnTo>
                  <a:lnTo>
                    <a:pt x="282" y="1677"/>
                  </a:lnTo>
                  <a:lnTo>
                    <a:pt x="339" y="1677"/>
                  </a:lnTo>
                  <a:cubicBezTo>
                    <a:pt x="339" y="1680"/>
                    <a:pt x="279" y="1699"/>
                    <a:pt x="276" y="1721"/>
                  </a:cubicBezTo>
                  <a:cubicBezTo>
                    <a:pt x="271" y="1753"/>
                    <a:pt x="270" y="1763"/>
                    <a:pt x="307" y="1763"/>
                  </a:cubicBezTo>
                  <a:cubicBezTo>
                    <a:pt x="314" y="1763"/>
                    <a:pt x="321" y="1762"/>
                    <a:pt x="329" y="1762"/>
                  </a:cubicBezTo>
                  <a:cubicBezTo>
                    <a:pt x="352" y="1761"/>
                    <a:pt x="370" y="1761"/>
                    <a:pt x="384" y="1761"/>
                  </a:cubicBezTo>
                  <a:cubicBezTo>
                    <a:pt x="443" y="1761"/>
                    <a:pt x="423" y="1766"/>
                    <a:pt x="326" y="1768"/>
                  </a:cubicBezTo>
                  <a:cubicBezTo>
                    <a:pt x="326" y="1771"/>
                    <a:pt x="267" y="1778"/>
                    <a:pt x="267" y="1784"/>
                  </a:cubicBezTo>
                  <a:cubicBezTo>
                    <a:pt x="267" y="1790"/>
                    <a:pt x="264" y="1796"/>
                    <a:pt x="204" y="1796"/>
                  </a:cubicBezTo>
                  <a:lnTo>
                    <a:pt x="204" y="1800"/>
                  </a:lnTo>
                  <a:cubicBezTo>
                    <a:pt x="323" y="1806"/>
                    <a:pt x="320" y="1825"/>
                    <a:pt x="260" y="1837"/>
                  </a:cubicBezTo>
                  <a:cubicBezTo>
                    <a:pt x="257" y="1843"/>
                    <a:pt x="257" y="1847"/>
                    <a:pt x="317" y="1853"/>
                  </a:cubicBezTo>
                  <a:cubicBezTo>
                    <a:pt x="373" y="1859"/>
                    <a:pt x="373" y="1859"/>
                    <a:pt x="314" y="1862"/>
                  </a:cubicBezTo>
                  <a:cubicBezTo>
                    <a:pt x="254" y="1862"/>
                    <a:pt x="195" y="1881"/>
                    <a:pt x="311" y="1881"/>
                  </a:cubicBezTo>
                  <a:lnTo>
                    <a:pt x="251" y="1884"/>
                  </a:lnTo>
                  <a:cubicBezTo>
                    <a:pt x="191" y="1887"/>
                    <a:pt x="251" y="1890"/>
                    <a:pt x="311" y="1890"/>
                  </a:cubicBezTo>
                  <a:cubicBezTo>
                    <a:pt x="430" y="1890"/>
                    <a:pt x="430" y="1894"/>
                    <a:pt x="251" y="1897"/>
                  </a:cubicBezTo>
                  <a:cubicBezTo>
                    <a:pt x="132" y="1897"/>
                    <a:pt x="132" y="1900"/>
                    <a:pt x="191" y="1900"/>
                  </a:cubicBezTo>
                  <a:cubicBezTo>
                    <a:pt x="251" y="1903"/>
                    <a:pt x="307" y="1906"/>
                    <a:pt x="248" y="1909"/>
                  </a:cubicBezTo>
                  <a:cubicBezTo>
                    <a:pt x="248" y="1916"/>
                    <a:pt x="248" y="1919"/>
                    <a:pt x="367" y="1919"/>
                  </a:cubicBezTo>
                  <a:cubicBezTo>
                    <a:pt x="427" y="1919"/>
                    <a:pt x="427" y="1922"/>
                    <a:pt x="423" y="1925"/>
                  </a:cubicBezTo>
                  <a:cubicBezTo>
                    <a:pt x="367" y="1925"/>
                    <a:pt x="367" y="1925"/>
                    <a:pt x="307" y="1922"/>
                  </a:cubicBezTo>
                  <a:cubicBezTo>
                    <a:pt x="307" y="1923"/>
                    <a:pt x="307" y="1925"/>
                    <a:pt x="307" y="1928"/>
                  </a:cubicBezTo>
                  <a:cubicBezTo>
                    <a:pt x="267" y="1934"/>
                    <a:pt x="226" y="1937"/>
                    <a:pt x="185" y="1937"/>
                  </a:cubicBezTo>
                  <a:cubicBezTo>
                    <a:pt x="143" y="1940"/>
                    <a:pt x="131" y="1942"/>
                    <a:pt x="169" y="1942"/>
                  </a:cubicBezTo>
                  <a:cubicBezTo>
                    <a:pt x="185" y="1942"/>
                    <a:pt x="210" y="1941"/>
                    <a:pt x="245" y="1941"/>
                  </a:cubicBezTo>
                  <a:cubicBezTo>
                    <a:pt x="364" y="1941"/>
                    <a:pt x="364" y="1941"/>
                    <a:pt x="364" y="1947"/>
                  </a:cubicBezTo>
                  <a:cubicBezTo>
                    <a:pt x="361" y="1950"/>
                    <a:pt x="361" y="1953"/>
                    <a:pt x="301" y="1953"/>
                  </a:cubicBezTo>
                  <a:cubicBezTo>
                    <a:pt x="245" y="1953"/>
                    <a:pt x="245" y="1953"/>
                    <a:pt x="242" y="1959"/>
                  </a:cubicBezTo>
                  <a:cubicBezTo>
                    <a:pt x="242" y="1969"/>
                    <a:pt x="417" y="1978"/>
                    <a:pt x="536" y="1981"/>
                  </a:cubicBezTo>
                  <a:cubicBezTo>
                    <a:pt x="652" y="1981"/>
                    <a:pt x="652" y="1981"/>
                    <a:pt x="533" y="1984"/>
                  </a:cubicBezTo>
                  <a:cubicBezTo>
                    <a:pt x="477" y="1984"/>
                    <a:pt x="474" y="1988"/>
                    <a:pt x="474" y="1991"/>
                  </a:cubicBezTo>
                  <a:cubicBezTo>
                    <a:pt x="513" y="1991"/>
                    <a:pt x="500" y="1992"/>
                    <a:pt x="487" y="1992"/>
                  </a:cubicBezTo>
                  <a:cubicBezTo>
                    <a:pt x="480" y="1992"/>
                    <a:pt x="474" y="1992"/>
                    <a:pt x="474" y="1991"/>
                  </a:cubicBezTo>
                  <a:cubicBezTo>
                    <a:pt x="414" y="1991"/>
                    <a:pt x="417" y="1988"/>
                    <a:pt x="417" y="1984"/>
                  </a:cubicBezTo>
                  <a:lnTo>
                    <a:pt x="358" y="1984"/>
                  </a:lnTo>
                  <a:cubicBezTo>
                    <a:pt x="239" y="1988"/>
                    <a:pt x="239" y="1991"/>
                    <a:pt x="354" y="1994"/>
                  </a:cubicBezTo>
                  <a:cubicBezTo>
                    <a:pt x="414" y="1997"/>
                    <a:pt x="414" y="1997"/>
                    <a:pt x="354" y="2003"/>
                  </a:cubicBezTo>
                  <a:cubicBezTo>
                    <a:pt x="295" y="2006"/>
                    <a:pt x="235" y="2010"/>
                    <a:pt x="295" y="2010"/>
                  </a:cubicBezTo>
                  <a:cubicBezTo>
                    <a:pt x="295" y="2010"/>
                    <a:pt x="295" y="2016"/>
                    <a:pt x="235" y="2019"/>
                  </a:cubicBezTo>
                  <a:cubicBezTo>
                    <a:pt x="232" y="2025"/>
                    <a:pt x="232" y="2028"/>
                    <a:pt x="292" y="2028"/>
                  </a:cubicBezTo>
                  <a:cubicBezTo>
                    <a:pt x="351" y="2028"/>
                    <a:pt x="351" y="2031"/>
                    <a:pt x="351" y="2035"/>
                  </a:cubicBezTo>
                  <a:cubicBezTo>
                    <a:pt x="351" y="2038"/>
                    <a:pt x="348" y="2041"/>
                    <a:pt x="408" y="2041"/>
                  </a:cubicBezTo>
                  <a:cubicBezTo>
                    <a:pt x="418" y="2040"/>
                    <a:pt x="428" y="2040"/>
                    <a:pt x="438" y="2040"/>
                  </a:cubicBezTo>
                  <a:cubicBezTo>
                    <a:pt x="467" y="2040"/>
                    <a:pt x="496" y="2043"/>
                    <a:pt x="527" y="2050"/>
                  </a:cubicBezTo>
                  <a:cubicBezTo>
                    <a:pt x="583" y="2057"/>
                    <a:pt x="583" y="2057"/>
                    <a:pt x="464" y="2060"/>
                  </a:cubicBezTo>
                  <a:cubicBezTo>
                    <a:pt x="405" y="2060"/>
                    <a:pt x="405" y="2063"/>
                    <a:pt x="405" y="2066"/>
                  </a:cubicBezTo>
                  <a:cubicBezTo>
                    <a:pt x="405" y="2066"/>
                    <a:pt x="405" y="2069"/>
                    <a:pt x="345" y="2072"/>
                  </a:cubicBezTo>
                  <a:cubicBezTo>
                    <a:pt x="286" y="2075"/>
                    <a:pt x="345" y="2075"/>
                    <a:pt x="405" y="2075"/>
                  </a:cubicBezTo>
                  <a:lnTo>
                    <a:pt x="524" y="2075"/>
                  </a:lnTo>
                  <a:cubicBezTo>
                    <a:pt x="521" y="2078"/>
                    <a:pt x="405" y="2082"/>
                    <a:pt x="345" y="2082"/>
                  </a:cubicBezTo>
                  <a:cubicBezTo>
                    <a:pt x="226" y="2085"/>
                    <a:pt x="226" y="2085"/>
                    <a:pt x="345" y="2085"/>
                  </a:cubicBezTo>
                  <a:cubicBezTo>
                    <a:pt x="401" y="2085"/>
                    <a:pt x="461" y="2091"/>
                    <a:pt x="401" y="2097"/>
                  </a:cubicBezTo>
                  <a:cubicBezTo>
                    <a:pt x="401" y="2104"/>
                    <a:pt x="398" y="2110"/>
                    <a:pt x="342" y="2110"/>
                  </a:cubicBezTo>
                  <a:cubicBezTo>
                    <a:pt x="282" y="2113"/>
                    <a:pt x="339" y="2116"/>
                    <a:pt x="339" y="2116"/>
                  </a:cubicBezTo>
                  <a:cubicBezTo>
                    <a:pt x="398" y="2119"/>
                    <a:pt x="398" y="2122"/>
                    <a:pt x="339" y="2132"/>
                  </a:cubicBezTo>
                  <a:cubicBezTo>
                    <a:pt x="217" y="2147"/>
                    <a:pt x="217" y="2147"/>
                    <a:pt x="336" y="2147"/>
                  </a:cubicBezTo>
                  <a:cubicBezTo>
                    <a:pt x="395" y="2147"/>
                    <a:pt x="455" y="2147"/>
                    <a:pt x="336" y="2151"/>
                  </a:cubicBezTo>
                  <a:cubicBezTo>
                    <a:pt x="276" y="2154"/>
                    <a:pt x="333" y="2157"/>
                    <a:pt x="392" y="2163"/>
                  </a:cubicBezTo>
                  <a:cubicBezTo>
                    <a:pt x="452" y="2166"/>
                    <a:pt x="568" y="2166"/>
                    <a:pt x="627" y="2166"/>
                  </a:cubicBezTo>
                  <a:cubicBezTo>
                    <a:pt x="746" y="2166"/>
                    <a:pt x="746" y="2166"/>
                    <a:pt x="687" y="2176"/>
                  </a:cubicBezTo>
                  <a:cubicBezTo>
                    <a:pt x="646" y="2179"/>
                    <a:pt x="608" y="2182"/>
                    <a:pt x="568" y="2182"/>
                  </a:cubicBezTo>
                  <a:cubicBezTo>
                    <a:pt x="508" y="2182"/>
                    <a:pt x="508" y="2179"/>
                    <a:pt x="508" y="2179"/>
                  </a:cubicBezTo>
                  <a:lnTo>
                    <a:pt x="508" y="2172"/>
                  </a:lnTo>
                  <a:cubicBezTo>
                    <a:pt x="499" y="2172"/>
                    <a:pt x="489" y="2171"/>
                    <a:pt x="479" y="2171"/>
                  </a:cubicBezTo>
                  <a:cubicBezTo>
                    <a:pt x="450" y="2171"/>
                    <a:pt x="419" y="2175"/>
                    <a:pt x="389" y="2182"/>
                  </a:cubicBezTo>
                  <a:cubicBezTo>
                    <a:pt x="329" y="2185"/>
                    <a:pt x="329" y="2188"/>
                    <a:pt x="389" y="2188"/>
                  </a:cubicBezTo>
                  <a:cubicBezTo>
                    <a:pt x="329" y="2191"/>
                    <a:pt x="329" y="2198"/>
                    <a:pt x="326" y="2204"/>
                  </a:cubicBezTo>
                  <a:cubicBezTo>
                    <a:pt x="326" y="2210"/>
                    <a:pt x="326" y="2219"/>
                    <a:pt x="267" y="2223"/>
                  </a:cubicBezTo>
                  <a:cubicBezTo>
                    <a:pt x="264" y="2229"/>
                    <a:pt x="264" y="2232"/>
                    <a:pt x="323" y="2232"/>
                  </a:cubicBezTo>
                  <a:cubicBezTo>
                    <a:pt x="442" y="2232"/>
                    <a:pt x="442" y="2235"/>
                    <a:pt x="383" y="2235"/>
                  </a:cubicBezTo>
                  <a:cubicBezTo>
                    <a:pt x="264" y="2238"/>
                    <a:pt x="198" y="2282"/>
                    <a:pt x="317" y="2285"/>
                  </a:cubicBezTo>
                  <a:cubicBezTo>
                    <a:pt x="317" y="2285"/>
                    <a:pt x="317" y="2288"/>
                    <a:pt x="317" y="2292"/>
                  </a:cubicBezTo>
                  <a:cubicBezTo>
                    <a:pt x="257" y="2298"/>
                    <a:pt x="254" y="2317"/>
                    <a:pt x="311" y="2320"/>
                  </a:cubicBezTo>
                  <a:cubicBezTo>
                    <a:pt x="311" y="2320"/>
                    <a:pt x="311" y="2323"/>
                    <a:pt x="311" y="2329"/>
                  </a:cubicBezTo>
                  <a:cubicBezTo>
                    <a:pt x="251" y="2335"/>
                    <a:pt x="251" y="2339"/>
                    <a:pt x="307" y="2342"/>
                  </a:cubicBezTo>
                  <a:cubicBezTo>
                    <a:pt x="367" y="2345"/>
                    <a:pt x="427" y="2345"/>
                    <a:pt x="367" y="2345"/>
                  </a:cubicBezTo>
                  <a:cubicBezTo>
                    <a:pt x="307" y="2345"/>
                    <a:pt x="307" y="2354"/>
                    <a:pt x="304" y="2367"/>
                  </a:cubicBezTo>
                  <a:cubicBezTo>
                    <a:pt x="304" y="2375"/>
                    <a:pt x="304" y="2378"/>
                    <a:pt x="322" y="2378"/>
                  </a:cubicBezTo>
                  <a:cubicBezTo>
                    <a:pt x="331" y="2378"/>
                    <a:pt x="344" y="2377"/>
                    <a:pt x="364" y="2376"/>
                  </a:cubicBezTo>
                  <a:lnTo>
                    <a:pt x="364" y="2376"/>
                  </a:lnTo>
                  <a:cubicBezTo>
                    <a:pt x="420" y="2389"/>
                    <a:pt x="361" y="2389"/>
                    <a:pt x="304" y="2389"/>
                  </a:cubicBezTo>
                  <a:cubicBezTo>
                    <a:pt x="282" y="2388"/>
                    <a:pt x="263" y="2388"/>
                    <a:pt x="250" y="2388"/>
                  </a:cubicBezTo>
                  <a:cubicBezTo>
                    <a:pt x="192" y="2388"/>
                    <a:pt x="219" y="2392"/>
                    <a:pt x="361" y="2395"/>
                  </a:cubicBezTo>
                  <a:cubicBezTo>
                    <a:pt x="480" y="2398"/>
                    <a:pt x="477" y="2404"/>
                    <a:pt x="420" y="2404"/>
                  </a:cubicBezTo>
                  <a:cubicBezTo>
                    <a:pt x="361" y="2404"/>
                    <a:pt x="361" y="2401"/>
                    <a:pt x="361" y="2398"/>
                  </a:cubicBezTo>
                  <a:lnTo>
                    <a:pt x="242" y="2398"/>
                  </a:lnTo>
                  <a:cubicBezTo>
                    <a:pt x="242" y="2401"/>
                    <a:pt x="242" y="2401"/>
                    <a:pt x="301" y="2404"/>
                  </a:cubicBezTo>
                  <a:cubicBezTo>
                    <a:pt x="301" y="2404"/>
                    <a:pt x="301" y="2408"/>
                    <a:pt x="358" y="2411"/>
                  </a:cubicBezTo>
                  <a:cubicBezTo>
                    <a:pt x="387" y="2412"/>
                    <a:pt x="417" y="2413"/>
                    <a:pt x="447" y="2413"/>
                  </a:cubicBezTo>
                  <a:cubicBezTo>
                    <a:pt x="477" y="2413"/>
                    <a:pt x="506" y="2412"/>
                    <a:pt x="536" y="2411"/>
                  </a:cubicBezTo>
                  <a:cubicBezTo>
                    <a:pt x="554" y="2410"/>
                    <a:pt x="566" y="2409"/>
                    <a:pt x="575" y="2409"/>
                  </a:cubicBezTo>
                  <a:cubicBezTo>
                    <a:pt x="596" y="2409"/>
                    <a:pt x="596" y="2412"/>
                    <a:pt x="596" y="2414"/>
                  </a:cubicBezTo>
                  <a:cubicBezTo>
                    <a:pt x="559" y="2418"/>
                    <a:pt x="522" y="2420"/>
                    <a:pt x="485" y="2420"/>
                  </a:cubicBezTo>
                  <a:cubicBezTo>
                    <a:pt x="463" y="2420"/>
                    <a:pt x="440" y="2419"/>
                    <a:pt x="417" y="2417"/>
                  </a:cubicBezTo>
                  <a:cubicBezTo>
                    <a:pt x="380" y="2414"/>
                    <a:pt x="339" y="2414"/>
                    <a:pt x="298" y="2414"/>
                  </a:cubicBezTo>
                  <a:cubicBezTo>
                    <a:pt x="242" y="2414"/>
                    <a:pt x="358" y="2429"/>
                    <a:pt x="474" y="2436"/>
                  </a:cubicBezTo>
                  <a:lnTo>
                    <a:pt x="414" y="2436"/>
                  </a:lnTo>
                  <a:cubicBezTo>
                    <a:pt x="354" y="2436"/>
                    <a:pt x="354" y="2442"/>
                    <a:pt x="354" y="2448"/>
                  </a:cubicBezTo>
                  <a:cubicBezTo>
                    <a:pt x="354" y="2455"/>
                    <a:pt x="351" y="2458"/>
                    <a:pt x="411" y="2458"/>
                  </a:cubicBezTo>
                  <a:cubicBezTo>
                    <a:pt x="423" y="2457"/>
                    <a:pt x="434" y="2456"/>
                    <a:pt x="446" y="2456"/>
                  </a:cubicBezTo>
                  <a:cubicBezTo>
                    <a:pt x="474" y="2456"/>
                    <a:pt x="501" y="2459"/>
                    <a:pt x="530" y="2461"/>
                  </a:cubicBezTo>
                  <a:cubicBezTo>
                    <a:pt x="557" y="2459"/>
                    <a:pt x="585" y="2456"/>
                    <a:pt x="613" y="2456"/>
                  </a:cubicBezTo>
                  <a:cubicBezTo>
                    <a:pt x="625" y="2456"/>
                    <a:pt x="637" y="2457"/>
                    <a:pt x="649" y="2458"/>
                  </a:cubicBezTo>
                  <a:cubicBezTo>
                    <a:pt x="649" y="2458"/>
                    <a:pt x="589" y="2464"/>
                    <a:pt x="530" y="2467"/>
                  </a:cubicBezTo>
                  <a:cubicBezTo>
                    <a:pt x="411" y="2473"/>
                    <a:pt x="348" y="2480"/>
                    <a:pt x="348" y="2492"/>
                  </a:cubicBezTo>
                  <a:cubicBezTo>
                    <a:pt x="348" y="2498"/>
                    <a:pt x="345" y="2508"/>
                    <a:pt x="286" y="2511"/>
                  </a:cubicBezTo>
                  <a:cubicBezTo>
                    <a:pt x="286" y="2520"/>
                    <a:pt x="286" y="2523"/>
                    <a:pt x="345" y="2523"/>
                  </a:cubicBezTo>
                  <a:lnTo>
                    <a:pt x="342" y="2530"/>
                  </a:lnTo>
                  <a:cubicBezTo>
                    <a:pt x="282" y="2533"/>
                    <a:pt x="282" y="2539"/>
                    <a:pt x="342" y="2539"/>
                  </a:cubicBezTo>
                  <a:cubicBezTo>
                    <a:pt x="401" y="2542"/>
                    <a:pt x="342" y="2545"/>
                    <a:pt x="339" y="2549"/>
                  </a:cubicBezTo>
                  <a:cubicBezTo>
                    <a:pt x="271" y="2552"/>
                    <a:pt x="243" y="2554"/>
                    <a:pt x="266" y="2554"/>
                  </a:cubicBezTo>
                  <a:cubicBezTo>
                    <a:pt x="283" y="2554"/>
                    <a:pt x="326" y="2553"/>
                    <a:pt x="398" y="2552"/>
                  </a:cubicBezTo>
                  <a:cubicBezTo>
                    <a:pt x="439" y="2552"/>
                    <a:pt x="480" y="2549"/>
                    <a:pt x="517" y="2542"/>
                  </a:cubicBezTo>
                  <a:lnTo>
                    <a:pt x="521" y="2533"/>
                  </a:lnTo>
                  <a:lnTo>
                    <a:pt x="577" y="2542"/>
                  </a:lnTo>
                  <a:cubicBezTo>
                    <a:pt x="615" y="2549"/>
                    <a:pt x="655" y="2552"/>
                    <a:pt x="693" y="2552"/>
                  </a:cubicBezTo>
                  <a:cubicBezTo>
                    <a:pt x="715" y="2552"/>
                    <a:pt x="734" y="2552"/>
                    <a:pt x="752" y="2555"/>
                  </a:cubicBezTo>
                  <a:lnTo>
                    <a:pt x="636" y="2555"/>
                  </a:lnTo>
                  <a:cubicBezTo>
                    <a:pt x="577" y="2552"/>
                    <a:pt x="517" y="2552"/>
                    <a:pt x="458" y="2552"/>
                  </a:cubicBezTo>
                  <a:cubicBezTo>
                    <a:pt x="339" y="2555"/>
                    <a:pt x="279" y="2564"/>
                    <a:pt x="398" y="2564"/>
                  </a:cubicBezTo>
                  <a:cubicBezTo>
                    <a:pt x="398" y="2567"/>
                    <a:pt x="398" y="2567"/>
                    <a:pt x="339" y="2570"/>
                  </a:cubicBezTo>
                  <a:cubicBezTo>
                    <a:pt x="279" y="2570"/>
                    <a:pt x="279" y="2574"/>
                    <a:pt x="395" y="2577"/>
                  </a:cubicBezTo>
                  <a:cubicBezTo>
                    <a:pt x="514" y="2580"/>
                    <a:pt x="514" y="2583"/>
                    <a:pt x="395" y="2586"/>
                  </a:cubicBezTo>
                  <a:cubicBezTo>
                    <a:pt x="276" y="2592"/>
                    <a:pt x="273" y="2608"/>
                    <a:pt x="333" y="2608"/>
                  </a:cubicBezTo>
                  <a:cubicBezTo>
                    <a:pt x="452" y="2608"/>
                    <a:pt x="448" y="2617"/>
                    <a:pt x="389" y="2621"/>
                  </a:cubicBezTo>
                  <a:cubicBezTo>
                    <a:pt x="329" y="2624"/>
                    <a:pt x="329" y="2627"/>
                    <a:pt x="389" y="2630"/>
                  </a:cubicBezTo>
                  <a:cubicBezTo>
                    <a:pt x="329" y="2630"/>
                    <a:pt x="270" y="2633"/>
                    <a:pt x="329" y="2636"/>
                  </a:cubicBezTo>
                  <a:cubicBezTo>
                    <a:pt x="329" y="2636"/>
                    <a:pt x="329" y="2638"/>
                    <a:pt x="347" y="2638"/>
                  </a:cubicBezTo>
                  <a:cubicBezTo>
                    <a:pt x="356" y="2638"/>
                    <a:pt x="369" y="2637"/>
                    <a:pt x="389" y="2636"/>
                  </a:cubicBezTo>
                  <a:lnTo>
                    <a:pt x="505" y="2643"/>
                  </a:lnTo>
                  <a:cubicBezTo>
                    <a:pt x="534" y="2640"/>
                    <a:pt x="561" y="2638"/>
                    <a:pt x="589" y="2638"/>
                  </a:cubicBezTo>
                  <a:cubicBezTo>
                    <a:pt x="600" y="2638"/>
                    <a:pt x="612" y="2638"/>
                    <a:pt x="624" y="2639"/>
                  </a:cubicBezTo>
                  <a:cubicBezTo>
                    <a:pt x="684" y="2639"/>
                    <a:pt x="621" y="2652"/>
                    <a:pt x="442" y="2658"/>
                  </a:cubicBezTo>
                  <a:lnTo>
                    <a:pt x="323" y="2664"/>
                  </a:lnTo>
                  <a:lnTo>
                    <a:pt x="442" y="2664"/>
                  </a:lnTo>
                  <a:cubicBezTo>
                    <a:pt x="442" y="2668"/>
                    <a:pt x="442" y="2671"/>
                    <a:pt x="383" y="2671"/>
                  </a:cubicBezTo>
                  <a:cubicBezTo>
                    <a:pt x="323" y="2671"/>
                    <a:pt x="323" y="2671"/>
                    <a:pt x="323" y="2674"/>
                  </a:cubicBezTo>
                  <a:cubicBezTo>
                    <a:pt x="323" y="2674"/>
                    <a:pt x="323" y="2677"/>
                    <a:pt x="383" y="2677"/>
                  </a:cubicBezTo>
                  <a:cubicBezTo>
                    <a:pt x="502" y="2677"/>
                    <a:pt x="502" y="2677"/>
                    <a:pt x="442" y="2680"/>
                  </a:cubicBezTo>
                  <a:cubicBezTo>
                    <a:pt x="323" y="2683"/>
                    <a:pt x="323" y="2686"/>
                    <a:pt x="439" y="2693"/>
                  </a:cubicBezTo>
                  <a:cubicBezTo>
                    <a:pt x="558" y="2693"/>
                    <a:pt x="558" y="2693"/>
                    <a:pt x="439" y="2696"/>
                  </a:cubicBezTo>
                  <a:cubicBezTo>
                    <a:pt x="428" y="2695"/>
                    <a:pt x="417" y="2695"/>
                    <a:pt x="407" y="2695"/>
                  </a:cubicBezTo>
                  <a:cubicBezTo>
                    <a:pt x="378" y="2695"/>
                    <a:pt x="350" y="2698"/>
                    <a:pt x="320" y="2702"/>
                  </a:cubicBezTo>
                  <a:lnTo>
                    <a:pt x="380" y="2702"/>
                  </a:lnTo>
                  <a:cubicBezTo>
                    <a:pt x="499" y="2702"/>
                    <a:pt x="495" y="2705"/>
                    <a:pt x="436" y="2708"/>
                  </a:cubicBezTo>
                  <a:cubicBezTo>
                    <a:pt x="380" y="2708"/>
                    <a:pt x="376" y="2711"/>
                    <a:pt x="436" y="2718"/>
                  </a:cubicBezTo>
                  <a:cubicBezTo>
                    <a:pt x="436" y="2724"/>
                    <a:pt x="436" y="2727"/>
                    <a:pt x="376" y="2727"/>
                  </a:cubicBezTo>
                  <a:cubicBezTo>
                    <a:pt x="257" y="2727"/>
                    <a:pt x="257" y="2727"/>
                    <a:pt x="376" y="2730"/>
                  </a:cubicBezTo>
                  <a:cubicBezTo>
                    <a:pt x="433" y="2733"/>
                    <a:pt x="433" y="2733"/>
                    <a:pt x="373" y="2740"/>
                  </a:cubicBezTo>
                  <a:cubicBezTo>
                    <a:pt x="314" y="2743"/>
                    <a:pt x="314" y="2743"/>
                    <a:pt x="373" y="2746"/>
                  </a:cubicBezTo>
                  <a:cubicBezTo>
                    <a:pt x="398" y="2747"/>
                    <a:pt x="423" y="2748"/>
                    <a:pt x="447" y="2748"/>
                  </a:cubicBezTo>
                  <a:cubicBezTo>
                    <a:pt x="482" y="2748"/>
                    <a:pt x="517" y="2747"/>
                    <a:pt x="552" y="2743"/>
                  </a:cubicBezTo>
                  <a:cubicBezTo>
                    <a:pt x="552" y="2740"/>
                    <a:pt x="552" y="2740"/>
                    <a:pt x="611" y="2740"/>
                  </a:cubicBezTo>
                  <a:cubicBezTo>
                    <a:pt x="611" y="2740"/>
                    <a:pt x="608" y="2743"/>
                    <a:pt x="608" y="2746"/>
                  </a:cubicBezTo>
                  <a:cubicBezTo>
                    <a:pt x="608" y="2749"/>
                    <a:pt x="608" y="2752"/>
                    <a:pt x="668" y="2759"/>
                  </a:cubicBezTo>
                  <a:cubicBezTo>
                    <a:pt x="696" y="2762"/>
                    <a:pt x="740" y="2763"/>
                    <a:pt x="769" y="2763"/>
                  </a:cubicBezTo>
                  <a:cubicBezTo>
                    <a:pt x="799" y="2763"/>
                    <a:pt x="814" y="2762"/>
                    <a:pt x="784" y="2759"/>
                  </a:cubicBezTo>
                  <a:lnTo>
                    <a:pt x="843" y="2755"/>
                  </a:lnTo>
                  <a:cubicBezTo>
                    <a:pt x="1022" y="2755"/>
                    <a:pt x="1022" y="2749"/>
                    <a:pt x="846" y="2749"/>
                  </a:cubicBezTo>
                  <a:cubicBezTo>
                    <a:pt x="668" y="2749"/>
                    <a:pt x="668" y="2749"/>
                    <a:pt x="787" y="2746"/>
                  </a:cubicBezTo>
                  <a:cubicBezTo>
                    <a:pt x="906" y="2746"/>
                    <a:pt x="906" y="2743"/>
                    <a:pt x="906" y="2740"/>
                  </a:cubicBezTo>
                  <a:cubicBezTo>
                    <a:pt x="906" y="2737"/>
                    <a:pt x="906" y="2737"/>
                    <a:pt x="966" y="2737"/>
                  </a:cubicBezTo>
                  <a:cubicBezTo>
                    <a:pt x="1006" y="2737"/>
                    <a:pt x="1044" y="2737"/>
                    <a:pt x="1085" y="2730"/>
                  </a:cubicBezTo>
                  <a:cubicBezTo>
                    <a:pt x="1085" y="2727"/>
                    <a:pt x="1085" y="2727"/>
                    <a:pt x="1025" y="2727"/>
                  </a:cubicBezTo>
                  <a:cubicBezTo>
                    <a:pt x="1014" y="2728"/>
                    <a:pt x="1005" y="2728"/>
                    <a:pt x="998" y="2728"/>
                  </a:cubicBezTo>
                  <a:cubicBezTo>
                    <a:pt x="970" y="2728"/>
                    <a:pt x="988" y="2723"/>
                    <a:pt x="1085" y="2721"/>
                  </a:cubicBezTo>
                  <a:cubicBezTo>
                    <a:pt x="1144" y="2718"/>
                    <a:pt x="1144" y="2718"/>
                    <a:pt x="1025" y="2718"/>
                  </a:cubicBezTo>
                  <a:cubicBezTo>
                    <a:pt x="909" y="2718"/>
                    <a:pt x="909" y="2711"/>
                    <a:pt x="1028" y="2708"/>
                  </a:cubicBezTo>
                  <a:lnTo>
                    <a:pt x="1028" y="2702"/>
                  </a:lnTo>
                  <a:cubicBezTo>
                    <a:pt x="991" y="2696"/>
                    <a:pt x="950" y="2696"/>
                    <a:pt x="912" y="2696"/>
                  </a:cubicBezTo>
                  <a:cubicBezTo>
                    <a:pt x="793" y="2696"/>
                    <a:pt x="793" y="2696"/>
                    <a:pt x="853" y="2693"/>
                  </a:cubicBezTo>
                  <a:cubicBezTo>
                    <a:pt x="912" y="2690"/>
                    <a:pt x="972" y="2690"/>
                    <a:pt x="972" y="2690"/>
                  </a:cubicBezTo>
                  <a:cubicBezTo>
                    <a:pt x="1031" y="2690"/>
                    <a:pt x="1031" y="2686"/>
                    <a:pt x="1031" y="2683"/>
                  </a:cubicBezTo>
                  <a:cubicBezTo>
                    <a:pt x="1031" y="2680"/>
                    <a:pt x="1031" y="2674"/>
                    <a:pt x="972" y="2674"/>
                  </a:cubicBezTo>
                  <a:lnTo>
                    <a:pt x="1031" y="2674"/>
                  </a:lnTo>
                  <a:cubicBezTo>
                    <a:pt x="1031" y="2671"/>
                    <a:pt x="1091" y="2671"/>
                    <a:pt x="1031" y="2671"/>
                  </a:cubicBezTo>
                  <a:cubicBezTo>
                    <a:pt x="1031" y="2671"/>
                    <a:pt x="1034" y="2668"/>
                    <a:pt x="1094" y="2661"/>
                  </a:cubicBezTo>
                  <a:cubicBezTo>
                    <a:pt x="1135" y="2657"/>
                    <a:pt x="1092" y="2651"/>
                    <a:pt x="1020" y="2651"/>
                  </a:cubicBezTo>
                  <a:cubicBezTo>
                    <a:pt x="990" y="2651"/>
                    <a:pt x="954" y="2652"/>
                    <a:pt x="917" y="2655"/>
                  </a:cubicBezTo>
                  <a:lnTo>
                    <a:pt x="917" y="2655"/>
                  </a:lnTo>
                  <a:cubicBezTo>
                    <a:pt x="917" y="2654"/>
                    <a:pt x="918" y="2653"/>
                    <a:pt x="919" y="2652"/>
                  </a:cubicBezTo>
                  <a:cubicBezTo>
                    <a:pt x="897" y="2649"/>
                    <a:pt x="878" y="2649"/>
                    <a:pt x="859" y="2649"/>
                  </a:cubicBezTo>
                  <a:cubicBezTo>
                    <a:pt x="799" y="2649"/>
                    <a:pt x="799" y="2646"/>
                    <a:pt x="799" y="2643"/>
                  </a:cubicBezTo>
                  <a:lnTo>
                    <a:pt x="919" y="2643"/>
                  </a:lnTo>
                  <a:cubicBezTo>
                    <a:pt x="952" y="2643"/>
                    <a:pt x="981" y="2643"/>
                    <a:pt x="1006" y="2643"/>
                  </a:cubicBezTo>
                  <a:cubicBezTo>
                    <a:pt x="1109" y="2643"/>
                    <a:pt x="1123" y="2639"/>
                    <a:pt x="978" y="2636"/>
                  </a:cubicBezTo>
                  <a:lnTo>
                    <a:pt x="1038" y="2636"/>
                  </a:lnTo>
                  <a:cubicBezTo>
                    <a:pt x="1097" y="2636"/>
                    <a:pt x="1097" y="2633"/>
                    <a:pt x="1038" y="2627"/>
                  </a:cubicBezTo>
                  <a:cubicBezTo>
                    <a:pt x="1041" y="2624"/>
                    <a:pt x="922" y="2621"/>
                    <a:pt x="862" y="2621"/>
                  </a:cubicBezTo>
                  <a:cubicBezTo>
                    <a:pt x="803" y="2621"/>
                    <a:pt x="803" y="2617"/>
                    <a:pt x="803" y="2617"/>
                  </a:cubicBezTo>
                  <a:cubicBezTo>
                    <a:pt x="804" y="2614"/>
                    <a:pt x="805" y="2612"/>
                    <a:pt x="817" y="2612"/>
                  </a:cubicBezTo>
                  <a:cubicBezTo>
                    <a:pt x="825" y="2612"/>
                    <a:pt x="839" y="2613"/>
                    <a:pt x="862" y="2614"/>
                  </a:cubicBezTo>
                  <a:cubicBezTo>
                    <a:pt x="981" y="2614"/>
                    <a:pt x="981" y="2605"/>
                    <a:pt x="865" y="2602"/>
                  </a:cubicBezTo>
                  <a:lnTo>
                    <a:pt x="925" y="2602"/>
                  </a:lnTo>
                  <a:cubicBezTo>
                    <a:pt x="981" y="2602"/>
                    <a:pt x="1041" y="2599"/>
                    <a:pt x="984" y="2583"/>
                  </a:cubicBezTo>
                  <a:cubicBezTo>
                    <a:pt x="987" y="2570"/>
                    <a:pt x="987" y="2561"/>
                    <a:pt x="1047" y="2561"/>
                  </a:cubicBezTo>
                  <a:cubicBezTo>
                    <a:pt x="1107" y="2561"/>
                    <a:pt x="991" y="2549"/>
                    <a:pt x="872" y="2542"/>
                  </a:cubicBezTo>
                  <a:cubicBezTo>
                    <a:pt x="931" y="2542"/>
                    <a:pt x="931" y="2539"/>
                    <a:pt x="934" y="2533"/>
                  </a:cubicBezTo>
                  <a:cubicBezTo>
                    <a:pt x="934" y="2520"/>
                    <a:pt x="934" y="2520"/>
                    <a:pt x="994" y="2520"/>
                  </a:cubicBezTo>
                  <a:cubicBezTo>
                    <a:pt x="1043" y="2522"/>
                    <a:pt x="1072" y="2522"/>
                    <a:pt x="1080" y="2522"/>
                  </a:cubicBezTo>
                  <a:cubicBezTo>
                    <a:pt x="1092" y="2522"/>
                    <a:pt x="1064" y="2521"/>
                    <a:pt x="994" y="2517"/>
                  </a:cubicBezTo>
                  <a:cubicBezTo>
                    <a:pt x="878" y="2514"/>
                    <a:pt x="937" y="2505"/>
                    <a:pt x="1056" y="2505"/>
                  </a:cubicBezTo>
                  <a:cubicBezTo>
                    <a:pt x="1113" y="2505"/>
                    <a:pt x="1116" y="2502"/>
                    <a:pt x="1116" y="2495"/>
                  </a:cubicBezTo>
                  <a:cubicBezTo>
                    <a:pt x="1056" y="2492"/>
                    <a:pt x="1056" y="2486"/>
                    <a:pt x="1060" y="2480"/>
                  </a:cubicBezTo>
                  <a:cubicBezTo>
                    <a:pt x="1060" y="2470"/>
                    <a:pt x="1060" y="2470"/>
                    <a:pt x="940" y="2470"/>
                  </a:cubicBezTo>
                  <a:cubicBezTo>
                    <a:pt x="825" y="2470"/>
                    <a:pt x="825" y="2467"/>
                    <a:pt x="825" y="2461"/>
                  </a:cubicBezTo>
                  <a:cubicBezTo>
                    <a:pt x="825" y="2458"/>
                    <a:pt x="825" y="2455"/>
                    <a:pt x="884" y="2455"/>
                  </a:cubicBezTo>
                  <a:cubicBezTo>
                    <a:pt x="906" y="2451"/>
                    <a:pt x="925" y="2451"/>
                    <a:pt x="944" y="2448"/>
                  </a:cubicBezTo>
                  <a:cubicBezTo>
                    <a:pt x="947" y="2445"/>
                    <a:pt x="947" y="2442"/>
                    <a:pt x="1006" y="2442"/>
                  </a:cubicBezTo>
                  <a:cubicBezTo>
                    <a:pt x="1006" y="2442"/>
                    <a:pt x="1066" y="2436"/>
                    <a:pt x="1066" y="2429"/>
                  </a:cubicBezTo>
                  <a:cubicBezTo>
                    <a:pt x="1066" y="2423"/>
                    <a:pt x="1066" y="2417"/>
                    <a:pt x="1125" y="2417"/>
                  </a:cubicBezTo>
                  <a:cubicBezTo>
                    <a:pt x="1125" y="2414"/>
                    <a:pt x="1125" y="2414"/>
                    <a:pt x="1066" y="2414"/>
                  </a:cubicBezTo>
                  <a:cubicBezTo>
                    <a:pt x="1009" y="2414"/>
                    <a:pt x="950" y="2411"/>
                    <a:pt x="1009" y="2398"/>
                  </a:cubicBezTo>
                  <a:cubicBezTo>
                    <a:pt x="1013" y="2392"/>
                    <a:pt x="1013" y="2382"/>
                    <a:pt x="953" y="2382"/>
                  </a:cubicBezTo>
                  <a:cubicBezTo>
                    <a:pt x="953" y="2379"/>
                    <a:pt x="953" y="2379"/>
                    <a:pt x="1013" y="2379"/>
                  </a:cubicBezTo>
                  <a:cubicBezTo>
                    <a:pt x="1132" y="2379"/>
                    <a:pt x="1132" y="2373"/>
                    <a:pt x="1016" y="2367"/>
                  </a:cubicBezTo>
                  <a:cubicBezTo>
                    <a:pt x="956" y="2367"/>
                    <a:pt x="956" y="2364"/>
                    <a:pt x="1016" y="2361"/>
                  </a:cubicBezTo>
                  <a:cubicBezTo>
                    <a:pt x="1016" y="2361"/>
                    <a:pt x="1016" y="2357"/>
                    <a:pt x="956" y="2354"/>
                  </a:cubicBezTo>
                  <a:cubicBezTo>
                    <a:pt x="900" y="2348"/>
                    <a:pt x="900" y="2348"/>
                    <a:pt x="959" y="2342"/>
                  </a:cubicBezTo>
                  <a:cubicBezTo>
                    <a:pt x="1019" y="2342"/>
                    <a:pt x="1019" y="2339"/>
                    <a:pt x="1019" y="2335"/>
                  </a:cubicBezTo>
                  <a:cubicBezTo>
                    <a:pt x="959" y="2329"/>
                    <a:pt x="966" y="2295"/>
                    <a:pt x="1025" y="2292"/>
                  </a:cubicBezTo>
                  <a:cubicBezTo>
                    <a:pt x="966" y="2288"/>
                    <a:pt x="966" y="2288"/>
                    <a:pt x="966" y="2285"/>
                  </a:cubicBezTo>
                  <a:cubicBezTo>
                    <a:pt x="1085" y="2282"/>
                    <a:pt x="1028" y="2279"/>
                    <a:pt x="909" y="2279"/>
                  </a:cubicBezTo>
                  <a:lnTo>
                    <a:pt x="909" y="2282"/>
                  </a:lnTo>
                  <a:lnTo>
                    <a:pt x="909" y="2285"/>
                  </a:lnTo>
                  <a:cubicBezTo>
                    <a:pt x="790" y="2285"/>
                    <a:pt x="790" y="2276"/>
                    <a:pt x="969" y="2276"/>
                  </a:cubicBezTo>
                  <a:cubicBezTo>
                    <a:pt x="1088" y="2273"/>
                    <a:pt x="1088" y="2273"/>
                    <a:pt x="969" y="2270"/>
                  </a:cubicBezTo>
                  <a:cubicBezTo>
                    <a:pt x="853" y="2266"/>
                    <a:pt x="853" y="2260"/>
                    <a:pt x="972" y="2257"/>
                  </a:cubicBezTo>
                  <a:cubicBezTo>
                    <a:pt x="1088" y="2257"/>
                    <a:pt x="1088" y="2257"/>
                    <a:pt x="972" y="2254"/>
                  </a:cubicBezTo>
                  <a:cubicBezTo>
                    <a:pt x="737" y="2248"/>
                    <a:pt x="677" y="2238"/>
                    <a:pt x="915" y="2238"/>
                  </a:cubicBezTo>
                  <a:cubicBezTo>
                    <a:pt x="931" y="2239"/>
                    <a:pt x="946" y="2240"/>
                    <a:pt x="962" y="2240"/>
                  </a:cubicBezTo>
                  <a:cubicBezTo>
                    <a:pt x="1005" y="2240"/>
                    <a:pt x="1050" y="2237"/>
                    <a:pt x="1091" y="2232"/>
                  </a:cubicBezTo>
                  <a:cubicBezTo>
                    <a:pt x="1053" y="2229"/>
                    <a:pt x="1013" y="2229"/>
                    <a:pt x="975" y="2229"/>
                  </a:cubicBezTo>
                  <a:cubicBezTo>
                    <a:pt x="943" y="2230"/>
                    <a:pt x="920" y="2230"/>
                    <a:pt x="905" y="2230"/>
                  </a:cubicBezTo>
                  <a:cubicBezTo>
                    <a:pt x="864" y="2230"/>
                    <a:pt x="888" y="2227"/>
                    <a:pt x="975" y="2223"/>
                  </a:cubicBezTo>
                  <a:cubicBezTo>
                    <a:pt x="1154" y="2213"/>
                    <a:pt x="1154" y="2207"/>
                    <a:pt x="1038" y="2198"/>
                  </a:cubicBezTo>
                  <a:cubicBezTo>
                    <a:pt x="956" y="2189"/>
                    <a:pt x="932" y="2180"/>
                    <a:pt x="967" y="2180"/>
                  </a:cubicBezTo>
                  <a:cubicBezTo>
                    <a:pt x="981" y="2180"/>
                    <a:pt x="1006" y="2181"/>
                    <a:pt x="1041" y="2185"/>
                  </a:cubicBezTo>
                  <a:cubicBezTo>
                    <a:pt x="1099" y="2188"/>
                    <a:pt x="1128" y="2190"/>
                    <a:pt x="1135" y="2190"/>
                  </a:cubicBezTo>
                  <a:cubicBezTo>
                    <a:pt x="1143" y="2190"/>
                    <a:pt x="1129" y="2188"/>
                    <a:pt x="1100" y="2185"/>
                  </a:cubicBezTo>
                  <a:cubicBezTo>
                    <a:pt x="1100" y="2179"/>
                    <a:pt x="1100" y="2169"/>
                    <a:pt x="1100" y="2166"/>
                  </a:cubicBezTo>
                  <a:cubicBezTo>
                    <a:pt x="1063" y="2163"/>
                    <a:pt x="1022" y="2160"/>
                    <a:pt x="984" y="2160"/>
                  </a:cubicBezTo>
                  <a:cubicBezTo>
                    <a:pt x="1103" y="2157"/>
                    <a:pt x="1163" y="2151"/>
                    <a:pt x="1044" y="2144"/>
                  </a:cubicBezTo>
                  <a:cubicBezTo>
                    <a:pt x="1047" y="2141"/>
                    <a:pt x="1047" y="2138"/>
                    <a:pt x="1047" y="2138"/>
                  </a:cubicBezTo>
                  <a:cubicBezTo>
                    <a:pt x="1047" y="2135"/>
                    <a:pt x="1047" y="2135"/>
                    <a:pt x="987" y="2132"/>
                  </a:cubicBezTo>
                  <a:cubicBezTo>
                    <a:pt x="928" y="2129"/>
                    <a:pt x="987" y="2125"/>
                    <a:pt x="1047" y="2122"/>
                  </a:cubicBezTo>
                  <a:cubicBezTo>
                    <a:pt x="1107" y="2119"/>
                    <a:pt x="1166" y="2116"/>
                    <a:pt x="1110" y="2116"/>
                  </a:cubicBezTo>
                  <a:cubicBezTo>
                    <a:pt x="1050" y="2116"/>
                    <a:pt x="991" y="2110"/>
                    <a:pt x="931" y="2107"/>
                  </a:cubicBezTo>
                  <a:cubicBezTo>
                    <a:pt x="891" y="2104"/>
                    <a:pt x="909" y="2102"/>
                    <a:pt x="943" y="2102"/>
                  </a:cubicBezTo>
                  <a:cubicBezTo>
                    <a:pt x="957" y="2102"/>
                    <a:pt x="974" y="2103"/>
                    <a:pt x="991" y="2104"/>
                  </a:cubicBezTo>
                  <a:cubicBezTo>
                    <a:pt x="1031" y="2104"/>
                    <a:pt x="1072" y="2100"/>
                    <a:pt x="1110" y="2097"/>
                  </a:cubicBezTo>
                  <a:cubicBezTo>
                    <a:pt x="1113" y="2094"/>
                    <a:pt x="1113" y="2088"/>
                    <a:pt x="1053" y="2085"/>
                  </a:cubicBezTo>
                  <a:cubicBezTo>
                    <a:pt x="994" y="2085"/>
                    <a:pt x="997" y="2066"/>
                    <a:pt x="1056" y="2063"/>
                  </a:cubicBezTo>
                  <a:lnTo>
                    <a:pt x="1056" y="2057"/>
                  </a:lnTo>
                  <a:cubicBezTo>
                    <a:pt x="1056" y="2053"/>
                    <a:pt x="1000" y="2050"/>
                    <a:pt x="1000" y="2047"/>
                  </a:cubicBezTo>
                  <a:cubicBezTo>
                    <a:pt x="1000" y="2047"/>
                    <a:pt x="1000" y="2044"/>
                    <a:pt x="940" y="2041"/>
                  </a:cubicBezTo>
                  <a:cubicBezTo>
                    <a:pt x="940" y="2038"/>
                    <a:pt x="940" y="2035"/>
                    <a:pt x="1000" y="2035"/>
                  </a:cubicBezTo>
                  <a:cubicBezTo>
                    <a:pt x="884" y="2031"/>
                    <a:pt x="884" y="2031"/>
                    <a:pt x="1003" y="2028"/>
                  </a:cubicBezTo>
                  <a:cubicBezTo>
                    <a:pt x="1119" y="2028"/>
                    <a:pt x="1119" y="2028"/>
                    <a:pt x="1003" y="2025"/>
                  </a:cubicBezTo>
                  <a:cubicBezTo>
                    <a:pt x="944" y="2022"/>
                    <a:pt x="944" y="2022"/>
                    <a:pt x="1003" y="2019"/>
                  </a:cubicBezTo>
                  <a:cubicBezTo>
                    <a:pt x="1063" y="2019"/>
                    <a:pt x="1063" y="2016"/>
                    <a:pt x="1003" y="2016"/>
                  </a:cubicBezTo>
                  <a:cubicBezTo>
                    <a:pt x="900" y="2013"/>
                    <a:pt x="841" y="2003"/>
                    <a:pt x="914" y="2003"/>
                  </a:cubicBezTo>
                  <a:cubicBezTo>
                    <a:pt x="923" y="2003"/>
                    <a:pt x="934" y="2003"/>
                    <a:pt x="947" y="2003"/>
                  </a:cubicBezTo>
                  <a:cubicBezTo>
                    <a:pt x="947" y="2003"/>
                    <a:pt x="947" y="1997"/>
                    <a:pt x="887" y="1994"/>
                  </a:cubicBezTo>
                  <a:cubicBezTo>
                    <a:pt x="771" y="1991"/>
                    <a:pt x="771" y="1991"/>
                    <a:pt x="887" y="1991"/>
                  </a:cubicBezTo>
                  <a:cubicBezTo>
                    <a:pt x="1006" y="1988"/>
                    <a:pt x="1006" y="1984"/>
                    <a:pt x="890" y="1981"/>
                  </a:cubicBezTo>
                  <a:cubicBezTo>
                    <a:pt x="890" y="1981"/>
                    <a:pt x="831" y="1978"/>
                    <a:pt x="890" y="1975"/>
                  </a:cubicBezTo>
                  <a:cubicBezTo>
                    <a:pt x="945" y="1969"/>
                    <a:pt x="1003" y="1953"/>
                    <a:pt x="918" y="1953"/>
                  </a:cubicBezTo>
                  <a:cubicBezTo>
                    <a:pt x="911" y="1953"/>
                    <a:pt x="903" y="1953"/>
                    <a:pt x="893" y="1953"/>
                  </a:cubicBezTo>
                  <a:lnTo>
                    <a:pt x="893" y="1947"/>
                  </a:lnTo>
                  <a:cubicBezTo>
                    <a:pt x="956" y="1941"/>
                    <a:pt x="956" y="1937"/>
                    <a:pt x="897" y="1934"/>
                  </a:cubicBezTo>
                  <a:lnTo>
                    <a:pt x="837" y="1931"/>
                  </a:lnTo>
                  <a:cubicBezTo>
                    <a:pt x="878" y="1931"/>
                    <a:pt x="919" y="1931"/>
                    <a:pt x="956" y="1925"/>
                  </a:cubicBezTo>
                  <a:cubicBezTo>
                    <a:pt x="956" y="1922"/>
                    <a:pt x="956" y="1922"/>
                    <a:pt x="897" y="1922"/>
                  </a:cubicBezTo>
                  <a:cubicBezTo>
                    <a:pt x="879" y="1923"/>
                    <a:pt x="867" y="1923"/>
                    <a:pt x="859" y="1923"/>
                  </a:cubicBezTo>
                  <a:cubicBezTo>
                    <a:pt x="839" y="1923"/>
                    <a:pt x="840" y="1921"/>
                    <a:pt x="840" y="1919"/>
                  </a:cubicBezTo>
                  <a:cubicBezTo>
                    <a:pt x="878" y="1912"/>
                    <a:pt x="919" y="1909"/>
                    <a:pt x="959" y="1909"/>
                  </a:cubicBezTo>
                  <a:lnTo>
                    <a:pt x="959" y="1906"/>
                  </a:lnTo>
                  <a:cubicBezTo>
                    <a:pt x="840" y="1906"/>
                    <a:pt x="840" y="1903"/>
                    <a:pt x="900" y="1903"/>
                  </a:cubicBezTo>
                  <a:cubicBezTo>
                    <a:pt x="959" y="1900"/>
                    <a:pt x="959" y="1897"/>
                    <a:pt x="959" y="1894"/>
                  </a:cubicBezTo>
                  <a:cubicBezTo>
                    <a:pt x="922" y="1894"/>
                    <a:pt x="936" y="1892"/>
                    <a:pt x="948" y="1892"/>
                  </a:cubicBezTo>
                  <a:cubicBezTo>
                    <a:pt x="954" y="1892"/>
                    <a:pt x="960" y="1893"/>
                    <a:pt x="959" y="1894"/>
                  </a:cubicBezTo>
                  <a:lnTo>
                    <a:pt x="1019" y="1894"/>
                  </a:lnTo>
                  <a:cubicBezTo>
                    <a:pt x="1078" y="1890"/>
                    <a:pt x="1019" y="1890"/>
                    <a:pt x="959" y="1890"/>
                  </a:cubicBezTo>
                  <a:cubicBezTo>
                    <a:pt x="959" y="1890"/>
                    <a:pt x="962" y="1887"/>
                    <a:pt x="962" y="1884"/>
                  </a:cubicBezTo>
                  <a:cubicBezTo>
                    <a:pt x="962" y="1882"/>
                    <a:pt x="962" y="1880"/>
                    <a:pt x="941" y="1880"/>
                  </a:cubicBezTo>
                  <a:cubicBezTo>
                    <a:pt x="933" y="1880"/>
                    <a:pt x="920" y="1880"/>
                    <a:pt x="903" y="1881"/>
                  </a:cubicBezTo>
                  <a:cubicBezTo>
                    <a:pt x="892" y="1882"/>
                    <a:pt x="881" y="1882"/>
                    <a:pt x="869" y="1882"/>
                  </a:cubicBezTo>
                  <a:cubicBezTo>
                    <a:pt x="842" y="1882"/>
                    <a:pt x="814" y="1880"/>
                    <a:pt x="787" y="1878"/>
                  </a:cubicBezTo>
                  <a:lnTo>
                    <a:pt x="787" y="1878"/>
                  </a:lnTo>
                  <a:cubicBezTo>
                    <a:pt x="798" y="1879"/>
                    <a:pt x="809" y="1879"/>
                    <a:pt x="821" y="1879"/>
                  </a:cubicBezTo>
                  <a:cubicBezTo>
                    <a:pt x="848" y="1879"/>
                    <a:pt x="876" y="1877"/>
                    <a:pt x="903" y="1875"/>
                  </a:cubicBezTo>
                  <a:cubicBezTo>
                    <a:pt x="925" y="1872"/>
                    <a:pt x="944" y="1872"/>
                    <a:pt x="962" y="1872"/>
                  </a:cubicBezTo>
                  <a:cubicBezTo>
                    <a:pt x="975" y="1872"/>
                    <a:pt x="986" y="1872"/>
                    <a:pt x="995" y="1872"/>
                  </a:cubicBezTo>
                  <a:cubicBezTo>
                    <a:pt x="1069" y="1872"/>
                    <a:pt x="1019" y="1862"/>
                    <a:pt x="966" y="1859"/>
                  </a:cubicBezTo>
                  <a:cubicBezTo>
                    <a:pt x="846" y="1853"/>
                    <a:pt x="850" y="1850"/>
                    <a:pt x="966" y="1850"/>
                  </a:cubicBezTo>
                  <a:cubicBezTo>
                    <a:pt x="1085" y="1850"/>
                    <a:pt x="969" y="1843"/>
                    <a:pt x="790" y="1840"/>
                  </a:cubicBezTo>
                  <a:lnTo>
                    <a:pt x="615" y="1837"/>
                  </a:lnTo>
                  <a:lnTo>
                    <a:pt x="790" y="1837"/>
                  </a:lnTo>
                  <a:cubicBezTo>
                    <a:pt x="1028" y="1834"/>
                    <a:pt x="1028" y="1834"/>
                    <a:pt x="912" y="1821"/>
                  </a:cubicBezTo>
                  <a:cubicBezTo>
                    <a:pt x="853" y="1815"/>
                    <a:pt x="853" y="1815"/>
                    <a:pt x="912" y="1815"/>
                  </a:cubicBezTo>
                  <a:cubicBezTo>
                    <a:pt x="972" y="1815"/>
                    <a:pt x="972" y="1812"/>
                    <a:pt x="972" y="1803"/>
                  </a:cubicBezTo>
                  <a:cubicBezTo>
                    <a:pt x="975" y="1793"/>
                    <a:pt x="975" y="1790"/>
                    <a:pt x="915" y="1790"/>
                  </a:cubicBezTo>
                  <a:cubicBezTo>
                    <a:pt x="915" y="1790"/>
                    <a:pt x="915" y="1787"/>
                    <a:pt x="915" y="1784"/>
                  </a:cubicBezTo>
                  <a:cubicBezTo>
                    <a:pt x="1012" y="1781"/>
                    <a:pt x="993" y="1777"/>
                    <a:pt x="920" y="1777"/>
                  </a:cubicBezTo>
                  <a:cubicBezTo>
                    <a:pt x="902" y="1777"/>
                    <a:pt x="882" y="1777"/>
                    <a:pt x="859" y="1778"/>
                  </a:cubicBezTo>
                  <a:cubicBezTo>
                    <a:pt x="859" y="1778"/>
                    <a:pt x="859" y="1774"/>
                    <a:pt x="859" y="1771"/>
                  </a:cubicBezTo>
                  <a:lnTo>
                    <a:pt x="919" y="1771"/>
                  </a:lnTo>
                  <a:cubicBezTo>
                    <a:pt x="978" y="1771"/>
                    <a:pt x="978" y="1765"/>
                    <a:pt x="981" y="1737"/>
                  </a:cubicBezTo>
                  <a:cubicBezTo>
                    <a:pt x="984" y="1709"/>
                    <a:pt x="987" y="1706"/>
                    <a:pt x="868" y="1706"/>
                  </a:cubicBezTo>
                  <a:cubicBezTo>
                    <a:pt x="749" y="1702"/>
                    <a:pt x="749" y="1699"/>
                    <a:pt x="868" y="1699"/>
                  </a:cubicBezTo>
                  <a:cubicBezTo>
                    <a:pt x="928" y="1699"/>
                    <a:pt x="987" y="1696"/>
                    <a:pt x="928" y="1696"/>
                  </a:cubicBezTo>
                  <a:cubicBezTo>
                    <a:pt x="928" y="1696"/>
                    <a:pt x="928" y="1690"/>
                    <a:pt x="987" y="1687"/>
                  </a:cubicBezTo>
                  <a:cubicBezTo>
                    <a:pt x="1110" y="1677"/>
                    <a:pt x="1050" y="1674"/>
                    <a:pt x="991" y="1674"/>
                  </a:cubicBezTo>
                  <a:cubicBezTo>
                    <a:pt x="956" y="1675"/>
                    <a:pt x="936" y="1676"/>
                    <a:pt x="927" y="1676"/>
                  </a:cubicBezTo>
                  <a:cubicBezTo>
                    <a:pt x="906" y="1676"/>
                    <a:pt x="949" y="1673"/>
                    <a:pt x="991" y="1671"/>
                  </a:cubicBezTo>
                  <a:cubicBezTo>
                    <a:pt x="1050" y="1668"/>
                    <a:pt x="1110" y="1665"/>
                    <a:pt x="1050" y="1665"/>
                  </a:cubicBezTo>
                  <a:cubicBezTo>
                    <a:pt x="994" y="1662"/>
                    <a:pt x="937" y="1640"/>
                    <a:pt x="1053" y="1640"/>
                  </a:cubicBezTo>
                  <a:cubicBezTo>
                    <a:pt x="1053" y="1640"/>
                    <a:pt x="1053" y="1637"/>
                    <a:pt x="1056" y="1633"/>
                  </a:cubicBezTo>
                  <a:cubicBezTo>
                    <a:pt x="997" y="1633"/>
                    <a:pt x="997" y="1627"/>
                    <a:pt x="997" y="1621"/>
                  </a:cubicBezTo>
                  <a:cubicBezTo>
                    <a:pt x="1000" y="1615"/>
                    <a:pt x="1000" y="1612"/>
                    <a:pt x="1060" y="1612"/>
                  </a:cubicBezTo>
                  <a:cubicBezTo>
                    <a:pt x="1075" y="1612"/>
                    <a:pt x="1086" y="1613"/>
                    <a:pt x="1093" y="1613"/>
                  </a:cubicBezTo>
                  <a:cubicBezTo>
                    <a:pt x="1112" y="1613"/>
                    <a:pt x="1101" y="1610"/>
                    <a:pt x="1060" y="1605"/>
                  </a:cubicBezTo>
                  <a:cubicBezTo>
                    <a:pt x="1060" y="1602"/>
                    <a:pt x="940" y="1599"/>
                    <a:pt x="944" y="1596"/>
                  </a:cubicBezTo>
                  <a:cubicBezTo>
                    <a:pt x="903" y="1596"/>
                    <a:pt x="862" y="1596"/>
                    <a:pt x="825" y="1590"/>
                  </a:cubicBezTo>
                  <a:lnTo>
                    <a:pt x="1003" y="1590"/>
                  </a:lnTo>
                  <a:cubicBezTo>
                    <a:pt x="1003" y="1586"/>
                    <a:pt x="1003" y="1583"/>
                    <a:pt x="944" y="1583"/>
                  </a:cubicBezTo>
                  <a:cubicBezTo>
                    <a:pt x="1003" y="1580"/>
                    <a:pt x="1003" y="1577"/>
                    <a:pt x="1006" y="1571"/>
                  </a:cubicBezTo>
                  <a:cubicBezTo>
                    <a:pt x="1006" y="1561"/>
                    <a:pt x="1006" y="1555"/>
                    <a:pt x="947" y="1552"/>
                  </a:cubicBezTo>
                  <a:cubicBezTo>
                    <a:pt x="1066" y="1549"/>
                    <a:pt x="1069" y="1530"/>
                    <a:pt x="950" y="1527"/>
                  </a:cubicBezTo>
                  <a:cubicBezTo>
                    <a:pt x="893" y="1527"/>
                    <a:pt x="893" y="1524"/>
                    <a:pt x="953" y="1521"/>
                  </a:cubicBezTo>
                  <a:cubicBezTo>
                    <a:pt x="1013" y="1518"/>
                    <a:pt x="1013" y="1518"/>
                    <a:pt x="953" y="1514"/>
                  </a:cubicBezTo>
                  <a:cubicBezTo>
                    <a:pt x="893" y="1511"/>
                    <a:pt x="953" y="1508"/>
                    <a:pt x="1013" y="1505"/>
                  </a:cubicBezTo>
                  <a:cubicBezTo>
                    <a:pt x="1132" y="1502"/>
                    <a:pt x="1132" y="1499"/>
                    <a:pt x="1075" y="1496"/>
                  </a:cubicBezTo>
                  <a:cubicBezTo>
                    <a:pt x="1016" y="1489"/>
                    <a:pt x="1016" y="1483"/>
                    <a:pt x="1016" y="1480"/>
                  </a:cubicBezTo>
                  <a:cubicBezTo>
                    <a:pt x="978" y="1471"/>
                    <a:pt x="937" y="1471"/>
                    <a:pt x="900" y="1471"/>
                  </a:cubicBezTo>
                  <a:cubicBezTo>
                    <a:pt x="840" y="1471"/>
                    <a:pt x="781" y="1467"/>
                    <a:pt x="781" y="1467"/>
                  </a:cubicBezTo>
                  <a:cubicBezTo>
                    <a:pt x="748" y="1464"/>
                    <a:pt x="754" y="1462"/>
                    <a:pt x="766" y="1462"/>
                  </a:cubicBezTo>
                  <a:cubicBezTo>
                    <a:pt x="774" y="1462"/>
                    <a:pt x="784" y="1463"/>
                    <a:pt x="784" y="1464"/>
                  </a:cubicBezTo>
                  <a:cubicBezTo>
                    <a:pt x="803" y="1467"/>
                    <a:pt x="822" y="1469"/>
                    <a:pt x="842" y="1469"/>
                  </a:cubicBezTo>
                  <a:cubicBezTo>
                    <a:pt x="861" y="1469"/>
                    <a:pt x="881" y="1467"/>
                    <a:pt x="900" y="1464"/>
                  </a:cubicBezTo>
                  <a:cubicBezTo>
                    <a:pt x="959" y="1461"/>
                    <a:pt x="962" y="1455"/>
                    <a:pt x="962" y="1452"/>
                  </a:cubicBezTo>
                  <a:cubicBezTo>
                    <a:pt x="962" y="1449"/>
                    <a:pt x="962" y="1442"/>
                    <a:pt x="962" y="1439"/>
                  </a:cubicBezTo>
                  <a:cubicBezTo>
                    <a:pt x="1025" y="1430"/>
                    <a:pt x="1025" y="1427"/>
                    <a:pt x="966" y="1427"/>
                  </a:cubicBezTo>
                  <a:lnTo>
                    <a:pt x="906" y="1427"/>
                  </a:lnTo>
                  <a:cubicBezTo>
                    <a:pt x="1025" y="1423"/>
                    <a:pt x="1028" y="1386"/>
                    <a:pt x="912" y="1383"/>
                  </a:cubicBezTo>
                  <a:lnTo>
                    <a:pt x="972" y="1383"/>
                  </a:lnTo>
                  <a:cubicBezTo>
                    <a:pt x="1031" y="1383"/>
                    <a:pt x="1031" y="1380"/>
                    <a:pt x="1031" y="1373"/>
                  </a:cubicBezTo>
                  <a:cubicBezTo>
                    <a:pt x="1031" y="1370"/>
                    <a:pt x="975" y="1358"/>
                    <a:pt x="975" y="1348"/>
                  </a:cubicBezTo>
                  <a:cubicBezTo>
                    <a:pt x="978" y="1336"/>
                    <a:pt x="978" y="1326"/>
                    <a:pt x="919" y="1326"/>
                  </a:cubicBezTo>
                  <a:cubicBezTo>
                    <a:pt x="919" y="1323"/>
                    <a:pt x="919" y="1323"/>
                    <a:pt x="978" y="1323"/>
                  </a:cubicBezTo>
                  <a:cubicBezTo>
                    <a:pt x="996" y="1324"/>
                    <a:pt x="1008" y="1325"/>
                    <a:pt x="1017" y="1325"/>
                  </a:cubicBezTo>
                  <a:cubicBezTo>
                    <a:pt x="1038" y="1325"/>
                    <a:pt x="1038" y="1322"/>
                    <a:pt x="1038" y="1320"/>
                  </a:cubicBezTo>
                  <a:cubicBezTo>
                    <a:pt x="1016" y="1316"/>
                    <a:pt x="992" y="1315"/>
                    <a:pt x="970" y="1315"/>
                  </a:cubicBezTo>
                  <a:cubicBezTo>
                    <a:pt x="953" y="1315"/>
                    <a:pt x="937" y="1316"/>
                    <a:pt x="922" y="1317"/>
                  </a:cubicBezTo>
                  <a:cubicBezTo>
                    <a:pt x="862" y="1317"/>
                    <a:pt x="862" y="1314"/>
                    <a:pt x="922" y="1308"/>
                  </a:cubicBezTo>
                  <a:cubicBezTo>
                    <a:pt x="981" y="1298"/>
                    <a:pt x="984" y="1286"/>
                    <a:pt x="925" y="1279"/>
                  </a:cubicBezTo>
                  <a:cubicBezTo>
                    <a:pt x="925" y="1276"/>
                    <a:pt x="928" y="1273"/>
                    <a:pt x="984" y="1273"/>
                  </a:cubicBezTo>
                  <a:cubicBezTo>
                    <a:pt x="1044" y="1270"/>
                    <a:pt x="1107" y="1264"/>
                    <a:pt x="987" y="1257"/>
                  </a:cubicBezTo>
                  <a:cubicBezTo>
                    <a:pt x="987" y="1254"/>
                    <a:pt x="987" y="1254"/>
                    <a:pt x="1047" y="1254"/>
                  </a:cubicBezTo>
                  <a:cubicBezTo>
                    <a:pt x="1107" y="1251"/>
                    <a:pt x="1166" y="1251"/>
                    <a:pt x="1047" y="1248"/>
                  </a:cubicBezTo>
                  <a:cubicBezTo>
                    <a:pt x="991" y="1242"/>
                    <a:pt x="991" y="1232"/>
                    <a:pt x="1050" y="1226"/>
                  </a:cubicBezTo>
                  <a:cubicBezTo>
                    <a:pt x="1053" y="1223"/>
                    <a:pt x="1053" y="1220"/>
                    <a:pt x="994" y="1220"/>
                  </a:cubicBezTo>
                  <a:lnTo>
                    <a:pt x="934" y="1220"/>
                  </a:lnTo>
                  <a:cubicBezTo>
                    <a:pt x="1053" y="1217"/>
                    <a:pt x="1053" y="1217"/>
                    <a:pt x="934" y="1210"/>
                  </a:cubicBezTo>
                  <a:cubicBezTo>
                    <a:pt x="875" y="1210"/>
                    <a:pt x="878" y="1207"/>
                    <a:pt x="934" y="1207"/>
                  </a:cubicBezTo>
                  <a:cubicBezTo>
                    <a:pt x="994" y="1204"/>
                    <a:pt x="997" y="1201"/>
                    <a:pt x="997" y="1201"/>
                  </a:cubicBezTo>
                  <a:cubicBezTo>
                    <a:pt x="997" y="1198"/>
                    <a:pt x="940" y="1182"/>
                    <a:pt x="940" y="1167"/>
                  </a:cubicBezTo>
                  <a:cubicBezTo>
                    <a:pt x="944" y="1141"/>
                    <a:pt x="947" y="1132"/>
                    <a:pt x="887" y="1132"/>
                  </a:cubicBezTo>
                  <a:cubicBezTo>
                    <a:pt x="828" y="1126"/>
                    <a:pt x="828" y="1126"/>
                    <a:pt x="887" y="1123"/>
                  </a:cubicBezTo>
                  <a:cubicBezTo>
                    <a:pt x="947" y="1120"/>
                    <a:pt x="947" y="1116"/>
                    <a:pt x="947" y="1113"/>
                  </a:cubicBezTo>
                  <a:cubicBezTo>
                    <a:pt x="950" y="1110"/>
                    <a:pt x="950" y="1107"/>
                    <a:pt x="1009" y="1107"/>
                  </a:cubicBezTo>
                  <a:cubicBezTo>
                    <a:pt x="950" y="1104"/>
                    <a:pt x="950" y="1104"/>
                    <a:pt x="950" y="1101"/>
                  </a:cubicBezTo>
                  <a:cubicBezTo>
                    <a:pt x="1009" y="1101"/>
                    <a:pt x="1009" y="1098"/>
                    <a:pt x="950" y="1094"/>
                  </a:cubicBezTo>
                  <a:cubicBezTo>
                    <a:pt x="834" y="1091"/>
                    <a:pt x="834" y="1091"/>
                    <a:pt x="950" y="1091"/>
                  </a:cubicBezTo>
                  <a:cubicBezTo>
                    <a:pt x="1001" y="1091"/>
                    <a:pt x="1054" y="1084"/>
                    <a:pt x="1031" y="1084"/>
                  </a:cubicBezTo>
                  <a:cubicBezTo>
                    <a:pt x="1027" y="1084"/>
                    <a:pt x="1021" y="1085"/>
                    <a:pt x="1013" y="1085"/>
                  </a:cubicBezTo>
                  <a:cubicBezTo>
                    <a:pt x="953" y="1085"/>
                    <a:pt x="953" y="1079"/>
                    <a:pt x="893" y="1076"/>
                  </a:cubicBezTo>
                  <a:cubicBezTo>
                    <a:pt x="893" y="1073"/>
                    <a:pt x="897" y="1069"/>
                    <a:pt x="953" y="1069"/>
                  </a:cubicBezTo>
                  <a:cubicBezTo>
                    <a:pt x="1013" y="1066"/>
                    <a:pt x="956" y="1051"/>
                    <a:pt x="900" y="1047"/>
                  </a:cubicBezTo>
                  <a:cubicBezTo>
                    <a:pt x="840" y="1047"/>
                    <a:pt x="840" y="1044"/>
                    <a:pt x="900" y="1044"/>
                  </a:cubicBezTo>
                  <a:cubicBezTo>
                    <a:pt x="959" y="1044"/>
                    <a:pt x="959" y="1038"/>
                    <a:pt x="959" y="1035"/>
                  </a:cubicBezTo>
                  <a:cubicBezTo>
                    <a:pt x="900" y="1032"/>
                    <a:pt x="959" y="1032"/>
                    <a:pt x="1019" y="1032"/>
                  </a:cubicBezTo>
                  <a:cubicBezTo>
                    <a:pt x="1035" y="1033"/>
                    <a:pt x="1046" y="1033"/>
                    <a:pt x="1055" y="1033"/>
                  </a:cubicBezTo>
                  <a:cubicBezTo>
                    <a:pt x="1078" y="1033"/>
                    <a:pt x="1078" y="1030"/>
                    <a:pt x="1078" y="1026"/>
                  </a:cubicBezTo>
                  <a:cubicBezTo>
                    <a:pt x="1019" y="1022"/>
                    <a:pt x="1022" y="1010"/>
                    <a:pt x="1022" y="1000"/>
                  </a:cubicBezTo>
                  <a:cubicBezTo>
                    <a:pt x="1025" y="985"/>
                    <a:pt x="966" y="982"/>
                    <a:pt x="850" y="975"/>
                  </a:cubicBezTo>
                  <a:lnTo>
                    <a:pt x="731" y="972"/>
                  </a:lnTo>
                  <a:lnTo>
                    <a:pt x="850" y="972"/>
                  </a:lnTo>
                  <a:cubicBezTo>
                    <a:pt x="909" y="972"/>
                    <a:pt x="1028" y="969"/>
                    <a:pt x="1028" y="969"/>
                  </a:cubicBezTo>
                  <a:cubicBezTo>
                    <a:pt x="1004" y="965"/>
                    <a:pt x="982" y="964"/>
                    <a:pt x="959" y="964"/>
                  </a:cubicBezTo>
                  <a:cubicBezTo>
                    <a:pt x="942" y="964"/>
                    <a:pt x="926" y="965"/>
                    <a:pt x="909" y="966"/>
                  </a:cubicBezTo>
                  <a:cubicBezTo>
                    <a:pt x="850" y="966"/>
                    <a:pt x="850" y="963"/>
                    <a:pt x="912" y="953"/>
                  </a:cubicBezTo>
                  <a:cubicBezTo>
                    <a:pt x="972" y="947"/>
                    <a:pt x="972" y="944"/>
                    <a:pt x="912" y="941"/>
                  </a:cubicBezTo>
                  <a:cubicBezTo>
                    <a:pt x="912" y="938"/>
                    <a:pt x="912" y="935"/>
                    <a:pt x="972" y="931"/>
                  </a:cubicBezTo>
                  <a:cubicBezTo>
                    <a:pt x="975" y="928"/>
                    <a:pt x="975" y="928"/>
                    <a:pt x="915" y="928"/>
                  </a:cubicBezTo>
                  <a:cubicBezTo>
                    <a:pt x="856" y="928"/>
                    <a:pt x="856" y="925"/>
                    <a:pt x="915" y="922"/>
                  </a:cubicBezTo>
                  <a:cubicBezTo>
                    <a:pt x="1034" y="919"/>
                    <a:pt x="1034" y="910"/>
                    <a:pt x="975" y="910"/>
                  </a:cubicBezTo>
                  <a:cubicBezTo>
                    <a:pt x="915" y="910"/>
                    <a:pt x="919" y="906"/>
                    <a:pt x="919" y="903"/>
                  </a:cubicBezTo>
                  <a:cubicBezTo>
                    <a:pt x="919" y="900"/>
                    <a:pt x="919" y="897"/>
                    <a:pt x="859" y="894"/>
                  </a:cubicBezTo>
                  <a:cubicBezTo>
                    <a:pt x="859" y="891"/>
                    <a:pt x="862" y="888"/>
                    <a:pt x="862" y="888"/>
                  </a:cubicBezTo>
                  <a:cubicBezTo>
                    <a:pt x="870" y="886"/>
                    <a:pt x="878" y="886"/>
                    <a:pt x="885" y="886"/>
                  </a:cubicBezTo>
                  <a:cubicBezTo>
                    <a:pt x="897" y="886"/>
                    <a:pt x="908" y="887"/>
                    <a:pt x="919" y="891"/>
                  </a:cubicBezTo>
                  <a:lnTo>
                    <a:pt x="978" y="888"/>
                  </a:lnTo>
                  <a:cubicBezTo>
                    <a:pt x="981" y="881"/>
                    <a:pt x="981" y="878"/>
                    <a:pt x="922" y="875"/>
                  </a:cubicBezTo>
                  <a:cubicBezTo>
                    <a:pt x="803" y="872"/>
                    <a:pt x="803" y="872"/>
                    <a:pt x="922" y="872"/>
                  </a:cubicBezTo>
                  <a:cubicBezTo>
                    <a:pt x="981" y="872"/>
                    <a:pt x="1041" y="869"/>
                    <a:pt x="981" y="863"/>
                  </a:cubicBezTo>
                  <a:cubicBezTo>
                    <a:pt x="865" y="859"/>
                    <a:pt x="925" y="856"/>
                    <a:pt x="984" y="856"/>
                  </a:cubicBezTo>
                  <a:cubicBezTo>
                    <a:pt x="1023" y="857"/>
                    <a:pt x="1049" y="858"/>
                    <a:pt x="1062" y="858"/>
                  </a:cubicBezTo>
                  <a:cubicBezTo>
                    <a:pt x="1087" y="858"/>
                    <a:pt x="1062" y="855"/>
                    <a:pt x="984" y="847"/>
                  </a:cubicBezTo>
                  <a:cubicBezTo>
                    <a:pt x="984" y="841"/>
                    <a:pt x="928" y="828"/>
                    <a:pt x="928" y="819"/>
                  </a:cubicBezTo>
                  <a:cubicBezTo>
                    <a:pt x="931" y="806"/>
                    <a:pt x="931" y="800"/>
                    <a:pt x="991" y="797"/>
                  </a:cubicBezTo>
                  <a:cubicBezTo>
                    <a:pt x="1002" y="797"/>
                    <a:pt x="1012" y="797"/>
                    <a:pt x="1021" y="797"/>
                  </a:cubicBezTo>
                  <a:lnTo>
                    <a:pt x="1021" y="797"/>
                  </a:lnTo>
                  <a:cubicBezTo>
                    <a:pt x="1030" y="797"/>
                    <a:pt x="1040" y="797"/>
                    <a:pt x="1050" y="797"/>
                  </a:cubicBezTo>
                  <a:cubicBezTo>
                    <a:pt x="1053" y="797"/>
                    <a:pt x="1056" y="796"/>
                    <a:pt x="1059" y="796"/>
                  </a:cubicBezTo>
                  <a:lnTo>
                    <a:pt x="1059" y="796"/>
                  </a:lnTo>
                  <a:cubicBezTo>
                    <a:pt x="1049" y="796"/>
                    <a:pt x="1037" y="797"/>
                    <a:pt x="1021" y="797"/>
                  </a:cubicBezTo>
                  <a:lnTo>
                    <a:pt x="1021" y="797"/>
                  </a:lnTo>
                  <a:cubicBezTo>
                    <a:pt x="932" y="796"/>
                    <a:pt x="934" y="793"/>
                    <a:pt x="934" y="784"/>
                  </a:cubicBezTo>
                  <a:cubicBezTo>
                    <a:pt x="994" y="772"/>
                    <a:pt x="937" y="765"/>
                    <a:pt x="878" y="762"/>
                  </a:cubicBezTo>
                  <a:lnTo>
                    <a:pt x="878" y="769"/>
                  </a:lnTo>
                  <a:cubicBezTo>
                    <a:pt x="759" y="769"/>
                    <a:pt x="759" y="765"/>
                    <a:pt x="818" y="759"/>
                  </a:cubicBezTo>
                  <a:cubicBezTo>
                    <a:pt x="859" y="756"/>
                    <a:pt x="897" y="756"/>
                    <a:pt x="937" y="756"/>
                  </a:cubicBezTo>
                  <a:cubicBezTo>
                    <a:pt x="948" y="757"/>
                    <a:pt x="959" y="757"/>
                    <a:pt x="970" y="757"/>
                  </a:cubicBezTo>
                  <a:cubicBezTo>
                    <a:pt x="1000" y="757"/>
                    <a:pt x="1029" y="754"/>
                    <a:pt x="1056" y="750"/>
                  </a:cubicBezTo>
                  <a:cubicBezTo>
                    <a:pt x="1056" y="748"/>
                    <a:pt x="1056" y="745"/>
                    <a:pt x="1035" y="745"/>
                  </a:cubicBezTo>
                  <a:cubicBezTo>
                    <a:pt x="1027" y="745"/>
                    <a:pt x="1014" y="746"/>
                    <a:pt x="997" y="747"/>
                  </a:cubicBezTo>
                  <a:cubicBezTo>
                    <a:pt x="937" y="747"/>
                    <a:pt x="937" y="747"/>
                    <a:pt x="940" y="743"/>
                  </a:cubicBezTo>
                  <a:cubicBezTo>
                    <a:pt x="940" y="740"/>
                    <a:pt x="940" y="737"/>
                    <a:pt x="881" y="734"/>
                  </a:cubicBezTo>
                  <a:cubicBezTo>
                    <a:pt x="821" y="734"/>
                    <a:pt x="821" y="731"/>
                    <a:pt x="825" y="728"/>
                  </a:cubicBezTo>
                  <a:cubicBezTo>
                    <a:pt x="884" y="725"/>
                    <a:pt x="884" y="718"/>
                    <a:pt x="884" y="718"/>
                  </a:cubicBezTo>
                  <a:lnTo>
                    <a:pt x="944" y="718"/>
                  </a:lnTo>
                  <a:cubicBezTo>
                    <a:pt x="1003" y="718"/>
                    <a:pt x="1063" y="715"/>
                    <a:pt x="1063" y="715"/>
                  </a:cubicBezTo>
                  <a:cubicBezTo>
                    <a:pt x="1041" y="712"/>
                    <a:pt x="1022" y="712"/>
                    <a:pt x="1003" y="712"/>
                  </a:cubicBezTo>
                  <a:cubicBezTo>
                    <a:pt x="944" y="712"/>
                    <a:pt x="953" y="634"/>
                    <a:pt x="956" y="624"/>
                  </a:cubicBezTo>
                  <a:cubicBezTo>
                    <a:pt x="1008" y="619"/>
                    <a:pt x="1015" y="611"/>
                    <a:pt x="977" y="611"/>
                  </a:cubicBezTo>
                  <a:cubicBezTo>
                    <a:pt x="971" y="611"/>
                    <a:pt x="964" y="611"/>
                    <a:pt x="956" y="612"/>
                  </a:cubicBezTo>
                  <a:cubicBezTo>
                    <a:pt x="900" y="612"/>
                    <a:pt x="900" y="593"/>
                    <a:pt x="903" y="574"/>
                  </a:cubicBezTo>
                  <a:cubicBezTo>
                    <a:pt x="906" y="552"/>
                    <a:pt x="909" y="537"/>
                    <a:pt x="850" y="537"/>
                  </a:cubicBezTo>
                  <a:cubicBezTo>
                    <a:pt x="850" y="537"/>
                    <a:pt x="850" y="533"/>
                    <a:pt x="850" y="527"/>
                  </a:cubicBezTo>
                  <a:cubicBezTo>
                    <a:pt x="853" y="518"/>
                    <a:pt x="793" y="512"/>
                    <a:pt x="793" y="508"/>
                  </a:cubicBezTo>
                  <a:cubicBezTo>
                    <a:pt x="751" y="506"/>
                    <a:pt x="740" y="504"/>
                    <a:pt x="758" y="504"/>
                  </a:cubicBezTo>
                  <a:cubicBezTo>
                    <a:pt x="765" y="504"/>
                    <a:pt x="777" y="504"/>
                    <a:pt x="793" y="505"/>
                  </a:cubicBezTo>
                  <a:cubicBezTo>
                    <a:pt x="810" y="507"/>
                    <a:pt x="827" y="507"/>
                    <a:pt x="844" y="507"/>
                  </a:cubicBezTo>
                  <a:cubicBezTo>
                    <a:pt x="867" y="507"/>
                    <a:pt x="890" y="506"/>
                    <a:pt x="912" y="502"/>
                  </a:cubicBezTo>
                  <a:cubicBezTo>
                    <a:pt x="885" y="498"/>
                    <a:pt x="856" y="495"/>
                    <a:pt x="827" y="495"/>
                  </a:cubicBezTo>
                  <a:cubicBezTo>
                    <a:pt x="817" y="495"/>
                    <a:pt x="806" y="495"/>
                    <a:pt x="796" y="496"/>
                  </a:cubicBezTo>
                  <a:cubicBezTo>
                    <a:pt x="737" y="496"/>
                    <a:pt x="737" y="493"/>
                    <a:pt x="737" y="493"/>
                  </a:cubicBezTo>
                  <a:cubicBezTo>
                    <a:pt x="737" y="490"/>
                    <a:pt x="737" y="490"/>
                    <a:pt x="796" y="490"/>
                  </a:cubicBezTo>
                  <a:lnTo>
                    <a:pt x="915" y="490"/>
                  </a:lnTo>
                  <a:lnTo>
                    <a:pt x="915" y="486"/>
                  </a:lnTo>
                  <a:cubicBezTo>
                    <a:pt x="856" y="486"/>
                    <a:pt x="856" y="483"/>
                    <a:pt x="856" y="483"/>
                  </a:cubicBezTo>
                  <a:cubicBezTo>
                    <a:pt x="856" y="480"/>
                    <a:pt x="856" y="480"/>
                    <a:pt x="975" y="480"/>
                  </a:cubicBezTo>
                  <a:cubicBezTo>
                    <a:pt x="1094" y="480"/>
                    <a:pt x="1094" y="477"/>
                    <a:pt x="975" y="474"/>
                  </a:cubicBezTo>
                  <a:lnTo>
                    <a:pt x="919" y="468"/>
                  </a:lnTo>
                  <a:cubicBezTo>
                    <a:pt x="1034" y="465"/>
                    <a:pt x="919" y="458"/>
                    <a:pt x="859" y="455"/>
                  </a:cubicBezTo>
                  <a:cubicBezTo>
                    <a:pt x="978" y="452"/>
                    <a:pt x="978" y="449"/>
                    <a:pt x="862" y="446"/>
                  </a:cubicBezTo>
                  <a:cubicBezTo>
                    <a:pt x="803" y="446"/>
                    <a:pt x="803" y="443"/>
                    <a:pt x="862" y="439"/>
                  </a:cubicBezTo>
                  <a:cubicBezTo>
                    <a:pt x="922" y="433"/>
                    <a:pt x="922" y="430"/>
                    <a:pt x="922" y="424"/>
                  </a:cubicBezTo>
                  <a:cubicBezTo>
                    <a:pt x="865" y="421"/>
                    <a:pt x="868" y="399"/>
                    <a:pt x="872" y="374"/>
                  </a:cubicBezTo>
                  <a:cubicBezTo>
                    <a:pt x="875" y="342"/>
                    <a:pt x="878" y="324"/>
                    <a:pt x="818" y="324"/>
                  </a:cubicBezTo>
                  <a:cubicBezTo>
                    <a:pt x="818" y="320"/>
                    <a:pt x="818" y="320"/>
                    <a:pt x="878" y="317"/>
                  </a:cubicBezTo>
                  <a:cubicBezTo>
                    <a:pt x="937" y="317"/>
                    <a:pt x="937" y="314"/>
                    <a:pt x="821" y="311"/>
                  </a:cubicBezTo>
                  <a:cubicBezTo>
                    <a:pt x="762" y="308"/>
                    <a:pt x="702" y="308"/>
                    <a:pt x="821" y="308"/>
                  </a:cubicBezTo>
                  <a:cubicBezTo>
                    <a:pt x="881" y="308"/>
                    <a:pt x="881" y="302"/>
                    <a:pt x="881" y="289"/>
                  </a:cubicBezTo>
                  <a:cubicBezTo>
                    <a:pt x="884" y="280"/>
                    <a:pt x="884" y="267"/>
                    <a:pt x="828" y="267"/>
                  </a:cubicBezTo>
                  <a:cubicBezTo>
                    <a:pt x="790" y="261"/>
                    <a:pt x="776" y="259"/>
                    <a:pt x="786" y="259"/>
                  </a:cubicBezTo>
                  <a:cubicBezTo>
                    <a:pt x="792" y="259"/>
                    <a:pt x="806" y="260"/>
                    <a:pt x="828" y="261"/>
                  </a:cubicBezTo>
                  <a:cubicBezTo>
                    <a:pt x="844" y="262"/>
                    <a:pt x="859" y="262"/>
                    <a:pt x="872" y="262"/>
                  </a:cubicBezTo>
                  <a:cubicBezTo>
                    <a:pt x="958" y="262"/>
                    <a:pt x="990" y="247"/>
                    <a:pt x="890" y="239"/>
                  </a:cubicBezTo>
                  <a:cubicBezTo>
                    <a:pt x="890" y="236"/>
                    <a:pt x="890" y="233"/>
                    <a:pt x="950" y="233"/>
                  </a:cubicBezTo>
                  <a:cubicBezTo>
                    <a:pt x="950" y="230"/>
                    <a:pt x="950" y="226"/>
                    <a:pt x="893" y="217"/>
                  </a:cubicBezTo>
                  <a:cubicBezTo>
                    <a:pt x="893" y="214"/>
                    <a:pt x="893" y="201"/>
                    <a:pt x="897" y="195"/>
                  </a:cubicBezTo>
                  <a:cubicBezTo>
                    <a:pt x="897" y="189"/>
                    <a:pt x="837" y="183"/>
                    <a:pt x="837" y="183"/>
                  </a:cubicBezTo>
                  <a:cubicBezTo>
                    <a:pt x="837" y="182"/>
                    <a:pt x="837" y="180"/>
                    <a:pt x="838" y="179"/>
                  </a:cubicBezTo>
                  <a:lnTo>
                    <a:pt x="838" y="179"/>
                  </a:lnTo>
                  <a:cubicBezTo>
                    <a:pt x="897" y="179"/>
                    <a:pt x="900" y="161"/>
                    <a:pt x="903" y="139"/>
                  </a:cubicBezTo>
                  <a:cubicBezTo>
                    <a:pt x="906" y="117"/>
                    <a:pt x="909" y="98"/>
                    <a:pt x="969" y="95"/>
                  </a:cubicBezTo>
                  <a:cubicBezTo>
                    <a:pt x="969" y="95"/>
                    <a:pt x="969" y="92"/>
                    <a:pt x="909" y="85"/>
                  </a:cubicBezTo>
                  <a:cubicBezTo>
                    <a:pt x="793" y="82"/>
                    <a:pt x="793" y="79"/>
                    <a:pt x="853" y="76"/>
                  </a:cubicBezTo>
                  <a:cubicBezTo>
                    <a:pt x="972" y="73"/>
                    <a:pt x="972" y="60"/>
                    <a:pt x="856" y="57"/>
                  </a:cubicBezTo>
                  <a:lnTo>
                    <a:pt x="912" y="57"/>
                  </a:lnTo>
                  <a:cubicBezTo>
                    <a:pt x="1031" y="54"/>
                    <a:pt x="975" y="45"/>
                    <a:pt x="856" y="41"/>
                  </a:cubicBezTo>
                  <a:cubicBezTo>
                    <a:pt x="915" y="38"/>
                    <a:pt x="975" y="35"/>
                    <a:pt x="919" y="32"/>
                  </a:cubicBezTo>
                  <a:cubicBezTo>
                    <a:pt x="919" y="29"/>
                    <a:pt x="919" y="29"/>
                    <a:pt x="1034" y="29"/>
                  </a:cubicBezTo>
                  <a:cubicBezTo>
                    <a:pt x="1075" y="29"/>
                    <a:pt x="1116" y="29"/>
                    <a:pt x="1154" y="26"/>
                  </a:cubicBezTo>
                  <a:cubicBezTo>
                    <a:pt x="1127" y="24"/>
                    <a:pt x="1099" y="21"/>
                    <a:pt x="1071" y="21"/>
                  </a:cubicBezTo>
                  <a:cubicBezTo>
                    <a:pt x="1060" y="21"/>
                    <a:pt x="1049" y="22"/>
                    <a:pt x="1038" y="23"/>
                  </a:cubicBezTo>
                  <a:cubicBezTo>
                    <a:pt x="1038" y="23"/>
                    <a:pt x="1038" y="20"/>
                    <a:pt x="1038" y="16"/>
                  </a:cubicBezTo>
                  <a:cubicBezTo>
                    <a:pt x="1038" y="16"/>
                    <a:pt x="1038" y="13"/>
                    <a:pt x="978" y="13"/>
                  </a:cubicBezTo>
                  <a:cubicBezTo>
                    <a:pt x="919" y="13"/>
                    <a:pt x="919" y="10"/>
                    <a:pt x="922" y="7"/>
                  </a:cubicBezTo>
                  <a:cubicBezTo>
                    <a:pt x="961" y="7"/>
                    <a:pt x="948" y="6"/>
                    <a:pt x="917" y="6"/>
                  </a:cubicBezTo>
                  <a:cubicBezTo>
                    <a:pt x="902" y="6"/>
                    <a:pt x="882" y="6"/>
                    <a:pt x="862" y="7"/>
                  </a:cubicBezTo>
                  <a:cubicBezTo>
                    <a:pt x="821" y="7"/>
                    <a:pt x="784" y="7"/>
                    <a:pt x="7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4" name="Google Shape;12724;p53">
              <a:extLst>
                <a:ext uri="{FF2B5EF4-FFF2-40B4-BE49-F238E27FC236}">
                  <a16:creationId xmlns:a16="http://schemas.microsoft.com/office/drawing/2014/main" id="{DCCD84A4-C9E8-8B3E-92CC-C05475755EAD}"/>
                </a:ext>
              </a:extLst>
            </p:cNvPr>
            <p:cNvSpPr/>
            <p:nvPr/>
          </p:nvSpPr>
          <p:spPr>
            <a:xfrm>
              <a:off x="3300235" y="2881062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418" y="19"/>
                  </a:moveTo>
                  <a:cubicBezTo>
                    <a:pt x="448" y="19"/>
                    <a:pt x="506" y="20"/>
                    <a:pt x="564" y="23"/>
                  </a:cubicBezTo>
                  <a:cubicBezTo>
                    <a:pt x="634" y="27"/>
                    <a:pt x="663" y="28"/>
                    <a:pt x="651" y="28"/>
                  </a:cubicBezTo>
                  <a:cubicBezTo>
                    <a:pt x="643" y="28"/>
                    <a:pt x="614" y="28"/>
                    <a:pt x="564" y="26"/>
                  </a:cubicBezTo>
                  <a:lnTo>
                    <a:pt x="564" y="30"/>
                  </a:lnTo>
                  <a:cubicBezTo>
                    <a:pt x="527" y="30"/>
                    <a:pt x="486" y="30"/>
                    <a:pt x="448" y="23"/>
                  </a:cubicBezTo>
                  <a:cubicBezTo>
                    <a:pt x="389" y="20"/>
                    <a:pt x="389" y="19"/>
                    <a:pt x="418" y="19"/>
                  </a:cubicBezTo>
                  <a:close/>
                  <a:moveTo>
                    <a:pt x="536" y="476"/>
                  </a:moveTo>
                  <a:cubicBezTo>
                    <a:pt x="564" y="476"/>
                    <a:pt x="593" y="479"/>
                    <a:pt x="621" y="484"/>
                  </a:cubicBezTo>
                  <a:cubicBezTo>
                    <a:pt x="603" y="485"/>
                    <a:pt x="586" y="485"/>
                    <a:pt x="569" y="485"/>
                  </a:cubicBezTo>
                  <a:cubicBezTo>
                    <a:pt x="527" y="485"/>
                    <a:pt x="485" y="483"/>
                    <a:pt x="445" y="481"/>
                  </a:cubicBezTo>
                  <a:cubicBezTo>
                    <a:pt x="445" y="478"/>
                    <a:pt x="445" y="478"/>
                    <a:pt x="505" y="478"/>
                  </a:cubicBezTo>
                  <a:cubicBezTo>
                    <a:pt x="515" y="477"/>
                    <a:pt x="525" y="476"/>
                    <a:pt x="536" y="476"/>
                  </a:cubicBezTo>
                  <a:close/>
                  <a:moveTo>
                    <a:pt x="665" y="587"/>
                  </a:moveTo>
                  <a:cubicBezTo>
                    <a:pt x="665" y="587"/>
                    <a:pt x="724" y="587"/>
                    <a:pt x="784" y="590"/>
                  </a:cubicBezTo>
                  <a:cubicBezTo>
                    <a:pt x="784" y="590"/>
                    <a:pt x="843" y="594"/>
                    <a:pt x="784" y="594"/>
                  </a:cubicBezTo>
                  <a:lnTo>
                    <a:pt x="724" y="594"/>
                  </a:lnTo>
                  <a:cubicBezTo>
                    <a:pt x="665" y="590"/>
                    <a:pt x="608" y="587"/>
                    <a:pt x="665" y="587"/>
                  </a:cubicBezTo>
                  <a:close/>
                  <a:moveTo>
                    <a:pt x="709" y="716"/>
                  </a:moveTo>
                  <a:cubicBezTo>
                    <a:pt x="727" y="716"/>
                    <a:pt x="746" y="719"/>
                    <a:pt x="765" y="719"/>
                  </a:cubicBezTo>
                  <a:cubicBezTo>
                    <a:pt x="765" y="719"/>
                    <a:pt x="705" y="722"/>
                    <a:pt x="649" y="722"/>
                  </a:cubicBezTo>
                  <a:lnTo>
                    <a:pt x="649" y="719"/>
                  </a:lnTo>
                  <a:cubicBezTo>
                    <a:pt x="668" y="719"/>
                    <a:pt x="687" y="716"/>
                    <a:pt x="709" y="716"/>
                  </a:cubicBezTo>
                  <a:close/>
                  <a:moveTo>
                    <a:pt x="821" y="750"/>
                  </a:moveTo>
                  <a:lnTo>
                    <a:pt x="821" y="753"/>
                  </a:lnTo>
                  <a:lnTo>
                    <a:pt x="762" y="757"/>
                  </a:lnTo>
                  <a:lnTo>
                    <a:pt x="762" y="753"/>
                  </a:lnTo>
                  <a:cubicBezTo>
                    <a:pt x="762" y="750"/>
                    <a:pt x="762" y="750"/>
                    <a:pt x="821" y="750"/>
                  </a:cubicBezTo>
                  <a:close/>
                  <a:moveTo>
                    <a:pt x="855" y="760"/>
                  </a:moveTo>
                  <a:cubicBezTo>
                    <a:pt x="848" y="760"/>
                    <a:pt x="848" y="761"/>
                    <a:pt x="878" y="763"/>
                  </a:cubicBezTo>
                  <a:cubicBezTo>
                    <a:pt x="878" y="761"/>
                    <a:pt x="863" y="760"/>
                    <a:pt x="855" y="760"/>
                  </a:cubicBezTo>
                  <a:close/>
                  <a:moveTo>
                    <a:pt x="818" y="782"/>
                  </a:moveTo>
                  <a:lnTo>
                    <a:pt x="815" y="785"/>
                  </a:lnTo>
                  <a:lnTo>
                    <a:pt x="756" y="788"/>
                  </a:lnTo>
                  <a:lnTo>
                    <a:pt x="756" y="788"/>
                  </a:lnTo>
                  <a:lnTo>
                    <a:pt x="759" y="785"/>
                  </a:lnTo>
                  <a:cubicBezTo>
                    <a:pt x="759" y="782"/>
                    <a:pt x="759" y="782"/>
                    <a:pt x="818" y="782"/>
                  </a:cubicBezTo>
                  <a:close/>
                  <a:moveTo>
                    <a:pt x="1088" y="793"/>
                  </a:moveTo>
                  <a:cubicBezTo>
                    <a:pt x="1084" y="793"/>
                    <a:pt x="1074" y="793"/>
                    <a:pt x="1059" y="794"/>
                  </a:cubicBezTo>
                  <a:lnTo>
                    <a:pt x="1059" y="794"/>
                  </a:lnTo>
                  <a:cubicBezTo>
                    <a:pt x="1085" y="793"/>
                    <a:pt x="1093" y="793"/>
                    <a:pt x="1088" y="793"/>
                  </a:cubicBezTo>
                  <a:close/>
                  <a:moveTo>
                    <a:pt x="756" y="804"/>
                  </a:moveTo>
                  <a:cubicBezTo>
                    <a:pt x="815" y="804"/>
                    <a:pt x="815" y="804"/>
                    <a:pt x="812" y="807"/>
                  </a:cubicBezTo>
                  <a:cubicBezTo>
                    <a:pt x="812" y="810"/>
                    <a:pt x="812" y="812"/>
                    <a:pt x="800" y="812"/>
                  </a:cubicBezTo>
                  <a:cubicBezTo>
                    <a:pt x="792" y="812"/>
                    <a:pt x="777" y="811"/>
                    <a:pt x="752" y="810"/>
                  </a:cubicBezTo>
                  <a:cubicBezTo>
                    <a:pt x="696" y="807"/>
                    <a:pt x="696" y="804"/>
                    <a:pt x="756" y="804"/>
                  </a:cubicBezTo>
                  <a:close/>
                  <a:moveTo>
                    <a:pt x="387" y="830"/>
                  </a:moveTo>
                  <a:cubicBezTo>
                    <a:pt x="410" y="830"/>
                    <a:pt x="433" y="831"/>
                    <a:pt x="455" y="835"/>
                  </a:cubicBezTo>
                  <a:lnTo>
                    <a:pt x="395" y="838"/>
                  </a:lnTo>
                  <a:lnTo>
                    <a:pt x="336" y="835"/>
                  </a:lnTo>
                  <a:lnTo>
                    <a:pt x="339" y="832"/>
                  </a:lnTo>
                  <a:cubicBezTo>
                    <a:pt x="354" y="830"/>
                    <a:pt x="370" y="830"/>
                    <a:pt x="387" y="830"/>
                  </a:cubicBezTo>
                  <a:close/>
                  <a:moveTo>
                    <a:pt x="452" y="869"/>
                  </a:moveTo>
                  <a:cubicBezTo>
                    <a:pt x="470" y="869"/>
                    <a:pt x="489" y="869"/>
                    <a:pt x="508" y="873"/>
                  </a:cubicBezTo>
                  <a:lnTo>
                    <a:pt x="448" y="876"/>
                  </a:lnTo>
                  <a:cubicBezTo>
                    <a:pt x="389" y="876"/>
                    <a:pt x="392" y="873"/>
                    <a:pt x="392" y="873"/>
                  </a:cubicBezTo>
                  <a:cubicBezTo>
                    <a:pt x="392" y="869"/>
                    <a:pt x="392" y="869"/>
                    <a:pt x="452" y="869"/>
                  </a:cubicBezTo>
                  <a:close/>
                  <a:moveTo>
                    <a:pt x="709" y="1142"/>
                  </a:moveTo>
                  <a:cubicBezTo>
                    <a:pt x="749" y="1142"/>
                    <a:pt x="787" y="1142"/>
                    <a:pt x="828" y="1145"/>
                  </a:cubicBezTo>
                  <a:lnTo>
                    <a:pt x="825" y="1148"/>
                  </a:lnTo>
                  <a:cubicBezTo>
                    <a:pt x="768" y="1148"/>
                    <a:pt x="709" y="1145"/>
                    <a:pt x="709" y="1145"/>
                  </a:cubicBezTo>
                  <a:lnTo>
                    <a:pt x="709" y="1142"/>
                  </a:lnTo>
                  <a:close/>
                  <a:moveTo>
                    <a:pt x="809" y="1274"/>
                  </a:moveTo>
                  <a:cubicBezTo>
                    <a:pt x="868" y="1274"/>
                    <a:pt x="868" y="1280"/>
                    <a:pt x="868" y="1283"/>
                  </a:cubicBezTo>
                  <a:cubicBezTo>
                    <a:pt x="852" y="1284"/>
                    <a:pt x="835" y="1285"/>
                    <a:pt x="818" y="1285"/>
                  </a:cubicBezTo>
                  <a:cubicBezTo>
                    <a:pt x="794" y="1285"/>
                    <a:pt x="771" y="1284"/>
                    <a:pt x="749" y="1280"/>
                  </a:cubicBezTo>
                  <a:cubicBezTo>
                    <a:pt x="749" y="1274"/>
                    <a:pt x="749" y="1274"/>
                    <a:pt x="809" y="1274"/>
                  </a:cubicBezTo>
                  <a:close/>
                  <a:moveTo>
                    <a:pt x="718" y="1502"/>
                  </a:moveTo>
                  <a:cubicBezTo>
                    <a:pt x="759" y="1502"/>
                    <a:pt x="796" y="1502"/>
                    <a:pt x="837" y="1506"/>
                  </a:cubicBezTo>
                  <a:lnTo>
                    <a:pt x="778" y="1509"/>
                  </a:lnTo>
                  <a:lnTo>
                    <a:pt x="718" y="1506"/>
                  </a:lnTo>
                  <a:lnTo>
                    <a:pt x="718" y="1502"/>
                  </a:lnTo>
                  <a:close/>
                  <a:moveTo>
                    <a:pt x="393" y="1545"/>
                  </a:moveTo>
                  <a:cubicBezTo>
                    <a:pt x="421" y="1545"/>
                    <a:pt x="448" y="1547"/>
                    <a:pt x="477" y="1549"/>
                  </a:cubicBezTo>
                  <a:lnTo>
                    <a:pt x="477" y="1553"/>
                  </a:lnTo>
                  <a:cubicBezTo>
                    <a:pt x="417" y="1553"/>
                    <a:pt x="358" y="1549"/>
                    <a:pt x="358" y="1549"/>
                  </a:cubicBezTo>
                  <a:lnTo>
                    <a:pt x="358" y="1546"/>
                  </a:lnTo>
                  <a:cubicBezTo>
                    <a:pt x="370" y="1545"/>
                    <a:pt x="381" y="1545"/>
                    <a:pt x="393" y="1545"/>
                  </a:cubicBezTo>
                  <a:close/>
                  <a:moveTo>
                    <a:pt x="825" y="1600"/>
                  </a:moveTo>
                  <a:cubicBezTo>
                    <a:pt x="884" y="1600"/>
                    <a:pt x="940" y="1606"/>
                    <a:pt x="940" y="1606"/>
                  </a:cubicBezTo>
                  <a:cubicBezTo>
                    <a:pt x="940" y="1606"/>
                    <a:pt x="825" y="1603"/>
                    <a:pt x="766" y="1603"/>
                  </a:cubicBezTo>
                  <a:lnTo>
                    <a:pt x="766" y="1603"/>
                  </a:lnTo>
                  <a:cubicBezTo>
                    <a:pt x="768" y="1600"/>
                    <a:pt x="777" y="1600"/>
                    <a:pt x="825" y="1600"/>
                  </a:cubicBezTo>
                  <a:close/>
                  <a:moveTo>
                    <a:pt x="812" y="1678"/>
                  </a:moveTo>
                  <a:cubicBezTo>
                    <a:pt x="853" y="1678"/>
                    <a:pt x="890" y="1678"/>
                    <a:pt x="931" y="1681"/>
                  </a:cubicBezTo>
                  <a:lnTo>
                    <a:pt x="872" y="1684"/>
                  </a:lnTo>
                  <a:lnTo>
                    <a:pt x="812" y="1681"/>
                  </a:lnTo>
                  <a:lnTo>
                    <a:pt x="812" y="1678"/>
                  </a:lnTo>
                  <a:close/>
                  <a:moveTo>
                    <a:pt x="700" y="1890"/>
                  </a:moveTo>
                  <a:cubicBezTo>
                    <a:pt x="729" y="1890"/>
                    <a:pt x="757" y="1892"/>
                    <a:pt x="784" y="1894"/>
                  </a:cubicBezTo>
                  <a:lnTo>
                    <a:pt x="724" y="1897"/>
                  </a:lnTo>
                  <a:lnTo>
                    <a:pt x="665" y="1894"/>
                  </a:lnTo>
                  <a:lnTo>
                    <a:pt x="665" y="1891"/>
                  </a:lnTo>
                  <a:cubicBezTo>
                    <a:pt x="677" y="1890"/>
                    <a:pt x="689" y="1890"/>
                    <a:pt x="700" y="1890"/>
                  </a:cubicBezTo>
                  <a:close/>
                  <a:moveTo>
                    <a:pt x="721" y="1913"/>
                  </a:moveTo>
                  <a:cubicBezTo>
                    <a:pt x="781" y="1913"/>
                    <a:pt x="781" y="1913"/>
                    <a:pt x="781" y="1916"/>
                  </a:cubicBezTo>
                  <a:cubicBezTo>
                    <a:pt x="781" y="1916"/>
                    <a:pt x="721" y="1919"/>
                    <a:pt x="662" y="1919"/>
                  </a:cubicBezTo>
                  <a:cubicBezTo>
                    <a:pt x="602" y="1919"/>
                    <a:pt x="602" y="1916"/>
                    <a:pt x="721" y="1913"/>
                  </a:cubicBezTo>
                  <a:close/>
                  <a:moveTo>
                    <a:pt x="815" y="1968"/>
                  </a:moveTo>
                  <a:cubicBezTo>
                    <a:pt x="821" y="1968"/>
                    <a:pt x="828" y="1968"/>
                    <a:pt x="834" y="1969"/>
                  </a:cubicBezTo>
                  <a:cubicBezTo>
                    <a:pt x="893" y="1969"/>
                    <a:pt x="834" y="1972"/>
                    <a:pt x="831" y="1976"/>
                  </a:cubicBezTo>
                  <a:cubicBezTo>
                    <a:pt x="806" y="1977"/>
                    <a:pt x="792" y="1978"/>
                    <a:pt x="783" y="1978"/>
                  </a:cubicBezTo>
                  <a:cubicBezTo>
                    <a:pt x="772" y="1978"/>
                    <a:pt x="773" y="1976"/>
                    <a:pt x="774" y="1972"/>
                  </a:cubicBezTo>
                  <a:cubicBezTo>
                    <a:pt x="788" y="1970"/>
                    <a:pt x="801" y="1968"/>
                    <a:pt x="815" y="1968"/>
                  </a:cubicBezTo>
                  <a:close/>
                  <a:moveTo>
                    <a:pt x="2012" y="1988"/>
                  </a:moveTo>
                  <a:cubicBezTo>
                    <a:pt x="1953" y="1988"/>
                    <a:pt x="1953" y="1988"/>
                    <a:pt x="1953" y="1991"/>
                  </a:cubicBezTo>
                  <a:cubicBezTo>
                    <a:pt x="1953" y="1991"/>
                    <a:pt x="2012" y="1994"/>
                    <a:pt x="2072" y="1994"/>
                  </a:cubicBezTo>
                  <a:cubicBezTo>
                    <a:pt x="2128" y="1994"/>
                    <a:pt x="2128" y="1991"/>
                    <a:pt x="2012" y="1988"/>
                  </a:cubicBezTo>
                  <a:close/>
                  <a:moveTo>
                    <a:pt x="63" y="1991"/>
                  </a:moveTo>
                  <a:cubicBezTo>
                    <a:pt x="3" y="1991"/>
                    <a:pt x="3" y="1991"/>
                    <a:pt x="3" y="1994"/>
                  </a:cubicBezTo>
                  <a:cubicBezTo>
                    <a:pt x="2" y="1998"/>
                    <a:pt x="1" y="2000"/>
                    <a:pt x="13" y="2000"/>
                  </a:cubicBezTo>
                  <a:cubicBezTo>
                    <a:pt x="21" y="2000"/>
                    <a:pt x="35" y="1999"/>
                    <a:pt x="60" y="1998"/>
                  </a:cubicBezTo>
                  <a:cubicBezTo>
                    <a:pt x="63" y="1994"/>
                    <a:pt x="63" y="1991"/>
                    <a:pt x="63" y="1991"/>
                  </a:cubicBezTo>
                  <a:close/>
                  <a:moveTo>
                    <a:pt x="825" y="2026"/>
                  </a:moveTo>
                  <a:cubicBezTo>
                    <a:pt x="843" y="2026"/>
                    <a:pt x="865" y="2026"/>
                    <a:pt x="884" y="2029"/>
                  </a:cubicBezTo>
                  <a:cubicBezTo>
                    <a:pt x="865" y="2035"/>
                    <a:pt x="843" y="2035"/>
                    <a:pt x="825" y="2035"/>
                  </a:cubicBezTo>
                  <a:cubicBezTo>
                    <a:pt x="765" y="2035"/>
                    <a:pt x="765" y="2032"/>
                    <a:pt x="765" y="2032"/>
                  </a:cubicBezTo>
                  <a:cubicBezTo>
                    <a:pt x="765" y="2029"/>
                    <a:pt x="765" y="2026"/>
                    <a:pt x="825" y="2026"/>
                  </a:cubicBezTo>
                  <a:close/>
                  <a:moveTo>
                    <a:pt x="467" y="2048"/>
                  </a:moveTo>
                  <a:cubicBezTo>
                    <a:pt x="448" y="2048"/>
                    <a:pt x="427" y="2051"/>
                    <a:pt x="408" y="2054"/>
                  </a:cubicBezTo>
                  <a:lnTo>
                    <a:pt x="408" y="2057"/>
                  </a:lnTo>
                  <a:cubicBezTo>
                    <a:pt x="467" y="2057"/>
                    <a:pt x="527" y="2054"/>
                    <a:pt x="527" y="2054"/>
                  </a:cubicBezTo>
                  <a:cubicBezTo>
                    <a:pt x="508" y="2051"/>
                    <a:pt x="486" y="2048"/>
                    <a:pt x="467" y="2048"/>
                  </a:cubicBezTo>
                  <a:close/>
                  <a:moveTo>
                    <a:pt x="640" y="2085"/>
                  </a:moveTo>
                  <a:lnTo>
                    <a:pt x="640" y="2088"/>
                  </a:lnTo>
                  <a:lnTo>
                    <a:pt x="580" y="2092"/>
                  </a:lnTo>
                  <a:lnTo>
                    <a:pt x="580" y="2088"/>
                  </a:lnTo>
                  <a:cubicBezTo>
                    <a:pt x="580" y="2085"/>
                    <a:pt x="580" y="2085"/>
                    <a:pt x="640" y="2085"/>
                  </a:cubicBezTo>
                  <a:close/>
                  <a:moveTo>
                    <a:pt x="608" y="2112"/>
                  </a:moveTo>
                  <a:cubicBezTo>
                    <a:pt x="631" y="2112"/>
                    <a:pt x="661" y="2113"/>
                    <a:pt x="696" y="2113"/>
                  </a:cubicBezTo>
                  <a:lnTo>
                    <a:pt x="693" y="2120"/>
                  </a:lnTo>
                  <a:cubicBezTo>
                    <a:pt x="677" y="2121"/>
                    <a:pt x="661" y="2122"/>
                    <a:pt x="645" y="2122"/>
                  </a:cubicBezTo>
                  <a:cubicBezTo>
                    <a:pt x="622" y="2122"/>
                    <a:pt x="599" y="2120"/>
                    <a:pt x="577" y="2117"/>
                  </a:cubicBezTo>
                  <a:cubicBezTo>
                    <a:pt x="535" y="2114"/>
                    <a:pt x="552" y="2112"/>
                    <a:pt x="608" y="2112"/>
                  </a:cubicBezTo>
                  <a:close/>
                  <a:moveTo>
                    <a:pt x="987" y="2142"/>
                  </a:moveTo>
                  <a:cubicBezTo>
                    <a:pt x="987" y="2145"/>
                    <a:pt x="1044" y="2148"/>
                    <a:pt x="987" y="2148"/>
                  </a:cubicBezTo>
                  <a:lnTo>
                    <a:pt x="984" y="2148"/>
                  </a:lnTo>
                  <a:cubicBezTo>
                    <a:pt x="966" y="2148"/>
                    <a:pt x="947" y="2145"/>
                    <a:pt x="928" y="2142"/>
                  </a:cubicBezTo>
                  <a:close/>
                  <a:moveTo>
                    <a:pt x="743" y="2204"/>
                  </a:moveTo>
                  <a:cubicBezTo>
                    <a:pt x="781" y="2204"/>
                    <a:pt x="821" y="2204"/>
                    <a:pt x="859" y="2208"/>
                  </a:cubicBezTo>
                  <a:lnTo>
                    <a:pt x="859" y="2211"/>
                  </a:lnTo>
                  <a:cubicBezTo>
                    <a:pt x="799" y="2211"/>
                    <a:pt x="740" y="2208"/>
                    <a:pt x="740" y="2208"/>
                  </a:cubicBezTo>
                  <a:lnTo>
                    <a:pt x="743" y="2204"/>
                  </a:lnTo>
                  <a:close/>
                  <a:moveTo>
                    <a:pt x="470" y="2231"/>
                  </a:moveTo>
                  <a:cubicBezTo>
                    <a:pt x="483" y="2231"/>
                    <a:pt x="512" y="2231"/>
                    <a:pt x="561" y="2233"/>
                  </a:cubicBezTo>
                  <a:lnTo>
                    <a:pt x="677" y="2239"/>
                  </a:lnTo>
                  <a:cubicBezTo>
                    <a:pt x="677" y="2240"/>
                    <a:pt x="672" y="2240"/>
                    <a:pt x="663" y="2240"/>
                  </a:cubicBezTo>
                  <a:cubicBezTo>
                    <a:pt x="639" y="2240"/>
                    <a:pt x="586" y="2238"/>
                    <a:pt x="502" y="2236"/>
                  </a:cubicBezTo>
                  <a:cubicBezTo>
                    <a:pt x="467" y="2232"/>
                    <a:pt x="452" y="2231"/>
                    <a:pt x="470" y="2231"/>
                  </a:cubicBezTo>
                  <a:close/>
                  <a:moveTo>
                    <a:pt x="727" y="2302"/>
                  </a:moveTo>
                  <a:cubicBezTo>
                    <a:pt x="787" y="2302"/>
                    <a:pt x="846" y="2305"/>
                    <a:pt x="906" y="2311"/>
                  </a:cubicBezTo>
                  <a:lnTo>
                    <a:pt x="903" y="2317"/>
                  </a:lnTo>
                  <a:lnTo>
                    <a:pt x="787" y="2311"/>
                  </a:lnTo>
                  <a:cubicBezTo>
                    <a:pt x="611" y="2302"/>
                    <a:pt x="611" y="2302"/>
                    <a:pt x="727" y="2302"/>
                  </a:cubicBezTo>
                  <a:close/>
                  <a:moveTo>
                    <a:pt x="608" y="2320"/>
                  </a:moveTo>
                  <a:lnTo>
                    <a:pt x="668" y="2323"/>
                  </a:lnTo>
                  <a:lnTo>
                    <a:pt x="608" y="2327"/>
                  </a:lnTo>
                  <a:cubicBezTo>
                    <a:pt x="549" y="2327"/>
                    <a:pt x="549" y="2323"/>
                    <a:pt x="549" y="2320"/>
                  </a:cubicBezTo>
                  <a:close/>
                  <a:moveTo>
                    <a:pt x="1003" y="2449"/>
                  </a:moveTo>
                  <a:cubicBezTo>
                    <a:pt x="944" y="2449"/>
                    <a:pt x="944" y="2452"/>
                    <a:pt x="944" y="2455"/>
                  </a:cubicBezTo>
                  <a:cubicBezTo>
                    <a:pt x="884" y="2461"/>
                    <a:pt x="944" y="2464"/>
                    <a:pt x="1003" y="2464"/>
                  </a:cubicBezTo>
                  <a:cubicBezTo>
                    <a:pt x="1060" y="2464"/>
                    <a:pt x="1063" y="2461"/>
                    <a:pt x="1063" y="2455"/>
                  </a:cubicBezTo>
                  <a:cubicBezTo>
                    <a:pt x="1044" y="2452"/>
                    <a:pt x="1025" y="2449"/>
                    <a:pt x="1003" y="2449"/>
                  </a:cubicBezTo>
                  <a:close/>
                  <a:moveTo>
                    <a:pt x="858" y="2473"/>
                  </a:moveTo>
                  <a:cubicBezTo>
                    <a:pt x="886" y="2473"/>
                    <a:pt x="914" y="2475"/>
                    <a:pt x="940" y="2477"/>
                  </a:cubicBezTo>
                  <a:cubicBezTo>
                    <a:pt x="940" y="2480"/>
                    <a:pt x="940" y="2483"/>
                    <a:pt x="940" y="2483"/>
                  </a:cubicBezTo>
                  <a:lnTo>
                    <a:pt x="940" y="2486"/>
                  </a:lnTo>
                  <a:cubicBezTo>
                    <a:pt x="900" y="2486"/>
                    <a:pt x="862" y="2483"/>
                    <a:pt x="825" y="2474"/>
                  </a:cubicBezTo>
                  <a:cubicBezTo>
                    <a:pt x="836" y="2473"/>
                    <a:pt x="847" y="2473"/>
                    <a:pt x="858" y="2473"/>
                  </a:cubicBezTo>
                  <a:close/>
                  <a:moveTo>
                    <a:pt x="521" y="2530"/>
                  </a:moveTo>
                  <a:lnTo>
                    <a:pt x="577" y="2540"/>
                  </a:lnTo>
                  <a:cubicBezTo>
                    <a:pt x="605" y="2547"/>
                    <a:pt x="635" y="2550"/>
                    <a:pt x="664" y="2550"/>
                  </a:cubicBezTo>
                  <a:cubicBezTo>
                    <a:pt x="674" y="2550"/>
                    <a:pt x="684" y="2550"/>
                    <a:pt x="693" y="2549"/>
                  </a:cubicBezTo>
                  <a:cubicBezTo>
                    <a:pt x="715" y="2549"/>
                    <a:pt x="734" y="2552"/>
                    <a:pt x="752" y="2552"/>
                  </a:cubicBezTo>
                  <a:lnTo>
                    <a:pt x="636" y="2552"/>
                  </a:lnTo>
                  <a:cubicBezTo>
                    <a:pt x="577" y="2549"/>
                    <a:pt x="518" y="2549"/>
                    <a:pt x="459" y="2549"/>
                  </a:cubicBezTo>
                  <a:lnTo>
                    <a:pt x="459" y="2549"/>
                  </a:lnTo>
                  <a:cubicBezTo>
                    <a:pt x="479" y="2548"/>
                    <a:pt x="499" y="2544"/>
                    <a:pt x="517" y="2540"/>
                  </a:cubicBezTo>
                  <a:lnTo>
                    <a:pt x="521" y="2530"/>
                  </a:lnTo>
                  <a:close/>
                  <a:moveTo>
                    <a:pt x="386" y="2649"/>
                  </a:moveTo>
                  <a:cubicBezTo>
                    <a:pt x="326" y="2649"/>
                    <a:pt x="326" y="2649"/>
                    <a:pt x="326" y="2653"/>
                  </a:cubicBezTo>
                  <a:lnTo>
                    <a:pt x="326" y="2656"/>
                  </a:lnTo>
                  <a:lnTo>
                    <a:pt x="386" y="2653"/>
                  </a:lnTo>
                  <a:lnTo>
                    <a:pt x="386" y="2649"/>
                  </a:lnTo>
                  <a:close/>
                  <a:moveTo>
                    <a:pt x="680" y="2656"/>
                  </a:moveTo>
                  <a:lnTo>
                    <a:pt x="680" y="2659"/>
                  </a:lnTo>
                  <a:cubicBezTo>
                    <a:pt x="641" y="2659"/>
                    <a:pt x="654" y="2662"/>
                    <a:pt x="685" y="2662"/>
                  </a:cubicBezTo>
                  <a:cubicBezTo>
                    <a:pt x="700" y="2662"/>
                    <a:pt x="720" y="2661"/>
                    <a:pt x="740" y="2659"/>
                  </a:cubicBezTo>
                  <a:lnTo>
                    <a:pt x="859" y="2659"/>
                  </a:lnTo>
                  <a:cubicBezTo>
                    <a:pt x="829" y="2663"/>
                    <a:pt x="799" y="2666"/>
                    <a:pt x="770" y="2666"/>
                  </a:cubicBezTo>
                  <a:cubicBezTo>
                    <a:pt x="759" y="2666"/>
                    <a:pt x="748" y="2666"/>
                    <a:pt x="737" y="2665"/>
                  </a:cubicBezTo>
                  <a:lnTo>
                    <a:pt x="737" y="2668"/>
                  </a:lnTo>
                  <a:cubicBezTo>
                    <a:pt x="689" y="2669"/>
                    <a:pt x="661" y="2670"/>
                    <a:pt x="644" y="2670"/>
                  </a:cubicBezTo>
                  <a:cubicBezTo>
                    <a:pt x="621" y="2670"/>
                    <a:pt x="621" y="2669"/>
                    <a:pt x="621" y="2665"/>
                  </a:cubicBezTo>
                  <a:cubicBezTo>
                    <a:pt x="621" y="2659"/>
                    <a:pt x="621" y="2656"/>
                    <a:pt x="680" y="2656"/>
                  </a:cubicBezTo>
                  <a:close/>
                  <a:moveTo>
                    <a:pt x="674" y="2696"/>
                  </a:moveTo>
                  <a:cubicBezTo>
                    <a:pt x="696" y="2696"/>
                    <a:pt x="715" y="2700"/>
                    <a:pt x="734" y="2703"/>
                  </a:cubicBezTo>
                  <a:lnTo>
                    <a:pt x="674" y="2706"/>
                  </a:lnTo>
                  <a:cubicBezTo>
                    <a:pt x="615" y="2706"/>
                    <a:pt x="615" y="2703"/>
                    <a:pt x="615" y="2700"/>
                  </a:cubicBezTo>
                  <a:cubicBezTo>
                    <a:pt x="618" y="2696"/>
                    <a:pt x="615" y="2696"/>
                    <a:pt x="674" y="2696"/>
                  </a:cubicBezTo>
                  <a:close/>
                  <a:moveTo>
                    <a:pt x="1501" y="2706"/>
                  </a:moveTo>
                  <a:lnTo>
                    <a:pt x="1501" y="2709"/>
                  </a:lnTo>
                  <a:cubicBezTo>
                    <a:pt x="1501" y="2709"/>
                    <a:pt x="1558" y="2712"/>
                    <a:pt x="1617" y="2712"/>
                  </a:cubicBezTo>
                  <a:lnTo>
                    <a:pt x="1617" y="2709"/>
                  </a:lnTo>
                  <a:cubicBezTo>
                    <a:pt x="1580" y="2706"/>
                    <a:pt x="1539" y="2706"/>
                    <a:pt x="1501" y="2706"/>
                  </a:cubicBezTo>
                  <a:close/>
                  <a:moveTo>
                    <a:pt x="562" y="0"/>
                  </a:moveTo>
                  <a:cubicBezTo>
                    <a:pt x="504" y="0"/>
                    <a:pt x="446" y="3"/>
                    <a:pt x="389" y="8"/>
                  </a:cubicBezTo>
                  <a:cubicBezTo>
                    <a:pt x="326" y="20"/>
                    <a:pt x="267" y="30"/>
                    <a:pt x="386" y="30"/>
                  </a:cubicBezTo>
                  <a:cubicBezTo>
                    <a:pt x="405" y="30"/>
                    <a:pt x="423" y="33"/>
                    <a:pt x="442" y="36"/>
                  </a:cubicBezTo>
                  <a:cubicBezTo>
                    <a:pt x="423" y="42"/>
                    <a:pt x="405" y="42"/>
                    <a:pt x="383" y="42"/>
                  </a:cubicBezTo>
                  <a:cubicBezTo>
                    <a:pt x="323" y="42"/>
                    <a:pt x="323" y="58"/>
                    <a:pt x="320" y="73"/>
                  </a:cubicBezTo>
                  <a:cubicBezTo>
                    <a:pt x="317" y="92"/>
                    <a:pt x="317" y="102"/>
                    <a:pt x="257" y="105"/>
                  </a:cubicBezTo>
                  <a:cubicBezTo>
                    <a:pt x="198" y="108"/>
                    <a:pt x="198" y="111"/>
                    <a:pt x="198" y="111"/>
                  </a:cubicBezTo>
                  <a:cubicBezTo>
                    <a:pt x="257" y="111"/>
                    <a:pt x="254" y="130"/>
                    <a:pt x="251" y="155"/>
                  </a:cubicBezTo>
                  <a:cubicBezTo>
                    <a:pt x="248" y="177"/>
                    <a:pt x="245" y="199"/>
                    <a:pt x="304" y="199"/>
                  </a:cubicBezTo>
                  <a:lnTo>
                    <a:pt x="301" y="205"/>
                  </a:lnTo>
                  <a:cubicBezTo>
                    <a:pt x="245" y="205"/>
                    <a:pt x="242" y="211"/>
                    <a:pt x="242" y="218"/>
                  </a:cubicBezTo>
                  <a:cubicBezTo>
                    <a:pt x="301" y="224"/>
                    <a:pt x="298" y="233"/>
                    <a:pt x="298" y="233"/>
                  </a:cubicBezTo>
                  <a:cubicBezTo>
                    <a:pt x="239" y="233"/>
                    <a:pt x="239" y="236"/>
                    <a:pt x="239" y="243"/>
                  </a:cubicBezTo>
                  <a:cubicBezTo>
                    <a:pt x="239" y="249"/>
                    <a:pt x="239" y="252"/>
                    <a:pt x="295" y="252"/>
                  </a:cubicBezTo>
                  <a:cubicBezTo>
                    <a:pt x="295" y="255"/>
                    <a:pt x="292" y="277"/>
                    <a:pt x="232" y="286"/>
                  </a:cubicBezTo>
                  <a:cubicBezTo>
                    <a:pt x="173" y="290"/>
                    <a:pt x="232" y="293"/>
                    <a:pt x="289" y="296"/>
                  </a:cubicBezTo>
                  <a:cubicBezTo>
                    <a:pt x="329" y="296"/>
                    <a:pt x="370" y="296"/>
                    <a:pt x="408" y="302"/>
                  </a:cubicBezTo>
                  <a:lnTo>
                    <a:pt x="289" y="302"/>
                  </a:lnTo>
                  <a:cubicBezTo>
                    <a:pt x="264" y="301"/>
                    <a:pt x="250" y="300"/>
                    <a:pt x="241" y="300"/>
                  </a:cubicBezTo>
                  <a:cubicBezTo>
                    <a:pt x="229" y="300"/>
                    <a:pt x="229" y="302"/>
                    <a:pt x="229" y="305"/>
                  </a:cubicBezTo>
                  <a:cubicBezTo>
                    <a:pt x="229" y="308"/>
                    <a:pt x="229" y="312"/>
                    <a:pt x="229" y="312"/>
                  </a:cubicBezTo>
                  <a:cubicBezTo>
                    <a:pt x="289" y="312"/>
                    <a:pt x="286" y="330"/>
                    <a:pt x="282" y="352"/>
                  </a:cubicBezTo>
                  <a:cubicBezTo>
                    <a:pt x="279" y="380"/>
                    <a:pt x="276" y="390"/>
                    <a:pt x="336" y="390"/>
                  </a:cubicBezTo>
                  <a:cubicBezTo>
                    <a:pt x="395" y="390"/>
                    <a:pt x="395" y="396"/>
                    <a:pt x="336" y="406"/>
                  </a:cubicBezTo>
                  <a:cubicBezTo>
                    <a:pt x="154" y="424"/>
                    <a:pt x="154" y="424"/>
                    <a:pt x="213" y="428"/>
                  </a:cubicBezTo>
                  <a:cubicBezTo>
                    <a:pt x="242" y="425"/>
                    <a:pt x="269" y="423"/>
                    <a:pt x="297" y="423"/>
                  </a:cubicBezTo>
                  <a:cubicBezTo>
                    <a:pt x="309" y="423"/>
                    <a:pt x="321" y="423"/>
                    <a:pt x="333" y="424"/>
                  </a:cubicBezTo>
                  <a:cubicBezTo>
                    <a:pt x="448" y="424"/>
                    <a:pt x="448" y="428"/>
                    <a:pt x="329" y="431"/>
                  </a:cubicBezTo>
                  <a:cubicBezTo>
                    <a:pt x="213" y="431"/>
                    <a:pt x="267" y="478"/>
                    <a:pt x="383" y="484"/>
                  </a:cubicBezTo>
                  <a:lnTo>
                    <a:pt x="323" y="484"/>
                  </a:lnTo>
                  <a:cubicBezTo>
                    <a:pt x="264" y="484"/>
                    <a:pt x="264" y="487"/>
                    <a:pt x="264" y="500"/>
                  </a:cubicBezTo>
                  <a:cubicBezTo>
                    <a:pt x="260" y="506"/>
                    <a:pt x="260" y="509"/>
                    <a:pt x="260" y="509"/>
                  </a:cubicBezTo>
                  <a:cubicBezTo>
                    <a:pt x="380" y="509"/>
                    <a:pt x="317" y="528"/>
                    <a:pt x="257" y="528"/>
                  </a:cubicBezTo>
                  <a:cubicBezTo>
                    <a:pt x="198" y="531"/>
                    <a:pt x="198" y="531"/>
                    <a:pt x="198" y="537"/>
                  </a:cubicBezTo>
                  <a:cubicBezTo>
                    <a:pt x="314" y="547"/>
                    <a:pt x="254" y="562"/>
                    <a:pt x="195" y="562"/>
                  </a:cubicBezTo>
                  <a:cubicBezTo>
                    <a:pt x="195" y="562"/>
                    <a:pt x="195" y="565"/>
                    <a:pt x="195" y="572"/>
                  </a:cubicBezTo>
                  <a:cubicBezTo>
                    <a:pt x="251" y="575"/>
                    <a:pt x="251" y="581"/>
                    <a:pt x="251" y="584"/>
                  </a:cubicBezTo>
                  <a:cubicBezTo>
                    <a:pt x="251" y="591"/>
                    <a:pt x="249" y="595"/>
                    <a:pt x="274" y="595"/>
                  </a:cubicBezTo>
                  <a:cubicBezTo>
                    <a:pt x="282" y="595"/>
                    <a:pt x="293" y="594"/>
                    <a:pt x="307" y="594"/>
                  </a:cubicBezTo>
                  <a:cubicBezTo>
                    <a:pt x="319" y="593"/>
                    <a:pt x="331" y="592"/>
                    <a:pt x="343" y="592"/>
                  </a:cubicBezTo>
                  <a:cubicBezTo>
                    <a:pt x="372" y="592"/>
                    <a:pt x="400" y="595"/>
                    <a:pt x="427" y="597"/>
                  </a:cubicBezTo>
                  <a:lnTo>
                    <a:pt x="367" y="597"/>
                  </a:lnTo>
                  <a:cubicBezTo>
                    <a:pt x="307" y="597"/>
                    <a:pt x="307" y="606"/>
                    <a:pt x="304" y="619"/>
                  </a:cubicBezTo>
                  <a:cubicBezTo>
                    <a:pt x="304" y="634"/>
                    <a:pt x="301" y="641"/>
                    <a:pt x="242" y="644"/>
                  </a:cubicBezTo>
                  <a:lnTo>
                    <a:pt x="301" y="647"/>
                  </a:lnTo>
                  <a:cubicBezTo>
                    <a:pt x="361" y="650"/>
                    <a:pt x="361" y="656"/>
                    <a:pt x="301" y="656"/>
                  </a:cubicBezTo>
                  <a:cubicBezTo>
                    <a:pt x="242" y="659"/>
                    <a:pt x="239" y="672"/>
                    <a:pt x="298" y="678"/>
                  </a:cubicBezTo>
                  <a:cubicBezTo>
                    <a:pt x="298" y="681"/>
                    <a:pt x="298" y="684"/>
                    <a:pt x="298" y="684"/>
                  </a:cubicBezTo>
                  <a:cubicBezTo>
                    <a:pt x="179" y="688"/>
                    <a:pt x="176" y="697"/>
                    <a:pt x="295" y="700"/>
                  </a:cubicBezTo>
                  <a:cubicBezTo>
                    <a:pt x="235" y="700"/>
                    <a:pt x="235" y="703"/>
                    <a:pt x="235" y="706"/>
                  </a:cubicBezTo>
                  <a:cubicBezTo>
                    <a:pt x="292" y="713"/>
                    <a:pt x="292" y="725"/>
                    <a:pt x="232" y="725"/>
                  </a:cubicBezTo>
                  <a:lnTo>
                    <a:pt x="232" y="728"/>
                  </a:lnTo>
                  <a:cubicBezTo>
                    <a:pt x="289" y="731"/>
                    <a:pt x="289" y="735"/>
                    <a:pt x="289" y="738"/>
                  </a:cubicBezTo>
                  <a:cubicBezTo>
                    <a:pt x="289" y="744"/>
                    <a:pt x="289" y="747"/>
                    <a:pt x="348" y="750"/>
                  </a:cubicBezTo>
                  <a:cubicBezTo>
                    <a:pt x="405" y="753"/>
                    <a:pt x="405" y="757"/>
                    <a:pt x="405" y="757"/>
                  </a:cubicBezTo>
                  <a:cubicBezTo>
                    <a:pt x="367" y="757"/>
                    <a:pt x="326" y="757"/>
                    <a:pt x="289" y="753"/>
                  </a:cubicBezTo>
                  <a:cubicBezTo>
                    <a:pt x="275" y="752"/>
                    <a:pt x="265" y="751"/>
                    <a:pt x="258" y="751"/>
                  </a:cubicBezTo>
                  <a:cubicBezTo>
                    <a:pt x="235" y="751"/>
                    <a:pt x="255" y="759"/>
                    <a:pt x="345" y="766"/>
                  </a:cubicBezTo>
                  <a:cubicBezTo>
                    <a:pt x="409" y="771"/>
                    <a:pt x="438" y="773"/>
                    <a:pt x="431" y="773"/>
                  </a:cubicBezTo>
                  <a:cubicBezTo>
                    <a:pt x="426" y="773"/>
                    <a:pt x="397" y="772"/>
                    <a:pt x="345" y="769"/>
                  </a:cubicBezTo>
                  <a:cubicBezTo>
                    <a:pt x="311" y="767"/>
                    <a:pt x="276" y="765"/>
                    <a:pt x="265" y="765"/>
                  </a:cubicBezTo>
                  <a:cubicBezTo>
                    <a:pt x="256" y="765"/>
                    <a:pt x="260" y="766"/>
                    <a:pt x="286" y="769"/>
                  </a:cubicBezTo>
                  <a:cubicBezTo>
                    <a:pt x="286" y="769"/>
                    <a:pt x="286" y="775"/>
                    <a:pt x="345" y="775"/>
                  </a:cubicBezTo>
                  <a:cubicBezTo>
                    <a:pt x="342" y="778"/>
                    <a:pt x="342" y="782"/>
                    <a:pt x="342" y="785"/>
                  </a:cubicBezTo>
                  <a:cubicBezTo>
                    <a:pt x="282" y="791"/>
                    <a:pt x="282" y="794"/>
                    <a:pt x="282" y="797"/>
                  </a:cubicBezTo>
                  <a:cubicBezTo>
                    <a:pt x="339" y="800"/>
                    <a:pt x="339" y="800"/>
                    <a:pt x="279" y="804"/>
                  </a:cubicBezTo>
                  <a:cubicBezTo>
                    <a:pt x="223" y="804"/>
                    <a:pt x="220" y="807"/>
                    <a:pt x="339" y="807"/>
                  </a:cubicBezTo>
                  <a:cubicBezTo>
                    <a:pt x="398" y="810"/>
                    <a:pt x="398" y="813"/>
                    <a:pt x="339" y="816"/>
                  </a:cubicBezTo>
                  <a:cubicBezTo>
                    <a:pt x="220" y="816"/>
                    <a:pt x="220" y="819"/>
                    <a:pt x="279" y="819"/>
                  </a:cubicBezTo>
                  <a:cubicBezTo>
                    <a:pt x="336" y="822"/>
                    <a:pt x="336" y="829"/>
                    <a:pt x="336" y="829"/>
                  </a:cubicBezTo>
                  <a:cubicBezTo>
                    <a:pt x="276" y="829"/>
                    <a:pt x="273" y="857"/>
                    <a:pt x="270" y="885"/>
                  </a:cubicBezTo>
                  <a:cubicBezTo>
                    <a:pt x="297" y="890"/>
                    <a:pt x="327" y="893"/>
                    <a:pt x="355" y="893"/>
                  </a:cubicBezTo>
                  <a:cubicBezTo>
                    <a:pt x="365" y="893"/>
                    <a:pt x="376" y="892"/>
                    <a:pt x="386" y="891"/>
                  </a:cubicBezTo>
                  <a:cubicBezTo>
                    <a:pt x="505" y="891"/>
                    <a:pt x="445" y="891"/>
                    <a:pt x="386" y="894"/>
                  </a:cubicBezTo>
                  <a:cubicBezTo>
                    <a:pt x="241" y="897"/>
                    <a:pt x="214" y="902"/>
                    <a:pt x="303" y="902"/>
                  </a:cubicBezTo>
                  <a:cubicBezTo>
                    <a:pt x="324" y="902"/>
                    <a:pt x="352" y="901"/>
                    <a:pt x="386" y="901"/>
                  </a:cubicBezTo>
                  <a:cubicBezTo>
                    <a:pt x="435" y="899"/>
                    <a:pt x="464" y="899"/>
                    <a:pt x="472" y="899"/>
                  </a:cubicBezTo>
                  <a:cubicBezTo>
                    <a:pt x="484" y="899"/>
                    <a:pt x="456" y="900"/>
                    <a:pt x="386" y="904"/>
                  </a:cubicBezTo>
                  <a:cubicBezTo>
                    <a:pt x="326" y="907"/>
                    <a:pt x="326" y="907"/>
                    <a:pt x="383" y="910"/>
                  </a:cubicBezTo>
                  <a:cubicBezTo>
                    <a:pt x="442" y="910"/>
                    <a:pt x="442" y="916"/>
                    <a:pt x="383" y="916"/>
                  </a:cubicBezTo>
                  <a:cubicBezTo>
                    <a:pt x="323" y="920"/>
                    <a:pt x="264" y="923"/>
                    <a:pt x="323" y="923"/>
                  </a:cubicBezTo>
                  <a:cubicBezTo>
                    <a:pt x="323" y="923"/>
                    <a:pt x="323" y="926"/>
                    <a:pt x="264" y="929"/>
                  </a:cubicBezTo>
                  <a:cubicBezTo>
                    <a:pt x="204" y="932"/>
                    <a:pt x="264" y="935"/>
                    <a:pt x="323" y="938"/>
                  </a:cubicBezTo>
                  <a:cubicBezTo>
                    <a:pt x="410" y="945"/>
                    <a:pt x="432" y="949"/>
                    <a:pt x="387" y="949"/>
                  </a:cubicBezTo>
                  <a:cubicBezTo>
                    <a:pt x="372" y="949"/>
                    <a:pt x="350" y="948"/>
                    <a:pt x="320" y="948"/>
                  </a:cubicBezTo>
                  <a:cubicBezTo>
                    <a:pt x="310" y="947"/>
                    <a:pt x="300" y="947"/>
                    <a:pt x="293" y="947"/>
                  </a:cubicBezTo>
                  <a:cubicBezTo>
                    <a:pt x="215" y="947"/>
                    <a:pt x="271" y="961"/>
                    <a:pt x="376" y="963"/>
                  </a:cubicBezTo>
                  <a:cubicBezTo>
                    <a:pt x="495" y="967"/>
                    <a:pt x="495" y="967"/>
                    <a:pt x="436" y="967"/>
                  </a:cubicBezTo>
                  <a:cubicBezTo>
                    <a:pt x="376" y="967"/>
                    <a:pt x="376" y="970"/>
                    <a:pt x="376" y="970"/>
                  </a:cubicBezTo>
                  <a:cubicBezTo>
                    <a:pt x="376" y="973"/>
                    <a:pt x="376" y="976"/>
                    <a:pt x="317" y="976"/>
                  </a:cubicBezTo>
                  <a:cubicBezTo>
                    <a:pt x="317" y="976"/>
                    <a:pt x="317" y="979"/>
                    <a:pt x="373" y="985"/>
                  </a:cubicBezTo>
                  <a:cubicBezTo>
                    <a:pt x="492" y="992"/>
                    <a:pt x="430" y="1004"/>
                    <a:pt x="314" y="1007"/>
                  </a:cubicBezTo>
                  <a:lnTo>
                    <a:pt x="370" y="1014"/>
                  </a:lnTo>
                  <a:cubicBezTo>
                    <a:pt x="489" y="1017"/>
                    <a:pt x="546" y="1020"/>
                    <a:pt x="430" y="1020"/>
                  </a:cubicBezTo>
                  <a:lnTo>
                    <a:pt x="370" y="1020"/>
                  </a:lnTo>
                  <a:cubicBezTo>
                    <a:pt x="486" y="1023"/>
                    <a:pt x="427" y="1035"/>
                    <a:pt x="307" y="1035"/>
                  </a:cubicBezTo>
                  <a:cubicBezTo>
                    <a:pt x="248" y="1035"/>
                    <a:pt x="248" y="1035"/>
                    <a:pt x="248" y="1039"/>
                  </a:cubicBezTo>
                  <a:lnTo>
                    <a:pt x="307" y="1039"/>
                  </a:lnTo>
                  <a:cubicBezTo>
                    <a:pt x="319" y="1038"/>
                    <a:pt x="331" y="1037"/>
                    <a:pt x="343" y="1037"/>
                  </a:cubicBezTo>
                  <a:cubicBezTo>
                    <a:pt x="370" y="1037"/>
                    <a:pt x="398" y="1040"/>
                    <a:pt x="427" y="1042"/>
                  </a:cubicBezTo>
                  <a:cubicBezTo>
                    <a:pt x="427" y="1045"/>
                    <a:pt x="423" y="1048"/>
                    <a:pt x="367" y="1048"/>
                  </a:cubicBezTo>
                  <a:cubicBezTo>
                    <a:pt x="307" y="1051"/>
                    <a:pt x="248" y="1054"/>
                    <a:pt x="304" y="1054"/>
                  </a:cubicBezTo>
                  <a:cubicBezTo>
                    <a:pt x="304" y="1054"/>
                    <a:pt x="304" y="1057"/>
                    <a:pt x="245" y="1061"/>
                  </a:cubicBezTo>
                  <a:lnTo>
                    <a:pt x="245" y="1073"/>
                  </a:lnTo>
                  <a:cubicBezTo>
                    <a:pt x="304" y="1076"/>
                    <a:pt x="301" y="1082"/>
                    <a:pt x="242" y="1082"/>
                  </a:cubicBezTo>
                  <a:cubicBezTo>
                    <a:pt x="242" y="1082"/>
                    <a:pt x="242" y="1092"/>
                    <a:pt x="301" y="1095"/>
                  </a:cubicBezTo>
                  <a:cubicBezTo>
                    <a:pt x="301" y="1101"/>
                    <a:pt x="298" y="1104"/>
                    <a:pt x="242" y="1104"/>
                  </a:cubicBezTo>
                  <a:cubicBezTo>
                    <a:pt x="182" y="1104"/>
                    <a:pt x="182" y="1104"/>
                    <a:pt x="239" y="1108"/>
                  </a:cubicBezTo>
                  <a:cubicBezTo>
                    <a:pt x="298" y="1108"/>
                    <a:pt x="298" y="1111"/>
                    <a:pt x="298" y="1114"/>
                  </a:cubicBezTo>
                  <a:cubicBezTo>
                    <a:pt x="298" y="1117"/>
                    <a:pt x="298" y="1120"/>
                    <a:pt x="298" y="1120"/>
                  </a:cubicBezTo>
                  <a:cubicBezTo>
                    <a:pt x="358" y="1120"/>
                    <a:pt x="358" y="1120"/>
                    <a:pt x="354" y="1123"/>
                  </a:cubicBezTo>
                  <a:cubicBezTo>
                    <a:pt x="354" y="1126"/>
                    <a:pt x="295" y="1136"/>
                    <a:pt x="295" y="1139"/>
                  </a:cubicBezTo>
                  <a:cubicBezTo>
                    <a:pt x="293" y="1145"/>
                    <a:pt x="292" y="1147"/>
                    <a:pt x="307" y="1147"/>
                  </a:cubicBezTo>
                  <a:cubicBezTo>
                    <a:pt x="316" y="1147"/>
                    <a:pt x="330" y="1146"/>
                    <a:pt x="351" y="1145"/>
                  </a:cubicBezTo>
                  <a:cubicBezTo>
                    <a:pt x="353" y="1144"/>
                    <a:pt x="363" y="1143"/>
                    <a:pt x="371" y="1143"/>
                  </a:cubicBezTo>
                  <a:cubicBezTo>
                    <a:pt x="381" y="1143"/>
                    <a:pt x="386" y="1145"/>
                    <a:pt x="351" y="1148"/>
                  </a:cubicBezTo>
                  <a:cubicBezTo>
                    <a:pt x="351" y="1151"/>
                    <a:pt x="292" y="1161"/>
                    <a:pt x="289" y="1170"/>
                  </a:cubicBezTo>
                  <a:cubicBezTo>
                    <a:pt x="289" y="1186"/>
                    <a:pt x="289" y="1186"/>
                    <a:pt x="348" y="1186"/>
                  </a:cubicBezTo>
                  <a:cubicBezTo>
                    <a:pt x="383" y="1185"/>
                    <a:pt x="407" y="1185"/>
                    <a:pt x="422" y="1185"/>
                  </a:cubicBezTo>
                  <a:cubicBezTo>
                    <a:pt x="456" y="1185"/>
                    <a:pt x="430" y="1187"/>
                    <a:pt x="348" y="1189"/>
                  </a:cubicBezTo>
                  <a:cubicBezTo>
                    <a:pt x="229" y="1195"/>
                    <a:pt x="226" y="1198"/>
                    <a:pt x="286" y="1198"/>
                  </a:cubicBezTo>
                  <a:cubicBezTo>
                    <a:pt x="345" y="1202"/>
                    <a:pt x="345" y="1202"/>
                    <a:pt x="345" y="1205"/>
                  </a:cubicBezTo>
                  <a:cubicBezTo>
                    <a:pt x="286" y="1205"/>
                    <a:pt x="286" y="1208"/>
                    <a:pt x="342" y="1214"/>
                  </a:cubicBezTo>
                  <a:cubicBezTo>
                    <a:pt x="342" y="1217"/>
                    <a:pt x="342" y="1217"/>
                    <a:pt x="282" y="1217"/>
                  </a:cubicBezTo>
                  <a:lnTo>
                    <a:pt x="282" y="1223"/>
                  </a:lnTo>
                  <a:cubicBezTo>
                    <a:pt x="401" y="1230"/>
                    <a:pt x="339" y="1249"/>
                    <a:pt x="279" y="1252"/>
                  </a:cubicBezTo>
                  <a:cubicBezTo>
                    <a:pt x="279" y="1252"/>
                    <a:pt x="279" y="1255"/>
                    <a:pt x="339" y="1258"/>
                  </a:cubicBezTo>
                  <a:cubicBezTo>
                    <a:pt x="455" y="1264"/>
                    <a:pt x="455" y="1267"/>
                    <a:pt x="336" y="1267"/>
                  </a:cubicBezTo>
                  <a:cubicBezTo>
                    <a:pt x="220" y="1267"/>
                    <a:pt x="220" y="1267"/>
                    <a:pt x="336" y="1270"/>
                  </a:cubicBezTo>
                  <a:cubicBezTo>
                    <a:pt x="390" y="1273"/>
                    <a:pt x="392" y="1287"/>
                    <a:pt x="305" y="1287"/>
                  </a:cubicBezTo>
                  <a:cubicBezTo>
                    <a:pt x="296" y="1287"/>
                    <a:pt x="287" y="1286"/>
                    <a:pt x="276" y="1286"/>
                  </a:cubicBezTo>
                  <a:lnTo>
                    <a:pt x="157" y="1286"/>
                  </a:lnTo>
                  <a:cubicBezTo>
                    <a:pt x="217" y="1289"/>
                    <a:pt x="213" y="1292"/>
                    <a:pt x="213" y="1292"/>
                  </a:cubicBezTo>
                  <a:cubicBezTo>
                    <a:pt x="273" y="1292"/>
                    <a:pt x="273" y="1296"/>
                    <a:pt x="273" y="1305"/>
                  </a:cubicBezTo>
                  <a:cubicBezTo>
                    <a:pt x="270" y="1311"/>
                    <a:pt x="329" y="1324"/>
                    <a:pt x="326" y="1330"/>
                  </a:cubicBezTo>
                  <a:cubicBezTo>
                    <a:pt x="326" y="1336"/>
                    <a:pt x="326" y="1346"/>
                    <a:pt x="267" y="1352"/>
                  </a:cubicBezTo>
                  <a:cubicBezTo>
                    <a:pt x="267" y="1355"/>
                    <a:pt x="264" y="1358"/>
                    <a:pt x="323" y="1365"/>
                  </a:cubicBezTo>
                  <a:cubicBezTo>
                    <a:pt x="383" y="1368"/>
                    <a:pt x="380" y="1374"/>
                    <a:pt x="323" y="1374"/>
                  </a:cubicBezTo>
                  <a:lnTo>
                    <a:pt x="320" y="1377"/>
                  </a:lnTo>
                  <a:cubicBezTo>
                    <a:pt x="380" y="1383"/>
                    <a:pt x="380" y="1386"/>
                    <a:pt x="380" y="1386"/>
                  </a:cubicBezTo>
                  <a:cubicBezTo>
                    <a:pt x="320" y="1386"/>
                    <a:pt x="260" y="1390"/>
                    <a:pt x="320" y="1393"/>
                  </a:cubicBezTo>
                  <a:cubicBezTo>
                    <a:pt x="380" y="1393"/>
                    <a:pt x="376" y="1396"/>
                    <a:pt x="376" y="1402"/>
                  </a:cubicBezTo>
                  <a:cubicBezTo>
                    <a:pt x="317" y="1408"/>
                    <a:pt x="301" y="1515"/>
                    <a:pt x="361" y="1515"/>
                  </a:cubicBezTo>
                  <a:cubicBezTo>
                    <a:pt x="361" y="1515"/>
                    <a:pt x="361" y="1518"/>
                    <a:pt x="361" y="1524"/>
                  </a:cubicBezTo>
                  <a:cubicBezTo>
                    <a:pt x="361" y="1531"/>
                    <a:pt x="358" y="1537"/>
                    <a:pt x="358" y="1537"/>
                  </a:cubicBezTo>
                  <a:cubicBezTo>
                    <a:pt x="242" y="1537"/>
                    <a:pt x="298" y="1553"/>
                    <a:pt x="354" y="1562"/>
                  </a:cubicBezTo>
                  <a:cubicBezTo>
                    <a:pt x="414" y="1565"/>
                    <a:pt x="414" y="1568"/>
                    <a:pt x="414" y="1571"/>
                  </a:cubicBezTo>
                  <a:cubicBezTo>
                    <a:pt x="295" y="1571"/>
                    <a:pt x="295" y="1581"/>
                    <a:pt x="351" y="1587"/>
                  </a:cubicBezTo>
                  <a:cubicBezTo>
                    <a:pt x="470" y="1590"/>
                    <a:pt x="470" y="1593"/>
                    <a:pt x="351" y="1593"/>
                  </a:cubicBezTo>
                  <a:cubicBezTo>
                    <a:pt x="232" y="1593"/>
                    <a:pt x="232" y="1600"/>
                    <a:pt x="408" y="1606"/>
                  </a:cubicBezTo>
                  <a:cubicBezTo>
                    <a:pt x="467" y="1609"/>
                    <a:pt x="467" y="1609"/>
                    <a:pt x="408" y="1615"/>
                  </a:cubicBezTo>
                  <a:cubicBezTo>
                    <a:pt x="289" y="1618"/>
                    <a:pt x="289" y="1621"/>
                    <a:pt x="348" y="1621"/>
                  </a:cubicBezTo>
                  <a:cubicBezTo>
                    <a:pt x="464" y="1625"/>
                    <a:pt x="464" y="1628"/>
                    <a:pt x="345" y="1631"/>
                  </a:cubicBezTo>
                  <a:cubicBezTo>
                    <a:pt x="226" y="1637"/>
                    <a:pt x="226" y="1637"/>
                    <a:pt x="345" y="1640"/>
                  </a:cubicBezTo>
                  <a:cubicBezTo>
                    <a:pt x="461" y="1643"/>
                    <a:pt x="461" y="1656"/>
                    <a:pt x="342" y="1659"/>
                  </a:cubicBezTo>
                  <a:cubicBezTo>
                    <a:pt x="342" y="1662"/>
                    <a:pt x="282" y="1665"/>
                    <a:pt x="342" y="1665"/>
                  </a:cubicBezTo>
                  <a:lnTo>
                    <a:pt x="282" y="1668"/>
                  </a:lnTo>
                  <a:lnTo>
                    <a:pt x="282" y="1675"/>
                  </a:lnTo>
                  <a:lnTo>
                    <a:pt x="339" y="1675"/>
                  </a:lnTo>
                  <a:cubicBezTo>
                    <a:pt x="339" y="1678"/>
                    <a:pt x="279" y="1697"/>
                    <a:pt x="276" y="1722"/>
                  </a:cubicBezTo>
                  <a:cubicBezTo>
                    <a:pt x="271" y="1751"/>
                    <a:pt x="270" y="1760"/>
                    <a:pt x="307" y="1760"/>
                  </a:cubicBezTo>
                  <a:cubicBezTo>
                    <a:pt x="313" y="1760"/>
                    <a:pt x="321" y="1760"/>
                    <a:pt x="329" y="1759"/>
                  </a:cubicBezTo>
                  <a:cubicBezTo>
                    <a:pt x="352" y="1759"/>
                    <a:pt x="370" y="1759"/>
                    <a:pt x="384" y="1759"/>
                  </a:cubicBezTo>
                  <a:cubicBezTo>
                    <a:pt x="443" y="1759"/>
                    <a:pt x="423" y="1763"/>
                    <a:pt x="326" y="1766"/>
                  </a:cubicBezTo>
                  <a:cubicBezTo>
                    <a:pt x="326" y="1769"/>
                    <a:pt x="267" y="1775"/>
                    <a:pt x="267" y="1781"/>
                  </a:cubicBezTo>
                  <a:cubicBezTo>
                    <a:pt x="267" y="1791"/>
                    <a:pt x="264" y="1797"/>
                    <a:pt x="204" y="1797"/>
                  </a:cubicBezTo>
                  <a:lnTo>
                    <a:pt x="204" y="1800"/>
                  </a:lnTo>
                  <a:cubicBezTo>
                    <a:pt x="323" y="1806"/>
                    <a:pt x="320" y="1825"/>
                    <a:pt x="260" y="1835"/>
                  </a:cubicBezTo>
                  <a:cubicBezTo>
                    <a:pt x="257" y="1841"/>
                    <a:pt x="257" y="1844"/>
                    <a:pt x="317" y="1850"/>
                  </a:cubicBezTo>
                  <a:cubicBezTo>
                    <a:pt x="373" y="1857"/>
                    <a:pt x="373" y="1857"/>
                    <a:pt x="314" y="1860"/>
                  </a:cubicBezTo>
                  <a:cubicBezTo>
                    <a:pt x="254" y="1860"/>
                    <a:pt x="195" y="1882"/>
                    <a:pt x="311" y="1882"/>
                  </a:cubicBezTo>
                  <a:lnTo>
                    <a:pt x="251" y="1885"/>
                  </a:lnTo>
                  <a:cubicBezTo>
                    <a:pt x="191" y="1888"/>
                    <a:pt x="251" y="1891"/>
                    <a:pt x="311" y="1891"/>
                  </a:cubicBezTo>
                  <a:cubicBezTo>
                    <a:pt x="430" y="1891"/>
                    <a:pt x="430" y="1894"/>
                    <a:pt x="251" y="1897"/>
                  </a:cubicBezTo>
                  <a:cubicBezTo>
                    <a:pt x="132" y="1897"/>
                    <a:pt x="132" y="1900"/>
                    <a:pt x="191" y="1900"/>
                  </a:cubicBezTo>
                  <a:cubicBezTo>
                    <a:pt x="251" y="1904"/>
                    <a:pt x="307" y="1907"/>
                    <a:pt x="248" y="1910"/>
                  </a:cubicBezTo>
                  <a:cubicBezTo>
                    <a:pt x="248" y="1913"/>
                    <a:pt x="248" y="1916"/>
                    <a:pt x="367" y="1916"/>
                  </a:cubicBezTo>
                  <a:cubicBezTo>
                    <a:pt x="427" y="1916"/>
                    <a:pt x="427" y="1919"/>
                    <a:pt x="423" y="1922"/>
                  </a:cubicBezTo>
                  <a:cubicBezTo>
                    <a:pt x="367" y="1922"/>
                    <a:pt x="367" y="1922"/>
                    <a:pt x="307" y="1919"/>
                  </a:cubicBezTo>
                  <a:lnTo>
                    <a:pt x="307" y="1925"/>
                  </a:lnTo>
                  <a:cubicBezTo>
                    <a:pt x="277" y="1933"/>
                    <a:pt x="246" y="1936"/>
                    <a:pt x="216" y="1936"/>
                  </a:cubicBezTo>
                  <a:cubicBezTo>
                    <a:pt x="206" y="1936"/>
                    <a:pt x="195" y="1936"/>
                    <a:pt x="185" y="1935"/>
                  </a:cubicBezTo>
                  <a:cubicBezTo>
                    <a:pt x="143" y="1937"/>
                    <a:pt x="131" y="1939"/>
                    <a:pt x="169" y="1939"/>
                  </a:cubicBezTo>
                  <a:cubicBezTo>
                    <a:pt x="185" y="1939"/>
                    <a:pt x="210" y="1939"/>
                    <a:pt x="245" y="1938"/>
                  </a:cubicBezTo>
                  <a:cubicBezTo>
                    <a:pt x="364" y="1938"/>
                    <a:pt x="364" y="1938"/>
                    <a:pt x="364" y="1944"/>
                  </a:cubicBezTo>
                  <a:cubicBezTo>
                    <a:pt x="361" y="1947"/>
                    <a:pt x="361" y="1951"/>
                    <a:pt x="301" y="1951"/>
                  </a:cubicBezTo>
                  <a:cubicBezTo>
                    <a:pt x="245" y="1951"/>
                    <a:pt x="245" y="1951"/>
                    <a:pt x="242" y="1957"/>
                  </a:cubicBezTo>
                  <a:cubicBezTo>
                    <a:pt x="242" y="1969"/>
                    <a:pt x="417" y="1979"/>
                    <a:pt x="536" y="1982"/>
                  </a:cubicBezTo>
                  <a:cubicBezTo>
                    <a:pt x="652" y="1982"/>
                    <a:pt x="652" y="1982"/>
                    <a:pt x="533" y="1985"/>
                  </a:cubicBezTo>
                  <a:cubicBezTo>
                    <a:pt x="477" y="1985"/>
                    <a:pt x="474" y="1988"/>
                    <a:pt x="474" y="1991"/>
                  </a:cubicBezTo>
                  <a:cubicBezTo>
                    <a:pt x="513" y="1991"/>
                    <a:pt x="500" y="1993"/>
                    <a:pt x="487" y="1993"/>
                  </a:cubicBezTo>
                  <a:cubicBezTo>
                    <a:pt x="480" y="1993"/>
                    <a:pt x="474" y="1992"/>
                    <a:pt x="474" y="1991"/>
                  </a:cubicBezTo>
                  <a:cubicBezTo>
                    <a:pt x="414" y="1991"/>
                    <a:pt x="417" y="1988"/>
                    <a:pt x="417" y="1985"/>
                  </a:cubicBezTo>
                  <a:lnTo>
                    <a:pt x="358" y="1985"/>
                  </a:lnTo>
                  <a:cubicBezTo>
                    <a:pt x="239" y="1988"/>
                    <a:pt x="239" y="1991"/>
                    <a:pt x="354" y="1994"/>
                  </a:cubicBezTo>
                  <a:cubicBezTo>
                    <a:pt x="414" y="1998"/>
                    <a:pt x="414" y="1998"/>
                    <a:pt x="354" y="2001"/>
                  </a:cubicBezTo>
                  <a:cubicBezTo>
                    <a:pt x="295" y="2004"/>
                    <a:pt x="235" y="2007"/>
                    <a:pt x="295" y="2007"/>
                  </a:cubicBezTo>
                  <a:cubicBezTo>
                    <a:pt x="295" y="2007"/>
                    <a:pt x="295" y="2013"/>
                    <a:pt x="235" y="2016"/>
                  </a:cubicBezTo>
                  <a:cubicBezTo>
                    <a:pt x="232" y="2023"/>
                    <a:pt x="232" y="2026"/>
                    <a:pt x="292" y="2026"/>
                  </a:cubicBezTo>
                  <a:cubicBezTo>
                    <a:pt x="351" y="2026"/>
                    <a:pt x="351" y="2029"/>
                    <a:pt x="351" y="2032"/>
                  </a:cubicBezTo>
                  <a:cubicBezTo>
                    <a:pt x="351" y="2035"/>
                    <a:pt x="348" y="2038"/>
                    <a:pt x="408" y="2038"/>
                  </a:cubicBezTo>
                  <a:cubicBezTo>
                    <a:pt x="417" y="2038"/>
                    <a:pt x="427" y="2037"/>
                    <a:pt x="436" y="2037"/>
                  </a:cubicBezTo>
                  <a:cubicBezTo>
                    <a:pt x="466" y="2037"/>
                    <a:pt x="496" y="2041"/>
                    <a:pt x="527" y="2051"/>
                  </a:cubicBezTo>
                  <a:cubicBezTo>
                    <a:pt x="583" y="2057"/>
                    <a:pt x="583" y="2057"/>
                    <a:pt x="464" y="2060"/>
                  </a:cubicBezTo>
                  <a:cubicBezTo>
                    <a:pt x="405" y="2060"/>
                    <a:pt x="405" y="2063"/>
                    <a:pt x="405" y="2066"/>
                  </a:cubicBezTo>
                  <a:cubicBezTo>
                    <a:pt x="405" y="2066"/>
                    <a:pt x="405" y="2070"/>
                    <a:pt x="345" y="2073"/>
                  </a:cubicBezTo>
                  <a:cubicBezTo>
                    <a:pt x="286" y="2076"/>
                    <a:pt x="345" y="2076"/>
                    <a:pt x="405" y="2076"/>
                  </a:cubicBezTo>
                  <a:lnTo>
                    <a:pt x="524" y="2076"/>
                  </a:lnTo>
                  <a:cubicBezTo>
                    <a:pt x="521" y="2079"/>
                    <a:pt x="405" y="2082"/>
                    <a:pt x="345" y="2082"/>
                  </a:cubicBezTo>
                  <a:cubicBezTo>
                    <a:pt x="226" y="2085"/>
                    <a:pt x="226" y="2085"/>
                    <a:pt x="345" y="2085"/>
                  </a:cubicBezTo>
                  <a:cubicBezTo>
                    <a:pt x="401" y="2085"/>
                    <a:pt x="461" y="2088"/>
                    <a:pt x="401" y="2095"/>
                  </a:cubicBezTo>
                  <a:cubicBezTo>
                    <a:pt x="401" y="2101"/>
                    <a:pt x="398" y="2107"/>
                    <a:pt x="342" y="2107"/>
                  </a:cubicBezTo>
                  <a:cubicBezTo>
                    <a:pt x="282" y="2110"/>
                    <a:pt x="339" y="2113"/>
                    <a:pt x="339" y="2113"/>
                  </a:cubicBezTo>
                  <a:cubicBezTo>
                    <a:pt x="398" y="2117"/>
                    <a:pt x="398" y="2120"/>
                    <a:pt x="339" y="2129"/>
                  </a:cubicBezTo>
                  <a:cubicBezTo>
                    <a:pt x="217" y="2148"/>
                    <a:pt x="217" y="2148"/>
                    <a:pt x="336" y="2148"/>
                  </a:cubicBezTo>
                  <a:cubicBezTo>
                    <a:pt x="395" y="2148"/>
                    <a:pt x="455" y="2148"/>
                    <a:pt x="336" y="2151"/>
                  </a:cubicBezTo>
                  <a:cubicBezTo>
                    <a:pt x="276" y="2154"/>
                    <a:pt x="333" y="2157"/>
                    <a:pt x="392" y="2164"/>
                  </a:cubicBezTo>
                  <a:cubicBezTo>
                    <a:pt x="452" y="2167"/>
                    <a:pt x="568" y="2167"/>
                    <a:pt x="627" y="2167"/>
                  </a:cubicBezTo>
                  <a:cubicBezTo>
                    <a:pt x="746" y="2167"/>
                    <a:pt x="746" y="2167"/>
                    <a:pt x="687" y="2173"/>
                  </a:cubicBezTo>
                  <a:cubicBezTo>
                    <a:pt x="657" y="2178"/>
                    <a:pt x="629" y="2181"/>
                    <a:pt x="600" y="2181"/>
                  </a:cubicBezTo>
                  <a:cubicBezTo>
                    <a:pt x="589" y="2181"/>
                    <a:pt x="578" y="2180"/>
                    <a:pt x="568" y="2179"/>
                  </a:cubicBezTo>
                  <a:cubicBezTo>
                    <a:pt x="508" y="2179"/>
                    <a:pt x="508" y="2176"/>
                    <a:pt x="508" y="2176"/>
                  </a:cubicBezTo>
                  <a:lnTo>
                    <a:pt x="508" y="2173"/>
                  </a:lnTo>
                  <a:cubicBezTo>
                    <a:pt x="498" y="2172"/>
                    <a:pt x="488" y="2172"/>
                    <a:pt x="477" y="2172"/>
                  </a:cubicBezTo>
                  <a:cubicBezTo>
                    <a:pt x="449" y="2172"/>
                    <a:pt x="419" y="2175"/>
                    <a:pt x="389" y="2179"/>
                  </a:cubicBezTo>
                  <a:cubicBezTo>
                    <a:pt x="329" y="2182"/>
                    <a:pt x="329" y="2186"/>
                    <a:pt x="389" y="2186"/>
                  </a:cubicBezTo>
                  <a:cubicBezTo>
                    <a:pt x="329" y="2189"/>
                    <a:pt x="329" y="2195"/>
                    <a:pt x="326" y="2201"/>
                  </a:cubicBezTo>
                  <a:cubicBezTo>
                    <a:pt x="326" y="2208"/>
                    <a:pt x="326" y="2217"/>
                    <a:pt x="267" y="2223"/>
                  </a:cubicBezTo>
                  <a:cubicBezTo>
                    <a:pt x="264" y="2229"/>
                    <a:pt x="264" y="2233"/>
                    <a:pt x="323" y="2233"/>
                  </a:cubicBezTo>
                  <a:cubicBezTo>
                    <a:pt x="442" y="2233"/>
                    <a:pt x="442" y="2236"/>
                    <a:pt x="383" y="2236"/>
                  </a:cubicBezTo>
                  <a:cubicBezTo>
                    <a:pt x="264" y="2239"/>
                    <a:pt x="198" y="2280"/>
                    <a:pt x="317" y="2283"/>
                  </a:cubicBezTo>
                  <a:cubicBezTo>
                    <a:pt x="317" y="2283"/>
                    <a:pt x="317" y="2286"/>
                    <a:pt x="317" y="2289"/>
                  </a:cubicBezTo>
                  <a:cubicBezTo>
                    <a:pt x="257" y="2295"/>
                    <a:pt x="254" y="2317"/>
                    <a:pt x="311" y="2320"/>
                  </a:cubicBezTo>
                  <a:cubicBezTo>
                    <a:pt x="311" y="2320"/>
                    <a:pt x="311" y="2323"/>
                    <a:pt x="311" y="2330"/>
                  </a:cubicBezTo>
                  <a:cubicBezTo>
                    <a:pt x="251" y="2336"/>
                    <a:pt x="251" y="2339"/>
                    <a:pt x="307" y="2342"/>
                  </a:cubicBezTo>
                  <a:cubicBezTo>
                    <a:pt x="367" y="2345"/>
                    <a:pt x="427" y="2345"/>
                    <a:pt x="367" y="2345"/>
                  </a:cubicBezTo>
                  <a:cubicBezTo>
                    <a:pt x="307" y="2345"/>
                    <a:pt x="307" y="2352"/>
                    <a:pt x="304" y="2364"/>
                  </a:cubicBezTo>
                  <a:cubicBezTo>
                    <a:pt x="304" y="2373"/>
                    <a:pt x="304" y="2375"/>
                    <a:pt x="322" y="2375"/>
                  </a:cubicBezTo>
                  <a:cubicBezTo>
                    <a:pt x="331" y="2375"/>
                    <a:pt x="344" y="2375"/>
                    <a:pt x="364" y="2374"/>
                  </a:cubicBezTo>
                  <a:lnTo>
                    <a:pt x="364" y="2374"/>
                  </a:lnTo>
                  <a:cubicBezTo>
                    <a:pt x="420" y="2386"/>
                    <a:pt x="361" y="2386"/>
                    <a:pt x="304" y="2386"/>
                  </a:cubicBezTo>
                  <a:cubicBezTo>
                    <a:pt x="282" y="2386"/>
                    <a:pt x="265" y="2385"/>
                    <a:pt x="251" y="2385"/>
                  </a:cubicBezTo>
                  <a:cubicBezTo>
                    <a:pt x="191" y="2385"/>
                    <a:pt x="217" y="2390"/>
                    <a:pt x="361" y="2396"/>
                  </a:cubicBezTo>
                  <a:cubicBezTo>
                    <a:pt x="480" y="2399"/>
                    <a:pt x="477" y="2405"/>
                    <a:pt x="420" y="2405"/>
                  </a:cubicBezTo>
                  <a:cubicBezTo>
                    <a:pt x="361" y="2405"/>
                    <a:pt x="361" y="2402"/>
                    <a:pt x="361" y="2399"/>
                  </a:cubicBezTo>
                  <a:lnTo>
                    <a:pt x="242" y="2399"/>
                  </a:lnTo>
                  <a:cubicBezTo>
                    <a:pt x="242" y="2402"/>
                    <a:pt x="242" y="2402"/>
                    <a:pt x="301" y="2405"/>
                  </a:cubicBezTo>
                  <a:cubicBezTo>
                    <a:pt x="301" y="2405"/>
                    <a:pt x="301" y="2408"/>
                    <a:pt x="358" y="2411"/>
                  </a:cubicBezTo>
                  <a:cubicBezTo>
                    <a:pt x="387" y="2413"/>
                    <a:pt x="417" y="2414"/>
                    <a:pt x="447" y="2414"/>
                  </a:cubicBezTo>
                  <a:cubicBezTo>
                    <a:pt x="477" y="2414"/>
                    <a:pt x="506" y="2413"/>
                    <a:pt x="536" y="2411"/>
                  </a:cubicBezTo>
                  <a:cubicBezTo>
                    <a:pt x="554" y="2410"/>
                    <a:pt x="566" y="2410"/>
                    <a:pt x="575" y="2410"/>
                  </a:cubicBezTo>
                  <a:cubicBezTo>
                    <a:pt x="596" y="2410"/>
                    <a:pt x="596" y="2412"/>
                    <a:pt x="596" y="2414"/>
                  </a:cubicBezTo>
                  <a:cubicBezTo>
                    <a:pt x="561" y="2418"/>
                    <a:pt x="526" y="2420"/>
                    <a:pt x="491" y="2420"/>
                  </a:cubicBezTo>
                  <a:cubicBezTo>
                    <a:pt x="466" y="2420"/>
                    <a:pt x="442" y="2419"/>
                    <a:pt x="417" y="2417"/>
                  </a:cubicBezTo>
                  <a:cubicBezTo>
                    <a:pt x="391" y="2415"/>
                    <a:pt x="362" y="2413"/>
                    <a:pt x="334" y="2413"/>
                  </a:cubicBezTo>
                  <a:cubicBezTo>
                    <a:pt x="322" y="2413"/>
                    <a:pt x="310" y="2413"/>
                    <a:pt x="298" y="2414"/>
                  </a:cubicBezTo>
                  <a:cubicBezTo>
                    <a:pt x="242" y="2414"/>
                    <a:pt x="358" y="2430"/>
                    <a:pt x="474" y="2433"/>
                  </a:cubicBezTo>
                  <a:lnTo>
                    <a:pt x="414" y="2433"/>
                  </a:lnTo>
                  <a:cubicBezTo>
                    <a:pt x="354" y="2433"/>
                    <a:pt x="354" y="2439"/>
                    <a:pt x="354" y="2446"/>
                  </a:cubicBezTo>
                  <a:cubicBezTo>
                    <a:pt x="354" y="2452"/>
                    <a:pt x="351" y="2455"/>
                    <a:pt x="411" y="2455"/>
                  </a:cubicBezTo>
                  <a:cubicBezTo>
                    <a:pt x="452" y="2455"/>
                    <a:pt x="489" y="2455"/>
                    <a:pt x="530" y="2458"/>
                  </a:cubicBezTo>
                  <a:cubicBezTo>
                    <a:pt x="568" y="2455"/>
                    <a:pt x="608" y="2455"/>
                    <a:pt x="649" y="2455"/>
                  </a:cubicBezTo>
                  <a:cubicBezTo>
                    <a:pt x="649" y="2455"/>
                    <a:pt x="589" y="2461"/>
                    <a:pt x="530" y="2464"/>
                  </a:cubicBezTo>
                  <a:cubicBezTo>
                    <a:pt x="411" y="2471"/>
                    <a:pt x="348" y="2480"/>
                    <a:pt x="348" y="2493"/>
                  </a:cubicBezTo>
                  <a:cubicBezTo>
                    <a:pt x="348" y="2499"/>
                    <a:pt x="345" y="2508"/>
                    <a:pt x="286" y="2511"/>
                  </a:cubicBezTo>
                  <a:cubicBezTo>
                    <a:pt x="286" y="2518"/>
                    <a:pt x="286" y="2521"/>
                    <a:pt x="345" y="2521"/>
                  </a:cubicBezTo>
                  <a:lnTo>
                    <a:pt x="342" y="2527"/>
                  </a:lnTo>
                  <a:cubicBezTo>
                    <a:pt x="282" y="2530"/>
                    <a:pt x="282" y="2537"/>
                    <a:pt x="342" y="2537"/>
                  </a:cubicBezTo>
                  <a:cubicBezTo>
                    <a:pt x="401" y="2540"/>
                    <a:pt x="342" y="2543"/>
                    <a:pt x="339" y="2546"/>
                  </a:cubicBezTo>
                  <a:cubicBezTo>
                    <a:pt x="271" y="2550"/>
                    <a:pt x="243" y="2551"/>
                    <a:pt x="266" y="2551"/>
                  </a:cubicBezTo>
                  <a:cubicBezTo>
                    <a:pt x="283" y="2551"/>
                    <a:pt x="326" y="2550"/>
                    <a:pt x="398" y="2549"/>
                  </a:cubicBezTo>
                  <a:cubicBezTo>
                    <a:pt x="407" y="2550"/>
                    <a:pt x="416" y="2550"/>
                    <a:pt x="425" y="2550"/>
                  </a:cubicBezTo>
                  <a:lnTo>
                    <a:pt x="425" y="2550"/>
                  </a:lnTo>
                  <a:cubicBezTo>
                    <a:pt x="329" y="2555"/>
                    <a:pt x="291" y="2565"/>
                    <a:pt x="398" y="2565"/>
                  </a:cubicBezTo>
                  <a:cubicBezTo>
                    <a:pt x="398" y="2568"/>
                    <a:pt x="398" y="2568"/>
                    <a:pt x="339" y="2571"/>
                  </a:cubicBezTo>
                  <a:cubicBezTo>
                    <a:pt x="279" y="2571"/>
                    <a:pt x="279" y="2574"/>
                    <a:pt x="395" y="2577"/>
                  </a:cubicBezTo>
                  <a:cubicBezTo>
                    <a:pt x="514" y="2580"/>
                    <a:pt x="514" y="2584"/>
                    <a:pt x="395" y="2587"/>
                  </a:cubicBezTo>
                  <a:cubicBezTo>
                    <a:pt x="276" y="2593"/>
                    <a:pt x="273" y="2605"/>
                    <a:pt x="333" y="2605"/>
                  </a:cubicBezTo>
                  <a:cubicBezTo>
                    <a:pt x="452" y="2605"/>
                    <a:pt x="448" y="2615"/>
                    <a:pt x="389" y="2618"/>
                  </a:cubicBezTo>
                  <a:cubicBezTo>
                    <a:pt x="329" y="2621"/>
                    <a:pt x="329" y="2624"/>
                    <a:pt x="389" y="2627"/>
                  </a:cubicBezTo>
                  <a:cubicBezTo>
                    <a:pt x="329" y="2627"/>
                    <a:pt x="270" y="2631"/>
                    <a:pt x="329" y="2634"/>
                  </a:cubicBezTo>
                  <a:cubicBezTo>
                    <a:pt x="329" y="2634"/>
                    <a:pt x="329" y="2635"/>
                    <a:pt x="347" y="2635"/>
                  </a:cubicBezTo>
                  <a:cubicBezTo>
                    <a:pt x="356" y="2635"/>
                    <a:pt x="369" y="2635"/>
                    <a:pt x="389" y="2634"/>
                  </a:cubicBezTo>
                  <a:lnTo>
                    <a:pt x="505" y="2640"/>
                  </a:lnTo>
                  <a:cubicBezTo>
                    <a:pt x="546" y="2637"/>
                    <a:pt x="583" y="2637"/>
                    <a:pt x="624" y="2637"/>
                  </a:cubicBezTo>
                  <a:cubicBezTo>
                    <a:pt x="684" y="2637"/>
                    <a:pt x="621" y="2653"/>
                    <a:pt x="442" y="2659"/>
                  </a:cubicBezTo>
                  <a:lnTo>
                    <a:pt x="323" y="2665"/>
                  </a:lnTo>
                  <a:lnTo>
                    <a:pt x="442" y="2665"/>
                  </a:lnTo>
                  <a:cubicBezTo>
                    <a:pt x="442" y="2668"/>
                    <a:pt x="442" y="2671"/>
                    <a:pt x="383" y="2671"/>
                  </a:cubicBezTo>
                  <a:cubicBezTo>
                    <a:pt x="323" y="2671"/>
                    <a:pt x="323" y="2671"/>
                    <a:pt x="323" y="2674"/>
                  </a:cubicBezTo>
                  <a:cubicBezTo>
                    <a:pt x="323" y="2674"/>
                    <a:pt x="323" y="2678"/>
                    <a:pt x="383" y="2678"/>
                  </a:cubicBezTo>
                  <a:cubicBezTo>
                    <a:pt x="502" y="2678"/>
                    <a:pt x="502" y="2678"/>
                    <a:pt x="442" y="2681"/>
                  </a:cubicBezTo>
                  <a:cubicBezTo>
                    <a:pt x="323" y="2684"/>
                    <a:pt x="323" y="2687"/>
                    <a:pt x="439" y="2690"/>
                  </a:cubicBezTo>
                  <a:cubicBezTo>
                    <a:pt x="558" y="2690"/>
                    <a:pt x="558" y="2690"/>
                    <a:pt x="439" y="2693"/>
                  </a:cubicBezTo>
                  <a:cubicBezTo>
                    <a:pt x="398" y="2693"/>
                    <a:pt x="361" y="2693"/>
                    <a:pt x="320" y="2700"/>
                  </a:cubicBezTo>
                  <a:lnTo>
                    <a:pt x="380" y="2700"/>
                  </a:lnTo>
                  <a:cubicBezTo>
                    <a:pt x="499" y="2700"/>
                    <a:pt x="495" y="2703"/>
                    <a:pt x="436" y="2706"/>
                  </a:cubicBezTo>
                  <a:cubicBezTo>
                    <a:pt x="380" y="2706"/>
                    <a:pt x="376" y="2709"/>
                    <a:pt x="436" y="2715"/>
                  </a:cubicBezTo>
                  <a:cubicBezTo>
                    <a:pt x="436" y="2721"/>
                    <a:pt x="436" y="2725"/>
                    <a:pt x="376" y="2725"/>
                  </a:cubicBezTo>
                  <a:cubicBezTo>
                    <a:pt x="257" y="2725"/>
                    <a:pt x="257" y="2725"/>
                    <a:pt x="376" y="2728"/>
                  </a:cubicBezTo>
                  <a:cubicBezTo>
                    <a:pt x="433" y="2734"/>
                    <a:pt x="433" y="2734"/>
                    <a:pt x="373" y="2740"/>
                  </a:cubicBezTo>
                  <a:cubicBezTo>
                    <a:pt x="314" y="2743"/>
                    <a:pt x="314" y="2743"/>
                    <a:pt x="373" y="2747"/>
                  </a:cubicBezTo>
                  <a:cubicBezTo>
                    <a:pt x="433" y="2747"/>
                    <a:pt x="492" y="2747"/>
                    <a:pt x="552" y="2743"/>
                  </a:cubicBezTo>
                  <a:cubicBezTo>
                    <a:pt x="552" y="2740"/>
                    <a:pt x="552" y="2740"/>
                    <a:pt x="611" y="2740"/>
                  </a:cubicBezTo>
                  <a:cubicBezTo>
                    <a:pt x="611" y="2740"/>
                    <a:pt x="608" y="2743"/>
                    <a:pt x="608" y="2747"/>
                  </a:cubicBezTo>
                  <a:cubicBezTo>
                    <a:pt x="608" y="2750"/>
                    <a:pt x="608" y="2753"/>
                    <a:pt x="668" y="2759"/>
                  </a:cubicBezTo>
                  <a:cubicBezTo>
                    <a:pt x="696" y="2762"/>
                    <a:pt x="740" y="2764"/>
                    <a:pt x="769" y="2764"/>
                  </a:cubicBezTo>
                  <a:cubicBezTo>
                    <a:pt x="799" y="2764"/>
                    <a:pt x="814" y="2762"/>
                    <a:pt x="784" y="2759"/>
                  </a:cubicBezTo>
                  <a:lnTo>
                    <a:pt x="843" y="2756"/>
                  </a:lnTo>
                  <a:cubicBezTo>
                    <a:pt x="1022" y="2756"/>
                    <a:pt x="1022" y="2750"/>
                    <a:pt x="846" y="2750"/>
                  </a:cubicBezTo>
                  <a:cubicBezTo>
                    <a:pt x="668" y="2750"/>
                    <a:pt x="668" y="2750"/>
                    <a:pt x="787" y="2747"/>
                  </a:cubicBezTo>
                  <a:cubicBezTo>
                    <a:pt x="906" y="2747"/>
                    <a:pt x="906" y="2743"/>
                    <a:pt x="906" y="2737"/>
                  </a:cubicBezTo>
                  <a:cubicBezTo>
                    <a:pt x="906" y="2734"/>
                    <a:pt x="906" y="2734"/>
                    <a:pt x="966" y="2734"/>
                  </a:cubicBezTo>
                  <a:cubicBezTo>
                    <a:pt x="976" y="2735"/>
                    <a:pt x="987" y="2735"/>
                    <a:pt x="998" y="2735"/>
                  </a:cubicBezTo>
                  <a:cubicBezTo>
                    <a:pt x="1027" y="2735"/>
                    <a:pt x="1055" y="2732"/>
                    <a:pt x="1085" y="2728"/>
                  </a:cubicBezTo>
                  <a:cubicBezTo>
                    <a:pt x="1085" y="2725"/>
                    <a:pt x="1085" y="2725"/>
                    <a:pt x="1025" y="2725"/>
                  </a:cubicBezTo>
                  <a:cubicBezTo>
                    <a:pt x="1014" y="2725"/>
                    <a:pt x="1005" y="2725"/>
                    <a:pt x="998" y="2725"/>
                  </a:cubicBezTo>
                  <a:cubicBezTo>
                    <a:pt x="970" y="2725"/>
                    <a:pt x="988" y="2721"/>
                    <a:pt x="1085" y="2718"/>
                  </a:cubicBezTo>
                  <a:cubicBezTo>
                    <a:pt x="1144" y="2715"/>
                    <a:pt x="1144" y="2715"/>
                    <a:pt x="1025" y="2715"/>
                  </a:cubicBezTo>
                  <a:cubicBezTo>
                    <a:pt x="909" y="2715"/>
                    <a:pt x="909" y="2709"/>
                    <a:pt x="1028" y="2706"/>
                  </a:cubicBezTo>
                  <a:lnTo>
                    <a:pt x="1028" y="2700"/>
                  </a:lnTo>
                  <a:cubicBezTo>
                    <a:pt x="1002" y="2697"/>
                    <a:pt x="973" y="2695"/>
                    <a:pt x="946" y="2695"/>
                  </a:cubicBezTo>
                  <a:cubicBezTo>
                    <a:pt x="935" y="2695"/>
                    <a:pt x="923" y="2695"/>
                    <a:pt x="912" y="2696"/>
                  </a:cubicBezTo>
                  <a:cubicBezTo>
                    <a:pt x="793" y="2696"/>
                    <a:pt x="793" y="2696"/>
                    <a:pt x="853" y="2693"/>
                  </a:cubicBezTo>
                  <a:cubicBezTo>
                    <a:pt x="912" y="2690"/>
                    <a:pt x="972" y="2690"/>
                    <a:pt x="972" y="2690"/>
                  </a:cubicBezTo>
                  <a:cubicBezTo>
                    <a:pt x="1031" y="2690"/>
                    <a:pt x="1031" y="2687"/>
                    <a:pt x="1031" y="2684"/>
                  </a:cubicBezTo>
                  <a:cubicBezTo>
                    <a:pt x="1031" y="2681"/>
                    <a:pt x="1031" y="2674"/>
                    <a:pt x="972" y="2674"/>
                  </a:cubicBezTo>
                  <a:lnTo>
                    <a:pt x="1031" y="2674"/>
                  </a:lnTo>
                  <a:cubicBezTo>
                    <a:pt x="1031" y="2671"/>
                    <a:pt x="1091" y="2671"/>
                    <a:pt x="1031" y="2671"/>
                  </a:cubicBezTo>
                  <a:cubicBezTo>
                    <a:pt x="1031" y="2671"/>
                    <a:pt x="1034" y="2668"/>
                    <a:pt x="1094" y="2662"/>
                  </a:cubicBezTo>
                  <a:cubicBezTo>
                    <a:pt x="1138" y="2657"/>
                    <a:pt x="1086" y="2649"/>
                    <a:pt x="1005" y="2649"/>
                  </a:cubicBezTo>
                  <a:cubicBezTo>
                    <a:pt x="978" y="2649"/>
                    <a:pt x="948" y="2650"/>
                    <a:pt x="918" y="2652"/>
                  </a:cubicBezTo>
                  <a:lnTo>
                    <a:pt x="918" y="2652"/>
                  </a:lnTo>
                  <a:cubicBezTo>
                    <a:pt x="918" y="2651"/>
                    <a:pt x="918" y="2650"/>
                    <a:pt x="919" y="2649"/>
                  </a:cubicBezTo>
                  <a:cubicBezTo>
                    <a:pt x="897" y="2649"/>
                    <a:pt x="878" y="2646"/>
                    <a:pt x="859" y="2646"/>
                  </a:cubicBezTo>
                  <a:cubicBezTo>
                    <a:pt x="799" y="2646"/>
                    <a:pt x="799" y="2643"/>
                    <a:pt x="799" y="2640"/>
                  </a:cubicBezTo>
                  <a:lnTo>
                    <a:pt x="919" y="2640"/>
                  </a:lnTo>
                  <a:cubicBezTo>
                    <a:pt x="952" y="2641"/>
                    <a:pt x="981" y="2641"/>
                    <a:pt x="1006" y="2641"/>
                  </a:cubicBezTo>
                  <a:cubicBezTo>
                    <a:pt x="1109" y="2641"/>
                    <a:pt x="1123" y="2636"/>
                    <a:pt x="978" y="2634"/>
                  </a:cubicBezTo>
                  <a:lnTo>
                    <a:pt x="1038" y="2634"/>
                  </a:lnTo>
                  <a:cubicBezTo>
                    <a:pt x="1097" y="2634"/>
                    <a:pt x="1097" y="2631"/>
                    <a:pt x="1038" y="2624"/>
                  </a:cubicBezTo>
                  <a:cubicBezTo>
                    <a:pt x="1041" y="2621"/>
                    <a:pt x="922" y="2618"/>
                    <a:pt x="862" y="2618"/>
                  </a:cubicBezTo>
                  <a:cubicBezTo>
                    <a:pt x="803" y="2618"/>
                    <a:pt x="803" y="2615"/>
                    <a:pt x="803" y="2615"/>
                  </a:cubicBezTo>
                  <a:cubicBezTo>
                    <a:pt x="806" y="2612"/>
                    <a:pt x="806" y="2612"/>
                    <a:pt x="862" y="2612"/>
                  </a:cubicBezTo>
                  <a:cubicBezTo>
                    <a:pt x="981" y="2612"/>
                    <a:pt x="981" y="2605"/>
                    <a:pt x="865" y="2602"/>
                  </a:cubicBezTo>
                  <a:lnTo>
                    <a:pt x="925" y="2602"/>
                  </a:lnTo>
                  <a:cubicBezTo>
                    <a:pt x="981" y="2602"/>
                    <a:pt x="1041" y="2599"/>
                    <a:pt x="984" y="2584"/>
                  </a:cubicBezTo>
                  <a:cubicBezTo>
                    <a:pt x="987" y="2568"/>
                    <a:pt x="987" y="2558"/>
                    <a:pt x="1047" y="2558"/>
                  </a:cubicBezTo>
                  <a:cubicBezTo>
                    <a:pt x="1107" y="2558"/>
                    <a:pt x="991" y="2546"/>
                    <a:pt x="872" y="2540"/>
                  </a:cubicBezTo>
                  <a:cubicBezTo>
                    <a:pt x="931" y="2540"/>
                    <a:pt x="931" y="2537"/>
                    <a:pt x="934" y="2530"/>
                  </a:cubicBezTo>
                  <a:cubicBezTo>
                    <a:pt x="934" y="2521"/>
                    <a:pt x="934" y="2521"/>
                    <a:pt x="994" y="2521"/>
                  </a:cubicBezTo>
                  <a:cubicBezTo>
                    <a:pt x="1043" y="2522"/>
                    <a:pt x="1072" y="2523"/>
                    <a:pt x="1080" y="2523"/>
                  </a:cubicBezTo>
                  <a:cubicBezTo>
                    <a:pt x="1092" y="2523"/>
                    <a:pt x="1064" y="2521"/>
                    <a:pt x="994" y="2518"/>
                  </a:cubicBezTo>
                  <a:cubicBezTo>
                    <a:pt x="878" y="2515"/>
                    <a:pt x="937" y="2505"/>
                    <a:pt x="1056" y="2505"/>
                  </a:cubicBezTo>
                  <a:cubicBezTo>
                    <a:pt x="1113" y="2505"/>
                    <a:pt x="1116" y="2502"/>
                    <a:pt x="1116" y="2496"/>
                  </a:cubicBezTo>
                  <a:cubicBezTo>
                    <a:pt x="1056" y="2493"/>
                    <a:pt x="1056" y="2486"/>
                    <a:pt x="1060" y="2477"/>
                  </a:cubicBezTo>
                  <a:cubicBezTo>
                    <a:pt x="1060" y="2468"/>
                    <a:pt x="1060" y="2468"/>
                    <a:pt x="940" y="2468"/>
                  </a:cubicBezTo>
                  <a:cubicBezTo>
                    <a:pt x="825" y="2468"/>
                    <a:pt x="825" y="2464"/>
                    <a:pt x="825" y="2458"/>
                  </a:cubicBezTo>
                  <a:cubicBezTo>
                    <a:pt x="825" y="2455"/>
                    <a:pt x="825" y="2452"/>
                    <a:pt x="884" y="2452"/>
                  </a:cubicBezTo>
                  <a:cubicBezTo>
                    <a:pt x="906" y="2452"/>
                    <a:pt x="925" y="2449"/>
                    <a:pt x="944" y="2446"/>
                  </a:cubicBezTo>
                  <a:cubicBezTo>
                    <a:pt x="947" y="2443"/>
                    <a:pt x="947" y="2439"/>
                    <a:pt x="1006" y="2439"/>
                  </a:cubicBezTo>
                  <a:cubicBezTo>
                    <a:pt x="1006" y="2439"/>
                    <a:pt x="1066" y="2436"/>
                    <a:pt x="1066" y="2430"/>
                  </a:cubicBezTo>
                  <a:cubicBezTo>
                    <a:pt x="1066" y="2424"/>
                    <a:pt x="1066" y="2417"/>
                    <a:pt x="1125" y="2417"/>
                  </a:cubicBezTo>
                  <a:cubicBezTo>
                    <a:pt x="1125" y="2414"/>
                    <a:pt x="1125" y="2414"/>
                    <a:pt x="1066" y="2414"/>
                  </a:cubicBezTo>
                  <a:cubicBezTo>
                    <a:pt x="1009" y="2414"/>
                    <a:pt x="950" y="2411"/>
                    <a:pt x="1009" y="2399"/>
                  </a:cubicBezTo>
                  <a:cubicBezTo>
                    <a:pt x="1013" y="2389"/>
                    <a:pt x="1013" y="2380"/>
                    <a:pt x="953" y="2380"/>
                  </a:cubicBezTo>
                  <a:cubicBezTo>
                    <a:pt x="953" y="2377"/>
                    <a:pt x="953" y="2377"/>
                    <a:pt x="1013" y="2377"/>
                  </a:cubicBezTo>
                  <a:cubicBezTo>
                    <a:pt x="1132" y="2377"/>
                    <a:pt x="1132" y="2370"/>
                    <a:pt x="1016" y="2364"/>
                  </a:cubicBezTo>
                  <a:cubicBezTo>
                    <a:pt x="956" y="2364"/>
                    <a:pt x="956" y="2361"/>
                    <a:pt x="1016" y="2358"/>
                  </a:cubicBezTo>
                  <a:cubicBezTo>
                    <a:pt x="1016" y="2358"/>
                    <a:pt x="1016" y="2355"/>
                    <a:pt x="956" y="2352"/>
                  </a:cubicBezTo>
                  <a:cubicBezTo>
                    <a:pt x="900" y="2349"/>
                    <a:pt x="900" y="2349"/>
                    <a:pt x="959" y="2342"/>
                  </a:cubicBezTo>
                  <a:cubicBezTo>
                    <a:pt x="1019" y="2342"/>
                    <a:pt x="1019" y="2339"/>
                    <a:pt x="1019" y="2336"/>
                  </a:cubicBezTo>
                  <a:cubicBezTo>
                    <a:pt x="959" y="2330"/>
                    <a:pt x="966" y="2292"/>
                    <a:pt x="1025" y="2289"/>
                  </a:cubicBezTo>
                  <a:cubicBezTo>
                    <a:pt x="966" y="2286"/>
                    <a:pt x="966" y="2286"/>
                    <a:pt x="966" y="2283"/>
                  </a:cubicBezTo>
                  <a:cubicBezTo>
                    <a:pt x="1085" y="2280"/>
                    <a:pt x="1028" y="2276"/>
                    <a:pt x="909" y="2276"/>
                  </a:cubicBezTo>
                  <a:lnTo>
                    <a:pt x="909" y="2280"/>
                  </a:lnTo>
                  <a:lnTo>
                    <a:pt x="909" y="2283"/>
                  </a:lnTo>
                  <a:cubicBezTo>
                    <a:pt x="790" y="2283"/>
                    <a:pt x="790" y="2273"/>
                    <a:pt x="969" y="2273"/>
                  </a:cubicBezTo>
                  <a:cubicBezTo>
                    <a:pt x="1088" y="2270"/>
                    <a:pt x="1088" y="2270"/>
                    <a:pt x="969" y="2267"/>
                  </a:cubicBezTo>
                  <a:cubicBezTo>
                    <a:pt x="853" y="2264"/>
                    <a:pt x="853" y="2261"/>
                    <a:pt x="972" y="2258"/>
                  </a:cubicBezTo>
                  <a:cubicBezTo>
                    <a:pt x="1088" y="2258"/>
                    <a:pt x="1088" y="2258"/>
                    <a:pt x="972" y="2255"/>
                  </a:cubicBezTo>
                  <a:cubicBezTo>
                    <a:pt x="737" y="2248"/>
                    <a:pt x="677" y="2239"/>
                    <a:pt x="915" y="2239"/>
                  </a:cubicBezTo>
                  <a:cubicBezTo>
                    <a:pt x="931" y="2240"/>
                    <a:pt x="946" y="2240"/>
                    <a:pt x="962" y="2240"/>
                  </a:cubicBezTo>
                  <a:cubicBezTo>
                    <a:pt x="1005" y="2240"/>
                    <a:pt x="1050" y="2237"/>
                    <a:pt x="1091" y="2233"/>
                  </a:cubicBezTo>
                  <a:cubicBezTo>
                    <a:pt x="1069" y="2229"/>
                    <a:pt x="1046" y="2227"/>
                    <a:pt x="1023" y="2227"/>
                  </a:cubicBezTo>
                  <a:cubicBezTo>
                    <a:pt x="1007" y="2227"/>
                    <a:pt x="991" y="2228"/>
                    <a:pt x="975" y="2229"/>
                  </a:cubicBezTo>
                  <a:cubicBezTo>
                    <a:pt x="943" y="2230"/>
                    <a:pt x="920" y="2231"/>
                    <a:pt x="905" y="2231"/>
                  </a:cubicBezTo>
                  <a:cubicBezTo>
                    <a:pt x="864" y="2231"/>
                    <a:pt x="888" y="2228"/>
                    <a:pt x="975" y="2223"/>
                  </a:cubicBezTo>
                  <a:cubicBezTo>
                    <a:pt x="1154" y="2211"/>
                    <a:pt x="1154" y="2204"/>
                    <a:pt x="1038" y="2195"/>
                  </a:cubicBezTo>
                  <a:cubicBezTo>
                    <a:pt x="955" y="2186"/>
                    <a:pt x="931" y="2179"/>
                    <a:pt x="968" y="2179"/>
                  </a:cubicBezTo>
                  <a:cubicBezTo>
                    <a:pt x="983" y="2179"/>
                    <a:pt x="1007" y="2180"/>
                    <a:pt x="1041" y="2182"/>
                  </a:cubicBezTo>
                  <a:cubicBezTo>
                    <a:pt x="1099" y="2186"/>
                    <a:pt x="1128" y="2187"/>
                    <a:pt x="1135" y="2187"/>
                  </a:cubicBezTo>
                  <a:cubicBezTo>
                    <a:pt x="1143" y="2187"/>
                    <a:pt x="1129" y="2186"/>
                    <a:pt x="1100" y="2182"/>
                  </a:cubicBezTo>
                  <a:cubicBezTo>
                    <a:pt x="1100" y="2176"/>
                    <a:pt x="1100" y="2170"/>
                    <a:pt x="1100" y="2167"/>
                  </a:cubicBezTo>
                  <a:cubicBezTo>
                    <a:pt x="1075" y="2163"/>
                    <a:pt x="1048" y="2160"/>
                    <a:pt x="1022" y="2159"/>
                  </a:cubicBezTo>
                  <a:lnTo>
                    <a:pt x="1022" y="2159"/>
                  </a:lnTo>
                  <a:cubicBezTo>
                    <a:pt x="1115" y="2156"/>
                    <a:pt x="1150" y="2150"/>
                    <a:pt x="1044" y="2145"/>
                  </a:cubicBezTo>
                  <a:cubicBezTo>
                    <a:pt x="1047" y="2142"/>
                    <a:pt x="1047" y="2139"/>
                    <a:pt x="1047" y="2139"/>
                  </a:cubicBezTo>
                  <a:cubicBezTo>
                    <a:pt x="1047" y="2132"/>
                    <a:pt x="1047" y="2132"/>
                    <a:pt x="987" y="2129"/>
                  </a:cubicBezTo>
                  <a:cubicBezTo>
                    <a:pt x="928" y="2126"/>
                    <a:pt x="987" y="2123"/>
                    <a:pt x="1047" y="2120"/>
                  </a:cubicBezTo>
                  <a:cubicBezTo>
                    <a:pt x="1107" y="2117"/>
                    <a:pt x="1166" y="2113"/>
                    <a:pt x="1110" y="2113"/>
                  </a:cubicBezTo>
                  <a:cubicBezTo>
                    <a:pt x="1050" y="2113"/>
                    <a:pt x="991" y="2107"/>
                    <a:pt x="931" y="2104"/>
                  </a:cubicBezTo>
                  <a:cubicBezTo>
                    <a:pt x="891" y="2102"/>
                    <a:pt x="909" y="2100"/>
                    <a:pt x="943" y="2100"/>
                  </a:cubicBezTo>
                  <a:cubicBezTo>
                    <a:pt x="957" y="2100"/>
                    <a:pt x="974" y="2100"/>
                    <a:pt x="991" y="2101"/>
                  </a:cubicBezTo>
                  <a:cubicBezTo>
                    <a:pt x="1031" y="2101"/>
                    <a:pt x="1072" y="2101"/>
                    <a:pt x="1110" y="2095"/>
                  </a:cubicBezTo>
                  <a:cubicBezTo>
                    <a:pt x="1113" y="2092"/>
                    <a:pt x="1113" y="2085"/>
                    <a:pt x="1053" y="2085"/>
                  </a:cubicBezTo>
                  <a:cubicBezTo>
                    <a:pt x="994" y="2085"/>
                    <a:pt x="997" y="2066"/>
                    <a:pt x="1056" y="2063"/>
                  </a:cubicBezTo>
                  <a:lnTo>
                    <a:pt x="1056" y="2057"/>
                  </a:lnTo>
                  <a:cubicBezTo>
                    <a:pt x="1056" y="2054"/>
                    <a:pt x="1000" y="2051"/>
                    <a:pt x="1000" y="2045"/>
                  </a:cubicBezTo>
                  <a:cubicBezTo>
                    <a:pt x="1000" y="2045"/>
                    <a:pt x="1000" y="2041"/>
                    <a:pt x="940" y="2038"/>
                  </a:cubicBezTo>
                  <a:cubicBezTo>
                    <a:pt x="940" y="2035"/>
                    <a:pt x="940" y="2032"/>
                    <a:pt x="1000" y="2032"/>
                  </a:cubicBezTo>
                  <a:cubicBezTo>
                    <a:pt x="884" y="2029"/>
                    <a:pt x="884" y="2029"/>
                    <a:pt x="1003" y="2026"/>
                  </a:cubicBezTo>
                  <a:cubicBezTo>
                    <a:pt x="1119" y="2026"/>
                    <a:pt x="1119" y="2026"/>
                    <a:pt x="1003" y="2023"/>
                  </a:cubicBezTo>
                  <a:cubicBezTo>
                    <a:pt x="944" y="2019"/>
                    <a:pt x="944" y="2019"/>
                    <a:pt x="1003" y="2016"/>
                  </a:cubicBezTo>
                  <a:cubicBezTo>
                    <a:pt x="1063" y="2016"/>
                    <a:pt x="1063" y="2013"/>
                    <a:pt x="1003" y="2013"/>
                  </a:cubicBezTo>
                  <a:cubicBezTo>
                    <a:pt x="887" y="2010"/>
                    <a:pt x="828" y="2001"/>
                    <a:pt x="947" y="2001"/>
                  </a:cubicBezTo>
                  <a:cubicBezTo>
                    <a:pt x="947" y="2001"/>
                    <a:pt x="947" y="1998"/>
                    <a:pt x="887" y="1994"/>
                  </a:cubicBezTo>
                  <a:cubicBezTo>
                    <a:pt x="771" y="1991"/>
                    <a:pt x="771" y="1991"/>
                    <a:pt x="887" y="1991"/>
                  </a:cubicBezTo>
                  <a:cubicBezTo>
                    <a:pt x="1006" y="1988"/>
                    <a:pt x="1006" y="1985"/>
                    <a:pt x="890" y="1982"/>
                  </a:cubicBezTo>
                  <a:cubicBezTo>
                    <a:pt x="890" y="1982"/>
                    <a:pt x="831" y="1979"/>
                    <a:pt x="890" y="1976"/>
                  </a:cubicBezTo>
                  <a:cubicBezTo>
                    <a:pt x="946" y="1970"/>
                    <a:pt x="1004" y="1950"/>
                    <a:pt x="915" y="1950"/>
                  </a:cubicBezTo>
                  <a:cubicBezTo>
                    <a:pt x="908" y="1950"/>
                    <a:pt x="901" y="1950"/>
                    <a:pt x="893" y="1951"/>
                  </a:cubicBezTo>
                  <a:lnTo>
                    <a:pt x="893" y="1944"/>
                  </a:lnTo>
                  <a:cubicBezTo>
                    <a:pt x="956" y="1938"/>
                    <a:pt x="956" y="1935"/>
                    <a:pt x="897" y="1932"/>
                  </a:cubicBezTo>
                  <a:lnTo>
                    <a:pt x="857" y="1930"/>
                  </a:lnTo>
                  <a:lnTo>
                    <a:pt x="857" y="1930"/>
                  </a:lnTo>
                  <a:cubicBezTo>
                    <a:pt x="861" y="1930"/>
                    <a:pt x="865" y="1930"/>
                    <a:pt x="870" y="1930"/>
                  </a:cubicBezTo>
                  <a:cubicBezTo>
                    <a:pt x="899" y="1930"/>
                    <a:pt x="929" y="1927"/>
                    <a:pt x="956" y="1922"/>
                  </a:cubicBezTo>
                  <a:cubicBezTo>
                    <a:pt x="956" y="1919"/>
                    <a:pt x="956" y="1919"/>
                    <a:pt x="897" y="1919"/>
                  </a:cubicBezTo>
                  <a:cubicBezTo>
                    <a:pt x="879" y="1920"/>
                    <a:pt x="867" y="1920"/>
                    <a:pt x="859" y="1920"/>
                  </a:cubicBezTo>
                  <a:cubicBezTo>
                    <a:pt x="839" y="1920"/>
                    <a:pt x="840" y="1918"/>
                    <a:pt x="840" y="1916"/>
                  </a:cubicBezTo>
                  <a:cubicBezTo>
                    <a:pt x="868" y="1911"/>
                    <a:pt x="897" y="1909"/>
                    <a:pt x="927" y="1909"/>
                  </a:cubicBezTo>
                  <a:cubicBezTo>
                    <a:pt x="937" y="1909"/>
                    <a:pt x="948" y="1909"/>
                    <a:pt x="959" y="1910"/>
                  </a:cubicBezTo>
                  <a:lnTo>
                    <a:pt x="959" y="1907"/>
                  </a:lnTo>
                  <a:cubicBezTo>
                    <a:pt x="840" y="1907"/>
                    <a:pt x="840" y="1904"/>
                    <a:pt x="900" y="1904"/>
                  </a:cubicBezTo>
                  <a:cubicBezTo>
                    <a:pt x="959" y="1900"/>
                    <a:pt x="959" y="1897"/>
                    <a:pt x="959" y="1894"/>
                  </a:cubicBezTo>
                  <a:cubicBezTo>
                    <a:pt x="922" y="1894"/>
                    <a:pt x="936" y="1893"/>
                    <a:pt x="948" y="1893"/>
                  </a:cubicBezTo>
                  <a:cubicBezTo>
                    <a:pt x="954" y="1893"/>
                    <a:pt x="960" y="1893"/>
                    <a:pt x="959" y="1894"/>
                  </a:cubicBezTo>
                  <a:lnTo>
                    <a:pt x="1019" y="1894"/>
                  </a:lnTo>
                  <a:cubicBezTo>
                    <a:pt x="1078" y="1891"/>
                    <a:pt x="1019" y="1891"/>
                    <a:pt x="959" y="1891"/>
                  </a:cubicBezTo>
                  <a:cubicBezTo>
                    <a:pt x="959" y="1891"/>
                    <a:pt x="962" y="1888"/>
                    <a:pt x="962" y="1885"/>
                  </a:cubicBezTo>
                  <a:cubicBezTo>
                    <a:pt x="962" y="1883"/>
                    <a:pt x="962" y="1880"/>
                    <a:pt x="941" y="1880"/>
                  </a:cubicBezTo>
                  <a:cubicBezTo>
                    <a:pt x="933" y="1880"/>
                    <a:pt x="920" y="1881"/>
                    <a:pt x="903" y="1882"/>
                  </a:cubicBezTo>
                  <a:cubicBezTo>
                    <a:pt x="865" y="1882"/>
                    <a:pt x="825" y="1882"/>
                    <a:pt x="787" y="1878"/>
                  </a:cubicBezTo>
                  <a:cubicBezTo>
                    <a:pt x="747" y="1878"/>
                    <a:pt x="760" y="1876"/>
                    <a:pt x="774" y="1876"/>
                  </a:cubicBezTo>
                  <a:cubicBezTo>
                    <a:pt x="780" y="1876"/>
                    <a:pt x="787" y="1876"/>
                    <a:pt x="787" y="1878"/>
                  </a:cubicBezTo>
                  <a:cubicBezTo>
                    <a:pt x="825" y="1878"/>
                    <a:pt x="865" y="1878"/>
                    <a:pt x="903" y="1875"/>
                  </a:cubicBezTo>
                  <a:cubicBezTo>
                    <a:pt x="925" y="1872"/>
                    <a:pt x="944" y="1869"/>
                    <a:pt x="962" y="1869"/>
                  </a:cubicBezTo>
                  <a:cubicBezTo>
                    <a:pt x="982" y="1870"/>
                    <a:pt x="997" y="1871"/>
                    <a:pt x="1008" y="1871"/>
                  </a:cubicBezTo>
                  <a:cubicBezTo>
                    <a:pt x="1063" y="1871"/>
                    <a:pt x="1015" y="1859"/>
                    <a:pt x="966" y="1857"/>
                  </a:cubicBezTo>
                  <a:cubicBezTo>
                    <a:pt x="846" y="1850"/>
                    <a:pt x="850" y="1847"/>
                    <a:pt x="966" y="1847"/>
                  </a:cubicBezTo>
                  <a:cubicBezTo>
                    <a:pt x="1085" y="1847"/>
                    <a:pt x="969" y="1841"/>
                    <a:pt x="790" y="1838"/>
                  </a:cubicBezTo>
                  <a:lnTo>
                    <a:pt x="615" y="1835"/>
                  </a:lnTo>
                  <a:lnTo>
                    <a:pt x="790" y="1835"/>
                  </a:lnTo>
                  <a:cubicBezTo>
                    <a:pt x="1028" y="1831"/>
                    <a:pt x="1028" y="1831"/>
                    <a:pt x="912" y="1822"/>
                  </a:cubicBezTo>
                  <a:cubicBezTo>
                    <a:pt x="853" y="1816"/>
                    <a:pt x="853" y="1816"/>
                    <a:pt x="912" y="1816"/>
                  </a:cubicBezTo>
                  <a:cubicBezTo>
                    <a:pt x="972" y="1816"/>
                    <a:pt x="972" y="1813"/>
                    <a:pt x="972" y="1803"/>
                  </a:cubicBezTo>
                  <a:cubicBezTo>
                    <a:pt x="975" y="1794"/>
                    <a:pt x="975" y="1791"/>
                    <a:pt x="915" y="1791"/>
                  </a:cubicBezTo>
                  <a:cubicBezTo>
                    <a:pt x="915" y="1791"/>
                    <a:pt x="915" y="1788"/>
                    <a:pt x="915" y="1781"/>
                  </a:cubicBezTo>
                  <a:cubicBezTo>
                    <a:pt x="1012" y="1779"/>
                    <a:pt x="993" y="1774"/>
                    <a:pt x="920" y="1774"/>
                  </a:cubicBezTo>
                  <a:cubicBezTo>
                    <a:pt x="902" y="1774"/>
                    <a:pt x="882" y="1774"/>
                    <a:pt x="859" y="1775"/>
                  </a:cubicBezTo>
                  <a:cubicBezTo>
                    <a:pt x="859" y="1775"/>
                    <a:pt x="859" y="1772"/>
                    <a:pt x="859" y="1769"/>
                  </a:cubicBezTo>
                  <a:lnTo>
                    <a:pt x="919" y="1769"/>
                  </a:lnTo>
                  <a:cubicBezTo>
                    <a:pt x="978" y="1769"/>
                    <a:pt x="978" y="1763"/>
                    <a:pt x="981" y="1737"/>
                  </a:cubicBezTo>
                  <a:cubicBezTo>
                    <a:pt x="984" y="1709"/>
                    <a:pt x="987" y="1706"/>
                    <a:pt x="868" y="1706"/>
                  </a:cubicBezTo>
                  <a:cubicBezTo>
                    <a:pt x="772" y="1704"/>
                    <a:pt x="754" y="1699"/>
                    <a:pt x="813" y="1699"/>
                  </a:cubicBezTo>
                  <a:cubicBezTo>
                    <a:pt x="827" y="1699"/>
                    <a:pt x="846" y="1699"/>
                    <a:pt x="868" y="1700"/>
                  </a:cubicBezTo>
                  <a:cubicBezTo>
                    <a:pt x="928" y="1700"/>
                    <a:pt x="987" y="1694"/>
                    <a:pt x="928" y="1694"/>
                  </a:cubicBezTo>
                  <a:cubicBezTo>
                    <a:pt x="928" y="1694"/>
                    <a:pt x="928" y="1687"/>
                    <a:pt x="987" y="1684"/>
                  </a:cubicBezTo>
                  <a:cubicBezTo>
                    <a:pt x="1110" y="1675"/>
                    <a:pt x="1050" y="1672"/>
                    <a:pt x="991" y="1672"/>
                  </a:cubicBezTo>
                  <a:cubicBezTo>
                    <a:pt x="956" y="1673"/>
                    <a:pt x="936" y="1673"/>
                    <a:pt x="927" y="1673"/>
                  </a:cubicBezTo>
                  <a:cubicBezTo>
                    <a:pt x="906" y="1673"/>
                    <a:pt x="949" y="1671"/>
                    <a:pt x="991" y="1668"/>
                  </a:cubicBezTo>
                  <a:cubicBezTo>
                    <a:pt x="1050" y="1665"/>
                    <a:pt x="1110" y="1662"/>
                    <a:pt x="1050" y="1662"/>
                  </a:cubicBezTo>
                  <a:cubicBezTo>
                    <a:pt x="994" y="1659"/>
                    <a:pt x="937" y="1640"/>
                    <a:pt x="1053" y="1640"/>
                  </a:cubicBezTo>
                  <a:cubicBezTo>
                    <a:pt x="1053" y="1640"/>
                    <a:pt x="1053" y="1637"/>
                    <a:pt x="1056" y="1634"/>
                  </a:cubicBezTo>
                  <a:cubicBezTo>
                    <a:pt x="997" y="1634"/>
                    <a:pt x="997" y="1628"/>
                    <a:pt x="997" y="1621"/>
                  </a:cubicBezTo>
                  <a:cubicBezTo>
                    <a:pt x="1000" y="1615"/>
                    <a:pt x="1000" y="1612"/>
                    <a:pt x="1060" y="1612"/>
                  </a:cubicBezTo>
                  <a:cubicBezTo>
                    <a:pt x="1074" y="1613"/>
                    <a:pt x="1084" y="1613"/>
                    <a:pt x="1091" y="1613"/>
                  </a:cubicBezTo>
                  <a:cubicBezTo>
                    <a:pt x="1112" y="1613"/>
                    <a:pt x="1102" y="1610"/>
                    <a:pt x="1060" y="1603"/>
                  </a:cubicBezTo>
                  <a:cubicBezTo>
                    <a:pt x="1060" y="1600"/>
                    <a:pt x="940" y="1596"/>
                    <a:pt x="944" y="1593"/>
                  </a:cubicBezTo>
                  <a:lnTo>
                    <a:pt x="944" y="1593"/>
                  </a:lnTo>
                  <a:cubicBezTo>
                    <a:pt x="933" y="1594"/>
                    <a:pt x="922" y="1595"/>
                    <a:pt x="911" y="1595"/>
                  </a:cubicBezTo>
                  <a:cubicBezTo>
                    <a:pt x="881" y="1595"/>
                    <a:pt x="852" y="1592"/>
                    <a:pt x="825" y="1587"/>
                  </a:cubicBezTo>
                  <a:lnTo>
                    <a:pt x="1003" y="1587"/>
                  </a:lnTo>
                  <a:cubicBezTo>
                    <a:pt x="1003" y="1584"/>
                    <a:pt x="1003" y="1581"/>
                    <a:pt x="944" y="1581"/>
                  </a:cubicBezTo>
                  <a:cubicBezTo>
                    <a:pt x="1003" y="1578"/>
                    <a:pt x="1003" y="1574"/>
                    <a:pt x="1006" y="1568"/>
                  </a:cubicBezTo>
                  <a:cubicBezTo>
                    <a:pt x="1006" y="1562"/>
                    <a:pt x="1006" y="1556"/>
                    <a:pt x="947" y="1553"/>
                  </a:cubicBezTo>
                  <a:cubicBezTo>
                    <a:pt x="1066" y="1549"/>
                    <a:pt x="1069" y="1531"/>
                    <a:pt x="950" y="1527"/>
                  </a:cubicBezTo>
                  <a:cubicBezTo>
                    <a:pt x="893" y="1527"/>
                    <a:pt x="893" y="1521"/>
                    <a:pt x="953" y="1518"/>
                  </a:cubicBezTo>
                  <a:cubicBezTo>
                    <a:pt x="1013" y="1515"/>
                    <a:pt x="1013" y="1515"/>
                    <a:pt x="953" y="1512"/>
                  </a:cubicBezTo>
                  <a:cubicBezTo>
                    <a:pt x="893" y="1509"/>
                    <a:pt x="953" y="1506"/>
                    <a:pt x="1013" y="1502"/>
                  </a:cubicBezTo>
                  <a:cubicBezTo>
                    <a:pt x="1132" y="1499"/>
                    <a:pt x="1132" y="1496"/>
                    <a:pt x="1075" y="1493"/>
                  </a:cubicBezTo>
                  <a:cubicBezTo>
                    <a:pt x="1016" y="1487"/>
                    <a:pt x="1016" y="1480"/>
                    <a:pt x="1016" y="1477"/>
                  </a:cubicBezTo>
                  <a:cubicBezTo>
                    <a:pt x="988" y="1473"/>
                    <a:pt x="959" y="1470"/>
                    <a:pt x="931" y="1470"/>
                  </a:cubicBezTo>
                  <a:cubicBezTo>
                    <a:pt x="920" y="1470"/>
                    <a:pt x="910" y="1470"/>
                    <a:pt x="900" y="1471"/>
                  </a:cubicBezTo>
                  <a:cubicBezTo>
                    <a:pt x="840" y="1471"/>
                    <a:pt x="781" y="1468"/>
                    <a:pt x="781" y="1468"/>
                  </a:cubicBezTo>
                  <a:cubicBezTo>
                    <a:pt x="748" y="1464"/>
                    <a:pt x="754" y="1463"/>
                    <a:pt x="766" y="1463"/>
                  </a:cubicBezTo>
                  <a:cubicBezTo>
                    <a:pt x="774" y="1463"/>
                    <a:pt x="784" y="1463"/>
                    <a:pt x="784" y="1465"/>
                  </a:cubicBezTo>
                  <a:cubicBezTo>
                    <a:pt x="803" y="1466"/>
                    <a:pt x="822" y="1467"/>
                    <a:pt x="842" y="1467"/>
                  </a:cubicBezTo>
                  <a:cubicBezTo>
                    <a:pt x="861" y="1467"/>
                    <a:pt x="881" y="1466"/>
                    <a:pt x="900" y="1465"/>
                  </a:cubicBezTo>
                  <a:cubicBezTo>
                    <a:pt x="959" y="1462"/>
                    <a:pt x="962" y="1455"/>
                    <a:pt x="962" y="1452"/>
                  </a:cubicBezTo>
                  <a:cubicBezTo>
                    <a:pt x="962" y="1449"/>
                    <a:pt x="962" y="1443"/>
                    <a:pt x="962" y="1440"/>
                  </a:cubicBezTo>
                  <a:cubicBezTo>
                    <a:pt x="1025" y="1427"/>
                    <a:pt x="1025" y="1424"/>
                    <a:pt x="966" y="1424"/>
                  </a:cubicBezTo>
                  <a:lnTo>
                    <a:pt x="906" y="1424"/>
                  </a:lnTo>
                  <a:cubicBezTo>
                    <a:pt x="1025" y="1421"/>
                    <a:pt x="1028" y="1386"/>
                    <a:pt x="912" y="1383"/>
                  </a:cubicBezTo>
                  <a:lnTo>
                    <a:pt x="972" y="1383"/>
                  </a:lnTo>
                  <a:cubicBezTo>
                    <a:pt x="1031" y="1383"/>
                    <a:pt x="1031" y="1380"/>
                    <a:pt x="1031" y="1374"/>
                  </a:cubicBezTo>
                  <a:cubicBezTo>
                    <a:pt x="1031" y="1371"/>
                    <a:pt x="975" y="1358"/>
                    <a:pt x="975" y="1349"/>
                  </a:cubicBezTo>
                  <a:cubicBezTo>
                    <a:pt x="978" y="1333"/>
                    <a:pt x="978" y="1324"/>
                    <a:pt x="919" y="1324"/>
                  </a:cubicBezTo>
                  <a:cubicBezTo>
                    <a:pt x="919" y="1321"/>
                    <a:pt x="919" y="1321"/>
                    <a:pt x="978" y="1321"/>
                  </a:cubicBezTo>
                  <a:cubicBezTo>
                    <a:pt x="996" y="1322"/>
                    <a:pt x="1008" y="1322"/>
                    <a:pt x="1017" y="1322"/>
                  </a:cubicBezTo>
                  <a:cubicBezTo>
                    <a:pt x="1038" y="1322"/>
                    <a:pt x="1038" y="1320"/>
                    <a:pt x="1038" y="1318"/>
                  </a:cubicBezTo>
                  <a:cubicBezTo>
                    <a:pt x="1000" y="1314"/>
                    <a:pt x="959" y="1314"/>
                    <a:pt x="922" y="1314"/>
                  </a:cubicBezTo>
                  <a:cubicBezTo>
                    <a:pt x="862" y="1314"/>
                    <a:pt x="862" y="1311"/>
                    <a:pt x="922" y="1305"/>
                  </a:cubicBezTo>
                  <a:cubicBezTo>
                    <a:pt x="981" y="1299"/>
                    <a:pt x="984" y="1286"/>
                    <a:pt x="925" y="1280"/>
                  </a:cubicBezTo>
                  <a:cubicBezTo>
                    <a:pt x="925" y="1277"/>
                    <a:pt x="928" y="1274"/>
                    <a:pt x="984" y="1274"/>
                  </a:cubicBezTo>
                  <a:cubicBezTo>
                    <a:pt x="1044" y="1270"/>
                    <a:pt x="1107" y="1264"/>
                    <a:pt x="987" y="1255"/>
                  </a:cubicBezTo>
                  <a:cubicBezTo>
                    <a:pt x="987" y="1252"/>
                    <a:pt x="987" y="1252"/>
                    <a:pt x="1047" y="1252"/>
                  </a:cubicBezTo>
                  <a:cubicBezTo>
                    <a:pt x="1107" y="1249"/>
                    <a:pt x="1166" y="1249"/>
                    <a:pt x="1047" y="1245"/>
                  </a:cubicBezTo>
                  <a:cubicBezTo>
                    <a:pt x="991" y="1239"/>
                    <a:pt x="991" y="1230"/>
                    <a:pt x="1050" y="1223"/>
                  </a:cubicBezTo>
                  <a:cubicBezTo>
                    <a:pt x="1053" y="1220"/>
                    <a:pt x="1053" y="1217"/>
                    <a:pt x="994" y="1217"/>
                  </a:cubicBezTo>
                  <a:lnTo>
                    <a:pt x="934" y="1217"/>
                  </a:lnTo>
                  <a:cubicBezTo>
                    <a:pt x="1053" y="1214"/>
                    <a:pt x="1053" y="1214"/>
                    <a:pt x="934" y="1211"/>
                  </a:cubicBezTo>
                  <a:cubicBezTo>
                    <a:pt x="875" y="1211"/>
                    <a:pt x="878" y="1208"/>
                    <a:pt x="934" y="1208"/>
                  </a:cubicBezTo>
                  <a:cubicBezTo>
                    <a:pt x="994" y="1205"/>
                    <a:pt x="997" y="1202"/>
                    <a:pt x="997" y="1202"/>
                  </a:cubicBezTo>
                  <a:cubicBezTo>
                    <a:pt x="997" y="1198"/>
                    <a:pt x="940" y="1183"/>
                    <a:pt x="940" y="1164"/>
                  </a:cubicBezTo>
                  <a:cubicBezTo>
                    <a:pt x="944" y="1139"/>
                    <a:pt x="947" y="1129"/>
                    <a:pt x="887" y="1129"/>
                  </a:cubicBezTo>
                  <a:cubicBezTo>
                    <a:pt x="828" y="1126"/>
                    <a:pt x="828" y="1126"/>
                    <a:pt x="887" y="1123"/>
                  </a:cubicBezTo>
                  <a:cubicBezTo>
                    <a:pt x="947" y="1120"/>
                    <a:pt x="947" y="1117"/>
                    <a:pt x="947" y="1114"/>
                  </a:cubicBezTo>
                  <a:cubicBezTo>
                    <a:pt x="950" y="1111"/>
                    <a:pt x="950" y="1108"/>
                    <a:pt x="1009" y="1108"/>
                  </a:cubicBezTo>
                  <a:cubicBezTo>
                    <a:pt x="950" y="1104"/>
                    <a:pt x="950" y="1104"/>
                    <a:pt x="950" y="1101"/>
                  </a:cubicBezTo>
                  <a:cubicBezTo>
                    <a:pt x="1009" y="1101"/>
                    <a:pt x="1009" y="1098"/>
                    <a:pt x="950" y="1095"/>
                  </a:cubicBezTo>
                  <a:cubicBezTo>
                    <a:pt x="834" y="1092"/>
                    <a:pt x="834" y="1092"/>
                    <a:pt x="950" y="1092"/>
                  </a:cubicBezTo>
                  <a:cubicBezTo>
                    <a:pt x="998" y="1092"/>
                    <a:pt x="1047" y="1084"/>
                    <a:pt x="1035" y="1084"/>
                  </a:cubicBezTo>
                  <a:cubicBezTo>
                    <a:pt x="1031" y="1084"/>
                    <a:pt x="1024" y="1084"/>
                    <a:pt x="1013" y="1086"/>
                  </a:cubicBezTo>
                  <a:cubicBezTo>
                    <a:pt x="953" y="1086"/>
                    <a:pt x="953" y="1076"/>
                    <a:pt x="893" y="1073"/>
                  </a:cubicBezTo>
                  <a:cubicBezTo>
                    <a:pt x="893" y="1070"/>
                    <a:pt x="897" y="1067"/>
                    <a:pt x="953" y="1067"/>
                  </a:cubicBezTo>
                  <a:cubicBezTo>
                    <a:pt x="1013" y="1064"/>
                    <a:pt x="956" y="1048"/>
                    <a:pt x="900" y="1045"/>
                  </a:cubicBezTo>
                  <a:cubicBezTo>
                    <a:pt x="840" y="1045"/>
                    <a:pt x="840" y="1042"/>
                    <a:pt x="900" y="1042"/>
                  </a:cubicBezTo>
                  <a:cubicBezTo>
                    <a:pt x="959" y="1042"/>
                    <a:pt x="959" y="1039"/>
                    <a:pt x="959" y="1035"/>
                  </a:cubicBezTo>
                  <a:cubicBezTo>
                    <a:pt x="900" y="1032"/>
                    <a:pt x="959" y="1032"/>
                    <a:pt x="1019" y="1032"/>
                  </a:cubicBezTo>
                  <a:cubicBezTo>
                    <a:pt x="1035" y="1033"/>
                    <a:pt x="1046" y="1034"/>
                    <a:pt x="1055" y="1034"/>
                  </a:cubicBezTo>
                  <a:cubicBezTo>
                    <a:pt x="1078" y="1034"/>
                    <a:pt x="1078" y="1031"/>
                    <a:pt x="1078" y="1026"/>
                  </a:cubicBezTo>
                  <a:cubicBezTo>
                    <a:pt x="1019" y="1023"/>
                    <a:pt x="1022" y="1010"/>
                    <a:pt x="1022" y="1001"/>
                  </a:cubicBezTo>
                  <a:cubicBezTo>
                    <a:pt x="1025" y="982"/>
                    <a:pt x="966" y="979"/>
                    <a:pt x="850" y="973"/>
                  </a:cubicBezTo>
                  <a:lnTo>
                    <a:pt x="731" y="970"/>
                  </a:lnTo>
                  <a:lnTo>
                    <a:pt x="850" y="970"/>
                  </a:lnTo>
                  <a:cubicBezTo>
                    <a:pt x="909" y="970"/>
                    <a:pt x="1028" y="967"/>
                    <a:pt x="1028" y="967"/>
                  </a:cubicBezTo>
                  <a:cubicBezTo>
                    <a:pt x="987" y="963"/>
                    <a:pt x="950" y="963"/>
                    <a:pt x="909" y="963"/>
                  </a:cubicBezTo>
                  <a:cubicBezTo>
                    <a:pt x="850" y="963"/>
                    <a:pt x="850" y="960"/>
                    <a:pt x="912" y="954"/>
                  </a:cubicBezTo>
                  <a:cubicBezTo>
                    <a:pt x="972" y="948"/>
                    <a:pt x="972" y="945"/>
                    <a:pt x="912" y="941"/>
                  </a:cubicBezTo>
                  <a:cubicBezTo>
                    <a:pt x="912" y="938"/>
                    <a:pt x="912" y="935"/>
                    <a:pt x="972" y="932"/>
                  </a:cubicBezTo>
                  <a:cubicBezTo>
                    <a:pt x="975" y="929"/>
                    <a:pt x="975" y="929"/>
                    <a:pt x="915" y="929"/>
                  </a:cubicBezTo>
                  <a:cubicBezTo>
                    <a:pt x="856" y="929"/>
                    <a:pt x="856" y="926"/>
                    <a:pt x="915" y="923"/>
                  </a:cubicBezTo>
                  <a:cubicBezTo>
                    <a:pt x="1034" y="920"/>
                    <a:pt x="1034" y="910"/>
                    <a:pt x="975" y="910"/>
                  </a:cubicBezTo>
                  <a:cubicBezTo>
                    <a:pt x="915" y="907"/>
                    <a:pt x="919" y="904"/>
                    <a:pt x="919" y="901"/>
                  </a:cubicBezTo>
                  <a:cubicBezTo>
                    <a:pt x="919" y="898"/>
                    <a:pt x="919" y="894"/>
                    <a:pt x="859" y="891"/>
                  </a:cubicBezTo>
                  <a:cubicBezTo>
                    <a:pt x="859" y="888"/>
                    <a:pt x="862" y="885"/>
                    <a:pt x="862" y="885"/>
                  </a:cubicBezTo>
                  <a:cubicBezTo>
                    <a:pt x="881" y="885"/>
                    <a:pt x="900" y="885"/>
                    <a:pt x="919" y="888"/>
                  </a:cubicBezTo>
                  <a:lnTo>
                    <a:pt x="978" y="885"/>
                  </a:lnTo>
                  <a:cubicBezTo>
                    <a:pt x="981" y="879"/>
                    <a:pt x="981" y="876"/>
                    <a:pt x="922" y="873"/>
                  </a:cubicBezTo>
                  <a:cubicBezTo>
                    <a:pt x="803" y="869"/>
                    <a:pt x="803" y="869"/>
                    <a:pt x="922" y="869"/>
                  </a:cubicBezTo>
                  <a:cubicBezTo>
                    <a:pt x="981" y="869"/>
                    <a:pt x="1041" y="866"/>
                    <a:pt x="981" y="863"/>
                  </a:cubicBezTo>
                  <a:cubicBezTo>
                    <a:pt x="865" y="860"/>
                    <a:pt x="925" y="857"/>
                    <a:pt x="984" y="857"/>
                  </a:cubicBezTo>
                  <a:cubicBezTo>
                    <a:pt x="1023" y="858"/>
                    <a:pt x="1049" y="859"/>
                    <a:pt x="1062" y="859"/>
                  </a:cubicBezTo>
                  <a:cubicBezTo>
                    <a:pt x="1087" y="859"/>
                    <a:pt x="1062" y="856"/>
                    <a:pt x="984" y="847"/>
                  </a:cubicBezTo>
                  <a:cubicBezTo>
                    <a:pt x="984" y="841"/>
                    <a:pt x="928" y="829"/>
                    <a:pt x="928" y="816"/>
                  </a:cubicBezTo>
                  <a:cubicBezTo>
                    <a:pt x="931" y="804"/>
                    <a:pt x="931" y="797"/>
                    <a:pt x="991" y="794"/>
                  </a:cubicBezTo>
                  <a:cubicBezTo>
                    <a:pt x="1002" y="794"/>
                    <a:pt x="1012" y="794"/>
                    <a:pt x="1021" y="794"/>
                  </a:cubicBezTo>
                  <a:lnTo>
                    <a:pt x="1021" y="794"/>
                  </a:lnTo>
                  <a:cubicBezTo>
                    <a:pt x="1030" y="794"/>
                    <a:pt x="1040" y="794"/>
                    <a:pt x="1050" y="794"/>
                  </a:cubicBezTo>
                  <a:cubicBezTo>
                    <a:pt x="1053" y="794"/>
                    <a:pt x="1056" y="794"/>
                    <a:pt x="1059" y="794"/>
                  </a:cubicBezTo>
                  <a:lnTo>
                    <a:pt x="1059" y="794"/>
                  </a:lnTo>
                  <a:cubicBezTo>
                    <a:pt x="1049" y="794"/>
                    <a:pt x="1037" y="794"/>
                    <a:pt x="1021" y="794"/>
                  </a:cubicBezTo>
                  <a:lnTo>
                    <a:pt x="1021" y="794"/>
                  </a:lnTo>
                  <a:cubicBezTo>
                    <a:pt x="932" y="794"/>
                    <a:pt x="934" y="790"/>
                    <a:pt x="934" y="782"/>
                  </a:cubicBezTo>
                  <a:cubicBezTo>
                    <a:pt x="994" y="772"/>
                    <a:pt x="937" y="766"/>
                    <a:pt x="878" y="763"/>
                  </a:cubicBezTo>
                  <a:lnTo>
                    <a:pt x="878" y="769"/>
                  </a:lnTo>
                  <a:cubicBezTo>
                    <a:pt x="759" y="769"/>
                    <a:pt x="759" y="766"/>
                    <a:pt x="818" y="760"/>
                  </a:cubicBezTo>
                  <a:cubicBezTo>
                    <a:pt x="847" y="757"/>
                    <a:pt x="874" y="755"/>
                    <a:pt x="902" y="755"/>
                  </a:cubicBezTo>
                  <a:cubicBezTo>
                    <a:pt x="914" y="755"/>
                    <a:pt x="925" y="756"/>
                    <a:pt x="937" y="757"/>
                  </a:cubicBezTo>
                  <a:cubicBezTo>
                    <a:pt x="978" y="757"/>
                    <a:pt x="1019" y="757"/>
                    <a:pt x="1056" y="750"/>
                  </a:cubicBezTo>
                  <a:cubicBezTo>
                    <a:pt x="1056" y="748"/>
                    <a:pt x="1056" y="746"/>
                    <a:pt x="1035" y="746"/>
                  </a:cubicBezTo>
                  <a:cubicBezTo>
                    <a:pt x="1027" y="746"/>
                    <a:pt x="1014" y="746"/>
                    <a:pt x="997" y="747"/>
                  </a:cubicBezTo>
                  <a:cubicBezTo>
                    <a:pt x="937" y="747"/>
                    <a:pt x="937" y="747"/>
                    <a:pt x="940" y="744"/>
                  </a:cubicBezTo>
                  <a:cubicBezTo>
                    <a:pt x="940" y="741"/>
                    <a:pt x="940" y="738"/>
                    <a:pt x="881" y="731"/>
                  </a:cubicBezTo>
                  <a:cubicBezTo>
                    <a:pt x="821" y="731"/>
                    <a:pt x="821" y="728"/>
                    <a:pt x="825" y="725"/>
                  </a:cubicBezTo>
                  <a:cubicBezTo>
                    <a:pt x="884" y="722"/>
                    <a:pt x="884" y="716"/>
                    <a:pt x="884" y="716"/>
                  </a:cubicBezTo>
                  <a:lnTo>
                    <a:pt x="944" y="716"/>
                  </a:lnTo>
                  <a:cubicBezTo>
                    <a:pt x="1003" y="716"/>
                    <a:pt x="1063" y="713"/>
                    <a:pt x="1063" y="713"/>
                  </a:cubicBezTo>
                  <a:cubicBezTo>
                    <a:pt x="1041" y="710"/>
                    <a:pt x="1022" y="710"/>
                    <a:pt x="1003" y="710"/>
                  </a:cubicBezTo>
                  <a:cubicBezTo>
                    <a:pt x="944" y="710"/>
                    <a:pt x="953" y="631"/>
                    <a:pt x="956" y="622"/>
                  </a:cubicBezTo>
                  <a:cubicBezTo>
                    <a:pt x="1008" y="616"/>
                    <a:pt x="1015" y="609"/>
                    <a:pt x="977" y="609"/>
                  </a:cubicBezTo>
                  <a:cubicBezTo>
                    <a:pt x="971" y="609"/>
                    <a:pt x="964" y="609"/>
                    <a:pt x="956" y="609"/>
                  </a:cubicBezTo>
                  <a:cubicBezTo>
                    <a:pt x="900" y="609"/>
                    <a:pt x="900" y="594"/>
                    <a:pt x="903" y="575"/>
                  </a:cubicBezTo>
                  <a:cubicBezTo>
                    <a:pt x="906" y="550"/>
                    <a:pt x="909" y="534"/>
                    <a:pt x="850" y="534"/>
                  </a:cubicBezTo>
                  <a:cubicBezTo>
                    <a:pt x="850" y="534"/>
                    <a:pt x="850" y="531"/>
                    <a:pt x="850" y="525"/>
                  </a:cubicBezTo>
                  <a:cubicBezTo>
                    <a:pt x="853" y="518"/>
                    <a:pt x="793" y="512"/>
                    <a:pt x="793" y="509"/>
                  </a:cubicBezTo>
                  <a:cubicBezTo>
                    <a:pt x="751" y="507"/>
                    <a:pt x="740" y="505"/>
                    <a:pt x="758" y="505"/>
                  </a:cubicBezTo>
                  <a:cubicBezTo>
                    <a:pt x="765" y="505"/>
                    <a:pt x="777" y="505"/>
                    <a:pt x="793" y="506"/>
                  </a:cubicBezTo>
                  <a:cubicBezTo>
                    <a:pt x="834" y="506"/>
                    <a:pt x="875" y="506"/>
                    <a:pt x="912" y="503"/>
                  </a:cubicBezTo>
                  <a:cubicBezTo>
                    <a:pt x="888" y="497"/>
                    <a:pt x="863" y="495"/>
                    <a:pt x="839" y="495"/>
                  </a:cubicBezTo>
                  <a:cubicBezTo>
                    <a:pt x="824" y="495"/>
                    <a:pt x="810" y="495"/>
                    <a:pt x="796" y="496"/>
                  </a:cubicBezTo>
                  <a:cubicBezTo>
                    <a:pt x="737" y="496"/>
                    <a:pt x="737" y="493"/>
                    <a:pt x="737" y="493"/>
                  </a:cubicBezTo>
                  <a:cubicBezTo>
                    <a:pt x="737" y="490"/>
                    <a:pt x="737" y="490"/>
                    <a:pt x="796" y="490"/>
                  </a:cubicBezTo>
                  <a:lnTo>
                    <a:pt x="915" y="490"/>
                  </a:lnTo>
                  <a:lnTo>
                    <a:pt x="915" y="487"/>
                  </a:lnTo>
                  <a:cubicBezTo>
                    <a:pt x="856" y="487"/>
                    <a:pt x="856" y="484"/>
                    <a:pt x="856" y="484"/>
                  </a:cubicBezTo>
                  <a:cubicBezTo>
                    <a:pt x="856" y="481"/>
                    <a:pt x="856" y="481"/>
                    <a:pt x="975" y="481"/>
                  </a:cubicBezTo>
                  <a:cubicBezTo>
                    <a:pt x="1094" y="481"/>
                    <a:pt x="1094" y="478"/>
                    <a:pt x="975" y="471"/>
                  </a:cubicBezTo>
                  <a:lnTo>
                    <a:pt x="919" y="465"/>
                  </a:lnTo>
                  <a:cubicBezTo>
                    <a:pt x="1034" y="462"/>
                    <a:pt x="919" y="456"/>
                    <a:pt x="859" y="453"/>
                  </a:cubicBezTo>
                  <a:cubicBezTo>
                    <a:pt x="978" y="449"/>
                    <a:pt x="978" y="446"/>
                    <a:pt x="862" y="443"/>
                  </a:cubicBezTo>
                  <a:cubicBezTo>
                    <a:pt x="803" y="443"/>
                    <a:pt x="803" y="440"/>
                    <a:pt x="862" y="437"/>
                  </a:cubicBezTo>
                  <a:cubicBezTo>
                    <a:pt x="922" y="434"/>
                    <a:pt x="922" y="431"/>
                    <a:pt x="922" y="424"/>
                  </a:cubicBezTo>
                  <a:cubicBezTo>
                    <a:pt x="865" y="421"/>
                    <a:pt x="868" y="399"/>
                    <a:pt x="872" y="371"/>
                  </a:cubicBezTo>
                  <a:cubicBezTo>
                    <a:pt x="875" y="343"/>
                    <a:pt x="878" y="324"/>
                    <a:pt x="818" y="324"/>
                  </a:cubicBezTo>
                  <a:cubicBezTo>
                    <a:pt x="818" y="321"/>
                    <a:pt x="818" y="321"/>
                    <a:pt x="878" y="318"/>
                  </a:cubicBezTo>
                  <a:cubicBezTo>
                    <a:pt x="937" y="318"/>
                    <a:pt x="937" y="315"/>
                    <a:pt x="821" y="312"/>
                  </a:cubicBezTo>
                  <a:cubicBezTo>
                    <a:pt x="762" y="308"/>
                    <a:pt x="702" y="308"/>
                    <a:pt x="821" y="308"/>
                  </a:cubicBezTo>
                  <a:cubicBezTo>
                    <a:pt x="881" y="308"/>
                    <a:pt x="881" y="302"/>
                    <a:pt x="881" y="286"/>
                  </a:cubicBezTo>
                  <a:cubicBezTo>
                    <a:pt x="884" y="277"/>
                    <a:pt x="884" y="265"/>
                    <a:pt x="828" y="265"/>
                  </a:cubicBezTo>
                  <a:cubicBezTo>
                    <a:pt x="793" y="261"/>
                    <a:pt x="778" y="259"/>
                    <a:pt x="784" y="259"/>
                  </a:cubicBezTo>
                  <a:cubicBezTo>
                    <a:pt x="789" y="259"/>
                    <a:pt x="803" y="260"/>
                    <a:pt x="828" y="261"/>
                  </a:cubicBezTo>
                  <a:cubicBezTo>
                    <a:pt x="838" y="262"/>
                    <a:pt x="848" y="262"/>
                    <a:pt x="857" y="262"/>
                  </a:cubicBezTo>
                  <a:cubicBezTo>
                    <a:pt x="953" y="262"/>
                    <a:pt x="996" y="248"/>
                    <a:pt x="890" y="239"/>
                  </a:cubicBezTo>
                  <a:cubicBezTo>
                    <a:pt x="890" y="236"/>
                    <a:pt x="890" y="233"/>
                    <a:pt x="950" y="233"/>
                  </a:cubicBezTo>
                  <a:cubicBezTo>
                    <a:pt x="950" y="230"/>
                    <a:pt x="950" y="227"/>
                    <a:pt x="893" y="218"/>
                  </a:cubicBezTo>
                  <a:cubicBezTo>
                    <a:pt x="893" y="211"/>
                    <a:pt x="893" y="199"/>
                    <a:pt x="897" y="192"/>
                  </a:cubicBezTo>
                  <a:cubicBezTo>
                    <a:pt x="897" y="186"/>
                    <a:pt x="837" y="180"/>
                    <a:pt x="837" y="180"/>
                  </a:cubicBezTo>
                  <a:cubicBezTo>
                    <a:pt x="837" y="179"/>
                    <a:pt x="837" y="178"/>
                    <a:pt x="838" y="177"/>
                  </a:cubicBezTo>
                  <a:lnTo>
                    <a:pt x="838" y="177"/>
                  </a:lnTo>
                  <a:cubicBezTo>
                    <a:pt x="897" y="177"/>
                    <a:pt x="900" y="161"/>
                    <a:pt x="903" y="139"/>
                  </a:cubicBezTo>
                  <a:cubicBezTo>
                    <a:pt x="906" y="114"/>
                    <a:pt x="909" y="95"/>
                    <a:pt x="969" y="92"/>
                  </a:cubicBezTo>
                  <a:cubicBezTo>
                    <a:pt x="969" y="92"/>
                    <a:pt x="969" y="89"/>
                    <a:pt x="909" y="86"/>
                  </a:cubicBezTo>
                  <a:cubicBezTo>
                    <a:pt x="793" y="83"/>
                    <a:pt x="793" y="80"/>
                    <a:pt x="853" y="77"/>
                  </a:cubicBezTo>
                  <a:cubicBezTo>
                    <a:pt x="972" y="73"/>
                    <a:pt x="972" y="61"/>
                    <a:pt x="856" y="58"/>
                  </a:cubicBezTo>
                  <a:lnTo>
                    <a:pt x="912" y="58"/>
                  </a:lnTo>
                  <a:cubicBezTo>
                    <a:pt x="1031" y="55"/>
                    <a:pt x="975" y="42"/>
                    <a:pt x="856" y="39"/>
                  </a:cubicBezTo>
                  <a:cubicBezTo>
                    <a:pt x="915" y="36"/>
                    <a:pt x="975" y="33"/>
                    <a:pt x="919" y="30"/>
                  </a:cubicBezTo>
                  <a:cubicBezTo>
                    <a:pt x="919" y="26"/>
                    <a:pt x="919" y="26"/>
                    <a:pt x="1034" y="26"/>
                  </a:cubicBezTo>
                  <a:cubicBezTo>
                    <a:pt x="1051" y="28"/>
                    <a:pt x="1068" y="28"/>
                    <a:pt x="1085" y="28"/>
                  </a:cubicBezTo>
                  <a:cubicBezTo>
                    <a:pt x="1108" y="28"/>
                    <a:pt x="1132" y="27"/>
                    <a:pt x="1154" y="23"/>
                  </a:cubicBezTo>
                  <a:cubicBezTo>
                    <a:pt x="1116" y="20"/>
                    <a:pt x="1075" y="20"/>
                    <a:pt x="1038" y="20"/>
                  </a:cubicBezTo>
                  <a:cubicBezTo>
                    <a:pt x="1038" y="20"/>
                    <a:pt x="1038" y="17"/>
                    <a:pt x="1038" y="14"/>
                  </a:cubicBezTo>
                  <a:cubicBezTo>
                    <a:pt x="1038" y="14"/>
                    <a:pt x="1038" y="11"/>
                    <a:pt x="978" y="11"/>
                  </a:cubicBezTo>
                  <a:cubicBezTo>
                    <a:pt x="919" y="11"/>
                    <a:pt x="919" y="8"/>
                    <a:pt x="922" y="4"/>
                  </a:cubicBezTo>
                  <a:cubicBezTo>
                    <a:pt x="961" y="4"/>
                    <a:pt x="948" y="3"/>
                    <a:pt x="917" y="3"/>
                  </a:cubicBezTo>
                  <a:cubicBezTo>
                    <a:pt x="902" y="3"/>
                    <a:pt x="882" y="3"/>
                    <a:pt x="862" y="4"/>
                  </a:cubicBezTo>
                  <a:cubicBezTo>
                    <a:pt x="850" y="5"/>
                    <a:pt x="839" y="6"/>
                    <a:pt x="827" y="6"/>
                  </a:cubicBezTo>
                  <a:cubicBezTo>
                    <a:pt x="799" y="6"/>
                    <a:pt x="772" y="4"/>
                    <a:pt x="743" y="1"/>
                  </a:cubicBezTo>
                  <a:lnTo>
                    <a:pt x="627" y="1"/>
                  </a:lnTo>
                  <a:cubicBezTo>
                    <a:pt x="605" y="0"/>
                    <a:pt x="584" y="0"/>
                    <a:pt x="5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5" name="Google Shape;12725;p53">
              <a:extLst>
                <a:ext uri="{FF2B5EF4-FFF2-40B4-BE49-F238E27FC236}">
                  <a16:creationId xmlns:a16="http://schemas.microsoft.com/office/drawing/2014/main" id="{82476546-874D-8A83-2C28-6F21B1E7C95E}"/>
                </a:ext>
              </a:extLst>
            </p:cNvPr>
            <p:cNvSpPr/>
            <p:nvPr/>
          </p:nvSpPr>
          <p:spPr>
            <a:xfrm>
              <a:off x="3300235" y="2714608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418" y="21"/>
                  </a:moveTo>
                  <a:cubicBezTo>
                    <a:pt x="448" y="21"/>
                    <a:pt x="506" y="23"/>
                    <a:pt x="564" y="26"/>
                  </a:cubicBezTo>
                  <a:cubicBezTo>
                    <a:pt x="684" y="29"/>
                    <a:pt x="684" y="29"/>
                    <a:pt x="564" y="29"/>
                  </a:cubicBezTo>
                  <a:cubicBezTo>
                    <a:pt x="553" y="30"/>
                    <a:pt x="542" y="30"/>
                    <a:pt x="531" y="30"/>
                  </a:cubicBezTo>
                  <a:cubicBezTo>
                    <a:pt x="503" y="30"/>
                    <a:pt x="475" y="28"/>
                    <a:pt x="448" y="26"/>
                  </a:cubicBezTo>
                  <a:cubicBezTo>
                    <a:pt x="389" y="23"/>
                    <a:pt x="389" y="21"/>
                    <a:pt x="418" y="21"/>
                  </a:cubicBezTo>
                  <a:close/>
                  <a:moveTo>
                    <a:pt x="505" y="477"/>
                  </a:moveTo>
                  <a:cubicBezTo>
                    <a:pt x="542" y="477"/>
                    <a:pt x="583" y="477"/>
                    <a:pt x="621" y="483"/>
                  </a:cubicBezTo>
                  <a:cubicBezTo>
                    <a:pt x="596" y="485"/>
                    <a:pt x="572" y="485"/>
                    <a:pt x="547" y="485"/>
                  </a:cubicBezTo>
                  <a:cubicBezTo>
                    <a:pt x="512" y="485"/>
                    <a:pt x="478" y="484"/>
                    <a:pt x="445" y="480"/>
                  </a:cubicBezTo>
                  <a:cubicBezTo>
                    <a:pt x="445" y="477"/>
                    <a:pt x="445" y="477"/>
                    <a:pt x="505" y="477"/>
                  </a:cubicBezTo>
                  <a:close/>
                  <a:moveTo>
                    <a:pt x="665" y="587"/>
                  </a:moveTo>
                  <a:cubicBezTo>
                    <a:pt x="665" y="587"/>
                    <a:pt x="724" y="587"/>
                    <a:pt x="784" y="590"/>
                  </a:cubicBezTo>
                  <a:cubicBezTo>
                    <a:pt x="784" y="590"/>
                    <a:pt x="843" y="593"/>
                    <a:pt x="784" y="593"/>
                  </a:cubicBezTo>
                  <a:lnTo>
                    <a:pt x="724" y="593"/>
                  </a:lnTo>
                  <a:cubicBezTo>
                    <a:pt x="665" y="590"/>
                    <a:pt x="608" y="587"/>
                    <a:pt x="665" y="587"/>
                  </a:cubicBezTo>
                  <a:close/>
                  <a:moveTo>
                    <a:pt x="709" y="718"/>
                  </a:moveTo>
                  <a:cubicBezTo>
                    <a:pt x="727" y="718"/>
                    <a:pt x="746" y="718"/>
                    <a:pt x="765" y="721"/>
                  </a:cubicBezTo>
                  <a:cubicBezTo>
                    <a:pt x="765" y="721"/>
                    <a:pt x="705" y="725"/>
                    <a:pt x="649" y="725"/>
                  </a:cubicBezTo>
                  <a:lnTo>
                    <a:pt x="649" y="721"/>
                  </a:lnTo>
                  <a:cubicBezTo>
                    <a:pt x="668" y="718"/>
                    <a:pt x="687" y="718"/>
                    <a:pt x="709" y="718"/>
                  </a:cubicBezTo>
                  <a:close/>
                  <a:moveTo>
                    <a:pt x="821" y="750"/>
                  </a:moveTo>
                  <a:lnTo>
                    <a:pt x="821" y="753"/>
                  </a:lnTo>
                  <a:lnTo>
                    <a:pt x="762" y="756"/>
                  </a:lnTo>
                  <a:lnTo>
                    <a:pt x="762" y="753"/>
                  </a:lnTo>
                  <a:cubicBezTo>
                    <a:pt x="762" y="750"/>
                    <a:pt x="762" y="750"/>
                    <a:pt x="821" y="750"/>
                  </a:cubicBezTo>
                  <a:close/>
                  <a:moveTo>
                    <a:pt x="855" y="760"/>
                  </a:moveTo>
                  <a:cubicBezTo>
                    <a:pt x="848" y="760"/>
                    <a:pt x="848" y="761"/>
                    <a:pt x="878" y="762"/>
                  </a:cubicBezTo>
                  <a:cubicBezTo>
                    <a:pt x="878" y="761"/>
                    <a:pt x="863" y="760"/>
                    <a:pt x="855" y="760"/>
                  </a:cubicBezTo>
                  <a:close/>
                  <a:moveTo>
                    <a:pt x="818" y="784"/>
                  </a:moveTo>
                  <a:lnTo>
                    <a:pt x="815" y="787"/>
                  </a:lnTo>
                  <a:lnTo>
                    <a:pt x="756" y="790"/>
                  </a:lnTo>
                  <a:lnTo>
                    <a:pt x="759" y="787"/>
                  </a:lnTo>
                  <a:cubicBezTo>
                    <a:pt x="759" y="784"/>
                    <a:pt x="759" y="784"/>
                    <a:pt x="818" y="784"/>
                  </a:cubicBezTo>
                  <a:close/>
                  <a:moveTo>
                    <a:pt x="1088" y="795"/>
                  </a:moveTo>
                  <a:cubicBezTo>
                    <a:pt x="1084" y="795"/>
                    <a:pt x="1074" y="796"/>
                    <a:pt x="1059" y="796"/>
                  </a:cubicBezTo>
                  <a:lnTo>
                    <a:pt x="1059" y="796"/>
                  </a:lnTo>
                  <a:cubicBezTo>
                    <a:pt x="1085" y="796"/>
                    <a:pt x="1093" y="795"/>
                    <a:pt x="1088" y="795"/>
                  </a:cubicBezTo>
                  <a:close/>
                  <a:moveTo>
                    <a:pt x="756" y="806"/>
                  </a:moveTo>
                  <a:cubicBezTo>
                    <a:pt x="815" y="806"/>
                    <a:pt x="815" y="806"/>
                    <a:pt x="812" y="809"/>
                  </a:cubicBezTo>
                  <a:cubicBezTo>
                    <a:pt x="812" y="813"/>
                    <a:pt x="812" y="814"/>
                    <a:pt x="800" y="814"/>
                  </a:cubicBezTo>
                  <a:cubicBezTo>
                    <a:pt x="792" y="814"/>
                    <a:pt x="777" y="814"/>
                    <a:pt x="752" y="812"/>
                  </a:cubicBezTo>
                  <a:cubicBezTo>
                    <a:pt x="696" y="809"/>
                    <a:pt x="696" y="806"/>
                    <a:pt x="756" y="806"/>
                  </a:cubicBezTo>
                  <a:close/>
                  <a:moveTo>
                    <a:pt x="372" y="830"/>
                  </a:moveTo>
                  <a:cubicBezTo>
                    <a:pt x="400" y="830"/>
                    <a:pt x="428" y="832"/>
                    <a:pt x="455" y="834"/>
                  </a:cubicBezTo>
                  <a:lnTo>
                    <a:pt x="395" y="837"/>
                  </a:lnTo>
                  <a:lnTo>
                    <a:pt x="336" y="834"/>
                  </a:lnTo>
                  <a:lnTo>
                    <a:pt x="339" y="831"/>
                  </a:lnTo>
                  <a:cubicBezTo>
                    <a:pt x="350" y="830"/>
                    <a:pt x="361" y="830"/>
                    <a:pt x="372" y="830"/>
                  </a:cubicBezTo>
                  <a:close/>
                  <a:moveTo>
                    <a:pt x="468" y="871"/>
                  </a:moveTo>
                  <a:cubicBezTo>
                    <a:pt x="481" y="871"/>
                    <a:pt x="495" y="873"/>
                    <a:pt x="508" y="875"/>
                  </a:cubicBezTo>
                  <a:lnTo>
                    <a:pt x="448" y="878"/>
                  </a:lnTo>
                  <a:cubicBezTo>
                    <a:pt x="389" y="878"/>
                    <a:pt x="392" y="875"/>
                    <a:pt x="392" y="875"/>
                  </a:cubicBezTo>
                  <a:cubicBezTo>
                    <a:pt x="392" y="872"/>
                    <a:pt x="392" y="872"/>
                    <a:pt x="452" y="872"/>
                  </a:cubicBezTo>
                  <a:cubicBezTo>
                    <a:pt x="457" y="871"/>
                    <a:pt x="463" y="871"/>
                    <a:pt x="468" y="871"/>
                  </a:cubicBezTo>
                  <a:close/>
                  <a:moveTo>
                    <a:pt x="758" y="1143"/>
                  </a:moveTo>
                  <a:cubicBezTo>
                    <a:pt x="781" y="1143"/>
                    <a:pt x="804" y="1144"/>
                    <a:pt x="828" y="1148"/>
                  </a:cubicBezTo>
                  <a:lnTo>
                    <a:pt x="825" y="1151"/>
                  </a:lnTo>
                  <a:cubicBezTo>
                    <a:pt x="768" y="1151"/>
                    <a:pt x="709" y="1148"/>
                    <a:pt x="709" y="1148"/>
                  </a:cubicBezTo>
                  <a:lnTo>
                    <a:pt x="709" y="1145"/>
                  </a:lnTo>
                  <a:cubicBezTo>
                    <a:pt x="725" y="1143"/>
                    <a:pt x="742" y="1143"/>
                    <a:pt x="758" y="1143"/>
                  </a:cubicBezTo>
                  <a:close/>
                  <a:moveTo>
                    <a:pt x="809" y="1273"/>
                  </a:moveTo>
                  <a:cubicBezTo>
                    <a:pt x="868" y="1273"/>
                    <a:pt x="868" y="1279"/>
                    <a:pt x="868" y="1282"/>
                  </a:cubicBezTo>
                  <a:cubicBezTo>
                    <a:pt x="852" y="1284"/>
                    <a:pt x="835" y="1285"/>
                    <a:pt x="818" y="1285"/>
                  </a:cubicBezTo>
                  <a:cubicBezTo>
                    <a:pt x="794" y="1285"/>
                    <a:pt x="771" y="1283"/>
                    <a:pt x="749" y="1279"/>
                  </a:cubicBezTo>
                  <a:cubicBezTo>
                    <a:pt x="749" y="1273"/>
                    <a:pt x="749" y="1273"/>
                    <a:pt x="809" y="1273"/>
                  </a:cubicBezTo>
                  <a:close/>
                  <a:moveTo>
                    <a:pt x="753" y="1504"/>
                  </a:moveTo>
                  <a:cubicBezTo>
                    <a:pt x="781" y="1504"/>
                    <a:pt x="808" y="1506"/>
                    <a:pt x="837" y="1508"/>
                  </a:cubicBezTo>
                  <a:lnTo>
                    <a:pt x="778" y="1511"/>
                  </a:lnTo>
                  <a:lnTo>
                    <a:pt x="718" y="1508"/>
                  </a:lnTo>
                  <a:lnTo>
                    <a:pt x="718" y="1505"/>
                  </a:lnTo>
                  <a:cubicBezTo>
                    <a:pt x="730" y="1504"/>
                    <a:pt x="742" y="1504"/>
                    <a:pt x="753" y="1504"/>
                  </a:cubicBezTo>
                  <a:close/>
                  <a:moveTo>
                    <a:pt x="358" y="1546"/>
                  </a:moveTo>
                  <a:cubicBezTo>
                    <a:pt x="398" y="1546"/>
                    <a:pt x="436" y="1546"/>
                    <a:pt x="477" y="1549"/>
                  </a:cubicBezTo>
                  <a:lnTo>
                    <a:pt x="477" y="1552"/>
                  </a:lnTo>
                  <a:cubicBezTo>
                    <a:pt x="417" y="1552"/>
                    <a:pt x="358" y="1549"/>
                    <a:pt x="358" y="1549"/>
                  </a:cubicBezTo>
                  <a:lnTo>
                    <a:pt x="358" y="1546"/>
                  </a:lnTo>
                  <a:close/>
                  <a:moveTo>
                    <a:pt x="825" y="1602"/>
                  </a:moveTo>
                  <a:cubicBezTo>
                    <a:pt x="884" y="1602"/>
                    <a:pt x="940" y="1605"/>
                    <a:pt x="940" y="1605"/>
                  </a:cubicBezTo>
                  <a:cubicBezTo>
                    <a:pt x="940" y="1606"/>
                    <a:pt x="928" y="1607"/>
                    <a:pt x="908" y="1607"/>
                  </a:cubicBezTo>
                  <a:cubicBezTo>
                    <a:pt x="869" y="1607"/>
                    <a:pt x="805" y="1605"/>
                    <a:pt x="765" y="1605"/>
                  </a:cubicBezTo>
                  <a:cubicBezTo>
                    <a:pt x="765" y="1602"/>
                    <a:pt x="765" y="1602"/>
                    <a:pt x="825" y="1602"/>
                  </a:cubicBezTo>
                  <a:close/>
                  <a:moveTo>
                    <a:pt x="847" y="1679"/>
                  </a:moveTo>
                  <a:cubicBezTo>
                    <a:pt x="875" y="1679"/>
                    <a:pt x="902" y="1681"/>
                    <a:pt x="931" y="1684"/>
                  </a:cubicBezTo>
                  <a:lnTo>
                    <a:pt x="872" y="1687"/>
                  </a:lnTo>
                  <a:lnTo>
                    <a:pt x="812" y="1684"/>
                  </a:lnTo>
                  <a:lnTo>
                    <a:pt x="812" y="1680"/>
                  </a:lnTo>
                  <a:cubicBezTo>
                    <a:pt x="824" y="1680"/>
                    <a:pt x="836" y="1679"/>
                    <a:pt x="847" y="1679"/>
                  </a:cubicBezTo>
                  <a:close/>
                  <a:moveTo>
                    <a:pt x="774" y="1876"/>
                  </a:moveTo>
                  <a:cubicBezTo>
                    <a:pt x="780" y="1876"/>
                    <a:pt x="787" y="1877"/>
                    <a:pt x="787" y="1878"/>
                  </a:cubicBezTo>
                  <a:cubicBezTo>
                    <a:pt x="747" y="1878"/>
                    <a:pt x="760" y="1876"/>
                    <a:pt x="774" y="1876"/>
                  </a:cubicBezTo>
                  <a:close/>
                  <a:moveTo>
                    <a:pt x="665" y="1890"/>
                  </a:moveTo>
                  <a:cubicBezTo>
                    <a:pt x="705" y="1890"/>
                    <a:pt x="746" y="1890"/>
                    <a:pt x="784" y="1894"/>
                  </a:cubicBezTo>
                  <a:lnTo>
                    <a:pt x="724" y="1897"/>
                  </a:lnTo>
                  <a:lnTo>
                    <a:pt x="665" y="1894"/>
                  </a:lnTo>
                  <a:lnTo>
                    <a:pt x="665" y="1890"/>
                  </a:lnTo>
                  <a:close/>
                  <a:moveTo>
                    <a:pt x="721" y="1912"/>
                  </a:moveTo>
                  <a:cubicBezTo>
                    <a:pt x="781" y="1912"/>
                    <a:pt x="781" y="1912"/>
                    <a:pt x="781" y="1915"/>
                  </a:cubicBezTo>
                  <a:cubicBezTo>
                    <a:pt x="781" y="1915"/>
                    <a:pt x="721" y="1919"/>
                    <a:pt x="662" y="1919"/>
                  </a:cubicBezTo>
                  <a:lnTo>
                    <a:pt x="662" y="1922"/>
                  </a:lnTo>
                  <a:cubicBezTo>
                    <a:pt x="602" y="1922"/>
                    <a:pt x="602" y="1915"/>
                    <a:pt x="721" y="1912"/>
                  </a:cubicBezTo>
                  <a:close/>
                  <a:moveTo>
                    <a:pt x="834" y="1969"/>
                  </a:moveTo>
                  <a:cubicBezTo>
                    <a:pt x="893" y="1969"/>
                    <a:pt x="834" y="1972"/>
                    <a:pt x="831" y="1975"/>
                  </a:cubicBezTo>
                  <a:cubicBezTo>
                    <a:pt x="806" y="1976"/>
                    <a:pt x="792" y="1977"/>
                    <a:pt x="783" y="1977"/>
                  </a:cubicBezTo>
                  <a:cubicBezTo>
                    <a:pt x="772" y="1977"/>
                    <a:pt x="773" y="1976"/>
                    <a:pt x="774" y="1972"/>
                  </a:cubicBezTo>
                  <a:cubicBezTo>
                    <a:pt x="793" y="1969"/>
                    <a:pt x="812" y="1969"/>
                    <a:pt x="834" y="1969"/>
                  </a:cubicBezTo>
                  <a:close/>
                  <a:moveTo>
                    <a:pt x="2012" y="1988"/>
                  </a:moveTo>
                  <a:cubicBezTo>
                    <a:pt x="1953" y="1988"/>
                    <a:pt x="1953" y="1988"/>
                    <a:pt x="1953" y="1991"/>
                  </a:cubicBezTo>
                  <a:cubicBezTo>
                    <a:pt x="1953" y="1991"/>
                    <a:pt x="2012" y="1994"/>
                    <a:pt x="2072" y="1994"/>
                  </a:cubicBezTo>
                  <a:cubicBezTo>
                    <a:pt x="2128" y="1994"/>
                    <a:pt x="2128" y="1991"/>
                    <a:pt x="2012" y="1988"/>
                  </a:cubicBezTo>
                  <a:close/>
                  <a:moveTo>
                    <a:pt x="63" y="1991"/>
                  </a:moveTo>
                  <a:cubicBezTo>
                    <a:pt x="3" y="1991"/>
                    <a:pt x="3" y="1991"/>
                    <a:pt x="3" y="1994"/>
                  </a:cubicBezTo>
                  <a:cubicBezTo>
                    <a:pt x="2" y="1997"/>
                    <a:pt x="1" y="1999"/>
                    <a:pt x="13" y="1999"/>
                  </a:cubicBezTo>
                  <a:cubicBezTo>
                    <a:pt x="21" y="1999"/>
                    <a:pt x="35" y="1998"/>
                    <a:pt x="60" y="1997"/>
                  </a:cubicBezTo>
                  <a:cubicBezTo>
                    <a:pt x="63" y="1994"/>
                    <a:pt x="63" y="1991"/>
                    <a:pt x="63" y="1991"/>
                  </a:cubicBezTo>
                  <a:close/>
                  <a:moveTo>
                    <a:pt x="825" y="2028"/>
                  </a:moveTo>
                  <a:cubicBezTo>
                    <a:pt x="843" y="2028"/>
                    <a:pt x="865" y="2028"/>
                    <a:pt x="884" y="2031"/>
                  </a:cubicBezTo>
                  <a:cubicBezTo>
                    <a:pt x="865" y="2035"/>
                    <a:pt x="843" y="2038"/>
                    <a:pt x="825" y="2038"/>
                  </a:cubicBezTo>
                  <a:cubicBezTo>
                    <a:pt x="765" y="2038"/>
                    <a:pt x="765" y="2035"/>
                    <a:pt x="765" y="2035"/>
                  </a:cubicBezTo>
                  <a:cubicBezTo>
                    <a:pt x="765" y="2031"/>
                    <a:pt x="765" y="2028"/>
                    <a:pt x="825" y="2028"/>
                  </a:cubicBezTo>
                  <a:close/>
                  <a:moveTo>
                    <a:pt x="467" y="2050"/>
                  </a:moveTo>
                  <a:cubicBezTo>
                    <a:pt x="448" y="2050"/>
                    <a:pt x="427" y="2050"/>
                    <a:pt x="408" y="2053"/>
                  </a:cubicBezTo>
                  <a:lnTo>
                    <a:pt x="408" y="2057"/>
                  </a:lnTo>
                  <a:cubicBezTo>
                    <a:pt x="467" y="2057"/>
                    <a:pt x="527" y="2053"/>
                    <a:pt x="527" y="2053"/>
                  </a:cubicBezTo>
                  <a:cubicBezTo>
                    <a:pt x="508" y="2050"/>
                    <a:pt x="486" y="2050"/>
                    <a:pt x="467" y="2050"/>
                  </a:cubicBezTo>
                  <a:close/>
                  <a:moveTo>
                    <a:pt x="640" y="2085"/>
                  </a:moveTo>
                  <a:lnTo>
                    <a:pt x="640" y="2088"/>
                  </a:lnTo>
                  <a:lnTo>
                    <a:pt x="580" y="2091"/>
                  </a:lnTo>
                  <a:lnTo>
                    <a:pt x="580" y="2088"/>
                  </a:lnTo>
                  <a:cubicBezTo>
                    <a:pt x="580" y="2085"/>
                    <a:pt x="580" y="2085"/>
                    <a:pt x="640" y="2085"/>
                  </a:cubicBezTo>
                  <a:close/>
                  <a:moveTo>
                    <a:pt x="608" y="2115"/>
                  </a:moveTo>
                  <a:cubicBezTo>
                    <a:pt x="631" y="2115"/>
                    <a:pt x="661" y="2115"/>
                    <a:pt x="696" y="2116"/>
                  </a:cubicBezTo>
                  <a:lnTo>
                    <a:pt x="693" y="2122"/>
                  </a:lnTo>
                  <a:cubicBezTo>
                    <a:pt x="655" y="2122"/>
                    <a:pt x="615" y="2122"/>
                    <a:pt x="577" y="2119"/>
                  </a:cubicBezTo>
                  <a:cubicBezTo>
                    <a:pt x="535" y="2117"/>
                    <a:pt x="552" y="2115"/>
                    <a:pt x="608" y="2115"/>
                  </a:cubicBezTo>
                  <a:close/>
                  <a:moveTo>
                    <a:pt x="987" y="2141"/>
                  </a:moveTo>
                  <a:cubicBezTo>
                    <a:pt x="987" y="2144"/>
                    <a:pt x="1044" y="2147"/>
                    <a:pt x="987" y="2147"/>
                  </a:cubicBezTo>
                  <a:lnTo>
                    <a:pt x="984" y="2147"/>
                  </a:lnTo>
                  <a:cubicBezTo>
                    <a:pt x="979" y="2148"/>
                    <a:pt x="974" y="2149"/>
                    <a:pt x="969" y="2149"/>
                  </a:cubicBezTo>
                  <a:cubicBezTo>
                    <a:pt x="955" y="2149"/>
                    <a:pt x="942" y="2146"/>
                    <a:pt x="928" y="2141"/>
                  </a:cubicBezTo>
                  <a:close/>
                  <a:moveTo>
                    <a:pt x="777" y="2206"/>
                  </a:moveTo>
                  <a:cubicBezTo>
                    <a:pt x="804" y="2206"/>
                    <a:pt x="832" y="2208"/>
                    <a:pt x="859" y="2210"/>
                  </a:cubicBezTo>
                  <a:lnTo>
                    <a:pt x="859" y="2213"/>
                  </a:lnTo>
                  <a:cubicBezTo>
                    <a:pt x="799" y="2213"/>
                    <a:pt x="740" y="2210"/>
                    <a:pt x="740" y="2210"/>
                  </a:cubicBezTo>
                  <a:lnTo>
                    <a:pt x="743" y="2207"/>
                  </a:lnTo>
                  <a:cubicBezTo>
                    <a:pt x="754" y="2206"/>
                    <a:pt x="765" y="2206"/>
                    <a:pt x="777" y="2206"/>
                  </a:cubicBezTo>
                  <a:close/>
                  <a:moveTo>
                    <a:pt x="470" y="2230"/>
                  </a:moveTo>
                  <a:cubicBezTo>
                    <a:pt x="483" y="2230"/>
                    <a:pt x="512" y="2231"/>
                    <a:pt x="561" y="2232"/>
                  </a:cubicBezTo>
                  <a:lnTo>
                    <a:pt x="677" y="2238"/>
                  </a:lnTo>
                  <a:cubicBezTo>
                    <a:pt x="677" y="2239"/>
                    <a:pt x="672" y="2240"/>
                    <a:pt x="663" y="2240"/>
                  </a:cubicBezTo>
                  <a:cubicBezTo>
                    <a:pt x="639" y="2240"/>
                    <a:pt x="586" y="2237"/>
                    <a:pt x="502" y="2235"/>
                  </a:cubicBezTo>
                  <a:cubicBezTo>
                    <a:pt x="467" y="2231"/>
                    <a:pt x="452" y="2230"/>
                    <a:pt x="470" y="2230"/>
                  </a:cubicBezTo>
                  <a:close/>
                  <a:moveTo>
                    <a:pt x="727" y="2304"/>
                  </a:moveTo>
                  <a:cubicBezTo>
                    <a:pt x="787" y="2304"/>
                    <a:pt x="846" y="2304"/>
                    <a:pt x="906" y="2310"/>
                  </a:cubicBezTo>
                  <a:lnTo>
                    <a:pt x="903" y="2317"/>
                  </a:lnTo>
                  <a:lnTo>
                    <a:pt x="787" y="2310"/>
                  </a:lnTo>
                  <a:cubicBezTo>
                    <a:pt x="611" y="2304"/>
                    <a:pt x="611" y="2304"/>
                    <a:pt x="727" y="2304"/>
                  </a:cubicBezTo>
                  <a:close/>
                  <a:moveTo>
                    <a:pt x="608" y="2320"/>
                  </a:moveTo>
                  <a:lnTo>
                    <a:pt x="668" y="2323"/>
                  </a:lnTo>
                  <a:lnTo>
                    <a:pt x="608" y="2326"/>
                  </a:lnTo>
                  <a:cubicBezTo>
                    <a:pt x="549" y="2326"/>
                    <a:pt x="549" y="2323"/>
                    <a:pt x="549" y="2320"/>
                  </a:cubicBezTo>
                  <a:close/>
                  <a:moveTo>
                    <a:pt x="1003" y="2451"/>
                  </a:moveTo>
                  <a:cubicBezTo>
                    <a:pt x="944" y="2451"/>
                    <a:pt x="944" y="2454"/>
                    <a:pt x="944" y="2458"/>
                  </a:cubicBezTo>
                  <a:cubicBezTo>
                    <a:pt x="884" y="2464"/>
                    <a:pt x="944" y="2467"/>
                    <a:pt x="1003" y="2467"/>
                  </a:cubicBezTo>
                  <a:cubicBezTo>
                    <a:pt x="1060" y="2467"/>
                    <a:pt x="1063" y="2464"/>
                    <a:pt x="1063" y="2458"/>
                  </a:cubicBezTo>
                  <a:cubicBezTo>
                    <a:pt x="1044" y="2451"/>
                    <a:pt x="1025" y="2451"/>
                    <a:pt x="1003" y="2451"/>
                  </a:cubicBezTo>
                  <a:close/>
                  <a:moveTo>
                    <a:pt x="872" y="2474"/>
                  </a:moveTo>
                  <a:cubicBezTo>
                    <a:pt x="895" y="2474"/>
                    <a:pt x="918" y="2476"/>
                    <a:pt x="940" y="2480"/>
                  </a:cubicBezTo>
                  <a:cubicBezTo>
                    <a:pt x="940" y="2483"/>
                    <a:pt x="940" y="2486"/>
                    <a:pt x="940" y="2486"/>
                  </a:cubicBezTo>
                  <a:cubicBezTo>
                    <a:pt x="900" y="2486"/>
                    <a:pt x="862" y="2483"/>
                    <a:pt x="825" y="2476"/>
                  </a:cubicBezTo>
                  <a:cubicBezTo>
                    <a:pt x="840" y="2475"/>
                    <a:pt x="856" y="2474"/>
                    <a:pt x="872" y="2474"/>
                  </a:cubicBezTo>
                  <a:close/>
                  <a:moveTo>
                    <a:pt x="386" y="2652"/>
                  </a:moveTo>
                  <a:cubicBezTo>
                    <a:pt x="326" y="2652"/>
                    <a:pt x="326" y="2652"/>
                    <a:pt x="326" y="2655"/>
                  </a:cubicBezTo>
                  <a:lnTo>
                    <a:pt x="326" y="2658"/>
                  </a:lnTo>
                  <a:lnTo>
                    <a:pt x="386" y="2655"/>
                  </a:lnTo>
                  <a:lnTo>
                    <a:pt x="386" y="2652"/>
                  </a:lnTo>
                  <a:close/>
                  <a:moveTo>
                    <a:pt x="680" y="2658"/>
                  </a:moveTo>
                  <a:lnTo>
                    <a:pt x="680" y="2661"/>
                  </a:lnTo>
                  <a:cubicBezTo>
                    <a:pt x="641" y="2661"/>
                    <a:pt x="654" y="2663"/>
                    <a:pt x="685" y="2663"/>
                  </a:cubicBezTo>
                  <a:cubicBezTo>
                    <a:pt x="700" y="2663"/>
                    <a:pt x="720" y="2662"/>
                    <a:pt x="740" y="2661"/>
                  </a:cubicBezTo>
                  <a:lnTo>
                    <a:pt x="856" y="2661"/>
                  </a:lnTo>
                  <a:cubicBezTo>
                    <a:pt x="818" y="2668"/>
                    <a:pt x="778" y="2668"/>
                    <a:pt x="737" y="2668"/>
                  </a:cubicBezTo>
                  <a:cubicBezTo>
                    <a:pt x="689" y="2669"/>
                    <a:pt x="661" y="2670"/>
                    <a:pt x="644" y="2670"/>
                  </a:cubicBezTo>
                  <a:cubicBezTo>
                    <a:pt x="621" y="2670"/>
                    <a:pt x="621" y="2668"/>
                    <a:pt x="621" y="2664"/>
                  </a:cubicBezTo>
                  <a:cubicBezTo>
                    <a:pt x="621" y="2661"/>
                    <a:pt x="621" y="2658"/>
                    <a:pt x="680" y="2658"/>
                  </a:cubicBezTo>
                  <a:close/>
                  <a:moveTo>
                    <a:pt x="674" y="2696"/>
                  </a:moveTo>
                  <a:cubicBezTo>
                    <a:pt x="696" y="2699"/>
                    <a:pt x="715" y="2699"/>
                    <a:pt x="734" y="2702"/>
                  </a:cubicBezTo>
                  <a:lnTo>
                    <a:pt x="674" y="2705"/>
                  </a:lnTo>
                  <a:cubicBezTo>
                    <a:pt x="615" y="2705"/>
                    <a:pt x="615" y="2702"/>
                    <a:pt x="615" y="2699"/>
                  </a:cubicBezTo>
                  <a:cubicBezTo>
                    <a:pt x="618" y="2696"/>
                    <a:pt x="615" y="2696"/>
                    <a:pt x="674" y="2696"/>
                  </a:cubicBezTo>
                  <a:close/>
                  <a:moveTo>
                    <a:pt x="1549" y="2706"/>
                  </a:moveTo>
                  <a:cubicBezTo>
                    <a:pt x="1533" y="2706"/>
                    <a:pt x="1517" y="2707"/>
                    <a:pt x="1501" y="2708"/>
                  </a:cubicBezTo>
                  <a:lnTo>
                    <a:pt x="1501" y="2711"/>
                  </a:lnTo>
                  <a:cubicBezTo>
                    <a:pt x="1501" y="2711"/>
                    <a:pt x="1558" y="2715"/>
                    <a:pt x="1617" y="2715"/>
                  </a:cubicBezTo>
                  <a:lnTo>
                    <a:pt x="1617" y="2711"/>
                  </a:lnTo>
                  <a:cubicBezTo>
                    <a:pt x="1595" y="2708"/>
                    <a:pt x="1572" y="2706"/>
                    <a:pt x="1549" y="2706"/>
                  </a:cubicBezTo>
                  <a:close/>
                  <a:moveTo>
                    <a:pt x="627" y="1"/>
                  </a:moveTo>
                  <a:cubicBezTo>
                    <a:pt x="546" y="1"/>
                    <a:pt x="467" y="1"/>
                    <a:pt x="389" y="7"/>
                  </a:cubicBezTo>
                  <a:cubicBezTo>
                    <a:pt x="326" y="23"/>
                    <a:pt x="267" y="32"/>
                    <a:pt x="386" y="32"/>
                  </a:cubicBezTo>
                  <a:cubicBezTo>
                    <a:pt x="405" y="32"/>
                    <a:pt x="423" y="35"/>
                    <a:pt x="442" y="38"/>
                  </a:cubicBezTo>
                  <a:cubicBezTo>
                    <a:pt x="423" y="41"/>
                    <a:pt x="405" y="45"/>
                    <a:pt x="383" y="45"/>
                  </a:cubicBezTo>
                  <a:cubicBezTo>
                    <a:pt x="323" y="45"/>
                    <a:pt x="323" y="57"/>
                    <a:pt x="320" y="73"/>
                  </a:cubicBezTo>
                  <a:cubicBezTo>
                    <a:pt x="317" y="92"/>
                    <a:pt x="317" y="101"/>
                    <a:pt x="257" y="104"/>
                  </a:cubicBezTo>
                  <a:cubicBezTo>
                    <a:pt x="198" y="107"/>
                    <a:pt x="198" y="114"/>
                    <a:pt x="198" y="114"/>
                  </a:cubicBezTo>
                  <a:cubicBezTo>
                    <a:pt x="257" y="114"/>
                    <a:pt x="254" y="132"/>
                    <a:pt x="251" y="154"/>
                  </a:cubicBezTo>
                  <a:cubicBezTo>
                    <a:pt x="248" y="176"/>
                    <a:pt x="245" y="201"/>
                    <a:pt x="304" y="201"/>
                  </a:cubicBezTo>
                  <a:lnTo>
                    <a:pt x="301" y="208"/>
                  </a:lnTo>
                  <a:cubicBezTo>
                    <a:pt x="245" y="208"/>
                    <a:pt x="242" y="214"/>
                    <a:pt x="242" y="220"/>
                  </a:cubicBezTo>
                  <a:cubicBezTo>
                    <a:pt x="301" y="226"/>
                    <a:pt x="298" y="233"/>
                    <a:pt x="298" y="233"/>
                  </a:cubicBezTo>
                  <a:cubicBezTo>
                    <a:pt x="239" y="233"/>
                    <a:pt x="239" y="236"/>
                    <a:pt x="239" y="242"/>
                  </a:cubicBezTo>
                  <a:cubicBezTo>
                    <a:pt x="239" y="248"/>
                    <a:pt x="239" y="251"/>
                    <a:pt x="295" y="251"/>
                  </a:cubicBezTo>
                  <a:cubicBezTo>
                    <a:pt x="295" y="255"/>
                    <a:pt x="292" y="276"/>
                    <a:pt x="232" y="289"/>
                  </a:cubicBezTo>
                  <a:cubicBezTo>
                    <a:pt x="173" y="292"/>
                    <a:pt x="232" y="295"/>
                    <a:pt x="289" y="298"/>
                  </a:cubicBezTo>
                  <a:cubicBezTo>
                    <a:pt x="300" y="298"/>
                    <a:pt x="310" y="297"/>
                    <a:pt x="321" y="297"/>
                  </a:cubicBezTo>
                  <a:cubicBezTo>
                    <a:pt x="351" y="297"/>
                    <a:pt x="380" y="300"/>
                    <a:pt x="408" y="305"/>
                  </a:cubicBezTo>
                  <a:lnTo>
                    <a:pt x="289" y="305"/>
                  </a:lnTo>
                  <a:cubicBezTo>
                    <a:pt x="264" y="303"/>
                    <a:pt x="250" y="303"/>
                    <a:pt x="241" y="303"/>
                  </a:cubicBezTo>
                  <a:cubicBezTo>
                    <a:pt x="229" y="303"/>
                    <a:pt x="229" y="304"/>
                    <a:pt x="229" y="308"/>
                  </a:cubicBezTo>
                  <a:cubicBezTo>
                    <a:pt x="229" y="311"/>
                    <a:pt x="229" y="314"/>
                    <a:pt x="229" y="314"/>
                  </a:cubicBezTo>
                  <a:cubicBezTo>
                    <a:pt x="289" y="314"/>
                    <a:pt x="286" y="330"/>
                    <a:pt x="282" y="352"/>
                  </a:cubicBezTo>
                  <a:cubicBezTo>
                    <a:pt x="279" y="383"/>
                    <a:pt x="276" y="392"/>
                    <a:pt x="336" y="392"/>
                  </a:cubicBezTo>
                  <a:cubicBezTo>
                    <a:pt x="395" y="392"/>
                    <a:pt x="395" y="396"/>
                    <a:pt x="336" y="405"/>
                  </a:cubicBezTo>
                  <a:cubicBezTo>
                    <a:pt x="154" y="424"/>
                    <a:pt x="154" y="424"/>
                    <a:pt x="213" y="427"/>
                  </a:cubicBezTo>
                  <a:cubicBezTo>
                    <a:pt x="254" y="424"/>
                    <a:pt x="292" y="424"/>
                    <a:pt x="333" y="424"/>
                  </a:cubicBezTo>
                  <a:cubicBezTo>
                    <a:pt x="448" y="424"/>
                    <a:pt x="448" y="427"/>
                    <a:pt x="329" y="430"/>
                  </a:cubicBezTo>
                  <a:cubicBezTo>
                    <a:pt x="213" y="430"/>
                    <a:pt x="267" y="480"/>
                    <a:pt x="383" y="483"/>
                  </a:cubicBezTo>
                  <a:lnTo>
                    <a:pt x="323" y="483"/>
                  </a:lnTo>
                  <a:cubicBezTo>
                    <a:pt x="264" y="483"/>
                    <a:pt x="264" y="486"/>
                    <a:pt x="264" y="499"/>
                  </a:cubicBezTo>
                  <a:cubicBezTo>
                    <a:pt x="260" y="505"/>
                    <a:pt x="260" y="508"/>
                    <a:pt x="260" y="508"/>
                  </a:cubicBezTo>
                  <a:cubicBezTo>
                    <a:pt x="380" y="508"/>
                    <a:pt x="317" y="527"/>
                    <a:pt x="257" y="527"/>
                  </a:cubicBezTo>
                  <a:cubicBezTo>
                    <a:pt x="198" y="530"/>
                    <a:pt x="198" y="530"/>
                    <a:pt x="198" y="540"/>
                  </a:cubicBezTo>
                  <a:cubicBezTo>
                    <a:pt x="314" y="549"/>
                    <a:pt x="254" y="565"/>
                    <a:pt x="195" y="565"/>
                  </a:cubicBezTo>
                  <a:cubicBezTo>
                    <a:pt x="195" y="565"/>
                    <a:pt x="195" y="568"/>
                    <a:pt x="195" y="571"/>
                  </a:cubicBezTo>
                  <a:cubicBezTo>
                    <a:pt x="251" y="574"/>
                    <a:pt x="251" y="580"/>
                    <a:pt x="251" y="584"/>
                  </a:cubicBezTo>
                  <a:cubicBezTo>
                    <a:pt x="251" y="591"/>
                    <a:pt x="249" y="594"/>
                    <a:pt x="274" y="594"/>
                  </a:cubicBezTo>
                  <a:cubicBezTo>
                    <a:pt x="282" y="594"/>
                    <a:pt x="293" y="594"/>
                    <a:pt x="307" y="593"/>
                  </a:cubicBezTo>
                  <a:cubicBezTo>
                    <a:pt x="348" y="593"/>
                    <a:pt x="389" y="593"/>
                    <a:pt x="427" y="596"/>
                  </a:cubicBezTo>
                  <a:lnTo>
                    <a:pt x="367" y="596"/>
                  </a:lnTo>
                  <a:cubicBezTo>
                    <a:pt x="307" y="596"/>
                    <a:pt x="307" y="606"/>
                    <a:pt x="304" y="618"/>
                  </a:cubicBezTo>
                  <a:cubicBezTo>
                    <a:pt x="304" y="637"/>
                    <a:pt x="301" y="643"/>
                    <a:pt x="242" y="646"/>
                  </a:cubicBezTo>
                  <a:lnTo>
                    <a:pt x="301" y="649"/>
                  </a:lnTo>
                  <a:cubicBezTo>
                    <a:pt x="361" y="653"/>
                    <a:pt x="361" y="656"/>
                    <a:pt x="301" y="656"/>
                  </a:cubicBezTo>
                  <a:cubicBezTo>
                    <a:pt x="242" y="659"/>
                    <a:pt x="239" y="671"/>
                    <a:pt x="298" y="678"/>
                  </a:cubicBezTo>
                  <a:cubicBezTo>
                    <a:pt x="298" y="681"/>
                    <a:pt x="298" y="684"/>
                    <a:pt x="298" y="684"/>
                  </a:cubicBezTo>
                  <a:cubicBezTo>
                    <a:pt x="179" y="687"/>
                    <a:pt x="176" y="696"/>
                    <a:pt x="295" y="700"/>
                  </a:cubicBezTo>
                  <a:cubicBezTo>
                    <a:pt x="235" y="700"/>
                    <a:pt x="235" y="703"/>
                    <a:pt x="235" y="706"/>
                  </a:cubicBezTo>
                  <a:cubicBezTo>
                    <a:pt x="292" y="715"/>
                    <a:pt x="292" y="728"/>
                    <a:pt x="232" y="728"/>
                  </a:cubicBezTo>
                  <a:lnTo>
                    <a:pt x="232" y="731"/>
                  </a:lnTo>
                  <a:cubicBezTo>
                    <a:pt x="289" y="734"/>
                    <a:pt x="289" y="737"/>
                    <a:pt x="289" y="740"/>
                  </a:cubicBezTo>
                  <a:cubicBezTo>
                    <a:pt x="289" y="743"/>
                    <a:pt x="289" y="747"/>
                    <a:pt x="348" y="750"/>
                  </a:cubicBezTo>
                  <a:cubicBezTo>
                    <a:pt x="405" y="753"/>
                    <a:pt x="405" y="756"/>
                    <a:pt x="405" y="756"/>
                  </a:cubicBezTo>
                  <a:cubicBezTo>
                    <a:pt x="394" y="757"/>
                    <a:pt x="382" y="757"/>
                    <a:pt x="371" y="757"/>
                  </a:cubicBezTo>
                  <a:cubicBezTo>
                    <a:pt x="343" y="757"/>
                    <a:pt x="315" y="755"/>
                    <a:pt x="289" y="753"/>
                  </a:cubicBezTo>
                  <a:cubicBezTo>
                    <a:pt x="275" y="751"/>
                    <a:pt x="265" y="751"/>
                    <a:pt x="258" y="751"/>
                  </a:cubicBezTo>
                  <a:cubicBezTo>
                    <a:pt x="235" y="751"/>
                    <a:pt x="255" y="758"/>
                    <a:pt x="345" y="765"/>
                  </a:cubicBezTo>
                  <a:cubicBezTo>
                    <a:pt x="409" y="771"/>
                    <a:pt x="438" y="773"/>
                    <a:pt x="431" y="773"/>
                  </a:cubicBezTo>
                  <a:cubicBezTo>
                    <a:pt x="426" y="773"/>
                    <a:pt x="397" y="771"/>
                    <a:pt x="345" y="769"/>
                  </a:cubicBezTo>
                  <a:cubicBezTo>
                    <a:pt x="311" y="767"/>
                    <a:pt x="276" y="765"/>
                    <a:pt x="265" y="765"/>
                  </a:cubicBezTo>
                  <a:cubicBezTo>
                    <a:pt x="256" y="765"/>
                    <a:pt x="260" y="766"/>
                    <a:pt x="286" y="769"/>
                  </a:cubicBezTo>
                  <a:cubicBezTo>
                    <a:pt x="286" y="769"/>
                    <a:pt x="286" y="775"/>
                    <a:pt x="345" y="775"/>
                  </a:cubicBezTo>
                  <a:cubicBezTo>
                    <a:pt x="342" y="778"/>
                    <a:pt x="342" y="781"/>
                    <a:pt x="342" y="784"/>
                  </a:cubicBezTo>
                  <a:cubicBezTo>
                    <a:pt x="282" y="790"/>
                    <a:pt x="282" y="797"/>
                    <a:pt x="282" y="800"/>
                  </a:cubicBezTo>
                  <a:cubicBezTo>
                    <a:pt x="339" y="803"/>
                    <a:pt x="339" y="803"/>
                    <a:pt x="279" y="806"/>
                  </a:cubicBezTo>
                  <a:cubicBezTo>
                    <a:pt x="223" y="806"/>
                    <a:pt x="220" y="809"/>
                    <a:pt x="339" y="809"/>
                  </a:cubicBezTo>
                  <a:cubicBezTo>
                    <a:pt x="398" y="812"/>
                    <a:pt x="398" y="816"/>
                    <a:pt x="339" y="819"/>
                  </a:cubicBezTo>
                  <a:cubicBezTo>
                    <a:pt x="220" y="819"/>
                    <a:pt x="220" y="822"/>
                    <a:pt x="279" y="822"/>
                  </a:cubicBezTo>
                  <a:cubicBezTo>
                    <a:pt x="336" y="825"/>
                    <a:pt x="336" y="828"/>
                    <a:pt x="336" y="828"/>
                  </a:cubicBezTo>
                  <a:cubicBezTo>
                    <a:pt x="276" y="828"/>
                    <a:pt x="273" y="856"/>
                    <a:pt x="270" y="888"/>
                  </a:cubicBezTo>
                  <a:cubicBezTo>
                    <a:pt x="307" y="891"/>
                    <a:pt x="348" y="894"/>
                    <a:pt x="386" y="894"/>
                  </a:cubicBezTo>
                  <a:cubicBezTo>
                    <a:pt x="505" y="894"/>
                    <a:pt x="445" y="894"/>
                    <a:pt x="386" y="897"/>
                  </a:cubicBezTo>
                  <a:cubicBezTo>
                    <a:pt x="241" y="900"/>
                    <a:pt x="214" y="904"/>
                    <a:pt x="303" y="904"/>
                  </a:cubicBezTo>
                  <a:cubicBezTo>
                    <a:pt x="324" y="904"/>
                    <a:pt x="352" y="904"/>
                    <a:pt x="386" y="903"/>
                  </a:cubicBezTo>
                  <a:cubicBezTo>
                    <a:pt x="435" y="902"/>
                    <a:pt x="464" y="901"/>
                    <a:pt x="472" y="901"/>
                  </a:cubicBezTo>
                  <a:cubicBezTo>
                    <a:pt x="484" y="901"/>
                    <a:pt x="456" y="903"/>
                    <a:pt x="386" y="906"/>
                  </a:cubicBezTo>
                  <a:cubicBezTo>
                    <a:pt x="326" y="910"/>
                    <a:pt x="326" y="910"/>
                    <a:pt x="383" y="913"/>
                  </a:cubicBezTo>
                  <a:cubicBezTo>
                    <a:pt x="442" y="913"/>
                    <a:pt x="442" y="916"/>
                    <a:pt x="383" y="916"/>
                  </a:cubicBezTo>
                  <a:cubicBezTo>
                    <a:pt x="323" y="919"/>
                    <a:pt x="264" y="922"/>
                    <a:pt x="323" y="922"/>
                  </a:cubicBezTo>
                  <a:cubicBezTo>
                    <a:pt x="323" y="922"/>
                    <a:pt x="323" y="925"/>
                    <a:pt x="264" y="928"/>
                  </a:cubicBezTo>
                  <a:cubicBezTo>
                    <a:pt x="204" y="931"/>
                    <a:pt x="264" y="935"/>
                    <a:pt x="323" y="938"/>
                  </a:cubicBezTo>
                  <a:cubicBezTo>
                    <a:pt x="410" y="945"/>
                    <a:pt x="432" y="948"/>
                    <a:pt x="387" y="948"/>
                  </a:cubicBezTo>
                  <a:cubicBezTo>
                    <a:pt x="372" y="948"/>
                    <a:pt x="350" y="948"/>
                    <a:pt x="320" y="947"/>
                  </a:cubicBezTo>
                  <a:cubicBezTo>
                    <a:pt x="310" y="947"/>
                    <a:pt x="300" y="947"/>
                    <a:pt x="293" y="947"/>
                  </a:cubicBezTo>
                  <a:cubicBezTo>
                    <a:pt x="215" y="947"/>
                    <a:pt x="271" y="960"/>
                    <a:pt x="376" y="963"/>
                  </a:cubicBezTo>
                  <a:cubicBezTo>
                    <a:pt x="407" y="964"/>
                    <a:pt x="429" y="965"/>
                    <a:pt x="445" y="966"/>
                  </a:cubicBezTo>
                  <a:lnTo>
                    <a:pt x="445" y="966"/>
                  </a:lnTo>
                  <a:cubicBezTo>
                    <a:pt x="442" y="966"/>
                    <a:pt x="439" y="966"/>
                    <a:pt x="436" y="966"/>
                  </a:cubicBezTo>
                  <a:cubicBezTo>
                    <a:pt x="376" y="966"/>
                    <a:pt x="376" y="972"/>
                    <a:pt x="376" y="972"/>
                  </a:cubicBezTo>
                  <a:cubicBezTo>
                    <a:pt x="376" y="975"/>
                    <a:pt x="376" y="978"/>
                    <a:pt x="317" y="978"/>
                  </a:cubicBezTo>
                  <a:cubicBezTo>
                    <a:pt x="317" y="978"/>
                    <a:pt x="317" y="982"/>
                    <a:pt x="373" y="988"/>
                  </a:cubicBezTo>
                  <a:cubicBezTo>
                    <a:pt x="492" y="994"/>
                    <a:pt x="430" y="1004"/>
                    <a:pt x="314" y="1007"/>
                  </a:cubicBezTo>
                  <a:lnTo>
                    <a:pt x="370" y="1013"/>
                  </a:lnTo>
                  <a:cubicBezTo>
                    <a:pt x="489" y="1016"/>
                    <a:pt x="546" y="1019"/>
                    <a:pt x="430" y="1019"/>
                  </a:cubicBezTo>
                  <a:lnTo>
                    <a:pt x="370" y="1019"/>
                  </a:lnTo>
                  <a:cubicBezTo>
                    <a:pt x="486" y="1022"/>
                    <a:pt x="427" y="1035"/>
                    <a:pt x="307" y="1035"/>
                  </a:cubicBezTo>
                  <a:cubicBezTo>
                    <a:pt x="248" y="1035"/>
                    <a:pt x="248" y="1035"/>
                    <a:pt x="248" y="1038"/>
                  </a:cubicBezTo>
                  <a:lnTo>
                    <a:pt x="307" y="1038"/>
                  </a:lnTo>
                  <a:cubicBezTo>
                    <a:pt x="348" y="1038"/>
                    <a:pt x="386" y="1038"/>
                    <a:pt x="427" y="1041"/>
                  </a:cubicBezTo>
                  <a:cubicBezTo>
                    <a:pt x="427" y="1044"/>
                    <a:pt x="423" y="1047"/>
                    <a:pt x="367" y="1047"/>
                  </a:cubicBezTo>
                  <a:cubicBezTo>
                    <a:pt x="307" y="1051"/>
                    <a:pt x="248" y="1054"/>
                    <a:pt x="304" y="1054"/>
                  </a:cubicBezTo>
                  <a:cubicBezTo>
                    <a:pt x="304" y="1054"/>
                    <a:pt x="304" y="1060"/>
                    <a:pt x="245" y="1063"/>
                  </a:cubicBezTo>
                  <a:lnTo>
                    <a:pt x="245" y="1076"/>
                  </a:lnTo>
                  <a:cubicBezTo>
                    <a:pt x="304" y="1079"/>
                    <a:pt x="301" y="1085"/>
                    <a:pt x="242" y="1085"/>
                  </a:cubicBezTo>
                  <a:cubicBezTo>
                    <a:pt x="242" y="1085"/>
                    <a:pt x="242" y="1091"/>
                    <a:pt x="301" y="1094"/>
                  </a:cubicBezTo>
                  <a:cubicBezTo>
                    <a:pt x="301" y="1101"/>
                    <a:pt x="298" y="1104"/>
                    <a:pt x="242" y="1104"/>
                  </a:cubicBezTo>
                  <a:cubicBezTo>
                    <a:pt x="182" y="1104"/>
                    <a:pt x="182" y="1104"/>
                    <a:pt x="239" y="1107"/>
                  </a:cubicBezTo>
                  <a:cubicBezTo>
                    <a:pt x="298" y="1107"/>
                    <a:pt x="298" y="1110"/>
                    <a:pt x="298" y="1113"/>
                  </a:cubicBezTo>
                  <a:cubicBezTo>
                    <a:pt x="298" y="1116"/>
                    <a:pt x="298" y="1119"/>
                    <a:pt x="298" y="1119"/>
                  </a:cubicBezTo>
                  <a:cubicBezTo>
                    <a:pt x="358" y="1119"/>
                    <a:pt x="358" y="1119"/>
                    <a:pt x="354" y="1123"/>
                  </a:cubicBezTo>
                  <a:cubicBezTo>
                    <a:pt x="354" y="1126"/>
                    <a:pt x="295" y="1135"/>
                    <a:pt x="295" y="1138"/>
                  </a:cubicBezTo>
                  <a:cubicBezTo>
                    <a:pt x="293" y="1147"/>
                    <a:pt x="292" y="1149"/>
                    <a:pt x="310" y="1149"/>
                  </a:cubicBezTo>
                  <a:cubicBezTo>
                    <a:pt x="318" y="1149"/>
                    <a:pt x="331" y="1149"/>
                    <a:pt x="351" y="1148"/>
                  </a:cubicBezTo>
                  <a:cubicBezTo>
                    <a:pt x="353" y="1146"/>
                    <a:pt x="363" y="1146"/>
                    <a:pt x="371" y="1146"/>
                  </a:cubicBezTo>
                  <a:cubicBezTo>
                    <a:pt x="381" y="1146"/>
                    <a:pt x="386" y="1147"/>
                    <a:pt x="351" y="1151"/>
                  </a:cubicBezTo>
                  <a:cubicBezTo>
                    <a:pt x="351" y="1154"/>
                    <a:pt x="292" y="1163"/>
                    <a:pt x="289" y="1173"/>
                  </a:cubicBezTo>
                  <a:cubicBezTo>
                    <a:pt x="289" y="1185"/>
                    <a:pt x="289" y="1185"/>
                    <a:pt x="348" y="1185"/>
                  </a:cubicBezTo>
                  <a:cubicBezTo>
                    <a:pt x="383" y="1184"/>
                    <a:pt x="407" y="1184"/>
                    <a:pt x="422" y="1184"/>
                  </a:cubicBezTo>
                  <a:cubicBezTo>
                    <a:pt x="456" y="1184"/>
                    <a:pt x="430" y="1186"/>
                    <a:pt x="348" y="1188"/>
                  </a:cubicBezTo>
                  <a:cubicBezTo>
                    <a:pt x="229" y="1195"/>
                    <a:pt x="226" y="1198"/>
                    <a:pt x="286" y="1198"/>
                  </a:cubicBezTo>
                  <a:cubicBezTo>
                    <a:pt x="345" y="1201"/>
                    <a:pt x="345" y="1201"/>
                    <a:pt x="345" y="1204"/>
                  </a:cubicBezTo>
                  <a:cubicBezTo>
                    <a:pt x="286" y="1204"/>
                    <a:pt x="286" y="1207"/>
                    <a:pt x="342" y="1214"/>
                  </a:cubicBezTo>
                  <a:cubicBezTo>
                    <a:pt x="342" y="1217"/>
                    <a:pt x="342" y="1217"/>
                    <a:pt x="282" y="1217"/>
                  </a:cubicBezTo>
                  <a:lnTo>
                    <a:pt x="282" y="1223"/>
                  </a:lnTo>
                  <a:cubicBezTo>
                    <a:pt x="401" y="1232"/>
                    <a:pt x="339" y="1251"/>
                    <a:pt x="279" y="1254"/>
                  </a:cubicBezTo>
                  <a:cubicBezTo>
                    <a:pt x="279" y="1254"/>
                    <a:pt x="279" y="1257"/>
                    <a:pt x="339" y="1261"/>
                  </a:cubicBezTo>
                  <a:cubicBezTo>
                    <a:pt x="455" y="1264"/>
                    <a:pt x="455" y="1267"/>
                    <a:pt x="336" y="1267"/>
                  </a:cubicBezTo>
                  <a:cubicBezTo>
                    <a:pt x="220" y="1267"/>
                    <a:pt x="220" y="1267"/>
                    <a:pt x="336" y="1270"/>
                  </a:cubicBezTo>
                  <a:cubicBezTo>
                    <a:pt x="390" y="1273"/>
                    <a:pt x="392" y="1286"/>
                    <a:pt x="305" y="1286"/>
                  </a:cubicBezTo>
                  <a:cubicBezTo>
                    <a:pt x="296" y="1286"/>
                    <a:pt x="287" y="1286"/>
                    <a:pt x="276" y="1286"/>
                  </a:cubicBezTo>
                  <a:lnTo>
                    <a:pt x="157" y="1286"/>
                  </a:lnTo>
                  <a:cubicBezTo>
                    <a:pt x="217" y="1289"/>
                    <a:pt x="213" y="1292"/>
                    <a:pt x="213" y="1292"/>
                  </a:cubicBezTo>
                  <a:cubicBezTo>
                    <a:pt x="273" y="1292"/>
                    <a:pt x="273" y="1295"/>
                    <a:pt x="273" y="1304"/>
                  </a:cubicBezTo>
                  <a:cubicBezTo>
                    <a:pt x="270" y="1311"/>
                    <a:pt x="329" y="1326"/>
                    <a:pt x="326" y="1333"/>
                  </a:cubicBezTo>
                  <a:cubicBezTo>
                    <a:pt x="326" y="1339"/>
                    <a:pt x="326" y="1348"/>
                    <a:pt x="267" y="1351"/>
                  </a:cubicBezTo>
                  <a:cubicBezTo>
                    <a:pt x="267" y="1355"/>
                    <a:pt x="264" y="1358"/>
                    <a:pt x="323" y="1364"/>
                  </a:cubicBezTo>
                  <a:cubicBezTo>
                    <a:pt x="383" y="1367"/>
                    <a:pt x="380" y="1373"/>
                    <a:pt x="323" y="1373"/>
                  </a:cubicBezTo>
                  <a:lnTo>
                    <a:pt x="320" y="1376"/>
                  </a:lnTo>
                  <a:cubicBezTo>
                    <a:pt x="380" y="1383"/>
                    <a:pt x="380" y="1386"/>
                    <a:pt x="380" y="1386"/>
                  </a:cubicBezTo>
                  <a:cubicBezTo>
                    <a:pt x="320" y="1386"/>
                    <a:pt x="260" y="1389"/>
                    <a:pt x="320" y="1392"/>
                  </a:cubicBezTo>
                  <a:cubicBezTo>
                    <a:pt x="380" y="1392"/>
                    <a:pt x="376" y="1395"/>
                    <a:pt x="376" y="1405"/>
                  </a:cubicBezTo>
                  <a:cubicBezTo>
                    <a:pt x="317" y="1411"/>
                    <a:pt x="301" y="1517"/>
                    <a:pt x="361" y="1517"/>
                  </a:cubicBezTo>
                  <a:cubicBezTo>
                    <a:pt x="361" y="1517"/>
                    <a:pt x="361" y="1521"/>
                    <a:pt x="361" y="1527"/>
                  </a:cubicBezTo>
                  <a:cubicBezTo>
                    <a:pt x="361" y="1530"/>
                    <a:pt x="358" y="1536"/>
                    <a:pt x="358" y="1536"/>
                  </a:cubicBezTo>
                  <a:cubicBezTo>
                    <a:pt x="242" y="1536"/>
                    <a:pt x="298" y="1552"/>
                    <a:pt x="354" y="1561"/>
                  </a:cubicBezTo>
                  <a:cubicBezTo>
                    <a:pt x="414" y="1564"/>
                    <a:pt x="414" y="1568"/>
                    <a:pt x="414" y="1571"/>
                  </a:cubicBezTo>
                  <a:cubicBezTo>
                    <a:pt x="295" y="1571"/>
                    <a:pt x="295" y="1580"/>
                    <a:pt x="351" y="1590"/>
                  </a:cubicBezTo>
                  <a:cubicBezTo>
                    <a:pt x="470" y="1593"/>
                    <a:pt x="470" y="1596"/>
                    <a:pt x="351" y="1596"/>
                  </a:cubicBezTo>
                  <a:cubicBezTo>
                    <a:pt x="232" y="1596"/>
                    <a:pt x="232" y="1602"/>
                    <a:pt x="408" y="1608"/>
                  </a:cubicBezTo>
                  <a:cubicBezTo>
                    <a:pt x="467" y="1611"/>
                    <a:pt x="467" y="1611"/>
                    <a:pt x="408" y="1615"/>
                  </a:cubicBezTo>
                  <a:cubicBezTo>
                    <a:pt x="289" y="1618"/>
                    <a:pt x="289" y="1621"/>
                    <a:pt x="348" y="1621"/>
                  </a:cubicBezTo>
                  <a:cubicBezTo>
                    <a:pt x="464" y="1624"/>
                    <a:pt x="464" y="1627"/>
                    <a:pt x="345" y="1630"/>
                  </a:cubicBezTo>
                  <a:cubicBezTo>
                    <a:pt x="226" y="1637"/>
                    <a:pt x="226" y="1637"/>
                    <a:pt x="345" y="1640"/>
                  </a:cubicBezTo>
                  <a:cubicBezTo>
                    <a:pt x="461" y="1643"/>
                    <a:pt x="461" y="1655"/>
                    <a:pt x="342" y="1659"/>
                  </a:cubicBezTo>
                  <a:cubicBezTo>
                    <a:pt x="342" y="1662"/>
                    <a:pt x="282" y="1665"/>
                    <a:pt x="342" y="1665"/>
                  </a:cubicBezTo>
                  <a:lnTo>
                    <a:pt x="282" y="1671"/>
                  </a:lnTo>
                  <a:lnTo>
                    <a:pt x="282" y="1677"/>
                  </a:lnTo>
                  <a:lnTo>
                    <a:pt x="339" y="1677"/>
                  </a:lnTo>
                  <a:cubicBezTo>
                    <a:pt x="339" y="1680"/>
                    <a:pt x="279" y="1699"/>
                    <a:pt x="276" y="1721"/>
                  </a:cubicBezTo>
                  <a:cubicBezTo>
                    <a:pt x="271" y="1752"/>
                    <a:pt x="270" y="1762"/>
                    <a:pt x="311" y="1762"/>
                  </a:cubicBezTo>
                  <a:cubicBezTo>
                    <a:pt x="316" y="1762"/>
                    <a:pt x="322" y="1762"/>
                    <a:pt x="329" y="1762"/>
                  </a:cubicBezTo>
                  <a:cubicBezTo>
                    <a:pt x="352" y="1761"/>
                    <a:pt x="370" y="1761"/>
                    <a:pt x="384" y="1761"/>
                  </a:cubicBezTo>
                  <a:cubicBezTo>
                    <a:pt x="443" y="1761"/>
                    <a:pt x="423" y="1766"/>
                    <a:pt x="326" y="1768"/>
                  </a:cubicBezTo>
                  <a:cubicBezTo>
                    <a:pt x="326" y="1771"/>
                    <a:pt x="267" y="1778"/>
                    <a:pt x="267" y="1784"/>
                  </a:cubicBezTo>
                  <a:cubicBezTo>
                    <a:pt x="267" y="1790"/>
                    <a:pt x="264" y="1796"/>
                    <a:pt x="204" y="1796"/>
                  </a:cubicBezTo>
                  <a:lnTo>
                    <a:pt x="204" y="1800"/>
                  </a:lnTo>
                  <a:cubicBezTo>
                    <a:pt x="323" y="1806"/>
                    <a:pt x="320" y="1825"/>
                    <a:pt x="260" y="1834"/>
                  </a:cubicBezTo>
                  <a:cubicBezTo>
                    <a:pt x="257" y="1843"/>
                    <a:pt x="257" y="1847"/>
                    <a:pt x="317" y="1853"/>
                  </a:cubicBezTo>
                  <a:cubicBezTo>
                    <a:pt x="373" y="1859"/>
                    <a:pt x="373" y="1859"/>
                    <a:pt x="314" y="1862"/>
                  </a:cubicBezTo>
                  <a:cubicBezTo>
                    <a:pt x="254" y="1862"/>
                    <a:pt x="195" y="1881"/>
                    <a:pt x="311" y="1881"/>
                  </a:cubicBezTo>
                  <a:lnTo>
                    <a:pt x="251" y="1884"/>
                  </a:lnTo>
                  <a:cubicBezTo>
                    <a:pt x="191" y="1887"/>
                    <a:pt x="251" y="1890"/>
                    <a:pt x="311" y="1890"/>
                  </a:cubicBezTo>
                  <a:cubicBezTo>
                    <a:pt x="430" y="1890"/>
                    <a:pt x="430" y="1894"/>
                    <a:pt x="251" y="1897"/>
                  </a:cubicBezTo>
                  <a:cubicBezTo>
                    <a:pt x="132" y="1897"/>
                    <a:pt x="132" y="1900"/>
                    <a:pt x="191" y="1900"/>
                  </a:cubicBezTo>
                  <a:cubicBezTo>
                    <a:pt x="251" y="1903"/>
                    <a:pt x="307" y="1906"/>
                    <a:pt x="248" y="1909"/>
                  </a:cubicBezTo>
                  <a:cubicBezTo>
                    <a:pt x="248" y="1912"/>
                    <a:pt x="248" y="1915"/>
                    <a:pt x="367" y="1915"/>
                  </a:cubicBezTo>
                  <a:cubicBezTo>
                    <a:pt x="427" y="1915"/>
                    <a:pt x="427" y="1919"/>
                    <a:pt x="423" y="1922"/>
                  </a:cubicBezTo>
                  <a:cubicBezTo>
                    <a:pt x="367" y="1922"/>
                    <a:pt x="367" y="1922"/>
                    <a:pt x="307" y="1919"/>
                  </a:cubicBezTo>
                  <a:cubicBezTo>
                    <a:pt x="307" y="1920"/>
                    <a:pt x="307" y="1923"/>
                    <a:pt x="307" y="1928"/>
                  </a:cubicBezTo>
                  <a:cubicBezTo>
                    <a:pt x="267" y="1934"/>
                    <a:pt x="226" y="1937"/>
                    <a:pt x="185" y="1937"/>
                  </a:cubicBezTo>
                  <a:cubicBezTo>
                    <a:pt x="143" y="1940"/>
                    <a:pt x="131" y="1942"/>
                    <a:pt x="169" y="1942"/>
                  </a:cubicBezTo>
                  <a:cubicBezTo>
                    <a:pt x="185" y="1942"/>
                    <a:pt x="210" y="1941"/>
                    <a:pt x="245" y="1941"/>
                  </a:cubicBezTo>
                  <a:cubicBezTo>
                    <a:pt x="364" y="1941"/>
                    <a:pt x="364" y="1941"/>
                    <a:pt x="364" y="1947"/>
                  </a:cubicBezTo>
                  <a:cubicBezTo>
                    <a:pt x="361" y="1950"/>
                    <a:pt x="361" y="1953"/>
                    <a:pt x="301" y="1953"/>
                  </a:cubicBezTo>
                  <a:cubicBezTo>
                    <a:pt x="245" y="1953"/>
                    <a:pt x="245" y="1953"/>
                    <a:pt x="242" y="1959"/>
                  </a:cubicBezTo>
                  <a:cubicBezTo>
                    <a:pt x="242" y="1969"/>
                    <a:pt x="417" y="1978"/>
                    <a:pt x="536" y="1981"/>
                  </a:cubicBezTo>
                  <a:cubicBezTo>
                    <a:pt x="652" y="1981"/>
                    <a:pt x="652" y="1981"/>
                    <a:pt x="533" y="1984"/>
                  </a:cubicBezTo>
                  <a:cubicBezTo>
                    <a:pt x="477" y="1984"/>
                    <a:pt x="474" y="1988"/>
                    <a:pt x="474" y="1991"/>
                  </a:cubicBezTo>
                  <a:cubicBezTo>
                    <a:pt x="513" y="1991"/>
                    <a:pt x="500" y="1992"/>
                    <a:pt x="487" y="1992"/>
                  </a:cubicBezTo>
                  <a:cubicBezTo>
                    <a:pt x="480" y="1992"/>
                    <a:pt x="474" y="1992"/>
                    <a:pt x="474" y="1991"/>
                  </a:cubicBezTo>
                  <a:cubicBezTo>
                    <a:pt x="414" y="1991"/>
                    <a:pt x="417" y="1988"/>
                    <a:pt x="417" y="1984"/>
                  </a:cubicBezTo>
                  <a:lnTo>
                    <a:pt x="358" y="1984"/>
                  </a:lnTo>
                  <a:cubicBezTo>
                    <a:pt x="239" y="1988"/>
                    <a:pt x="239" y="1991"/>
                    <a:pt x="354" y="1994"/>
                  </a:cubicBezTo>
                  <a:cubicBezTo>
                    <a:pt x="414" y="1997"/>
                    <a:pt x="414" y="1997"/>
                    <a:pt x="354" y="2000"/>
                  </a:cubicBezTo>
                  <a:cubicBezTo>
                    <a:pt x="295" y="2003"/>
                    <a:pt x="235" y="2006"/>
                    <a:pt x="295" y="2006"/>
                  </a:cubicBezTo>
                  <a:cubicBezTo>
                    <a:pt x="295" y="2006"/>
                    <a:pt x="295" y="2016"/>
                    <a:pt x="235" y="2019"/>
                  </a:cubicBezTo>
                  <a:cubicBezTo>
                    <a:pt x="232" y="2025"/>
                    <a:pt x="232" y="2028"/>
                    <a:pt x="292" y="2028"/>
                  </a:cubicBezTo>
                  <a:cubicBezTo>
                    <a:pt x="351" y="2028"/>
                    <a:pt x="351" y="2031"/>
                    <a:pt x="351" y="2035"/>
                  </a:cubicBezTo>
                  <a:cubicBezTo>
                    <a:pt x="351" y="2038"/>
                    <a:pt x="348" y="2041"/>
                    <a:pt x="408" y="2041"/>
                  </a:cubicBezTo>
                  <a:cubicBezTo>
                    <a:pt x="418" y="2040"/>
                    <a:pt x="428" y="2040"/>
                    <a:pt x="438" y="2040"/>
                  </a:cubicBezTo>
                  <a:cubicBezTo>
                    <a:pt x="467" y="2040"/>
                    <a:pt x="496" y="2043"/>
                    <a:pt x="527" y="2050"/>
                  </a:cubicBezTo>
                  <a:cubicBezTo>
                    <a:pt x="583" y="2057"/>
                    <a:pt x="583" y="2057"/>
                    <a:pt x="464" y="2060"/>
                  </a:cubicBezTo>
                  <a:cubicBezTo>
                    <a:pt x="405" y="2060"/>
                    <a:pt x="405" y="2063"/>
                    <a:pt x="405" y="2066"/>
                  </a:cubicBezTo>
                  <a:cubicBezTo>
                    <a:pt x="405" y="2066"/>
                    <a:pt x="405" y="2069"/>
                    <a:pt x="345" y="2072"/>
                  </a:cubicBezTo>
                  <a:cubicBezTo>
                    <a:pt x="286" y="2075"/>
                    <a:pt x="345" y="2075"/>
                    <a:pt x="405" y="2075"/>
                  </a:cubicBezTo>
                  <a:lnTo>
                    <a:pt x="524" y="2075"/>
                  </a:lnTo>
                  <a:cubicBezTo>
                    <a:pt x="521" y="2078"/>
                    <a:pt x="405" y="2082"/>
                    <a:pt x="345" y="2082"/>
                  </a:cubicBezTo>
                  <a:cubicBezTo>
                    <a:pt x="226" y="2085"/>
                    <a:pt x="226" y="2085"/>
                    <a:pt x="345" y="2085"/>
                  </a:cubicBezTo>
                  <a:cubicBezTo>
                    <a:pt x="401" y="2085"/>
                    <a:pt x="461" y="2088"/>
                    <a:pt x="401" y="2094"/>
                  </a:cubicBezTo>
                  <a:cubicBezTo>
                    <a:pt x="401" y="2100"/>
                    <a:pt x="398" y="2110"/>
                    <a:pt x="342" y="2110"/>
                  </a:cubicBezTo>
                  <a:cubicBezTo>
                    <a:pt x="282" y="2113"/>
                    <a:pt x="339" y="2116"/>
                    <a:pt x="339" y="2116"/>
                  </a:cubicBezTo>
                  <a:cubicBezTo>
                    <a:pt x="398" y="2119"/>
                    <a:pt x="398" y="2122"/>
                    <a:pt x="339" y="2132"/>
                  </a:cubicBezTo>
                  <a:cubicBezTo>
                    <a:pt x="217" y="2147"/>
                    <a:pt x="217" y="2147"/>
                    <a:pt x="336" y="2147"/>
                  </a:cubicBezTo>
                  <a:cubicBezTo>
                    <a:pt x="395" y="2147"/>
                    <a:pt x="455" y="2147"/>
                    <a:pt x="336" y="2151"/>
                  </a:cubicBezTo>
                  <a:cubicBezTo>
                    <a:pt x="276" y="2154"/>
                    <a:pt x="333" y="2157"/>
                    <a:pt x="392" y="2163"/>
                  </a:cubicBezTo>
                  <a:cubicBezTo>
                    <a:pt x="452" y="2166"/>
                    <a:pt x="568" y="2166"/>
                    <a:pt x="627" y="2166"/>
                  </a:cubicBezTo>
                  <a:cubicBezTo>
                    <a:pt x="746" y="2166"/>
                    <a:pt x="746" y="2166"/>
                    <a:pt x="687" y="2172"/>
                  </a:cubicBezTo>
                  <a:cubicBezTo>
                    <a:pt x="657" y="2177"/>
                    <a:pt x="629" y="2180"/>
                    <a:pt x="600" y="2180"/>
                  </a:cubicBezTo>
                  <a:cubicBezTo>
                    <a:pt x="589" y="2180"/>
                    <a:pt x="578" y="2180"/>
                    <a:pt x="568" y="2179"/>
                  </a:cubicBezTo>
                  <a:cubicBezTo>
                    <a:pt x="508" y="2179"/>
                    <a:pt x="508" y="2176"/>
                    <a:pt x="508" y="2176"/>
                  </a:cubicBezTo>
                  <a:lnTo>
                    <a:pt x="508" y="2172"/>
                  </a:lnTo>
                  <a:cubicBezTo>
                    <a:pt x="498" y="2172"/>
                    <a:pt x="488" y="2171"/>
                    <a:pt x="477" y="2171"/>
                  </a:cubicBezTo>
                  <a:cubicBezTo>
                    <a:pt x="449" y="2171"/>
                    <a:pt x="419" y="2174"/>
                    <a:pt x="389" y="2179"/>
                  </a:cubicBezTo>
                  <a:cubicBezTo>
                    <a:pt x="329" y="2182"/>
                    <a:pt x="329" y="2185"/>
                    <a:pt x="389" y="2185"/>
                  </a:cubicBezTo>
                  <a:cubicBezTo>
                    <a:pt x="329" y="2188"/>
                    <a:pt x="329" y="2198"/>
                    <a:pt x="326" y="2204"/>
                  </a:cubicBezTo>
                  <a:cubicBezTo>
                    <a:pt x="326" y="2210"/>
                    <a:pt x="326" y="2219"/>
                    <a:pt x="267" y="2223"/>
                  </a:cubicBezTo>
                  <a:cubicBezTo>
                    <a:pt x="264" y="2229"/>
                    <a:pt x="264" y="2232"/>
                    <a:pt x="323" y="2232"/>
                  </a:cubicBezTo>
                  <a:cubicBezTo>
                    <a:pt x="442" y="2232"/>
                    <a:pt x="442" y="2235"/>
                    <a:pt x="383" y="2235"/>
                  </a:cubicBezTo>
                  <a:cubicBezTo>
                    <a:pt x="264" y="2238"/>
                    <a:pt x="198" y="2282"/>
                    <a:pt x="317" y="2285"/>
                  </a:cubicBezTo>
                  <a:cubicBezTo>
                    <a:pt x="317" y="2285"/>
                    <a:pt x="317" y="2288"/>
                    <a:pt x="317" y="2292"/>
                  </a:cubicBezTo>
                  <a:cubicBezTo>
                    <a:pt x="257" y="2298"/>
                    <a:pt x="254" y="2317"/>
                    <a:pt x="311" y="2320"/>
                  </a:cubicBezTo>
                  <a:cubicBezTo>
                    <a:pt x="311" y="2320"/>
                    <a:pt x="311" y="2323"/>
                    <a:pt x="311" y="2329"/>
                  </a:cubicBezTo>
                  <a:cubicBezTo>
                    <a:pt x="251" y="2335"/>
                    <a:pt x="251" y="2339"/>
                    <a:pt x="307" y="2342"/>
                  </a:cubicBezTo>
                  <a:cubicBezTo>
                    <a:pt x="367" y="2345"/>
                    <a:pt x="427" y="2345"/>
                    <a:pt x="367" y="2345"/>
                  </a:cubicBezTo>
                  <a:cubicBezTo>
                    <a:pt x="307" y="2345"/>
                    <a:pt x="307" y="2351"/>
                    <a:pt x="304" y="2367"/>
                  </a:cubicBezTo>
                  <a:cubicBezTo>
                    <a:pt x="304" y="2375"/>
                    <a:pt x="304" y="2378"/>
                    <a:pt x="322" y="2378"/>
                  </a:cubicBezTo>
                  <a:cubicBezTo>
                    <a:pt x="331" y="2378"/>
                    <a:pt x="344" y="2377"/>
                    <a:pt x="364" y="2376"/>
                  </a:cubicBezTo>
                  <a:lnTo>
                    <a:pt x="364" y="2376"/>
                  </a:lnTo>
                  <a:cubicBezTo>
                    <a:pt x="420" y="2389"/>
                    <a:pt x="361" y="2389"/>
                    <a:pt x="304" y="2389"/>
                  </a:cubicBezTo>
                  <a:cubicBezTo>
                    <a:pt x="282" y="2388"/>
                    <a:pt x="263" y="2388"/>
                    <a:pt x="250" y="2388"/>
                  </a:cubicBezTo>
                  <a:cubicBezTo>
                    <a:pt x="192" y="2388"/>
                    <a:pt x="219" y="2392"/>
                    <a:pt x="361" y="2395"/>
                  </a:cubicBezTo>
                  <a:cubicBezTo>
                    <a:pt x="480" y="2398"/>
                    <a:pt x="477" y="2404"/>
                    <a:pt x="420" y="2404"/>
                  </a:cubicBezTo>
                  <a:cubicBezTo>
                    <a:pt x="361" y="2404"/>
                    <a:pt x="361" y="2401"/>
                    <a:pt x="361" y="2398"/>
                  </a:cubicBezTo>
                  <a:lnTo>
                    <a:pt x="242" y="2398"/>
                  </a:lnTo>
                  <a:cubicBezTo>
                    <a:pt x="242" y="2401"/>
                    <a:pt x="242" y="2401"/>
                    <a:pt x="301" y="2404"/>
                  </a:cubicBezTo>
                  <a:cubicBezTo>
                    <a:pt x="301" y="2404"/>
                    <a:pt x="301" y="2407"/>
                    <a:pt x="358" y="2411"/>
                  </a:cubicBezTo>
                  <a:cubicBezTo>
                    <a:pt x="387" y="2412"/>
                    <a:pt x="417" y="2413"/>
                    <a:pt x="447" y="2413"/>
                  </a:cubicBezTo>
                  <a:cubicBezTo>
                    <a:pt x="477" y="2413"/>
                    <a:pt x="506" y="2412"/>
                    <a:pt x="536" y="2411"/>
                  </a:cubicBezTo>
                  <a:cubicBezTo>
                    <a:pt x="554" y="2410"/>
                    <a:pt x="566" y="2409"/>
                    <a:pt x="575" y="2409"/>
                  </a:cubicBezTo>
                  <a:cubicBezTo>
                    <a:pt x="596" y="2409"/>
                    <a:pt x="596" y="2412"/>
                    <a:pt x="596" y="2414"/>
                  </a:cubicBezTo>
                  <a:cubicBezTo>
                    <a:pt x="561" y="2417"/>
                    <a:pt x="526" y="2419"/>
                    <a:pt x="491" y="2419"/>
                  </a:cubicBezTo>
                  <a:cubicBezTo>
                    <a:pt x="466" y="2419"/>
                    <a:pt x="442" y="2418"/>
                    <a:pt x="417" y="2417"/>
                  </a:cubicBezTo>
                  <a:cubicBezTo>
                    <a:pt x="380" y="2414"/>
                    <a:pt x="339" y="2414"/>
                    <a:pt x="298" y="2414"/>
                  </a:cubicBezTo>
                  <a:cubicBezTo>
                    <a:pt x="242" y="2414"/>
                    <a:pt x="358" y="2429"/>
                    <a:pt x="474" y="2433"/>
                  </a:cubicBezTo>
                  <a:lnTo>
                    <a:pt x="414" y="2433"/>
                  </a:lnTo>
                  <a:cubicBezTo>
                    <a:pt x="354" y="2433"/>
                    <a:pt x="354" y="2439"/>
                    <a:pt x="354" y="2445"/>
                  </a:cubicBezTo>
                  <a:cubicBezTo>
                    <a:pt x="354" y="2454"/>
                    <a:pt x="351" y="2458"/>
                    <a:pt x="411" y="2458"/>
                  </a:cubicBezTo>
                  <a:cubicBezTo>
                    <a:pt x="428" y="2456"/>
                    <a:pt x="444" y="2456"/>
                    <a:pt x="460" y="2456"/>
                  </a:cubicBezTo>
                  <a:cubicBezTo>
                    <a:pt x="483" y="2456"/>
                    <a:pt x="506" y="2457"/>
                    <a:pt x="530" y="2461"/>
                  </a:cubicBezTo>
                  <a:cubicBezTo>
                    <a:pt x="552" y="2457"/>
                    <a:pt x="575" y="2456"/>
                    <a:pt x="599" y="2456"/>
                  </a:cubicBezTo>
                  <a:cubicBezTo>
                    <a:pt x="615" y="2456"/>
                    <a:pt x="632" y="2456"/>
                    <a:pt x="649" y="2458"/>
                  </a:cubicBezTo>
                  <a:cubicBezTo>
                    <a:pt x="649" y="2458"/>
                    <a:pt x="589" y="2464"/>
                    <a:pt x="530" y="2467"/>
                  </a:cubicBezTo>
                  <a:cubicBezTo>
                    <a:pt x="411" y="2473"/>
                    <a:pt x="348" y="2480"/>
                    <a:pt x="348" y="2492"/>
                  </a:cubicBezTo>
                  <a:cubicBezTo>
                    <a:pt x="348" y="2498"/>
                    <a:pt x="345" y="2508"/>
                    <a:pt x="286" y="2511"/>
                  </a:cubicBezTo>
                  <a:cubicBezTo>
                    <a:pt x="286" y="2517"/>
                    <a:pt x="286" y="2520"/>
                    <a:pt x="345" y="2520"/>
                  </a:cubicBezTo>
                  <a:lnTo>
                    <a:pt x="342" y="2527"/>
                  </a:lnTo>
                  <a:cubicBezTo>
                    <a:pt x="282" y="2530"/>
                    <a:pt x="282" y="2539"/>
                    <a:pt x="342" y="2539"/>
                  </a:cubicBezTo>
                  <a:cubicBezTo>
                    <a:pt x="401" y="2542"/>
                    <a:pt x="342" y="2545"/>
                    <a:pt x="339" y="2549"/>
                  </a:cubicBezTo>
                  <a:cubicBezTo>
                    <a:pt x="271" y="2552"/>
                    <a:pt x="243" y="2554"/>
                    <a:pt x="266" y="2554"/>
                  </a:cubicBezTo>
                  <a:cubicBezTo>
                    <a:pt x="283" y="2554"/>
                    <a:pt x="326" y="2553"/>
                    <a:pt x="398" y="2552"/>
                  </a:cubicBezTo>
                  <a:cubicBezTo>
                    <a:pt x="439" y="2552"/>
                    <a:pt x="480" y="2549"/>
                    <a:pt x="517" y="2542"/>
                  </a:cubicBezTo>
                  <a:lnTo>
                    <a:pt x="521" y="2530"/>
                  </a:lnTo>
                  <a:lnTo>
                    <a:pt x="577" y="2542"/>
                  </a:lnTo>
                  <a:cubicBezTo>
                    <a:pt x="615" y="2549"/>
                    <a:pt x="655" y="2552"/>
                    <a:pt x="693" y="2552"/>
                  </a:cubicBezTo>
                  <a:cubicBezTo>
                    <a:pt x="715" y="2552"/>
                    <a:pt x="734" y="2552"/>
                    <a:pt x="752" y="2555"/>
                  </a:cubicBezTo>
                  <a:lnTo>
                    <a:pt x="636" y="2555"/>
                  </a:lnTo>
                  <a:cubicBezTo>
                    <a:pt x="577" y="2552"/>
                    <a:pt x="517" y="2552"/>
                    <a:pt x="458" y="2552"/>
                  </a:cubicBezTo>
                  <a:cubicBezTo>
                    <a:pt x="339" y="2555"/>
                    <a:pt x="279" y="2564"/>
                    <a:pt x="398" y="2564"/>
                  </a:cubicBezTo>
                  <a:cubicBezTo>
                    <a:pt x="398" y="2567"/>
                    <a:pt x="398" y="2567"/>
                    <a:pt x="339" y="2570"/>
                  </a:cubicBezTo>
                  <a:cubicBezTo>
                    <a:pt x="279" y="2570"/>
                    <a:pt x="279" y="2574"/>
                    <a:pt x="395" y="2577"/>
                  </a:cubicBezTo>
                  <a:cubicBezTo>
                    <a:pt x="514" y="2580"/>
                    <a:pt x="514" y="2583"/>
                    <a:pt x="395" y="2586"/>
                  </a:cubicBezTo>
                  <a:cubicBezTo>
                    <a:pt x="276" y="2592"/>
                    <a:pt x="273" y="2605"/>
                    <a:pt x="333" y="2605"/>
                  </a:cubicBezTo>
                  <a:cubicBezTo>
                    <a:pt x="452" y="2605"/>
                    <a:pt x="448" y="2614"/>
                    <a:pt x="389" y="2621"/>
                  </a:cubicBezTo>
                  <a:cubicBezTo>
                    <a:pt x="329" y="2624"/>
                    <a:pt x="329" y="2627"/>
                    <a:pt x="389" y="2630"/>
                  </a:cubicBezTo>
                  <a:cubicBezTo>
                    <a:pt x="329" y="2630"/>
                    <a:pt x="270" y="2633"/>
                    <a:pt x="329" y="2636"/>
                  </a:cubicBezTo>
                  <a:cubicBezTo>
                    <a:pt x="329" y="2636"/>
                    <a:pt x="329" y="2638"/>
                    <a:pt x="347" y="2638"/>
                  </a:cubicBezTo>
                  <a:cubicBezTo>
                    <a:pt x="356" y="2638"/>
                    <a:pt x="369" y="2637"/>
                    <a:pt x="389" y="2636"/>
                  </a:cubicBezTo>
                  <a:lnTo>
                    <a:pt x="505" y="2643"/>
                  </a:lnTo>
                  <a:cubicBezTo>
                    <a:pt x="534" y="2640"/>
                    <a:pt x="561" y="2638"/>
                    <a:pt x="589" y="2638"/>
                  </a:cubicBezTo>
                  <a:cubicBezTo>
                    <a:pt x="600" y="2638"/>
                    <a:pt x="612" y="2638"/>
                    <a:pt x="624" y="2639"/>
                  </a:cubicBezTo>
                  <a:cubicBezTo>
                    <a:pt x="684" y="2639"/>
                    <a:pt x="621" y="2652"/>
                    <a:pt x="442" y="2658"/>
                  </a:cubicBezTo>
                  <a:lnTo>
                    <a:pt x="323" y="2664"/>
                  </a:lnTo>
                  <a:lnTo>
                    <a:pt x="442" y="2664"/>
                  </a:lnTo>
                  <a:cubicBezTo>
                    <a:pt x="442" y="2668"/>
                    <a:pt x="442" y="2671"/>
                    <a:pt x="383" y="2671"/>
                  </a:cubicBezTo>
                  <a:cubicBezTo>
                    <a:pt x="323" y="2671"/>
                    <a:pt x="323" y="2671"/>
                    <a:pt x="323" y="2674"/>
                  </a:cubicBezTo>
                  <a:cubicBezTo>
                    <a:pt x="323" y="2674"/>
                    <a:pt x="323" y="2677"/>
                    <a:pt x="383" y="2677"/>
                  </a:cubicBezTo>
                  <a:cubicBezTo>
                    <a:pt x="502" y="2677"/>
                    <a:pt x="502" y="2677"/>
                    <a:pt x="442" y="2680"/>
                  </a:cubicBezTo>
                  <a:cubicBezTo>
                    <a:pt x="323" y="2683"/>
                    <a:pt x="323" y="2686"/>
                    <a:pt x="439" y="2690"/>
                  </a:cubicBezTo>
                  <a:cubicBezTo>
                    <a:pt x="558" y="2690"/>
                    <a:pt x="558" y="2690"/>
                    <a:pt x="439" y="2693"/>
                  </a:cubicBezTo>
                  <a:cubicBezTo>
                    <a:pt x="398" y="2693"/>
                    <a:pt x="361" y="2696"/>
                    <a:pt x="320" y="2699"/>
                  </a:cubicBezTo>
                  <a:lnTo>
                    <a:pt x="380" y="2699"/>
                  </a:lnTo>
                  <a:cubicBezTo>
                    <a:pt x="499" y="2699"/>
                    <a:pt x="495" y="2702"/>
                    <a:pt x="436" y="2708"/>
                  </a:cubicBezTo>
                  <a:cubicBezTo>
                    <a:pt x="380" y="2708"/>
                    <a:pt x="376" y="2711"/>
                    <a:pt x="436" y="2718"/>
                  </a:cubicBezTo>
                  <a:cubicBezTo>
                    <a:pt x="436" y="2724"/>
                    <a:pt x="436" y="2727"/>
                    <a:pt x="376" y="2727"/>
                  </a:cubicBezTo>
                  <a:cubicBezTo>
                    <a:pt x="257" y="2727"/>
                    <a:pt x="257" y="2727"/>
                    <a:pt x="376" y="2730"/>
                  </a:cubicBezTo>
                  <a:cubicBezTo>
                    <a:pt x="433" y="2733"/>
                    <a:pt x="433" y="2733"/>
                    <a:pt x="373" y="2740"/>
                  </a:cubicBezTo>
                  <a:cubicBezTo>
                    <a:pt x="314" y="2743"/>
                    <a:pt x="314" y="2743"/>
                    <a:pt x="373" y="2746"/>
                  </a:cubicBezTo>
                  <a:cubicBezTo>
                    <a:pt x="391" y="2747"/>
                    <a:pt x="408" y="2747"/>
                    <a:pt x="426" y="2747"/>
                  </a:cubicBezTo>
                  <a:cubicBezTo>
                    <a:pt x="468" y="2747"/>
                    <a:pt x="510" y="2745"/>
                    <a:pt x="552" y="2743"/>
                  </a:cubicBezTo>
                  <a:cubicBezTo>
                    <a:pt x="552" y="2740"/>
                    <a:pt x="552" y="2740"/>
                    <a:pt x="611" y="2740"/>
                  </a:cubicBezTo>
                  <a:cubicBezTo>
                    <a:pt x="611" y="2740"/>
                    <a:pt x="608" y="2743"/>
                    <a:pt x="608" y="2746"/>
                  </a:cubicBezTo>
                  <a:cubicBezTo>
                    <a:pt x="608" y="2749"/>
                    <a:pt x="608" y="2752"/>
                    <a:pt x="668" y="2758"/>
                  </a:cubicBezTo>
                  <a:cubicBezTo>
                    <a:pt x="696" y="2762"/>
                    <a:pt x="740" y="2763"/>
                    <a:pt x="769" y="2763"/>
                  </a:cubicBezTo>
                  <a:cubicBezTo>
                    <a:pt x="799" y="2763"/>
                    <a:pt x="814" y="2762"/>
                    <a:pt x="784" y="2758"/>
                  </a:cubicBezTo>
                  <a:lnTo>
                    <a:pt x="843" y="2755"/>
                  </a:lnTo>
                  <a:cubicBezTo>
                    <a:pt x="1022" y="2755"/>
                    <a:pt x="1022" y="2749"/>
                    <a:pt x="846" y="2749"/>
                  </a:cubicBezTo>
                  <a:cubicBezTo>
                    <a:pt x="668" y="2749"/>
                    <a:pt x="668" y="2749"/>
                    <a:pt x="787" y="2746"/>
                  </a:cubicBezTo>
                  <a:cubicBezTo>
                    <a:pt x="906" y="2746"/>
                    <a:pt x="906" y="2743"/>
                    <a:pt x="906" y="2740"/>
                  </a:cubicBezTo>
                  <a:cubicBezTo>
                    <a:pt x="906" y="2737"/>
                    <a:pt x="906" y="2737"/>
                    <a:pt x="966" y="2737"/>
                  </a:cubicBezTo>
                  <a:cubicBezTo>
                    <a:pt x="1006" y="2737"/>
                    <a:pt x="1044" y="2737"/>
                    <a:pt x="1085" y="2730"/>
                  </a:cubicBezTo>
                  <a:cubicBezTo>
                    <a:pt x="1085" y="2727"/>
                    <a:pt x="1085" y="2727"/>
                    <a:pt x="1025" y="2727"/>
                  </a:cubicBezTo>
                  <a:cubicBezTo>
                    <a:pt x="1014" y="2728"/>
                    <a:pt x="1005" y="2728"/>
                    <a:pt x="998" y="2728"/>
                  </a:cubicBezTo>
                  <a:cubicBezTo>
                    <a:pt x="970" y="2728"/>
                    <a:pt x="988" y="2723"/>
                    <a:pt x="1085" y="2721"/>
                  </a:cubicBezTo>
                  <a:cubicBezTo>
                    <a:pt x="1144" y="2718"/>
                    <a:pt x="1144" y="2718"/>
                    <a:pt x="1025" y="2718"/>
                  </a:cubicBezTo>
                  <a:cubicBezTo>
                    <a:pt x="909" y="2718"/>
                    <a:pt x="909" y="2711"/>
                    <a:pt x="1028" y="2708"/>
                  </a:cubicBezTo>
                  <a:lnTo>
                    <a:pt x="1028" y="2699"/>
                  </a:lnTo>
                  <a:cubicBezTo>
                    <a:pt x="991" y="2696"/>
                    <a:pt x="950" y="2696"/>
                    <a:pt x="912" y="2696"/>
                  </a:cubicBezTo>
                  <a:cubicBezTo>
                    <a:pt x="793" y="2696"/>
                    <a:pt x="793" y="2696"/>
                    <a:pt x="853" y="2693"/>
                  </a:cubicBezTo>
                  <a:cubicBezTo>
                    <a:pt x="912" y="2690"/>
                    <a:pt x="972" y="2690"/>
                    <a:pt x="972" y="2690"/>
                  </a:cubicBezTo>
                  <a:cubicBezTo>
                    <a:pt x="1031" y="2690"/>
                    <a:pt x="1031" y="2686"/>
                    <a:pt x="1031" y="2683"/>
                  </a:cubicBezTo>
                  <a:cubicBezTo>
                    <a:pt x="1031" y="2680"/>
                    <a:pt x="1031" y="2674"/>
                    <a:pt x="972" y="2674"/>
                  </a:cubicBezTo>
                  <a:lnTo>
                    <a:pt x="1031" y="2674"/>
                  </a:lnTo>
                  <a:cubicBezTo>
                    <a:pt x="1031" y="2671"/>
                    <a:pt x="1091" y="2671"/>
                    <a:pt x="1031" y="2671"/>
                  </a:cubicBezTo>
                  <a:cubicBezTo>
                    <a:pt x="1031" y="2671"/>
                    <a:pt x="1034" y="2668"/>
                    <a:pt x="1094" y="2661"/>
                  </a:cubicBezTo>
                  <a:cubicBezTo>
                    <a:pt x="1135" y="2657"/>
                    <a:pt x="1092" y="2651"/>
                    <a:pt x="1020" y="2651"/>
                  </a:cubicBezTo>
                  <a:cubicBezTo>
                    <a:pt x="990" y="2651"/>
                    <a:pt x="954" y="2652"/>
                    <a:pt x="917" y="2655"/>
                  </a:cubicBezTo>
                  <a:lnTo>
                    <a:pt x="917" y="2655"/>
                  </a:lnTo>
                  <a:cubicBezTo>
                    <a:pt x="917" y="2654"/>
                    <a:pt x="918" y="2653"/>
                    <a:pt x="919" y="2652"/>
                  </a:cubicBezTo>
                  <a:cubicBezTo>
                    <a:pt x="897" y="2649"/>
                    <a:pt x="878" y="2649"/>
                    <a:pt x="859" y="2649"/>
                  </a:cubicBezTo>
                  <a:cubicBezTo>
                    <a:pt x="799" y="2649"/>
                    <a:pt x="799" y="2646"/>
                    <a:pt x="799" y="2643"/>
                  </a:cubicBezTo>
                  <a:lnTo>
                    <a:pt x="919" y="2643"/>
                  </a:lnTo>
                  <a:cubicBezTo>
                    <a:pt x="952" y="2643"/>
                    <a:pt x="981" y="2643"/>
                    <a:pt x="1006" y="2643"/>
                  </a:cubicBezTo>
                  <a:cubicBezTo>
                    <a:pt x="1109" y="2643"/>
                    <a:pt x="1123" y="2639"/>
                    <a:pt x="978" y="2636"/>
                  </a:cubicBezTo>
                  <a:lnTo>
                    <a:pt x="1038" y="2636"/>
                  </a:lnTo>
                  <a:cubicBezTo>
                    <a:pt x="1097" y="2636"/>
                    <a:pt x="1097" y="2633"/>
                    <a:pt x="1038" y="2627"/>
                  </a:cubicBezTo>
                  <a:cubicBezTo>
                    <a:pt x="1041" y="2621"/>
                    <a:pt x="922" y="2617"/>
                    <a:pt x="862" y="2617"/>
                  </a:cubicBezTo>
                  <a:cubicBezTo>
                    <a:pt x="803" y="2617"/>
                    <a:pt x="803" y="2614"/>
                    <a:pt x="803" y="2614"/>
                  </a:cubicBezTo>
                  <a:cubicBezTo>
                    <a:pt x="806" y="2611"/>
                    <a:pt x="806" y="2611"/>
                    <a:pt x="862" y="2611"/>
                  </a:cubicBezTo>
                  <a:cubicBezTo>
                    <a:pt x="981" y="2611"/>
                    <a:pt x="981" y="2605"/>
                    <a:pt x="865" y="2602"/>
                  </a:cubicBezTo>
                  <a:lnTo>
                    <a:pt x="925" y="2602"/>
                  </a:lnTo>
                  <a:cubicBezTo>
                    <a:pt x="981" y="2602"/>
                    <a:pt x="1041" y="2599"/>
                    <a:pt x="984" y="2583"/>
                  </a:cubicBezTo>
                  <a:cubicBezTo>
                    <a:pt x="987" y="2570"/>
                    <a:pt x="987" y="2561"/>
                    <a:pt x="1047" y="2561"/>
                  </a:cubicBezTo>
                  <a:cubicBezTo>
                    <a:pt x="1107" y="2561"/>
                    <a:pt x="991" y="2549"/>
                    <a:pt x="872" y="2542"/>
                  </a:cubicBezTo>
                  <a:cubicBezTo>
                    <a:pt x="931" y="2542"/>
                    <a:pt x="931" y="2536"/>
                    <a:pt x="934" y="2530"/>
                  </a:cubicBezTo>
                  <a:cubicBezTo>
                    <a:pt x="934" y="2520"/>
                    <a:pt x="934" y="2520"/>
                    <a:pt x="994" y="2520"/>
                  </a:cubicBezTo>
                  <a:cubicBezTo>
                    <a:pt x="1043" y="2522"/>
                    <a:pt x="1072" y="2522"/>
                    <a:pt x="1080" y="2522"/>
                  </a:cubicBezTo>
                  <a:cubicBezTo>
                    <a:pt x="1092" y="2522"/>
                    <a:pt x="1064" y="2521"/>
                    <a:pt x="994" y="2517"/>
                  </a:cubicBezTo>
                  <a:cubicBezTo>
                    <a:pt x="878" y="2514"/>
                    <a:pt x="937" y="2505"/>
                    <a:pt x="1056" y="2505"/>
                  </a:cubicBezTo>
                  <a:cubicBezTo>
                    <a:pt x="1113" y="2505"/>
                    <a:pt x="1116" y="2502"/>
                    <a:pt x="1116" y="2495"/>
                  </a:cubicBezTo>
                  <a:cubicBezTo>
                    <a:pt x="1056" y="2492"/>
                    <a:pt x="1056" y="2486"/>
                    <a:pt x="1060" y="2480"/>
                  </a:cubicBezTo>
                  <a:cubicBezTo>
                    <a:pt x="1060" y="2470"/>
                    <a:pt x="1060" y="2470"/>
                    <a:pt x="940" y="2470"/>
                  </a:cubicBezTo>
                  <a:cubicBezTo>
                    <a:pt x="825" y="2470"/>
                    <a:pt x="825" y="2467"/>
                    <a:pt x="825" y="2461"/>
                  </a:cubicBezTo>
                  <a:cubicBezTo>
                    <a:pt x="825" y="2458"/>
                    <a:pt x="825" y="2454"/>
                    <a:pt x="856" y="2454"/>
                  </a:cubicBezTo>
                  <a:cubicBezTo>
                    <a:pt x="863" y="2454"/>
                    <a:pt x="873" y="2454"/>
                    <a:pt x="884" y="2454"/>
                  </a:cubicBezTo>
                  <a:cubicBezTo>
                    <a:pt x="906" y="2451"/>
                    <a:pt x="925" y="2451"/>
                    <a:pt x="944" y="2445"/>
                  </a:cubicBezTo>
                  <a:cubicBezTo>
                    <a:pt x="947" y="2442"/>
                    <a:pt x="947" y="2439"/>
                    <a:pt x="1006" y="2439"/>
                  </a:cubicBezTo>
                  <a:cubicBezTo>
                    <a:pt x="1006" y="2439"/>
                    <a:pt x="1066" y="2436"/>
                    <a:pt x="1066" y="2429"/>
                  </a:cubicBezTo>
                  <a:cubicBezTo>
                    <a:pt x="1066" y="2423"/>
                    <a:pt x="1066" y="2417"/>
                    <a:pt x="1125" y="2417"/>
                  </a:cubicBezTo>
                  <a:cubicBezTo>
                    <a:pt x="1125" y="2414"/>
                    <a:pt x="1125" y="2414"/>
                    <a:pt x="1066" y="2414"/>
                  </a:cubicBezTo>
                  <a:cubicBezTo>
                    <a:pt x="1009" y="2414"/>
                    <a:pt x="950" y="2411"/>
                    <a:pt x="1009" y="2398"/>
                  </a:cubicBezTo>
                  <a:cubicBezTo>
                    <a:pt x="1013" y="2392"/>
                    <a:pt x="1013" y="2382"/>
                    <a:pt x="953" y="2382"/>
                  </a:cubicBezTo>
                  <a:cubicBezTo>
                    <a:pt x="953" y="2379"/>
                    <a:pt x="953" y="2379"/>
                    <a:pt x="1013" y="2379"/>
                  </a:cubicBezTo>
                  <a:cubicBezTo>
                    <a:pt x="1132" y="2379"/>
                    <a:pt x="1132" y="2373"/>
                    <a:pt x="1016" y="2367"/>
                  </a:cubicBezTo>
                  <a:cubicBezTo>
                    <a:pt x="956" y="2367"/>
                    <a:pt x="956" y="2360"/>
                    <a:pt x="1016" y="2357"/>
                  </a:cubicBezTo>
                  <a:cubicBezTo>
                    <a:pt x="1016" y="2357"/>
                    <a:pt x="1016" y="2354"/>
                    <a:pt x="956" y="2351"/>
                  </a:cubicBezTo>
                  <a:cubicBezTo>
                    <a:pt x="900" y="2348"/>
                    <a:pt x="900" y="2348"/>
                    <a:pt x="959" y="2342"/>
                  </a:cubicBezTo>
                  <a:cubicBezTo>
                    <a:pt x="1019" y="2342"/>
                    <a:pt x="1019" y="2339"/>
                    <a:pt x="1019" y="2335"/>
                  </a:cubicBezTo>
                  <a:cubicBezTo>
                    <a:pt x="959" y="2329"/>
                    <a:pt x="966" y="2295"/>
                    <a:pt x="1025" y="2292"/>
                  </a:cubicBezTo>
                  <a:cubicBezTo>
                    <a:pt x="966" y="2288"/>
                    <a:pt x="966" y="2288"/>
                    <a:pt x="966" y="2285"/>
                  </a:cubicBezTo>
                  <a:cubicBezTo>
                    <a:pt x="1085" y="2282"/>
                    <a:pt x="1028" y="2279"/>
                    <a:pt x="909" y="2279"/>
                  </a:cubicBezTo>
                  <a:lnTo>
                    <a:pt x="909" y="2282"/>
                  </a:lnTo>
                  <a:lnTo>
                    <a:pt x="909" y="2285"/>
                  </a:lnTo>
                  <a:cubicBezTo>
                    <a:pt x="790" y="2285"/>
                    <a:pt x="790" y="2273"/>
                    <a:pt x="969" y="2273"/>
                  </a:cubicBezTo>
                  <a:cubicBezTo>
                    <a:pt x="1088" y="2270"/>
                    <a:pt x="1088" y="2270"/>
                    <a:pt x="969" y="2266"/>
                  </a:cubicBezTo>
                  <a:cubicBezTo>
                    <a:pt x="853" y="2263"/>
                    <a:pt x="853" y="2260"/>
                    <a:pt x="972" y="2257"/>
                  </a:cubicBezTo>
                  <a:cubicBezTo>
                    <a:pt x="1088" y="2257"/>
                    <a:pt x="1088" y="2257"/>
                    <a:pt x="972" y="2254"/>
                  </a:cubicBezTo>
                  <a:cubicBezTo>
                    <a:pt x="737" y="2248"/>
                    <a:pt x="677" y="2238"/>
                    <a:pt x="915" y="2238"/>
                  </a:cubicBezTo>
                  <a:cubicBezTo>
                    <a:pt x="931" y="2239"/>
                    <a:pt x="946" y="2239"/>
                    <a:pt x="962" y="2239"/>
                  </a:cubicBezTo>
                  <a:cubicBezTo>
                    <a:pt x="1005" y="2239"/>
                    <a:pt x="1050" y="2237"/>
                    <a:pt x="1091" y="2232"/>
                  </a:cubicBezTo>
                  <a:cubicBezTo>
                    <a:pt x="1064" y="2230"/>
                    <a:pt x="1036" y="2228"/>
                    <a:pt x="1009" y="2228"/>
                  </a:cubicBezTo>
                  <a:cubicBezTo>
                    <a:pt x="997" y="2228"/>
                    <a:pt x="986" y="2228"/>
                    <a:pt x="975" y="2229"/>
                  </a:cubicBezTo>
                  <a:cubicBezTo>
                    <a:pt x="943" y="2230"/>
                    <a:pt x="920" y="2230"/>
                    <a:pt x="905" y="2230"/>
                  </a:cubicBezTo>
                  <a:cubicBezTo>
                    <a:pt x="864" y="2230"/>
                    <a:pt x="888" y="2227"/>
                    <a:pt x="975" y="2223"/>
                  </a:cubicBezTo>
                  <a:cubicBezTo>
                    <a:pt x="1154" y="2213"/>
                    <a:pt x="1154" y="2207"/>
                    <a:pt x="1038" y="2198"/>
                  </a:cubicBezTo>
                  <a:cubicBezTo>
                    <a:pt x="954" y="2186"/>
                    <a:pt x="930" y="2178"/>
                    <a:pt x="969" y="2178"/>
                  </a:cubicBezTo>
                  <a:cubicBezTo>
                    <a:pt x="984" y="2178"/>
                    <a:pt x="1008" y="2179"/>
                    <a:pt x="1041" y="2182"/>
                  </a:cubicBezTo>
                  <a:cubicBezTo>
                    <a:pt x="1099" y="2187"/>
                    <a:pt x="1128" y="2189"/>
                    <a:pt x="1135" y="2189"/>
                  </a:cubicBezTo>
                  <a:cubicBezTo>
                    <a:pt x="1143" y="2189"/>
                    <a:pt x="1129" y="2187"/>
                    <a:pt x="1100" y="2182"/>
                  </a:cubicBezTo>
                  <a:cubicBezTo>
                    <a:pt x="1100" y="2176"/>
                    <a:pt x="1100" y="2169"/>
                    <a:pt x="1100" y="2166"/>
                  </a:cubicBezTo>
                  <a:cubicBezTo>
                    <a:pt x="1063" y="2160"/>
                    <a:pt x="1022" y="2160"/>
                    <a:pt x="984" y="2160"/>
                  </a:cubicBezTo>
                  <a:cubicBezTo>
                    <a:pt x="1103" y="2157"/>
                    <a:pt x="1163" y="2151"/>
                    <a:pt x="1044" y="2144"/>
                  </a:cubicBezTo>
                  <a:cubicBezTo>
                    <a:pt x="1047" y="2141"/>
                    <a:pt x="1047" y="2138"/>
                    <a:pt x="1047" y="2138"/>
                  </a:cubicBezTo>
                  <a:cubicBezTo>
                    <a:pt x="1047" y="2135"/>
                    <a:pt x="1047" y="2135"/>
                    <a:pt x="987" y="2132"/>
                  </a:cubicBezTo>
                  <a:cubicBezTo>
                    <a:pt x="928" y="2129"/>
                    <a:pt x="987" y="2125"/>
                    <a:pt x="1047" y="2122"/>
                  </a:cubicBezTo>
                  <a:cubicBezTo>
                    <a:pt x="1107" y="2119"/>
                    <a:pt x="1166" y="2116"/>
                    <a:pt x="1110" y="2116"/>
                  </a:cubicBezTo>
                  <a:cubicBezTo>
                    <a:pt x="1050" y="2116"/>
                    <a:pt x="991" y="2110"/>
                    <a:pt x="931" y="2107"/>
                  </a:cubicBezTo>
                  <a:cubicBezTo>
                    <a:pt x="892" y="2104"/>
                    <a:pt x="908" y="2101"/>
                    <a:pt x="941" y="2101"/>
                  </a:cubicBezTo>
                  <a:cubicBezTo>
                    <a:pt x="955" y="2101"/>
                    <a:pt x="973" y="2102"/>
                    <a:pt x="991" y="2104"/>
                  </a:cubicBezTo>
                  <a:cubicBezTo>
                    <a:pt x="1031" y="2104"/>
                    <a:pt x="1072" y="2100"/>
                    <a:pt x="1110" y="2094"/>
                  </a:cubicBezTo>
                  <a:cubicBezTo>
                    <a:pt x="1113" y="2091"/>
                    <a:pt x="1113" y="2085"/>
                    <a:pt x="1053" y="2085"/>
                  </a:cubicBezTo>
                  <a:cubicBezTo>
                    <a:pt x="994" y="2085"/>
                    <a:pt x="997" y="2066"/>
                    <a:pt x="1056" y="2063"/>
                  </a:cubicBezTo>
                  <a:lnTo>
                    <a:pt x="1056" y="2057"/>
                  </a:lnTo>
                  <a:cubicBezTo>
                    <a:pt x="1056" y="2053"/>
                    <a:pt x="1000" y="2050"/>
                    <a:pt x="1000" y="2047"/>
                  </a:cubicBezTo>
                  <a:cubicBezTo>
                    <a:pt x="1000" y="2047"/>
                    <a:pt x="1000" y="2044"/>
                    <a:pt x="940" y="2041"/>
                  </a:cubicBezTo>
                  <a:cubicBezTo>
                    <a:pt x="940" y="2038"/>
                    <a:pt x="940" y="2035"/>
                    <a:pt x="1000" y="2035"/>
                  </a:cubicBezTo>
                  <a:cubicBezTo>
                    <a:pt x="884" y="2031"/>
                    <a:pt x="884" y="2031"/>
                    <a:pt x="1003" y="2028"/>
                  </a:cubicBezTo>
                  <a:cubicBezTo>
                    <a:pt x="1119" y="2028"/>
                    <a:pt x="1119" y="2028"/>
                    <a:pt x="1003" y="2025"/>
                  </a:cubicBezTo>
                  <a:cubicBezTo>
                    <a:pt x="944" y="2022"/>
                    <a:pt x="944" y="2022"/>
                    <a:pt x="1003" y="2019"/>
                  </a:cubicBezTo>
                  <a:cubicBezTo>
                    <a:pt x="1063" y="2019"/>
                    <a:pt x="1063" y="2016"/>
                    <a:pt x="1003" y="2016"/>
                  </a:cubicBezTo>
                  <a:cubicBezTo>
                    <a:pt x="887" y="2009"/>
                    <a:pt x="828" y="2000"/>
                    <a:pt x="947" y="2000"/>
                  </a:cubicBezTo>
                  <a:cubicBezTo>
                    <a:pt x="947" y="2000"/>
                    <a:pt x="947" y="1997"/>
                    <a:pt x="887" y="1994"/>
                  </a:cubicBezTo>
                  <a:cubicBezTo>
                    <a:pt x="771" y="1991"/>
                    <a:pt x="771" y="1991"/>
                    <a:pt x="887" y="1991"/>
                  </a:cubicBezTo>
                  <a:cubicBezTo>
                    <a:pt x="1006" y="1988"/>
                    <a:pt x="1006" y="1984"/>
                    <a:pt x="890" y="1981"/>
                  </a:cubicBezTo>
                  <a:cubicBezTo>
                    <a:pt x="890" y="1981"/>
                    <a:pt x="831" y="1978"/>
                    <a:pt x="890" y="1975"/>
                  </a:cubicBezTo>
                  <a:cubicBezTo>
                    <a:pt x="945" y="1969"/>
                    <a:pt x="1003" y="1953"/>
                    <a:pt x="918" y="1953"/>
                  </a:cubicBezTo>
                  <a:cubicBezTo>
                    <a:pt x="911" y="1953"/>
                    <a:pt x="903" y="1953"/>
                    <a:pt x="893" y="1953"/>
                  </a:cubicBezTo>
                  <a:lnTo>
                    <a:pt x="893" y="1947"/>
                  </a:lnTo>
                  <a:cubicBezTo>
                    <a:pt x="956" y="1941"/>
                    <a:pt x="956" y="1937"/>
                    <a:pt x="897" y="1934"/>
                  </a:cubicBezTo>
                  <a:lnTo>
                    <a:pt x="837" y="1931"/>
                  </a:lnTo>
                  <a:cubicBezTo>
                    <a:pt x="878" y="1931"/>
                    <a:pt x="919" y="1928"/>
                    <a:pt x="956" y="1922"/>
                  </a:cubicBezTo>
                  <a:cubicBezTo>
                    <a:pt x="956" y="1919"/>
                    <a:pt x="956" y="1919"/>
                    <a:pt x="897" y="1919"/>
                  </a:cubicBezTo>
                  <a:cubicBezTo>
                    <a:pt x="879" y="1920"/>
                    <a:pt x="867" y="1920"/>
                    <a:pt x="859" y="1920"/>
                  </a:cubicBezTo>
                  <a:cubicBezTo>
                    <a:pt x="839" y="1920"/>
                    <a:pt x="840" y="1918"/>
                    <a:pt x="840" y="1915"/>
                  </a:cubicBezTo>
                  <a:cubicBezTo>
                    <a:pt x="878" y="1912"/>
                    <a:pt x="919" y="1909"/>
                    <a:pt x="959" y="1909"/>
                  </a:cubicBezTo>
                  <a:lnTo>
                    <a:pt x="959" y="1906"/>
                  </a:lnTo>
                  <a:cubicBezTo>
                    <a:pt x="840" y="1906"/>
                    <a:pt x="840" y="1903"/>
                    <a:pt x="900" y="1903"/>
                  </a:cubicBezTo>
                  <a:cubicBezTo>
                    <a:pt x="959" y="1900"/>
                    <a:pt x="959" y="1897"/>
                    <a:pt x="959" y="1894"/>
                  </a:cubicBezTo>
                  <a:cubicBezTo>
                    <a:pt x="922" y="1894"/>
                    <a:pt x="936" y="1892"/>
                    <a:pt x="948" y="1892"/>
                  </a:cubicBezTo>
                  <a:cubicBezTo>
                    <a:pt x="954" y="1892"/>
                    <a:pt x="960" y="1892"/>
                    <a:pt x="959" y="1894"/>
                  </a:cubicBezTo>
                  <a:lnTo>
                    <a:pt x="1019" y="1894"/>
                  </a:lnTo>
                  <a:cubicBezTo>
                    <a:pt x="1078" y="1890"/>
                    <a:pt x="1019" y="1890"/>
                    <a:pt x="959" y="1890"/>
                  </a:cubicBezTo>
                  <a:cubicBezTo>
                    <a:pt x="959" y="1890"/>
                    <a:pt x="962" y="1887"/>
                    <a:pt x="962" y="1884"/>
                  </a:cubicBezTo>
                  <a:cubicBezTo>
                    <a:pt x="962" y="1882"/>
                    <a:pt x="962" y="1880"/>
                    <a:pt x="941" y="1880"/>
                  </a:cubicBezTo>
                  <a:cubicBezTo>
                    <a:pt x="933" y="1880"/>
                    <a:pt x="920" y="1880"/>
                    <a:pt x="903" y="1881"/>
                  </a:cubicBezTo>
                  <a:cubicBezTo>
                    <a:pt x="892" y="1882"/>
                    <a:pt x="881" y="1882"/>
                    <a:pt x="869" y="1882"/>
                  </a:cubicBezTo>
                  <a:cubicBezTo>
                    <a:pt x="842" y="1882"/>
                    <a:pt x="814" y="1880"/>
                    <a:pt x="787" y="1878"/>
                  </a:cubicBezTo>
                  <a:lnTo>
                    <a:pt x="787" y="1878"/>
                  </a:lnTo>
                  <a:cubicBezTo>
                    <a:pt x="798" y="1879"/>
                    <a:pt x="809" y="1879"/>
                    <a:pt x="821" y="1879"/>
                  </a:cubicBezTo>
                  <a:cubicBezTo>
                    <a:pt x="848" y="1879"/>
                    <a:pt x="876" y="1877"/>
                    <a:pt x="903" y="1875"/>
                  </a:cubicBezTo>
                  <a:cubicBezTo>
                    <a:pt x="925" y="1872"/>
                    <a:pt x="944" y="1872"/>
                    <a:pt x="962" y="1872"/>
                  </a:cubicBezTo>
                  <a:cubicBezTo>
                    <a:pt x="975" y="1872"/>
                    <a:pt x="986" y="1872"/>
                    <a:pt x="995" y="1872"/>
                  </a:cubicBezTo>
                  <a:cubicBezTo>
                    <a:pt x="1069" y="1872"/>
                    <a:pt x="1019" y="1862"/>
                    <a:pt x="966" y="1859"/>
                  </a:cubicBezTo>
                  <a:cubicBezTo>
                    <a:pt x="846" y="1853"/>
                    <a:pt x="850" y="1850"/>
                    <a:pt x="966" y="1850"/>
                  </a:cubicBezTo>
                  <a:cubicBezTo>
                    <a:pt x="1085" y="1850"/>
                    <a:pt x="969" y="1843"/>
                    <a:pt x="790" y="1840"/>
                  </a:cubicBezTo>
                  <a:lnTo>
                    <a:pt x="615" y="1834"/>
                  </a:lnTo>
                  <a:lnTo>
                    <a:pt x="790" y="1834"/>
                  </a:lnTo>
                  <a:cubicBezTo>
                    <a:pt x="1028" y="1831"/>
                    <a:pt x="1028" y="1831"/>
                    <a:pt x="912" y="1821"/>
                  </a:cubicBezTo>
                  <a:cubicBezTo>
                    <a:pt x="853" y="1815"/>
                    <a:pt x="853" y="1815"/>
                    <a:pt x="912" y="1815"/>
                  </a:cubicBezTo>
                  <a:cubicBezTo>
                    <a:pt x="972" y="1815"/>
                    <a:pt x="972" y="1812"/>
                    <a:pt x="972" y="1803"/>
                  </a:cubicBezTo>
                  <a:cubicBezTo>
                    <a:pt x="975" y="1793"/>
                    <a:pt x="975" y="1790"/>
                    <a:pt x="915" y="1790"/>
                  </a:cubicBezTo>
                  <a:cubicBezTo>
                    <a:pt x="915" y="1790"/>
                    <a:pt x="915" y="1787"/>
                    <a:pt x="915" y="1784"/>
                  </a:cubicBezTo>
                  <a:cubicBezTo>
                    <a:pt x="1012" y="1781"/>
                    <a:pt x="993" y="1777"/>
                    <a:pt x="920" y="1777"/>
                  </a:cubicBezTo>
                  <a:cubicBezTo>
                    <a:pt x="902" y="1777"/>
                    <a:pt x="882" y="1777"/>
                    <a:pt x="859" y="1778"/>
                  </a:cubicBezTo>
                  <a:cubicBezTo>
                    <a:pt x="859" y="1778"/>
                    <a:pt x="859" y="1774"/>
                    <a:pt x="859" y="1771"/>
                  </a:cubicBezTo>
                  <a:lnTo>
                    <a:pt x="919" y="1771"/>
                  </a:lnTo>
                  <a:cubicBezTo>
                    <a:pt x="978" y="1771"/>
                    <a:pt x="978" y="1765"/>
                    <a:pt x="981" y="1737"/>
                  </a:cubicBezTo>
                  <a:cubicBezTo>
                    <a:pt x="984" y="1709"/>
                    <a:pt x="987" y="1706"/>
                    <a:pt x="868" y="1706"/>
                  </a:cubicBezTo>
                  <a:cubicBezTo>
                    <a:pt x="749" y="1702"/>
                    <a:pt x="749" y="1699"/>
                    <a:pt x="868" y="1699"/>
                  </a:cubicBezTo>
                  <a:cubicBezTo>
                    <a:pt x="928" y="1699"/>
                    <a:pt x="987" y="1696"/>
                    <a:pt x="928" y="1696"/>
                  </a:cubicBezTo>
                  <a:cubicBezTo>
                    <a:pt x="928" y="1696"/>
                    <a:pt x="928" y="1690"/>
                    <a:pt x="987" y="1687"/>
                  </a:cubicBezTo>
                  <a:cubicBezTo>
                    <a:pt x="1110" y="1677"/>
                    <a:pt x="1050" y="1674"/>
                    <a:pt x="991" y="1674"/>
                  </a:cubicBezTo>
                  <a:cubicBezTo>
                    <a:pt x="956" y="1675"/>
                    <a:pt x="936" y="1675"/>
                    <a:pt x="927" y="1675"/>
                  </a:cubicBezTo>
                  <a:cubicBezTo>
                    <a:pt x="906" y="1675"/>
                    <a:pt x="949" y="1673"/>
                    <a:pt x="991" y="1671"/>
                  </a:cubicBezTo>
                  <a:cubicBezTo>
                    <a:pt x="1050" y="1668"/>
                    <a:pt x="1110" y="1665"/>
                    <a:pt x="1050" y="1665"/>
                  </a:cubicBezTo>
                  <a:cubicBezTo>
                    <a:pt x="994" y="1659"/>
                    <a:pt x="937" y="1640"/>
                    <a:pt x="1053" y="1640"/>
                  </a:cubicBezTo>
                  <a:cubicBezTo>
                    <a:pt x="1053" y="1640"/>
                    <a:pt x="1053" y="1637"/>
                    <a:pt x="1056" y="1633"/>
                  </a:cubicBezTo>
                  <a:cubicBezTo>
                    <a:pt x="997" y="1633"/>
                    <a:pt x="997" y="1627"/>
                    <a:pt x="997" y="1621"/>
                  </a:cubicBezTo>
                  <a:cubicBezTo>
                    <a:pt x="1000" y="1615"/>
                    <a:pt x="1000" y="1611"/>
                    <a:pt x="1060" y="1611"/>
                  </a:cubicBezTo>
                  <a:cubicBezTo>
                    <a:pt x="1075" y="1612"/>
                    <a:pt x="1086" y="1613"/>
                    <a:pt x="1093" y="1613"/>
                  </a:cubicBezTo>
                  <a:cubicBezTo>
                    <a:pt x="1112" y="1613"/>
                    <a:pt x="1101" y="1610"/>
                    <a:pt x="1060" y="1605"/>
                  </a:cubicBezTo>
                  <a:cubicBezTo>
                    <a:pt x="1060" y="1602"/>
                    <a:pt x="940" y="1599"/>
                    <a:pt x="944" y="1596"/>
                  </a:cubicBezTo>
                  <a:cubicBezTo>
                    <a:pt x="903" y="1596"/>
                    <a:pt x="862" y="1596"/>
                    <a:pt x="825" y="1590"/>
                  </a:cubicBezTo>
                  <a:lnTo>
                    <a:pt x="1003" y="1590"/>
                  </a:lnTo>
                  <a:cubicBezTo>
                    <a:pt x="1003" y="1586"/>
                    <a:pt x="1003" y="1583"/>
                    <a:pt x="944" y="1583"/>
                  </a:cubicBezTo>
                  <a:cubicBezTo>
                    <a:pt x="1003" y="1580"/>
                    <a:pt x="1003" y="1577"/>
                    <a:pt x="1006" y="1568"/>
                  </a:cubicBezTo>
                  <a:cubicBezTo>
                    <a:pt x="1006" y="1561"/>
                    <a:pt x="1006" y="1555"/>
                    <a:pt x="947" y="1552"/>
                  </a:cubicBezTo>
                  <a:cubicBezTo>
                    <a:pt x="1066" y="1549"/>
                    <a:pt x="1069" y="1530"/>
                    <a:pt x="950" y="1527"/>
                  </a:cubicBezTo>
                  <a:cubicBezTo>
                    <a:pt x="893" y="1527"/>
                    <a:pt x="893" y="1524"/>
                    <a:pt x="953" y="1521"/>
                  </a:cubicBezTo>
                  <a:cubicBezTo>
                    <a:pt x="1013" y="1517"/>
                    <a:pt x="1013" y="1517"/>
                    <a:pt x="953" y="1514"/>
                  </a:cubicBezTo>
                  <a:cubicBezTo>
                    <a:pt x="893" y="1511"/>
                    <a:pt x="953" y="1508"/>
                    <a:pt x="1013" y="1505"/>
                  </a:cubicBezTo>
                  <a:cubicBezTo>
                    <a:pt x="1132" y="1502"/>
                    <a:pt x="1132" y="1499"/>
                    <a:pt x="1075" y="1496"/>
                  </a:cubicBezTo>
                  <a:cubicBezTo>
                    <a:pt x="1016" y="1489"/>
                    <a:pt x="1016" y="1480"/>
                    <a:pt x="1016" y="1477"/>
                  </a:cubicBezTo>
                  <a:cubicBezTo>
                    <a:pt x="988" y="1472"/>
                    <a:pt x="959" y="1469"/>
                    <a:pt x="931" y="1469"/>
                  </a:cubicBezTo>
                  <a:cubicBezTo>
                    <a:pt x="920" y="1469"/>
                    <a:pt x="910" y="1470"/>
                    <a:pt x="900" y="1470"/>
                  </a:cubicBezTo>
                  <a:cubicBezTo>
                    <a:pt x="840" y="1470"/>
                    <a:pt x="781" y="1467"/>
                    <a:pt x="781" y="1467"/>
                  </a:cubicBezTo>
                  <a:cubicBezTo>
                    <a:pt x="748" y="1464"/>
                    <a:pt x="754" y="1462"/>
                    <a:pt x="766" y="1462"/>
                  </a:cubicBezTo>
                  <a:cubicBezTo>
                    <a:pt x="774" y="1462"/>
                    <a:pt x="784" y="1463"/>
                    <a:pt x="784" y="1464"/>
                  </a:cubicBezTo>
                  <a:cubicBezTo>
                    <a:pt x="803" y="1467"/>
                    <a:pt x="822" y="1469"/>
                    <a:pt x="842" y="1469"/>
                  </a:cubicBezTo>
                  <a:cubicBezTo>
                    <a:pt x="861" y="1469"/>
                    <a:pt x="881" y="1467"/>
                    <a:pt x="900" y="1464"/>
                  </a:cubicBezTo>
                  <a:cubicBezTo>
                    <a:pt x="959" y="1461"/>
                    <a:pt x="962" y="1455"/>
                    <a:pt x="962" y="1452"/>
                  </a:cubicBezTo>
                  <a:cubicBezTo>
                    <a:pt x="962" y="1449"/>
                    <a:pt x="962" y="1442"/>
                    <a:pt x="962" y="1439"/>
                  </a:cubicBezTo>
                  <a:cubicBezTo>
                    <a:pt x="1025" y="1430"/>
                    <a:pt x="1025" y="1427"/>
                    <a:pt x="966" y="1427"/>
                  </a:cubicBezTo>
                  <a:lnTo>
                    <a:pt x="906" y="1427"/>
                  </a:lnTo>
                  <a:cubicBezTo>
                    <a:pt x="1025" y="1423"/>
                    <a:pt x="1028" y="1386"/>
                    <a:pt x="912" y="1383"/>
                  </a:cubicBezTo>
                  <a:lnTo>
                    <a:pt x="972" y="1383"/>
                  </a:lnTo>
                  <a:cubicBezTo>
                    <a:pt x="1031" y="1383"/>
                    <a:pt x="1031" y="1380"/>
                    <a:pt x="1031" y="1373"/>
                  </a:cubicBezTo>
                  <a:cubicBezTo>
                    <a:pt x="1031" y="1370"/>
                    <a:pt x="975" y="1358"/>
                    <a:pt x="975" y="1348"/>
                  </a:cubicBezTo>
                  <a:cubicBezTo>
                    <a:pt x="978" y="1336"/>
                    <a:pt x="978" y="1326"/>
                    <a:pt x="919" y="1326"/>
                  </a:cubicBezTo>
                  <a:cubicBezTo>
                    <a:pt x="919" y="1323"/>
                    <a:pt x="919" y="1323"/>
                    <a:pt x="978" y="1323"/>
                  </a:cubicBezTo>
                  <a:cubicBezTo>
                    <a:pt x="996" y="1324"/>
                    <a:pt x="1008" y="1324"/>
                    <a:pt x="1017" y="1324"/>
                  </a:cubicBezTo>
                  <a:cubicBezTo>
                    <a:pt x="1038" y="1324"/>
                    <a:pt x="1038" y="1322"/>
                    <a:pt x="1038" y="1320"/>
                  </a:cubicBezTo>
                  <a:cubicBezTo>
                    <a:pt x="1016" y="1316"/>
                    <a:pt x="992" y="1315"/>
                    <a:pt x="970" y="1315"/>
                  </a:cubicBezTo>
                  <a:cubicBezTo>
                    <a:pt x="953" y="1315"/>
                    <a:pt x="937" y="1316"/>
                    <a:pt x="922" y="1317"/>
                  </a:cubicBezTo>
                  <a:cubicBezTo>
                    <a:pt x="862" y="1317"/>
                    <a:pt x="862" y="1311"/>
                    <a:pt x="922" y="1304"/>
                  </a:cubicBezTo>
                  <a:cubicBezTo>
                    <a:pt x="981" y="1298"/>
                    <a:pt x="984" y="1286"/>
                    <a:pt x="925" y="1279"/>
                  </a:cubicBezTo>
                  <a:cubicBezTo>
                    <a:pt x="925" y="1276"/>
                    <a:pt x="928" y="1273"/>
                    <a:pt x="984" y="1273"/>
                  </a:cubicBezTo>
                  <a:cubicBezTo>
                    <a:pt x="1044" y="1270"/>
                    <a:pt x="1107" y="1264"/>
                    <a:pt x="987" y="1257"/>
                  </a:cubicBezTo>
                  <a:cubicBezTo>
                    <a:pt x="987" y="1254"/>
                    <a:pt x="987" y="1254"/>
                    <a:pt x="1047" y="1254"/>
                  </a:cubicBezTo>
                  <a:cubicBezTo>
                    <a:pt x="1107" y="1251"/>
                    <a:pt x="1166" y="1251"/>
                    <a:pt x="1047" y="1248"/>
                  </a:cubicBezTo>
                  <a:cubicBezTo>
                    <a:pt x="991" y="1242"/>
                    <a:pt x="991" y="1232"/>
                    <a:pt x="1050" y="1226"/>
                  </a:cubicBezTo>
                  <a:cubicBezTo>
                    <a:pt x="1053" y="1220"/>
                    <a:pt x="1053" y="1217"/>
                    <a:pt x="994" y="1217"/>
                  </a:cubicBezTo>
                  <a:lnTo>
                    <a:pt x="934" y="1217"/>
                  </a:lnTo>
                  <a:cubicBezTo>
                    <a:pt x="1053" y="1214"/>
                    <a:pt x="1053" y="1214"/>
                    <a:pt x="934" y="1210"/>
                  </a:cubicBezTo>
                  <a:cubicBezTo>
                    <a:pt x="875" y="1210"/>
                    <a:pt x="878" y="1207"/>
                    <a:pt x="934" y="1207"/>
                  </a:cubicBezTo>
                  <a:cubicBezTo>
                    <a:pt x="994" y="1204"/>
                    <a:pt x="997" y="1201"/>
                    <a:pt x="997" y="1201"/>
                  </a:cubicBezTo>
                  <a:cubicBezTo>
                    <a:pt x="997" y="1198"/>
                    <a:pt x="940" y="1182"/>
                    <a:pt x="940" y="1166"/>
                  </a:cubicBezTo>
                  <a:cubicBezTo>
                    <a:pt x="944" y="1141"/>
                    <a:pt x="947" y="1129"/>
                    <a:pt x="887" y="1129"/>
                  </a:cubicBezTo>
                  <a:cubicBezTo>
                    <a:pt x="828" y="1126"/>
                    <a:pt x="828" y="1126"/>
                    <a:pt x="887" y="1123"/>
                  </a:cubicBezTo>
                  <a:cubicBezTo>
                    <a:pt x="947" y="1119"/>
                    <a:pt x="947" y="1116"/>
                    <a:pt x="947" y="1113"/>
                  </a:cubicBezTo>
                  <a:cubicBezTo>
                    <a:pt x="950" y="1110"/>
                    <a:pt x="950" y="1107"/>
                    <a:pt x="1009" y="1107"/>
                  </a:cubicBezTo>
                  <a:cubicBezTo>
                    <a:pt x="950" y="1104"/>
                    <a:pt x="950" y="1104"/>
                    <a:pt x="950" y="1101"/>
                  </a:cubicBezTo>
                  <a:cubicBezTo>
                    <a:pt x="1009" y="1101"/>
                    <a:pt x="1009" y="1098"/>
                    <a:pt x="950" y="1094"/>
                  </a:cubicBezTo>
                  <a:cubicBezTo>
                    <a:pt x="834" y="1091"/>
                    <a:pt x="834" y="1091"/>
                    <a:pt x="950" y="1091"/>
                  </a:cubicBezTo>
                  <a:cubicBezTo>
                    <a:pt x="1001" y="1091"/>
                    <a:pt x="1054" y="1084"/>
                    <a:pt x="1031" y="1084"/>
                  </a:cubicBezTo>
                  <a:cubicBezTo>
                    <a:pt x="1027" y="1084"/>
                    <a:pt x="1021" y="1085"/>
                    <a:pt x="1013" y="1085"/>
                  </a:cubicBezTo>
                  <a:cubicBezTo>
                    <a:pt x="953" y="1085"/>
                    <a:pt x="953" y="1079"/>
                    <a:pt x="893" y="1076"/>
                  </a:cubicBezTo>
                  <a:cubicBezTo>
                    <a:pt x="893" y="1072"/>
                    <a:pt x="897" y="1069"/>
                    <a:pt x="953" y="1069"/>
                  </a:cubicBezTo>
                  <a:cubicBezTo>
                    <a:pt x="1013" y="1066"/>
                    <a:pt x="956" y="1047"/>
                    <a:pt x="900" y="1044"/>
                  </a:cubicBezTo>
                  <a:cubicBezTo>
                    <a:pt x="840" y="1044"/>
                    <a:pt x="840" y="1041"/>
                    <a:pt x="900" y="1041"/>
                  </a:cubicBezTo>
                  <a:cubicBezTo>
                    <a:pt x="959" y="1041"/>
                    <a:pt x="959" y="1038"/>
                    <a:pt x="959" y="1035"/>
                  </a:cubicBezTo>
                  <a:cubicBezTo>
                    <a:pt x="900" y="1032"/>
                    <a:pt x="959" y="1032"/>
                    <a:pt x="1019" y="1032"/>
                  </a:cubicBezTo>
                  <a:cubicBezTo>
                    <a:pt x="1035" y="1033"/>
                    <a:pt x="1046" y="1033"/>
                    <a:pt x="1055" y="1033"/>
                  </a:cubicBezTo>
                  <a:cubicBezTo>
                    <a:pt x="1078" y="1033"/>
                    <a:pt x="1078" y="1030"/>
                    <a:pt x="1078" y="1025"/>
                  </a:cubicBezTo>
                  <a:cubicBezTo>
                    <a:pt x="1019" y="1022"/>
                    <a:pt x="1022" y="1010"/>
                    <a:pt x="1022" y="1000"/>
                  </a:cubicBezTo>
                  <a:cubicBezTo>
                    <a:pt x="1025" y="985"/>
                    <a:pt x="966" y="982"/>
                    <a:pt x="850" y="975"/>
                  </a:cubicBezTo>
                  <a:lnTo>
                    <a:pt x="731" y="972"/>
                  </a:lnTo>
                  <a:lnTo>
                    <a:pt x="850" y="972"/>
                  </a:lnTo>
                  <a:cubicBezTo>
                    <a:pt x="909" y="972"/>
                    <a:pt x="1028" y="969"/>
                    <a:pt x="1028" y="969"/>
                  </a:cubicBezTo>
                  <a:cubicBezTo>
                    <a:pt x="1004" y="965"/>
                    <a:pt x="982" y="964"/>
                    <a:pt x="959" y="964"/>
                  </a:cubicBezTo>
                  <a:cubicBezTo>
                    <a:pt x="942" y="964"/>
                    <a:pt x="926" y="965"/>
                    <a:pt x="909" y="966"/>
                  </a:cubicBezTo>
                  <a:cubicBezTo>
                    <a:pt x="850" y="966"/>
                    <a:pt x="850" y="960"/>
                    <a:pt x="912" y="953"/>
                  </a:cubicBezTo>
                  <a:cubicBezTo>
                    <a:pt x="972" y="947"/>
                    <a:pt x="972" y="944"/>
                    <a:pt x="912" y="941"/>
                  </a:cubicBezTo>
                  <a:cubicBezTo>
                    <a:pt x="912" y="938"/>
                    <a:pt x="912" y="935"/>
                    <a:pt x="972" y="931"/>
                  </a:cubicBezTo>
                  <a:cubicBezTo>
                    <a:pt x="975" y="928"/>
                    <a:pt x="975" y="928"/>
                    <a:pt x="915" y="928"/>
                  </a:cubicBezTo>
                  <a:cubicBezTo>
                    <a:pt x="856" y="928"/>
                    <a:pt x="856" y="925"/>
                    <a:pt x="915" y="922"/>
                  </a:cubicBezTo>
                  <a:cubicBezTo>
                    <a:pt x="1034" y="919"/>
                    <a:pt x="1034" y="910"/>
                    <a:pt x="975" y="910"/>
                  </a:cubicBezTo>
                  <a:cubicBezTo>
                    <a:pt x="915" y="910"/>
                    <a:pt x="919" y="906"/>
                    <a:pt x="919" y="903"/>
                  </a:cubicBezTo>
                  <a:cubicBezTo>
                    <a:pt x="919" y="900"/>
                    <a:pt x="919" y="897"/>
                    <a:pt x="859" y="894"/>
                  </a:cubicBezTo>
                  <a:cubicBezTo>
                    <a:pt x="859" y="891"/>
                    <a:pt x="862" y="888"/>
                    <a:pt x="862" y="888"/>
                  </a:cubicBezTo>
                  <a:cubicBezTo>
                    <a:pt x="870" y="886"/>
                    <a:pt x="878" y="886"/>
                    <a:pt x="885" y="886"/>
                  </a:cubicBezTo>
                  <a:cubicBezTo>
                    <a:pt x="897" y="886"/>
                    <a:pt x="908" y="887"/>
                    <a:pt x="919" y="891"/>
                  </a:cubicBezTo>
                  <a:lnTo>
                    <a:pt x="978" y="888"/>
                  </a:lnTo>
                  <a:cubicBezTo>
                    <a:pt x="981" y="881"/>
                    <a:pt x="981" y="878"/>
                    <a:pt x="922" y="872"/>
                  </a:cubicBezTo>
                  <a:cubicBezTo>
                    <a:pt x="803" y="869"/>
                    <a:pt x="803" y="869"/>
                    <a:pt x="922" y="869"/>
                  </a:cubicBezTo>
                  <a:cubicBezTo>
                    <a:pt x="981" y="869"/>
                    <a:pt x="1041" y="866"/>
                    <a:pt x="981" y="863"/>
                  </a:cubicBezTo>
                  <a:cubicBezTo>
                    <a:pt x="865" y="859"/>
                    <a:pt x="925" y="856"/>
                    <a:pt x="984" y="856"/>
                  </a:cubicBezTo>
                  <a:cubicBezTo>
                    <a:pt x="1023" y="857"/>
                    <a:pt x="1049" y="858"/>
                    <a:pt x="1062" y="858"/>
                  </a:cubicBezTo>
                  <a:cubicBezTo>
                    <a:pt x="1087" y="858"/>
                    <a:pt x="1062" y="855"/>
                    <a:pt x="984" y="847"/>
                  </a:cubicBezTo>
                  <a:cubicBezTo>
                    <a:pt x="984" y="841"/>
                    <a:pt x="928" y="828"/>
                    <a:pt x="928" y="819"/>
                  </a:cubicBezTo>
                  <a:cubicBezTo>
                    <a:pt x="931" y="806"/>
                    <a:pt x="931" y="800"/>
                    <a:pt x="991" y="797"/>
                  </a:cubicBezTo>
                  <a:cubicBezTo>
                    <a:pt x="1002" y="797"/>
                    <a:pt x="1012" y="797"/>
                    <a:pt x="1021" y="797"/>
                  </a:cubicBezTo>
                  <a:lnTo>
                    <a:pt x="1021" y="797"/>
                  </a:lnTo>
                  <a:cubicBezTo>
                    <a:pt x="1030" y="797"/>
                    <a:pt x="1040" y="797"/>
                    <a:pt x="1050" y="797"/>
                  </a:cubicBezTo>
                  <a:cubicBezTo>
                    <a:pt x="1053" y="797"/>
                    <a:pt x="1056" y="796"/>
                    <a:pt x="1059" y="796"/>
                  </a:cubicBezTo>
                  <a:lnTo>
                    <a:pt x="1059" y="796"/>
                  </a:lnTo>
                  <a:cubicBezTo>
                    <a:pt x="1049" y="796"/>
                    <a:pt x="1037" y="797"/>
                    <a:pt x="1021" y="797"/>
                  </a:cubicBezTo>
                  <a:lnTo>
                    <a:pt x="1021" y="797"/>
                  </a:lnTo>
                  <a:cubicBezTo>
                    <a:pt x="932" y="796"/>
                    <a:pt x="934" y="792"/>
                    <a:pt x="934" y="781"/>
                  </a:cubicBezTo>
                  <a:cubicBezTo>
                    <a:pt x="994" y="772"/>
                    <a:pt x="937" y="765"/>
                    <a:pt x="878" y="762"/>
                  </a:cubicBezTo>
                  <a:lnTo>
                    <a:pt x="878" y="769"/>
                  </a:lnTo>
                  <a:cubicBezTo>
                    <a:pt x="759" y="769"/>
                    <a:pt x="759" y="765"/>
                    <a:pt x="818" y="759"/>
                  </a:cubicBezTo>
                  <a:cubicBezTo>
                    <a:pt x="859" y="756"/>
                    <a:pt x="897" y="756"/>
                    <a:pt x="937" y="756"/>
                  </a:cubicBezTo>
                  <a:cubicBezTo>
                    <a:pt x="948" y="757"/>
                    <a:pt x="959" y="757"/>
                    <a:pt x="970" y="757"/>
                  </a:cubicBezTo>
                  <a:cubicBezTo>
                    <a:pt x="1000" y="757"/>
                    <a:pt x="1029" y="754"/>
                    <a:pt x="1056" y="750"/>
                  </a:cubicBezTo>
                  <a:cubicBezTo>
                    <a:pt x="1056" y="747"/>
                    <a:pt x="1056" y="745"/>
                    <a:pt x="1035" y="745"/>
                  </a:cubicBezTo>
                  <a:cubicBezTo>
                    <a:pt x="1027" y="745"/>
                    <a:pt x="1014" y="746"/>
                    <a:pt x="997" y="747"/>
                  </a:cubicBezTo>
                  <a:cubicBezTo>
                    <a:pt x="937" y="747"/>
                    <a:pt x="937" y="747"/>
                    <a:pt x="940" y="743"/>
                  </a:cubicBezTo>
                  <a:cubicBezTo>
                    <a:pt x="940" y="740"/>
                    <a:pt x="940" y="737"/>
                    <a:pt x="881" y="734"/>
                  </a:cubicBezTo>
                  <a:cubicBezTo>
                    <a:pt x="821" y="734"/>
                    <a:pt x="821" y="731"/>
                    <a:pt x="825" y="728"/>
                  </a:cubicBezTo>
                  <a:cubicBezTo>
                    <a:pt x="884" y="725"/>
                    <a:pt x="884" y="718"/>
                    <a:pt x="884" y="718"/>
                  </a:cubicBezTo>
                  <a:lnTo>
                    <a:pt x="944" y="718"/>
                  </a:lnTo>
                  <a:cubicBezTo>
                    <a:pt x="1003" y="718"/>
                    <a:pt x="1063" y="715"/>
                    <a:pt x="1063" y="715"/>
                  </a:cubicBezTo>
                  <a:cubicBezTo>
                    <a:pt x="1047" y="713"/>
                    <a:pt x="1033" y="711"/>
                    <a:pt x="1020" y="711"/>
                  </a:cubicBezTo>
                  <a:cubicBezTo>
                    <a:pt x="1014" y="711"/>
                    <a:pt x="1009" y="711"/>
                    <a:pt x="1003" y="712"/>
                  </a:cubicBezTo>
                  <a:cubicBezTo>
                    <a:pt x="944" y="712"/>
                    <a:pt x="953" y="634"/>
                    <a:pt x="956" y="624"/>
                  </a:cubicBezTo>
                  <a:cubicBezTo>
                    <a:pt x="1009" y="619"/>
                    <a:pt x="1015" y="608"/>
                    <a:pt x="973" y="608"/>
                  </a:cubicBezTo>
                  <a:cubicBezTo>
                    <a:pt x="968" y="608"/>
                    <a:pt x="963" y="608"/>
                    <a:pt x="956" y="609"/>
                  </a:cubicBezTo>
                  <a:cubicBezTo>
                    <a:pt x="900" y="609"/>
                    <a:pt x="900" y="593"/>
                    <a:pt x="903" y="574"/>
                  </a:cubicBezTo>
                  <a:cubicBezTo>
                    <a:pt x="906" y="552"/>
                    <a:pt x="909" y="537"/>
                    <a:pt x="850" y="537"/>
                  </a:cubicBezTo>
                  <a:cubicBezTo>
                    <a:pt x="850" y="537"/>
                    <a:pt x="850" y="530"/>
                    <a:pt x="850" y="524"/>
                  </a:cubicBezTo>
                  <a:cubicBezTo>
                    <a:pt x="853" y="518"/>
                    <a:pt x="793" y="512"/>
                    <a:pt x="793" y="508"/>
                  </a:cubicBezTo>
                  <a:cubicBezTo>
                    <a:pt x="751" y="506"/>
                    <a:pt x="740" y="504"/>
                    <a:pt x="758" y="504"/>
                  </a:cubicBezTo>
                  <a:cubicBezTo>
                    <a:pt x="765" y="504"/>
                    <a:pt x="777" y="504"/>
                    <a:pt x="793" y="505"/>
                  </a:cubicBezTo>
                  <a:cubicBezTo>
                    <a:pt x="805" y="506"/>
                    <a:pt x="817" y="507"/>
                    <a:pt x="829" y="507"/>
                  </a:cubicBezTo>
                  <a:cubicBezTo>
                    <a:pt x="858" y="507"/>
                    <a:pt x="886" y="504"/>
                    <a:pt x="912" y="502"/>
                  </a:cubicBezTo>
                  <a:cubicBezTo>
                    <a:pt x="885" y="498"/>
                    <a:pt x="856" y="495"/>
                    <a:pt x="827" y="495"/>
                  </a:cubicBezTo>
                  <a:cubicBezTo>
                    <a:pt x="817" y="495"/>
                    <a:pt x="806" y="495"/>
                    <a:pt x="796" y="496"/>
                  </a:cubicBezTo>
                  <a:cubicBezTo>
                    <a:pt x="737" y="496"/>
                    <a:pt x="737" y="493"/>
                    <a:pt x="737" y="493"/>
                  </a:cubicBezTo>
                  <a:cubicBezTo>
                    <a:pt x="737" y="490"/>
                    <a:pt x="737" y="490"/>
                    <a:pt x="796" y="490"/>
                  </a:cubicBezTo>
                  <a:lnTo>
                    <a:pt x="915" y="490"/>
                  </a:lnTo>
                  <a:lnTo>
                    <a:pt x="915" y="486"/>
                  </a:lnTo>
                  <a:cubicBezTo>
                    <a:pt x="856" y="486"/>
                    <a:pt x="856" y="483"/>
                    <a:pt x="856" y="483"/>
                  </a:cubicBezTo>
                  <a:cubicBezTo>
                    <a:pt x="856" y="480"/>
                    <a:pt x="856" y="480"/>
                    <a:pt x="975" y="480"/>
                  </a:cubicBezTo>
                  <a:cubicBezTo>
                    <a:pt x="1094" y="480"/>
                    <a:pt x="1094" y="477"/>
                    <a:pt x="975" y="474"/>
                  </a:cubicBezTo>
                  <a:lnTo>
                    <a:pt x="919" y="468"/>
                  </a:lnTo>
                  <a:cubicBezTo>
                    <a:pt x="1034" y="465"/>
                    <a:pt x="919" y="458"/>
                    <a:pt x="859" y="455"/>
                  </a:cubicBezTo>
                  <a:cubicBezTo>
                    <a:pt x="978" y="452"/>
                    <a:pt x="978" y="449"/>
                    <a:pt x="862" y="443"/>
                  </a:cubicBezTo>
                  <a:cubicBezTo>
                    <a:pt x="803" y="443"/>
                    <a:pt x="803" y="439"/>
                    <a:pt x="862" y="436"/>
                  </a:cubicBezTo>
                  <a:cubicBezTo>
                    <a:pt x="922" y="433"/>
                    <a:pt x="922" y="430"/>
                    <a:pt x="922" y="424"/>
                  </a:cubicBezTo>
                  <a:cubicBezTo>
                    <a:pt x="865" y="421"/>
                    <a:pt x="868" y="399"/>
                    <a:pt x="872" y="374"/>
                  </a:cubicBezTo>
                  <a:cubicBezTo>
                    <a:pt x="875" y="342"/>
                    <a:pt x="878" y="324"/>
                    <a:pt x="818" y="324"/>
                  </a:cubicBezTo>
                  <a:cubicBezTo>
                    <a:pt x="818" y="320"/>
                    <a:pt x="818" y="320"/>
                    <a:pt x="878" y="317"/>
                  </a:cubicBezTo>
                  <a:cubicBezTo>
                    <a:pt x="937" y="317"/>
                    <a:pt x="937" y="314"/>
                    <a:pt x="821" y="311"/>
                  </a:cubicBezTo>
                  <a:cubicBezTo>
                    <a:pt x="762" y="308"/>
                    <a:pt x="702" y="308"/>
                    <a:pt x="821" y="308"/>
                  </a:cubicBezTo>
                  <a:cubicBezTo>
                    <a:pt x="881" y="308"/>
                    <a:pt x="881" y="302"/>
                    <a:pt x="881" y="289"/>
                  </a:cubicBezTo>
                  <a:cubicBezTo>
                    <a:pt x="884" y="280"/>
                    <a:pt x="884" y="264"/>
                    <a:pt x="828" y="264"/>
                  </a:cubicBezTo>
                  <a:cubicBezTo>
                    <a:pt x="793" y="260"/>
                    <a:pt x="778" y="259"/>
                    <a:pt x="784" y="259"/>
                  </a:cubicBezTo>
                  <a:cubicBezTo>
                    <a:pt x="789" y="259"/>
                    <a:pt x="803" y="260"/>
                    <a:pt x="828" y="261"/>
                  </a:cubicBezTo>
                  <a:cubicBezTo>
                    <a:pt x="838" y="261"/>
                    <a:pt x="848" y="261"/>
                    <a:pt x="857" y="261"/>
                  </a:cubicBezTo>
                  <a:cubicBezTo>
                    <a:pt x="953" y="261"/>
                    <a:pt x="996" y="247"/>
                    <a:pt x="890" y="239"/>
                  </a:cubicBezTo>
                  <a:cubicBezTo>
                    <a:pt x="890" y="236"/>
                    <a:pt x="890" y="233"/>
                    <a:pt x="950" y="233"/>
                  </a:cubicBezTo>
                  <a:cubicBezTo>
                    <a:pt x="950" y="229"/>
                    <a:pt x="950" y="226"/>
                    <a:pt x="893" y="217"/>
                  </a:cubicBezTo>
                  <a:cubicBezTo>
                    <a:pt x="893" y="214"/>
                    <a:pt x="893" y="201"/>
                    <a:pt x="897" y="195"/>
                  </a:cubicBezTo>
                  <a:cubicBezTo>
                    <a:pt x="897" y="189"/>
                    <a:pt x="837" y="179"/>
                    <a:pt x="837" y="179"/>
                  </a:cubicBezTo>
                  <a:cubicBezTo>
                    <a:pt x="837" y="178"/>
                    <a:pt x="837" y="177"/>
                    <a:pt x="838" y="176"/>
                  </a:cubicBezTo>
                  <a:lnTo>
                    <a:pt x="838" y="176"/>
                  </a:lnTo>
                  <a:cubicBezTo>
                    <a:pt x="897" y="176"/>
                    <a:pt x="900" y="160"/>
                    <a:pt x="903" y="139"/>
                  </a:cubicBezTo>
                  <a:cubicBezTo>
                    <a:pt x="906" y="117"/>
                    <a:pt x="909" y="95"/>
                    <a:pt x="969" y="92"/>
                  </a:cubicBezTo>
                  <a:cubicBezTo>
                    <a:pt x="969" y="92"/>
                    <a:pt x="969" y="88"/>
                    <a:pt x="909" y="85"/>
                  </a:cubicBezTo>
                  <a:cubicBezTo>
                    <a:pt x="793" y="82"/>
                    <a:pt x="793" y="79"/>
                    <a:pt x="853" y="76"/>
                  </a:cubicBezTo>
                  <a:cubicBezTo>
                    <a:pt x="972" y="73"/>
                    <a:pt x="972" y="60"/>
                    <a:pt x="856" y="57"/>
                  </a:cubicBezTo>
                  <a:lnTo>
                    <a:pt x="912" y="57"/>
                  </a:lnTo>
                  <a:cubicBezTo>
                    <a:pt x="1031" y="54"/>
                    <a:pt x="975" y="45"/>
                    <a:pt x="856" y="41"/>
                  </a:cubicBezTo>
                  <a:cubicBezTo>
                    <a:pt x="915" y="38"/>
                    <a:pt x="975" y="35"/>
                    <a:pt x="919" y="32"/>
                  </a:cubicBezTo>
                  <a:cubicBezTo>
                    <a:pt x="919" y="29"/>
                    <a:pt x="919" y="29"/>
                    <a:pt x="1034" y="29"/>
                  </a:cubicBezTo>
                  <a:cubicBezTo>
                    <a:pt x="1075" y="29"/>
                    <a:pt x="1116" y="29"/>
                    <a:pt x="1154" y="26"/>
                  </a:cubicBezTo>
                  <a:cubicBezTo>
                    <a:pt x="1132" y="22"/>
                    <a:pt x="1108" y="21"/>
                    <a:pt x="1086" y="21"/>
                  </a:cubicBezTo>
                  <a:cubicBezTo>
                    <a:pt x="1069" y="21"/>
                    <a:pt x="1053" y="21"/>
                    <a:pt x="1038" y="23"/>
                  </a:cubicBezTo>
                  <a:cubicBezTo>
                    <a:pt x="1038" y="23"/>
                    <a:pt x="1038" y="20"/>
                    <a:pt x="1038" y="13"/>
                  </a:cubicBezTo>
                  <a:cubicBezTo>
                    <a:pt x="1038" y="13"/>
                    <a:pt x="1038" y="10"/>
                    <a:pt x="978" y="10"/>
                  </a:cubicBezTo>
                  <a:cubicBezTo>
                    <a:pt x="919" y="10"/>
                    <a:pt x="919" y="7"/>
                    <a:pt x="922" y="4"/>
                  </a:cubicBezTo>
                  <a:cubicBezTo>
                    <a:pt x="961" y="4"/>
                    <a:pt x="948" y="2"/>
                    <a:pt x="917" y="2"/>
                  </a:cubicBezTo>
                  <a:cubicBezTo>
                    <a:pt x="902" y="2"/>
                    <a:pt x="882" y="3"/>
                    <a:pt x="862" y="4"/>
                  </a:cubicBezTo>
                  <a:cubicBezTo>
                    <a:pt x="845" y="5"/>
                    <a:pt x="829" y="6"/>
                    <a:pt x="813" y="6"/>
                  </a:cubicBezTo>
                  <a:cubicBezTo>
                    <a:pt x="790" y="6"/>
                    <a:pt x="767" y="4"/>
                    <a:pt x="7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6" name="Google Shape;12726;p53">
              <a:extLst>
                <a:ext uri="{FF2B5EF4-FFF2-40B4-BE49-F238E27FC236}">
                  <a16:creationId xmlns:a16="http://schemas.microsoft.com/office/drawing/2014/main" id="{F3D2E42B-DB6B-9030-C6F0-5A4F3D870010}"/>
                </a:ext>
              </a:extLst>
            </p:cNvPr>
            <p:cNvSpPr/>
            <p:nvPr/>
          </p:nvSpPr>
          <p:spPr>
            <a:xfrm>
              <a:off x="3300235" y="2548197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418" y="19"/>
                  </a:moveTo>
                  <a:cubicBezTo>
                    <a:pt x="448" y="19"/>
                    <a:pt x="506" y="20"/>
                    <a:pt x="564" y="23"/>
                  </a:cubicBezTo>
                  <a:cubicBezTo>
                    <a:pt x="684" y="26"/>
                    <a:pt x="684" y="26"/>
                    <a:pt x="564" y="26"/>
                  </a:cubicBezTo>
                  <a:cubicBezTo>
                    <a:pt x="549" y="28"/>
                    <a:pt x="533" y="28"/>
                    <a:pt x="517" y="28"/>
                  </a:cubicBezTo>
                  <a:cubicBezTo>
                    <a:pt x="494" y="28"/>
                    <a:pt x="470" y="27"/>
                    <a:pt x="448" y="23"/>
                  </a:cubicBezTo>
                  <a:cubicBezTo>
                    <a:pt x="389" y="20"/>
                    <a:pt x="389" y="19"/>
                    <a:pt x="418" y="19"/>
                  </a:cubicBezTo>
                  <a:close/>
                  <a:moveTo>
                    <a:pt x="505" y="474"/>
                  </a:moveTo>
                  <a:cubicBezTo>
                    <a:pt x="542" y="474"/>
                    <a:pt x="583" y="478"/>
                    <a:pt x="621" y="484"/>
                  </a:cubicBezTo>
                  <a:cubicBezTo>
                    <a:pt x="605" y="485"/>
                    <a:pt x="589" y="485"/>
                    <a:pt x="573" y="485"/>
                  </a:cubicBezTo>
                  <a:cubicBezTo>
                    <a:pt x="530" y="485"/>
                    <a:pt x="487" y="482"/>
                    <a:pt x="446" y="478"/>
                  </a:cubicBezTo>
                  <a:lnTo>
                    <a:pt x="446" y="478"/>
                  </a:lnTo>
                  <a:cubicBezTo>
                    <a:pt x="448" y="474"/>
                    <a:pt x="457" y="474"/>
                    <a:pt x="505" y="474"/>
                  </a:cubicBezTo>
                  <a:close/>
                  <a:moveTo>
                    <a:pt x="665" y="587"/>
                  </a:moveTo>
                  <a:cubicBezTo>
                    <a:pt x="665" y="587"/>
                    <a:pt x="724" y="587"/>
                    <a:pt x="784" y="590"/>
                  </a:cubicBezTo>
                  <a:cubicBezTo>
                    <a:pt x="784" y="590"/>
                    <a:pt x="843" y="594"/>
                    <a:pt x="784" y="594"/>
                  </a:cubicBezTo>
                  <a:lnTo>
                    <a:pt x="724" y="594"/>
                  </a:lnTo>
                  <a:cubicBezTo>
                    <a:pt x="665" y="590"/>
                    <a:pt x="608" y="587"/>
                    <a:pt x="665" y="587"/>
                  </a:cubicBezTo>
                  <a:close/>
                  <a:moveTo>
                    <a:pt x="709" y="716"/>
                  </a:moveTo>
                  <a:cubicBezTo>
                    <a:pt x="727" y="716"/>
                    <a:pt x="746" y="716"/>
                    <a:pt x="765" y="719"/>
                  </a:cubicBezTo>
                  <a:cubicBezTo>
                    <a:pt x="765" y="719"/>
                    <a:pt x="705" y="722"/>
                    <a:pt x="649" y="722"/>
                  </a:cubicBezTo>
                  <a:lnTo>
                    <a:pt x="649" y="719"/>
                  </a:lnTo>
                  <a:cubicBezTo>
                    <a:pt x="668" y="716"/>
                    <a:pt x="687" y="716"/>
                    <a:pt x="709" y="716"/>
                  </a:cubicBezTo>
                  <a:close/>
                  <a:moveTo>
                    <a:pt x="821" y="750"/>
                  </a:moveTo>
                  <a:lnTo>
                    <a:pt x="821" y="753"/>
                  </a:lnTo>
                  <a:lnTo>
                    <a:pt x="762" y="757"/>
                  </a:lnTo>
                  <a:lnTo>
                    <a:pt x="762" y="753"/>
                  </a:lnTo>
                  <a:cubicBezTo>
                    <a:pt x="762" y="750"/>
                    <a:pt x="762" y="750"/>
                    <a:pt x="821" y="750"/>
                  </a:cubicBezTo>
                  <a:close/>
                  <a:moveTo>
                    <a:pt x="855" y="760"/>
                  </a:moveTo>
                  <a:cubicBezTo>
                    <a:pt x="848" y="760"/>
                    <a:pt x="848" y="761"/>
                    <a:pt x="878" y="763"/>
                  </a:cubicBezTo>
                  <a:cubicBezTo>
                    <a:pt x="878" y="761"/>
                    <a:pt x="863" y="760"/>
                    <a:pt x="855" y="760"/>
                  </a:cubicBezTo>
                  <a:close/>
                  <a:moveTo>
                    <a:pt x="818" y="782"/>
                  </a:moveTo>
                  <a:lnTo>
                    <a:pt x="815" y="785"/>
                  </a:lnTo>
                  <a:lnTo>
                    <a:pt x="756" y="788"/>
                  </a:lnTo>
                  <a:lnTo>
                    <a:pt x="759" y="785"/>
                  </a:lnTo>
                  <a:cubicBezTo>
                    <a:pt x="759" y="782"/>
                    <a:pt x="759" y="782"/>
                    <a:pt x="818" y="782"/>
                  </a:cubicBezTo>
                  <a:close/>
                  <a:moveTo>
                    <a:pt x="1088" y="793"/>
                  </a:moveTo>
                  <a:cubicBezTo>
                    <a:pt x="1084" y="793"/>
                    <a:pt x="1074" y="793"/>
                    <a:pt x="1059" y="794"/>
                  </a:cubicBezTo>
                  <a:lnTo>
                    <a:pt x="1059" y="794"/>
                  </a:lnTo>
                  <a:cubicBezTo>
                    <a:pt x="1085" y="793"/>
                    <a:pt x="1093" y="793"/>
                    <a:pt x="1088" y="793"/>
                  </a:cubicBezTo>
                  <a:close/>
                  <a:moveTo>
                    <a:pt x="756" y="804"/>
                  </a:moveTo>
                  <a:cubicBezTo>
                    <a:pt x="815" y="804"/>
                    <a:pt x="815" y="804"/>
                    <a:pt x="812" y="807"/>
                  </a:cubicBezTo>
                  <a:cubicBezTo>
                    <a:pt x="812" y="810"/>
                    <a:pt x="812" y="812"/>
                    <a:pt x="800" y="812"/>
                  </a:cubicBezTo>
                  <a:cubicBezTo>
                    <a:pt x="792" y="812"/>
                    <a:pt x="777" y="811"/>
                    <a:pt x="752" y="810"/>
                  </a:cubicBezTo>
                  <a:cubicBezTo>
                    <a:pt x="696" y="807"/>
                    <a:pt x="696" y="804"/>
                    <a:pt x="756" y="804"/>
                  </a:cubicBezTo>
                  <a:close/>
                  <a:moveTo>
                    <a:pt x="339" y="829"/>
                  </a:moveTo>
                  <a:cubicBezTo>
                    <a:pt x="376" y="829"/>
                    <a:pt x="417" y="829"/>
                    <a:pt x="455" y="835"/>
                  </a:cubicBezTo>
                  <a:lnTo>
                    <a:pt x="395" y="838"/>
                  </a:lnTo>
                  <a:lnTo>
                    <a:pt x="336" y="835"/>
                  </a:lnTo>
                  <a:lnTo>
                    <a:pt x="339" y="829"/>
                  </a:lnTo>
                  <a:close/>
                  <a:moveTo>
                    <a:pt x="452" y="869"/>
                  </a:moveTo>
                  <a:cubicBezTo>
                    <a:pt x="470" y="869"/>
                    <a:pt x="489" y="869"/>
                    <a:pt x="508" y="872"/>
                  </a:cubicBezTo>
                  <a:lnTo>
                    <a:pt x="448" y="876"/>
                  </a:lnTo>
                  <a:cubicBezTo>
                    <a:pt x="389" y="876"/>
                    <a:pt x="392" y="872"/>
                    <a:pt x="392" y="872"/>
                  </a:cubicBezTo>
                  <a:cubicBezTo>
                    <a:pt x="392" y="869"/>
                    <a:pt x="392" y="869"/>
                    <a:pt x="452" y="869"/>
                  </a:cubicBezTo>
                  <a:close/>
                  <a:moveTo>
                    <a:pt x="709" y="1142"/>
                  </a:moveTo>
                  <a:cubicBezTo>
                    <a:pt x="749" y="1142"/>
                    <a:pt x="787" y="1142"/>
                    <a:pt x="828" y="1145"/>
                  </a:cubicBezTo>
                  <a:lnTo>
                    <a:pt x="825" y="1148"/>
                  </a:lnTo>
                  <a:cubicBezTo>
                    <a:pt x="768" y="1148"/>
                    <a:pt x="709" y="1145"/>
                    <a:pt x="709" y="1145"/>
                  </a:cubicBezTo>
                  <a:lnTo>
                    <a:pt x="709" y="1142"/>
                  </a:lnTo>
                  <a:close/>
                  <a:moveTo>
                    <a:pt x="809" y="1274"/>
                  </a:moveTo>
                  <a:cubicBezTo>
                    <a:pt x="868" y="1274"/>
                    <a:pt x="868" y="1280"/>
                    <a:pt x="868" y="1283"/>
                  </a:cubicBezTo>
                  <a:cubicBezTo>
                    <a:pt x="852" y="1284"/>
                    <a:pt x="835" y="1285"/>
                    <a:pt x="818" y="1285"/>
                  </a:cubicBezTo>
                  <a:cubicBezTo>
                    <a:pt x="794" y="1285"/>
                    <a:pt x="771" y="1284"/>
                    <a:pt x="749" y="1280"/>
                  </a:cubicBezTo>
                  <a:cubicBezTo>
                    <a:pt x="749" y="1274"/>
                    <a:pt x="749" y="1274"/>
                    <a:pt x="809" y="1274"/>
                  </a:cubicBezTo>
                  <a:close/>
                  <a:moveTo>
                    <a:pt x="718" y="1502"/>
                  </a:moveTo>
                  <a:cubicBezTo>
                    <a:pt x="759" y="1502"/>
                    <a:pt x="796" y="1502"/>
                    <a:pt x="837" y="1506"/>
                  </a:cubicBezTo>
                  <a:lnTo>
                    <a:pt x="778" y="1509"/>
                  </a:lnTo>
                  <a:lnTo>
                    <a:pt x="718" y="1506"/>
                  </a:lnTo>
                  <a:lnTo>
                    <a:pt x="718" y="1502"/>
                  </a:lnTo>
                  <a:close/>
                  <a:moveTo>
                    <a:pt x="407" y="1544"/>
                  </a:moveTo>
                  <a:cubicBezTo>
                    <a:pt x="430" y="1544"/>
                    <a:pt x="453" y="1546"/>
                    <a:pt x="477" y="1549"/>
                  </a:cubicBezTo>
                  <a:lnTo>
                    <a:pt x="477" y="1553"/>
                  </a:lnTo>
                  <a:cubicBezTo>
                    <a:pt x="417" y="1553"/>
                    <a:pt x="358" y="1549"/>
                    <a:pt x="358" y="1549"/>
                  </a:cubicBezTo>
                  <a:lnTo>
                    <a:pt x="358" y="1546"/>
                  </a:lnTo>
                  <a:cubicBezTo>
                    <a:pt x="374" y="1545"/>
                    <a:pt x="391" y="1544"/>
                    <a:pt x="407" y="1544"/>
                  </a:cubicBezTo>
                  <a:close/>
                  <a:moveTo>
                    <a:pt x="825" y="1600"/>
                  </a:moveTo>
                  <a:cubicBezTo>
                    <a:pt x="884" y="1600"/>
                    <a:pt x="940" y="1603"/>
                    <a:pt x="940" y="1603"/>
                  </a:cubicBezTo>
                  <a:cubicBezTo>
                    <a:pt x="940" y="1604"/>
                    <a:pt x="928" y="1604"/>
                    <a:pt x="908" y="1604"/>
                  </a:cubicBezTo>
                  <a:cubicBezTo>
                    <a:pt x="869" y="1604"/>
                    <a:pt x="805" y="1603"/>
                    <a:pt x="765" y="1603"/>
                  </a:cubicBezTo>
                  <a:cubicBezTo>
                    <a:pt x="765" y="1600"/>
                    <a:pt x="765" y="1600"/>
                    <a:pt x="825" y="1600"/>
                  </a:cubicBezTo>
                  <a:close/>
                  <a:moveTo>
                    <a:pt x="812" y="1678"/>
                  </a:moveTo>
                  <a:cubicBezTo>
                    <a:pt x="853" y="1678"/>
                    <a:pt x="890" y="1678"/>
                    <a:pt x="931" y="1681"/>
                  </a:cubicBezTo>
                  <a:lnTo>
                    <a:pt x="872" y="1684"/>
                  </a:lnTo>
                  <a:lnTo>
                    <a:pt x="812" y="1681"/>
                  </a:lnTo>
                  <a:lnTo>
                    <a:pt x="812" y="1678"/>
                  </a:lnTo>
                  <a:close/>
                  <a:moveTo>
                    <a:pt x="774" y="1874"/>
                  </a:moveTo>
                  <a:cubicBezTo>
                    <a:pt x="780" y="1874"/>
                    <a:pt x="787" y="1874"/>
                    <a:pt x="787" y="1875"/>
                  </a:cubicBezTo>
                  <a:cubicBezTo>
                    <a:pt x="747" y="1875"/>
                    <a:pt x="760" y="1874"/>
                    <a:pt x="774" y="1874"/>
                  </a:cubicBezTo>
                  <a:close/>
                  <a:moveTo>
                    <a:pt x="715" y="1889"/>
                  </a:moveTo>
                  <a:cubicBezTo>
                    <a:pt x="739" y="1889"/>
                    <a:pt x="762" y="1890"/>
                    <a:pt x="784" y="1894"/>
                  </a:cubicBezTo>
                  <a:lnTo>
                    <a:pt x="724" y="1897"/>
                  </a:lnTo>
                  <a:lnTo>
                    <a:pt x="665" y="1894"/>
                  </a:lnTo>
                  <a:lnTo>
                    <a:pt x="665" y="1891"/>
                  </a:lnTo>
                  <a:cubicBezTo>
                    <a:pt x="682" y="1890"/>
                    <a:pt x="698" y="1889"/>
                    <a:pt x="715" y="1889"/>
                  </a:cubicBezTo>
                  <a:close/>
                  <a:moveTo>
                    <a:pt x="721" y="1913"/>
                  </a:moveTo>
                  <a:cubicBezTo>
                    <a:pt x="781" y="1913"/>
                    <a:pt x="781" y="1913"/>
                    <a:pt x="781" y="1916"/>
                  </a:cubicBezTo>
                  <a:cubicBezTo>
                    <a:pt x="781" y="1916"/>
                    <a:pt x="721" y="1919"/>
                    <a:pt x="662" y="1919"/>
                  </a:cubicBezTo>
                  <a:cubicBezTo>
                    <a:pt x="602" y="1919"/>
                    <a:pt x="602" y="1916"/>
                    <a:pt x="721" y="1913"/>
                  </a:cubicBezTo>
                  <a:close/>
                  <a:moveTo>
                    <a:pt x="815" y="1968"/>
                  </a:moveTo>
                  <a:cubicBezTo>
                    <a:pt x="821" y="1968"/>
                    <a:pt x="828" y="1968"/>
                    <a:pt x="834" y="1969"/>
                  </a:cubicBezTo>
                  <a:cubicBezTo>
                    <a:pt x="850" y="1968"/>
                    <a:pt x="857" y="1968"/>
                    <a:pt x="860" y="1968"/>
                  </a:cubicBezTo>
                  <a:cubicBezTo>
                    <a:pt x="866" y="1968"/>
                    <a:pt x="833" y="1971"/>
                    <a:pt x="831" y="1976"/>
                  </a:cubicBezTo>
                  <a:cubicBezTo>
                    <a:pt x="806" y="1977"/>
                    <a:pt x="792" y="1978"/>
                    <a:pt x="783" y="1978"/>
                  </a:cubicBezTo>
                  <a:cubicBezTo>
                    <a:pt x="772" y="1978"/>
                    <a:pt x="773" y="1976"/>
                    <a:pt x="774" y="1972"/>
                  </a:cubicBezTo>
                  <a:cubicBezTo>
                    <a:pt x="788" y="1970"/>
                    <a:pt x="801" y="1968"/>
                    <a:pt x="815" y="1968"/>
                  </a:cubicBezTo>
                  <a:close/>
                  <a:moveTo>
                    <a:pt x="2012" y="1988"/>
                  </a:moveTo>
                  <a:cubicBezTo>
                    <a:pt x="1953" y="1988"/>
                    <a:pt x="1953" y="1988"/>
                    <a:pt x="1953" y="1991"/>
                  </a:cubicBezTo>
                  <a:cubicBezTo>
                    <a:pt x="1953" y="1991"/>
                    <a:pt x="2012" y="1994"/>
                    <a:pt x="2072" y="1994"/>
                  </a:cubicBezTo>
                  <a:cubicBezTo>
                    <a:pt x="2128" y="1994"/>
                    <a:pt x="2128" y="1991"/>
                    <a:pt x="2012" y="1988"/>
                  </a:cubicBezTo>
                  <a:close/>
                  <a:moveTo>
                    <a:pt x="63" y="1991"/>
                  </a:moveTo>
                  <a:cubicBezTo>
                    <a:pt x="3" y="1991"/>
                    <a:pt x="3" y="1991"/>
                    <a:pt x="3" y="1994"/>
                  </a:cubicBezTo>
                  <a:cubicBezTo>
                    <a:pt x="2" y="1998"/>
                    <a:pt x="1" y="2000"/>
                    <a:pt x="13" y="2000"/>
                  </a:cubicBezTo>
                  <a:cubicBezTo>
                    <a:pt x="21" y="2000"/>
                    <a:pt x="35" y="1999"/>
                    <a:pt x="60" y="1998"/>
                  </a:cubicBezTo>
                  <a:cubicBezTo>
                    <a:pt x="63" y="1994"/>
                    <a:pt x="63" y="1991"/>
                    <a:pt x="63" y="1991"/>
                  </a:cubicBezTo>
                  <a:close/>
                  <a:moveTo>
                    <a:pt x="825" y="2026"/>
                  </a:moveTo>
                  <a:cubicBezTo>
                    <a:pt x="843" y="2026"/>
                    <a:pt x="865" y="2026"/>
                    <a:pt x="884" y="2029"/>
                  </a:cubicBezTo>
                  <a:cubicBezTo>
                    <a:pt x="865" y="2032"/>
                    <a:pt x="843" y="2035"/>
                    <a:pt x="825" y="2035"/>
                  </a:cubicBezTo>
                  <a:cubicBezTo>
                    <a:pt x="765" y="2035"/>
                    <a:pt x="765" y="2032"/>
                    <a:pt x="765" y="2032"/>
                  </a:cubicBezTo>
                  <a:cubicBezTo>
                    <a:pt x="765" y="2029"/>
                    <a:pt x="765" y="2026"/>
                    <a:pt x="825" y="2026"/>
                  </a:cubicBezTo>
                  <a:close/>
                  <a:moveTo>
                    <a:pt x="467" y="2048"/>
                  </a:moveTo>
                  <a:cubicBezTo>
                    <a:pt x="448" y="2048"/>
                    <a:pt x="427" y="2051"/>
                    <a:pt x="408" y="2051"/>
                  </a:cubicBezTo>
                  <a:lnTo>
                    <a:pt x="408" y="2054"/>
                  </a:lnTo>
                  <a:cubicBezTo>
                    <a:pt x="467" y="2054"/>
                    <a:pt x="527" y="2051"/>
                    <a:pt x="527" y="2051"/>
                  </a:cubicBezTo>
                  <a:cubicBezTo>
                    <a:pt x="508" y="2051"/>
                    <a:pt x="486" y="2048"/>
                    <a:pt x="467" y="2048"/>
                  </a:cubicBezTo>
                  <a:close/>
                  <a:moveTo>
                    <a:pt x="640" y="2085"/>
                  </a:moveTo>
                  <a:lnTo>
                    <a:pt x="640" y="2088"/>
                  </a:lnTo>
                  <a:lnTo>
                    <a:pt x="580" y="2092"/>
                  </a:lnTo>
                  <a:lnTo>
                    <a:pt x="580" y="2088"/>
                  </a:lnTo>
                  <a:cubicBezTo>
                    <a:pt x="580" y="2085"/>
                    <a:pt x="580" y="2085"/>
                    <a:pt x="640" y="2085"/>
                  </a:cubicBezTo>
                  <a:close/>
                  <a:moveTo>
                    <a:pt x="608" y="2112"/>
                  </a:moveTo>
                  <a:cubicBezTo>
                    <a:pt x="631" y="2112"/>
                    <a:pt x="661" y="2113"/>
                    <a:pt x="696" y="2113"/>
                  </a:cubicBezTo>
                  <a:lnTo>
                    <a:pt x="693" y="2120"/>
                  </a:lnTo>
                  <a:cubicBezTo>
                    <a:pt x="682" y="2121"/>
                    <a:pt x="671" y="2121"/>
                    <a:pt x="659" y="2121"/>
                  </a:cubicBezTo>
                  <a:cubicBezTo>
                    <a:pt x="632" y="2121"/>
                    <a:pt x="604" y="2119"/>
                    <a:pt x="577" y="2117"/>
                  </a:cubicBezTo>
                  <a:cubicBezTo>
                    <a:pt x="535" y="2114"/>
                    <a:pt x="552" y="2112"/>
                    <a:pt x="608" y="2112"/>
                  </a:cubicBezTo>
                  <a:close/>
                  <a:moveTo>
                    <a:pt x="987" y="2139"/>
                  </a:moveTo>
                  <a:cubicBezTo>
                    <a:pt x="987" y="2141"/>
                    <a:pt x="1024" y="2146"/>
                    <a:pt x="1009" y="2146"/>
                  </a:cubicBezTo>
                  <a:cubicBezTo>
                    <a:pt x="1005" y="2146"/>
                    <a:pt x="998" y="2145"/>
                    <a:pt x="987" y="2145"/>
                  </a:cubicBezTo>
                  <a:lnTo>
                    <a:pt x="984" y="2148"/>
                  </a:lnTo>
                  <a:cubicBezTo>
                    <a:pt x="966" y="2148"/>
                    <a:pt x="947" y="2145"/>
                    <a:pt x="928" y="2139"/>
                  </a:cubicBezTo>
                  <a:close/>
                  <a:moveTo>
                    <a:pt x="743" y="2204"/>
                  </a:moveTo>
                  <a:cubicBezTo>
                    <a:pt x="781" y="2204"/>
                    <a:pt x="821" y="2204"/>
                    <a:pt x="859" y="2207"/>
                  </a:cubicBezTo>
                  <a:lnTo>
                    <a:pt x="859" y="2211"/>
                  </a:lnTo>
                  <a:cubicBezTo>
                    <a:pt x="799" y="2211"/>
                    <a:pt x="740" y="2207"/>
                    <a:pt x="740" y="2207"/>
                  </a:cubicBezTo>
                  <a:lnTo>
                    <a:pt x="743" y="2204"/>
                  </a:lnTo>
                  <a:close/>
                  <a:moveTo>
                    <a:pt x="475" y="2228"/>
                  </a:moveTo>
                  <a:cubicBezTo>
                    <a:pt x="490" y="2228"/>
                    <a:pt x="518" y="2228"/>
                    <a:pt x="561" y="2229"/>
                  </a:cubicBezTo>
                  <a:lnTo>
                    <a:pt x="677" y="2239"/>
                  </a:lnTo>
                  <a:cubicBezTo>
                    <a:pt x="677" y="2239"/>
                    <a:pt x="675" y="2240"/>
                    <a:pt x="671" y="2240"/>
                  </a:cubicBezTo>
                  <a:cubicBezTo>
                    <a:pt x="653" y="2240"/>
                    <a:pt x="598" y="2235"/>
                    <a:pt x="502" y="2233"/>
                  </a:cubicBezTo>
                  <a:lnTo>
                    <a:pt x="502" y="2236"/>
                  </a:lnTo>
                  <a:cubicBezTo>
                    <a:pt x="464" y="2230"/>
                    <a:pt x="450" y="2228"/>
                    <a:pt x="475" y="2228"/>
                  </a:cubicBezTo>
                  <a:close/>
                  <a:moveTo>
                    <a:pt x="727" y="2301"/>
                  </a:moveTo>
                  <a:cubicBezTo>
                    <a:pt x="787" y="2301"/>
                    <a:pt x="846" y="2305"/>
                    <a:pt x="906" y="2308"/>
                  </a:cubicBezTo>
                  <a:lnTo>
                    <a:pt x="903" y="2314"/>
                  </a:lnTo>
                  <a:lnTo>
                    <a:pt x="787" y="2308"/>
                  </a:lnTo>
                  <a:cubicBezTo>
                    <a:pt x="611" y="2301"/>
                    <a:pt x="611" y="2301"/>
                    <a:pt x="727" y="2301"/>
                  </a:cubicBezTo>
                  <a:close/>
                  <a:moveTo>
                    <a:pt x="608" y="2317"/>
                  </a:moveTo>
                  <a:lnTo>
                    <a:pt x="668" y="2323"/>
                  </a:lnTo>
                  <a:lnTo>
                    <a:pt x="608" y="2327"/>
                  </a:lnTo>
                  <a:cubicBezTo>
                    <a:pt x="549" y="2327"/>
                    <a:pt x="549" y="2323"/>
                    <a:pt x="549" y="2317"/>
                  </a:cubicBezTo>
                  <a:close/>
                  <a:moveTo>
                    <a:pt x="1003" y="2449"/>
                  </a:moveTo>
                  <a:cubicBezTo>
                    <a:pt x="944" y="2449"/>
                    <a:pt x="944" y="2452"/>
                    <a:pt x="944" y="2455"/>
                  </a:cubicBezTo>
                  <a:cubicBezTo>
                    <a:pt x="884" y="2461"/>
                    <a:pt x="944" y="2464"/>
                    <a:pt x="1003" y="2464"/>
                  </a:cubicBezTo>
                  <a:cubicBezTo>
                    <a:pt x="1060" y="2464"/>
                    <a:pt x="1063" y="2461"/>
                    <a:pt x="1063" y="2455"/>
                  </a:cubicBezTo>
                  <a:cubicBezTo>
                    <a:pt x="1044" y="2452"/>
                    <a:pt x="1025" y="2449"/>
                    <a:pt x="1003" y="2449"/>
                  </a:cubicBezTo>
                  <a:close/>
                  <a:moveTo>
                    <a:pt x="872" y="2472"/>
                  </a:moveTo>
                  <a:cubicBezTo>
                    <a:pt x="895" y="2472"/>
                    <a:pt x="918" y="2473"/>
                    <a:pt x="940" y="2477"/>
                  </a:cubicBezTo>
                  <a:cubicBezTo>
                    <a:pt x="940" y="2480"/>
                    <a:pt x="940" y="2483"/>
                    <a:pt x="940" y="2483"/>
                  </a:cubicBezTo>
                  <a:cubicBezTo>
                    <a:pt x="930" y="2484"/>
                    <a:pt x="920" y="2484"/>
                    <a:pt x="910" y="2484"/>
                  </a:cubicBezTo>
                  <a:cubicBezTo>
                    <a:pt x="881" y="2484"/>
                    <a:pt x="853" y="2481"/>
                    <a:pt x="825" y="2474"/>
                  </a:cubicBezTo>
                  <a:cubicBezTo>
                    <a:pt x="840" y="2473"/>
                    <a:pt x="856" y="2472"/>
                    <a:pt x="872" y="2472"/>
                  </a:cubicBezTo>
                  <a:close/>
                  <a:moveTo>
                    <a:pt x="521" y="2530"/>
                  </a:moveTo>
                  <a:lnTo>
                    <a:pt x="577" y="2540"/>
                  </a:lnTo>
                  <a:cubicBezTo>
                    <a:pt x="605" y="2547"/>
                    <a:pt x="635" y="2550"/>
                    <a:pt x="664" y="2550"/>
                  </a:cubicBezTo>
                  <a:cubicBezTo>
                    <a:pt x="674" y="2550"/>
                    <a:pt x="684" y="2550"/>
                    <a:pt x="693" y="2549"/>
                  </a:cubicBezTo>
                  <a:cubicBezTo>
                    <a:pt x="715" y="2549"/>
                    <a:pt x="734" y="2549"/>
                    <a:pt x="752" y="2552"/>
                  </a:cubicBezTo>
                  <a:lnTo>
                    <a:pt x="636" y="2552"/>
                  </a:lnTo>
                  <a:cubicBezTo>
                    <a:pt x="577" y="2549"/>
                    <a:pt x="518" y="2549"/>
                    <a:pt x="459" y="2549"/>
                  </a:cubicBezTo>
                  <a:lnTo>
                    <a:pt x="459" y="2549"/>
                  </a:lnTo>
                  <a:cubicBezTo>
                    <a:pt x="479" y="2547"/>
                    <a:pt x="499" y="2544"/>
                    <a:pt x="517" y="2540"/>
                  </a:cubicBezTo>
                  <a:lnTo>
                    <a:pt x="521" y="2530"/>
                  </a:lnTo>
                  <a:close/>
                  <a:moveTo>
                    <a:pt x="386" y="2649"/>
                  </a:moveTo>
                  <a:cubicBezTo>
                    <a:pt x="326" y="2649"/>
                    <a:pt x="326" y="2649"/>
                    <a:pt x="326" y="2652"/>
                  </a:cubicBezTo>
                  <a:lnTo>
                    <a:pt x="326" y="2656"/>
                  </a:lnTo>
                  <a:lnTo>
                    <a:pt x="386" y="2652"/>
                  </a:lnTo>
                  <a:lnTo>
                    <a:pt x="386" y="2649"/>
                  </a:lnTo>
                  <a:close/>
                  <a:moveTo>
                    <a:pt x="680" y="2656"/>
                  </a:moveTo>
                  <a:lnTo>
                    <a:pt x="680" y="2659"/>
                  </a:lnTo>
                  <a:cubicBezTo>
                    <a:pt x="641" y="2659"/>
                    <a:pt x="654" y="2660"/>
                    <a:pt x="685" y="2660"/>
                  </a:cubicBezTo>
                  <a:cubicBezTo>
                    <a:pt x="700" y="2660"/>
                    <a:pt x="720" y="2660"/>
                    <a:pt x="740" y="2659"/>
                  </a:cubicBezTo>
                  <a:lnTo>
                    <a:pt x="859" y="2659"/>
                  </a:lnTo>
                  <a:cubicBezTo>
                    <a:pt x="829" y="2663"/>
                    <a:pt x="799" y="2666"/>
                    <a:pt x="770" y="2666"/>
                  </a:cubicBezTo>
                  <a:cubicBezTo>
                    <a:pt x="759" y="2666"/>
                    <a:pt x="748" y="2666"/>
                    <a:pt x="737" y="2665"/>
                  </a:cubicBezTo>
                  <a:cubicBezTo>
                    <a:pt x="689" y="2666"/>
                    <a:pt x="661" y="2667"/>
                    <a:pt x="644" y="2667"/>
                  </a:cubicBezTo>
                  <a:cubicBezTo>
                    <a:pt x="621" y="2667"/>
                    <a:pt x="621" y="2666"/>
                    <a:pt x="621" y="2662"/>
                  </a:cubicBezTo>
                  <a:cubicBezTo>
                    <a:pt x="621" y="2659"/>
                    <a:pt x="621" y="2656"/>
                    <a:pt x="680" y="2656"/>
                  </a:cubicBezTo>
                  <a:close/>
                  <a:moveTo>
                    <a:pt x="674" y="2696"/>
                  </a:moveTo>
                  <a:cubicBezTo>
                    <a:pt x="696" y="2696"/>
                    <a:pt x="715" y="2699"/>
                    <a:pt x="734" y="2703"/>
                  </a:cubicBezTo>
                  <a:lnTo>
                    <a:pt x="674" y="2706"/>
                  </a:lnTo>
                  <a:cubicBezTo>
                    <a:pt x="615" y="2706"/>
                    <a:pt x="615" y="2703"/>
                    <a:pt x="615" y="2699"/>
                  </a:cubicBezTo>
                  <a:cubicBezTo>
                    <a:pt x="618" y="2696"/>
                    <a:pt x="615" y="2696"/>
                    <a:pt x="674" y="2696"/>
                  </a:cubicBezTo>
                  <a:close/>
                  <a:moveTo>
                    <a:pt x="1535" y="2704"/>
                  </a:moveTo>
                  <a:cubicBezTo>
                    <a:pt x="1524" y="2704"/>
                    <a:pt x="1512" y="2705"/>
                    <a:pt x="1501" y="2706"/>
                  </a:cubicBezTo>
                  <a:lnTo>
                    <a:pt x="1501" y="2709"/>
                  </a:lnTo>
                  <a:cubicBezTo>
                    <a:pt x="1501" y="2709"/>
                    <a:pt x="1558" y="2712"/>
                    <a:pt x="1617" y="2712"/>
                  </a:cubicBezTo>
                  <a:lnTo>
                    <a:pt x="1617" y="2709"/>
                  </a:lnTo>
                  <a:cubicBezTo>
                    <a:pt x="1591" y="2707"/>
                    <a:pt x="1563" y="2704"/>
                    <a:pt x="1535" y="2704"/>
                  </a:cubicBezTo>
                  <a:close/>
                  <a:moveTo>
                    <a:pt x="562" y="0"/>
                  </a:moveTo>
                  <a:cubicBezTo>
                    <a:pt x="504" y="0"/>
                    <a:pt x="446" y="3"/>
                    <a:pt x="389" y="8"/>
                  </a:cubicBezTo>
                  <a:cubicBezTo>
                    <a:pt x="326" y="20"/>
                    <a:pt x="267" y="29"/>
                    <a:pt x="386" y="29"/>
                  </a:cubicBezTo>
                  <a:cubicBezTo>
                    <a:pt x="405" y="29"/>
                    <a:pt x="423" y="33"/>
                    <a:pt x="442" y="36"/>
                  </a:cubicBezTo>
                  <a:cubicBezTo>
                    <a:pt x="423" y="39"/>
                    <a:pt x="405" y="42"/>
                    <a:pt x="383" y="42"/>
                  </a:cubicBezTo>
                  <a:cubicBezTo>
                    <a:pt x="323" y="42"/>
                    <a:pt x="323" y="55"/>
                    <a:pt x="320" y="73"/>
                  </a:cubicBezTo>
                  <a:cubicBezTo>
                    <a:pt x="317" y="92"/>
                    <a:pt x="317" y="102"/>
                    <a:pt x="257" y="105"/>
                  </a:cubicBezTo>
                  <a:cubicBezTo>
                    <a:pt x="198" y="108"/>
                    <a:pt x="198" y="111"/>
                    <a:pt x="198" y="111"/>
                  </a:cubicBezTo>
                  <a:cubicBezTo>
                    <a:pt x="257" y="111"/>
                    <a:pt x="254" y="130"/>
                    <a:pt x="251" y="155"/>
                  </a:cubicBezTo>
                  <a:cubicBezTo>
                    <a:pt x="248" y="177"/>
                    <a:pt x="245" y="199"/>
                    <a:pt x="304" y="199"/>
                  </a:cubicBezTo>
                  <a:lnTo>
                    <a:pt x="301" y="205"/>
                  </a:lnTo>
                  <a:cubicBezTo>
                    <a:pt x="245" y="205"/>
                    <a:pt x="242" y="211"/>
                    <a:pt x="242" y="218"/>
                  </a:cubicBezTo>
                  <a:cubicBezTo>
                    <a:pt x="301" y="224"/>
                    <a:pt x="298" y="230"/>
                    <a:pt x="298" y="230"/>
                  </a:cubicBezTo>
                  <a:cubicBezTo>
                    <a:pt x="239" y="230"/>
                    <a:pt x="239" y="233"/>
                    <a:pt x="239" y="243"/>
                  </a:cubicBezTo>
                  <a:cubicBezTo>
                    <a:pt x="239" y="249"/>
                    <a:pt x="239" y="252"/>
                    <a:pt x="295" y="252"/>
                  </a:cubicBezTo>
                  <a:cubicBezTo>
                    <a:pt x="295" y="255"/>
                    <a:pt x="292" y="277"/>
                    <a:pt x="232" y="286"/>
                  </a:cubicBezTo>
                  <a:cubicBezTo>
                    <a:pt x="173" y="290"/>
                    <a:pt x="232" y="293"/>
                    <a:pt x="289" y="296"/>
                  </a:cubicBezTo>
                  <a:cubicBezTo>
                    <a:pt x="329" y="296"/>
                    <a:pt x="370" y="296"/>
                    <a:pt x="408" y="302"/>
                  </a:cubicBezTo>
                  <a:lnTo>
                    <a:pt x="289" y="302"/>
                  </a:lnTo>
                  <a:cubicBezTo>
                    <a:pt x="264" y="301"/>
                    <a:pt x="250" y="300"/>
                    <a:pt x="241" y="300"/>
                  </a:cubicBezTo>
                  <a:cubicBezTo>
                    <a:pt x="229" y="300"/>
                    <a:pt x="229" y="302"/>
                    <a:pt x="229" y="305"/>
                  </a:cubicBezTo>
                  <a:cubicBezTo>
                    <a:pt x="229" y="308"/>
                    <a:pt x="229" y="312"/>
                    <a:pt x="229" y="312"/>
                  </a:cubicBezTo>
                  <a:cubicBezTo>
                    <a:pt x="289" y="312"/>
                    <a:pt x="286" y="330"/>
                    <a:pt x="282" y="352"/>
                  </a:cubicBezTo>
                  <a:cubicBezTo>
                    <a:pt x="279" y="380"/>
                    <a:pt x="276" y="390"/>
                    <a:pt x="336" y="390"/>
                  </a:cubicBezTo>
                  <a:cubicBezTo>
                    <a:pt x="395" y="390"/>
                    <a:pt x="395" y="393"/>
                    <a:pt x="336" y="406"/>
                  </a:cubicBezTo>
                  <a:cubicBezTo>
                    <a:pt x="154" y="424"/>
                    <a:pt x="154" y="424"/>
                    <a:pt x="213" y="427"/>
                  </a:cubicBezTo>
                  <a:cubicBezTo>
                    <a:pt x="242" y="425"/>
                    <a:pt x="269" y="423"/>
                    <a:pt x="297" y="423"/>
                  </a:cubicBezTo>
                  <a:cubicBezTo>
                    <a:pt x="309" y="423"/>
                    <a:pt x="321" y="423"/>
                    <a:pt x="333" y="424"/>
                  </a:cubicBezTo>
                  <a:cubicBezTo>
                    <a:pt x="448" y="424"/>
                    <a:pt x="448" y="427"/>
                    <a:pt x="329" y="431"/>
                  </a:cubicBezTo>
                  <a:cubicBezTo>
                    <a:pt x="213" y="431"/>
                    <a:pt x="267" y="478"/>
                    <a:pt x="383" y="481"/>
                  </a:cubicBezTo>
                  <a:lnTo>
                    <a:pt x="323" y="481"/>
                  </a:lnTo>
                  <a:cubicBezTo>
                    <a:pt x="264" y="481"/>
                    <a:pt x="264" y="484"/>
                    <a:pt x="264" y="500"/>
                  </a:cubicBezTo>
                  <a:cubicBezTo>
                    <a:pt x="260" y="506"/>
                    <a:pt x="260" y="509"/>
                    <a:pt x="260" y="509"/>
                  </a:cubicBezTo>
                  <a:cubicBezTo>
                    <a:pt x="380" y="509"/>
                    <a:pt x="317" y="528"/>
                    <a:pt x="257" y="528"/>
                  </a:cubicBezTo>
                  <a:cubicBezTo>
                    <a:pt x="198" y="531"/>
                    <a:pt x="198" y="531"/>
                    <a:pt x="198" y="537"/>
                  </a:cubicBezTo>
                  <a:cubicBezTo>
                    <a:pt x="314" y="547"/>
                    <a:pt x="254" y="562"/>
                    <a:pt x="195" y="562"/>
                  </a:cubicBezTo>
                  <a:cubicBezTo>
                    <a:pt x="195" y="562"/>
                    <a:pt x="195" y="565"/>
                    <a:pt x="195" y="568"/>
                  </a:cubicBezTo>
                  <a:cubicBezTo>
                    <a:pt x="251" y="572"/>
                    <a:pt x="251" y="581"/>
                    <a:pt x="251" y="584"/>
                  </a:cubicBezTo>
                  <a:cubicBezTo>
                    <a:pt x="251" y="591"/>
                    <a:pt x="249" y="595"/>
                    <a:pt x="274" y="595"/>
                  </a:cubicBezTo>
                  <a:cubicBezTo>
                    <a:pt x="282" y="595"/>
                    <a:pt x="293" y="594"/>
                    <a:pt x="307" y="594"/>
                  </a:cubicBezTo>
                  <a:cubicBezTo>
                    <a:pt x="324" y="592"/>
                    <a:pt x="341" y="592"/>
                    <a:pt x="358" y="592"/>
                  </a:cubicBezTo>
                  <a:cubicBezTo>
                    <a:pt x="381" y="592"/>
                    <a:pt x="405" y="593"/>
                    <a:pt x="427" y="597"/>
                  </a:cubicBezTo>
                  <a:lnTo>
                    <a:pt x="367" y="597"/>
                  </a:lnTo>
                  <a:cubicBezTo>
                    <a:pt x="307" y="597"/>
                    <a:pt x="307" y="606"/>
                    <a:pt x="304" y="619"/>
                  </a:cubicBezTo>
                  <a:cubicBezTo>
                    <a:pt x="304" y="634"/>
                    <a:pt x="301" y="641"/>
                    <a:pt x="242" y="644"/>
                  </a:cubicBezTo>
                  <a:lnTo>
                    <a:pt x="301" y="647"/>
                  </a:lnTo>
                  <a:cubicBezTo>
                    <a:pt x="361" y="650"/>
                    <a:pt x="361" y="653"/>
                    <a:pt x="301" y="653"/>
                  </a:cubicBezTo>
                  <a:cubicBezTo>
                    <a:pt x="242" y="656"/>
                    <a:pt x="239" y="672"/>
                    <a:pt x="298" y="678"/>
                  </a:cubicBezTo>
                  <a:cubicBezTo>
                    <a:pt x="298" y="681"/>
                    <a:pt x="298" y="684"/>
                    <a:pt x="298" y="684"/>
                  </a:cubicBezTo>
                  <a:cubicBezTo>
                    <a:pt x="179" y="688"/>
                    <a:pt x="176" y="697"/>
                    <a:pt x="295" y="700"/>
                  </a:cubicBezTo>
                  <a:cubicBezTo>
                    <a:pt x="235" y="700"/>
                    <a:pt x="235" y="703"/>
                    <a:pt x="235" y="706"/>
                  </a:cubicBezTo>
                  <a:cubicBezTo>
                    <a:pt x="292" y="713"/>
                    <a:pt x="292" y="725"/>
                    <a:pt x="232" y="725"/>
                  </a:cubicBezTo>
                  <a:lnTo>
                    <a:pt x="232" y="728"/>
                  </a:lnTo>
                  <a:cubicBezTo>
                    <a:pt x="289" y="731"/>
                    <a:pt x="289" y="735"/>
                    <a:pt x="289" y="738"/>
                  </a:cubicBezTo>
                  <a:cubicBezTo>
                    <a:pt x="289" y="741"/>
                    <a:pt x="289" y="744"/>
                    <a:pt x="348" y="747"/>
                  </a:cubicBezTo>
                  <a:cubicBezTo>
                    <a:pt x="405" y="753"/>
                    <a:pt x="405" y="757"/>
                    <a:pt x="405" y="757"/>
                  </a:cubicBezTo>
                  <a:cubicBezTo>
                    <a:pt x="367" y="757"/>
                    <a:pt x="326" y="757"/>
                    <a:pt x="289" y="753"/>
                  </a:cubicBezTo>
                  <a:cubicBezTo>
                    <a:pt x="274" y="751"/>
                    <a:pt x="263" y="750"/>
                    <a:pt x="256" y="750"/>
                  </a:cubicBezTo>
                  <a:cubicBezTo>
                    <a:pt x="236" y="750"/>
                    <a:pt x="258" y="759"/>
                    <a:pt x="345" y="766"/>
                  </a:cubicBezTo>
                  <a:cubicBezTo>
                    <a:pt x="409" y="771"/>
                    <a:pt x="438" y="773"/>
                    <a:pt x="431" y="773"/>
                  </a:cubicBezTo>
                  <a:cubicBezTo>
                    <a:pt x="426" y="773"/>
                    <a:pt x="397" y="772"/>
                    <a:pt x="345" y="769"/>
                  </a:cubicBezTo>
                  <a:cubicBezTo>
                    <a:pt x="311" y="767"/>
                    <a:pt x="276" y="765"/>
                    <a:pt x="265" y="765"/>
                  </a:cubicBezTo>
                  <a:cubicBezTo>
                    <a:pt x="256" y="765"/>
                    <a:pt x="260" y="766"/>
                    <a:pt x="286" y="769"/>
                  </a:cubicBezTo>
                  <a:cubicBezTo>
                    <a:pt x="286" y="769"/>
                    <a:pt x="286" y="775"/>
                    <a:pt x="345" y="775"/>
                  </a:cubicBezTo>
                  <a:cubicBezTo>
                    <a:pt x="342" y="778"/>
                    <a:pt x="342" y="782"/>
                    <a:pt x="342" y="785"/>
                  </a:cubicBezTo>
                  <a:cubicBezTo>
                    <a:pt x="282" y="791"/>
                    <a:pt x="282" y="794"/>
                    <a:pt x="282" y="797"/>
                  </a:cubicBezTo>
                  <a:cubicBezTo>
                    <a:pt x="339" y="800"/>
                    <a:pt x="339" y="800"/>
                    <a:pt x="279" y="804"/>
                  </a:cubicBezTo>
                  <a:cubicBezTo>
                    <a:pt x="223" y="804"/>
                    <a:pt x="220" y="807"/>
                    <a:pt x="339" y="807"/>
                  </a:cubicBezTo>
                  <a:cubicBezTo>
                    <a:pt x="398" y="810"/>
                    <a:pt x="398" y="813"/>
                    <a:pt x="339" y="816"/>
                  </a:cubicBezTo>
                  <a:cubicBezTo>
                    <a:pt x="220" y="816"/>
                    <a:pt x="220" y="819"/>
                    <a:pt x="279" y="819"/>
                  </a:cubicBezTo>
                  <a:cubicBezTo>
                    <a:pt x="336" y="822"/>
                    <a:pt x="336" y="825"/>
                    <a:pt x="336" y="825"/>
                  </a:cubicBezTo>
                  <a:cubicBezTo>
                    <a:pt x="276" y="825"/>
                    <a:pt x="273" y="857"/>
                    <a:pt x="270" y="885"/>
                  </a:cubicBezTo>
                  <a:cubicBezTo>
                    <a:pt x="297" y="890"/>
                    <a:pt x="327" y="893"/>
                    <a:pt x="355" y="893"/>
                  </a:cubicBezTo>
                  <a:cubicBezTo>
                    <a:pt x="365" y="893"/>
                    <a:pt x="376" y="892"/>
                    <a:pt x="386" y="891"/>
                  </a:cubicBezTo>
                  <a:cubicBezTo>
                    <a:pt x="505" y="891"/>
                    <a:pt x="445" y="891"/>
                    <a:pt x="386" y="894"/>
                  </a:cubicBezTo>
                  <a:cubicBezTo>
                    <a:pt x="241" y="897"/>
                    <a:pt x="214" y="902"/>
                    <a:pt x="303" y="902"/>
                  </a:cubicBezTo>
                  <a:cubicBezTo>
                    <a:pt x="324" y="902"/>
                    <a:pt x="352" y="901"/>
                    <a:pt x="386" y="901"/>
                  </a:cubicBezTo>
                  <a:cubicBezTo>
                    <a:pt x="435" y="899"/>
                    <a:pt x="464" y="899"/>
                    <a:pt x="472" y="899"/>
                  </a:cubicBezTo>
                  <a:cubicBezTo>
                    <a:pt x="484" y="899"/>
                    <a:pt x="456" y="900"/>
                    <a:pt x="386" y="904"/>
                  </a:cubicBezTo>
                  <a:cubicBezTo>
                    <a:pt x="326" y="907"/>
                    <a:pt x="326" y="907"/>
                    <a:pt x="383" y="910"/>
                  </a:cubicBezTo>
                  <a:cubicBezTo>
                    <a:pt x="442" y="910"/>
                    <a:pt x="442" y="913"/>
                    <a:pt x="383" y="913"/>
                  </a:cubicBezTo>
                  <a:cubicBezTo>
                    <a:pt x="323" y="916"/>
                    <a:pt x="264" y="919"/>
                    <a:pt x="323" y="919"/>
                  </a:cubicBezTo>
                  <a:cubicBezTo>
                    <a:pt x="323" y="919"/>
                    <a:pt x="323" y="923"/>
                    <a:pt x="264" y="929"/>
                  </a:cubicBezTo>
                  <a:cubicBezTo>
                    <a:pt x="204" y="932"/>
                    <a:pt x="264" y="935"/>
                    <a:pt x="323" y="938"/>
                  </a:cubicBezTo>
                  <a:cubicBezTo>
                    <a:pt x="410" y="945"/>
                    <a:pt x="432" y="949"/>
                    <a:pt x="387" y="949"/>
                  </a:cubicBezTo>
                  <a:cubicBezTo>
                    <a:pt x="372" y="949"/>
                    <a:pt x="350" y="948"/>
                    <a:pt x="320" y="948"/>
                  </a:cubicBezTo>
                  <a:cubicBezTo>
                    <a:pt x="310" y="947"/>
                    <a:pt x="300" y="947"/>
                    <a:pt x="293" y="947"/>
                  </a:cubicBezTo>
                  <a:cubicBezTo>
                    <a:pt x="215" y="947"/>
                    <a:pt x="271" y="961"/>
                    <a:pt x="376" y="963"/>
                  </a:cubicBezTo>
                  <a:cubicBezTo>
                    <a:pt x="495" y="966"/>
                    <a:pt x="495" y="966"/>
                    <a:pt x="436" y="966"/>
                  </a:cubicBezTo>
                  <a:cubicBezTo>
                    <a:pt x="376" y="966"/>
                    <a:pt x="376" y="970"/>
                    <a:pt x="376" y="970"/>
                  </a:cubicBezTo>
                  <a:cubicBezTo>
                    <a:pt x="376" y="973"/>
                    <a:pt x="376" y="976"/>
                    <a:pt x="317" y="976"/>
                  </a:cubicBezTo>
                  <a:cubicBezTo>
                    <a:pt x="317" y="976"/>
                    <a:pt x="317" y="979"/>
                    <a:pt x="373" y="985"/>
                  </a:cubicBezTo>
                  <a:cubicBezTo>
                    <a:pt x="492" y="992"/>
                    <a:pt x="430" y="1001"/>
                    <a:pt x="314" y="1004"/>
                  </a:cubicBezTo>
                  <a:lnTo>
                    <a:pt x="370" y="1013"/>
                  </a:lnTo>
                  <a:cubicBezTo>
                    <a:pt x="489" y="1017"/>
                    <a:pt x="546" y="1020"/>
                    <a:pt x="430" y="1020"/>
                  </a:cubicBezTo>
                  <a:lnTo>
                    <a:pt x="370" y="1020"/>
                  </a:lnTo>
                  <a:cubicBezTo>
                    <a:pt x="486" y="1023"/>
                    <a:pt x="427" y="1035"/>
                    <a:pt x="307" y="1035"/>
                  </a:cubicBezTo>
                  <a:cubicBezTo>
                    <a:pt x="248" y="1035"/>
                    <a:pt x="248" y="1035"/>
                    <a:pt x="248" y="1039"/>
                  </a:cubicBezTo>
                  <a:lnTo>
                    <a:pt x="307" y="1039"/>
                  </a:lnTo>
                  <a:cubicBezTo>
                    <a:pt x="319" y="1038"/>
                    <a:pt x="331" y="1037"/>
                    <a:pt x="343" y="1037"/>
                  </a:cubicBezTo>
                  <a:cubicBezTo>
                    <a:pt x="370" y="1037"/>
                    <a:pt x="398" y="1039"/>
                    <a:pt x="427" y="1042"/>
                  </a:cubicBezTo>
                  <a:cubicBezTo>
                    <a:pt x="427" y="1045"/>
                    <a:pt x="423" y="1048"/>
                    <a:pt x="367" y="1048"/>
                  </a:cubicBezTo>
                  <a:cubicBezTo>
                    <a:pt x="307" y="1051"/>
                    <a:pt x="248" y="1054"/>
                    <a:pt x="304" y="1054"/>
                  </a:cubicBezTo>
                  <a:cubicBezTo>
                    <a:pt x="304" y="1054"/>
                    <a:pt x="304" y="1057"/>
                    <a:pt x="245" y="1061"/>
                  </a:cubicBezTo>
                  <a:lnTo>
                    <a:pt x="245" y="1073"/>
                  </a:lnTo>
                  <a:cubicBezTo>
                    <a:pt x="304" y="1076"/>
                    <a:pt x="301" y="1082"/>
                    <a:pt x="242" y="1082"/>
                  </a:cubicBezTo>
                  <a:cubicBezTo>
                    <a:pt x="242" y="1082"/>
                    <a:pt x="242" y="1089"/>
                    <a:pt x="301" y="1092"/>
                  </a:cubicBezTo>
                  <a:cubicBezTo>
                    <a:pt x="301" y="1101"/>
                    <a:pt x="298" y="1104"/>
                    <a:pt x="242" y="1104"/>
                  </a:cubicBezTo>
                  <a:cubicBezTo>
                    <a:pt x="182" y="1104"/>
                    <a:pt x="182" y="1104"/>
                    <a:pt x="239" y="1108"/>
                  </a:cubicBezTo>
                  <a:cubicBezTo>
                    <a:pt x="298" y="1108"/>
                    <a:pt x="298" y="1111"/>
                    <a:pt x="298" y="1114"/>
                  </a:cubicBezTo>
                  <a:cubicBezTo>
                    <a:pt x="298" y="1117"/>
                    <a:pt x="298" y="1120"/>
                    <a:pt x="298" y="1120"/>
                  </a:cubicBezTo>
                  <a:cubicBezTo>
                    <a:pt x="358" y="1120"/>
                    <a:pt x="358" y="1120"/>
                    <a:pt x="354" y="1123"/>
                  </a:cubicBezTo>
                  <a:cubicBezTo>
                    <a:pt x="354" y="1126"/>
                    <a:pt x="295" y="1136"/>
                    <a:pt x="295" y="1139"/>
                  </a:cubicBezTo>
                  <a:cubicBezTo>
                    <a:pt x="293" y="1145"/>
                    <a:pt x="292" y="1147"/>
                    <a:pt x="307" y="1147"/>
                  </a:cubicBezTo>
                  <a:cubicBezTo>
                    <a:pt x="316" y="1147"/>
                    <a:pt x="330" y="1146"/>
                    <a:pt x="351" y="1145"/>
                  </a:cubicBezTo>
                  <a:cubicBezTo>
                    <a:pt x="353" y="1144"/>
                    <a:pt x="363" y="1143"/>
                    <a:pt x="371" y="1143"/>
                  </a:cubicBezTo>
                  <a:cubicBezTo>
                    <a:pt x="381" y="1143"/>
                    <a:pt x="386" y="1145"/>
                    <a:pt x="351" y="1148"/>
                  </a:cubicBezTo>
                  <a:cubicBezTo>
                    <a:pt x="351" y="1151"/>
                    <a:pt x="292" y="1161"/>
                    <a:pt x="289" y="1170"/>
                  </a:cubicBezTo>
                  <a:cubicBezTo>
                    <a:pt x="289" y="1183"/>
                    <a:pt x="289" y="1183"/>
                    <a:pt x="348" y="1183"/>
                  </a:cubicBezTo>
                  <a:cubicBezTo>
                    <a:pt x="380" y="1182"/>
                    <a:pt x="403" y="1181"/>
                    <a:pt x="418" y="1181"/>
                  </a:cubicBezTo>
                  <a:cubicBezTo>
                    <a:pt x="457" y="1181"/>
                    <a:pt x="433" y="1184"/>
                    <a:pt x="348" y="1189"/>
                  </a:cubicBezTo>
                  <a:cubicBezTo>
                    <a:pt x="229" y="1195"/>
                    <a:pt x="226" y="1198"/>
                    <a:pt x="286" y="1198"/>
                  </a:cubicBezTo>
                  <a:cubicBezTo>
                    <a:pt x="345" y="1202"/>
                    <a:pt x="345" y="1202"/>
                    <a:pt x="345" y="1205"/>
                  </a:cubicBezTo>
                  <a:cubicBezTo>
                    <a:pt x="286" y="1205"/>
                    <a:pt x="286" y="1208"/>
                    <a:pt x="342" y="1214"/>
                  </a:cubicBezTo>
                  <a:cubicBezTo>
                    <a:pt x="342" y="1217"/>
                    <a:pt x="342" y="1217"/>
                    <a:pt x="282" y="1217"/>
                  </a:cubicBezTo>
                  <a:lnTo>
                    <a:pt x="282" y="1223"/>
                  </a:lnTo>
                  <a:cubicBezTo>
                    <a:pt x="401" y="1230"/>
                    <a:pt x="339" y="1249"/>
                    <a:pt x="279" y="1252"/>
                  </a:cubicBezTo>
                  <a:cubicBezTo>
                    <a:pt x="279" y="1252"/>
                    <a:pt x="279" y="1255"/>
                    <a:pt x="339" y="1258"/>
                  </a:cubicBezTo>
                  <a:cubicBezTo>
                    <a:pt x="455" y="1261"/>
                    <a:pt x="455" y="1264"/>
                    <a:pt x="336" y="1264"/>
                  </a:cubicBezTo>
                  <a:cubicBezTo>
                    <a:pt x="220" y="1264"/>
                    <a:pt x="220" y="1264"/>
                    <a:pt x="336" y="1267"/>
                  </a:cubicBezTo>
                  <a:cubicBezTo>
                    <a:pt x="391" y="1270"/>
                    <a:pt x="392" y="1286"/>
                    <a:pt x="301" y="1286"/>
                  </a:cubicBezTo>
                  <a:cubicBezTo>
                    <a:pt x="293" y="1286"/>
                    <a:pt x="285" y="1286"/>
                    <a:pt x="276" y="1286"/>
                  </a:cubicBezTo>
                  <a:lnTo>
                    <a:pt x="157" y="1286"/>
                  </a:lnTo>
                  <a:cubicBezTo>
                    <a:pt x="217" y="1289"/>
                    <a:pt x="213" y="1292"/>
                    <a:pt x="213" y="1292"/>
                  </a:cubicBezTo>
                  <a:cubicBezTo>
                    <a:pt x="273" y="1292"/>
                    <a:pt x="273" y="1296"/>
                    <a:pt x="273" y="1305"/>
                  </a:cubicBezTo>
                  <a:cubicBezTo>
                    <a:pt x="270" y="1311"/>
                    <a:pt x="329" y="1324"/>
                    <a:pt x="326" y="1330"/>
                  </a:cubicBezTo>
                  <a:cubicBezTo>
                    <a:pt x="326" y="1336"/>
                    <a:pt x="326" y="1346"/>
                    <a:pt x="267" y="1349"/>
                  </a:cubicBezTo>
                  <a:cubicBezTo>
                    <a:pt x="267" y="1352"/>
                    <a:pt x="264" y="1355"/>
                    <a:pt x="323" y="1364"/>
                  </a:cubicBezTo>
                  <a:cubicBezTo>
                    <a:pt x="383" y="1368"/>
                    <a:pt x="380" y="1374"/>
                    <a:pt x="323" y="1374"/>
                  </a:cubicBezTo>
                  <a:lnTo>
                    <a:pt x="320" y="1377"/>
                  </a:lnTo>
                  <a:cubicBezTo>
                    <a:pt x="380" y="1383"/>
                    <a:pt x="380" y="1386"/>
                    <a:pt x="380" y="1386"/>
                  </a:cubicBezTo>
                  <a:cubicBezTo>
                    <a:pt x="320" y="1386"/>
                    <a:pt x="260" y="1390"/>
                    <a:pt x="320" y="1393"/>
                  </a:cubicBezTo>
                  <a:cubicBezTo>
                    <a:pt x="380" y="1393"/>
                    <a:pt x="376" y="1396"/>
                    <a:pt x="376" y="1402"/>
                  </a:cubicBezTo>
                  <a:cubicBezTo>
                    <a:pt x="317" y="1408"/>
                    <a:pt x="301" y="1515"/>
                    <a:pt x="361" y="1515"/>
                  </a:cubicBezTo>
                  <a:cubicBezTo>
                    <a:pt x="361" y="1515"/>
                    <a:pt x="361" y="1518"/>
                    <a:pt x="361" y="1524"/>
                  </a:cubicBezTo>
                  <a:cubicBezTo>
                    <a:pt x="361" y="1527"/>
                    <a:pt x="358" y="1534"/>
                    <a:pt x="358" y="1534"/>
                  </a:cubicBezTo>
                  <a:cubicBezTo>
                    <a:pt x="242" y="1534"/>
                    <a:pt x="298" y="1553"/>
                    <a:pt x="354" y="1562"/>
                  </a:cubicBezTo>
                  <a:cubicBezTo>
                    <a:pt x="414" y="1565"/>
                    <a:pt x="414" y="1568"/>
                    <a:pt x="414" y="1571"/>
                  </a:cubicBezTo>
                  <a:cubicBezTo>
                    <a:pt x="295" y="1571"/>
                    <a:pt x="295" y="1581"/>
                    <a:pt x="351" y="1587"/>
                  </a:cubicBezTo>
                  <a:cubicBezTo>
                    <a:pt x="470" y="1590"/>
                    <a:pt x="470" y="1593"/>
                    <a:pt x="351" y="1593"/>
                  </a:cubicBezTo>
                  <a:cubicBezTo>
                    <a:pt x="232" y="1593"/>
                    <a:pt x="232" y="1600"/>
                    <a:pt x="408" y="1606"/>
                  </a:cubicBezTo>
                  <a:cubicBezTo>
                    <a:pt x="467" y="1609"/>
                    <a:pt x="467" y="1609"/>
                    <a:pt x="408" y="1612"/>
                  </a:cubicBezTo>
                  <a:cubicBezTo>
                    <a:pt x="289" y="1615"/>
                    <a:pt x="289" y="1618"/>
                    <a:pt x="348" y="1618"/>
                  </a:cubicBezTo>
                  <a:cubicBezTo>
                    <a:pt x="464" y="1625"/>
                    <a:pt x="464" y="1628"/>
                    <a:pt x="345" y="1631"/>
                  </a:cubicBezTo>
                  <a:cubicBezTo>
                    <a:pt x="226" y="1637"/>
                    <a:pt x="226" y="1637"/>
                    <a:pt x="345" y="1640"/>
                  </a:cubicBezTo>
                  <a:cubicBezTo>
                    <a:pt x="461" y="1643"/>
                    <a:pt x="461" y="1656"/>
                    <a:pt x="342" y="1659"/>
                  </a:cubicBezTo>
                  <a:cubicBezTo>
                    <a:pt x="342" y="1662"/>
                    <a:pt x="282" y="1665"/>
                    <a:pt x="342" y="1665"/>
                  </a:cubicBezTo>
                  <a:lnTo>
                    <a:pt x="282" y="1668"/>
                  </a:lnTo>
                  <a:lnTo>
                    <a:pt x="282" y="1675"/>
                  </a:lnTo>
                  <a:lnTo>
                    <a:pt x="339" y="1675"/>
                  </a:lnTo>
                  <a:cubicBezTo>
                    <a:pt x="339" y="1678"/>
                    <a:pt x="279" y="1697"/>
                    <a:pt x="276" y="1722"/>
                  </a:cubicBezTo>
                  <a:cubicBezTo>
                    <a:pt x="271" y="1751"/>
                    <a:pt x="270" y="1760"/>
                    <a:pt x="307" y="1760"/>
                  </a:cubicBezTo>
                  <a:cubicBezTo>
                    <a:pt x="313" y="1760"/>
                    <a:pt x="321" y="1760"/>
                    <a:pt x="329" y="1759"/>
                  </a:cubicBezTo>
                  <a:cubicBezTo>
                    <a:pt x="352" y="1759"/>
                    <a:pt x="370" y="1758"/>
                    <a:pt x="384" y="1758"/>
                  </a:cubicBezTo>
                  <a:cubicBezTo>
                    <a:pt x="443" y="1758"/>
                    <a:pt x="423" y="1763"/>
                    <a:pt x="326" y="1766"/>
                  </a:cubicBezTo>
                  <a:cubicBezTo>
                    <a:pt x="326" y="1769"/>
                    <a:pt x="267" y="1775"/>
                    <a:pt x="267" y="1781"/>
                  </a:cubicBezTo>
                  <a:cubicBezTo>
                    <a:pt x="267" y="1788"/>
                    <a:pt x="264" y="1794"/>
                    <a:pt x="204" y="1794"/>
                  </a:cubicBezTo>
                  <a:lnTo>
                    <a:pt x="204" y="1800"/>
                  </a:lnTo>
                  <a:cubicBezTo>
                    <a:pt x="323" y="1806"/>
                    <a:pt x="320" y="1825"/>
                    <a:pt x="260" y="1835"/>
                  </a:cubicBezTo>
                  <a:cubicBezTo>
                    <a:pt x="257" y="1841"/>
                    <a:pt x="257" y="1844"/>
                    <a:pt x="317" y="1850"/>
                  </a:cubicBezTo>
                  <a:cubicBezTo>
                    <a:pt x="373" y="1856"/>
                    <a:pt x="373" y="1856"/>
                    <a:pt x="314" y="1860"/>
                  </a:cubicBezTo>
                  <a:cubicBezTo>
                    <a:pt x="254" y="1860"/>
                    <a:pt x="195" y="1878"/>
                    <a:pt x="311" y="1878"/>
                  </a:cubicBezTo>
                  <a:lnTo>
                    <a:pt x="251" y="1885"/>
                  </a:lnTo>
                  <a:cubicBezTo>
                    <a:pt x="191" y="1888"/>
                    <a:pt x="251" y="1891"/>
                    <a:pt x="311" y="1891"/>
                  </a:cubicBezTo>
                  <a:cubicBezTo>
                    <a:pt x="430" y="1891"/>
                    <a:pt x="430" y="1894"/>
                    <a:pt x="251" y="1897"/>
                  </a:cubicBezTo>
                  <a:cubicBezTo>
                    <a:pt x="132" y="1897"/>
                    <a:pt x="132" y="1900"/>
                    <a:pt x="191" y="1900"/>
                  </a:cubicBezTo>
                  <a:cubicBezTo>
                    <a:pt x="251" y="1903"/>
                    <a:pt x="307" y="1907"/>
                    <a:pt x="248" y="1910"/>
                  </a:cubicBezTo>
                  <a:cubicBezTo>
                    <a:pt x="248" y="1913"/>
                    <a:pt x="248" y="1916"/>
                    <a:pt x="367" y="1916"/>
                  </a:cubicBezTo>
                  <a:cubicBezTo>
                    <a:pt x="427" y="1916"/>
                    <a:pt x="427" y="1919"/>
                    <a:pt x="423" y="1922"/>
                  </a:cubicBezTo>
                  <a:cubicBezTo>
                    <a:pt x="367" y="1922"/>
                    <a:pt x="367" y="1922"/>
                    <a:pt x="307" y="1919"/>
                  </a:cubicBezTo>
                  <a:cubicBezTo>
                    <a:pt x="307" y="1920"/>
                    <a:pt x="307" y="1923"/>
                    <a:pt x="307" y="1925"/>
                  </a:cubicBezTo>
                  <a:cubicBezTo>
                    <a:pt x="277" y="1932"/>
                    <a:pt x="246" y="1936"/>
                    <a:pt x="216" y="1936"/>
                  </a:cubicBezTo>
                  <a:cubicBezTo>
                    <a:pt x="206" y="1936"/>
                    <a:pt x="195" y="1936"/>
                    <a:pt x="185" y="1935"/>
                  </a:cubicBezTo>
                  <a:cubicBezTo>
                    <a:pt x="143" y="1937"/>
                    <a:pt x="131" y="1939"/>
                    <a:pt x="169" y="1939"/>
                  </a:cubicBezTo>
                  <a:cubicBezTo>
                    <a:pt x="185" y="1939"/>
                    <a:pt x="210" y="1939"/>
                    <a:pt x="245" y="1938"/>
                  </a:cubicBezTo>
                  <a:cubicBezTo>
                    <a:pt x="364" y="1938"/>
                    <a:pt x="364" y="1938"/>
                    <a:pt x="364" y="1944"/>
                  </a:cubicBezTo>
                  <a:cubicBezTo>
                    <a:pt x="361" y="1947"/>
                    <a:pt x="361" y="1951"/>
                    <a:pt x="301" y="1951"/>
                  </a:cubicBezTo>
                  <a:cubicBezTo>
                    <a:pt x="245" y="1951"/>
                    <a:pt x="245" y="1951"/>
                    <a:pt x="242" y="1957"/>
                  </a:cubicBezTo>
                  <a:cubicBezTo>
                    <a:pt x="242" y="1966"/>
                    <a:pt x="417" y="1979"/>
                    <a:pt x="536" y="1982"/>
                  </a:cubicBezTo>
                  <a:cubicBezTo>
                    <a:pt x="652" y="1982"/>
                    <a:pt x="652" y="1982"/>
                    <a:pt x="533" y="1985"/>
                  </a:cubicBezTo>
                  <a:cubicBezTo>
                    <a:pt x="477" y="1985"/>
                    <a:pt x="474" y="1988"/>
                    <a:pt x="474" y="1991"/>
                  </a:cubicBezTo>
                  <a:cubicBezTo>
                    <a:pt x="513" y="1991"/>
                    <a:pt x="500" y="1993"/>
                    <a:pt x="487" y="1993"/>
                  </a:cubicBezTo>
                  <a:cubicBezTo>
                    <a:pt x="480" y="1993"/>
                    <a:pt x="474" y="1992"/>
                    <a:pt x="474" y="1991"/>
                  </a:cubicBezTo>
                  <a:cubicBezTo>
                    <a:pt x="414" y="1991"/>
                    <a:pt x="417" y="1988"/>
                    <a:pt x="417" y="1985"/>
                  </a:cubicBezTo>
                  <a:lnTo>
                    <a:pt x="358" y="1985"/>
                  </a:lnTo>
                  <a:cubicBezTo>
                    <a:pt x="239" y="1988"/>
                    <a:pt x="239" y="1991"/>
                    <a:pt x="354" y="1994"/>
                  </a:cubicBezTo>
                  <a:cubicBezTo>
                    <a:pt x="414" y="1998"/>
                    <a:pt x="414" y="1998"/>
                    <a:pt x="354" y="2001"/>
                  </a:cubicBezTo>
                  <a:cubicBezTo>
                    <a:pt x="295" y="2004"/>
                    <a:pt x="235" y="2007"/>
                    <a:pt x="295" y="2007"/>
                  </a:cubicBezTo>
                  <a:cubicBezTo>
                    <a:pt x="295" y="2007"/>
                    <a:pt x="295" y="2013"/>
                    <a:pt x="235" y="2016"/>
                  </a:cubicBezTo>
                  <a:cubicBezTo>
                    <a:pt x="232" y="2023"/>
                    <a:pt x="232" y="2026"/>
                    <a:pt x="292" y="2026"/>
                  </a:cubicBezTo>
                  <a:cubicBezTo>
                    <a:pt x="351" y="2026"/>
                    <a:pt x="351" y="2029"/>
                    <a:pt x="351" y="2032"/>
                  </a:cubicBezTo>
                  <a:cubicBezTo>
                    <a:pt x="351" y="2035"/>
                    <a:pt x="348" y="2038"/>
                    <a:pt x="408" y="2038"/>
                  </a:cubicBezTo>
                  <a:cubicBezTo>
                    <a:pt x="418" y="2037"/>
                    <a:pt x="428" y="2037"/>
                    <a:pt x="438" y="2037"/>
                  </a:cubicBezTo>
                  <a:cubicBezTo>
                    <a:pt x="467" y="2037"/>
                    <a:pt x="496" y="2041"/>
                    <a:pt x="527" y="2048"/>
                  </a:cubicBezTo>
                  <a:cubicBezTo>
                    <a:pt x="583" y="2057"/>
                    <a:pt x="583" y="2057"/>
                    <a:pt x="464" y="2060"/>
                  </a:cubicBezTo>
                  <a:cubicBezTo>
                    <a:pt x="405" y="2060"/>
                    <a:pt x="405" y="2063"/>
                    <a:pt x="405" y="2066"/>
                  </a:cubicBezTo>
                  <a:cubicBezTo>
                    <a:pt x="405" y="2066"/>
                    <a:pt x="405" y="2070"/>
                    <a:pt x="345" y="2073"/>
                  </a:cubicBezTo>
                  <a:cubicBezTo>
                    <a:pt x="286" y="2076"/>
                    <a:pt x="345" y="2076"/>
                    <a:pt x="405" y="2076"/>
                  </a:cubicBezTo>
                  <a:lnTo>
                    <a:pt x="524" y="2076"/>
                  </a:lnTo>
                  <a:cubicBezTo>
                    <a:pt x="521" y="2079"/>
                    <a:pt x="405" y="2082"/>
                    <a:pt x="345" y="2082"/>
                  </a:cubicBezTo>
                  <a:cubicBezTo>
                    <a:pt x="226" y="2085"/>
                    <a:pt x="226" y="2085"/>
                    <a:pt x="345" y="2085"/>
                  </a:cubicBezTo>
                  <a:cubicBezTo>
                    <a:pt x="401" y="2085"/>
                    <a:pt x="461" y="2088"/>
                    <a:pt x="401" y="2095"/>
                  </a:cubicBezTo>
                  <a:cubicBezTo>
                    <a:pt x="401" y="2101"/>
                    <a:pt x="398" y="2107"/>
                    <a:pt x="342" y="2107"/>
                  </a:cubicBezTo>
                  <a:cubicBezTo>
                    <a:pt x="282" y="2110"/>
                    <a:pt x="339" y="2113"/>
                    <a:pt x="339" y="2113"/>
                  </a:cubicBezTo>
                  <a:cubicBezTo>
                    <a:pt x="398" y="2117"/>
                    <a:pt x="398" y="2120"/>
                    <a:pt x="339" y="2129"/>
                  </a:cubicBezTo>
                  <a:cubicBezTo>
                    <a:pt x="217" y="2148"/>
                    <a:pt x="217" y="2148"/>
                    <a:pt x="336" y="2148"/>
                  </a:cubicBezTo>
                  <a:cubicBezTo>
                    <a:pt x="395" y="2148"/>
                    <a:pt x="455" y="2148"/>
                    <a:pt x="336" y="2151"/>
                  </a:cubicBezTo>
                  <a:cubicBezTo>
                    <a:pt x="276" y="2154"/>
                    <a:pt x="333" y="2157"/>
                    <a:pt x="392" y="2164"/>
                  </a:cubicBezTo>
                  <a:cubicBezTo>
                    <a:pt x="452" y="2167"/>
                    <a:pt x="568" y="2167"/>
                    <a:pt x="627" y="2167"/>
                  </a:cubicBezTo>
                  <a:cubicBezTo>
                    <a:pt x="746" y="2167"/>
                    <a:pt x="746" y="2167"/>
                    <a:pt x="687" y="2173"/>
                  </a:cubicBezTo>
                  <a:cubicBezTo>
                    <a:pt x="646" y="2179"/>
                    <a:pt x="608" y="2179"/>
                    <a:pt x="568" y="2179"/>
                  </a:cubicBezTo>
                  <a:cubicBezTo>
                    <a:pt x="508" y="2179"/>
                    <a:pt x="508" y="2176"/>
                    <a:pt x="508" y="2176"/>
                  </a:cubicBezTo>
                  <a:lnTo>
                    <a:pt x="508" y="2173"/>
                  </a:lnTo>
                  <a:cubicBezTo>
                    <a:pt x="494" y="2172"/>
                    <a:pt x="480" y="2171"/>
                    <a:pt x="466" y="2171"/>
                  </a:cubicBezTo>
                  <a:cubicBezTo>
                    <a:pt x="441" y="2171"/>
                    <a:pt x="415" y="2173"/>
                    <a:pt x="389" y="2179"/>
                  </a:cubicBezTo>
                  <a:cubicBezTo>
                    <a:pt x="329" y="2182"/>
                    <a:pt x="329" y="2186"/>
                    <a:pt x="389" y="2186"/>
                  </a:cubicBezTo>
                  <a:cubicBezTo>
                    <a:pt x="329" y="2189"/>
                    <a:pt x="329" y="2195"/>
                    <a:pt x="326" y="2201"/>
                  </a:cubicBezTo>
                  <a:cubicBezTo>
                    <a:pt x="326" y="2207"/>
                    <a:pt x="326" y="2217"/>
                    <a:pt x="267" y="2220"/>
                  </a:cubicBezTo>
                  <a:cubicBezTo>
                    <a:pt x="264" y="2226"/>
                    <a:pt x="264" y="2233"/>
                    <a:pt x="323" y="2233"/>
                  </a:cubicBezTo>
                  <a:cubicBezTo>
                    <a:pt x="442" y="2233"/>
                    <a:pt x="442" y="2236"/>
                    <a:pt x="383" y="2236"/>
                  </a:cubicBezTo>
                  <a:cubicBezTo>
                    <a:pt x="264" y="2239"/>
                    <a:pt x="198" y="2280"/>
                    <a:pt x="317" y="2283"/>
                  </a:cubicBezTo>
                  <a:cubicBezTo>
                    <a:pt x="317" y="2283"/>
                    <a:pt x="317" y="2286"/>
                    <a:pt x="317" y="2289"/>
                  </a:cubicBezTo>
                  <a:cubicBezTo>
                    <a:pt x="257" y="2295"/>
                    <a:pt x="254" y="2314"/>
                    <a:pt x="311" y="2320"/>
                  </a:cubicBezTo>
                  <a:cubicBezTo>
                    <a:pt x="311" y="2320"/>
                    <a:pt x="311" y="2323"/>
                    <a:pt x="311" y="2330"/>
                  </a:cubicBezTo>
                  <a:cubicBezTo>
                    <a:pt x="251" y="2336"/>
                    <a:pt x="251" y="2339"/>
                    <a:pt x="307" y="2342"/>
                  </a:cubicBezTo>
                  <a:cubicBezTo>
                    <a:pt x="367" y="2345"/>
                    <a:pt x="427" y="2345"/>
                    <a:pt x="367" y="2345"/>
                  </a:cubicBezTo>
                  <a:cubicBezTo>
                    <a:pt x="307" y="2345"/>
                    <a:pt x="307" y="2352"/>
                    <a:pt x="304" y="2364"/>
                  </a:cubicBezTo>
                  <a:cubicBezTo>
                    <a:pt x="304" y="2373"/>
                    <a:pt x="304" y="2375"/>
                    <a:pt x="322" y="2375"/>
                  </a:cubicBezTo>
                  <a:cubicBezTo>
                    <a:pt x="331" y="2375"/>
                    <a:pt x="344" y="2375"/>
                    <a:pt x="364" y="2374"/>
                  </a:cubicBezTo>
                  <a:lnTo>
                    <a:pt x="364" y="2374"/>
                  </a:lnTo>
                  <a:cubicBezTo>
                    <a:pt x="420" y="2386"/>
                    <a:pt x="361" y="2386"/>
                    <a:pt x="304" y="2386"/>
                  </a:cubicBezTo>
                  <a:cubicBezTo>
                    <a:pt x="282" y="2386"/>
                    <a:pt x="263" y="2385"/>
                    <a:pt x="250" y="2385"/>
                  </a:cubicBezTo>
                  <a:cubicBezTo>
                    <a:pt x="192" y="2385"/>
                    <a:pt x="219" y="2390"/>
                    <a:pt x="361" y="2392"/>
                  </a:cubicBezTo>
                  <a:cubicBezTo>
                    <a:pt x="480" y="2396"/>
                    <a:pt x="477" y="2405"/>
                    <a:pt x="420" y="2405"/>
                  </a:cubicBezTo>
                  <a:cubicBezTo>
                    <a:pt x="361" y="2405"/>
                    <a:pt x="361" y="2399"/>
                    <a:pt x="361" y="2396"/>
                  </a:cubicBezTo>
                  <a:lnTo>
                    <a:pt x="242" y="2396"/>
                  </a:lnTo>
                  <a:cubicBezTo>
                    <a:pt x="242" y="2399"/>
                    <a:pt x="242" y="2399"/>
                    <a:pt x="301" y="2405"/>
                  </a:cubicBezTo>
                  <a:cubicBezTo>
                    <a:pt x="301" y="2405"/>
                    <a:pt x="301" y="2408"/>
                    <a:pt x="358" y="2411"/>
                  </a:cubicBezTo>
                  <a:cubicBezTo>
                    <a:pt x="387" y="2413"/>
                    <a:pt x="417" y="2414"/>
                    <a:pt x="447" y="2414"/>
                  </a:cubicBezTo>
                  <a:cubicBezTo>
                    <a:pt x="477" y="2414"/>
                    <a:pt x="506" y="2413"/>
                    <a:pt x="536" y="2411"/>
                  </a:cubicBezTo>
                  <a:cubicBezTo>
                    <a:pt x="554" y="2410"/>
                    <a:pt x="566" y="2410"/>
                    <a:pt x="575" y="2410"/>
                  </a:cubicBezTo>
                  <a:cubicBezTo>
                    <a:pt x="596" y="2410"/>
                    <a:pt x="596" y="2412"/>
                    <a:pt x="596" y="2414"/>
                  </a:cubicBezTo>
                  <a:cubicBezTo>
                    <a:pt x="561" y="2418"/>
                    <a:pt x="526" y="2419"/>
                    <a:pt x="491" y="2419"/>
                  </a:cubicBezTo>
                  <a:cubicBezTo>
                    <a:pt x="466" y="2419"/>
                    <a:pt x="442" y="2419"/>
                    <a:pt x="417" y="2417"/>
                  </a:cubicBezTo>
                  <a:cubicBezTo>
                    <a:pt x="395" y="2414"/>
                    <a:pt x="372" y="2412"/>
                    <a:pt x="348" y="2412"/>
                  </a:cubicBezTo>
                  <a:cubicBezTo>
                    <a:pt x="332" y="2412"/>
                    <a:pt x="315" y="2413"/>
                    <a:pt x="298" y="2414"/>
                  </a:cubicBezTo>
                  <a:cubicBezTo>
                    <a:pt x="242" y="2414"/>
                    <a:pt x="358" y="2430"/>
                    <a:pt x="474" y="2433"/>
                  </a:cubicBezTo>
                  <a:lnTo>
                    <a:pt x="414" y="2433"/>
                  </a:lnTo>
                  <a:cubicBezTo>
                    <a:pt x="354" y="2433"/>
                    <a:pt x="354" y="2439"/>
                    <a:pt x="354" y="2446"/>
                  </a:cubicBezTo>
                  <a:cubicBezTo>
                    <a:pt x="354" y="2452"/>
                    <a:pt x="351" y="2455"/>
                    <a:pt x="411" y="2455"/>
                  </a:cubicBezTo>
                  <a:cubicBezTo>
                    <a:pt x="452" y="2455"/>
                    <a:pt x="489" y="2455"/>
                    <a:pt x="530" y="2458"/>
                  </a:cubicBezTo>
                  <a:cubicBezTo>
                    <a:pt x="568" y="2455"/>
                    <a:pt x="608" y="2455"/>
                    <a:pt x="649" y="2455"/>
                  </a:cubicBezTo>
                  <a:cubicBezTo>
                    <a:pt x="649" y="2455"/>
                    <a:pt x="589" y="2461"/>
                    <a:pt x="530" y="2464"/>
                  </a:cubicBezTo>
                  <a:cubicBezTo>
                    <a:pt x="411" y="2471"/>
                    <a:pt x="348" y="2477"/>
                    <a:pt x="348" y="2493"/>
                  </a:cubicBezTo>
                  <a:cubicBezTo>
                    <a:pt x="348" y="2499"/>
                    <a:pt x="345" y="2508"/>
                    <a:pt x="286" y="2511"/>
                  </a:cubicBezTo>
                  <a:cubicBezTo>
                    <a:pt x="286" y="2518"/>
                    <a:pt x="286" y="2521"/>
                    <a:pt x="345" y="2521"/>
                  </a:cubicBezTo>
                  <a:lnTo>
                    <a:pt x="342" y="2527"/>
                  </a:lnTo>
                  <a:cubicBezTo>
                    <a:pt x="282" y="2530"/>
                    <a:pt x="282" y="2537"/>
                    <a:pt x="342" y="2537"/>
                  </a:cubicBezTo>
                  <a:cubicBezTo>
                    <a:pt x="401" y="2540"/>
                    <a:pt x="342" y="2543"/>
                    <a:pt x="339" y="2546"/>
                  </a:cubicBezTo>
                  <a:cubicBezTo>
                    <a:pt x="271" y="2550"/>
                    <a:pt x="243" y="2551"/>
                    <a:pt x="266" y="2551"/>
                  </a:cubicBezTo>
                  <a:cubicBezTo>
                    <a:pt x="283" y="2551"/>
                    <a:pt x="326" y="2550"/>
                    <a:pt x="398" y="2549"/>
                  </a:cubicBezTo>
                  <a:cubicBezTo>
                    <a:pt x="407" y="2550"/>
                    <a:pt x="415" y="2550"/>
                    <a:pt x="423" y="2550"/>
                  </a:cubicBezTo>
                  <a:lnTo>
                    <a:pt x="423" y="2550"/>
                  </a:lnTo>
                  <a:cubicBezTo>
                    <a:pt x="328" y="2554"/>
                    <a:pt x="291" y="2562"/>
                    <a:pt x="398" y="2562"/>
                  </a:cubicBezTo>
                  <a:cubicBezTo>
                    <a:pt x="398" y="2565"/>
                    <a:pt x="398" y="2565"/>
                    <a:pt x="339" y="2571"/>
                  </a:cubicBezTo>
                  <a:cubicBezTo>
                    <a:pt x="279" y="2571"/>
                    <a:pt x="279" y="2574"/>
                    <a:pt x="395" y="2577"/>
                  </a:cubicBezTo>
                  <a:cubicBezTo>
                    <a:pt x="514" y="2580"/>
                    <a:pt x="514" y="2584"/>
                    <a:pt x="395" y="2587"/>
                  </a:cubicBezTo>
                  <a:cubicBezTo>
                    <a:pt x="276" y="2593"/>
                    <a:pt x="273" y="2605"/>
                    <a:pt x="333" y="2605"/>
                  </a:cubicBezTo>
                  <a:cubicBezTo>
                    <a:pt x="452" y="2605"/>
                    <a:pt x="448" y="2615"/>
                    <a:pt x="389" y="2618"/>
                  </a:cubicBezTo>
                  <a:cubicBezTo>
                    <a:pt x="329" y="2621"/>
                    <a:pt x="329" y="2624"/>
                    <a:pt x="389" y="2627"/>
                  </a:cubicBezTo>
                  <a:cubicBezTo>
                    <a:pt x="329" y="2627"/>
                    <a:pt x="270" y="2631"/>
                    <a:pt x="329" y="2634"/>
                  </a:cubicBezTo>
                  <a:cubicBezTo>
                    <a:pt x="329" y="2634"/>
                    <a:pt x="329" y="2635"/>
                    <a:pt x="347" y="2635"/>
                  </a:cubicBezTo>
                  <a:cubicBezTo>
                    <a:pt x="356" y="2635"/>
                    <a:pt x="369" y="2635"/>
                    <a:pt x="389" y="2634"/>
                  </a:cubicBezTo>
                  <a:lnTo>
                    <a:pt x="505" y="2640"/>
                  </a:lnTo>
                  <a:cubicBezTo>
                    <a:pt x="546" y="2637"/>
                    <a:pt x="583" y="2637"/>
                    <a:pt x="624" y="2637"/>
                  </a:cubicBezTo>
                  <a:cubicBezTo>
                    <a:pt x="684" y="2637"/>
                    <a:pt x="621" y="2649"/>
                    <a:pt x="442" y="2659"/>
                  </a:cubicBezTo>
                  <a:lnTo>
                    <a:pt x="323" y="2665"/>
                  </a:lnTo>
                  <a:lnTo>
                    <a:pt x="442" y="2665"/>
                  </a:lnTo>
                  <a:cubicBezTo>
                    <a:pt x="442" y="2668"/>
                    <a:pt x="442" y="2671"/>
                    <a:pt x="383" y="2671"/>
                  </a:cubicBezTo>
                  <a:cubicBezTo>
                    <a:pt x="323" y="2671"/>
                    <a:pt x="323" y="2671"/>
                    <a:pt x="323" y="2674"/>
                  </a:cubicBezTo>
                  <a:cubicBezTo>
                    <a:pt x="323" y="2674"/>
                    <a:pt x="323" y="2678"/>
                    <a:pt x="383" y="2678"/>
                  </a:cubicBezTo>
                  <a:cubicBezTo>
                    <a:pt x="502" y="2678"/>
                    <a:pt x="502" y="2678"/>
                    <a:pt x="442" y="2681"/>
                  </a:cubicBezTo>
                  <a:cubicBezTo>
                    <a:pt x="323" y="2684"/>
                    <a:pt x="323" y="2687"/>
                    <a:pt x="439" y="2690"/>
                  </a:cubicBezTo>
                  <a:cubicBezTo>
                    <a:pt x="558" y="2690"/>
                    <a:pt x="558" y="2690"/>
                    <a:pt x="439" y="2693"/>
                  </a:cubicBezTo>
                  <a:cubicBezTo>
                    <a:pt x="428" y="2692"/>
                    <a:pt x="417" y="2692"/>
                    <a:pt x="407" y="2692"/>
                  </a:cubicBezTo>
                  <a:cubicBezTo>
                    <a:pt x="378" y="2692"/>
                    <a:pt x="350" y="2695"/>
                    <a:pt x="320" y="2699"/>
                  </a:cubicBezTo>
                  <a:lnTo>
                    <a:pt x="380" y="2699"/>
                  </a:lnTo>
                  <a:cubicBezTo>
                    <a:pt x="499" y="2699"/>
                    <a:pt x="495" y="2703"/>
                    <a:pt x="436" y="2706"/>
                  </a:cubicBezTo>
                  <a:cubicBezTo>
                    <a:pt x="380" y="2706"/>
                    <a:pt x="376" y="2709"/>
                    <a:pt x="436" y="2715"/>
                  </a:cubicBezTo>
                  <a:cubicBezTo>
                    <a:pt x="436" y="2721"/>
                    <a:pt x="436" y="2725"/>
                    <a:pt x="376" y="2725"/>
                  </a:cubicBezTo>
                  <a:cubicBezTo>
                    <a:pt x="257" y="2725"/>
                    <a:pt x="257" y="2725"/>
                    <a:pt x="376" y="2728"/>
                  </a:cubicBezTo>
                  <a:cubicBezTo>
                    <a:pt x="433" y="2731"/>
                    <a:pt x="433" y="2731"/>
                    <a:pt x="373" y="2737"/>
                  </a:cubicBezTo>
                  <a:cubicBezTo>
                    <a:pt x="314" y="2740"/>
                    <a:pt x="314" y="2740"/>
                    <a:pt x="373" y="2746"/>
                  </a:cubicBezTo>
                  <a:cubicBezTo>
                    <a:pt x="433" y="2746"/>
                    <a:pt x="492" y="2746"/>
                    <a:pt x="552" y="2743"/>
                  </a:cubicBezTo>
                  <a:cubicBezTo>
                    <a:pt x="552" y="2737"/>
                    <a:pt x="552" y="2737"/>
                    <a:pt x="611" y="2737"/>
                  </a:cubicBezTo>
                  <a:cubicBezTo>
                    <a:pt x="611" y="2737"/>
                    <a:pt x="608" y="2743"/>
                    <a:pt x="608" y="2746"/>
                  </a:cubicBezTo>
                  <a:cubicBezTo>
                    <a:pt x="608" y="2750"/>
                    <a:pt x="608" y="2753"/>
                    <a:pt x="668" y="2759"/>
                  </a:cubicBezTo>
                  <a:cubicBezTo>
                    <a:pt x="693" y="2762"/>
                    <a:pt x="731" y="2763"/>
                    <a:pt x="760" y="2763"/>
                  </a:cubicBezTo>
                  <a:cubicBezTo>
                    <a:pt x="795" y="2763"/>
                    <a:pt x="817" y="2761"/>
                    <a:pt x="784" y="2756"/>
                  </a:cubicBezTo>
                  <a:lnTo>
                    <a:pt x="843" y="2753"/>
                  </a:lnTo>
                  <a:cubicBezTo>
                    <a:pt x="1022" y="2753"/>
                    <a:pt x="1022" y="2746"/>
                    <a:pt x="846" y="2746"/>
                  </a:cubicBezTo>
                  <a:cubicBezTo>
                    <a:pt x="668" y="2746"/>
                    <a:pt x="668" y="2746"/>
                    <a:pt x="787" y="2743"/>
                  </a:cubicBezTo>
                  <a:cubicBezTo>
                    <a:pt x="906" y="2743"/>
                    <a:pt x="906" y="2740"/>
                    <a:pt x="906" y="2737"/>
                  </a:cubicBezTo>
                  <a:cubicBezTo>
                    <a:pt x="906" y="2734"/>
                    <a:pt x="906" y="2734"/>
                    <a:pt x="966" y="2734"/>
                  </a:cubicBezTo>
                  <a:cubicBezTo>
                    <a:pt x="976" y="2735"/>
                    <a:pt x="987" y="2735"/>
                    <a:pt x="998" y="2735"/>
                  </a:cubicBezTo>
                  <a:cubicBezTo>
                    <a:pt x="1027" y="2735"/>
                    <a:pt x="1055" y="2732"/>
                    <a:pt x="1085" y="2728"/>
                  </a:cubicBezTo>
                  <a:cubicBezTo>
                    <a:pt x="1085" y="2725"/>
                    <a:pt x="1085" y="2725"/>
                    <a:pt x="1025" y="2725"/>
                  </a:cubicBezTo>
                  <a:cubicBezTo>
                    <a:pt x="1014" y="2725"/>
                    <a:pt x="1005" y="2725"/>
                    <a:pt x="998" y="2725"/>
                  </a:cubicBezTo>
                  <a:cubicBezTo>
                    <a:pt x="970" y="2725"/>
                    <a:pt x="988" y="2721"/>
                    <a:pt x="1085" y="2718"/>
                  </a:cubicBezTo>
                  <a:cubicBezTo>
                    <a:pt x="1144" y="2715"/>
                    <a:pt x="1144" y="2715"/>
                    <a:pt x="1025" y="2715"/>
                  </a:cubicBezTo>
                  <a:cubicBezTo>
                    <a:pt x="909" y="2715"/>
                    <a:pt x="909" y="2709"/>
                    <a:pt x="1028" y="2706"/>
                  </a:cubicBezTo>
                  <a:lnTo>
                    <a:pt x="1028" y="2699"/>
                  </a:lnTo>
                  <a:cubicBezTo>
                    <a:pt x="1002" y="2697"/>
                    <a:pt x="973" y="2695"/>
                    <a:pt x="946" y="2695"/>
                  </a:cubicBezTo>
                  <a:cubicBezTo>
                    <a:pt x="935" y="2695"/>
                    <a:pt x="923" y="2695"/>
                    <a:pt x="912" y="2696"/>
                  </a:cubicBezTo>
                  <a:cubicBezTo>
                    <a:pt x="793" y="2696"/>
                    <a:pt x="793" y="2696"/>
                    <a:pt x="853" y="2693"/>
                  </a:cubicBezTo>
                  <a:cubicBezTo>
                    <a:pt x="912" y="2690"/>
                    <a:pt x="972" y="2690"/>
                    <a:pt x="972" y="2690"/>
                  </a:cubicBezTo>
                  <a:cubicBezTo>
                    <a:pt x="1031" y="2690"/>
                    <a:pt x="1031" y="2687"/>
                    <a:pt x="1031" y="2684"/>
                  </a:cubicBezTo>
                  <a:cubicBezTo>
                    <a:pt x="1031" y="2681"/>
                    <a:pt x="1031" y="2674"/>
                    <a:pt x="972" y="2674"/>
                  </a:cubicBezTo>
                  <a:lnTo>
                    <a:pt x="1031" y="2674"/>
                  </a:lnTo>
                  <a:cubicBezTo>
                    <a:pt x="1031" y="2671"/>
                    <a:pt x="1091" y="2671"/>
                    <a:pt x="1031" y="2671"/>
                  </a:cubicBezTo>
                  <a:cubicBezTo>
                    <a:pt x="1031" y="2671"/>
                    <a:pt x="1034" y="2665"/>
                    <a:pt x="1094" y="2659"/>
                  </a:cubicBezTo>
                  <a:cubicBezTo>
                    <a:pt x="1135" y="2654"/>
                    <a:pt x="1092" y="2648"/>
                    <a:pt x="1020" y="2648"/>
                  </a:cubicBezTo>
                  <a:cubicBezTo>
                    <a:pt x="990" y="2648"/>
                    <a:pt x="954" y="2650"/>
                    <a:pt x="917" y="2652"/>
                  </a:cubicBezTo>
                  <a:lnTo>
                    <a:pt x="917" y="2652"/>
                  </a:lnTo>
                  <a:cubicBezTo>
                    <a:pt x="917" y="2652"/>
                    <a:pt x="918" y="2651"/>
                    <a:pt x="919" y="2649"/>
                  </a:cubicBezTo>
                  <a:cubicBezTo>
                    <a:pt x="897" y="2646"/>
                    <a:pt x="878" y="2646"/>
                    <a:pt x="859" y="2646"/>
                  </a:cubicBezTo>
                  <a:cubicBezTo>
                    <a:pt x="799" y="2646"/>
                    <a:pt x="799" y="2643"/>
                    <a:pt x="799" y="2640"/>
                  </a:cubicBezTo>
                  <a:lnTo>
                    <a:pt x="919" y="2640"/>
                  </a:lnTo>
                  <a:cubicBezTo>
                    <a:pt x="952" y="2641"/>
                    <a:pt x="981" y="2641"/>
                    <a:pt x="1006" y="2641"/>
                  </a:cubicBezTo>
                  <a:cubicBezTo>
                    <a:pt x="1109" y="2641"/>
                    <a:pt x="1123" y="2636"/>
                    <a:pt x="978" y="2634"/>
                  </a:cubicBezTo>
                  <a:lnTo>
                    <a:pt x="1038" y="2634"/>
                  </a:lnTo>
                  <a:cubicBezTo>
                    <a:pt x="1097" y="2634"/>
                    <a:pt x="1097" y="2631"/>
                    <a:pt x="1038" y="2624"/>
                  </a:cubicBezTo>
                  <a:cubicBezTo>
                    <a:pt x="1041" y="2621"/>
                    <a:pt x="922" y="2618"/>
                    <a:pt x="862" y="2618"/>
                  </a:cubicBezTo>
                  <a:cubicBezTo>
                    <a:pt x="803" y="2618"/>
                    <a:pt x="803" y="2615"/>
                    <a:pt x="803" y="2615"/>
                  </a:cubicBezTo>
                  <a:cubicBezTo>
                    <a:pt x="806" y="2612"/>
                    <a:pt x="806" y="2612"/>
                    <a:pt x="862" y="2612"/>
                  </a:cubicBezTo>
                  <a:cubicBezTo>
                    <a:pt x="981" y="2612"/>
                    <a:pt x="981" y="2605"/>
                    <a:pt x="865" y="2602"/>
                  </a:cubicBezTo>
                  <a:lnTo>
                    <a:pt x="925" y="2602"/>
                  </a:lnTo>
                  <a:cubicBezTo>
                    <a:pt x="981" y="2602"/>
                    <a:pt x="1041" y="2599"/>
                    <a:pt x="984" y="2580"/>
                  </a:cubicBezTo>
                  <a:cubicBezTo>
                    <a:pt x="987" y="2568"/>
                    <a:pt x="987" y="2558"/>
                    <a:pt x="1047" y="2558"/>
                  </a:cubicBezTo>
                  <a:cubicBezTo>
                    <a:pt x="1107" y="2558"/>
                    <a:pt x="991" y="2546"/>
                    <a:pt x="872" y="2540"/>
                  </a:cubicBezTo>
                  <a:cubicBezTo>
                    <a:pt x="931" y="2540"/>
                    <a:pt x="931" y="2537"/>
                    <a:pt x="934" y="2530"/>
                  </a:cubicBezTo>
                  <a:cubicBezTo>
                    <a:pt x="934" y="2521"/>
                    <a:pt x="934" y="2521"/>
                    <a:pt x="994" y="2521"/>
                  </a:cubicBezTo>
                  <a:cubicBezTo>
                    <a:pt x="1043" y="2522"/>
                    <a:pt x="1072" y="2523"/>
                    <a:pt x="1080" y="2523"/>
                  </a:cubicBezTo>
                  <a:cubicBezTo>
                    <a:pt x="1092" y="2523"/>
                    <a:pt x="1064" y="2521"/>
                    <a:pt x="994" y="2518"/>
                  </a:cubicBezTo>
                  <a:cubicBezTo>
                    <a:pt x="878" y="2515"/>
                    <a:pt x="937" y="2505"/>
                    <a:pt x="1056" y="2505"/>
                  </a:cubicBezTo>
                  <a:cubicBezTo>
                    <a:pt x="1113" y="2505"/>
                    <a:pt x="1116" y="2502"/>
                    <a:pt x="1116" y="2493"/>
                  </a:cubicBezTo>
                  <a:cubicBezTo>
                    <a:pt x="1056" y="2490"/>
                    <a:pt x="1056" y="2483"/>
                    <a:pt x="1060" y="2477"/>
                  </a:cubicBezTo>
                  <a:cubicBezTo>
                    <a:pt x="1060" y="2468"/>
                    <a:pt x="1060" y="2468"/>
                    <a:pt x="940" y="2468"/>
                  </a:cubicBezTo>
                  <a:cubicBezTo>
                    <a:pt x="825" y="2468"/>
                    <a:pt x="825" y="2464"/>
                    <a:pt x="825" y="2458"/>
                  </a:cubicBezTo>
                  <a:cubicBezTo>
                    <a:pt x="825" y="2455"/>
                    <a:pt x="825" y="2452"/>
                    <a:pt x="884" y="2452"/>
                  </a:cubicBezTo>
                  <a:cubicBezTo>
                    <a:pt x="906" y="2452"/>
                    <a:pt x="925" y="2449"/>
                    <a:pt x="944" y="2446"/>
                  </a:cubicBezTo>
                  <a:cubicBezTo>
                    <a:pt x="947" y="2443"/>
                    <a:pt x="947" y="2439"/>
                    <a:pt x="1006" y="2439"/>
                  </a:cubicBezTo>
                  <a:cubicBezTo>
                    <a:pt x="1006" y="2439"/>
                    <a:pt x="1066" y="2436"/>
                    <a:pt x="1066" y="2430"/>
                  </a:cubicBezTo>
                  <a:cubicBezTo>
                    <a:pt x="1066" y="2424"/>
                    <a:pt x="1066" y="2417"/>
                    <a:pt x="1125" y="2417"/>
                  </a:cubicBezTo>
                  <a:cubicBezTo>
                    <a:pt x="1125" y="2414"/>
                    <a:pt x="1125" y="2414"/>
                    <a:pt x="1066" y="2414"/>
                  </a:cubicBezTo>
                  <a:cubicBezTo>
                    <a:pt x="1009" y="2414"/>
                    <a:pt x="950" y="2408"/>
                    <a:pt x="1009" y="2396"/>
                  </a:cubicBezTo>
                  <a:cubicBezTo>
                    <a:pt x="1013" y="2389"/>
                    <a:pt x="1013" y="2380"/>
                    <a:pt x="953" y="2380"/>
                  </a:cubicBezTo>
                  <a:cubicBezTo>
                    <a:pt x="953" y="2377"/>
                    <a:pt x="953" y="2377"/>
                    <a:pt x="1013" y="2377"/>
                  </a:cubicBezTo>
                  <a:cubicBezTo>
                    <a:pt x="1132" y="2377"/>
                    <a:pt x="1132" y="2370"/>
                    <a:pt x="1016" y="2364"/>
                  </a:cubicBezTo>
                  <a:cubicBezTo>
                    <a:pt x="956" y="2364"/>
                    <a:pt x="956" y="2361"/>
                    <a:pt x="1016" y="2358"/>
                  </a:cubicBezTo>
                  <a:cubicBezTo>
                    <a:pt x="1016" y="2358"/>
                    <a:pt x="1016" y="2355"/>
                    <a:pt x="956" y="2352"/>
                  </a:cubicBezTo>
                  <a:cubicBezTo>
                    <a:pt x="900" y="2348"/>
                    <a:pt x="900" y="2348"/>
                    <a:pt x="959" y="2342"/>
                  </a:cubicBezTo>
                  <a:cubicBezTo>
                    <a:pt x="1019" y="2342"/>
                    <a:pt x="1019" y="2339"/>
                    <a:pt x="1019" y="2336"/>
                  </a:cubicBezTo>
                  <a:cubicBezTo>
                    <a:pt x="959" y="2330"/>
                    <a:pt x="966" y="2292"/>
                    <a:pt x="1025" y="2289"/>
                  </a:cubicBezTo>
                  <a:cubicBezTo>
                    <a:pt x="966" y="2286"/>
                    <a:pt x="966" y="2286"/>
                    <a:pt x="966" y="2283"/>
                  </a:cubicBezTo>
                  <a:cubicBezTo>
                    <a:pt x="1085" y="2280"/>
                    <a:pt x="1028" y="2276"/>
                    <a:pt x="909" y="2276"/>
                  </a:cubicBezTo>
                  <a:lnTo>
                    <a:pt x="909" y="2280"/>
                  </a:lnTo>
                  <a:lnTo>
                    <a:pt x="909" y="2283"/>
                  </a:lnTo>
                  <a:cubicBezTo>
                    <a:pt x="790" y="2283"/>
                    <a:pt x="790" y="2273"/>
                    <a:pt x="969" y="2273"/>
                  </a:cubicBezTo>
                  <a:cubicBezTo>
                    <a:pt x="1088" y="2270"/>
                    <a:pt x="1088" y="2270"/>
                    <a:pt x="969" y="2267"/>
                  </a:cubicBezTo>
                  <a:cubicBezTo>
                    <a:pt x="853" y="2264"/>
                    <a:pt x="853" y="2261"/>
                    <a:pt x="972" y="2258"/>
                  </a:cubicBezTo>
                  <a:cubicBezTo>
                    <a:pt x="1088" y="2258"/>
                    <a:pt x="1088" y="2258"/>
                    <a:pt x="972" y="2254"/>
                  </a:cubicBezTo>
                  <a:cubicBezTo>
                    <a:pt x="762" y="2249"/>
                    <a:pt x="692" y="2238"/>
                    <a:pt x="848" y="2238"/>
                  </a:cubicBezTo>
                  <a:cubicBezTo>
                    <a:pt x="867" y="2238"/>
                    <a:pt x="890" y="2238"/>
                    <a:pt x="915" y="2239"/>
                  </a:cubicBezTo>
                  <a:cubicBezTo>
                    <a:pt x="972" y="2239"/>
                    <a:pt x="1034" y="2239"/>
                    <a:pt x="1091" y="2229"/>
                  </a:cubicBezTo>
                  <a:cubicBezTo>
                    <a:pt x="1053" y="2226"/>
                    <a:pt x="1013" y="2226"/>
                    <a:pt x="975" y="2226"/>
                  </a:cubicBezTo>
                  <a:cubicBezTo>
                    <a:pt x="943" y="2227"/>
                    <a:pt x="920" y="2228"/>
                    <a:pt x="905" y="2228"/>
                  </a:cubicBezTo>
                  <a:cubicBezTo>
                    <a:pt x="864" y="2228"/>
                    <a:pt x="888" y="2225"/>
                    <a:pt x="975" y="2220"/>
                  </a:cubicBezTo>
                  <a:cubicBezTo>
                    <a:pt x="1154" y="2211"/>
                    <a:pt x="1154" y="2204"/>
                    <a:pt x="1038" y="2195"/>
                  </a:cubicBezTo>
                  <a:cubicBezTo>
                    <a:pt x="955" y="2186"/>
                    <a:pt x="931" y="2179"/>
                    <a:pt x="968" y="2179"/>
                  </a:cubicBezTo>
                  <a:cubicBezTo>
                    <a:pt x="983" y="2179"/>
                    <a:pt x="1007" y="2180"/>
                    <a:pt x="1041" y="2182"/>
                  </a:cubicBezTo>
                  <a:cubicBezTo>
                    <a:pt x="1099" y="2186"/>
                    <a:pt x="1128" y="2187"/>
                    <a:pt x="1135" y="2187"/>
                  </a:cubicBezTo>
                  <a:cubicBezTo>
                    <a:pt x="1143" y="2187"/>
                    <a:pt x="1129" y="2186"/>
                    <a:pt x="1100" y="2182"/>
                  </a:cubicBezTo>
                  <a:cubicBezTo>
                    <a:pt x="1100" y="2176"/>
                    <a:pt x="1100" y="2170"/>
                    <a:pt x="1100" y="2167"/>
                  </a:cubicBezTo>
                  <a:cubicBezTo>
                    <a:pt x="1075" y="2163"/>
                    <a:pt x="1048" y="2160"/>
                    <a:pt x="1022" y="2159"/>
                  </a:cubicBezTo>
                  <a:lnTo>
                    <a:pt x="1022" y="2159"/>
                  </a:lnTo>
                  <a:cubicBezTo>
                    <a:pt x="1115" y="2156"/>
                    <a:pt x="1150" y="2150"/>
                    <a:pt x="1044" y="2142"/>
                  </a:cubicBezTo>
                  <a:cubicBezTo>
                    <a:pt x="1047" y="2139"/>
                    <a:pt x="1047" y="2135"/>
                    <a:pt x="1047" y="2135"/>
                  </a:cubicBezTo>
                  <a:cubicBezTo>
                    <a:pt x="1047" y="2132"/>
                    <a:pt x="1047" y="2132"/>
                    <a:pt x="987" y="2129"/>
                  </a:cubicBezTo>
                  <a:cubicBezTo>
                    <a:pt x="928" y="2126"/>
                    <a:pt x="987" y="2123"/>
                    <a:pt x="1047" y="2120"/>
                  </a:cubicBezTo>
                  <a:cubicBezTo>
                    <a:pt x="1107" y="2117"/>
                    <a:pt x="1166" y="2113"/>
                    <a:pt x="1110" y="2113"/>
                  </a:cubicBezTo>
                  <a:cubicBezTo>
                    <a:pt x="1050" y="2113"/>
                    <a:pt x="991" y="2107"/>
                    <a:pt x="931" y="2104"/>
                  </a:cubicBezTo>
                  <a:cubicBezTo>
                    <a:pt x="891" y="2102"/>
                    <a:pt x="909" y="2100"/>
                    <a:pt x="943" y="2100"/>
                  </a:cubicBezTo>
                  <a:cubicBezTo>
                    <a:pt x="957" y="2100"/>
                    <a:pt x="974" y="2100"/>
                    <a:pt x="991" y="2101"/>
                  </a:cubicBezTo>
                  <a:cubicBezTo>
                    <a:pt x="1031" y="2101"/>
                    <a:pt x="1072" y="2101"/>
                    <a:pt x="1110" y="2095"/>
                  </a:cubicBezTo>
                  <a:cubicBezTo>
                    <a:pt x="1113" y="2092"/>
                    <a:pt x="1113" y="2085"/>
                    <a:pt x="1053" y="2085"/>
                  </a:cubicBezTo>
                  <a:cubicBezTo>
                    <a:pt x="994" y="2085"/>
                    <a:pt x="997" y="2066"/>
                    <a:pt x="1056" y="2063"/>
                  </a:cubicBezTo>
                  <a:lnTo>
                    <a:pt x="1056" y="2054"/>
                  </a:lnTo>
                  <a:cubicBezTo>
                    <a:pt x="1056" y="2051"/>
                    <a:pt x="1000" y="2048"/>
                    <a:pt x="1000" y="2045"/>
                  </a:cubicBezTo>
                  <a:cubicBezTo>
                    <a:pt x="1000" y="2045"/>
                    <a:pt x="1000" y="2041"/>
                    <a:pt x="940" y="2038"/>
                  </a:cubicBezTo>
                  <a:cubicBezTo>
                    <a:pt x="940" y="2035"/>
                    <a:pt x="940" y="2032"/>
                    <a:pt x="1000" y="2032"/>
                  </a:cubicBezTo>
                  <a:cubicBezTo>
                    <a:pt x="884" y="2029"/>
                    <a:pt x="884" y="2029"/>
                    <a:pt x="1003" y="2026"/>
                  </a:cubicBezTo>
                  <a:cubicBezTo>
                    <a:pt x="1119" y="2026"/>
                    <a:pt x="1119" y="2026"/>
                    <a:pt x="1003" y="2023"/>
                  </a:cubicBezTo>
                  <a:cubicBezTo>
                    <a:pt x="944" y="2019"/>
                    <a:pt x="944" y="2019"/>
                    <a:pt x="1003" y="2016"/>
                  </a:cubicBezTo>
                  <a:cubicBezTo>
                    <a:pt x="1063" y="2016"/>
                    <a:pt x="1063" y="2013"/>
                    <a:pt x="1003" y="2013"/>
                  </a:cubicBezTo>
                  <a:cubicBezTo>
                    <a:pt x="887" y="2010"/>
                    <a:pt x="828" y="2001"/>
                    <a:pt x="947" y="2001"/>
                  </a:cubicBezTo>
                  <a:cubicBezTo>
                    <a:pt x="947" y="2001"/>
                    <a:pt x="947" y="1998"/>
                    <a:pt x="887" y="1994"/>
                  </a:cubicBezTo>
                  <a:cubicBezTo>
                    <a:pt x="771" y="1991"/>
                    <a:pt x="771" y="1991"/>
                    <a:pt x="887" y="1991"/>
                  </a:cubicBezTo>
                  <a:cubicBezTo>
                    <a:pt x="1006" y="1988"/>
                    <a:pt x="1006" y="1985"/>
                    <a:pt x="890" y="1982"/>
                  </a:cubicBezTo>
                  <a:cubicBezTo>
                    <a:pt x="890" y="1982"/>
                    <a:pt x="831" y="1979"/>
                    <a:pt x="890" y="1976"/>
                  </a:cubicBezTo>
                  <a:cubicBezTo>
                    <a:pt x="945" y="1967"/>
                    <a:pt x="1003" y="1950"/>
                    <a:pt x="917" y="1950"/>
                  </a:cubicBezTo>
                  <a:cubicBezTo>
                    <a:pt x="910" y="1950"/>
                    <a:pt x="902" y="1950"/>
                    <a:pt x="893" y="1951"/>
                  </a:cubicBezTo>
                  <a:lnTo>
                    <a:pt x="893" y="1944"/>
                  </a:lnTo>
                  <a:cubicBezTo>
                    <a:pt x="956" y="1938"/>
                    <a:pt x="956" y="1935"/>
                    <a:pt x="897" y="1932"/>
                  </a:cubicBezTo>
                  <a:lnTo>
                    <a:pt x="857" y="1930"/>
                  </a:lnTo>
                  <a:lnTo>
                    <a:pt x="857" y="1930"/>
                  </a:lnTo>
                  <a:cubicBezTo>
                    <a:pt x="861" y="1930"/>
                    <a:pt x="865" y="1930"/>
                    <a:pt x="870" y="1930"/>
                  </a:cubicBezTo>
                  <a:cubicBezTo>
                    <a:pt x="899" y="1930"/>
                    <a:pt x="929" y="1927"/>
                    <a:pt x="956" y="1922"/>
                  </a:cubicBezTo>
                  <a:cubicBezTo>
                    <a:pt x="956" y="1919"/>
                    <a:pt x="956" y="1919"/>
                    <a:pt x="897" y="1919"/>
                  </a:cubicBezTo>
                  <a:cubicBezTo>
                    <a:pt x="879" y="1920"/>
                    <a:pt x="867" y="1920"/>
                    <a:pt x="859" y="1920"/>
                  </a:cubicBezTo>
                  <a:cubicBezTo>
                    <a:pt x="839" y="1920"/>
                    <a:pt x="840" y="1918"/>
                    <a:pt x="840" y="1916"/>
                  </a:cubicBezTo>
                  <a:cubicBezTo>
                    <a:pt x="868" y="1911"/>
                    <a:pt x="897" y="1909"/>
                    <a:pt x="927" y="1909"/>
                  </a:cubicBezTo>
                  <a:cubicBezTo>
                    <a:pt x="937" y="1909"/>
                    <a:pt x="948" y="1909"/>
                    <a:pt x="959" y="1910"/>
                  </a:cubicBezTo>
                  <a:lnTo>
                    <a:pt x="959" y="1907"/>
                  </a:lnTo>
                  <a:cubicBezTo>
                    <a:pt x="840" y="1907"/>
                    <a:pt x="840" y="1903"/>
                    <a:pt x="900" y="1903"/>
                  </a:cubicBezTo>
                  <a:cubicBezTo>
                    <a:pt x="959" y="1900"/>
                    <a:pt x="959" y="1897"/>
                    <a:pt x="959" y="1894"/>
                  </a:cubicBezTo>
                  <a:cubicBezTo>
                    <a:pt x="922" y="1894"/>
                    <a:pt x="936" y="1893"/>
                    <a:pt x="948" y="1893"/>
                  </a:cubicBezTo>
                  <a:cubicBezTo>
                    <a:pt x="954" y="1893"/>
                    <a:pt x="960" y="1893"/>
                    <a:pt x="959" y="1894"/>
                  </a:cubicBezTo>
                  <a:lnTo>
                    <a:pt x="1019" y="1894"/>
                  </a:lnTo>
                  <a:cubicBezTo>
                    <a:pt x="1078" y="1891"/>
                    <a:pt x="1019" y="1891"/>
                    <a:pt x="959" y="1891"/>
                  </a:cubicBezTo>
                  <a:cubicBezTo>
                    <a:pt x="959" y="1891"/>
                    <a:pt x="962" y="1888"/>
                    <a:pt x="962" y="1882"/>
                  </a:cubicBezTo>
                  <a:cubicBezTo>
                    <a:pt x="962" y="1879"/>
                    <a:pt x="962" y="1877"/>
                    <a:pt x="941" y="1877"/>
                  </a:cubicBezTo>
                  <a:cubicBezTo>
                    <a:pt x="933" y="1877"/>
                    <a:pt x="920" y="1878"/>
                    <a:pt x="903" y="1878"/>
                  </a:cubicBezTo>
                  <a:cubicBezTo>
                    <a:pt x="887" y="1880"/>
                    <a:pt x="871" y="1880"/>
                    <a:pt x="855" y="1880"/>
                  </a:cubicBezTo>
                  <a:cubicBezTo>
                    <a:pt x="832" y="1880"/>
                    <a:pt x="809" y="1879"/>
                    <a:pt x="787" y="1875"/>
                  </a:cubicBezTo>
                  <a:lnTo>
                    <a:pt x="787" y="1875"/>
                  </a:lnTo>
                  <a:cubicBezTo>
                    <a:pt x="802" y="1877"/>
                    <a:pt x="819" y="1877"/>
                    <a:pt x="835" y="1877"/>
                  </a:cubicBezTo>
                  <a:cubicBezTo>
                    <a:pt x="858" y="1877"/>
                    <a:pt x="881" y="1876"/>
                    <a:pt x="903" y="1872"/>
                  </a:cubicBezTo>
                  <a:cubicBezTo>
                    <a:pt x="925" y="1872"/>
                    <a:pt x="944" y="1869"/>
                    <a:pt x="962" y="1869"/>
                  </a:cubicBezTo>
                  <a:cubicBezTo>
                    <a:pt x="975" y="1869"/>
                    <a:pt x="986" y="1870"/>
                    <a:pt x="995" y="1870"/>
                  </a:cubicBezTo>
                  <a:cubicBezTo>
                    <a:pt x="1069" y="1870"/>
                    <a:pt x="1019" y="1859"/>
                    <a:pt x="966" y="1856"/>
                  </a:cubicBezTo>
                  <a:cubicBezTo>
                    <a:pt x="846" y="1850"/>
                    <a:pt x="850" y="1847"/>
                    <a:pt x="966" y="1847"/>
                  </a:cubicBezTo>
                  <a:cubicBezTo>
                    <a:pt x="1085" y="1847"/>
                    <a:pt x="969" y="1841"/>
                    <a:pt x="790" y="1838"/>
                  </a:cubicBezTo>
                  <a:lnTo>
                    <a:pt x="615" y="1835"/>
                  </a:lnTo>
                  <a:lnTo>
                    <a:pt x="790" y="1835"/>
                  </a:lnTo>
                  <a:cubicBezTo>
                    <a:pt x="1028" y="1831"/>
                    <a:pt x="1028" y="1831"/>
                    <a:pt x="912" y="1822"/>
                  </a:cubicBezTo>
                  <a:cubicBezTo>
                    <a:pt x="853" y="1816"/>
                    <a:pt x="853" y="1816"/>
                    <a:pt x="912" y="1816"/>
                  </a:cubicBezTo>
                  <a:cubicBezTo>
                    <a:pt x="972" y="1816"/>
                    <a:pt x="972" y="1813"/>
                    <a:pt x="972" y="1803"/>
                  </a:cubicBezTo>
                  <a:cubicBezTo>
                    <a:pt x="975" y="1791"/>
                    <a:pt x="975" y="1788"/>
                    <a:pt x="915" y="1788"/>
                  </a:cubicBezTo>
                  <a:cubicBezTo>
                    <a:pt x="915" y="1788"/>
                    <a:pt x="915" y="1784"/>
                    <a:pt x="915" y="1781"/>
                  </a:cubicBezTo>
                  <a:cubicBezTo>
                    <a:pt x="1012" y="1779"/>
                    <a:pt x="993" y="1774"/>
                    <a:pt x="920" y="1774"/>
                  </a:cubicBezTo>
                  <a:cubicBezTo>
                    <a:pt x="902" y="1774"/>
                    <a:pt x="882" y="1774"/>
                    <a:pt x="859" y="1775"/>
                  </a:cubicBezTo>
                  <a:cubicBezTo>
                    <a:pt x="859" y="1775"/>
                    <a:pt x="859" y="1772"/>
                    <a:pt x="859" y="1769"/>
                  </a:cubicBezTo>
                  <a:lnTo>
                    <a:pt x="919" y="1769"/>
                  </a:lnTo>
                  <a:cubicBezTo>
                    <a:pt x="978" y="1769"/>
                    <a:pt x="978" y="1762"/>
                    <a:pt x="981" y="1737"/>
                  </a:cubicBezTo>
                  <a:cubicBezTo>
                    <a:pt x="984" y="1706"/>
                    <a:pt x="987" y="1703"/>
                    <a:pt x="868" y="1703"/>
                  </a:cubicBezTo>
                  <a:cubicBezTo>
                    <a:pt x="749" y="1700"/>
                    <a:pt x="749" y="1697"/>
                    <a:pt x="868" y="1697"/>
                  </a:cubicBezTo>
                  <a:cubicBezTo>
                    <a:pt x="928" y="1697"/>
                    <a:pt x="987" y="1694"/>
                    <a:pt x="928" y="1694"/>
                  </a:cubicBezTo>
                  <a:cubicBezTo>
                    <a:pt x="928" y="1694"/>
                    <a:pt x="928" y="1687"/>
                    <a:pt x="987" y="1684"/>
                  </a:cubicBezTo>
                  <a:cubicBezTo>
                    <a:pt x="1110" y="1675"/>
                    <a:pt x="1050" y="1672"/>
                    <a:pt x="991" y="1672"/>
                  </a:cubicBezTo>
                  <a:cubicBezTo>
                    <a:pt x="956" y="1673"/>
                    <a:pt x="936" y="1673"/>
                    <a:pt x="927" y="1673"/>
                  </a:cubicBezTo>
                  <a:cubicBezTo>
                    <a:pt x="906" y="1673"/>
                    <a:pt x="949" y="1671"/>
                    <a:pt x="991" y="1668"/>
                  </a:cubicBezTo>
                  <a:cubicBezTo>
                    <a:pt x="1050" y="1665"/>
                    <a:pt x="1110" y="1662"/>
                    <a:pt x="1050" y="1662"/>
                  </a:cubicBezTo>
                  <a:cubicBezTo>
                    <a:pt x="994" y="1659"/>
                    <a:pt x="937" y="1640"/>
                    <a:pt x="1053" y="1640"/>
                  </a:cubicBezTo>
                  <a:cubicBezTo>
                    <a:pt x="1053" y="1640"/>
                    <a:pt x="1053" y="1637"/>
                    <a:pt x="1056" y="1634"/>
                  </a:cubicBezTo>
                  <a:cubicBezTo>
                    <a:pt x="997" y="1634"/>
                    <a:pt x="997" y="1628"/>
                    <a:pt x="997" y="1618"/>
                  </a:cubicBezTo>
                  <a:cubicBezTo>
                    <a:pt x="1000" y="1612"/>
                    <a:pt x="1000" y="1609"/>
                    <a:pt x="1060" y="1609"/>
                  </a:cubicBezTo>
                  <a:cubicBezTo>
                    <a:pt x="1075" y="1610"/>
                    <a:pt x="1086" y="1610"/>
                    <a:pt x="1093" y="1610"/>
                  </a:cubicBezTo>
                  <a:cubicBezTo>
                    <a:pt x="1112" y="1610"/>
                    <a:pt x="1101" y="1607"/>
                    <a:pt x="1060" y="1603"/>
                  </a:cubicBezTo>
                  <a:cubicBezTo>
                    <a:pt x="1060" y="1600"/>
                    <a:pt x="940" y="1596"/>
                    <a:pt x="944" y="1593"/>
                  </a:cubicBezTo>
                  <a:lnTo>
                    <a:pt x="944" y="1593"/>
                  </a:lnTo>
                  <a:cubicBezTo>
                    <a:pt x="933" y="1594"/>
                    <a:pt x="922" y="1594"/>
                    <a:pt x="911" y="1594"/>
                  </a:cubicBezTo>
                  <a:cubicBezTo>
                    <a:pt x="881" y="1594"/>
                    <a:pt x="852" y="1592"/>
                    <a:pt x="825" y="1587"/>
                  </a:cubicBezTo>
                  <a:lnTo>
                    <a:pt x="1003" y="1587"/>
                  </a:lnTo>
                  <a:cubicBezTo>
                    <a:pt x="1003" y="1584"/>
                    <a:pt x="1003" y="1581"/>
                    <a:pt x="944" y="1581"/>
                  </a:cubicBezTo>
                  <a:cubicBezTo>
                    <a:pt x="1003" y="1578"/>
                    <a:pt x="1003" y="1574"/>
                    <a:pt x="1006" y="1568"/>
                  </a:cubicBezTo>
                  <a:cubicBezTo>
                    <a:pt x="1006" y="1562"/>
                    <a:pt x="1006" y="1556"/>
                    <a:pt x="947" y="1553"/>
                  </a:cubicBezTo>
                  <a:cubicBezTo>
                    <a:pt x="1066" y="1549"/>
                    <a:pt x="1069" y="1527"/>
                    <a:pt x="950" y="1524"/>
                  </a:cubicBezTo>
                  <a:cubicBezTo>
                    <a:pt x="893" y="1524"/>
                    <a:pt x="893" y="1521"/>
                    <a:pt x="953" y="1518"/>
                  </a:cubicBezTo>
                  <a:cubicBezTo>
                    <a:pt x="1013" y="1515"/>
                    <a:pt x="1013" y="1515"/>
                    <a:pt x="953" y="1512"/>
                  </a:cubicBezTo>
                  <a:cubicBezTo>
                    <a:pt x="893" y="1509"/>
                    <a:pt x="953" y="1506"/>
                    <a:pt x="1013" y="1502"/>
                  </a:cubicBezTo>
                  <a:cubicBezTo>
                    <a:pt x="1132" y="1499"/>
                    <a:pt x="1132" y="1496"/>
                    <a:pt x="1075" y="1493"/>
                  </a:cubicBezTo>
                  <a:cubicBezTo>
                    <a:pt x="1016" y="1487"/>
                    <a:pt x="1016" y="1480"/>
                    <a:pt x="1016" y="1477"/>
                  </a:cubicBezTo>
                  <a:cubicBezTo>
                    <a:pt x="988" y="1473"/>
                    <a:pt x="959" y="1470"/>
                    <a:pt x="931" y="1470"/>
                  </a:cubicBezTo>
                  <a:cubicBezTo>
                    <a:pt x="920" y="1470"/>
                    <a:pt x="910" y="1470"/>
                    <a:pt x="900" y="1471"/>
                  </a:cubicBezTo>
                  <a:cubicBezTo>
                    <a:pt x="840" y="1471"/>
                    <a:pt x="781" y="1468"/>
                    <a:pt x="781" y="1468"/>
                  </a:cubicBezTo>
                  <a:cubicBezTo>
                    <a:pt x="748" y="1464"/>
                    <a:pt x="754" y="1463"/>
                    <a:pt x="766" y="1463"/>
                  </a:cubicBezTo>
                  <a:cubicBezTo>
                    <a:pt x="774" y="1463"/>
                    <a:pt x="784" y="1463"/>
                    <a:pt x="784" y="1465"/>
                  </a:cubicBezTo>
                  <a:cubicBezTo>
                    <a:pt x="803" y="1466"/>
                    <a:pt x="822" y="1467"/>
                    <a:pt x="842" y="1467"/>
                  </a:cubicBezTo>
                  <a:cubicBezTo>
                    <a:pt x="861" y="1467"/>
                    <a:pt x="881" y="1466"/>
                    <a:pt x="900" y="1465"/>
                  </a:cubicBezTo>
                  <a:cubicBezTo>
                    <a:pt x="959" y="1462"/>
                    <a:pt x="962" y="1455"/>
                    <a:pt x="962" y="1449"/>
                  </a:cubicBezTo>
                  <a:cubicBezTo>
                    <a:pt x="962" y="1446"/>
                    <a:pt x="962" y="1440"/>
                    <a:pt x="962" y="1437"/>
                  </a:cubicBezTo>
                  <a:cubicBezTo>
                    <a:pt x="1025" y="1427"/>
                    <a:pt x="1025" y="1424"/>
                    <a:pt x="966" y="1424"/>
                  </a:cubicBezTo>
                  <a:lnTo>
                    <a:pt x="906" y="1424"/>
                  </a:lnTo>
                  <a:cubicBezTo>
                    <a:pt x="1025" y="1421"/>
                    <a:pt x="1028" y="1386"/>
                    <a:pt x="912" y="1383"/>
                  </a:cubicBezTo>
                  <a:lnTo>
                    <a:pt x="972" y="1383"/>
                  </a:lnTo>
                  <a:cubicBezTo>
                    <a:pt x="1031" y="1383"/>
                    <a:pt x="1031" y="1380"/>
                    <a:pt x="1031" y="1374"/>
                  </a:cubicBezTo>
                  <a:cubicBezTo>
                    <a:pt x="1031" y="1371"/>
                    <a:pt x="975" y="1355"/>
                    <a:pt x="975" y="1346"/>
                  </a:cubicBezTo>
                  <a:cubicBezTo>
                    <a:pt x="978" y="1333"/>
                    <a:pt x="978" y="1324"/>
                    <a:pt x="919" y="1324"/>
                  </a:cubicBezTo>
                  <a:cubicBezTo>
                    <a:pt x="919" y="1321"/>
                    <a:pt x="919" y="1321"/>
                    <a:pt x="978" y="1321"/>
                  </a:cubicBezTo>
                  <a:cubicBezTo>
                    <a:pt x="996" y="1322"/>
                    <a:pt x="1008" y="1322"/>
                    <a:pt x="1017" y="1322"/>
                  </a:cubicBezTo>
                  <a:cubicBezTo>
                    <a:pt x="1038" y="1322"/>
                    <a:pt x="1038" y="1320"/>
                    <a:pt x="1038" y="1317"/>
                  </a:cubicBezTo>
                  <a:cubicBezTo>
                    <a:pt x="1011" y="1315"/>
                    <a:pt x="983" y="1313"/>
                    <a:pt x="955" y="1313"/>
                  </a:cubicBezTo>
                  <a:cubicBezTo>
                    <a:pt x="944" y="1313"/>
                    <a:pt x="933" y="1313"/>
                    <a:pt x="922" y="1314"/>
                  </a:cubicBezTo>
                  <a:cubicBezTo>
                    <a:pt x="862" y="1314"/>
                    <a:pt x="862" y="1311"/>
                    <a:pt x="922" y="1305"/>
                  </a:cubicBezTo>
                  <a:cubicBezTo>
                    <a:pt x="981" y="1299"/>
                    <a:pt x="984" y="1286"/>
                    <a:pt x="925" y="1280"/>
                  </a:cubicBezTo>
                  <a:cubicBezTo>
                    <a:pt x="925" y="1274"/>
                    <a:pt x="928" y="1270"/>
                    <a:pt x="984" y="1270"/>
                  </a:cubicBezTo>
                  <a:cubicBezTo>
                    <a:pt x="1044" y="1267"/>
                    <a:pt x="1107" y="1261"/>
                    <a:pt x="987" y="1255"/>
                  </a:cubicBezTo>
                  <a:cubicBezTo>
                    <a:pt x="987" y="1252"/>
                    <a:pt x="987" y="1252"/>
                    <a:pt x="1047" y="1252"/>
                  </a:cubicBezTo>
                  <a:cubicBezTo>
                    <a:pt x="1107" y="1249"/>
                    <a:pt x="1166" y="1249"/>
                    <a:pt x="1047" y="1245"/>
                  </a:cubicBezTo>
                  <a:cubicBezTo>
                    <a:pt x="991" y="1239"/>
                    <a:pt x="991" y="1230"/>
                    <a:pt x="1050" y="1223"/>
                  </a:cubicBezTo>
                  <a:cubicBezTo>
                    <a:pt x="1053" y="1220"/>
                    <a:pt x="1053" y="1217"/>
                    <a:pt x="994" y="1217"/>
                  </a:cubicBezTo>
                  <a:lnTo>
                    <a:pt x="934" y="1217"/>
                  </a:lnTo>
                  <a:cubicBezTo>
                    <a:pt x="1053" y="1214"/>
                    <a:pt x="1053" y="1214"/>
                    <a:pt x="934" y="1211"/>
                  </a:cubicBezTo>
                  <a:cubicBezTo>
                    <a:pt x="875" y="1211"/>
                    <a:pt x="878" y="1208"/>
                    <a:pt x="934" y="1208"/>
                  </a:cubicBezTo>
                  <a:cubicBezTo>
                    <a:pt x="994" y="1205"/>
                    <a:pt x="997" y="1202"/>
                    <a:pt x="997" y="1202"/>
                  </a:cubicBezTo>
                  <a:cubicBezTo>
                    <a:pt x="997" y="1198"/>
                    <a:pt x="940" y="1180"/>
                    <a:pt x="940" y="1164"/>
                  </a:cubicBezTo>
                  <a:cubicBezTo>
                    <a:pt x="944" y="1139"/>
                    <a:pt x="947" y="1129"/>
                    <a:pt x="887" y="1129"/>
                  </a:cubicBezTo>
                  <a:cubicBezTo>
                    <a:pt x="828" y="1126"/>
                    <a:pt x="828" y="1126"/>
                    <a:pt x="887" y="1123"/>
                  </a:cubicBezTo>
                  <a:cubicBezTo>
                    <a:pt x="947" y="1120"/>
                    <a:pt x="947" y="1117"/>
                    <a:pt x="947" y="1114"/>
                  </a:cubicBezTo>
                  <a:cubicBezTo>
                    <a:pt x="950" y="1111"/>
                    <a:pt x="950" y="1108"/>
                    <a:pt x="1009" y="1108"/>
                  </a:cubicBezTo>
                  <a:cubicBezTo>
                    <a:pt x="950" y="1104"/>
                    <a:pt x="950" y="1104"/>
                    <a:pt x="950" y="1101"/>
                  </a:cubicBezTo>
                  <a:cubicBezTo>
                    <a:pt x="1009" y="1101"/>
                    <a:pt x="1009" y="1095"/>
                    <a:pt x="950" y="1092"/>
                  </a:cubicBezTo>
                  <a:cubicBezTo>
                    <a:pt x="834" y="1089"/>
                    <a:pt x="834" y="1089"/>
                    <a:pt x="950" y="1089"/>
                  </a:cubicBezTo>
                  <a:cubicBezTo>
                    <a:pt x="1001" y="1089"/>
                    <a:pt x="1054" y="1082"/>
                    <a:pt x="1031" y="1082"/>
                  </a:cubicBezTo>
                  <a:cubicBezTo>
                    <a:pt x="1027" y="1082"/>
                    <a:pt x="1021" y="1082"/>
                    <a:pt x="1013" y="1082"/>
                  </a:cubicBezTo>
                  <a:cubicBezTo>
                    <a:pt x="953" y="1082"/>
                    <a:pt x="953" y="1076"/>
                    <a:pt x="893" y="1073"/>
                  </a:cubicBezTo>
                  <a:cubicBezTo>
                    <a:pt x="893" y="1070"/>
                    <a:pt x="897" y="1067"/>
                    <a:pt x="953" y="1067"/>
                  </a:cubicBezTo>
                  <a:cubicBezTo>
                    <a:pt x="1013" y="1064"/>
                    <a:pt x="956" y="1048"/>
                    <a:pt x="900" y="1045"/>
                  </a:cubicBezTo>
                  <a:cubicBezTo>
                    <a:pt x="840" y="1045"/>
                    <a:pt x="840" y="1042"/>
                    <a:pt x="900" y="1042"/>
                  </a:cubicBezTo>
                  <a:cubicBezTo>
                    <a:pt x="959" y="1042"/>
                    <a:pt x="959" y="1039"/>
                    <a:pt x="959" y="1035"/>
                  </a:cubicBezTo>
                  <a:cubicBezTo>
                    <a:pt x="900" y="1032"/>
                    <a:pt x="959" y="1032"/>
                    <a:pt x="1019" y="1032"/>
                  </a:cubicBezTo>
                  <a:cubicBezTo>
                    <a:pt x="1035" y="1033"/>
                    <a:pt x="1046" y="1034"/>
                    <a:pt x="1055" y="1034"/>
                  </a:cubicBezTo>
                  <a:cubicBezTo>
                    <a:pt x="1078" y="1034"/>
                    <a:pt x="1078" y="1031"/>
                    <a:pt x="1078" y="1026"/>
                  </a:cubicBezTo>
                  <a:cubicBezTo>
                    <a:pt x="1019" y="1023"/>
                    <a:pt x="1022" y="1007"/>
                    <a:pt x="1022" y="998"/>
                  </a:cubicBezTo>
                  <a:cubicBezTo>
                    <a:pt x="1025" y="982"/>
                    <a:pt x="966" y="979"/>
                    <a:pt x="850" y="973"/>
                  </a:cubicBezTo>
                  <a:lnTo>
                    <a:pt x="731" y="970"/>
                  </a:lnTo>
                  <a:lnTo>
                    <a:pt x="850" y="970"/>
                  </a:lnTo>
                  <a:cubicBezTo>
                    <a:pt x="909" y="970"/>
                    <a:pt x="1028" y="966"/>
                    <a:pt x="1028" y="966"/>
                  </a:cubicBezTo>
                  <a:cubicBezTo>
                    <a:pt x="999" y="964"/>
                    <a:pt x="972" y="962"/>
                    <a:pt x="944" y="962"/>
                  </a:cubicBezTo>
                  <a:cubicBezTo>
                    <a:pt x="933" y="962"/>
                    <a:pt x="921" y="962"/>
                    <a:pt x="909" y="963"/>
                  </a:cubicBezTo>
                  <a:cubicBezTo>
                    <a:pt x="850" y="963"/>
                    <a:pt x="850" y="960"/>
                    <a:pt x="912" y="954"/>
                  </a:cubicBezTo>
                  <a:cubicBezTo>
                    <a:pt x="972" y="948"/>
                    <a:pt x="972" y="945"/>
                    <a:pt x="912" y="941"/>
                  </a:cubicBezTo>
                  <a:cubicBezTo>
                    <a:pt x="912" y="938"/>
                    <a:pt x="912" y="935"/>
                    <a:pt x="972" y="932"/>
                  </a:cubicBezTo>
                  <a:cubicBezTo>
                    <a:pt x="975" y="929"/>
                    <a:pt x="975" y="929"/>
                    <a:pt x="915" y="929"/>
                  </a:cubicBezTo>
                  <a:cubicBezTo>
                    <a:pt x="856" y="929"/>
                    <a:pt x="856" y="923"/>
                    <a:pt x="915" y="919"/>
                  </a:cubicBezTo>
                  <a:cubicBezTo>
                    <a:pt x="1034" y="916"/>
                    <a:pt x="1034" y="907"/>
                    <a:pt x="975" y="907"/>
                  </a:cubicBezTo>
                  <a:cubicBezTo>
                    <a:pt x="915" y="907"/>
                    <a:pt x="919" y="904"/>
                    <a:pt x="919" y="901"/>
                  </a:cubicBezTo>
                  <a:cubicBezTo>
                    <a:pt x="919" y="898"/>
                    <a:pt x="919" y="894"/>
                    <a:pt x="859" y="891"/>
                  </a:cubicBezTo>
                  <a:cubicBezTo>
                    <a:pt x="859" y="888"/>
                    <a:pt x="862" y="885"/>
                    <a:pt x="862" y="885"/>
                  </a:cubicBezTo>
                  <a:cubicBezTo>
                    <a:pt x="868" y="884"/>
                    <a:pt x="873" y="884"/>
                    <a:pt x="879" y="884"/>
                  </a:cubicBezTo>
                  <a:cubicBezTo>
                    <a:pt x="892" y="884"/>
                    <a:pt x="905" y="886"/>
                    <a:pt x="919" y="888"/>
                  </a:cubicBezTo>
                  <a:lnTo>
                    <a:pt x="978" y="885"/>
                  </a:lnTo>
                  <a:cubicBezTo>
                    <a:pt x="981" y="879"/>
                    <a:pt x="981" y="876"/>
                    <a:pt x="922" y="872"/>
                  </a:cubicBezTo>
                  <a:cubicBezTo>
                    <a:pt x="803" y="869"/>
                    <a:pt x="803" y="869"/>
                    <a:pt x="922" y="869"/>
                  </a:cubicBezTo>
                  <a:cubicBezTo>
                    <a:pt x="981" y="869"/>
                    <a:pt x="1041" y="866"/>
                    <a:pt x="981" y="863"/>
                  </a:cubicBezTo>
                  <a:cubicBezTo>
                    <a:pt x="865" y="860"/>
                    <a:pt x="925" y="857"/>
                    <a:pt x="984" y="857"/>
                  </a:cubicBezTo>
                  <a:cubicBezTo>
                    <a:pt x="1023" y="858"/>
                    <a:pt x="1049" y="859"/>
                    <a:pt x="1062" y="859"/>
                  </a:cubicBezTo>
                  <a:cubicBezTo>
                    <a:pt x="1087" y="859"/>
                    <a:pt x="1062" y="856"/>
                    <a:pt x="984" y="847"/>
                  </a:cubicBezTo>
                  <a:cubicBezTo>
                    <a:pt x="984" y="841"/>
                    <a:pt x="928" y="825"/>
                    <a:pt x="928" y="816"/>
                  </a:cubicBezTo>
                  <a:cubicBezTo>
                    <a:pt x="931" y="804"/>
                    <a:pt x="931" y="797"/>
                    <a:pt x="991" y="794"/>
                  </a:cubicBezTo>
                  <a:cubicBezTo>
                    <a:pt x="1002" y="794"/>
                    <a:pt x="1012" y="794"/>
                    <a:pt x="1021" y="794"/>
                  </a:cubicBezTo>
                  <a:lnTo>
                    <a:pt x="1021" y="794"/>
                  </a:lnTo>
                  <a:cubicBezTo>
                    <a:pt x="1030" y="794"/>
                    <a:pt x="1040" y="794"/>
                    <a:pt x="1050" y="794"/>
                  </a:cubicBezTo>
                  <a:cubicBezTo>
                    <a:pt x="1053" y="794"/>
                    <a:pt x="1056" y="794"/>
                    <a:pt x="1059" y="794"/>
                  </a:cubicBezTo>
                  <a:lnTo>
                    <a:pt x="1059" y="794"/>
                  </a:lnTo>
                  <a:cubicBezTo>
                    <a:pt x="1049" y="794"/>
                    <a:pt x="1037" y="794"/>
                    <a:pt x="1021" y="794"/>
                  </a:cubicBezTo>
                  <a:lnTo>
                    <a:pt x="1021" y="794"/>
                  </a:lnTo>
                  <a:cubicBezTo>
                    <a:pt x="932" y="794"/>
                    <a:pt x="934" y="790"/>
                    <a:pt x="934" y="782"/>
                  </a:cubicBezTo>
                  <a:cubicBezTo>
                    <a:pt x="994" y="772"/>
                    <a:pt x="937" y="766"/>
                    <a:pt x="878" y="763"/>
                  </a:cubicBezTo>
                  <a:lnTo>
                    <a:pt x="878" y="769"/>
                  </a:lnTo>
                  <a:cubicBezTo>
                    <a:pt x="759" y="769"/>
                    <a:pt x="759" y="766"/>
                    <a:pt x="818" y="760"/>
                  </a:cubicBezTo>
                  <a:cubicBezTo>
                    <a:pt x="842" y="756"/>
                    <a:pt x="865" y="754"/>
                    <a:pt x="888" y="754"/>
                  </a:cubicBezTo>
                  <a:cubicBezTo>
                    <a:pt x="904" y="754"/>
                    <a:pt x="920" y="755"/>
                    <a:pt x="937" y="757"/>
                  </a:cubicBezTo>
                  <a:cubicBezTo>
                    <a:pt x="978" y="757"/>
                    <a:pt x="1019" y="753"/>
                    <a:pt x="1056" y="750"/>
                  </a:cubicBezTo>
                  <a:cubicBezTo>
                    <a:pt x="1056" y="746"/>
                    <a:pt x="1056" y="743"/>
                    <a:pt x="1033" y="743"/>
                  </a:cubicBezTo>
                  <a:cubicBezTo>
                    <a:pt x="1025" y="743"/>
                    <a:pt x="1013" y="743"/>
                    <a:pt x="997" y="744"/>
                  </a:cubicBezTo>
                  <a:cubicBezTo>
                    <a:pt x="937" y="744"/>
                    <a:pt x="937" y="744"/>
                    <a:pt x="940" y="741"/>
                  </a:cubicBezTo>
                  <a:cubicBezTo>
                    <a:pt x="940" y="738"/>
                    <a:pt x="940" y="735"/>
                    <a:pt x="881" y="731"/>
                  </a:cubicBezTo>
                  <a:cubicBezTo>
                    <a:pt x="821" y="731"/>
                    <a:pt x="821" y="728"/>
                    <a:pt x="825" y="725"/>
                  </a:cubicBezTo>
                  <a:cubicBezTo>
                    <a:pt x="884" y="722"/>
                    <a:pt x="884" y="716"/>
                    <a:pt x="884" y="716"/>
                  </a:cubicBezTo>
                  <a:lnTo>
                    <a:pt x="944" y="716"/>
                  </a:lnTo>
                  <a:cubicBezTo>
                    <a:pt x="1003" y="716"/>
                    <a:pt x="1063" y="713"/>
                    <a:pt x="1063" y="713"/>
                  </a:cubicBezTo>
                  <a:cubicBezTo>
                    <a:pt x="1041" y="710"/>
                    <a:pt x="1022" y="710"/>
                    <a:pt x="1003" y="710"/>
                  </a:cubicBezTo>
                  <a:cubicBezTo>
                    <a:pt x="944" y="710"/>
                    <a:pt x="953" y="631"/>
                    <a:pt x="956" y="622"/>
                  </a:cubicBezTo>
                  <a:cubicBezTo>
                    <a:pt x="1008" y="616"/>
                    <a:pt x="1015" y="609"/>
                    <a:pt x="977" y="609"/>
                  </a:cubicBezTo>
                  <a:cubicBezTo>
                    <a:pt x="971" y="609"/>
                    <a:pt x="964" y="609"/>
                    <a:pt x="956" y="609"/>
                  </a:cubicBezTo>
                  <a:cubicBezTo>
                    <a:pt x="900" y="609"/>
                    <a:pt x="900" y="594"/>
                    <a:pt x="903" y="572"/>
                  </a:cubicBezTo>
                  <a:cubicBezTo>
                    <a:pt x="906" y="550"/>
                    <a:pt x="909" y="534"/>
                    <a:pt x="850" y="534"/>
                  </a:cubicBezTo>
                  <a:cubicBezTo>
                    <a:pt x="850" y="534"/>
                    <a:pt x="850" y="531"/>
                    <a:pt x="850" y="525"/>
                  </a:cubicBezTo>
                  <a:cubicBezTo>
                    <a:pt x="853" y="518"/>
                    <a:pt x="793" y="512"/>
                    <a:pt x="793" y="509"/>
                  </a:cubicBezTo>
                  <a:cubicBezTo>
                    <a:pt x="751" y="507"/>
                    <a:pt x="740" y="505"/>
                    <a:pt x="758" y="505"/>
                  </a:cubicBezTo>
                  <a:cubicBezTo>
                    <a:pt x="765" y="505"/>
                    <a:pt x="777" y="505"/>
                    <a:pt x="793" y="506"/>
                  </a:cubicBezTo>
                  <a:cubicBezTo>
                    <a:pt x="834" y="506"/>
                    <a:pt x="875" y="506"/>
                    <a:pt x="912" y="503"/>
                  </a:cubicBezTo>
                  <a:cubicBezTo>
                    <a:pt x="888" y="497"/>
                    <a:pt x="862" y="493"/>
                    <a:pt x="837" y="493"/>
                  </a:cubicBezTo>
                  <a:cubicBezTo>
                    <a:pt x="823" y="493"/>
                    <a:pt x="810" y="494"/>
                    <a:pt x="796" y="496"/>
                  </a:cubicBezTo>
                  <a:cubicBezTo>
                    <a:pt x="737" y="496"/>
                    <a:pt x="737" y="490"/>
                    <a:pt x="737" y="490"/>
                  </a:cubicBezTo>
                  <a:cubicBezTo>
                    <a:pt x="737" y="487"/>
                    <a:pt x="737" y="487"/>
                    <a:pt x="796" y="487"/>
                  </a:cubicBezTo>
                  <a:lnTo>
                    <a:pt x="915" y="487"/>
                  </a:lnTo>
                  <a:lnTo>
                    <a:pt x="915" y="484"/>
                  </a:lnTo>
                  <a:cubicBezTo>
                    <a:pt x="856" y="484"/>
                    <a:pt x="856" y="481"/>
                    <a:pt x="856" y="481"/>
                  </a:cubicBezTo>
                  <a:cubicBezTo>
                    <a:pt x="856" y="478"/>
                    <a:pt x="856" y="478"/>
                    <a:pt x="975" y="478"/>
                  </a:cubicBezTo>
                  <a:cubicBezTo>
                    <a:pt x="1094" y="478"/>
                    <a:pt x="1094" y="474"/>
                    <a:pt x="975" y="471"/>
                  </a:cubicBezTo>
                  <a:lnTo>
                    <a:pt x="919" y="465"/>
                  </a:lnTo>
                  <a:cubicBezTo>
                    <a:pt x="1034" y="462"/>
                    <a:pt x="919" y="456"/>
                    <a:pt x="859" y="453"/>
                  </a:cubicBezTo>
                  <a:cubicBezTo>
                    <a:pt x="978" y="449"/>
                    <a:pt x="978" y="446"/>
                    <a:pt x="862" y="443"/>
                  </a:cubicBezTo>
                  <a:cubicBezTo>
                    <a:pt x="803" y="443"/>
                    <a:pt x="803" y="440"/>
                    <a:pt x="862" y="437"/>
                  </a:cubicBezTo>
                  <a:cubicBezTo>
                    <a:pt x="922" y="434"/>
                    <a:pt x="922" y="431"/>
                    <a:pt x="922" y="424"/>
                  </a:cubicBezTo>
                  <a:cubicBezTo>
                    <a:pt x="865" y="421"/>
                    <a:pt x="868" y="396"/>
                    <a:pt x="872" y="371"/>
                  </a:cubicBezTo>
                  <a:cubicBezTo>
                    <a:pt x="875" y="343"/>
                    <a:pt x="878" y="324"/>
                    <a:pt x="818" y="324"/>
                  </a:cubicBezTo>
                  <a:cubicBezTo>
                    <a:pt x="818" y="321"/>
                    <a:pt x="818" y="321"/>
                    <a:pt x="878" y="318"/>
                  </a:cubicBezTo>
                  <a:cubicBezTo>
                    <a:pt x="937" y="318"/>
                    <a:pt x="937" y="312"/>
                    <a:pt x="821" y="308"/>
                  </a:cubicBezTo>
                  <a:cubicBezTo>
                    <a:pt x="762" y="305"/>
                    <a:pt x="702" y="305"/>
                    <a:pt x="821" y="305"/>
                  </a:cubicBezTo>
                  <a:cubicBezTo>
                    <a:pt x="881" y="305"/>
                    <a:pt x="881" y="299"/>
                    <a:pt x="881" y="286"/>
                  </a:cubicBezTo>
                  <a:cubicBezTo>
                    <a:pt x="884" y="277"/>
                    <a:pt x="884" y="265"/>
                    <a:pt x="828" y="265"/>
                  </a:cubicBezTo>
                  <a:cubicBezTo>
                    <a:pt x="793" y="261"/>
                    <a:pt x="778" y="259"/>
                    <a:pt x="784" y="259"/>
                  </a:cubicBezTo>
                  <a:cubicBezTo>
                    <a:pt x="789" y="259"/>
                    <a:pt x="803" y="260"/>
                    <a:pt x="828" y="261"/>
                  </a:cubicBezTo>
                  <a:cubicBezTo>
                    <a:pt x="838" y="262"/>
                    <a:pt x="848" y="262"/>
                    <a:pt x="857" y="262"/>
                  </a:cubicBezTo>
                  <a:cubicBezTo>
                    <a:pt x="953" y="262"/>
                    <a:pt x="996" y="248"/>
                    <a:pt x="890" y="239"/>
                  </a:cubicBezTo>
                  <a:cubicBezTo>
                    <a:pt x="890" y="236"/>
                    <a:pt x="890" y="233"/>
                    <a:pt x="950" y="233"/>
                  </a:cubicBezTo>
                  <a:cubicBezTo>
                    <a:pt x="950" y="227"/>
                    <a:pt x="950" y="224"/>
                    <a:pt x="893" y="214"/>
                  </a:cubicBezTo>
                  <a:cubicBezTo>
                    <a:pt x="893" y="211"/>
                    <a:pt x="893" y="199"/>
                    <a:pt x="897" y="192"/>
                  </a:cubicBezTo>
                  <a:cubicBezTo>
                    <a:pt x="897" y="186"/>
                    <a:pt x="837" y="180"/>
                    <a:pt x="837" y="180"/>
                  </a:cubicBezTo>
                  <a:cubicBezTo>
                    <a:pt x="837" y="179"/>
                    <a:pt x="837" y="178"/>
                    <a:pt x="838" y="177"/>
                  </a:cubicBezTo>
                  <a:lnTo>
                    <a:pt x="838" y="177"/>
                  </a:lnTo>
                  <a:cubicBezTo>
                    <a:pt x="897" y="177"/>
                    <a:pt x="900" y="161"/>
                    <a:pt x="903" y="136"/>
                  </a:cubicBezTo>
                  <a:cubicBezTo>
                    <a:pt x="906" y="114"/>
                    <a:pt x="909" y="95"/>
                    <a:pt x="969" y="92"/>
                  </a:cubicBezTo>
                  <a:cubicBezTo>
                    <a:pt x="969" y="92"/>
                    <a:pt x="969" y="89"/>
                    <a:pt x="909" y="86"/>
                  </a:cubicBezTo>
                  <a:cubicBezTo>
                    <a:pt x="793" y="83"/>
                    <a:pt x="793" y="80"/>
                    <a:pt x="853" y="76"/>
                  </a:cubicBezTo>
                  <a:cubicBezTo>
                    <a:pt x="972" y="73"/>
                    <a:pt x="972" y="61"/>
                    <a:pt x="856" y="55"/>
                  </a:cubicBezTo>
                  <a:lnTo>
                    <a:pt x="912" y="55"/>
                  </a:lnTo>
                  <a:cubicBezTo>
                    <a:pt x="1031" y="51"/>
                    <a:pt x="975" y="42"/>
                    <a:pt x="856" y="39"/>
                  </a:cubicBezTo>
                  <a:cubicBezTo>
                    <a:pt x="915" y="36"/>
                    <a:pt x="975" y="33"/>
                    <a:pt x="919" y="29"/>
                  </a:cubicBezTo>
                  <a:cubicBezTo>
                    <a:pt x="919" y="26"/>
                    <a:pt x="919" y="26"/>
                    <a:pt x="1034" y="26"/>
                  </a:cubicBezTo>
                  <a:cubicBezTo>
                    <a:pt x="1046" y="27"/>
                    <a:pt x="1058" y="28"/>
                    <a:pt x="1070" y="28"/>
                  </a:cubicBezTo>
                  <a:cubicBezTo>
                    <a:pt x="1099" y="28"/>
                    <a:pt x="1127" y="25"/>
                    <a:pt x="1154" y="23"/>
                  </a:cubicBezTo>
                  <a:cubicBezTo>
                    <a:pt x="1116" y="20"/>
                    <a:pt x="1075" y="20"/>
                    <a:pt x="1038" y="20"/>
                  </a:cubicBezTo>
                  <a:cubicBezTo>
                    <a:pt x="1038" y="20"/>
                    <a:pt x="1038" y="17"/>
                    <a:pt x="1038" y="14"/>
                  </a:cubicBezTo>
                  <a:cubicBezTo>
                    <a:pt x="1038" y="14"/>
                    <a:pt x="1038" y="11"/>
                    <a:pt x="978" y="11"/>
                  </a:cubicBezTo>
                  <a:cubicBezTo>
                    <a:pt x="919" y="11"/>
                    <a:pt x="919" y="8"/>
                    <a:pt x="922" y="4"/>
                  </a:cubicBezTo>
                  <a:cubicBezTo>
                    <a:pt x="961" y="4"/>
                    <a:pt x="948" y="3"/>
                    <a:pt x="917" y="3"/>
                  </a:cubicBezTo>
                  <a:cubicBezTo>
                    <a:pt x="902" y="3"/>
                    <a:pt x="882" y="3"/>
                    <a:pt x="862" y="4"/>
                  </a:cubicBezTo>
                  <a:cubicBezTo>
                    <a:pt x="821" y="4"/>
                    <a:pt x="784" y="4"/>
                    <a:pt x="743" y="1"/>
                  </a:cubicBezTo>
                  <a:lnTo>
                    <a:pt x="627" y="1"/>
                  </a:lnTo>
                  <a:cubicBezTo>
                    <a:pt x="605" y="0"/>
                    <a:pt x="584" y="0"/>
                    <a:pt x="5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7" name="Google Shape;12727;p53">
              <a:extLst>
                <a:ext uri="{FF2B5EF4-FFF2-40B4-BE49-F238E27FC236}">
                  <a16:creationId xmlns:a16="http://schemas.microsoft.com/office/drawing/2014/main" id="{CB44783E-9925-E311-5A83-7EFF1DB3216A}"/>
                </a:ext>
              </a:extLst>
            </p:cNvPr>
            <p:cNvSpPr/>
            <p:nvPr/>
          </p:nvSpPr>
          <p:spPr>
            <a:xfrm>
              <a:off x="3300235" y="2381743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418" y="21"/>
                  </a:moveTo>
                  <a:cubicBezTo>
                    <a:pt x="448" y="21"/>
                    <a:pt x="506" y="23"/>
                    <a:pt x="564" y="26"/>
                  </a:cubicBezTo>
                  <a:cubicBezTo>
                    <a:pt x="684" y="29"/>
                    <a:pt x="684" y="29"/>
                    <a:pt x="564" y="29"/>
                  </a:cubicBezTo>
                  <a:cubicBezTo>
                    <a:pt x="527" y="29"/>
                    <a:pt x="486" y="29"/>
                    <a:pt x="448" y="26"/>
                  </a:cubicBezTo>
                  <a:cubicBezTo>
                    <a:pt x="389" y="23"/>
                    <a:pt x="389" y="21"/>
                    <a:pt x="418" y="21"/>
                  </a:cubicBezTo>
                  <a:close/>
                  <a:moveTo>
                    <a:pt x="536" y="476"/>
                  </a:moveTo>
                  <a:cubicBezTo>
                    <a:pt x="564" y="476"/>
                    <a:pt x="593" y="479"/>
                    <a:pt x="621" y="483"/>
                  </a:cubicBezTo>
                  <a:cubicBezTo>
                    <a:pt x="596" y="485"/>
                    <a:pt x="572" y="485"/>
                    <a:pt x="547" y="485"/>
                  </a:cubicBezTo>
                  <a:cubicBezTo>
                    <a:pt x="512" y="485"/>
                    <a:pt x="478" y="484"/>
                    <a:pt x="445" y="480"/>
                  </a:cubicBezTo>
                  <a:cubicBezTo>
                    <a:pt x="445" y="477"/>
                    <a:pt x="445" y="477"/>
                    <a:pt x="505" y="477"/>
                  </a:cubicBezTo>
                  <a:cubicBezTo>
                    <a:pt x="515" y="476"/>
                    <a:pt x="525" y="476"/>
                    <a:pt x="536" y="476"/>
                  </a:cubicBezTo>
                  <a:close/>
                  <a:moveTo>
                    <a:pt x="665" y="587"/>
                  </a:moveTo>
                  <a:cubicBezTo>
                    <a:pt x="665" y="587"/>
                    <a:pt x="724" y="587"/>
                    <a:pt x="784" y="590"/>
                  </a:cubicBezTo>
                  <a:cubicBezTo>
                    <a:pt x="784" y="590"/>
                    <a:pt x="843" y="593"/>
                    <a:pt x="784" y="593"/>
                  </a:cubicBezTo>
                  <a:lnTo>
                    <a:pt x="724" y="593"/>
                  </a:lnTo>
                  <a:cubicBezTo>
                    <a:pt x="665" y="590"/>
                    <a:pt x="608" y="587"/>
                    <a:pt x="665" y="587"/>
                  </a:cubicBezTo>
                  <a:close/>
                  <a:moveTo>
                    <a:pt x="709" y="718"/>
                  </a:moveTo>
                  <a:cubicBezTo>
                    <a:pt x="727" y="718"/>
                    <a:pt x="746" y="718"/>
                    <a:pt x="765" y="721"/>
                  </a:cubicBezTo>
                  <a:cubicBezTo>
                    <a:pt x="765" y="721"/>
                    <a:pt x="705" y="725"/>
                    <a:pt x="649" y="725"/>
                  </a:cubicBezTo>
                  <a:lnTo>
                    <a:pt x="649" y="721"/>
                  </a:lnTo>
                  <a:cubicBezTo>
                    <a:pt x="668" y="718"/>
                    <a:pt x="687" y="718"/>
                    <a:pt x="709" y="718"/>
                  </a:cubicBezTo>
                  <a:close/>
                  <a:moveTo>
                    <a:pt x="821" y="750"/>
                  </a:moveTo>
                  <a:lnTo>
                    <a:pt x="821" y="753"/>
                  </a:lnTo>
                  <a:lnTo>
                    <a:pt x="762" y="756"/>
                  </a:lnTo>
                  <a:lnTo>
                    <a:pt x="762" y="753"/>
                  </a:lnTo>
                  <a:cubicBezTo>
                    <a:pt x="762" y="750"/>
                    <a:pt x="762" y="750"/>
                    <a:pt x="821" y="750"/>
                  </a:cubicBezTo>
                  <a:close/>
                  <a:moveTo>
                    <a:pt x="855" y="760"/>
                  </a:moveTo>
                  <a:cubicBezTo>
                    <a:pt x="848" y="760"/>
                    <a:pt x="848" y="761"/>
                    <a:pt x="878" y="762"/>
                  </a:cubicBezTo>
                  <a:cubicBezTo>
                    <a:pt x="878" y="761"/>
                    <a:pt x="863" y="760"/>
                    <a:pt x="855" y="760"/>
                  </a:cubicBezTo>
                  <a:close/>
                  <a:moveTo>
                    <a:pt x="818" y="781"/>
                  </a:moveTo>
                  <a:lnTo>
                    <a:pt x="815" y="784"/>
                  </a:lnTo>
                  <a:lnTo>
                    <a:pt x="756" y="790"/>
                  </a:lnTo>
                  <a:lnTo>
                    <a:pt x="756" y="790"/>
                  </a:lnTo>
                  <a:lnTo>
                    <a:pt x="759" y="784"/>
                  </a:lnTo>
                  <a:cubicBezTo>
                    <a:pt x="759" y="781"/>
                    <a:pt x="759" y="781"/>
                    <a:pt x="818" y="781"/>
                  </a:cubicBezTo>
                  <a:close/>
                  <a:moveTo>
                    <a:pt x="1088" y="794"/>
                  </a:moveTo>
                  <a:cubicBezTo>
                    <a:pt x="1084" y="794"/>
                    <a:pt x="1074" y="794"/>
                    <a:pt x="1059" y="796"/>
                  </a:cubicBezTo>
                  <a:lnTo>
                    <a:pt x="1059" y="796"/>
                  </a:lnTo>
                  <a:cubicBezTo>
                    <a:pt x="1085" y="795"/>
                    <a:pt x="1093" y="794"/>
                    <a:pt x="1088" y="794"/>
                  </a:cubicBezTo>
                  <a:close/>
                  <a:moveTo>
                    <a:pt x="756" y="806"/>
                  </a:moveTo>
                  <a:cubicBezTo>
                    <a:pt x="815" y="806"/>
                    <a:pt x="815" y="806"/>
                    <a:pt x="812" y="809"/>
                  </a:cubicBezTo>
                  <a:cubicBezTo>
                    <a:pt x="812" y="813"/>
                    <a:pt x="812" y="814"/>
                    <a:pt x="800" y="814"/>
                  </a:cubicBezTo>
                  <a:cubicBezTo>
                    <a:pt x="792" y="814"/>
                    <a:pt x="777" y="814"/>
                    <a:pt x="752" y="812"/>
                  </a:cubicBezTo>
                  <a:cubicBezTo>
                    <a:pt x="696" y="809"/>
                    <a:pt x="696" y="806"/>
                    <a:pt x="756" y="806"/>
                  </a:cubicBezTo>
                  <a:close/>
                  <a:moveTo>
                    <a:pt x="372" y="830"/>
                  </a:moveTo>
                  <a:cubicBezTo>
                    <a:pt x="400" y="830"/>
                    <a:pt x="428" y="832"/>
                    <a:pt x="455" y="834"/>
                  </a:cubicBezTo>
                  <a:lnTo>
                    <a:pt x="395" y="837"/>
                  </a:lnTo>
                  <a:lnTo>
                    <a:pt x="336" y="834"/>
                  </a:lnTo>
                  <a:lnTo>
                    <a:pt x="339" y="831"/>
                  </a:lnTo>
                  <a:cubicBezTo>
                    <a:pt x="350" y="830"/>
                    <a:pt x="361" y="830"/>
                    <a:pt x="372" y="830"/>
                  </a:cubicBezTo>
                  <a:close/>
                  <a:moveTo>
                    <a:pt x="452" y="869"/>
                  </a:moveTo>
                  <a:cubicBezTo>
                    <a:pt x="470" y="869"/>
                    <a:pt x="489" y="872"/>
                    <a:pt x="508" y="872"/>
                  </a:cubicBezTo>
                  <a:lnTo>
                    <a:pt x="448" y="878"/>
                  </a:lnTo>
                  <a:cubicBezTo>
                    <a:pt x="389" y="878"/>
                    <a:pt x="392" y="872"/>
                    <a:pt x="392" y="872"/>
                  </a:cubicBezTo>
                  <a:cubicBezTo>
                    <a:pt x="392" y="869"/>
                    <a:pt x="392" y="869"/>
                    <a:pt x="452" y="869"/>
                  </a:cubicBezTo>
                  <a:close/>
                  <a:moveTo>
                    <a:pt x="758" y="1142"/>
                  </a:moveTo>
                  <a:cubicBezTo>
                    <a:pt x="781" y="1142"/>
                    <a:pt x="804" y="1144"/>
                    <a:pt x="828" y="1148"/>
                  </a:cubicBezTo>
                  <a:lnTo>
                    <a:pt x="825" y="1151"/>
                  </a:lnTo>
                  <a:cubicBezTo>
                    <a:pt x="768" y="1151"/>
                    <a:pt x="709" y="1148"/>
                    <a:pt x="709" y="1148"/>
                  </a:cubicBezTo>
                  <a:lnTo>
                    <a:pt x="709" y="1145"/>
                  </a:lnTo>
                  <a:cubicBezTo>
                    <a:pt x="725" y="1143"/>
                    <a:pt x="742" y="1142"/>
                    <a:pt x="758" y="1142"/>
                  </a:cubicBezTo>
                  <a:close/>
                  <a:moveTo>
                    <a:pt x="809" y="1273"/>
                  </a:moveTo>
                  <a:cubicBezTo>
                    <a:pt x="868" y="1273"/>
                    <a:pt x="868" y="1279"/>
                    <a:pt x="868" y="1282"/>
                  </a:cubicBezTo>
                  <a:cubicBezTo>
                    <a:pt x="852" y="1284"/>
                    <a:pt x="835" y="1284"/>
                    <a:pt x="818" y="1284"/>
                  </a:cubicBezTo>
                  <a:cubicBezTo>
                    <a:pt x="794" y="1284"/>
                    <a:pt x="771" y="1283"/>
                    <a:pt x="749" y="1279"/>
                  </a:cubicBezTo>
                  <a:cubicBezTo>
                    <a:pt x="749" y="1273"/>
                    <a:pt x="749" y="1273"/>
                    <a:pt x="809" y="1273"/>
                  </a:cubicBezTo>
                  <a:close/>
                  <a:moveTo>
                    <a:pt x="767" y="1503"/>
                  </a:moveTo>
                  <a:cubicBezTo>
                    <a:pt x="790" y="1503"/>
                    <a:pt x="813" y="1504"/>
                    <a:pt x="837" y="1508"/>
                  </a:cubicBezTo>
                  <a:lnTo>
                    <a:pt x="778" y="1511"/>
                  </a:lnTo>
                  <a:lnTo>
                    <a:pt x="718" y="1508"/>
                  </a:lnTo>
                  <a:lnTo>
                    <a:pt x="718" y="1505"/>
                  </a:lnTo>
                  <a:cubicBezTo>
                    <a:pt x="735" y="1504"/>
                    <a:pt x="751" y="1503"/>
                    <a:pt x="767" y="1503"/>
                  </a:cubicBezTo>
                  <a:close/>
                  <a:moveTo>
                    <a:pt x="358" y="1546"/>
                  </a:moveTo>
                  <a:cubicBezTo>
                    <a:pt x="398" y="1546"/>
                    <a:pt x="436" y="1546"/>
                    <a:pt x="477" y="1549"/>
                  </a:cubicBezTo>
                  <a:lnTo>
                    <a:pt x="477" y="1552"/>
                  </a:lnTo>
                  <a:cubicBezTo>
                    <a:pt x="417" y="1552"/>
                    <a:pt x="358" y="1549"/>
                    <a:pt x="358" y="1549"/>
                  </a:cubicBezTo>
                  <a:lnTo>
                    <a:pt x="358" y="1546"/>
                  </a:lnTo>
                  <a:close/>
                  <a:moveTo>
                    <a:pt x="825" y="1602"/>
                  </a:moveTo>
                  <a:cubicBezTo>
                    <a:pt x="884" y="1602"/>
                    <a:pt x="940" y="1605"/>
                    <a:pt x="940" y="1605"/>
                  </a:cubicBezTo>
                  <a:cubicBezTo>
                    <a:pt x="940" y="1606"/>
                    <a:pt x="928" y="1607"/>
                    <a:pt x="908" y="1607"/>
                  </a:cubicBezTo>
                  <a:cubicBezTo>
                    <a:pt x="869" y="1607"/>
                    <a:pt x="805" y="1605"/>
                    <a:pt x="765" y="1605"/>
                  </a:cubicBezTo>
                  <a:cubicBezTo>
                    <a:pt x="765" y="1602"/>
                    <a:pt x="765" y="1602"/>
                    <a:pt x="825" y="1602"/>
                  </a:cubicBezTo>
                  <a:close/>
                  <a:moveTo>
                    <a:pt x="861" y="1678"/>
                  </a:moveTo>
                  <a:cubicBezTo>
                    <a:pt x="884" y="1678"/>
                    <a:pt x="907" y="1680"/>
                    <a:pt x="931" y="1684"/>
                  </a:cubicBezTo>
                  <a:lnTo>
                    <a:pt x="872" y="1687"/>
                  </a:lnTo>
                  <a:lnTo>
                    <a:pt x="812" y="1684"/>
                  </a:lnTo>
                  <a:lnTo>
                    <a:pt x="812" y="1680"/>
                  </a:lnTo>
                  <a:cubicBezTo>
                    <a:pt x="829" y="1679"/>
                    <a:pt x="845" y="1678"/>
                    <a:pt x="861" y="1678"/>
                  </a:cubicBezTo>
                  <a:close/>
                  <a:moveTo>
                    <a:pt x="665" y="1890"/>
                  </a:moveTo>
                  <a:cubicBezTo>
                    <a:pt x="705" y="1890"/>
                    <a:pt x="746" y="1890"/>
                    <a:pt x="784" y="1894"/>
                  </a:cubicBezTo>
                  <a:lnTo>
                    <a:pt x="724" y="1897"/>
                  </a:lnTo>
                  <a:lnTo>
                    <a:pt x="665" y="1894"/>
                  </a:lnTo>
                  <a:lnTo>
                    <a:pt x="665" y="1890"/>
                  </a:lnTo>
                  <a:close/>
                  <a:moveTo>
                    <a:pt x="721" y="1912"/>
                  </a:moveTo>
                  <a:cubicBezTo>
                    <a:pt x="781" y="1912"/>
                    <a:pt x="781" y="1912"/>
                    <a:pt x="781" y="1915"/>
                  </a:cubicBezTo>
                  <a:cubicBezTo>
                    <a:pt x="781" y="1915"/>
                    <a:pt x="721" y="1919"/>
                    <a:pt x="662" y="1919"/>
                  </a:cubicBezTo>
                  <a:cubicBezTo>
                    <a:pt x="602" y="1919"/>
                    <a:pt x="602" y="1915"/>
                    <a:pt x="721" y="1912"/>
                  </a:cubicBezTo>
                  <a:close/>
                  <a:moveTo>
                    <a:pt x="834" y="1969"/>
                  </a:moveTo>
                  <a:cubicBezTo>
                    <a:pt x="893" y="1969"/>
                    <a:pt x="834" y="1972"/>
                    <a:pt x="831" y="1975"/>
                  </a:cubicBezTo>
                  <a:cubicBezTo>
                    <a:pt x="806" y="1976"/>
                    <a:pt x="792" y="1977"/>
                    <a:pt x="783" y="1977"/>
                  </a:cubicBezTo>
                  <a:cubicBezTo>
                    <a:pt x="772" y="1977"/>
                    <a:pt x="773" y="1976"/>
                    <a:pt x="774" y="1972"/>
                  </a:cubicBezTo>
                  <a:cubicBezTo>
                    <a:pt x="793" y="1969"/>
                    <a:pt x="812" y="1969"/>
                    <a:pt x="834" y="1969"/>
                  </a:cubicBezTo>
                  <a:close/>
                  <a:moveTo>
                    <a:pt x="2012" y="1988"/>
                  </a:moveTo>
                  <a:cubicBezTo>
                    <a:pt x="1953" y="1988"/>
                    <a:pt x="1953" y="1988"/>
                    <a:pt x="1953" y="1991"/>
                  </a:cubicBezTo>
                  <a:cubicBezTo>
                    <a:pt x="1953" y="1991"/>
                    <a:pt x="2012" y="1994"/>
                    <a:pt x="2072" y="1994"/>
                  </a:cubicBezTo>
                  <a:cubicBezTo>
                    <a:pt x="2128" y="1994"/>
                    <a:pt x="2128" y="1991"/>
                    <a:pt x="2012" y="1988"/>
                  </a:cubicBezTo>
                  <a:close/>
                  <a:moveTo>
                    <a:pt x="63" y="1991"/>
                  </a:moveTo>
                  <a:cubicBezTo>
                    <a:pt x="3" y="1991"/>
                    <a:pt x="3" y="1991"/>
                    <a:pt x="3" y="1994"/>
                  </a:cubicBezTo>
                  <a:cubicBezTo>
                    <a:pt x="2" y="1997"/>
                    <a:pt x="1" y="1999"/>
                    <a:pt x="13" y="1999"/>
                  </a:cubicBezTo>
                  <a:cubicBezTo>
                    <a:pt x="21" y="1999"/>
                    <a:pt x="35" y="1998"/>
                    <a:pt x="60" y="1997"/>
                  </a:cubicBezTo>
                  <a:cubicBezTo>
                    <a:pt x="63" y="1994"/>
                    <a:pt x="63" y="1991"/>
                    <a:pt x="63" y="1991"/>
                  </a:cubicBezTo>
                  <a:close/>
                  <a:moveTo>
                    <a:pt x="842" y="2027"/>
                  </a:moveTo>
                  <a:cubicBezTo>
                    <a:pt x="856" y="2027"/>
                    <a:pt x="871" y="2029"/>
                    <a:pt x="884" y="2031"/>
                  </a:cubicBezTo>
                  <a:cubicBezTo>
                    <a:pt x="865" y="2035"/>
                    <a:pt x="843" y="2038"/>
                    <a:pt x="825" y="2038"/>
                  </a:cubicBezTo>
                  <a:cubicBezTo>
                    <a:pt x="765" y="2038"/>
                    <a:pt x="765" y="2035"/>
                    <a:pt x="765" y="2035"/>
                  </a:cubicBezTo>
                  <a:cubicBezTo>
                    <a:pt x="765" y="2031"/>
                    <a:pt x="765" y="2028"/>
                    <a:pt x="825" y="2028"/>
                  </a:cubicBezTo>
                  <a:cubicBezTo>
                    <a:pt x="830" y="2027"/>
                    <a:pt x="836" y="2027"/>
                    <a:pt x="842" y="2027"/>
                  </a:cubicBezTo>
                  <a:close/>
                  <a:moveTo>
                    <a:pt x="467" y="2050"/>
                  </a:moveTo>
                  <a:cubicBezTo>
                    <a:pt x="448" y="2050"/>
                    <a:pt x="427" y="2050"/>
                    <a:pt x="408" y="2053"/>
                  </a:cubicBezTo>
                  <a:lnTo>
                    <a:pt x="408" y="2056"/>
                  </a:lnTo>
                  <a:cubicBezTo>
                    <a:pt x="467" y="2056"/>
                    <a:pt x="527" y="2053"/>
                    <a:pt x="527" y="2053"/>
                  </a:cubicBezTo>
                  <a:cubicBezTo>
                    <a:pt x="508" y="2050"/>
                    <a:pt x="486" y="2050"/>
                    <a:pt x="467" y="2050"/>
                  </a:cubicBezTo>
                  <a:close/>
                  <a:moveTo>
                    <a:pt x="640" y="2085"/>
                  </a:moveTo>
                  <a:lnTo>
                    <a:pt x="640" y="2088"/>
                  </a:lnTo>
                  <a:lnTo>
                    <a:pt x="580" y="2091"/>
                  </a:lnTo>
                  <a:lnTo>
                    <a:pt x="580" y="2088"/>
                  </a:lnTo>
                  <a:cubicBezTo>
                    <a:pt x="580" y="2085"/>
                    <a:pt x="580" y="2085"/>
                    <a:pt x="640" y="2085"/>
                  </a:cubicBezTo>
                  <a:close/>
                  <a:moveTo>
                    <a:pt x="608" y="2115"/>
                  </a:moveTo>
                  <a:cubicBezTo>
                    <a:pt x="631" y="2115"/>
                    <a:pt x="661" y="2115"/>
                    <a:pt x="696" y="2116"/>
                  </a:cubicBezTo>
                  <a:lnTo>
                    <a:pt x="693" y="2122"/>
                  </a:lnTo>
                  <a:cubicBezTo>
                    <a:pt x="655" y="2122"/>
                    <a:pt x="615" y="2122"/>
                    <a:pt x="577" y="2119"/>
                  </a:cubicBezTo>
                  <a:cubicBezTo>
                    <a:pt x="535" y="2117"/>
                    <a:pt x="552" y="2115"/>
                    <a:pt x="608" y="2115"/>
                  </a:cubicBezTo>
                  <a:close/>
                  <a:moveTo>
                    <a:pt x="987" y="2141"/>
                  </a:moveTo>
                  <a:cubicBezTo>
                    <a:pt x="987" y="2144"/>
                    <a:pt x="1044" y="2147"/>
                    <a:pt x="987" y="2147"/>
                  </a:cubicBezTo>
                  <a:lnTo>
                    <a:pt x="984" y="2147"/>
                  </a:lnTo>
                  <a:cubicBezTo>
                    <a:pt x="966" y="2147"/>
                    <a:pt x="947" y="2147"/>
                    <a:pt x="928" y="2141"/>
                  </a:cubicBezTo>
                  <a:close/>
                  <a:moveTo>
                    <a:pt x="791" y="2205"/>
                  </a:moveTo>
                  <a:cubicBezTo>
                    <a:pt x="814" y="2205"/>
                    <a:pt x="837" y="2206"/>
                    <a:pt x="859" y="2210"/>
                  </a:cubicBezTo>
                  <a:lnTo>
                    <a:pt x="859" y="2213"/>
                  </a:lnTo>
                  <a:cubicBezTo>
                    <a:pt x="799" y="2213"/>
                    <a:pt x="740" y="2210"/>
                    <a:pt x="740" y="2210"/>
                  </a:cubicBezTo>
                  <a:lnTo>
                    <a:pt x="743" y="2207"/>
                  </a:lnTo>
                  <a:cubicBezTo>
                    <a:pt x="759" y="2206"/>
                    <a:pt x="775" y="2205"/>
                    <a:pt x="791" y="2205"/>
                  </a:cubicBezTo>
                  <a:close/>
                  <a:moveTo>
                    <a:pt x="470" y="2230"/>
                  </a:moveTo>
                  <a:cubicBezTo>
                    <a:pt x="483" y="2230"/>
                    <a:pt x="512" y="2231"/>
                    <a:pt x="561" y="2232"/>
                  </a:cubicBezTo>
                  <a:lnTo>
                    <a:pt x="677" y="2238"/>
                  </a:lnTo>
                  <a:cubicBezTo>
                    <a:pt x="677" y="2239"/>
                    <a:pt x="672" y="2240"/>
                    <a:pt x="663" y="2240"/>
                  </a:cubicBezTo>
                  <a:cubicBezTo>
                    <a:pt x="639" y="2240"/>
                    <a:pt x="586" y="2237"/>
                    <a:pt x="502" y="2235"/>
                  </a:cubicBezTo>
                  <a:cubicBezTo>
                    <a:pt x="467" y="2231"/>
                    <a:pt x="452" y="2230"/>
                    <a:pt x="470" y="2230"/>
                  </a:cubicBezTo>
                  <a:close/>
                  <a:moveTo>
                    <a:pt x="775" y="2303"/>
                  </a:moveTo>
                  <a:cubicBezTo>
                    <a:pt x="819" y="2303"/>
                    <a:pt x="862" y="2306"/>
                    <a:pt x="906" y="2310"/>
                  </a:cubicBezTo>
                  <a:lnTo>
                    <a:pt x="903" y="2317"/>
                  </a:lnTo>
                  <a:lnTo>
                    <a:pt x="787" y="2310"/>
                  </a:lnTo>
                  <a:cubicBezTo>
                    <a:pt x="611" y="2304"/>
                    <a:pt x="611" y="2304"/>
                    <a:pt x="727" y="2304"/>
                  </a:cubicBezTo>
                  <a:cubicBezTo>
                    <a:pt x="743" y="2303"/>
                    <a:pt x="759" y="2303"/>
                    <a:pt x="775" y="2303"/>
                  </a:cubicBezTo>
                  <a:close/>
                  <a:moveTo>
                    <a:pt x="608" y="2320"/>
                  </a:moveTo>
                  <a:lnTo>
                    <a:pt x="668" y="2323"/>
                  </a:lnTo>
                  <a:lnTo>
                    <a:pt x="608" y="2326"/>
                  </a:lnTo>
                  <a:cubicBezTo>
                    <a:pt x="549" y="2326"/>
                    <a:pt x="549" y="2323"/>
                    <a:pt x="549" y="2320"/>
                  </a:cubicBezTo>
                  <a:close/>
                  <a:moveTo>
                    <a:pt x="1003" y="2448"/>
                  </a:moveTo>
                  <a:cubicBezTo>
                    <a:pt x="944" y="2448"/>
                    <a:pt x="944" y="2451"/>
                    <a:pt x="944" y="2454"/>
                  </a:cubicBezTo>
                  <a:cubicBezTo>
                    <a:pt x="884" y="2464"/>
                    <a:pt x="944" y="2467"/>
                    <a:pt x="1003" y="2467"/>
                  </a:cubicBezTo>
                  <a:cubicBezTo>
                    <a:pt x="1060" y="2467"/>
                    <a:pt x="1063" y="2464"/>
                    <a:pt x="1063" y="2454"/>
                  </a:cubicBezTo>
                  <a:cubicBezTo>
                    <a:pt x="1044" y="2451"/>
                    <a:pt x="1025" y="2451"/>
                    <a:pt x="1003" y="2448"/>
                  </a:cubicBezTo>
                  <a:close/>
                  <a:moveTo>
                    <a:pt x="872" y="2474"/>
                  </a:moveTo>
                  <a:cubicBezTo>
                    <a:pt x="895" y="2474"/>
                    <a:pt x="918" y="2476"/>
                    <a:pt x="940" y="2480"/>
                  </a:cubicBezTo>
                  <a:cubicBezTo>
                    <a:pt x="940" y="2483"/>
                    <a:pt x="940" y="2486"/>
                    <a:pt x="940" y="2486"/>
                  </a:cubicBezTo>
                  <a:cubicBezTo>
                    <a:pt x="900" y="2486"/>
                    <a:pt x="862" y="2483"/>
                    <a:pt x="825" y="2476"/>
                  </a:cubicBezTo>
                  <a:cubicBezTo>
                    <a:pt x="840" y="2475"/>
                    <a:pt x="856" y="2474"/>
                    <a:pt x="872" y="2474"/>
                  </a:cubicBezTo>
                  <a:close/>
                  <a:moveTo>
                    <a:pt x="386" y="2652"/>
                  </a:moveTo>
                  <a:cubicBezTo>
                    <a:pt x="326" y="2652"/>
                    <a:pt x="326" y="2652"/>
                    <a:pt x="326" y="2655"/>
                  </a:cubicBezTo>
                  <a:lnTo>
                    <a:pt x="326" y="2658"/>
                  </a:lnTo>
                  <a:lnTo>
                    <a:pt x="386" y="2655"/>
                  </a:lnTo>
                  <a:lnTo>
                    <a:pt x="386" y="2652"/>
                  </a:lnTo>
                  <a:close/>
                  <a:moveTo>
                    <a:pt x="680" y="2658"/>
                  </a:moveTo>
                  <a:lnTo>
                    <a:pt x="680" y="2661"/>
                  </a:lnTo>
                  <a:cubicBezTo>
                    <a:pt x="641" y="2661"/>
                    <a:pt x="654" y="2663"/>
                    <a:pt x="685" y="2663"/>
                  </a:cubicBezTo>
                  <a:cubicBezTo>
                    <a:pt x="700" y="2663"/>
                    <a:pt x="720" y="2662"/>
                    <a:pt x="740" y="2661"/>
                  </a:cubicBezTo>
                  <a:lnTo>
                    <a:pt x="856" y="2661"/>
                  </a:lnTo>
                  <a:cubicBezTo>
                    <a:pt x="818" y="2668"/>
                    <a:pt x="778" y="2668"/>
                    <a:pt x="737" y="2668"/>
                  </a:cubicBezTo>
                  <a:cubicBezTo>
                    <a:pt x="689" y="2669"/>
                    <a:pt x="661" y="2670"/>
                    <a:pt x="644" y="2670"/>
                  </a:cubicBezTo>
                  <a:cubicBezTo>
                    <a:pt x="621" y="2670"/>
                    <a:pt x="621" y="2668"/>
                    <a:pt x="621" y="2664"/>
                  </a:cubicBezTo>
                  <a:cubicBezTo>
                    <a:pt x="621" y="2661"/>
                    <a:pt x="621" y="2658"/>
                    <a:pt x="680" y="2658"/>
                  </a:cubicBezTo>
                  <a:close/>
                  <a:moveTo>
                    <a:pt x="674" y="2696"/>
                  </a:moveTo>
                  <a:cubicBezTo>
                    <a:pt x="696" y="2696"/>
                    <a:pt x="715" y="2699"/>
                    <a:pt x="734" y="2702"/>
                  </a:cubicBezTo>
                  <a:lnTo>
                    <a:pt x="674" y="2705"/>
                  </a:lnTo>
                  <a:cubicBezTo>
                    <a:pt x="615" y="2705"/>
                    <a:pt x="615" y="2702"/>
                    <a:pt x="615" y="2699"/>
                  </a:cubicBezTo>
                  <a:cubicBezTo>
                    <a:pt x="618" y="2696"/>
                    <a:pt x="615" y="2696"/>
                    <a:pt x="674" y="2696"/>
                  </a:cubicBezTo>
                  <a:close/>
                  <a:moveTo>
                    <a:pt x="1501" y="2705"/>
                  </a:moveTo>
                  <a:lnTo>
                    <a:pt x="1501" y="2708"/>
                  </a:lnTo>
                  <a:cubicBezTo>
                    <a:pt x="1501" y="2708"/>
                    <a:pt x="1558" y="2711"/>
                    <a:pt x="1617" y="2711"/>
                  </a:cubicBezTo>
                  <a:lnTo>
                    <a:pt x="1617" y="2708"/>
                  </a:lnTo>
                  <a:cubicBezTo>
                    <a:pt x="1580" y="2705"/>
                    <a:pt x="1539" y="2705"/>
                    <a:pt x="1501" y="2705"/>
                  </a:cubicBezTo>
                  <a:close/>
                  <a:moveTo>
                    <a:pt x="627" y="1"/>
                  </a:moveTo>
                  <a:cubicBezTo>
                    <a:pt x="549" y="1"/>
                    <a:pt x="467" y="1"/>
                    <a:pt x="389" y="7"/>
                  </a:cubicBezTo>
                  <a:cubicBezTo>
                    <a:pt x="329" y="19"/>
                    <a:pt x="267" y="32"/>
                    <a:pt x="386" y="32"/>
                  </a:cubicBezTo>
                  <a:cubicBezTo>
                    <a:pt x="405" y="32"/>
                    <a:pt x="427" y="32"/>
                    <a:pt x="445" y="38"/>
                  </a:cubicBezTo>
                  <a:cubicBezTo>
                    <a:pt x="423" y="41"/>
                    <a:pt x="405" y="45"/>
                    <a:pt x="386" y="45"/>
                  </a:cubicBezTo>
                  <a:cubicBezTo>
                    <a:pt x="326" y="45"/>
                    <a:pt x="323" y="57"/>
                    <a:pt x="320" y="73"/>
                  </a:cubicBezTo>
                  <a:cubicBezTo>
                    <a:pt x="320" y="92"/>
                    <a:pt x="317" y="101"/>
                    <a:pt x="257" y="104"/>
                  </a:cubicBezTo>
                  <a:cubicBezTo>
                    <a:pt x="198" y="107"/>
                    <a:pt x="198" y="110"/>
                    <a:pt x="198" y="110"/>
                  </a:cubicBezTo>
                  <a:cubicBezTo>
                    <a:pt x="257" y="110"/>
                    <a:pt x="254" y="132"/>
                    <a:pt x="251" y="154"/>
                  </a:cubicBezTo>
                  <a:cubicBezTo>
                    <a:pt x="248" y="176"/>
                    <a:pt x="245" y="198"/>
                    <a:pt x="304" y="198"/>
                  </a:cubicBezTo>
                  <a:cubicBezTo>
                    <a:pt x="304" y="204"/>
                    <a:pt x="304" y="208"/>
                    <a:pt x="304" y="208"/>
                  </a:cubicBezTo>
                  <a:cubicBezTo>
                    <a:pt x="245" y="208"/>
                    <a:pt x="245" y="214"/>
                    <a:pt x="242" y="220"/>
                  </a:cubicBezTo>
                  <a:cubicBezTo>
                    <a:pt x="301" y="226"/>
                    <a:pt x="301" y="233"/>
                    <a:pt x="301" y="233"/>
                  </a:cubicBezTo>
                  <a:cubicBezTo>
                    <a:pt x="242" y="233"/>
                    <a:pt x="242" y="236"/>
                    <a:pt x="239" y="242"/>
                  </a:cubicBezTo>
                  <a:cubicBezTo>
                    <a:pt x="239" y="248"/>
                    <a:pt x="239" y="251"/>
                    <a:pt x="298" y="251"/>
                  </a:cubicBezTo>
                  <a:cubicBezTo>
                    <a:pt x="298" y="255"/>
                    <a:pt x="295" y="276"/>
                    <a:pt x="232" y="286"/>
                  </a:cubicBezTo>
                  <a:cubicBezTo>
                    <a:pt x="173" y="289"/>
                    <a:pt x="232" y="295"/>
                    <a:pt x="292" y="298"/>
                  </a:cubicBezTo>
                  <a:cubicBezTo>
                    <a:pt x="302" y="298"/>
                    <a:pt x="312" y="297"/>
                    <a:pt x="323" y="297"/>
                  </a:cubicBezTo>
                  <a:cubicBezTo>
                    <a:pt x="351" y="297"/>
                    <a:pt x="380" y="300"/>
                    <a:pt x="408" y="305"/>
                  </a:cubicBezTo>
                  <a:lnTo>
                    <a:pt x="289" y="305"/>
                  </a:lnTo>
                  <a:cubicBezTo>
                    <a:pt x="265" y="303"/>
                    <a:pt x="252" y="303"/>
                    <a:pt x="243" y="303"/>
                  </a:cubicBezTo>
                  <a:cubicBezTo>
                    <a:pt x="232" y="303"/>
                    <a:pt x="231" y="304"/>
                    <a:pt x="229" y="308"/>
                  </a:cubicBezTo>
                  <a:cubicBezTo>
                    <a:pt x="229" y="311"/>
                    <a:pt x="229" y="314"/>
                    <a:pt x="229" y="314"/>
                  </a:cubicBezTo>
                  <a:cubicBezTo>
                    <a:pt x="289" y="314"/>
                    <a:pt x="286" y="330"/>
                    <a:pt x="282" y="352"/>
                  </a:cubicBezTo>
                  <a:cubicBezTo>
                    <a:pt x="279" y="383"/>
                    <a:pt x="279" y="392"/>
                    <a:pt x="336" y="392"/>
                  </a:cubicBezTo>
                  <a:cubicBezTo>
                    <a:pt x="395" y="392"/>
                    <a:pt x="395" y="396"/>
                    <a:pt x="336" y="405"/>
                  </a:cubicBezTo>
                  <a:cubicBezTo>
                    <a:pt x="157" y="424"/>
                    <a:pt x="157" y="424"/>
                    <a:pt x="213" y="427"/>
                  </a:cubicBezTo>
                  <a:cubicBezTo>
                    <a:pt x="254" y="424"/>
                    <a:pt x="292" y="424"/>
                    <a:pt x="333" y="424"/>
                  </a:cubicBezTo>
                  <a:cubicBezTo>
                    <a:pt x="452" y="424"/>
                    <a:pt x="452" y="427"/>
                    <a:pt x="333" y="430"/>
                  </a:cubicBezTo>
                  <a:cubicBezTo>
                    <a:pt x="213" y="430"/>
                    <a:pt x="267" y="480"/>
                    <a:pt x="383" y="483"/>
                  </a:cubicBezTo>
                  <a:lnTo>
                    <a:pt x="323" y="483"/>
                  </a:lnTo>
                  <a:cubicBezTo>
                    <a:pt x="267" y="483"/>
                    <a:pt x="264" y="486"/>
                    <a:pt x="264" y="499"/>
                  </a:cubicBezTo>
                  <a:cubicBezTo>
                    <a:pt x="264" y="505"/>
                    <a:pt x="260" y="508"/>
                    <a:pt x="260" y="508"/>
                  </a:cubicBezTo>
                  <a:cubicBezTo>
                    <a:pt x="380" y="508"/>
                    <a:pt x="317" y="527"/>
                    <a:pt x="260" y="527"/>
                  </a:cubicBezTo>
                  <a:cubicBezTo>
                    <a:pt x="201" y="530"/>
                    <a:pt x="201" y="530"/>
                    <a:pt x="198" y="537"/>
                  </a:cubicBezTo>
                  <a:cubicBezTo>
                    <a:pt x="317" y="549"/>
                    <a:pt x="254" y="565"/>
                    <a:pt x="195" y="565"/>
                  </a:cubicBezTo>
                  <a:cubicBezTo>
                    <a:pt x="195" y="565"/>
                    <a:pt x="195" y="568"/>
                    <a:pt x="195" y="571"/>
                  </a:cubicBezTo>
                  <a:cubicBezTo>
                    <a:pt x="254" y="574"/>
                    <a:pt x="251" y="580"/>
                    <a:pt x="251" y="584"/>
                  </a:cubicBezTo>
                  <a:cubicBezTo>
                    <a:pt x="251" y="591"/>
                    <a:pt x="251" y="594"/>
                    <a:pt x="276" y="594"/>
                  </a:cubicBezTo>
                  <a:cubicBezTo>
                    <a:pt x="285" y="594"/>
                    <a:pt x="296" y="594"/>
                    <a:pt x="311" y="593"/>
                  </a:cubicBezTo>
                  <a:cubicBezTo>
                    <a:pt x="348" y="593"/>
                    <a:pt x="389" y="593"/>
                    <a:pt x="427" y="596"/>
                  </a:cubicBezTo>
                  <a:lnTo>
                    <a:pt x="367" y="596"/>
                  </a:lnTo>
                  <a:cubicBezTo>
                    <a:pt x="311" y="596"/>
                    <a:pt x="307" y="606"/>
                    <a:pt x="307" y="618"/>
                  </a:cubicBezTo>
                  <a:cubicBezTo>
                    <a:pt x="304" y="637"/>
                    <a:pt x="304" y="643"/>
                    <a:pt x="245" y="646"/>
                  </a:cubicBezTo>
                  <a:lnTo>
                    <a:pt x="301" y="649"/>
                  </a:lnTo>
                  <a:cubicBezTo>
                    <a:pt x="361" y="653"/>
                    <a:pt x="361" y="656"/>
                    <a:pt x="301" y="656"/>
                  </a:cubicBezTo>
                  <a:cubicBezTo>
                    <a:pt x="242" y="659"/>
                    <a:pt x="239" y="671"/>
                    <a:pt x="298" y="678"/>
                  </a:cubicBezTo>
                  <a:cubicBezTo>
                    <a:pt x="298" y="681"/>
                    <a:pt x="298" y="684"/>
                    <a:pt x="298" y="684"/>
                  </a:cubicBezTo>
                  <a:cubicBezTo>
                    <a:pt x="179" y="687"/>
                    <a:pt x="176" y="696"/>
                    <a:pt x="295" y="700"/>
                  </a:cubicBezTo>
                  <a:cubicBezTo>
                    <a:pt x="235" y="700"/>
                    <a:pt x="235" y="703"/>
                    <a:pt x="235" y="706"/>
                  </a:cubicBezTo>
                  <a:cubicBezTo>
                    <a:pt x="292" y="712"/>
                    <a:pt x="292" y="728"/>
                    <a:pt x="232" y="728"/>
                  </a:cubicBezTo>
                  <a:lnTo>
                    <a:pt x="232" y="731"/>
                  </a:lnTo>
                  <a:cubicBezTo>
                    <a:pt x="292" y="734"/>
                    <a:pt x="292" y="737"/>
                    <a:pt x="289" y="740"/>
                  </a:cubicBezTo>
                  <a:cubicBezTo>
                    <a:pt x="289" y="743"/>
                    <a:pt x="289" y="747"/>
                    <a:pt x="348" y="750"/>
                  </a:cubicBezTo>
                  <a:cubicBezTo>
                    <a:pt x="408" y="753"/>
                    <a:pt x="405" y="756"/>
                    <a:pt x="405" y="756"/>
                  </a:cubicBezTo>
                  <a:cubicBezTo>
                    <a:pt x="394" y="757"/>
                    <a:pt x="382" y="757"/>
                    <a:pt x="371" y="757"/>
                  </a:cubicBezTo>
                  <a:cubicBezTo>
                    <a:pt x="343" y="757"/>
                    <a:pt x="315" y="755"/>
                    <a:pt x="289" y="753"/>
                  </a:cubicBezTo>
                  <a:cubicBezTo>
                    <a:pt x="275" y="751"/>
                    <a:pt x="265" y="751"/>
                    <a:pt x="258" y="751"/>
                  </a:cubicBezTo>
                  <a:cubicBezTo>
                    <a:pt x="235" y="751"/>
                    <a:pt x="255" y="758"/>
                    <a:pt x="345" y="765"/>
                  </a:cubicBezTo>
                  <a:cubicBezTo>
                    <a:pt x="409" y="771"/>
                    <a:pt x="438" y="773"/>
                    <a:pt x="431" y="773"/>
                  </a:cubicBezTo>
                  <a:cubicBezTo>
                    <a:pt x="426" y="773"/>
                    <a:pt x="397" y="771"/>
                    <a:pt x="345" y="768"/>
                  </a:cubicBezTo>
                  <a:cubicBezTo>
                    <a:pt x="311" y="767"/>
                    <a:pt x="277" y="765"/>
                    <a:pt x="266" y="765"/>
                  </a:cubicBezTo>
                  <a:cubicBezTo>
                    <a:pt x="258" y="765"/>
                    <a:pt x="262" y="766"/>
                    <a:pt x="286" y="768"/>
                  </a:cubicBezTo>
                  <a:cubicBezTo>
                    <a:pt x="286" y="768"/>
                    <a:pt x="286" y="775"/>
                    <a:pt x="345" y="775"/>
                  </a:cubicBezTo>
                  <a:cubicBezTo>
                    <a:pt x="345" y="778"/>
                    <a:pt x="342" y="781"/>
                    <a:pt x="342" y="784"/>
                  </a:cubicBezTo>
                  <a:cubicBezTo>
                    <a:pt x="282" y="790"/>
                    <a:pt x="282" y="794"/>
                    <a:pt x="282" y="797"/>
                  </a:cubicBezTo>
                  <a:cubicBezTo>
                    <a:pt x="342" y="803"/>
                    <a:pt x="342" y="803"/>
                    <a:pt x="282" y="806"/>
                  </a:cubicBezTo>
                  <a:cubicBezTo>
                    <a:pt x="223" y="806"/>
                    <a:pt x="223" y="809"/>
                    <a:pt x="339" y="809"/>
                  </a:cubicBezTo>
                  <a:cubicBezTo>
                    <a:pt x="398" y="812"/>
                    <a:pt x="398" y="815"/>
                    <a:pt x="339" y="819"/>
                  </a:cubicBezTo>
                  <a:cubicBezTo>
                    <a:pt x="220" y="819"/>
                    <a:pt x="220" y="822"/>
                    <a:pt x="279" y="822"/>
                  </a:cubicBezTo>
                  <a:cubicBezTo>
                    <a:pt x="339" y="825"/>
                    <a:pt x="339" y="828"/>
                    <a:pt x="339" y="828"/>
                  </a:cubicBezTo>
                  <a:cubicBezTo>
                    <a:pt x="279" y="828"/>
                    <a:pt x="273" y="856"/>
                    <a:pt x="270" y="884"/>
                  </a:cubicBezTo>
                  <a:cubicBezTo>
                    <a:pt x="311" y="891"/>
                    <a:pt x="348" y="894"/>
                    <a:pt x="389" y="894"/>
                  </a:cubicBezTo>
                  <a:cubicBezTo>
                    <a:pt x="505" y="894"/>
                    <a:pt x="445" y="894"/>
                    <a:pt x="386" y="897"/>
                  </a:cubicBezTo>
                  <a:cubicBezTo>
                    <a:pt x="244" y="899"/>
                    <a:pt x="215" y="904"/>
                    <a:pt x="303" y="904"/>
                  </a:cubicBezTo>
                  <a:cubicBezTo>
                    <a:pt x="324" y="904"/>
                    <a:pt x="352" y="904"/>
                    <a:pt x="386" y="903"/>
                  </a:cubicBezTo>
                  <a:cubicBezTo>
                    <a:pt x="435" y="902"/>
                    <a:pt x="464" y="901"/>
                    <a:pt x="472" y="901"/>
                  </a:cubicBezTo>
                  <a:cubicBezTo>
                    <a:pt x="484" y="901"/>
                    <a:pt x="456" y="903"/>
                    <a:pt x="386" y="906"/>
                  </a:cubicBezTo>
                  <a:cubicBezTo>
                    <a:pt x="326" y="909"/>
                    <a:pt x="326" y="909"/>
                    <a:pt x="386" y="913"/>
                  </a:cubicBezTo>
                  <a:cubicBezTo>
                    <a:pt x="445" y="913"/>
                    <a:pt x="442" y="916"/>
                    <a:pt x="386" y="916"/>
                  </a:cubicBezTo>
                  <a:cubicBezTo>
                    <a:pt x="326" y="919"/>
                    <a:pt x="267" y="922"/>
                    <a:pt x="323" y="922"/>
                  </a:cubicBezTo>
                  <a:cubicBezTo>
                    <a:pt x="323" y="922"/>
                    <a:pt x="323" y="925"/>
                    <a:pt x="264" y="928"/>
                  </a:cubicBezTo>
                  <a:cubicBezTo>
                    <a:pt x="204" y="931"/>
                    <a:pt x="264" y="935"/>
                    <a:pt x="323" y="938"/>
                  </a:cubicBezTo>
                  <a:cubicBezTo>
                    <a:pt x="410" y="945"/>
                    <a:pt x="432" y="948"/>
                    <a:pt x="387" y="948"/>
                  </a:cubicBezTo>
                  <a:cubicBezTo>
                    <a:pt x="372" y="948"/>
                    <a:pt x="350" y="948"/>
                    <a:pt x="320" y="947"/>
                  </a:cubicBezTo>
                  <a:cubicBezTo>
                    <a:pt x="310" y="947"/>
                    <a:pt x="300" y="947"/>
                    <a:pt x="293" y="947"/>
                  </a:cubicBezTo>
                  <a:cubicBezTo>
                    <a:pt x="215" y="947"/>
                    <a:pt x="271" y="960"/>
                    <a:pt x="376" y="963"/>
                  </a:cubicBezTo>
                  <a:cubicBezTo>
                    <a:pt x="495" y="966"/>
                    <a:pt x="495" y="966"/>
                    <a:pt x="436" y="966"/>
                  </a:cubicBezTo>
                  <a:cubicBezTo>
                    <a:pt x="376" y="966"/>
                    <a:pt x="376" y="969"/>
                    <a:pt x="376" y="969"/>
                  </a:cubicBezTo>
                  <a:cubicBezTo>
                    <a:pt x="376" y="972"/>
                    <a:pt x="376" y="976"/>
                    <a:pt x="345" y="976"/>
                  </a:cubicBezTo>
                  <a:cubicBezTo>
                    <a:pt x="337" y="976"/>
                    <a:pt x="328" y="976"/>
                    <a:pt x="317" y="975"/>
                  </a:cubicBezTo>
                  <a:lnTo>
                    <a:pt x="317" y="975"/>
                  </a:lnTo>
                  <a:cubicBezTo>
                    <a:pt x="317" y="975"/>
                    <a:pt x="317" y="982"/>
                    <a:pt x="376" y="988"/>
                  </a:cubicBezTo>
                  <a:cubicBezTo>
                    <a:pt x="492" y="994"/>
                    <a:pt x="433" y="1004"/>
                    <a:pt x="314" y="1007"/>
                  </a:cubicBezTo>
                  <a:lnTo>
                    <a:pt x="370" y="1013"/>
                  </a:lnTo>
                  <a:cubicBezTo>
                    <a:pt x="489" y="1016"/>
                    <a:pt x="549" y="1019"/>
                    <a:pt x="430" y="1019"/>
                  </a:cubicBezTo>
                  <a:lnTo>
                    <a:pt x="370" y="1019"/>
                  </a:lnTo>
                  <a:cubicBezTo>
                    <a:pt x="489" y="1022"/>
                    <a:pt x="427" y="1035"/>
                    <a:pt x="311" y="1035"/>
                  </a:cubicBezTo>
                  <a:cubicBezTo>
                    <a:pt x="251" y="1035"/>
                    <a:pt x="251" y="1035"/>
                    <a:pt x="251" y="1038"/>
                  </a:cubicBezTo>
                  <a:lnTo>
                    <a:pt x="307" y="1038"/>
                  </a:lnTo>
                  <a:cubicBezTo>
                    <a:pt x="348" y="1038"/>
                    <a:pt x="386" y="1038"/>
                    <a:pt x="427" y="1041"/>
                  </a:cubicBezTo>
                  <a:cubicBezTo>
                    <a:pt x="427" y="1044"/>
                    <a:pt x="427" y="1047"/>
                    <a:pt x="367" y="1047"/>
                  </a:cubicBezTo>
                  <a:cubicBezTo>
                    <a:pt x="307" y="1051"/>
                    <a:pt x="248" y="1054"/>
                    <a:pt x="307" y="1054"/>
                  </a:cubicBezTo>
                  <a:cubicBezTo>
                    <a:pt x="307" y="1054"/>
                    <a:pt x="307" y="1057"/>
                    <a:pt x="248" y="1060"/>
                  </a:cubicBezTo>
                  <a:lnTo>
                    <a:pt x="245" y="1076"/>
                  </a:lnTo>
                  <a:cubicBezTo>
                    <a:pt x="304" y="1079"/>
                    <a:pt x="301" y="1085"/>
                    <a:pt x="245" y="1085"/>
                  </a:cubicBezTo>
                  <a:cubicBezTo>
                    <a:pt x="245" y="1085"/>
                    <a:pt x="242" y="1091"/>
                    <a:pt x="301" y="1094"/>
                  </a:cubicBezTo>
                  <a:cubicBezTo>
                    <a:pt x="301" y="1101"/>
                    <a:pt x="301" y="1104"/>
                    <a:pt x="242" y="1104"/>
                  </a:cubicBezTo>
                  <a:cubicBezTo>
                    <a:pt x="182" y="1104"/>
                    <a:pt x="182" y="1104"/>
                    <a:pt x="242" y="1107"/>
                  </a:cubicBezTo>
                  <a:cubicBezTo>
                    <a:pt x="298" y="1107"/>
                    <a:pt x="298" y="1110"/>
                    <a:pt x="298" y="1113"/>
                  </a:cubicBezTo>
                  <a:cubicBezTo>
                    <a:pt x="298" y="1116"/>
                    <a:pt x="298" y="1119"/>
                    <a:pt x="298" y="1119"/>
                  </a:cubicBezTo>
                  <a:cubicBezTo>
                    <a:pt x="358" y="1119"/>
                    <a:pt x="358" y="1119"/>
                    <a:pt x="358" y="1123"/>
                  </a:cubicBezTo>
                  <a:cubicBezTo>
                    <a:pt x="358" y="1126"/>
                    <a:pt x="295" y="1135"/>
                    <a:pt x="295" y="1138"/>
                  </a:cubicBezTo>
                  <a:cubicBezTo>
                    <a:pt x="295" y="1144"/>
                    <a:pt x="295" y="1146"/>
                    <a:pt x="310" y="1146"/>
                  </a:cubicBezTo>
                  <a:cubicBezTo>
                    <a:pt x="319" y="1146"/>
                    <a:pt x="333" y="1146"/>
                    <a:pt x="354" y="1145"/>
                  </a:cubicBezTo>
                  <a:cubicBezTo>
                    <a:pt x="354" y="1143"/>
                    <a:pt x="365" y="1142"/>
                    <a:pt x="372" y="1142"/>
                  </a:cubicBezTo>
                  <a:cubicBezTo>
                    <a:pt x="383" y="1142"/>
                    <a:pt x="389" y="1144"/>
                    <a:pt x="354" y="1148"/>
                  </a:cubicBezTo>
                  <a:cubicBezTo>
                    <a:pt x="351" y="1154"/>
                    <a:pt x="292" y="1163"/>
                    <a:pt x="292" y="1173"/>
                  </a:cubicBezTo>
                  <a:cubicBezTo>
                    <a:pt x="289" y="1185"/>
                    <a:pt x="289" y="1185"/>
                    <a:pt x="348" y="1185"/>
                  </a:cubicBezTo>
                  <a:cubicBezTo>
                    <a:pt x="383" y="1184"/>
                    <a:pt x="408" y="1184"/>
                    <a:pt x="422" y="1184"/>
                  </a:cubicBezTo>
                  <a:cubicBezTo>
                    <a:pt x="457" y="1184"/>
                    <a:pt x="432" y="1186"/>
                    <a:pt x="348" y="1188"/>
                  </a:cubicBezTo>
                  <a:cubicBezTo>
                    <a:pt x="229" y="1195"/>
                    <a:pt x="229" y="1198"/>
                    <a:pt x="289" y="1198"/>
                  </a:cubicBezTo>
                  <a:cubicBezTo>
                    <a:pt x="345" y="1201"/>
                    <a:pt x="345" y="1201"/>
                    <a:pt x="345" y="1204"/>
                  </a:cubicBezTo>
                  <a:cubicBezTo>
                    <a:pt x="286" y="1204"/>
                    <a:pt x="286" y="1207"/>
                    <a:pt x="345" y="1213"/>
                  </a:cubicBezTo>
                  <a:cubicBezTo>
                    <a:pt x="345" y="1217"/>
                    <a:pt x="345" y="1217"/>
                    <a:pt x="286" y="1217"/>
                  </a:cubicBezTo>
                  <a:lnTo>
                    <a:pt x="282" y="1223"/>
                  </a:lnTo>
                  <a:cubicBezTo>
                    <a:pt x="401" y="1229"/>
                    <a:pt x="339" y="1251"/>
                    <a:pt x="279" y="1254"/>
                  </a:cubicBezTo>
                  <a:cubicBezTo>
                    <a:pt x="279" y="1254"/>
                    <a:pt x="279" y="1257"/>
                    <a:pt x="339" y="1260"/>
                  </a:cubicBezTo>
                  <a:cubicBezTo>
                    <a:pt x="455" y="1264"/>
                    <a:pt x="455" y="1267"/>
                    <a:pt x="336" y="1267"/>
                  </a:cubicBezTo>
                  <a:cubicBezTo>
                    <a:pt x="220" y="1267"/>
                    <a:pt x="220" y="1267"/>
                    <a:pt x="336" y="1270"/>
                  </a:cubicBezTo>
                  <a:cubicBezTo>
                    <a:pt x="390" y="1273"/>
                    <a:pt x="392" y="1286"/>
                    <a:pt x="305" y="1286"/>
                  </a:cubicBezTo>
                  <a:cubicBezTo>
                    <a:pt x="296" y="1286"/>
                    <a:pt x="287" y="1286"/>
                    <a:pt x="276" y="1286"/>
                  </a:cubicBezTo>
                  <a:lnTo>
                    <a:pt x="157" y="1286"/>
                  </a:lnTo>
                  <a:cubicBezTo>
                    <a:pt x="217" y="1289"/>
                    <a:pt x="217" y="1292"/>
                    <a:pt x="217" y="1292"/>
                  </a:cubicBezTo>
                  <a:cubicBezTo>
                    <a:pt x="273" y="1292"/>
                    <a:pt x="273" y="1295"/>
                    <a:pt x="273" y="1304"/>
                  </a:cubicBezTo>
                  <a:cubicBezTo>
                    <a:pt x="273" y="1311"/>
                    <a:pt x="329" y="1326"/>
                    <a:pt x="329" y="1333"/>
                  </a:cubicBezTo>
                  <a:cubicBezTo>
                    <a:pt x="326" y="1339"/>
                    <a:pt x="326" y="1348"/>
                    <a:pt x="267" y="1351"/>
                  </a:cubicBezTo>
                  <a:cubicBezTo>
                    <a:pt x="267" y="1354"/>
                    <a:pt x="267" y="1358"/>
                    <a:pt x="323" y="1364"/>
                  </a:cubicBezTo>
                  <a:cubicBezTo>
                    <a:pt x="383" y="1367"/>
                    <a:pt x="383" y="1373"/>
                    <a:pt x="323" y="1373"/>
                  </a:cubicBezTo>
                  <a:lnTo>
                    <a:pt x="323" y="1376"/>
                  </a:lnTo>
                  <a:cubicBezTo>
                    <a:pt x="380" y="1383"/>
                    <a:pt x="380" y="1386"/>
                    <a:pt x="380" y="1386"/>
                  </a:cubicBezTo>
                  <a:cubicBezTo>
                    <a:pt x="320" y="1386"/>
                    <a:pt x="260" y="1389"/>
                    <a:pt x="320" y="1392"/>
                  </a:cubicBezTo>
                  <a:cubicBezTo>
                    <a:pt x="380" y="1392"/>
                    <a:pt x="380" y="1395"/>
                    <a:pt x="376" y="1402"/>
                  </a:cubicBezTo>
                  <a:cubicBezTo>
                    <a:pt x="317" y="1408"/>
                    <a:pt x="304" y="1517"/>
                    <a:pt x="361" y="1517"/>
                  </a:cubicBezTo>
                  <a:cubicBezTo>
                    <a:pt x="361" y="1517"/>
                    <a:pt x="361" y="1521"/>
                    <a:pt x="361" y="1527"/>
                  </a:cubicBezTo>
                  <a:cubicBezTo>
                    <a:pt x="361" y="1530"/>
                    <a:pt x="361" y="1536"/>
                    <a:pt x="361" y="1536"/>
                  </a:cubicBezTo>
                  <a:cubicBezTo>
                    <a:pt x="242" y="1536"/>
                    <a:pt x="298" y="1552"/>
                    <a:pt x="358" y="1561"/>
                  </a:cubicBezTo>
                  <a:cubicBezTo>
                    <a:pt x="414" y="1564"/>
                    <a:pt x="414" y="1568"/>
                    <a:pt x="414" y="1571"/>
                  </a:cubicBezTo>
                  <a:cubicBezTo>
                    <a:pt x="295" y="1571"/>
                    <a:pt x="295" y="1580"/>
                    <a:pt x="351" y="1586"/>
                  </a:cubicBezTo>
                  <a:cubicBezTo>
                    <a:pt x="470" y="1593"/>
                    <a:pt x="470" y="1596"/>
                    <a:pt x="351" y="1596"/>
                  </a:cubicBezTo>
                  <a:cubicBezTo>
                    <a:pt x="232" y="1596"/>
                    <a:pt x="232" y="1602"/>
                    <a:pt x="408" y="1608"/>
                  </a:cubicBezTo>
                  <a:cubicBezTo>
                    <a:pt x="467" y="1611"/>
                    <a:pt x="467" y="1611"/>
                    <a:pt x="408" y="1615"/>
                  </a:cubicBezTo>
                  <a:cubicBezTo>
                    <a:pt x="289" y="1618"/>
                    <a:pt x="289" y="1621"/>
                    <a:pt x="348" y="1621"/>
                  </a:cubicBezTo>
                  <a:cubicBezTo>
                    <a:pt x="467" y="1624"/>
                    <a:pt x="464" y="1627"/>
                    <a:pt x="348" y="1630"/>
                  </a:cubicBezTo>
                  <a:cubicBezTo>
                    <a:pt x="229" y="1637"/>
                    <a:pt x="229" y="1637"/>
                    <a:pt x="345" y="1640"/>
                  </a:cubicBezTo>
                  <a:cubicBezTo>
                    <a:pt x="464" y="1643"/>
                    <a:pt x="461" y="1655"/>
                    <a:pt x="342" y="1658"/>
                  </a:cubicBezTo>
                  <a:cubicBezTo>
                    <a:pt x="342" y="1662"/>
                    <a:pt x="282" y="1665"/>
                    <a:pt x="342" y="1665"/>
                  </a:cubicBezTo>
                  <a:lnTo>
                    <a:pt x="282" y="1668"/>
                  </a:lnTo>
                  <a:lnTo>
                    <a:pt x="282" y="1674"/>
                  </a:lnTo>
                  <a:lnTo>
                    <a:pt x="342" y="1674"/>
                  </a:lnTo>
                  <a:cubicBezTo>
                    <a:pt x="339" y="1680"/>
                    <a:pt x="279" y="1699"/>
                    <a:pt x="276" y="1721"/>
                  </a:cubicBezTo>
                  <a:cubicBezTo>
                    <a:pt x="271" y="1751"/>
                    <a:pt x="270" y="1759"/>
                    <a:pt x="307" y="1759"/>
                  </a:cubicBezTo>
                  <a:cubicBezTo>
                    <a:pt x="313" y="1759"/>
                    <a:pt x="321" y="1759"/>
                    <a:pt x="329" y="1759"/>
                  </a:cubicBezTo>
                  <a:cubicBezTo>
                    <a:pt x="346" y="1758"/>
                    <a:pt x="360" y="1758"/>
                    <a:pt x="372" y="1758"/>
                  </a:cubicBezTo>
                  <a:cubicBezTo>
                    <a:pt x="445" y="1758"/>
                    <a:pt x="429" y="1765"/>
                    <a:pt x="329" y="1768"/>
                  </a:cubicBezTo>
                  <a:cubicBezTo>
                    <a:pt x="326" y="1771"/>
                    <a:pt x="267" y="1778"/>
                    <a:pt x="267" y="1784"/>
                  </a:cubicBezTo>
                  <a:cubicBezTo>
                    <a:pt x="267" y="1790"/>
                    <a:pt x="267" y="1796"/>
                    <a:pt x="207" y="1796"/>
                  </a:cubicBezTo>
                  <a:lnTo>
                    <a:pt x="207" y="1800"/>
                  </a:lnTo>
                  <a:cubicBezTo>
                    <a:pt x="323" y="1806"/>
                    <a:pt x="320" y="1825"/>
                    <a:pt x="260" y="1834"/>
                  </a:cubicBezTo>
                  <a:cubicBezTo>
                    <a:pt x="260" y="1840"/>
                    <a:pt x="257" y="1843"/>
                    <a:pt x="317" y="1853"/>
                  </a:cubicBezTo>
                  <a:cubicBezTo>
                    <a:pt x="376" y="1859"/>
                    <a:pt x="376" y="1859"/>
                    <a:pt x="317" y="1862"/>
                  </a:cubicBezTo>
                  <a:cubicBezTo>
                    <a:pt x="257" y="1862"/>
                    <a:pt x="195" y="1881"/>
                    <a:pt x="314" y="1881"/>
                  </a:cubicBezTo>
                  <a:lnTo>
                    <a:pt x="254" y="1884"/>
                  </a:lnTo>
                  <a:cubicBezTo>
                    <a:pt x="195" y="1887"/>
                    <a:pt x="251" y="1890"/>
                    <a:pt x="311" y="1890"/>
                  </a:cubicBezTo>
                  <a:cubicBezTo>
                    <a:pt x="430" y="1890"/>
                    <a:pt x="430" y="1894"/>
                    <a:pt x="251" y="1897"/>
                  </a:cubicBezTo>
                  <a:cubicBezTo>
                    <a:pt x="132" y="1897"/>
                    <a:pt x="132" y="1900"/>
                    <a:pt x="191" y="1900"/>
                  </a:cubicBezTo>
                  <a:cubicBezTo>
                    <a:pt x="251" y="1903"/>
                    <a:pt x="311" y="1906"/>
                    <a:pt x="251" y="1909"/>
                  </a:cubicBezTo>
                  <a:cubicBezTo>
                    <a:pt x="248" y="1912"/>
                    <a:pt x="248" y="1915"/>
                    <a:pt x="367" y="1915"/>
                  </a:cubicBezTo>
                  <a:cubicBezTo>
                    <a:pt x="427" y="1915"/>
                    <a:pt x="427" y="1919"/>
                    <a:pt x="427" y="1922"/>
                  </a:cubicBezTo>
                  <a:cubicBezTo>
                    <a:pt x="367" y="1922"/>
                    <a:pt x="367" y="1922"/>
                    <a:pt x="307" y="1919"/>
                  </a:cubicBezTo>
                  <a:lnTo>
                    <a:pt x="307" y="1925"/>
                  </a:lnTo>
                  <a:cubicBezTo>
                    <a:pt x="277" y="1932"/>
                    <a:pt x="246" y="1935"/>
                    <a:pt x="217" y="1935"/>
                  </a:cubicBezTo>
                  <a:cubicBezTo>
                    <a:pt x="207" y="1935"/>
                    <a:pt x="198" y="1935"/>
                    <a:pt x="188" y="1934"/>
                  </a:cubicBezTo>
                  <a:cubicBezTo>
                    <a:pt x="145" y="1939"/>
                    <a:pt x="131" y="1942"/>
                    <a:pt x="174" y="1942"/>
                  </a:cubicBezTo>
                  <a:cubicBezTo>
                    <a:pt x="190" y="1942"/>
                    <a:pt x="213" y="1941"/>
                    <a:pt x="245" y="1941"/>
                  </a:cubicBezTo>
                  <a:cubicBezTo>
                    <a:pt x="364" y="1941"/>
                    <a:pt x="364" y="1941"/>
                    <a:pt x="364" y="1947"/>
                  </a:cubicBezTo>
                  <a:cubicBezTo>
                    <a:pt x="364" y="1950"/>
                    <a:pt x="364" y="1953"/>
                    <a:pt x="304" y="1953"/>
                  </a:cubicBezTo>
                  <a:cubicBezTo>
                    <a:pt x="245" y="1953"/>
                    <a:pt x="245" y="1953"/>
                    <a:pt x="245" y="1959"/>
                  </a:cubicBezTo>
                  <a:cubicBezTo>
                    <a:pt x="242" y="1969"/>
                    <a:pt x="417" y="1978"/>
                    <a:pt x="536" y="1981"/>
                  </a:cubicBezTo>
                  <a:cubicBezTo>
                    <a:pt x="652" y="1981"/>
                    <a:pt x="652" y="1981"/>
                    <a:pt x="536" y="1984"/>
                  </a:cubicBezTo>
                  <a:cubicBezTo>
                    <a:pt x="477" y="1984"/>
                    <a:pt x="477" y="1988"/>
                    <a:pt x="477" y="1991"/>
                  </a:cubicBezTo>
                  <a:cubicBezTo>
                    <a:pt x="514" y="1991"/>
                    <a:pt x="500" y="1992"/>
                    <a:pt x="488" y="1992"/>
                  </a:cubicBezTo>
                  <a:cubicBezTo>
                    <a:pt x="482" y="1992"/>
                    <a:pt x="476" y="1992"/>
                    <a:pt x="477" y="1991"/>
                  </a:cubicBezTo>
                  <a:cubicBezTo>
                    <a:pt x="417" y="1991"/>
                    <a:pt x="417" y="1988"/>
                    <a:pt x="417" y="1984"/>
                  </a:cubicBezTo>
                  <a:lnTo>
                    <a:pt x="358" y="1984"/>
                  </a:lnTo>
                  <a:cubicBezTo>
                    <a:pt x="239" y="1988"/>
                    <a:pt x="239" y="1991"/>
                    <a:pt x="358" y="1994"/>
                  </a:cubicBezTo>
                  <a:cubicBezTo>
                    <a:pt x="414" y="1997"/>
                    <a:pt x="414" y="1997"/>
                    <a:pt x="354" y="2000"/>
                  </a:cubicBezTo>
                  <a:cubicBezTo>
                    <a:pt x="295" y="2003"/>
                    <a:pt x="235" y="2006"/>
                    <a:pt x="295" y="2006"/>
                  </a:cubicBezTo>
                  <a:cubicBezTo>
                    <a:pt x="295" y="2006"/>
                    <a:pt x="295" y="2013"/>
                    <a:pt x="235" y="2016"/>
                  </a:cubicBezTo>
                  <a:cubicBezTo>
                    <a:pt x="235" y="2025"/>
                    <a:pt x="235" y="2028"/>
                    <a:pt x="292" y="2028"/>
                  </a:cubicBezTo>
                  <a:cubicBezTo>
                    <a:pt x="351" y="2028"/>
                    <a:pt x="351" y="2031"/>
                    <a:pt x="351" y="2035"/>
                  </a:cubicBezTo>
                  <a:cubicBezTo>
                    <a:pt x="351" y="2038"/>
                    <a:pt x="351" y="2041"/>
                    <a:pt x="411" y="2041"/>
                  </a:cubicBezTo>
                  <a:cubicBezTo>
                    <a:pt x="420" y="2040"/>
                    <a:pt x="430" y="2040"/>
                    <a:pt x="440" y="2040"/>
                  </a:cubicBezTo>
                  <a:cubicBezTo>
                    <a:pt x="469" y="2040"/>
                    <a:pt x="499" y="2043"/>
                    <a:pt x="527" y="2050"/>
                  </a:cubicBezTo>
                  <a:cubicBezTo>
                    <a:pt x="583" y="2056"/>
                    <a:pt x="583" y="2056"/>
                    <a:pt x="467" y="2060"/>
                  </a:cubicBezTo>
                  <a:cubicBezTo>
                    <a:pt x="408" y="2060"/>
                    <a:pt x="408" y="2063"/>
                    <a:pt x="405" y="2066"/>
                  </a:cubicBezTo>
                  <a:cubicBezTo>
                    <a:pt x="405" y="2066"/>
                    <a:pt x="405" y="2069"/>
                    <a:pt x="345" y="2072"/>
                  </a:cubicBezTo>
                  <a:cubicBezTo>
                    <a:pt x="286" y="2075"/>
                    <a:pt x="345" y="2075"/>
                    <a:pt x="405" y="2075"/>
                  </a:cubicBezTo>
                  <a:lnTo>
                    <a:pt x="524" y="2075"/>
                  </a:lnTo>
                  <a:cubicBezTo>
                    <a:pt x="524" y="2078"/>
                    <a:pt x="405" y="2082"/>
                    <a:pt x="345" y="2082"/>
                  </a:cubicBezTo>
                  <a:cubicBezTo>
                    <a:pt x="226" y="2085"/>
                    <a:pt x="226" y="2085"/>
                    <a:pt x="345" y="2085"/>
                  </a:cubicBezTo>
                  <a:cubicBezTo>
                    <a:pt x="405" y="2085"/>
                    <a:pt x="461" y="2088"/>
                    <a:pt x="401" y="2094"/>
                  </a:cubicBezTo>
                  <a:cubicBezTo>
                    <a:pt x="401" y="2100"/>
                    <a:pt x="401" y="2107"/>
                    <a:pt x="342" y="2107"/>
                  </a:cubicBezTo>
                  <a:cubicBezTo>
                    <a:pt x="282" y="2110"/>
                    <a:pt x="342" y="2116"/>
                    <a:pt x="342" y="2116"/>
                  </a:cubicBezTo>
                  <a:cubicBezTo>
                    <a:pt x="398" y="2119"/>
                    <a:pt x="398" y="2122"/>
                    <a:pt x="339" y="2132"/>
                  </a:cubicBezTo>
                  <a:cubicBezTo>
                    <a:pt x="217" y="2147"/>
                    <a:pt x="217" y="2147"/>
                    <a:pt x="336" y="2147"/>
                  </a:cubicBezTo>
                  <a:cubicBezTo>
                    <a:pt x="395" y="2147"/>
                    <a:pt x="455" y="2147"/>
                    <a:pt x="336" y="2150"/>
                  </a:cubicBezTo>
                  <a:cubicBezTo>
                    <a:pt x="276" y="2154"/>
                    <a:pt x="336" y="2157"/>
                    <a:pt x="392" y="2163"/>
                  </a:cubicBezTo>
                  <a:cubicBezTo>
                    <a:pt x="452" y="2166"/>
                    <a:pt x="571" y="2166"/>
                    <a:pt x="630" y="2166"/>
                  </a:cubicBezTo>
                  <a:cubicBezTo>
                    <a:pt x="746" y="2166"/>
                    <a:pt x="746" y="2166"/>
                    <a:pt x="687" y="2172"/>
                  </a:cubicBezTo>
                  <a:cubicBezTo>
                    <a:pt x="659" y="2177"/>
                    <a:pt x="630" y="2180"/>
                    <a:pt x="600" y="2180"/>
                  </a:cubicBezTo>
                  <a:cubicBezTo>
                    <a:pt x="589" y="2180"/>
                    <a:pt x="578" y="2180"/>
                    <a:pt x="568" y="2179"/>
                  </a:cubicBezTo>
                  <a:cubicBezTo>
                    <a:pt x="508" y="2179"/>
                    <a:pt x="508" y="2176"/>
                    <a:pt x="508" y="2176"/>
                  </a:cubicBezTo>
                  <a:lnTo>
                    <a:pt x="508" y="2172"/>
                  </a:lnTo>
                  <a:cubicBezTo>
                    <a:pt x="498" y="2172"/>
                    <a:pt x="488" y="2171"/>
                    <a:pt x="477" y="2171"/>
                  </a:cubicBezTo>
                  <a:cubicBezTo>
                    <a:pt x="449" y="2171"/>
                    <a:pt x="420" y="2174"/>
                    <a:pt x="392" y="2179"/>
                  </a:cubicBezTo>
                  <a:cubicBezTo>
                    <a:pt x="333" y="2182"/>
                    <a:pt x="329" y="2185"/>
                    <a:pt x="389" y="2185"/>
                  </a:cubicBezTo>
                  <a:cubicBezTo>
                    <a:pt x="329" y="2188"/>
                    <a:pt x="329" y="2194"/>
                    <a:pt x="329" y="2204"/>
                  </a:cubicBezTo>
                  <a:cubicBezTo>
                    <a:pt x="326" y="2210"/>
                    <a:pt x="326" y="2219"/>
                    <a:pt x="267" y="2223"/>
                  </a:cubicBezTo>
                  <a:cubicBezTo>
                    <a:pt x="267" y="2229"/>
                    <a:pt x="267" y="2232"/>
                    <a:pt x="323" y="2232"/>
                  </a:cubicBezTo>
                  <a:cubicBezTo>
                    <a:pt x="442" y="2232"/>
                    <a:pt x="442" y="2235"/>
                    <a:pt x="383" y="2235"/>
                  </a:cubicBezTo>
                  <a:cubicBezTo>
                    <a:pt x="264" y="2238"/>
                    <a:pt x="201" y="2279"/>
                    <a:pt x="317" y="2282"/>
                  </a:cubicBezTo>
                  <a:cubicBezTo>
                    <a:pt x="317" y="2282"/>
                    <a:pt x="317" y="2288"/>
                    <a:pt x="317" y="2292"/>
                  </a:cubicBezTo>
                  <a:cubicBezTo>
                    <a:pt x="257" y="2298"/>
                    <a:pt x="254" y="2317"/>
                    <a:pt x="314" y="2320"/>
                  </a:cubicBezTo>
                  <a:cubicBezTo>
                    <a:pt x="314" y="2320"/>
                    <a:pt x="314" y="2323"/>
                    <a:pt x="311" y="2329"/>
                  </a:cubicBezTo>
                  <a:cubicBezTo>
                    <a:pt x="251" y="2335"/>
                    <a:pt x="251" y="2339"/>
                    <a:pt x="311" y="2342"/>
                  </a:cubicBezTo>
                  <a:cubicBezTo>
                    <a:pt x="367" y="2345"/>
                    <a:pt x="427" y="2345"/>
                    <a:pt x="367" y="2345"/>
                  </a:cubicBezTo>
                  <a:cubicBezTo>
                    <a:pt x="311" y="2345"/>
                    <a:pt x="307" y="2351"/>
                    <a:pt x="307" y="2364"/>
                  </a:cubicBezTo>
                  <a:cubicBezTo>
                    <a:pt x="305" y="2374"/>
                    <a:pt x="305" y="2378"/>
                    <a:pt x="324" y="2378"/>
                  </a:cubicBezTo>
                  <a:cubicBezTo>
                    <a:pt x="333" y="2378"/>
                    <a:pt x="345" y="2377"/>
                    <a:pt x="364" y="2376"/>
                  </a:cubicBezTo>
                  <a:lnTo>
                    <a:pt x="364" y="2376"/>
                  </a:lnTo>
                  <a:cubicBezTo>
                    <a:pt x="420" y="2389"/>
                    <a:pt x="364" y="2389"/>
                    <a:pt x="304" y="2389"/>
                  </a:cubicBezTo>
                  <a:cubicBezTo>
                    <a:pt x="282" y="2388"/>
                    <a:pt x="263" y="2388"/>
                    <a:pt x="250" y="2388"/>
                  </a:cubicBezTo>
                  <a:cubicBezTo>
                    <a:pt x="192" y="2388"/>
                    <a:pt x="219" y="2392"/>
                    <a:pt x="361" y="2395"/>
                  </a:cubicBezTo>
                  <a:cubicBezTo>
                    <a:pt x="480" y="2398"/>
                    <a:pt x="480" y="2404"/>
                    <a:pt x="420" y="2404"/>
                  </a:cubicBezTo>
                  <a:cubicBezTo>
                    <a:pt x="361" y="2404"/>
                    <a:pt x="361" y="2401"/>
                    <a:pt x="361" y="2398"/>
                  </a:cubicBezTo>
                  <a:lnTo>
                    <a:pt x="242" y="2398"/>
                  </a:lnTo>
                  <a:cubicBezTo>
                    <a:pt x="242" y="2401"/>
                    <a:pt x="242" y="2401"/>
                    <a:pt x="301" y="2404"/>
                  </a:cubicBezTo>
                  <a:cubicBezTo>
                    <a:pt x="301" y="2404"/>
                    <a:pt x="301" y="2407"/>
                    <a:pt x="361" y="2411"/>
                  </a:cubicBezTo>
                  <a:cubicBezTo>
                    <a:pt x="389" y="2412"/>
                    <a:pt x="418" y="2413"/>
                    <a:pt x="447" y="2413"/>
                  </a:cubicBezTo>
                  <a:cubicBezTo>
                    <a:pt x="477" y="2413"/>
                    <a:pt x="506" y="2412"/>
                    <a:pt x="536" y="2411"/>
                  </a:cubicBezTo>
                  <a:cubicBezTo>
                    <a:pt x="554" y="2410"/>
                    <a:pt x="566" y="2409"/>
                    <a:pt x="575" y="2409"/>
                  </a:cubicBezTo>
                  <a:cubicBezTo>
                    <a:pt x="596" y="2409"/>
                    <a:pt x="596" y="2412"/>
                    <a:pt x="596" y="2414"/>
                  </a:cubicBezTo>
                  <a:cubicBezTo>
                    <a:pt x="561" y="2417"/>
                    <a:pt x="526" y="2419"/>
                    <a:pt x="491" y="2419"/>
                  </a:cubicBezTo>
                  <a:cubicBezTo>
                    <a:pt x="466" y="2419"/>
                    <a:pt x="442" y="2418"/>
                    <a:pt x="417" y="2417"/>
                  </a:cubicBezTo>
                  <a:cubicBezTo>
                    <a:pt x="391" y="2415"/>
                    <a:pt x="362" y="2412"/>
                    <a:pt x="335" y="2412"/>
                  </a:cubicBezTo>
                  <a:cubicBezTo>
                    <a:pt x="323" y="2412"/>
                    <a:pt x="312" y="2413"/>
                    <a:pt x="301" y="2414"/>
                  </a:cubicBezTo>
                  <a:cubicBezTo>
                    <a:pt x="242" y="2414"/>
                    <a:pt x="358" y="2429"/>
                    <a:pt x="474" y="2433"/>
                  </a:cubicBezTo>
                  <a:lnTo>
                    <a:pt x="417" y="2433"/>
                  </a:lnTo>
                  <a:cubicBezTo>
                    <a:pt x="358" y="2433"/>
                    <a:pt x="354" y="2439"/>
                    <a:pt x="354" y="2445"/>
                  </a:cubicBezTo>
                  <a:cubicBezTo>
                    <a:pt x="354" y="2451"/>
                    <a:pt x="354" y="2454"/>
                    <a:pt x="414" y="2458"/>
                  </a:cubicBezTo>
                  <a:cubicBezTo>
                    <a:pt x="430" y="2456"/>
                    <a:pt x="446" y="2456"/>
                    <a:pt x="462" y="2456"/>
                  </a:cubicBezTo>
                  <a:cubicBezTo>
                    <a:pt x="485" y="2456"/>
                    <a:pt x="508" y="2457"/>
                    <a:pt x="530" y="2461"/>
                  </a:cubicBezTo>
                  <a:cubicBezTo>
                    <a:pt x="554" y="2457"/>
                    <a:pt x="577" y="2456"/>
                    <a:pt x="600" y="2456"/>
                  </a:cubicBezTo>
                  <a:cubicBezTo>
                    <a:pt x="616" y="2456"/>
                    <a:pt x="632" y="2456"/>
                    <a:pt x="649" y="2458"/>
                  </a:cubicBezTo>
                  <a:cubicBezTo>
                    <a:pt x="649" y="2458"/>
                    <a:pt x="589" y="2464"/>
                    <a:pt x="530" y="2467"/>
                  </a:cubicBezTo>
                  <a:cubicBezTo>
                    <a:pt x="411" y="2473"/>
                    <a:pt x="351" y="2480"/>
                    <a:pt x="348" y="2492"/>
                  </a:cubicBezTo>
                  <a:cubicBezTo>
                    <a:pt x="348" y="2498"/>
                    <a:pt x="345" y="2508"/>
                    <a:pt x="286" y="2511"/>
                  </a:cubicBezTo>
                  <a:cubicBezTo>
                    <a:pt x="286" y="2517"/>
                    <a:pt x="286" y="2520"/>
                    <a:pt x="345" y="2520"/>
                  </a:cubicBezTo>
                  <a:lnTo>
                    <a:pt x="345" y="2527"/>
                  </a:lnTo>
                  <a:cubicBezTo>
                    <a:pt x="286" y="2530"/>
                    <a:pt x="282" y="2536"/>
                    <a:pt x="342" y="2536"/>
                  </a:cubicBezTo>
                  <a:cubicBezTo>
                    <a:pt x="401" y="2542"/>
                    <a:pt x="342" y="2545"/>
                    <a:pt x="342" y="2548"/>
                  </a:cubicBezTo>
                  <a:cubicBezTo>
                    <a:pt x="272" y="2552"/>
                    <a:pt x="243" y="2554"/>
                    <a:pt x="267" y="2554"/>
                  </a:cubicBezTo>
                  <a:cubicBezTo>
                    <a:pt x="283" y="2554"/>
                    <a:pt x="326" y="2553"/>
                    <a:pt x="398" y="2552"/>
                  </a:cubicBezTo>
                  <a:cubicBezTo>
                    <a:pt x="439" y="2552"/>
                    <a:pt x="480" y="2548"/>
                    <a:pt x="521" y="2542"/>
                  </a:cubicBezTo>
                  <a:lnTo>
                    <a:pt x="521" y="2530"/>
                  </a:lnTo>
                  <a:lnTo>
                    <a:pt x="577" y="2542"/>
                  </a:lnTo>
                  <a:cubicBezTo>
                    <a:pt x="618" y="2548"/>
                    <a:pt x="655" y="2552"/>
                    <a:pt x="696" y="2552"/>
                  </a:cubicBezTo>
                  <a:cubicBezTo>
                    <a:pt x="702" y="2551"/>
                    <a:pt x="707" y="2550"/>
                    <a:pt x="713" y="2550"/>
                  </a:cubicBezTo>
                  <a:cubicBezTo>
                    <a:pt x="726" y="2550"/>
                    <a:pt x="739" y="2553"/>
                    <a:pt x="752" y="2555"/>
                  </a:cubicBezTo>
                  <a:lnTo>
                    <a:pt x="636" y="2555"/>
                  </a:lnTo>
                  <a:cubicBezTo>
                    <a:pt x="577" y="2552"/>
                    <a:pt x="517" y="2552"/>
                    <a:pt x="458" y="2552"/>
                  </a:cubicBezTo>
                  <a:cubicBezTo>
                    <a:pt x="342" y="2555"/>
                    <a:pt x="279" y="2564"/>
                    <a:pt x="398" y="2564"/>
                  </a:cubicBezTo>
                  <a:cubicBezTo>
                    <a:pt x="398" y="2567"/>
                    <a:pt x="398" y="2567"/>
                    <a:pt x="339" y="2570"/>
                  </a:cubicBezTo>
                  <a:cubicBezTo>
                    <a:pt x="279" y="2570"/>
                    <a:pt x="279" y="2574"/>
                    <a:pt x="395" y="2577"/>
                  </a:cubicBezTo>
                  <a:cubicBezTo>
                    <a:pt x="514" y="2580"/>
                    <a:pt x="514" y="2583"/>
                    <a:pt x="395" y="2586"/>
                  </a:cubicBezTo>
                  <a:cubicBezTo>
                    <a:pt x="276" y="2592"/>
                    <a:pt x="273" y="2605"/>
                    <a:pt x="333" y="2605"/>
                  </a:cubicBezTo>
                  <a:cubicBezTo>
                    <a:pt x="452" y="2605"/>
                    <a:pt x="452" y="2614"/>
                    <a:pt x="392" y="2617"/>
                  </a:cubicBezTo>
                  <a:cubicBezTo>
                    <a:pt x="333" y="2621"/>
                    <a:pt x="329" y="2627"/>
                    <a:pt x="389" y="2630"/>
                  </a:cubicBezTo>
                  <a:cubicBezTo>
                    <a:pt x="329" y="2630"/>
                    <a:pt x="270" y="2633"/>
                    <a:pt x="329" y="2636"/>
                  </a:cubicBezTo>
                  <a:cubicBezTo>
                    <a:pt x="329" y="2636"/>
                    <a:pt x="329" y="2638"/>
                    <a:pt x="347" y="2638"/>
                  </a:cubicBezTo>
                  <a:cubicBezTo>
                    <a:pt x="356" y="2638"/>
                    <a:pt x="369" y="2637"/>
                    <a:pt x="389" y="2636"/>
                  </a:cubicBezTo>
                  <a:lnTo>
                    <a:pt x="505" y="2642"/>
                  </a:lnTo>
                  <a:cubicBezTo>
                    <a:pt x="529" y="2639"/>
                    <a:pt x="552" y="2637"/>
                    <a:pt x="575" y="2637"/>
                  </a:cubicBezTo>
                  <a:cubicBezTo>
                    <a:pt x="591" y="2637"/>
                    <a:pt x="607" y="2638"/>
                    <a:pt x="624" y="2639"/>
                  </a:cubicBezTo>
                  <a:cubicBezTo>
                    <a:pt x="684" y="2639"/>
                    <a:pt x="624" y="2652"/>
                    <a:pt x="445" y="2658"/>
                  </a:cubicBezTo>
                  <a:lnTo>
                    <a:pt x="326" y="2664"/>
                  </a:lnTo>
                  <a:lnTo>
                    <a:pt x="442" y="2664"/>
                  </a:lnTo>
                  <a:cubicBezTo>
                    <a:pt x="442" y="2668"/>
                    <a:pt x="442" y="2671"/>
                    <a:pt x="383" y="2671"/>
                  </a:cubicBezTo>
                  <a:cubicBezTo>
                    <a:pt x="323" y="2671"/>
                    <a:pt x="323" y="2671"/>
                    <a:pt x="323" y="2674"/>
                  </a:cubicBezTo>
                  <a:cubicBezTo>
                    <a:pt x="323" y="2674"/>
                    <a:pt x="323" y="2677"/>
                    <a:pt x="383" y="2677"/>
                  </a:cubicBezTo>
                  <a:cubicBezTo>
                    <a:pt x="502" y="2677"/>
                    <a:pt x="502" y="2677"/>
                    <a:pt x="442" y="2680"/>
                  </a:cubicBezTo>
                  <a:cubicBezTo>
                    <a:pt x="323" y="2683"/>
                    <a:pt x="323" y="2686"/>
                    <a:pt x="439" y="2690"/>
                  </a:cubicBezTo>
                  <a:cubicBezTo>
                    <a:pt x="558" y="2690"/>
                    <a:pt x="558" y="2690"/>
                    <a:pt x="439" y="2693"/>
                  </a:cubicBezTo>
                  <a:cubicBezTo>
                    <a:pt x="401" y="2693"/>
                    <a:pt x="361" y="2696"/>
                    <a:pt x="320" y="2699"/>
                  </a:cubicBezTo>
                  <a:lnTo>
                    <a:pt x="380" y="2699"/>
                  </a:lnTo>
                  <a:cubicBezTo>
                    <a:pt x="499" y="2699"/>
                    <a:pt x="499" y="2702"/>
                    <a:pt x="439" y="2705"/>
                  </a:cubicBezTo>
                  <a:cubicBezTo>
                    <a:pt x="380" y="2705"/>
                    <a:pt x="380" y="2711"/>
                    <a:pt x="436" y="2718"/>
                  </a:cubicBezTo>
                  <a:cubicBezTo>
                    <a:pt x="436" y="2724"/>
                    <a:pt x="436" y="2727"/>
                    <a:pt x="376" y="2727"/>
                  </a:cubicBezTo>
                  <a:cubicBezTo>
                    <a:pt x="257" y="2727"/>
                    <a:pt x="257" y="2727"/>
                    <a:pt x="376" y="2730"/>
                  </a:cubicBezTo>
                  <a:cubicBezTo>
                    <a:pt x="436" y="2733"/>
                    <a:pt x="436" y="2733"/>
                    <a:pt x="373" y="2740"/>
                  </a:cubicBezTo>
                  <a:cubicBezTo>
                    <a:pt x="314" y="2743"/>
                    <a:pt x="314" y="2743"/>
                    <a:pt x="373" y="2746"/>
                  </a:cubicBezTo>
                  <a:cubicBezTo>
                    <a:pt x="391" y="2747"/>
                    <a:pt x="408" y="2747"/>
                    <a:pt x="426" y="2747"/>
                  </a:cubicBezTo>
                  <a:cubicBezTo>
                    <a:pt x="468" y="2747"/>
                    <a:pt x="510" y="2745"/>
                    <a:pt x="552" y="2743"/>
                  </a:cubicBezTo>
                  <a:cubicBezTo>
                    <a:pt x="552" y="2740"/>
                    <a:pt x="552" y="2740"/>
                    <a:pt x="611" y="2740"/>
                  </a:cubicBezTo>
                  <a:cubicBezTo>
                    <a:pt x="611" y="2740"/>
                    <a:pt x="611" y="2743"/>
                    <a:pt x="611" y="2746"/>
                  </a:cubicBezTo>
                  <a:cubicBezTo>
                    <a:pt x="608" y="2749"/>
                    <a:pt x="608" y="2752"/>
                    <a:pt x="668" y="2758"/>
                  </a:cubicBezTo>
                  <a:cubicBezTo>
                    <a:pt x="696" y="2762"/>
                    <a:pt x="740" y="2763"/>
                    <a:pt x="769" y="2763"/>
                  </a:cubicBezTo>
                  <a:cubicBezTo>
                    <a:pt x="799" y="2763"/>
                    <a:pt x="814" y="2762"/>
                    <a:pt x="784" y="2758"/>
                  </a:cubicBezTo>
                  <a:lnTo>
                    <a:pt x="843" y="2755"/>
                  </a:lnTo>
                  <a:cubicBezTo>
                    <a:pt x="1022" y="2755"/>
                    <a:pt x="1022" y="2749"/>
                    <a:pt x="846" y="2749"/>
                  </a:cubicBezTo>
                  <a:cubicBezTo>
                    <a:pt x="668" y="2749"/>
                    <a:pt x="668" y="2749"/>
                    <a:pt x="787" y="2746"/>
                  </a:cubicBezTo>
                  <a:cubicBezTo>
                    <a:pt x="906" y="2746"/>
                    <a:pt x="906" y="2743"/>
                    <a:pt x="906" y="2740"/>
                  </a:cubicBezTo>
                  <a:cubicBezTo>
                    <a:pt x="906" y="2737"/>
                    <a:pt x="906" y="2737"/>
                    <a:pt x="966" y="2737"/>
                  </a:cubicBezTo>
                  <a:cubicBezTo>
                    <a:pt x="1006" y="2737"/>
                    <a:pt x="1044" y="2737"/>
                    <a:pt x="1085" y="2730"/>
                  </a:cubicBezTo>
                  <a:cubicBezTo>
                    <a:pt x="1085" y="2727"/>
                    <a:pt x="1085" y="2727"/>
                    <a:pt x="1025" y="2727"/>
                  </a:cubicBezTo>
                  <a:cubicBezTo>
                    <a:pt x="1014" y="2728"/>
                    <a:pt x="1005" y="2728"/>
                    <a:pt x="998" y="2728"/>
                  </a:cubicBezTo>
                  <a:cubicBezTo>
                    <a:pt x="970" y="2728"/>
                    <a:pt x="988" y="2723"/>
                    <a:pt x="1085" y="2721"/>
                  </a:cubicBezTo>
                  <a:cubicBezTo>
                    <a:pt x="1144" y="2718"/>
                    <a:pt x="1144" y="2718"/>
                    <a:pt x="1025" y="2715"/>
                  </a:cubicBezTo>
                  <a:cubicBezTo>
                    <a:pt x="909" y="2715"/>
                    <a:pt x="909" y="2708"/>
                    <a:pt x="1028" y="2705"/>
                  </a:cubicBezTo>
                  <a:lnTo>
                    <a:pt x="1028" y="2699"/>
                  </a:lnTo>
                  <a:cubicBezTo>
                    <a:pt x="991" y="2696"/>
                    <a:pt x="950" y="2696"/>
                    <a:pt x="912" y="2696"/>
                  </a:cubicBezTo>
                  <a:cubicBezTo>
                    <a:pt x="793" y="2696"/>
                    <a:pt x="793" y="2696"/>
                    <a:pt x="853" y="2693"/>
                  </a:cubicBezTo>
                  <a:cubicBezTo>
                    <a:pt x="912" y="2690"/>
                    <a:pt x="972" y="2690"/>
                    <a:pt x="972" y="2690"/>
                  </a:cubicBezTo>
                  <a:cubicBezTo>
                    <a:pt x="1031" y="2690"/>
                    <a:pt x="1031" y="2686"/>
                    <a:pt x="1031" y="2683"/>
                  </a:cubicBezTo>
                  <a:cubicBezTo>
                    <a:pt x="1031" y="2680"/>
                    <a:pt x="1031" y="2674"/>
                    <a:pt x="972" y="2674"/>
                  </a:cubicBezTo>
                  <a:lnTo>
                    <a:pt x="1031" y="2674"/>
                  </a:lnTo>
                  <a:cubicBezTo>
                    <a:pt x="1031" y="2671"/>
                    <a:pt x="1091" y="2671"/>
                    <a:pt x="1031" y="2671"/>
                  </a:cubicBezTo>
                  <a:cubicBezTo>
                    <a:pt x="1031" y="2671"/>
                    <a:pt x="1034" y="2668"/>
                    <a:pt x="1094" y="2661"/>
                  </a:cubicBezTo>
                  <a:cubicBezTo>
                    <a:pt x="1135" y="2657"/>
                    <a:pt x="1092" y="2651"/>
                    <a:pt x="1020" y="2651"/>
                  </a:cubicBezTo>
                  <a:cubicBezTo>
                    <a:pt x="990" y="2651"/>
                    <a:pt x="954" y="2652"/>
                    <a:pt x="917" y="2655"/>
                  </a:cubicBezTo>
                  <a:lnTo>
                    <a:pt x="917" y="2655"/>
                  </a:lnTo>
                  <a:cubicBezTo>
                    <a:pt x="917" y="2654"/>
                    <a:pt x="918" y="2653"/>
                    <a:pt x="919" y="2652"/>
                  </a:cubicBezTo>
                  <a:cubicBezTo>
                    <a:pt x="897" y="2649"/>
                    <a:pt x="878" y="2649"/>
                    <a:pt x="859" y="2649"/>
                  </a:cubicBezTo>
                  <a:cubicBezTo>
                    <a:pt x="799" y="2649"/>
                    <a:pt x="799" y="2646"/>
                    <a:pt x="799" y="2642"/>
                  </a:cubicBezTo>
                  <a:lnTo>
                    <a:pt x="919" y="2642"/>
                  </a:lnTo>
                  <a:cubicBezTo>
                    <a:pt x="952" y="2643"/>
                    <a:pt x="981" y="2643"/>
                    <a:pt x="1006" y="2643"/>
                  </a:cubicBezTo>
                  <a:cubicBezTo>
                    <a:pt x="1109" y="2643"/>
                    <a:pt x="1123" y="2639"/>
                    <a:pt x="978" y="2636"/>
                  </a:cubicBezTo>
                  <a:lnTo>
                    <a:pt x="1038" y="2636"/>
                  </a:lnTo>
                  <a:cubicBezTo>
                    <a:pt x="1097" y="2636"/>
                    <a:pt x="1097" y="2630"/>
                    <a:pt x="1038" y="2624"/>
                  </a:cubicBezTo>
                  <a:cubicBezTo>
                    <a:pt x="1041" y="2621"/>
                    <a:pt x="922" y="2617"/>
                    <a:pt x="862" y="2617"/>
                  </a:cubicBezTo>
                  <a:cubicBezTo>
                    <a:pt x="803" y="2617"/>
                    <a:pt x="803" y="2614"/>
                    <a:pt x="803" y="2614"/>
                  </a:cubicBezTo>
                  <a:cubicBezTo>
                    <a:pt x="806" y="2611"/>
                    <a:pt x="806" y="2611"/>
                    <a:pt x="862" y="2611"/>
                  </a:cubicBezTo>
                  <a:cubicBezTo>
                    <a:pt x="981" y="2611"/>
                    <a:pt x="981" y="2605"/>
                    <a:pt x="865" y="2602"/>
                  </a:cubicBezTo>
                  <a:lnTo>
                    <a:pt x="925" y="2602"/>
                  </a:lnTo>
                  <a:cubicBezTo>
                    <a:pt x="981" y="2602"/>
                    <a:pt x="1041" y="2599"/>
                    <a:pt x="984" y="2583"/>
                  </a:cubicBezTo>
                  <a:cubicBezTo>
                    <a:pt x="987" y="2570"/>
                    <a:pt x="987" y="2561"/>
                    <a:pt x="1047" y="2561"/>
                  </a:cubicBezTo>
                  <a:cubicBezTo>
                    <a:pt x="1107" y="2561"/>
                    <a:pt x="991" y="2545"/>
                    <a:pt x="872" y="2539"/>
                  </a:cubicBezTo>
                  <a:cubicBezTo>
                    <a:pt x="931" y="2539"/>
                    <a:pt x="931" y="2536"/>
                    <a:pt x="934" y="2530"/>
                  </a:cubicBezTo>
                  <a:cubicBezTo>
                    <a:pt x="934" y="2520"/>
                    <a:pt x="934" y="2520"/>
                    <a:pt x="994" y="2520"/>
                  </a:cubicBezTo>
                  <a:cubicBezTo>
                    <a:pt x="1043" y="2522"/>
                    <a:pt x="1072" y="2522"/>
                    <a:pt x="1080" y="2522"/>
                  </a:cubicBezTo>
                  <a:cubicBezTo>
                    <a:pt x="1092" y="2522"/>
                    <a:pt x="1064" y="2521"/>
                    <a:pt x="994" y="2517"/>
                  </a:cubicBezTo>
                  <a:cubicBezTo>
                    <a:pt x="878" y="2514"/>
                    <a:pt x="937" y="2505"/>
                    <a:pt x="1056" y="2505"/>
                  </a:cubicBezTo>
                  <a:cubicBezTo>
                    <a:pt x="1113" y="2505"/>
                    <a:pt x="1116" y="2501"/>
                    <a:pt x="1116" y="2495"/>
                  </a:cubicBezTo>
                  <a:cubicBezTo>
                    <a:pt x="1056" y="2492"/>
                    <a:pt x="1056" y="2486"/>
                    <a:pt x="1060" y="2480"/>
                  </a:cubicBezTo>
                  <a:cubicBezTo>
                    <a:pt x="1060" y="2470"/>
                    <a:pt x="1060" y="2470"/>
                    <a:pt x="940" y="2470"/>
                  </a:cubicBezTo>
                  <a:cubicBezTo>
                    <a:pt x="825" y="2470"/>
                    <a:pt x="825" y="2467"/>
                    <a:pt x="825" y="2458"/>
                  </a:cubicBezTo>
                  <a:cubicBezTo>
                    <a:pt x="825" y="2454"/>
                    <a:pt x="825" y="2451"/>
                    <a:pt x="884" y="2451"/>
                  </a:cubicBezTo>
                  <a:cubicBezTo>
                    <a:pt x="906" y="2451"/>
                    <a:pt x="925" y="2451"/>
                    <a:pt x="944" y="2445"/>
                  </a:cubicBezTo>
                  <a:cubicBezTo>
                    <a:pt x="947" y="2442"/>
                    <a:pt x="947" y="2439"/>
                    <a:pt x="1006" y="2439"/>
                  </a:cubicBezTo>
                  <a:cubicBezTo>
                    <a:pt x="1006" y="2439"/>
                    <a:pt x="1066" y="2436"/>
                    <a:pt x="1066" y="2429"/>
                  </a:cubicBezTo>
                  <a:cubicBezTo>
                    <a:pt x="1066" y="2423"/>
                    <a:pt x="1066" y="2417"/>
                    <a:pt x="1125" y="2417"/>
                  </a:cubicBezTo>
                  <a:cubicBezTo>
                    <a:pt x="1125" y="2414"/>
                    <a:pt x="1125" y="2414"/>
                    <a:pt x="1066" y="2414"/>
                  </a:cubicBezTo>
                  <a:cubicBezTo>
                    <a:pt x="1009" y="2414"/>
                    <a:pt x="950" y="2411"/>
                    <a:pt x="1009" y="2398"/>
                  </a:cubicBezTo>
                  <a:cubicBezTo>
                    <a:pt x="1013" y="2392"/>
                    <a:pt x="1013" y="2382"/>
                    <a:pt x="953" y="2382"/>
                  </a:cubicBezTo>
                  <a:cubicBezTo>
                    <a:pt x="953" y="2379"/>
                    <a:pt x="953" y="2379"/>
                    <a:pt x="1013" y="2379"/>
                  </a:cubicBezTo>
                  <a:cubicBezTo>
                    <a:pt x="1132" y="2379"/>
                    <a:pt x="1132" y="2370"/>
                    <a:pt x="1016" y="2364"/>
                  </a:cubicBezTo>
                  <a:cubicBezTo>
                    <a:pt x="956" y="2364"/>
                    <a:pt x="956" y="2360"/>
                    <a:pt x="1016" y="2357"/>
                  </a:cubicBezTo>
                  <a:cubicBezTo>
                    <a:pt x="1016" y="2357"/>
                    <a:pt x="1016" y="2354"/>
                    <a:pt x="956" y="2351"/>
                  </a:cubicBezTo>
                  <a:cubicBezTo>
                    <a:pt x="900" y="2348"/>
                    <a:pt x="900" y="2348"/>
                    <a:pt x="959" y="2342"/>
                  </a:cubicBezTo>
                  <a:cubicBezTo>
                    <a:pt x="1019" y="2342"/>
                    <a:pt x="1019" y="2339"/>
                    <a:pt x="1019" y="2335"/>
                  </a:cubicBezTo>
                  <a:cubicBezTo>
                    <a:pt x="959" y="2329"/>
                    <a:pt x="966" y="2295"/>
                    <a:pt x="1025" y="2292"/>
                  </a:cubicBezTo>
                  <a:cubicBezTo>
                    <a:pt x="966" y="2288"/>
                    <a:pt x="966" y="2288"/>
                    <a:pt x="966" y="2282"/>
                  </a:cubicBezTo>
                  <a:cubicBezTo>
                    <a:pt x="1085" y="2279"/>
                    <a:pt x="1028" y="2276"/>
                    <a:pt x="909" y="2276"/>
                  </a:cubicBezTo>
                  <a:lnTo>
                    <a:pt x="909" y="2279"/>
                  </a:lnTo>
                  <a:lnTo>
                    <a:pt x="909" y="2282"/>
                  </a:lnTo>
                  <a:cubicBezTo>
                    <a:pt x="790" y="2282"/>
                    <a:pt x="790" y="2273"/>
                    <a:pt x="969" y="2273"/>
                  </a:cubicBezTo>
                  <a:cubicBezTo>
                    <a:pt x="1088" y="2270"/>
                    <a:pt x="1088" y="2270"/>
                    <a:pt x="969" y="2266"/>
                  </a:cubicBezTo>
                  <a:cubicBezTo>
                    <a:pt x="853" y="2263"/>
                    <a:pt x="853" y="2260"/>
                    <a:pt x="972" y="2257"/>
                  </a:cubicBezTo>
                  <a:cubicBezTo>
                    <a:pt x="1088" y="2257"/>
                    <a:pt x="1088" y="2257"/>
                    <a:pt x="972" y="2254"/>
                  </a:cubicBezTo>
                  <a:cubicBezTo>
                    <a:pt x="737" y="2248"/>
                    <a:pt x="677" y="2238"/>
                    <a:pt x="915" y="2238"/>
                  </a:cubicBezTo>
                  <a:cubicBezTo>
                    <a:pt x="931" y="2239"/>
                    <a:pt x="946" y="2239"/>
                    <a:pt x="962" y="2239"/>
                  </a:cubicBezTo>
                  <a:cubicBezTo>
                    <a:pt x="1005" y="2239"/>
                    <a:pt x="1050" y="2237"/>
                    <a:pt x="1091" y="2232"/>
                  </a:cubicBezTo>
                  <a:cubicBezTo>
                    <a:pt x="1064" y="2230"/>
                    <a:pt x="1036" y="2228"/>
                    <a:pt x="1009" y="2228"/>
                  </a:cubicBezTo>
                  <a:cubicBezTo>
                    <a:pt x="997" y="2228"/>
                    <a:pt x="986" y="2228"/>
                    <a:pt x="975" y="2229"/>
                  </a:cubicBezTo>
                  <a:cubicBezTo>
                    <a:pt x="943" y="2230"/>
                    <a:pt x="920" y="2230"/>
                    <a:pt x="905" y="2230"/>
                  </a:cubicBezTo>
                  <a:cubicBezTo>
                    <a:pt x="864" y="2230"/>
                    <a:pt x="888" y="2227"/>
                    <a:pt x="975" y="2223"/>
                  </a:cubicBezTo>
                  <a:cubicBezTo>
                    <a:pt x="1154" y="2213"/>
                    <a:pt x="1154" y="2207"/>
                    <a:pt x="1038" y="2194"/>
                  </a:cubicBezTo>
                  <a:cubicBezTo>
                    <a:pt x="955" y="2185"/>
                    <a:pt x="931" y="2178"/>
                    <a:pt x="968" y="2178"/>
                  </a:cubicBezTo>
                  <a:cubicBezTo>
                    <a:pt x="983" y="2178"/>
                    <a:pt x="1007" y="2179"/>
                    <a:pt x="1041" y="2182"/>
                  </a:cubicBezTo>
                  <a:cubicBezTo>
                    <a:pt x="1099" y="2185"/>
                    <a:pt x="1128" y="2187"/>
                    <a:pt x="1135" y="2187"/>
                  </a:cubicBezTo>
                  <a:cubicBezTo>
                    <a:pt x="1143" y="2187"/>
                    <a:pt x="1129" y="2185"/>
                    <a:pt x="1100" y="2182"/>
                  </a:cubicBezTo>
                  <a:cubicBezTo>
                    <a:pt x="1100" y="2176"/>
                    <a:pt x="1100" y="2169"/>
                    <a:pt x="1100" y="2166"/>
                  </a:cubicBezTo>
                  <a:cubicBezTo>
                    <a:pt x="1063" y="2160"/>
                    <a:pt x="1022" y="2160"/>
                    <a:pt x="984" y="2160"/>
                  </a:cubicBezTo>
                  <a:cubicBezTo>
                    <a:pt x="1103" y="2157"/>
                    <a:pt x="1163" y="2150"/>
                    <a:pt x="1044" y="2144"/>
                  </a:cubicBezTo>
                  <a:cubicBezTo>
                    <a:pt x="1047" y="2141"/>
                    <a:pt x="1047" y="2138"/>
                    <a:pt x="1047" y="2138"/>
                  </a:cubicBezTo>
                  <a:cubicBezTo>
                    <a:pt x="1047" y="2135"/>
                    <a:pt x="1047" y="2135"/>
                    <a:pt x="987" y="2132"/>
                  </a:cubicBezTo>
                  <a:cubicBezTo>
                    <a:pt x="928" y="2129"/>
                    <a:pt x="987" y="2125"/>
                    <a:pt x="1047" y="2122"/>
                  </a:cubicBezTo>
                  <a:cubicBezTo>
                    <a:pt x="1107" y="2119"/>
                    <a:pt x="1166" y="2116"/>
                    <a:pt x="1110" y="2116"/>
                  </a:cubicBezTo>
                  <a:cubicBezTo>
                    <a:pt x="1050" y="2116"/>
                    <a:pt x="991" y="2107"/>
                    <a:pt x="931" y="2103"/>
                  </a:cubicBezTo>
                  <a:cubicBezTo>
                    <a:pt x="891" y="2101"/>
                    <a:pt x="909" y="2099"/>
                    <a:pt x="943" y="2099"/>
                  </a:cubicBezTo>
                  <a:cubicBezTo>
                    <a:pt x="957" y="2099"/>
                    <a:pt x="974" y="2099"/>
                    <a:pt x="991" y="2100"/>
                  </a:cubicBezTo>
                  <a:cubicBezTo>
                    <a:pt x="1002" y="2101"/>
                    <a:pt x="1012" y="2102"/>
                    <a:pt x="1023" y="2102"/>
                  </a:cubicBezTo>
                  <a:cubicBezTo>
                    <a:pt x="1053" y="2102"/>
                    <a:pt x="1082" y="2099"/>
                    <a:pt x="1110" y="2094"/>
                  </a:cubicBezTo>
                  <a:cubicBezTo>
                    <a:pt x="1113" y="2091"/>
                    <a:pt x="1113" y="2085"/>
                    <a:pt x="1053" y="2085"/>
                  </a:cubicBezTo>
                  <a:cubicBezTo>
                    <a:pt x="994" y="2085"/>
                    <a:pt x="997" y="2066"/>
                    <a:pt x="1056" y="2063"/>
                  </a:cubicBezTo>
                  <a:lnTo>
                    <a:pt x="1056" y="2056"/>
                  </a:lnTo>
                  <a:cubicBezTo>
                    <a:pt x="1056" y="2053"/>
                    <a:pt x="1000" y="2050"/>
                    <a:pt x="1000" y="2047"/>
                  </a:cubicBezTo>
                  <a:cubicBezTo>
                    <a:pt x="1000" y="2047"/>
                    <a:pt x="1000" y="2044"/>
                    <a:pt x="940" y="2041"/>
                  </a:cubicBezTo>
                  <a:cubicBezTo>
                    <a:pt x="940" y="2038"/>
                    <a:pt x="940" y="2035"/>
                    <a:pt x="1000" y="2035"/>
                  </a:cubicBezTo>
                  <a:cubicBezTo>
                    <a:pt x="884" y="2031"/>
                    <a:pt x="884" y="2031"/>
                    <a:pt x="1003" y="2028"/>
                  </a:cubicBezTo>
                  <a:cubicBezTo>
                    <a:pt x="1119" y="2028"/>
                    <a:pt x="1119" y="2028"/>
                    <a:pt x="1003" y="2025"/>
                  </a:cubicBezTo>
                  <a:cubicBezTo>
                    <a:pt x="944" y="2019"/>
                    <a:pt x="944" y="2019"/>
                    <a:pt x="1003" y="2016"/>
                  </a:cubicBezTo>
                  <a:cubicBezTo>
                    <a:pt x="1063" y="2016"/>
                    <a:pt x="1063" y="2013"/>
                    <a:pt x="1003" y="2013"/>
                  </a:cubicBezTo>
                  <a:cubicBezTo>
                    <a:pt x="887" y="2009"/>
                    <a:pt x="828" y="2000"/>
                    <a:pt x="947" y="2000"/>
                  </a:cubicBezTo>
                  <a:cubicBezTo>
                    <a:pt x="947" y="2000"/>
                    <a:pt x="947" y="1997"/>
                    <a:pt x="887" y="1994"/>
                  </a:cubicBezTo>
                  <a:cubicBezTo>
                    <a:pt x="771" y="1991"/>
                    <a:pt x="771" y="1991"/>
                    <a:pt x="887" y="1991"/>
                  </a:cubicBezTo>
                  <a:cubicBezTo>
                    <a:pt x="1006" y="1988"/>
                    <a:pt x="1006" y="1984"/>
                    <a:pt x="890" y="1981"/>
                  </a:cubicBezTo>
                  <a:cubicBezTo>
                    <a:pt x="890" y="1981"/>
                    <a:pt x="831" y="1978"/>
                    <a:pt x="890" y="1975"/>
                  </a:cubicBezTo>
                  <a:cubicBezTo>
                    <a:pt x="945" y="1969"/>
                    <a:pt x="1003" y="1953"/>
                    <a:pt x="918" y="1953"/>
                  </a:cubicBezTo>
                  <a:cubicBezTo>
                    <a:pt x="911" y="1953"/>
                    <a:pt x="903" y="1953"/>
                    <a:pt x="893" y="1953"/>
                  </a:cubicBezTo>
                  <a:lnTo>
                    <a:pt x="893" y="1947"/>
                  </a:lnTo>
                  <a:cubicBezTo>
                    <a:pt x="956" y="1941"/>
                    <a:pt x="956" y="1937"/>
                    <a:pt x="897" y="1931"/>
                  </a:cubicBezTo>
                  <a:lnTo>
                    <a:pt x="857" y="1929"/>
                  </a:lnTo>
                  <a:lnTo>
                    <a:pt x="857" y="1929"/>
                  </a:lnTo>
                  <a:cubicBezTo>
                    <a:pt x="861" y="1929"/>
                    <a:pt x="865" y="1929"/>
                    <a:pt x="870" y="1929"/>
                  </a:cubicBezTo>
                  <a:cubicBezTo>
                    <a:pt x="899" y="1929"/>
                    <a:pt x="929" y="1926"/>
                    <a:pt x="956" y="1922"/>
                  </a:cubicBezTo>
                  <a:cubicBezTo>
                    <a:pt x="956" y="1919"/>
                    <a:pt x="956" y="1919"/>
                    <a:pt x="897" y="1919"/>
                  </a:cubicBezTo>
                  <a:cubicBezTo>
                    <a:pt x="879" y="1920"/>
                    <a:pt x="867" y="1920"/>
                    <a:pt x="859" y="1920"/>
                  </a:cubicBezTo>
                  <a:cubicBezTo>
                    <a:pt x="839" y="1920"/>
                    <a:pt x="840" y="1918"/>
                    <a:pt x="840" y="1915"/>
                  </a:cubicBezTo>
                  <a:cubicBezTo>
                    <a:pt x="878" y="1909"/>
                    <a:pt x="919" y="1909"/>
                    <a:pt x="959" y="1909"/>
                  </a:cubicBezTo>
                  <a:lnTo>
                    <a:pt x="959" y="1906"/>
                  </a:lnTo>
                  <a:cubicBezTo>
                    <a:pt x="840" y="1906"/>
                    <a:pt x="840" y="1903"/>
                    <a:pt x="900" y="1903"/>
                  </a:cubicBezTo>
                  <a:cubicBezTo>
                    <a:pt x="959" y="1900"/>
                    <a:pt x="959" y="1897"/>
                    <a:pt x="959" y="1894"/>
                  </a:cubicBezTo>
                  <a:cubicBezTo>
                    <a:pt x="922" y="1894"/>
                    <a:pt x="936" y="1892"/>
                    <a:pt x="948" y="1892"/>
                  </a:cubicBezTo>
                  <a:cubicBezTo>
                    <a:pt x="954" y="1892"/>
                    <a:pt x="960" y="1892"/>
                    <a:pt x="959" y="1894"/>
                  </a:cubicBezTo>
                  <a:lnTo>
                    <a:pt x="1019" y="1894"/>
                  </a:lnTo>
                  <a:cubicBezTo>
                    <a:pt x="1078" y="1890"/>
                    <a:pt x="1019" y="1890"/>
                    <a:pt x="959" y="1890"/>
                  </a:cubicBezTo>
                  <a:cubicBezTo>
                    <a:pt x="959" y="1890"/>
                    <a:pt x="962" y="1887"/>
                    <a:pt x="962" y="1884"/>
                  </a:cubicBezTo>
                  <a:cubicBezTo>
                    <a:pt x="962" y="1882"/>
                    <a:pt x="962" y="1880"/>
                    <a:pt x="941" y="1880"/>
                  </a:cubicBezTo>
                  <a:cubicBezTo>
                    <a:pt x="933" y="1880"/>
                    <a:pt x="920" y="1880"/>
                    <a:pt x="903" y="1881"/>
                  </a:cubicBezTo>
                  <a:cubicBezTo>
                    <a:pt x="865" y="1881"/>
                    <a:pt x="825" y="1881"/>
                    <a:pt x="787" y="1878"/>
                  </a:cubicBezTo>
                  <a:cubicBezTo>
                    <a:pt x="747" y="1878"/>
                    <a:pt x="760" y="1876"/>
                    <a:pt x="774" y="1876"/>
                  </a:cubicBezTo>
                  <a:cubicBezTo>
                    <a:pt x="780" y="1876"/>
                    <a:pt x="787" y="1877"/>
                    <a:pt x="787" y="1878"/>
                  </a:cubicBezTo>
                  <a:cubicBezTo>
                    <a:pt x="825" y="1878"/>
                    <a:pt x="865" y="1878"/>
                    <a:pt x="903" y="1875"/>
                  </a:cubicBezTo>
                  <a:cubicBezTo>
                    <a:pt x="925" y="1872"/>
                    <a:pt x="944" y="1872"/>
                    <a:pt x="962" y="1872"/>
                  </a:cubicBezTo>
                  <a:cubicBezTo>
                    <a:pt x="975" y="1872"/>
                    <a:pt x="986" y="1872"/>
                    <a:pt x="995" y="1872"/>
                  </a:cubicBezTo>
                  <a:cubicBezTo>
                    <a:pt x="1069" y="1872"/>
                    <a:pt x="1019" y="1862"/>
                    <a:pt x="966" y="1859"/>
                  </a:cubicBezTo>
                  <a:cubicBezTo>
                    <a:pt x="868" y="1854"/>
                    <a:pt x="853" y="1849"/>
                    <a:pt x="913" y="1849"/>
                  </a:cubicBezTo>
                  <a:cubicBezTo>
                    <a:pt x="927" y="1849"/>
                    <a:pt x="944" y="1849"/>
                    <a:pt x="966" y="1850"/>
                  </a:cubicBezTo>
                  <a:cubicBezTo>
                    <a:pt x="1085" y="1850"/>
                    <a:pt x="969" y="1840"/>
                    <a:pt x="790" y="1837"/>
                  </a:cubicBezTo>
                  <a:lnTo>
                    <a:pt x="615" y="1834"/>
                  </a:lnTo>
                  <a:lnTo>
                    <a:pt x="790" y="1834"/>
                  </a:lnTo>
                  <a:cubicBezTo>
                    <a:pt x="1028" y="1831"/>
                    <a:pt x="1028" y="1831"/>
                    <a:pt x="912" y="1821"/>
                  </a:cubicBezTo>
                  <a:cubicBezTo>
                    <a:pt x="853" y="1815"/>
                    <a:pt x="853" y="1815"/>
                    <a:pt x="912" y="1815"/>
                  </a:cubicBezTo>
                  <a:cubicBezTo>
                    <a:pt x="972" y="1815"/>
                    <a:pt x="972" y="1812"/>
                    <a:pt x="972" y="1803"/>
                  </a:cubicBezTo>
                  <a:cubicBezTo>
                    <a:pt x="975" y="1793"/>
                    <a:pt x="975" y="1790"/>
                    <a:pt x="915" y="1790"/>
                  </a:cubicBezTo>
                  <a:cubicBezTo>
                    <a:pt x="915" y="1790"/>
                    <a:pt x="915" y="1787"/>
                    <a:pt x="915" y="1784"/>
                  </a:cubicBezTo>
                  <a:cubicBezTo>
                    <a:pt x="1012" y="1781"/>
                    <a:pt x="993" y="1777"/>
                    <a:pt x="920" y="1777"/>
                  </a:cubicBezTo>
                  <a:cubicBezTo>
                    <a:pt x="902" y="1777"/>
                    <a:pt x="882" y="1777"/>
                    <a:pt x="859" y="1778"/>
                  </a:cubicBezTo>
                  <a:cubicBezTo>
                    <a:pt x="859" y="1778"/>
                    <a:pt x="859" y="1774"/>
                    <a:pt x="859" y="1771"/>
                  </a:cubicBezTo>
                  <a:lnTo>
                    <a:pt x="919" y="1771"/>
                  </a:lnTo>
                  <a:cubicBezTo>
                    <a:pt x="978" y="1771"/>
                    <a:pt x="978" y="1765"/>
                    <a:pt x="981" y="1737"/>
                  </a:cubicBezTo>
                  <a:cubicBezTo>
                    <a:pt x="984" y="1709"/>
                    <a:pt x="987" y="1705"/>
                    <a:pt x="868" y="1705"/>
                  </a:cubicBezTo>
                  <a:cubicBezTo>
                    <a:pt x="749" y="1702"/>
                    <a:pt x="749" y="1699"/>
                    <a:pt x="868" y="1699"/>
                  </a:cubicBezTo>
                  <a:cubicBezTo>
                    <a:pt x="928" y="1699"/>
                    <a:pt x="987" y="1696"/>
                    <a:pt x="928" y="1696"/>
                  </a:cubicBezTo>
                  <a:cubicBezTo>
                    <a:pt x="928" y="1696"/>
                    <a:pt x="928" y="1690"/>
                    <a:pt x="987" y="1687"/>
                  </a:cubicBezTo>
                  <a:cubicBezTo>
                    <a:pt x="1110" y="1677"/>
                    <a:pt x="1050" y="1671"/>
                    <a:pt x="991" y="1671"/>
                  </a:cubicBezTo>
                  <a:cubicBezTo>
                    <a:pt x="954" y="1673"/>
                    <a:pt x="934" y="1674"/>
                    <a:pt x="926" y="1674"/>
                  </a:cubicBezTo>
                  <a:cubicBezTo>
                    <a:pt x="908" y="1674"/>
                    <a:pt x="950" y="1670"/>
                    <a:pt x="991" y="1668"/>
                  </a:cubicBezTo>
                  <a:cubicBezTo>
                    <a:pt x="1050" y="1665"/>
                    <a:pt x="1110" y="1662"/>
                    <a:pt x="1050" y="1662"/>
                  </a:cubicBezTo>
                  <a:cubicBezTo>
                    <a:pt x="994" y="1658"/>
                    <a:pt x="937" y="1640"/>
                    <a:pt x="1053" y="1640"/>
                  </a:cubicBezTo>
                  <a:cubicBezTo>
                    <a:pt x="1053" y="1640"/>
                    <a:pt x="1053" y="1637"/>
                    <a:pt x="1056" y="1633"/>
                  </a:cubicBezTo>
                  <a:cubicBezTo>
                    <a:pt x="997" y="1633"/>
                    <a:pt x="997" y="1627"/>
                    <a:pt x="997" y="1621"/>
                  </a:cubicBezTo>
                  <a:cubicBezTo>
                    <a:pt x="1000" y="1615"/>
                    <a:pt x="1000" y="1611"/>
                    <a:pt x="1060" y="1611"/>
                  </a:cubicBezTo>
                  <a:cubicBezTo>
                    <a:pt x="1075" y="1612"/>
                    <a:pt x="1086" y="1613"/>
                    <a:pt x="1093" y="1613"/>
                  </a:cubicBezTo>
                  <a:cubicBezTo>
                    <a:pt x="1112" y="1613"/>
                    <a:pt x="1101" y="1610"/>
                    <a:pt x="1060" y="1605"/>
                  </a:cubicBezTo>
                  <a:cubicBezTo>
                    <a:pt x="1060" y="1602"/>
                    <a:pt x="940" y="1599"/>
                    <a:pt x="944" y="1596"/>
                  </a:cubicBezTo>
                  <a:cubicBezTo>
                    <a:pt x="903" y="1596"/>
                    <a:pt x="862" y="1593"/>
                    <a:pt x="825" y="1590"/>
                  </a:cubicBezTo>
                  <a:lnTo>
                    <a:pt x="1003" y="1590"/>
                  </a:lnTo>
                  <a:cubicBezTo>
                    <a:pt x="1003" y="1583"/>
                    <a:pt x="1003" y="1580"/>
                    <a:pt x="944" y="1580"/>
                  </a:cubicBezTo>
                  <a:cubicBezTo>
                    <a:pt x="1003" y="1577"/>
                    <a:pt x="1003" y="1574"/>
                    <a:pt x="1006" y="1568"/>
                  </a:cubicBezTo>
                  <a:cubicBezTo>
                    <a:pt x="1006" y="1561"/>
                    <a:pt x="1006" y="1555"/>
                    <a:pt x="947" y="1552"/>
                  </a:cubicBezTo>
                  <a:cubicBezTo>
                    <a:pt x="1066" y="1549"/>
                    <a:pt x="1069" y="1530"/>
                    <a:pt x="950" y="1527"/>
                  </a:cubicBezTo>
                  <a:cubicBezTo>
                    <a:pt x="893" y="1527"/>
                    <a:pt x="893" y="1524"/>
                    <a:pt x="953" y="1521"/>
                  </a:cubicBezTo>
                  <a:cubicBezTo>
                    <a:pt x="1013" y="1517"/>
                    <a:pt x="1013" y="1517"/>
                    <a:pt x="953" y="1514"/>
                  </a:cubicBezTo>
                  <a:cubicBezTo>
                    <a:pt x="893" y="1511"/>
                    <a:pt x="953" y="1508"/>
                    <a:pt x="1013" y="1505"/>
                  </a:cubicBezTo>
                  <a:cubicBezTo>
                    <a:pt x="1132" y="1502"/>
                    <a:pt x="1132" y="1496"/>
                    <a:pt x="1075" y="1492"/>
                  </a:cubicBezTo>
                  <a:cubicBezTo>
                    <a:pt x="1016" y="1486"/>
                    <a:pt x="1016" y="1480"/>
                    <a:pt x="1016" y="1477"/>
                  </a:cubicBezTo>
                  <a:cubicBezTo>
                    <a:pt x="988" y="1472"/>
                    <a:pt x="959" y="1469"/>
                    <a:pt x="931" y="1469"/>
                  </a:cubicBezTo>
                  <a:cubicBezTo>
                    <a:pt x="920" y="1469"/>
                    <a:pt x="910" y="1470"/>
                    <a:pt x="900" y="1470"/>
                  </a:cubicBezTo>
                  <a:cubicBezTo>
                    <a:pt x="840" y="1470"/>
                    <a:pt x="781" y="1467"/>
                    <a:pt x="781" y="1467"/>
                  </a:cubicBezTo>
                  <a:cubicBezTo>
                    <a:pt x="748" y="1464"/>
                    <a:pt x="754" y="1462"/>
                    <a:pt x="766" y="1462"/>
                  </a:cubicBezTo>
                  <a:cubicBezTo>
                    <a:pt x="774" y="1462"/>
                    <a:pt x="784" y="1463"/>
                    <a:pt x="784" y="1464"/>
                  </a:cubicBezTo>
                  <a:cubicBezTo>
                    <a:pt x="803" y="1467"/>
                    <a:pt x="822" y="1469"/>
                    <a:pt x="842" y="1469"/>
                  </a:cubicBezTo>
                  <a:cubicBezTo>
                    <a:pt x="861" y="1469"/>
                    <a:pt x="881" y="1467"/>
                    <a:pt x="900" y="1464"/>
                  </a:cubicBezTo>
                  <a:cubicBezTo>
                    <a:pt x="959" y="1461"/>
                    <a:pt x="962" y="1455"/>
                    <a:pt x="962" y="1452"/>
                  </a:cubicBezTo>
                  <a:cubicBezTo>
                    <a:pt x="962" y="1449"/>
                    <a:pt x="962" y="1442"/>
                    <a:pt x="962" y="1439"/>
                  </a:cubicBezTo>
                  <a:cubicBezTo>
                    <a:pt x="1025" y="1430"/>
                    <a:pt x="1025" y="1427"/>
                    <a:pt x="966" y="1427"/>
                  </a:cubicBezTo>
                  <a:lnTo>
                    <a:pt x="906" y="1427"/>
                  </a:lnTo>
                  <a:cubicBezTo>
                    <a:pt x="1025" y="1423"/>
                    <a:pt x="1028" y="1386"/>
                    <a:pt x="912" y="1383"/>
                  </a:cubicBezTo>
                  <a:lnTo>
                    <a:pt x="972" y="1383"/>
                  </a:lnTo>
                  <a:cubicBezTo>
                    <a:pt x="1031" y="1383"/>
                    <a:pt x="1031" y="1380"/>
                    <a:pt x="1031" y="1373"/>
                  </a:cubicBezTo>
                  <a:cubicBezTo>
                    <a:pt x="1031" y="1370"/>
                    <a:pt x="975" y="1358"/>
                    <a:pt x="975" y="1348"/>
                  </a:cubicBezTo>
                  <a:cubicBezTo>
                    <a:pt x="978" y="1336"/>
                    <a:pt x="978" y="1323"/>
                    <a:pt x="919" y="1323"/>
                  </a:cubicBezTo>
                  <a:cubicBezTo>
                    <a:pt x="919" y="1320"/>
                    <a:pt x="919" y="1320"/>
                    <a:pt x="978" y="1320"/>
                  </a:cubicBezTo>
                  <a:cubicBezTo>
                    <a:pt x="996" y="1321"/>
                    <a:pt x="1008" y="1321"/>
                    <a:pt x="1017" y="1321"/>
                  </a:cubicBezTo>
                  <a:cubicBezTo>
                    <a:pt x="1038" y="1321"/>
                    <a:pt x="1038" y="1319"/>
                    <a:pt x="1038" y="1317"/>
                  </a:cubicBezTo>
                  <a:cubicBezTo>
                    <a:pt x="1000" y="1314"/>
                    <a:pt x="959" y="1314"/>
                    <a:pt x="922" y="1314"/>
                  </a:cubicBezTo>
                  <a:cubicBezTo>
                    <a:pt x="862" y="1314"/>
                    <a:pt x="862" y="1311"/>
                    <a:pt x="922" y="1304"/>
                  </a:cubicBezTo>
                  <a:cubicBezTo>
                    <a:pt x="981" y="1298"/>
                    <a:pt x="984" y="1286"/>
                    <a:pt x="925" y="1279"/>
                  </a:cubicBezTo>
                  <a:cubicBezTo>
                    <a:pt x="925" y="1276"/>
                    <a:pt x="928" y="1273"/>
                    <a:pt x="984" y="1273"/>
                  </a:cubicBezTo>
                  <a:cubicBezTo>
                    <a:pt x="1044" y="1270"/>
                    <a:pt x="1107" y="1264"/>
                    <a:pt x="987" y="1257"/>
                  </a:cubicBezTo>
                  <a:cubicBezTo>
                    <a:pt x="987" y="1254"/>
                    <a:pt x="987" y="1254"/>
                    <a:pt x="1047" y="1254"/>
                  </a:cubicBezTo>
                  <a:cubicBezTo>
                    <a:pt x="1107" y="1251"/>
                    <a:pt x="1166" y="1251"/>
                    <a:pt x="1047" y="1248"/>
                  </a:cubicBezTo>
                  <a:cubicBezTo>
                    <a:pt x="991" y="1242"/>
                    <a:pt x="991" y="1229"/>
                    <a:pt x="1050" y="1223"/>
                  </a:cubicBezTo>
                  <a:cubicBezTo>
                    <a:pt x="1053" y="1220"/>
                    <a:pt x="1053" y="1217"/>
                    <a:pt x="994" y="1217"/>
                  </a:cubicBezTo>
                  <a:lnTo>
                    <a:pt x="934" y="1217"/>
                  </a:lnTo>
                  <a:cubicBezTo>
                    <a:pt x="1053" y="1213"/>
                    <a:pt x="1053" y="1213"/>
                    <a:pt x="934" y="1210"/>
                  </a:cubicBezTo>
                  <a:cubicBezTo>
                    <a:pt x="875" y="1210"/>
                    <a:pt x="878" y="1207"/>
                    <a:pt x="934" y="1207"/>
                  </a:cubicBezTo>
                  <a:cubicBezTo>
                    <a:pt x="994" y="1204"/>
                    <a:pt x="997" y="1201"/>
                    <a:pt x="997" y="1201"/>
                  </a:cubicBezTo>
                  <a:cubicBezTo>
                    <a:pt x="997" y="1198"/>
                    <a:pt x="940" y="1182"/>
                    <a:pt x="940" y="1166"/>
                  </a:cubicBezTo>
                  <a:cubicBezTo>
                    <a:pt x="944" y="1138"/>
                    <a:pt x="947" y="1129"/>
                    <a:pt x="887" y="1129"/>
                  </a:cubicBezTo>
                  <a:cubicBezTo>
                    <a:pt x="828" y="1126"/>
                    <a:pt x="828" y="1126"/>
                    <a:pt x="887" y="1123"/>
                  </a:cubicBezTo>
                  <a:cubicBezTo>
                    <a:pt x="947" y="1119"/>
                    <a:pt x="947" y="1116"/>
                    <a:pt x="947" y="1113"/>
                  </a:cubicBezTo>
                  <a:cubicBezTo>
                    <a:pt x="950" y="1110"/>
                    <a:pt x="950" y="1107"/>
                    <a:pt x="1009" y="1107"/>
                  </a:cubicBezTo>
                  <a:cubicBezTo>
                    <a:pt x="950" y="1104"/>
                    <a:pt x="950" y="1104"/>
                    <a:pt x="950" y="1101"/>
                  </a:cubicBezTo>
                  <a:cubicBezTo>
                    <a:pt x="1009" y="1101"/>
                    <a:pt x="1009" y="1098"/>
                    <a:pt x="950" y="1094"/>
                  </a:cubicBezTo>
                  <a:cubicBezTo>
                    <a:pt x="834" y="1091"/>
                    <a:pt x="834" y="1091"/>
                    <a:pt x="950" y="1091"/>
                  </a:cubicBezTo>
                  <a:cubicBezTo>
                    <a:pt x="1001" y="1091"/>
                    <a:pt x="1054" y="1084"/>
                    <a:pt x="1031" y="1084"/>
                  </a:cubicBezTo>
                  <a:cubicBezTo>
                    <a:pt x="1027" y="1084"/>
                    <a:pt x="1021" y="1085"/>
                    <a:pt x="1013" y="1085"/>
                  </a:cubicBezTo>
                  <a:cubicBezTo>
                    <a:pt x="953" y="1085"/>
                    <a:pt x="953" y="1079"/>
                    <a:pt x="893" y="1076"/>
                  </a:cubicBezTo>
                  <a:cubicBezTo>
                    <a:pt x="893" y="1072"/>
                    <a:pt x="897" y="1069"/>
                    <a:pt x="953" y="1069"/>
                  </a:cubicBezTo>
                  <a:cubicBezTo>
                    <a:pt x="1013" y="1066"/>
                    <a:pt x="956" y="1047"/>
                    <a:pt x="900" y="1044"/>
                  </a:cubicBezTo>
                  <a:cubicBezTo>
                    <a:pt x="840" y="1044"/>
                    <a:pt x="840" y="1041"/>
                    <a:pt x="900" y="1041"/>
                  </a:cubicBezTo>
                  <a:cubicBezTo>
                    <a:pt x="959" y="1041"/>
                    <a:pt x="959" y="1038"/>
                    <a:pt x="959" y="1035"/>
                  </a:cubicBezTo>
                  <a:cubicBezTo>
                    <a:pt x="900" y="1032"/>
                    <a:pt x="959" y="1032"/>
                    <a:pt x="1019" y="1032"/>
                  </a:cubicBezTo>
                  <a:cubicBezTo>
                    <a:pt x="1035" y="1033"/>
                    <a:pt x="1046" y="1033"/>
                    <a:pt x="1055" y="1033"/>
                  </a:cubicBezTo>
                  <a:cubicBezTo>
                    <a:pt x="1078" y="1033"/>
                    <a:pt x="1078" y="1030"/>
                    <a:pt x="1078" y="1025"/>
                  </a:cubicBezTo>
                  <a:cubicBezTo>
                    <a:pt x="1019" y="1022"/>
                    <a:pt x="1022" y="1010"/>
                    <a:pt x="1022" y="1000"/>
                  </a:cubicBezTo>
                  <a:cubicBezTo>
                    <a:pt x="1025" y="985"/>
                    <a:pt x="966" y="982"/>
                    <a:pt x="850" y="972"/>
                  </a:cubicBezTo>
                  <a:cubicBezTo>
                    <a:pt x="909" y="972"/>
                    <a:pt x="1028" y="969"/>
                    <a:pt x="1028" y="969"/>
                  </a:cubicBezTo>
                  <a:cubicBezTo>
                    <a:pt x="987" y="963"/>
                    <a:pt x="950" y="963"/>
                    <a:pt x="909" y="963"/>
                  </a:cubicBezTo>
                  <a:cubicBezTo>
                    <a:pt x="850" y="963"/>
                    <a:pt x="853" y="960"/>
                    <a:pt x="912" y="953"/>
                  </a:cubicBezTo>
                  <a:cubicBezTo>
                    <a:pt x="972" y="947"/>
                    <a:pt x="972" y="944"/>
                    <a:pt x="912" y="941"/>
                  </a:cubicBezTo>
                  <a:cubicBezTo>
                    <a:pt x="912" y="938"/>
                    <a:pt x="915" y="935"/>
                    <a:pt x="975" y="931"/>
                  </a:cubicBezTo>
                  <a:cubicBezTo>
                    <a:pt x="975" y="928"/>
                    <a:pt x="975" y="928"/>
                    <a:pt x="915" y="928"/>
                  </a:cubicBezTo>
                  <a:cubicBezTo>
                    <a:pt x="856" y="928"/>
                    <a:pt x="856" y="925"/>
                    <a:pt x="915" y="922"/>
                  </a:cubicBezTo>
                  <a:cubicBezTo>
                    <a:pt x="1034" y="919"/>
                    <a:pt x="1034" y="909"/>
                    <a:pt x="978" y="909"/>
                  </a:cubicBezTo>
                  <a:cubicBezTo>
                    <a:pt x="919" y="909"/>
                    <a:pt x="919" y="906"/>
                    <a:pt x="919" y="903"/>
                  </a:cubicBezTo>
                  <a:cubicBezTo>
                    <a:pt x="919" y="900"/>
                    <a:pt x="919" y="897"/>
                    <a:pt x="862" y="894"/>
                  </a:cubicBezTo>
                  <a:cubicBezTo>
                    <a:pt x="862" y="891"/>
                    <a:pt x="862" y="888"/>
                    <a:pt x="862" y="888"/>
                  </a:cubicBezTo>
                  <a:cubicBezTo>
                    <a:pt x="870" y="886"/>
                    <a:pt x="878" y="886"/>
                    <a:pt x="886" y="886"/>
                  </a:cubicBezTo>
                  <a:cubicBezTo>
                    <a:pt x="897" y="886"/>
                    <a:pt x="909" y="887"/>
                    <a:pt x="922" y="891"/>
                  </a:cubicBezTo>
                  <a:lnTo>
                    <a:pt x="981" y="888"/>
                  </a:lnTo>
                  <a:cubicBezTo>
                    <a:pt x="981" y="878"/>
                    <a:pt x="981" y="875"/>
                    <a:pt x="922" y="872"/>
                  </a:cubicBezTo>
                  <a:cubicBezTo>
                    <a:pt x="806" y="869"/>
                    <a:pt x="806" y="869"/>
                    <a:pt x="922" y="869"/>
                  </a:cubicBezTo>
                  <a:cubicBezTo>
                    <a:pt x="981" y="869"/>
                    <a:pt x="1041" y="866"/>
                    <a:pt x="984" y="862"/>
                  </a:cubicBezTo>
                  <a:cubicBezTo>
                    <a:pt x="865" y="859"/>
                    <a:pt x="925" y="856"/>
                    <a:pt x="984" y="856"/>
                  </a:cubicBezTo>
                  <a:cubicBezTo>
                    <a:pt x="1023" y="857"/>
                    <a:pt x="1049" y="858"/>
                    <a:pt x="1062" y="858"/>
                  </a:cubicBezTo>
                  <a:cubicBezTo>
                    <a:pt x="1087" y="858"/>
                    <a:pt x="1062" y="855"/>
                    <a:pt x="984" y="847"/>
                  </a:cubicBezTo>
                  <a:cubicBezTo>
                    <a:pt x="987" y="841"/>
                    <a:pt x="928" y="828"/>
                    <a:pt x="931" y="819"/>
                  </a:cubicBezTo>
                  <a:cubicBezTo>
                    <a:pt x="931" y="806"/>
                    <a:pt x="931" y="800"/>
                    <a:pt x="991" y="797"/>
                  </a:cubicBezTo>
                  <a:cubicBezTo>
                    <a:pt x="1002" y="797"/>
                    <a:pt x="1012" y="797"/>
                    <a:pt x="1021" y="797"/>
                  </a:cubicBezTo>
                  <a:lnTo>
                    <a:pt x="1021" y="797"/>
                  </a:lnTo>
                  <a:cubicBezTo>
                    <a:pt x="1030" y="797"/>
                    <a:pt x="1040" y="797"/>
                    <a:pt x="1050" y="797"/>
                  </a:cubicBezTo>
                  <a:cubicBezTo>
                    <a:pt x="1053" y="796"/>
                    <a:pt x="1056" y="796"/>
                    <a:pt x="1059" y="796"/>
                  </a:cubicBezTo>
                  <a:lnTo>
                    <a:pt x="1059" y="796"/>
                  </a:lnTo>
                  <a:cubicBezTo>
                    <a:pt x="1049" y="796"/>
                    <a:pt x="1037" y="796"/>
                    <a:pt x="1021" y="797"/>
                  </a:cubicBezTo>
                  <a:lnTo>
                    <a:pt x="1021" y="797"/>
                  </a:lnTo>
                  <a:cubicBezTo>
                    <a:pt x="934" y="796"/>
                    <a:pt x="934" y="790"/>
                    <a:pt x="934" y="781"/>
                  </a:cubicBezTo>
                  <a:cubicBezTo>
                    <a:pt x="994" y="772"/>
                    <a:pt x="937" y="765"/>
                    <a:pt x="878" y="762"/>
                  </a:cubicBezTo>
                  <a:lnTo>
                    <a:pt x="878" y="768"/>
                  </a:lnTo>
                  <a:cubicBezTo>
                    <a:pt x="759" y="768"/>
                    <a:pt x="759" y="765"/>
                    <a:pt x="818" y="759"/>
                  </a:cubicBezTo>
                  <a:cubicBezTo>
                    <a:pt x="847" y="757"/>
                    <a:pt x="876" y="755"/>
                    <a:pt x="904" y="755"/>
                  </a:cubicBezTo>
                  <a:cubicBezTo>
                    <a:pt x="915" y="755"/>
                    <a:pt x="926" y="755"/>
                    <a:pt x="937" y="756"/>
                  </a:cubicBezTo>
                  <a:cubicBezTo>
                    <a:pt x="948" y="757"/>
                    <a:pt x="959" y="757"/>
                    <a:pt x="970" y="757"/>
                  </a:cubicBezTo>
                  <a:cubicBezTo>
                    <a:pt x="1000" y="757"/>
                    <a:pt x="1029" y="754"/>
                    <a:pt x="1056" y="750"/>
                  </a:cubicBezTo>
                  <a:cubicBezTo>
                    <a:pt x="1056" y="747"/>
                    <a:pt x="1058" y="745"/>
                    <a:pt x="1038" y="745"/>
                  </a:cubicBezTo>
                  <a:cubicBezTo>
                    <a:pt x="1030" y="745"/>
                    <a:pt x="1017" y="746"/>
                    <a:pt x="1000" y="747"/>
                  </a:cubicBezTo>
                  <a:cubicBezTo>
                    <a:pt x="940" y="747"/>
                    <a:pt x="940" y="747"/>
                    <a:pt x="940" y="743"/>
                  </a:cubicBezTo>
                  <a:cubicBezTo>
                    <a:pt x="940" y="740"/>
                    <a:pt x="940" y="737"/>
                    <a:pt x="881" y="734"/>
                  </a:cubicBezTo>
                  <a:cubicBezTo>
                    <a:pt x="825" y="734"/>
                    <a:pt x="825" y="731"/>
                    <a:pt x="825" y="728"/>
                  </a:cubicBezTo>
                  <a:cubicBezTo>
                    <a:pt x="884" y="725"/>
                    <a:pt x="884" y="718"/>
                    <a:pt x="884" y="718"/>
                  </a:cubicBezTo>
                  <a:lnTo>
                    <a:pt x="944" y="718"/>
                  </a:lnTo>
                  <a:cubicBezTo>
                    <a:pt x="1003" y="718"/>
                    <a:pt x="1063" y="715"/>
                    <a:pt x="1063" y="715"/>
                  </a:cubicBezTo>
                  <a:cubicBezTo>
                    <a:pt x="1049" y="713"/>
                    <a:pt x="1035" y="711"/>
                    <a:pt x="1020" y="711"/>
                  </a:cubicBezTo>
                  <a:cubicBezTo>
                    <a:pt x="1014" y="711"/>
                    <a:pt x="1009" y="711"/>
                    <a:pt x="1003" y="712"/>
                  </a:cubicBezTo>
                  <a:cubicBezTo>
                    <a:pt x="944" y="712"/>
                    <a:pt x="956" y="634"/>
                    <a:pt x="956" y="624"/>
                  </a:cubicBezTo>
                  <a:cubicBezTo>
                    <a:pt x="1008" y="616"/>
                    <a:pt x="1017" y="608"/>
                    <a:pt x="980" y="608"/>
                  </a:cubicBezTo>
                  <a:cubicBezTo>
                    <a:pt x="974" y="608"/>
                    <a:pt x="967" y="608"/>
                    <a:pt x="959" y="609"/>
                  </a:cubicBezTo>
                  <a:cubicBezTo>
                    <a:pt x="900" y="609"/>
                    <a:pt x="900" y="593"/>
                    <a:pt x="903" y="574"/>
                  </a:cubicBezTo>
                  <a:cubicBezTo>
                    <a:pt x="906" y="552"/>
                    <a:pt x="909" y="533"/>
                    <a:pt x="850" y="533"/>
                  </a:cubicBezTo>
                  <a:cubicBezTo>
                    <a:pt x="850" y="533"/>
                    <a:pt x="850" y="530"/>
                    <a:pt x="853" y="524"/>
                  </a:cubicBezTo>
                  <a:cubicBezTo>
                    <a:pt x="853" y="518"/>
                    <a:pt x="793" y="512"/>
                    <a:pt x="793" y="508"/>
                  </a:cubicBezTo>
                  <a:cubicBezTo>
                    <a:pt x="753" y="506"/>
                    <a:pt x="742" y="504"/>
                    <a:pt x="759" y="504"/>
                  </a:cubicBezTo>
                  <a:cubicBezTo>
                    <a:pt x="767" y="504"/>
                    <a:pt x="779" y="504"/>
                    <a:pt x="796" y="505"/>
                  </a:cubicBezTo>
                  <a:cubicBezTo>
                    <a:pt x="807" y="506"/>
                    <a:pt x="819" y="507"/>
                    <a:pt x="830" y="507"/>
                  </a:cubicBezTo>
                  <a:cubicBezTo>
                    <a:pt x="858" y="507"/>
                    <a:pt x="886" y="504"/>
                    <a:pt x="912" y="502"/>
                  </a:cubicBezTo>
                  <a:cubicBezTo>
                    <a:pt x="885" y="498"/>
                    <a:pt x="856" y="495"/>
                    <a:pt x="827" y="495"/>
                  </a:cubicBezTo>
                  <a:cubicBezTo>
                    <a:pt x="817" y="495"/>
                    <a:pt x="806" y="495"/>
                    <a:pt x="796" y="496"/>
                  </a:cubicBezTo>
                  <a:cubicBezTo>
                    <a:pt x="737" y="496"/>
                    <a:pt x="737" y="493"/>
                    <a:pt x="737" y="493"/>
                  </a:cubicBezTo>
                  <a:cubicBezTo>
                    <a:pt x="737" y="490"/>
                    <a:pt x="737" y="490"/>
                    <a:pt x="796" y="490"/>
                  </a:cubicBezTo>
                  <a:lnTo>
                    <a:pt x="915" y="490"/>
                  </a:lnTo>
                  <a:lnTo>
                    <a:pt x="915" y="486"/>
                  </a:lnTo>
                  <a:cubicBezTo>
                    <a:pt x="856" y="486"/>
                    <a:pt x="856" y="483"/>
                    <a:pt x="856" y="483"/>
                  </a:cubicBezTo>
                  <a:cubicBezTo>
                    <a:pt x="856" y="480"/>
                    <a:pt x="856" y="480"/>
                    <a:pt x="975" y="480"/>
                  </a:cubicBezTo>
                  <a:cubicBezTo>
                    <a:pt x="1094" y="480"/>
                    <a:pt x="1094" y="477"/>
                    <a:pt x="975" y="474"/>
                  </a:cubicBezTo>
                  <a:lnTo>
                    <a:pt x="919" y="468"/>
                  </a:lnTo>
                  <a:cubicBezTo>
                    <a:pt x="1038" y="464"/>
                    <a:pt x="919" y="458"/>
                    <a:pt x="859" y="455"/>
                  </a:cubicBezTo>
                  <a:cubicBezTo>
                    <a:pt x="978" y="452"/>
                    <a:pt x="978" y="446"/>
                    <a:pt x="862" y="443"/>
                  </a:cubicBezTo>
                  <a:cubicBezTo>
                    <a:pt x="803" y="443"/>
                    <a:pt x="803" y="439"/>
                    <a:pt x="862" y="436"/>
                  </a:cubicBezTo>
                  <a:cubicBezTo>
                    <a:pt x="922" y="433"/>
                    <a:pt x="922" y="430"/>
                    <a:pt x="925" y="424"/>
                  </a:cubicBezTo>
                  <a:cubicBezTo>
                    <a:pt x="865" y="421"/>
                    <a:pt x="868" y="399"/>
                    <a:pt x="872" y="374"/>
                  </a:cubicBezTo>
                  <a:cubicBezTo>
                    <a:pt x="875" y="342"/>
                    <a:pt x="878" y="323"/>
                    <a:pt x="818" y="323"/>
                  </a:cubicBezTo>
                  <a:cubicBezTo>
                    <a:pt x="818" y="320"/>
                    <a:pt x="818" y="320"/>
                    <a:pt x="878" y="317"/>
                  </a:cubicBezTo>
                  <a:cubicBezTo>
                    <a:pt x="937" y="317"/>
                    <a:pt x="937" y="314"/>
                    <a:pt x="821" y="311"/>
                  </a:cubicBezTo>
                  <a:cubicBezTo>
                    <a:pt x="762" y="308"/>
                    <a:pt x="702" y="308"/>
                    <a:pt x="821" y="308"/>
                  </a:cubicBezTo>
                  <a:cubicBezTo>
                    <a:pt x="881" y="308"/>
                    <a:pt x="881" y="302"/>
                    <a:pt x="884" y="289"/>
                  </a:cubicBezTo>
                  <a:cubicBezTo>
                    <a:pt x="884" y="276"/>
                    <a:pt x="887" y="264"/>
                    <a:pt x="828" y="264"/>
                  </a:cubicBezTo>
                  <a:cubicBezTo>
                    <a:pt x="793" y="260"/>
                    <a:pt x="778" y="259"/>
                    <a:pt x="784" y="259"/>
                  </a:cubicBezTo>
                  <a:cubicBezTo>
                    <a:pt x="789" y="259"/>
                    <a:pt x="803" y="260"/>
                    <a:pt x="828" y="261"/>
                  </a:cubicBezTo>
                  <a:cubicBezTo>
                    <a:pt x="838" y="261"/>
                    <a:pt x="848" y="261"/>
                    <a:pt x="857" y="261"/>
                  </a:cubicBezTo>
                  <a:cubicBezTo>
                    <a:pt x="953" y="261"/>
                    <a:pt x="996" y="247"/>
                    <a:pt x="890" y="239"/>
                  </a:cubicBezTo>
                  <a:cubicBezTo>
                    <a:pt x="890" y="236"/>
                    <a:pt x="890" y="233"/>
                    <a:pt x="950" y="233"/>
                  </a:cubicBezTo>
                  <a:cubicBezTo>
                    <a:pt x="950" y="229"/>
                    <a:pt x="950" y="226"/>
                    <a:pt x="893" y="217"/>
                  </a:cubicBezTo>
                  <a:cubicBezTo>
                    <a:pt x="893" y="214"/>
                    <a:pt x="893" y="201"/>
                    <a:pt x="897" y="195"/>
                  </a:cubicBezTo>
                  <a:cubicBezTo>
                    <a:pt x="897" y="186"/>
                    <a:pt x="837" y="179"/>
                    <a:pt x="837" y="179"/>
                  </a:cubicBezTo>
                  <a:cubicBezTo>
                    <a:pt x="839" y="177"/>
                    <a:pt x="840" y="175"/>
                    <a:pt x="840" y="175"/>
                  </a:cubicBezTo>
                  <a:cubicBezTo>
                    <a:pt x="840" y="175"/>
                    <a:pt x="840" y="175"/>
                    <a:pt x="840" y="176"/>
                  </a:cubicBezTo>
                  <a:cubicBezTo>
                    <a:pt x="897" y="176"/>
                    <a:pt x="900" y="161"/>
                    <a:pt x="903" y="139"/>
                  </a:cubicBezTo>
                  <a:cubicBezTo>
                    <a:pt x="906" y="117"/>
                    <a:pt x="909" y="95"/>
                    <a:pt x="969" y="92"/>
                  </a:cubicBezTo>
                  <a:cubicBezTo>
                    <a:pt x="969" y="92"/>
                    <a:pt x="969" y="88"/>
                    <a:pt x="909" y="85"/>
                  </a:cubicBezTo>
                  <a:cubicBezTo>
                    <a:pt x="793" y="82"/>
                    <a:pt x="793" y="79"/>
                    <a:pt x="853" y="76"/>
                  </a:cubicBezTo>
                  <a:cubicBezTo>
                    <a:pt x="972" y="73"/>
                    <a:pt x="972" y="60"/>
                    <a:pt x="856" y="57"/>
                  </a:cubicBezTo>
                  <a:lnTo>
                    <a:pt x="915" y="57"/>
                  </a:lnTo>
                  <a:cubicBezTo>
                    <a:pt x="1034" y="54"/>
                    <a:pt x="975" y="45"/>
                    <a:pt x="859" y="41"/>
                  </a:cubicBezTo>
                  <a:cubicBezTo>
                    <a:pt x="919" y="38"/>
                    <a:pt x="978" y="35"/>
                    <a:pt x="919" y="32"/>
                  </a:cubicBezTo>
                  <a:cubicBezTo>
                    <a:pt x="919" y="29"/>
                    <a:pt x="919" y="29"/>
                    <a:pt x="1038" y="29"/>
                  </a:cubicBezTo>
                  <a:cubicBezTo>
                    <a:pt x="1075" y="29"/>
                    <a:pt x="1116" y="29"/>
                    <a:pt x="1154" y="26"/>
                  </a:cubicBezTo>
                  <a:cubicBezTo>
                    <a:pt x="1132" y="22"/>
                    <a:pt x="1108" y="21"/>
                    <a:pt x="1086" y="21"/>
                  </a:cubicBezTo>
                  <a:cubicBezTo>
                    <a:pt x="1069" y="21"/>
                    <a:pt x="1053" y="21"/>
                    <a:pt x="1038" y="23"/>
                  </a:cubicBezTo>
                  <a:cubicBezTo>
                    <a:pt x="1038" y="23"/>
                    <a:pt x="1038" y="16"/>
                    <a:pt x="1038" y="13"/>
                  </a:cubicBezTo>
                  <a:cubicBezTo>
                    <a:pt x="1038" y="13"/>
                    <a:pt x="1038" y="10"/>
                    <a:pt x="978" y="10"/>
                  </a:cubicBezTo>
                  <a:cubicBezTo>
                    <a:pt x="922" y="10"/>
                    <a:pt x="922" y="7"/>
                    <a:pt x="922" y="4"/>
                  </a:cubicBezTo>
                  <a:cubicBezTo>
                    <a:pt x="961" y="4"/>
                    <a:pt x="948" y="2"/>
                    <a:pt x="917" y="2"/>
                  </a:cubicBezTo>
                  <a:cubicBezTo>
                    <a:pt x="902" y="2"/>
                    <a:pt x="882" y="3"/>
                    <a:pt x="862" y="4"/>
                  </a:cubicBezTo>
                  <a:cubicBezTo>
                    <a:pt x="847" y="5"/>
                    <a:pt x="830" y="6"/>
                    <a:pt x="814" y="6"/>
                  </a:cubicBezTo>
                  <a:cubicBezTo>
                    <a:pt x="791" y="6"/>
                    <a:pt x="767" y="4"/>
                    <a:pt x="7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8" name="Google Shape;12728;p53">
              <a:extLst>
                <a:ext uri="{FF2B5EF4-FFF2-40B4-BE49-F238E27FC236}">
                  <a16:creationId xmlns:a16="http://schemas.microsoft.com/office/drawing/2014/main" id="{E1311956-3DDE-1ED9-C7FF-8CE1DAAA430F}"/>
                </a:ext>
              </a:extLst>
            </p:cNvPr>
            <p:cNvSpPr/>
            <p:nvPr/>
          </p:nvSpPr>
          <p:spPr>
            <a:xfrm>
              <a:off x="3300235" y="2226769"/>
              <a:ext cx="50472" cy="47083"/>
            </a:xfrm>
            <a:custGeom>
              <a:avLst/>
              <a:gdLst/>
              <a:ahLst/>
              <a:cxnLst/>
              <a:rect l="l" t="t" r="r" b="b"/>
              <a:pathLst>
                <a:path w="2383" h="2223" extrusionOk="0">
                  <a:moveTo>
                    <a:pt x="1154" y="179"/>
                  </a:moveTo>
                  <a:cubicBezTo>
                    <a:pt x="1179" y="216"/>
                    <a:pt x="1201" y="257"/>
                    <a:pt x="1219" y="298"/>
                  </a:cubicBezTo>
                  <a:lnTo>
                    <a:pt x="1179" y="238"/>
                  </a:lnTo>
                  <a:lnTo>
                    <a:pt x="1147" y="179"/>
                  </a:lnTo>
                  <a:close/>
                  <a:moveTo>
                    <a:pt x="1125" y="232"/>
                  </a:moveTo>
                  <a:cubicBezTo>
                    <a:pt x="1129" y="232"/>
                    <a:pt x="1129" y="232"/>
                    <a:pt x="1166" y="292"/>
                  </a:cubicBezTo>
                  <a:cubicBezTo>
                    <a:pt x="1179" y="311"/>
                    <a:pt x="1191" y="332"/>
                    <a:pt x="1201" y="351"/>
                  </a:cubicBezTo>
                  <a:lnTo>
                    <a:pt x="1157" y="292"/>
                  </a:lnTo>
                  <a:cubicBezTo>
                    <a:pt x="1119" y="232"/>
                    <a:pt x="1125" y="232"/>
                    <a:pt x="1125" y="232"/>
                  </a:cubicBezTo>
                  <a:close/>
                  <a:moveTo>
                    <a:pt x="1712" y="288"/>
                  </a:moveTo>
                  <a:cubicBezTo>
                    <a:pt x="1716" y="292"/>
                    <a:pt x="1719" y="301"/>
                    <a:pt x="1733" y="345"/>
                  </a:cubicBezTo>
                  <a:cubicBezTo>
                    <a:pt x="1749" y="383"/>
                    <a:pt x="1762" y="423"/>
                    <a:pt x="1768" y="464"/>
                  </a:cubicBezTo>
                  <a:cubicBezTo>
                    <a:pt x="1743" y="408"/>
                    <a:pt x="1724" y="350"/>
                    <a:pt x="1712" y="288"/>
                  </a:cubicBezTo>
                  <a:close/>
                  <a:moveTo>
                    <a:pt x="2353" y="241"/>
                  </a:moveTo>
                  <a:lnTo>
                    <a:pt x="2353" y="241"/>
                  </a:lnTo>
                  <a:cubicBezTo>
                    <a:pt x="2356" y="241"/>
                    <a:pt x="2355" y="325"/>
                    <a:pt x="2351" y="408"/>
                  </a:cubicBezTo>
                  <a:cubicBezTo>
                    <a:pt x="2349" y="467"/>
                    <a:pt x="2348" y="497"/>
                    <a:pt x="2348" y="497"/>
                  </a:cubicBezTo>
                  <a:cubicBezTo>
                    <a:pt x="2347" y="497"/>
                    <a:pt x="2346" y="467"/>
                    <a:pt x="2344" y="408"/>
                  </a:cubicBezTo>
                  <a:cubicBezTo>
                    <a:pt x="2341" y="367"/>
                    <a:pt x="2341" y="329"/>
                    <a:pt x="2348" y="289"/>
                  </a:cubicBezTo>
                  <a:cubicBezTo>
                    <a:pt x="2350" y="255"/>
                    <a:pt x="2352" y="241"/>
                    <a:pt x="2353" y="241"/>
                  </a:cubicBezTo>
                  <a:close/>
                  <a:moveTo>
                    <a:pt x="358" y="439"/>
                  </a:moveTo>
                  <a:cubicBezTo>
                    <a:pt x="401" y="473"/>
                    <a:pt x="439" y="511"/>
                    <a:pt x="477" y="549"/>
                  </a:cubicBezTo>
                  <a:lnTo>
                    <a:pt x="477" y="552"/>
                  </a:lnTo>
                  <a:cubicBezTo>
                    <a:pt x="417" y="499"/>
                    <a:pt x="358" y="445"/>
                    <a:pt x="358" y="445"/>
                  </a:cubicBezTo>
                  <a:lnTo>
                    <a:pt x="358" y="439"/>
                  </a:lnTo>
                  <a:close/>
                  <a:moveTo>
                    <a:pt x="1479" y="489"/>
                  </a:moveTo>
                  <a:cubicBezTo>
                    <a:pt x="1492" y="508"/>
                    <a:pt x="1505" y="530"/>
                    <a:pt x="1514" y="549"/>
                  </a:cubicBezTo>
                  <a:cubicBezTo>
                    <a:pt x="1523" y="567"/>
                    <a:pt x="1533" y="589"/>
                    <a:pt x="1539" y="608"/>
                  </a:cubicBezTo>
                  <a:lnTo>
                    <a:pt x="1473" y="489"/>
                  </a:lnTo>
                  <a:close/>
                  <a:moveTo>
                    <a:pt x="1641" y="483"/>
                  </a:moveTo>
                  <a:lnTo>
                    <a:pt x="1641" y="483"/>
                  </a:lnTo>
                  <a:cubicBezTo>
                    <a:pt x="1641" y="483"/>
                    <a:pt x="1645" y="491"/>
                    <a:pt x="1652" y="508"/>
                  </a:cubicBezTo>
                  <a:cubicBezTo>
                    <a:pt x="1652" y="508"/>
                    <a:pt x="1677" y="567"/>
                    <a:pt x="1699" y="627"/>
                  </a:cubicBezTo>
                  <a:cubicBezTo>
                    <a:pt x="1699" y="627"/>
                    <a:pt x="1709" y="652"/>
                    <a:pt x="1708" y="652"/>
                  </a:cubicBezTo>
                  <a:cubicBezTo>
                    <a:pt x="1707" y="652"/>
                    <a:pt x="1704" y="646"/>
                    <a:pt x="1696" y="627"/>
                  </a:cubicBezTo>
                  <a:lnTo>
                    <a:pt x="1671" y="567"/>
                  </a:lnTo>
                  <a:cubicBezTo>
                    <a:pt x="1655" y="525"/>
                    <a:pt x="1640" y="483"/>
                    <a:pt x="1641" y="483"/>
                  </a:cubicBezTo>
                  <a:close/>
                  <a:moveTo>
                    <a:pt x="1406" y="552"/>
                  </a:moveTo>
                  <a:lnTo>
                    <a:pt x="1406" y="552"/>
                  </a:lnTo>
                  <a:cubicBezTo>
                    <a:pt x="1408" y="552"/>
                    <a:pt x="1418" y="567"/>
                    <a:pt x="1436" y="596"/>
                  </a:cubicBezTo>
                  <a:cubicBezTo>
                    <a:pt x="1470" y="655"/>
                    <a:pt x="1470" y="655"/>
                    <a:pt x="1464" y="655"/>
                  </a:cubicBezTo>
                  <a:cubicBezTo>
                    <a:pt x="1458" y="655"/>
                    <a:pt x="1458" y="655"/>
                    <a:pt x="1426" y="596"/>
                  </a:cubicBezTo>
                  <a:cubicBezTo>
                    <a:pt x="1411" y="566"/>
                    <a:pt x="1404" y="552"/>
                    <a:pt x="1406" y="552"/>
                  </a:cubicBezTo>
                  <a:close/>
                  <a:moveTo>
                    <a:pt x="1458" y="599"/>
                  </a:moveTo>
                  <a:cubicBezTo>
                    <a:pt x="1464" y="599"/>
                    <a:pt x="1464" y="599"/>
                    <a:pt x="1495" y="658"/>
                  </a:cubicBezTo>
                  <a:lnTo>
                    <a:pt x="1492" y="658"/>
                  </a:lnTo>
                  <a:lnTo>
                    <a:pt x="1454" y="599"/>
                  </a:lnTo>
                  <a:close/>
                  <a:moveTo>
                    <a:pt x="1498" y="605"/>
                  </a:moveTo>
                  <a:cubicBezTo>
                    <a:pt x="1505" y="605"/>
                    <a:pt x="1505" y="605"/>
                    <a:pt x="1536" y="665"/>
                  </a:cubicBezTo>
                  <a:lnTo>
                    <a:pt x="1533" y="665"/>
                  </a:lnTo>
                  <a:lnTo>
                    <a:pt x="1495" y="605"/>
                  </a:lnTo>
                  <a:close/>
                  <a:moveTo>
                    <a:pt x="1000" y="552"/>
                  </a:moveTo>
                  <a:cubicBezTo>
                    <a:pt x="1031" y="589"/>
                    <a:pt x="1063" y="627"/>
                    <a:pt x="1091" y="668"/>
                  </a:cubicBezTo>
                  <a:lnTo>
                    <a:pt x="1088" y="668"/>
                  </a:lnTo>
                  <a:lnTo>
                    <a:pt x="994" y="552"/>
                  </a:lnTo>
                  <a:close/>
                  <a:moveTo>
                    <a:pt x="872" y="593"/>
                  </a:moveTo>
                  <a:cubicBezTo>
                    <a:pt x="881" y="593"/>
                    <a:pt x="881" y="593"/>
                    <a:pt x="934" y="652"/>
                  </a:cubicBezTo>
                  <a:cubicBezTo>
                    <a:pt x="982" y="706"/>
                    <a:pt x="982" y="709"/>
                    <a:pt x="977" y="709"/>
                  </a:cubicBezTo>
                  <a:cubicBezTo>
                    <a:pt x="976" y="709"/>
                    <a:pt x="976" y="709"/>
                    <a:pt x="975" y="709"/>
                  </a:cubicBezTo>
                  <a:cubicBezTo>
                    <a:pt x="937" y="674"/>
                    <a:pt x="903" y="633"/>
                    <a:pt x="872" y="593"/>
                  </a:cubicBezTo>
                  <a:close/>
                  <a:moveTo>
                    <a:pt x="1540" y="695"/>
                  </a:moveTo>
                  <a:cubicBezTo>
                    <a:pt x="1540" y="695"/>
                    <a:pt x="1542" y="701"/>
                    <a:pt x="1552" y="721"/>
                  </a:cubicBezTo>
                  <a:cubicBezTo>
                    <a:pt x="1556" y="721"/>
                    <a:pt x="1542" y="695"/>
                    <a:pt x="1540" y="695"/>
                  </a:cubicBezTo>
                  <a:close/>
                  <a:moveTo>
                    <a:pt x="757" y="695"/>
                  </a:moveTo>
                  <a:cubicBezTo>
                    <a:pt x="759" y="695"/>
                    <a:pt x="784" y="719"/>
                    <a:pt x="784" y="721"/>
                  </a:cubicBezTo>
                  <a:cubicBezTo>
                    <a:pt x="792" y="730"/>
                    <a:pt x="800" y="739"/>
                    <a:pt x="808" y="748"/>
                  </a:cubicBezTo>
                  <a:lnTo>
                    <a:pt x="808" y="748"/>
                  </a:lnTo>
                  <a:lnTo>
                    <a:pt x="784" y="724"/>
                  </a:lnTo>
                  <a:cubicBezTo>
                    <a:pt x="763" y="702"/>
                    <a:pt x="757" y="695"/>
                    <a:pt x="757" y="695"/>
                  </a:cubicBezTo>
                  <a:close/>
                  <a:moveTo>
                    <a:pt x="718" y="705"/>
                  </a:moveTo>
                  <a:cubicBezTo>
                    <a:pt x="778" y="762"/>
                    <a:pt x="837" y="818"/>
                    <a:pt x="837" y="818"/>
                  </a:cubicBezTo>
                  <a:lnTo>
                    <a:pt x="778" y="768"/>
                  </a:lnTo>
                  <a:lnTo>
                    <a:pt x="718" y="712"/>
                  </a:lnTo>
                  <a:lnTo>
                    <a:pt x="718" y="705"/>
                  </a:lnTo>
                  <a:close/>
                  <a:moveTo>
                    <a:pt x="1579" y="827"/>
                  </a:moveTo>
                  <a:lnTo>
                    <a:pt x="1579" y="827"/>
                  </a:lnTo>
                  <a:cubicBezTo>
                    <a:pt x="1588" y="843"/>
                    <a:pt x="1600" y="865"/>
                    <a:pt x="1617" y="893"/>
                  </a:cubicBezTo>
                  <a:cubicBezTo>
                    <a:pt x="1619" y="897"/>
                    <a:pt x="1621" y="900"/>
                    <a:pt x="1623" y="902"/>
                  </a:cubicBezTo>
                  <a:lnTo>
                    <a:pt x="1623" y="902"/>
                  </a:lnTo>
                  <a:cubicBezTo>
                    <a:pt x="1614" y="887"/>
                    <a:pt x="1600" y="864"/>
                    <a:pt x="1583" y="834"/>
                  </a:cubicBezTo>
                  <a:cubicBezTo>
                    <a:pt x="1581" y="832"/>
                    <a:pt x="1580" y="829"/>
                    <a:pt x="1579" y="827"/>
                  </a:cubicBezTo>
                  <a:close/>
                  <a:moveTo>
                    <a:pt x="1623" y="902"/>
                  </a:moveTo>
                  <a:lnTo>
                    <a:pt x="1623" y="902"/>
                  </a:lnTo>
                  <a:cubicBezTo>
                    <a:pt x="1635" y="923"/>
                    <a:pt x="1641" y="933"/>
                    <a:pt x="1641" y="933"/>
                  </a:cubicBezTo>
                  <a:cubicBezTo>
                    <a:pt x="1642" y="933"/>
                    <a:pt x="1635" y="922"/>
                    <a:pt x="1623" y="902"/>
                  </a:cubicBezTo>
                  <a:close/>
                  <a:moveTo>
                    <a:pt x="4" y="895"/>
                  </a:moveTo>
                  <a:cubicBezTo>
                    <a:pt x="3" y="895"/>
                    <a:pt x="3" y="896"/>
                    <a:pt x="3" y="897"/>
                  </a:cubicBezTo>
                  <a:cubicBezTo>
                    <a:pt x="0" y="909"/>
                    <a:pt x="0" y="909"/>
                    <a:pt x="60" y="937"/>
                  </a:cubicBezTo>
                  <a:cubicBezTo>
                    <a:pt x="63" y="931"/>
                    <a:pt x="63" y="925"/>
                    <a:pt x="63" y="925"/>
                  </a:cubicBezTo>
                  <a:cubicBezTo>
                    <a:pt x="18" y="901"/>
                    <a:pt x="7" y="895"/>
                    <a:pt x="4" y="895"/>
                  </a:cubicBezTo>
                  <a:close/>
                  <a:moveTo>
                    <a:pt x="765" y="864"/>
                  </a:moveTo>
                  <a:cubicBezTo>
                    <a:pt x="767" y="864"/>
                    <a:pt x="777" y="872"/>
                    <a:pt x="825" y="912"/>
                  </a:cubicBezTo>
                  <a:lnTo>
                    <a:pt x="940" y="1016"/>
                  </a:lnTo>
                  <a:cubicBezTo>
                    <a:pt x="940" y="1016"/>
                    <a:pt x="825" y="915"/>
                    <a:pt x="765" y="865"/>
                  </a:cubicBezTo>
                  <a:cubicBezTo>
                    <a:pt x="765" y="865"/>
                    <a:pt x="765" y="864"/>
                    <a:pt x="765" y="864"/>
                  </a:cubicBezTo>
                  <a:close/>
                  <a:moveTo>
                    <a:pt x="812" y="994"/>
                  </a:moveTo>
                  <a:cubicBezTo>
                    <a:pt x="872" y="1038"/>
                    <a:pt x="931" y="1085"/>
                    <a:pt x="931" y="1088"/>
                  </a:cubicBezTo>
                  <a:lnTo>
                    <a:pt x="872" y="1044"/>
                  </a:lnTo>
                  <a:lnTo>
                    <a:pt x="812" y="997"/>
                  </a:lnTo>
                  <a:lnTo>
                    <a:pt x="812" y="994"/>
                  </a:lnTo>
                  <a:close/>
                  <a:moveTo>
                    <a:pt x="477" y="1157"/>
                  </a:moveTo>
                  <a:lnTo>
                    <a:pt x="477" y="1157"/>
                  </a:lnTo>
                  <a:cubicBezTo>
                    <a:pt x="498" y="1169"/>
                    <a:pt x="504" y="1173"/>
                    <a:pt x="503" y="1173"/>
                  </a:cubicBezTo>
                  <a:cubicBezTo>
                    <a:pt x="501" y="1173"/>
                    <a:pt x="477" y="1161"/>
                    <a:pt x="477" y="1157"/>
                  </a:cubicBezTo>
                  <a:close/>
                  <a:moveTo>
                    <a:pt x="760" y="1183"/>
                  </a:moveTo>
                  <a:cubicBezTo>
                    <a:pt x="762" y="1183"/>
                    <a:pt x="787" y="1198"/>
                    <a:pt x="787" y="1201"/>
                  </a:cubicBezTo>
                  <a:cubicBezTo>
                    <a:pt x="766" y="1187"/>
                    <a:pt x="760" y="1183"/>
                    <a:pt x="760" y="1183"/>
                  </a:cubicBezTo>
                  <a:close/>
                  <a:moveTo>
                    <a:pt x="668" y="1138"/>
                  </a:moveTo>
                  <a:cubicBezTo>
                    <a:pt x="709" y="1163"/>
                    <a:pt x="746" y="1188"/>
                    <a:pt x="784" y="1216"/>
                  </a:cubicBezTo>
                  <a:lnTo>
                    <a:pt x="724" y="1185"/>
                  </a:lnTo>
                  <a:lnTo>
                    <a:pt x="665" y="1144"/>
                  </a:lnTo>
                  <a:lnTo>
                    <a:pt x="668" y="1138"/>
                  </a:lnTo>
                  <a:close/>
                  <a:moveTo>
                    <a:pt x="624" y="1147"/>
                  </a:moveTo>
                  <a:cubicBezTo>
                    <a:pt x="627" y="1147"/>
                    <a:pt x="657" y="1162"/>
                    <a:pt x="721" y="1201"/>
                  </a:cubicBezTo>
                  <a:cubicBezTo>
                    <a:pt x="781" y="1238"/>
                    <a:pt x="781" y="1238"/>
                    <a:pt x="781" y="1241"/>
                  </a:cubicBezTo>
                  <a:cubicBezTo>
                    <a:pt x="781" y="1241"/>
                    <a:pt x="721" y="1207"/>
                    <a:pt x="662" y="1172"/>
                  </a:cubicBezTo>
                  <a:cubicBezTo>
                    <a:pt x="635" y="1157"/>
                    <a:pt x="621" y="1147"/>
                    <a:pt x="624" y="1147"/>
                  </a:cubicBezTo>
                  <a:close/>
                  <a:moveTo>
                    <a:pt x="408" y="1207"/>
                  </a:moveTo>
                  <a:lnTo>
                    <a:pt x="408" y="1213"/>
                  </a:lnTo>
                  <a:lnTo>
                    <a:pt x="527" y="1269"/>
                  </a:lnTo>
                  <a:cubicBezTo>
                    <a:pt x="508" y="1254"/>
                    <a:pt x="489" y="1244"/>
                    <a:pt x="467" y="1235"/>
                  </a:cubicBezTo>
                  <a:cubicBezTo>
                    <a:pt x="448" y="1222"/>
                    <a:pt x="430" y="1213"/>
                    <a:pt x="408" y="1207"/>
                  </a:cubicBezTo>
                  <a:close/>
                  <a:moveTo>
                    <a:pt x="273" y="1313"/>
                  </a:moveTo>
                  <a:lnTo>
                    <a:pt x="279" y="1316"/>
                  </a:lnTo>
                  <a:lnTo>
                    <a:pt x="273" y="1313"/>
                  </a:lnTo>
                  <a:close/>
                  <a:moveTo>
                    <a:pt x="279" y="1316"/>
                  </a:moveTo>
                  <a:lnTo>
                    <a:pt x="280" y="1316"/>
                  </a:lnTo>
                  <a:lnTo>
                    <a:pt x="279" y="1316"/>
                  </a:lnTo>
                  <a:close/>
                  <a:moveTo>
                    <a:pt x="280" y="1316"/>
                  </a:moveTo>
                  <a:lnTo>
                    <a:pt x="288" y="1320"/>
                  </a:lnTo>
                  <a:lnTo>
                    <a:pt x="280" y="1316"/>
                  </a:lnTo>
                  <a:close/>
                  <a:moveTo>
                    <a:pt x="288" y="1320"/>
                  </a:moveTo>
                  <a:lnTo>
                    <a:pt x="303" y="1326"/>
                  </a:lnTo>
                  <a:lnTo>
                    <a:pt x="288" y="1320"/>
                  </a:lnTo>
                  <a:close/>
                  <a:moveTo>
                    <a:pt x="303" y="1326"/>
                  </a:moveTo>
                  <a:lnTo>
                    <a:pt x="310" y="1329"/>
                  </a:lnTo>
                  <a:lnTo>
                    <a:pt x="303" y="1326"/>
                  </a:lnTo>
                  <a:close/>
                  <a:moveTo>
                    <a:pt x="310" y="1329"/>
                  </a:moveTo>
                  <a:lnTo>
                    <a:pt x="318" y="1332"/>
                  </a:lnTo>
                  <a:lnTo>
                    <a:pt x="310" y="1329"/>
                  </a:lnTo>
                  <a:close/>
                  <a:moveTo>
                    <a:pt x="318" y="1332"/>
                  </a:moveTo>
                  <a:lnTo>
                    <a:pt x="335" y="1340"/>
                  </a:lnTo>
                  <a:lnTo>
                    <a:pt x="333" y="1338"/>
                  </a:lnTo>
                  <a:lnTo>
                    <a:pt x="318" y="1332"/>
                  </a:lnTo>
                  <a:close/>
                  <a:moveTo>
                    <a:pt x="335" y="1340"/>
                  </a:moveTo>
                  <a:lnTo>
                    <a:pt x="335" y="1340"/>
                  </a:lnTo>
                  <a:lnTo>
                    <a:pt x="335" y="1340"/>
                  </a:lnTo>
                  <a:close/>
                  <a:moveTo>
                    <a:pt x="335" y="1340"/>
                  </a:moveTo>
                  <a:lnTo>
                    <a:pt x="340" y="1342"/>
                  </a:lnTo>
                  <a:lnTo>
                    <a:pt x="335" y="1340"/>
                  </a:lnTo>
                  <a:close/>
                  <a:moveTo>
                    <a:pt x="340" y="1342"/>
                  </a:moveTo>
                  <a:lnTo>
                    <a:pt x="347" y="1345"/>
                  </a:lnTo>
                  <a:lnTo>
                    <a:pt x="340" y="1342"/>
                  </a:lnTo>
                  <a:close/>
                  <a:moveTo>
                    <a:pt x="347" y="1345"/>
                  </a:moveTo>
                  <a:lnTo>
                    <a:pt x="355" y="1348"/>
                  </a:lnTo>
                  <a:lnTo>
                    <a:pt x="347" y="1345"/>
                  </a:lnTo>
                  <a:close/>
                  <a:moveTo>
                    <a:pt x="774" y="1301"/>
                  </a:moveTo>
                  <a:cubicBezTo>
                    <a:pt x="793" y="1310"/>
                    <a:pt x="815" y="1320"/>
                    <a:pt x="834" y="1332"/>
                  </a:cubicBezTo>
                  <a:cubicBezTo>
                    <a:pt x="855" y="1345"/>
                    <a:pt x="861" y="1348"/>
                    <a:pt x="860" y="1348"/>
                  </a:cubicBezTo>
                  <a:cubicBezTo>
                    <a:pt x="858" y="1348"/>
                    <a:pt x="836" y="1338"/>
                    <a:pt x="832" y="1338"/>
                  </a:cubicBezTo>
                  <a:cubicBezTo>
                    <a:pt x="831" y="1338"/>
                    <a:pt x="831" y="1338"/>
                    <a:pt x="831" y="1338"/>
                  </a:cubicBezTo>
                  <a:cubicBezTo>
                    <a:pt x="771" y="1307"/>
                    <a:pt x="771" y="1307"/>
                    <a:pt x="774" y="1301"/>
                  </a:cubicBezTo>
                  <a:close/>
                  <a:moveTo>
                    <a:pt x="355" y="1348"/>
                  </a:moveTo>
                  <a:lnTo>
                    <a:pt x="357" y="1349"/>
                  </a:lnTo>
                  <a:lnTo>
                    <a:pt x="355" y="1348"/>
                  </a:lnTo>
                  <a:close/>
                  <a:moveTo>
                    <a:pt x="357" y="1349"/>
                  </a:moveTo>
                  <a:lnTo>
                    <a:pt x="358" y="1349"/>
                  </a:lnTo>
                  <a:lnTo>
                    <a:pt x="357" y="1349"/>
                  </a:lnTo>
                  <a:close/>
                  <a:moveTo>
                    <a:pt x="358" y="1349"/>
                  </a:moveTo>
                  <a:lnTo>
                    <a:pt x="362" y="1351"/>
                  </a:lnTo>
                  <a:lnTo>
                    <a:pt x="358" y="1349"/>
                  </a:lnTo>
                  <a:close/>
                  <a:moveTo>
                    <a:pt x="362" y="1351"/>
                  </a:moveTo>
                  <a:lnTo>
                    <a:pt x="377" y="1357"/>
                  </a:lnTo>
                  <a:lnTo>
                    <a:pt x="362" y="1351"/>
                  </a:lnTo>
                  <a:close/>
                  <a:moveTo>
                    <a:pt x="377" y="1357"/>
                  </a:moveTo>
                  <a:lnTo>
                    <a:pt x="385" y="1360"/>
                  </a:lnTo>
                  <a:lnTo>
                    <a:pt x="377" y="1357"/>
                  </a:lnTo>
                  <a:close/>
                  <a:moveTo>
                    <a:pt x="385" y="1360"/>
                  </a:moveTo>
                  <a:lnTo>
                    <a:pt x="385" y="1360"/>
                  </a:lnTo>
                  <a:lnTo>
                    <a:pt x="385" y="1360"/>
                  </a:lnTo>
                  <a:close/>
                  <a:moveTo>
                    <a:pt x="385" y="1360"/>
                  </a:moveTo>
                  <a:lnTo>
                    <a:pt x="385" y="1361"/>
                  </a:lnTo>
                  <a:lnTo>
                    <a:pt x="385" y="1360"/>
                  </a:lnTo>
                  <a:close/>
                  <a:moveTo>
                    <a:pt x="385" y="1361"/>
                  </a:moveTo>
                  <a:lnTo>
                    <a:pt x="389" y="1362"/>
                  </a:lnTo>
                  <a:lnTo>
                    <a:pt x="385" y="1361"/>
                  </a:lnTo>
                  <a:close/>
                  <a:moveTo>
                    <a:pt x="389" y="1362"/>
                  </a:moveTo>
                  <a:lnTo>
                    <a:pt x="390" y="1363"/>
                  </a:lnTo>
                  <a:lnTo>
                    <a:pt x="389" y="1362"/>
                  </a:lnTo>
                  <a:close/>
                  <a:moveTo>
                    <a:pt x="390" y="1363"/>
                  </a:moveTo>
                  <a:lnTo>
                    <a:pt x="392" y="1363"/>
                  </a:lnTo>
                  <a:lnTo>
                    <a:pt x="390" y="1363"/>
                  </a:lnTo>
                  <a:close/>
                  <a:moveTo>
                    <a:pt x="581" y="1340"/>
                  </a:moveTo>
                  <a:cubicBezTo>
                    <a:pt x="584" y="1340"/>
                    <a:pt x="595" y="1345"/>
                    <a:pt x="640" y="1367"/>
                  </a:cubicBezTo>
                  <a:lnTo>
                    <a:pt x="640" y="1373"/>
                  </a:lnTo>
                  <a:lnTo>
                    <a:pt x="580" y="1348"/>
                  </a:lnTo>
                  <a:lnTo>
                    <a:pt x="580" y="1342"/>
                  </a:lnTo>
                  <a:cubicBezTo>
                    <a:pt x="580" y="1341"/>
                    <a:pt x="580" y="1340"/>
                    <a:pt x="581" y="1340"/>
                  </a:cubicBezTo>
                  <a:close/>
                  <a:moveTo>
                    <a:pt x="768" y="1366"/>
                  </a:moveTo>
                  <a:cubicBezTo>
                    <a:pt x="773" y="1366"/>
                    <a:pt x="786" y="1372"/>
                    <a:pt x="825" y="1392"/>
                  </a:cubicBezTo>
                  <a:cubicBezTo>
                    <a:pt x="846" y="1404"/>
                    <a:pt x="865" y="1414"/>
                    <a:pt x="884" y="1429"/>
                  </a:cubicBezTo>
                  <a:cubicBezTo>
                    <a:pt x="862" y="1420"/>
                    <a:pt x="843" y="1414"/>
                    <a:pt x="825" y="1404"/>
                  </a:cubicBezTo>
                  <a:cubicBezTo>
                    <a:pt x="765" y="1373"/>
                    <a:pt x="765" y="1370"/>
                    <a:pt x="765" y="1370"/>
                  </a:cubicBezTo>
                  <a:cubicBezTo>
                    <a:pt x="765" y="1367"/>
                    <a:pt x="765" y="1366"/>
                    <a:pt x="768" y="1366"/>
                  </a:cubicBezTo>
                  <a:close/>
                  <a:moveTo>
                    <a:pt x="554" y="1365"/>
                  </a:moveTo>
                  <a:cubicBezTo>
                    <a:pt x="560" y="1365"/>
                    <a:pt x="614" y="1388"/>
                    <a:pt x="696" y="1429"/>
                  </a:cubicBezTo>
                  <a:lnTo>
                    <a:pt x="693" y="1439"/>
                  </a:lnTo>
                  <a:cubicBezTo>
                    <a:pt x="652" y="1420"/>
                    <a:pt x="615" y="1401"/>
                    <a:pt x="577" y="1379"/>
                  </a:cubicBezTo>
                  <a:cubicBezTo>
                    <a:pt x="559" y="1369"/>
                    <a:pt x="552" y="1365"/>
                    <a:pt x="554" y="1365"/>
                  </a:cubicBezTo>
                  <a:close/>
                  <a:moveTo>
                    <a:pt x="463" y="1483"/>
                  </a:moveTo>
                  <a:cubicBezTo>
                    <a:pt x="466" y="1483"/>
                    <a:pt x="496" y="1494"/>
                    <a:pt x="561" y="1520"/>
                  </a:cubicBezTo>
                  <a:lnTo>
                    <a:pt x="677" y="1573"/>
                  </a:lnTo>
                  <a:cubicBezTo>
                    <a:pt x="662" y="1570"/>
                    <a:pt x="649" y="1567"/>
                    <a:pt x="633" y="1558"/>
                  </a:cubicBezTo>
                  <a:lnTo>
                    <a:pt x="502" y="1504"/>
                  </a:lnTo>
                  <a:cubicBezTo>
                    <a:pt x="475" y="1490"/>
                    <a:pt x="460" y="1483"/>
                    <a:pt x="463" y="1483"/>
                  </a:cubicBezTo>
                  <a:close/>
                  <a:moveTo>
                    <a:pt x="928" y="1567"/>
                  </a:moveTo>
                  <a:lnTo>
                    <a:pt x="987" y="1595"/>
                  </a:lnTo>
                  <a:cubicBezTo>
                    <a:pt x="987" y="1598"/>
                    <a:pt x="1015" y="1612"/>
                    <a:pt x="1012" y="1612"/>
                  </a:cubicBezTo>
                  <a:cubicBezTo>
                    <a:pt x="1011" y="1612"/>
                    <a:pt x="1005" y="1609"/>
                    <a:pt x="987" y="1602"/>
                  </a:cubicBezTo>
                  <a:cubicBezTo>
                    <a:pt x="966" y="1592"/>
                    <a:pt x="947" y="1580"/>
                    <a:pt x="928" y="1567"/>
                  </a:cubicBezTo>
                  <a:close/>
                  <a:moveTo>
                    <a:pt x="743" y="1561"/>
                  </a:moveTo>
                  <a:cubicBezTo>
                    <a:pt x="781" y="1573"/>
                    <a:pt x="821" y="1592"/>
                    <a:pt x="859" y="1611"/>
                  </a:cubicBezTo>
                  <a:lnTo>
                    <a:pt x="859" y="1614"/>
                  </a:lnTo>
                  <a:lnTo>
                    <a:pt x="740" y="1564"/>
                  </a:lnTo>
                  <a:lnTo>
                    <a:pt x="743" y="1561"/>
                  </a:lnTo>
                  <a:close/>
                  <a:moveTo>
                    <a:pt x="549" y="1633"/>
                  </a:moveTo>
                  <a:lnTo>
                    <a:pt x="608" y="1652"/>
                  </a:lnTo>
                  <a:lnTo>
                    <a:pt x="668" y="1677"/>
                  </a:lnTo>
                  <a:lnTo>
                    <a:pt x="608" y="1661"/>
                  </a:lnTo>
                  <a:cubicBezTo>
                    <a:pt x="549" y="1642"/>
                    <a:pt x="549" y="1636"/>
                    <a:pt x="549" y="1633"/>
                  </a:cubicBezTo>
                  <a:close/>
                  <a:moveTo>
                    <a:pt x="647" y="1645"/>
                  </a:moveTo>
                  <a:cubicBezTo>
                    <a:pt x="649" y="1645"/>
                    <a:pt x="677" y="1654"/>
                    <a:pt x="727" y="1671"/>
                  </a:cubicBezTo>
                  <a:cubicBezTo>
                    <a:pt x="790" y="1689"/>
                    <a:pt x="846" y="1711"/>
                    <a:pt x="906" y="1736"/>
                  </a:cubicBezTo>
                  <a:lnTo>
                    <a:pt x="903" y="1743"/>
                  </a:lnTo>
                  <a:lnTo>
                    <a:pt x="787" y="1699"/>
                  </a:lnTo>
                  <a:cubicBezTo>
                    <a:pt x="687" y="1661"/>
                    <a:pt x="644" y="1645"/>
                    <a:pt x="647" y="1645"/>
                  </a:cubicBezTo>
                  <a:close/>
                  <a:moveTo>
                    <a:pt x="825" y="1896"/>
                  </a:moveTo>
                  <a:cubicBezTo>
                    <a:pt x="865" y="1902"/>
                    <a:pt x="903" y="1912"/>
                    <a:pt x="940" y="1924"/>
                  </a:cubicBezTo>
                  <a:cubicBezTo>
                    <a:pt x="940" y="1928"/>
                    <a:pt x="940" y="1931"/>
                    <a:pt x="940" y="1931"/>
                  </a:cubicBezTo>
                  <a:cubicBezTo>
                    <a:pt x="900" y="1924"/>
                    <a:pt x="862" y="1915"/>
                    <a:pt x="825" y="1896"/>
                  </a:cubicBezTo>
                  <a:close/>
                  <a:moveTo>
                    <a:pt x="949" y="1900"/>
                  </a:moveTo>
                  <a:cubicBezTo>
                    <a:pt x="944" y="1900"/>
                    <a:pt x="944" y="1901"/>
                    <a:pt x="944" y="1902"/>
                  </a:cubicBezTo>
                  <a:cubicBezTo>
                    <a:pt x="934" y="1901"/>
                    <a:pt x="928" y="1901"/>
                    <a:pt x="924" y="1901"/>
                  </a:cubicBezTo>
                  <a:cubicBezTo>
                    <a:pt x="903" y="1901"/>
                    <a:pt x="953" y="1914"/>
                    <a:pt x="1003" y="1924"/>
                  </a:cubicBezTo>
                  <a:cubicBezTo>
                    <a:pt x="1034" y="1931"/>
                    <a:pt x="1049" y="1933"/>
                    <a:pt x="1056" y="1933"/>
                  </a:cubicBezTo>
                  <a:cubicBezTo>
                    <a:pt x="1062" y="1933"/>
                    <a:pt x="1063" y="1932"/>
                    <a:pt x="1063" y="1931"/>
                  </a:cubicBezTo>
                  <a:cubicBezTo>
                    <a:pt x="1044" y="1921"/>
                    <a:pt x="1025" y="1915"/>
                    <a:pt x="1003" y="1909"/>
                  </a:cubicBezTo>
                  <a:cubicBezTo>
                    <a:pt x="970" y="1902"/>
                    <a:pt x="956" y="1900"/>
                    <a:pt x="949" y="1900"/>
                  </a:cubicBezTo>
                  <a:close/>
                  <a:moveTo>
                    <a:pt x="521" y="1909"/>
                  </a:moveTo>
                  <a:lnTo>
                    <a:pt x="580" y="1931"/>
                  </a:lnTo>
                  <a:cubicBezTo>
                    <a:pt x="618" y="1946"/>
                    <a:pt x="655" y="1959"/>
                    <a:pt x="696" y="1962"/>
                  </a:cubicBezTo>
                  <a:cubicBezTo>
                    <a:pt x="715" y="1965"/>
                    <a:pt x="737" y="1968"/>
                    <a:pt x="756" y="1975"/>
                  </a:cubicBezTo>
                  <a:lnTo>
                    <a:pt x="636" y="1956"/>
                  </a:lnTo>
                  <a:cubicBezTo>
                    <a:pt x="577" y="1943"/>
                    <a:pt x="521" y="1934"/>
                    <a:pt x="461" y="1924"/>
                  </a:cubicBezTo>
                  <a:cubicBezTo>
                    <a:pt x="457" y="1924"/>
                    <a:pt x="452" y="1924"/>
                    <a:pt x="448" y="1923"/>
                  </a:cubicBezTo>
                  <a:lnTo>
                    <a:pt x="448" y="1923"/>
                  </a:lnTo>
                  <a:cubicBezTo>
                    <a:pt x="458" y="1924"/>
                    <a:pt x="468" y="1925"/>
                    <a:pt x="477" y="1925"/>
                  </a:cubicBezTo>
                  <a:cubicBezTo>
                    <a:pt x="492" y="1925"/>
                    <a:pt x="506" y="1924"/>
                    <a:pt x="521" y="1921"/>
                  </a:cubicBezTo>
                  <a:lnTo>
                    <a:pt x="521" y="1909"/>
                  </a:lnTo>
                  <a:close/>
                  <a:moveTo>
                    <a:pt x="334" y="2057"/>
                  </a:moveTo>
                  <a:cubicBezTo>
                    <a:pt x="326" y="2057"/>
                    <a:pt x="326" y="2058"/>
                    <a:pt x="326" y="2059"/>
                  </a:cubicBezTo>
                  <a:lnTo>
                    <a:pt x="326" y="2065"/>
                  </a:lnTo>
                  <a:lnTo>
                    <a:pt x="386" y="2065"/>
                  </a:lnTo>
                  <a:lnTo>
                    <a:pt x="386" y="2059"/>
                  </a:lnTo>
                  <a:cubicBezTo>
                    <a:pt x="356" y="2058"/>
                    <a:pt x="341" y="2057"/>
                    <a:pt x="334" y="2057"/>
                  </a:cubicBezTo>
                  <a:close/>
                  <a:moveTo>
                    <a:pt x="1953" y="1984"/>
                  </a:moveTo>
                  <a:lnTo>
                    <a:pt x="2072" y="2050"/>
                  </a:lnTo>
                  <a:cubicBezTo>
                    <a:pt x="2095" y="2063"/>
                    <a:pt x="2108" y="2070"/>
                    <a:pt x="2109" y="2070"/>
                  </a:cubicBezTo>
                  <a:cubicBezTo>
                    <a:pt x="2109" y="2070"/>
                    <a:pt x="2081" y="2054"/>
                    <a:pt x="2012" y="2015"/>
                  </a:cubicBezTo>
                  <a:cubicBezTo>
                    <a:pt x="1954" y="1984"/>
                    <a:pt x="1953" y="1984"/>
                    <a:pt x="1953" y="1984"/>
                  </a:cubicBezTo>
                  <a:close/>
                  <a:moveTo>
                    <a:pt x="644" y="2089"/>
                  </a:moveTo>
                  <a:cubicBezTo>
                    <a:pt x="653" y="2089"/>
                    <a:pt x="664" y="2090"/>
                    <a:pt x="680" y="2091"/>
                  </a:cubicBezTo>
                  <a:lnTo>
                    <a:pt x="680" y="2097"/>
                  </a:lnTo>
                  <a:cubicBezTo>
                    <a:pt x="665" y="2095"/>
                    <a:pt x="658" y="2095"/>
                    <a:pt x="656" y="2095"/>
                  </a:cubicBezTo>
                  <a:cubicBezTo>
                    <a:pt x="651" y="2095"/>
                    <a:pt x="695" y="2100"/>
                    <a:pt x="740" y="2100"/>
                  </a:cubicBezTo>
                  <a:lnTo>
                    <a:pt x="859" y="2109"/>
                  </a:lnTo>
                  <a:cubicBezTo>
                    <a:pt x="842" y="2111"/>
                    <a:pt x="825" y="2111"/>
                    <a:pt x="808" y="2111"/>
                  </a:cubicBezTo>
                  <a:cubicBezTo>
                    <a:pt x="785" y="2111"/>
                    <a:pt x="761" y="2110"/>
                    <a:pt x="737" y="2106"/>
                  </a:cubicBezTo>
                  <a:lnTo>
                    <a:pt x="740" y="2106"/>
                  </a:lnTo>
                  <a:cubicBezTo>
                    <a:pt x="621" y="2103"/>
                    <a:pt x="621" y="2103"/>
                    <a:pt x="621" y="2097"/>
                  </a:cubicBezTo>
                  <a:cubicBezTo>
                    <a:pt x="621" y="2092"/>
                    <a:pt x="621" y="2089"/>
                    <a:pt x="644" y="2089"/>
                  </a:cubicBezTo>
                  <a:close/>
                  <a:moveTo>
                    <a:pt x="624" y="2138"/>
                  </a:moveTo>
                  <a:cubicBezTo>
                    <a:pt x="632" y="2138"/>
                    <a:pt x="646" y="2139"/>
                    <a:pt x="674" y="2141"/>
                  </a:cubicBezTo>
                  <a:cubicBezTo>
                    <a:pt x="696" y="2141"/>
                    <a:pt x="715" y="2144"/>
                    <a:pt x="734" y="2150"/>
                  </a:cubicBezTo>
                  <a:lnTo>
                    <a:pt x="674" y="2150"/>
                  </a:lnTo>
                  <a:cubicBezTo>
                    <a:pt x="615" y="2150"/>
                    <a:pt x="615" y="2144"/>
                    <a:pt x="615" y="2141"/>
                  </a:cubicBezTo>
                  <a:cubicBezTo>
                    <a:pt x="616" y="2139"/>
                    <a:pt x="617" y="2138"/>
                    <a:pt x="624" y="2138"/>
                  </a:cubicBezTo>
                  <a:close/>
                  <a:moveTo>
                    <a:pt x="1501" y="2185"/>
                  </a:moveTo>
                  <a:lnTo>
                    <a:pt x="1501" y="2188"/>
                  </a:lnTo>
                  <a:lnTo>
                    <a:pt x="1617" y="2194"/>
                  </a:lnTo>
                  <a:cubicBezTo>
                    <a:pt x="1617" y="2194"/>
                    <a:pt x="1561" y="2188"/>
                    <a:pt x="1501" y="2185"/>
                  </a:cubicBezTo>
                  <a:close/>
                  <a:moveTo>
                    <a:pt x="314" y="0"/>
                  </a:moveTo>
                  <a:cubicBezTo>
                    <a:pt x="364" y="60"/>
                    <a:pt x="358" y="60"/>
                    <a:pt x="358" y="60"/>
                  </a:cubicBezTo>
                  <a:cubicBezTo>
                    <a:pt x="414" y="116"/>
                    <a:pt x="408" y="116"/>
                    <a:pt x="392" y="116"/>
                  </a:cubicBezTo>
                  <a:cubicBezTo>
                    <a:pt x="380" y="116"/>
                    <a:pt x="414" y="173"/>
                    <a:pt x="405" y="173"/>
                  </a:cubicBezTo>
                  <a:cubicBezTo>
                    <a:pt x="395" y="169"/>
                    <a:pt x="380" y="169"/>
                    <a:pt x="317" y="110"/>
                  </a:cubicBezTo>
                  <a:cubicBezTo>
                    <a:pt x="311" y="110"/>
                    <a:pt x="304" y="110"/>
                    <a:pt x="351" y="166"/>
                  </a:cubicBezTo>
                  <a:cubicBezTo>
                    <a:pt x="378" y="196"/>
                    <a:pt x="389" y="211"/>
                    <a:pt x="386" y="211"/>
                  </a:cubicBezTo>
                  <a:cubicBezTo>
                    <a:pt x="383" y="211"/>
                    <a:pt x="365" y="196"/>
                    <a:pt x="336" y="166"/>
                  </a:cubicBezTo>
                  <a:lnTo>
                    <a:pt x="333" y="166"/>
                  </a:lnTo>
                  <a:lnTo>
                    <a:pt x="367" y="210"/>
                  </a:lnTo>
                  <a:cubicBezTo>
                    <a:pt x="380" y="226"/>
                    <a:pt x="380" y="229"/>
                    <a:pt x="380" y="229"/>
                  </a:cubicBezTo>
                  <a:cubicBezTo>
                    <a:pt x="341" y="188"/>
                    <a:pt x="301" y="151"/>
                    <a:pt x="298" y="151"/>
                  </a:cubicBezTo>
                  <a:lnTo>
                    <a:pt x="298" y="151"/>
                  </a:lnTo>
                  <a:cubicBezTo>
                    <a:pt x="296" y="151"/>
                    <a:pt x="302" y="159"/>
                    <a:pt x="320" y="179"/>
                  </a:cubicBezTo>
                  <a:cubicBezTo>
                    <a:pt x="380" y="238"/>
                    <a:pt x="380" y="242"/>
                    <a:pt x="380" y="251"/>
                  </a:cubicBezTo>
                  <a:cubicBezTo>
                    <a:pt x="371" y="243"/>
                    <a:pt x="363" y="240"/>
                    <a:pt x="356" y="240"/>
                  </a:cubicBezTo>
                  <a:cubicBezTo>
                    <a:pt x="317" y="240"/>
                    <a:pt x="313" y="356"/>
                    <a:pt x="364" y="401"/>
                  </a:cubicBezTo>
                  <a:cubicBezTo>
                    <a:pt x="364" y="401"/>
                    <a:pt x="364" y="405"/>
                    <a:pt x="361" y="414"/>
                  </a:cubicBezTo>
                  <a:cubicBezTo>
                    <a:pt x="361" y="417"/>
                    <a:pt x="361" y="426"/>
                    <a:pt x="361" y="426"/>
                  </a:cubicBezTo>
                  <a:cubicBezTo>
                    <a:pt x="318" y="389"/>
                    <a:pt x="298" y="375"/>
                    <a:pt x="292" y="375"/>
                  </a:cubicBezTo>
                  <a:cubicBezTo>
                    <a:pt x="282" y="375"/>
                    <a:pt x="319" y="421"/>
                    <a:pt x="358" y="461"/>
                  </a:cubicBezTo>
                  <a:cubicBezTo>
                    <a:pt x="417" y="517"/>
                    <a:pt x="414" y="520"/>
                    <a:pt x="414" y="527"/>
                  </a:cubicBezTo>
                  <a:cubicBezTo>
                    <a:pt x="354" y="473"/>
                    <a:pt x="324" y="451"/>
                    <a:pt x="318" y="451"/>
                  </a:cubicBezTo>
                  <a:cubicBezTo>
                    <a:pt x="312" y="451"/>
                    <a:pt x="326" y="470"/>
                    <a:pt x="354" y="499"/>
                  </a:cubicBezTo>
                  <a:cubicBezTo>
                    <a:pt x="414" y="551"/>
                    <a:pt x="443" y="578"/>
                    <a:pt x="441" y="578"/>
                  </a:cubicBezTo>
                  <a:cubicBezTo>
                    <a:pt x="439" y="578"/>
                    <a:pt x="409" y="554"/>
                    <a:pt x="351" y="505"/>
                  </a:cubicBezTo>
                  <a:cubicBezTo>
                    <a:pt x="303" y="463"/>
                    <a:pt x="274" y="440"/>
                    <a:pt x="270" y="440"/>
                  </a:cubicBezTo>
                  <a:cubicBezTo>
                    <a:pt x="265" y="440"/>
                    <a:pt x="307" y="483"/>
                    <a:pt x="411" y="574"/>
                  </a:cubicBezTo>
                  <a:cubicBezTo>
                    <a:pt x="440" y="601"/>
                    <a:pt x="454" y="615"/>
                    <a:pt x="453" y="615"/>
                  </a:cubicBezTo>
                  <a:cubicBezTo>
                    <a:pt x="451" y="615"/>
                    <a:pt x="437" y="603"/>
                    <a:pt x="408" y="580"/>
                  </a:cubicBezTo>
                  <a:cubicBezTo>
                    <a:pt x="343" y="528"/>
                    <a:pt x="314" y="507"/>
                    <a:pt x="310" y="507"/>
                  </a:cubicBezTo>
                  <a:cubicBezTo>
                    <a:pt x="308" y="507"/>
                    <a:pt x="322" y="520"/>
                    <a:pt x="348" y="542"/>
                  </a:cubicBezTo>
                  <a:cubicBezTo>
                    <a:pt x="410" y="595"/>
                    <a:pt x="440" y="620"/>
                    <a:pt x="437" y="620"/>
                  </a:cubicBezTo>
                  <a:cubicBezTo>
                    <a:pt x="435" y="620"/>
                    <a:pt x="405" y="599"/>
                    <a:pt x="348" y="555"/>
                  </a:cubicBezTo>
                  <a:cubicBezTo>
                    <a:pt x="291" y="513"/>
                    <a:pt x="261" y="491"/>
                    <a:pt x="259" y="491"/>
                  </a:cubicBezTo>
                  <a:lnTo>
                    <a:pt x="259" y="491"/>
                  </a:lnTo>
                  <a:cubicBezTo>
                    <a:pt x="256" y="491"/>
                    <a:pt x="285" y="516"/>
                    <a:pt x="345" y="567"/>
                  </a:cubicBezTo>
                  <a:cubicBezTo>
                    <a:pt x="412" y="623"/>
                    <a:pt x="440" y="653"/>
                    <a:pt x="432" y="653"/>
                  </a:cubicBezTo>
                  <a:cubicBezTo>
                    <a:pt x="426" y="653"/>
                    <a:pt x="396" y="634"/>
                    <a:pt x="345" y="596"/>
                  </a:cubicBezTo>
                  <a:cubicBezTo>
                    <a:pt x="345" y="596"/>
                    <a:pt x="345" y="596"/>
                    <a:pt x="345" y="596"/>
                  </a:cubicBezTo>
                  <a:cubicBezTo>
                    <a:pt x="340" y="596"/>
                    <a:pt x="317" y="580"/>
                    <a:pt x="316" y="580"/>
                  </a:cubicBezTo>
                  <a:lnTo>
                    <a:pt x="316" y="580"/>
                  </a:lnTo>
                  <a:cubicBezTo>
                    <a:pt x="315" y="580"/>
                    <a:pt x="321" y="585"/>
                    <a:pt x="342" y="602"/>
                  </a:cubicBezTo>
                  <a:lnTo>
                    <a:pt x="282" y="561"/>
                  </a:lnTo>
                  <a:lnTo>
                    <a:pt x="282" y="571"/>
                  </a:lnTo>
                  <a:lnTo>
                    <a:pt x="342" y="618"/>
                  </a:lnTo>
                  <a:cubicBezTo>
                    <a:pt x="342" y="618"/>
                    <a:pt x="341" y="618"/>
                    <a:pt x="341" y="618"/>
                  </a:cubicBezTo>
                  <a:cubicBezTo>
                    <a:pt x="336" y="618"/>
                    <a:pt x="322" y="615"/>
                    <a:pt x="308" y="615"/>
                  </a:cubicBezTo>
                  <a:cubicBezTo>
                    <a:pt x="292" y="615"/>
                    <a:pt x="278" y="618"/>
                    <a:pt x="276" y="633"/>
                  </a:cubicBezTo>
                  <a:cubicBezTo>
                    <a:pt x="270" y="687"/>
                    <a:pt x="270" y="696"/>
                    <a:pt x="329" y="734"/>
                  </a:cubicBezTo>
                  <a:cubicBezTo>
                    <a:pt x="392" y="777"/>
                    <a:pt x="422" y="800"/>
                    <a:pt x="418" y="800"/>
                  </a:cubicBezTo>
                  <a:cubicBezTo>
                    <a:pt x="415" y="800"/>
                    <a:pt x="386" y="781"/>
                    <a:pt x="329" y="743"/>
                  </a:cubicBezTo>
                  <a:cubicBezTo>
                    <a:pt x="329" y="743"/>
                    <a:pt x="329" y="743"/>
                    <a:pt x="329" y="743"/>
                  </a:cubicBezTo>
                  <a:cubicBezTo>
                    <a:pt x="325" y="743"/>
                    <a:pt x="283" y="719"/>
                    <a:pt x="270" y="719"/>
                  </a:cubicBezTo>
                  <a:cubicBezTo>
                    <a:pt x="268" y="719"/>
                    <a:pt x="267" y="720"/>
                    <a:pt x="267" y="721"/>
                  </a:cubicBezTo>
                  <a:cubicBezTo>
                    <a:pt x="267" y="725"/>
                    <a:pt x="267" y="729"/>
                    <a:pt x="262" y="729"/>
                  </a:cubicBezTo>
                  <a:cubicBezTo>
                    <a:pt x="256" y="729"/>
                    <a:pt x="241" y="722"/>
                    <a:pt x="207" y="699"/>
                  </a:cubicBezTo>
                  <a:lnTo>
                    <a:pt x="207" y="705"/>
                  </a:lnTo>
                  <a:cubicBezTo>
                    <a:pt x="295" y="774"/>
                    <a:pt x="315" y="805"/>
                    <a:pt x="293" y="805"/>
                  </a:cubicBezTo>
                  <a:cubicBezTo>
                    <a:pt x="286" y="805"/>
                    <a:pt x="275" y="802"/>
                    <a:pt x="260" y="796"/>
                  </a:cubicBezTo>
                  <a:lnTo>
                    <a:pt x="260" y="796"/>
                  </a:lnTo>
                  <a:cubicBezTo>
                    <a:pt x="260" y="806"/>
                    <a:pt x="260" y="812"/>
                    <a:pt x="317" y="859"/>
                  </a:cubicBezTo>
                  <a:cubicBezTo>
                    <a:pt x="349" y="886"/>
                    <a:pt x="364" y="899"/>
                    <a:pt x="361" y="899"/>
                  </a:cubicBezTo>
                  <a:cubicBezTo>
                    <a:pt x="359" y="899"/>
                    <a:pt x="344" y="890"/>
                    <a:pt x="317" y="875"/>
                  </a:cubicBezTo>
                  <a:cubicBezTo>
                    <a:pt x="289" y="856"/>
                    <a:pt x="261" y="843"/>
                    <a:pt x="250" y="843"/>
                  </a:cubicBezTo>
                  <a:cubicBezTo>
                    <a:pt x="238" y="843"/>
                    <a:pt x="250" y="859"/>
                    <a:pt x="314" y="900"/>
                  </a:cubicBezTo>
                  <a:lnTo>
                    <a:pt x="254" y="868"/>
                  </a:lnTo>
                  <a:cubicBezTo>
                    <a:pt x="239" y="860"/>
                    <a:pt x="232" y="856"/>
                    <a:pt x="230" y="856"/>
                  </a:cubicBezTo>
                  <a:cubicBezTo>
                    <a:pt x="225" y="856"/>
                    <a:pt x="269" y="887"/>
                    <a:pt x="314" y="915"/>
                  </a:cubicBezTo>
                  <a:cubicBezTo>
                    <a:pt x="368" y="950"/>
                    <a:pt x="397" y="970"/>
                    <a:pt x="394" y="970"/>
                  </a:cubicBezTo>
                  <a:cubicBezTo>
                    <a:pt x="391" y="970"/>
                    <a:pt x="347" y="944"/>
                    <a:pt x="251" y="887"/>
                  </a:cubicBezTo>
                  <a:cubicBezTo>
                    <a:pt x="186" y="845"/>
                    <a:pt x="158" y="829"/>
                    <a:pt x="155" y="829"/>
                  </a:cubicBezTo>
                  <a:cubicBezTo>
                    <a:pt x="153" y="829"/>
                    <a:pt x="167" y="839"/>
                    <a:pt x="191" y="856"/>
                  </a:cubicBezTo>
                  <a:cubicBezTo>
                    <a:pt x="236" y="886"/>
                    <a:pt x="281" y="917"/>
                    <a:pt x="275" y="917"/>
                  </a:cubicBezTo>
                  <a:cubicBezTo>
                    <a:pt x="273" y="917"/>
                    <a:pt x="266" y="914"/>
                    <a:pt x="251" y="906"/>
                  </a:cubicBezTo>
                  <a:lnTo>
                    <a:pt x="251" y="906"/>
                  </a:lnTo>
                  <a:cubicBezTo>
                    <a:pt x="251" y="912"/>
                    <a:pt x="251" y="915"/>
                    <a:pt x="367" y="987"/>
                  </a:cubicBezTo>
                  <a:cubicBezTo>
                    <a:pt x="427" y="1025"/>
                    <a:pt x="427" y="1028"/>
                    <a:pt x="427" y="1034"/>
                  </a:cubicBezTo>
                  <a:cubicBezTo>
                    <a:pt x="367" y="997"/>
                    <a:pt x="367" y="997"/>
                    <a:pt x="307" y="956"/>
                  </a:cubicBezTo>
                  <a:lnTo>
                    <a:pt x="307" y="965"/>
                  </a:lnTo>
                  <a:cubicBezTo>
                    <a:pt x="267" y="953"/>
                    <a:pt x="226" y="934"/>
                    <a:pt x="188" y="909"/>
                  </a:cubicBezTo>
                  <a:cubicBezTo>
                    <a:pt x="166" y="897"/>
                    <a:pt x="152" y="891"/>
                    <a:pt x="150" y="891"/>
                  </a:cubicBezTo>
                  <a:cubicBezTo>
                    <a:pt x="146" y="891"/>
                    <a:pt x="174" y="909"/>
                    <a:pt x="248" y="950"/>
                  </a:cubicBezTo>
                  <a:cubicBezTo>
                    <a:pt x="364" y="1019"/>
                    <a:pt x="364" y="1019"/>
                    <a:pt x="364" y="1028"/>
                  </a:cubicBezTo>
                  <a:cubicBezTo>
                    <a:pt x="364" y="1029"/>
                    <a:pt x="364" y="1031"/>
                    <a:pt x="361" y="1031"/>
                  </a:cubicBezTo>
                  <a:cubicBezTo>
                    <a:pt x="357" y="1031"/>
                    <a:pt x="343" y="1026"/>
                    <a:pt x="304" y="1003"/>
                  </a:cubicBezTo>
                  <a:cubicBezTo>
                    <a:pt x="265" y="980"/>
                    <a:pt x="252" y="973"/>
                    <a:pt x="247" y="973"/>
                  </a:cubicBezTo>
                  <a:cubicBezTo>
                    <a:pt x="245" y="973"/>
                    <a:pt x="245" y="975"/>
                    <a:pt x="245" y="978"/>
                  </a:cubicBezTo>
                  <a:cubicBezTo>
                    <a:pt x="242" y="994"/>
                    <a:pt x="420" y="1106"/>
                    <a:pt x="536" y="1179"/>
                  </a:cubicBezTo>
                  <a:cubicBezTo>
                    <a:pt x="596" y="1212"/>
                    <a:pt x="626" y="1228"/>
                    <a:pt x="626" y="1228"/>
                  </a:cubicBezTo>
                  <a:cubicBezTo>
                    <a:pt x="625" y="1228"/>
                    <a:pt x="595" y="1213"/>
                    <a:pt x="536" y="1182"/>
                  </a:cubicBezTo>
                  <a:cubicBezTo>
                    <a:pt x="495" y="1160"/>
                    <a:pt x="482" y="1155"/>
                    <a:pt x="478" y="1155"/>
                  </a:cubicBezTo>
                  <a:cubicBezTo>
                    <a:pt x="477" y="1155"/>
                    <a:pt x="477" y="1156"/>
                    <a:pt x="477" y="1157"/>
                  </a:cubicBezTo>
                  <a:cubicBezTo>
                    <a:pt x="417" y="1125"/>
                    <a:pt x="417" y="1119"/>
                    <a:pt x="417" y="1116"/>
                  </a:cubicBezTo>
                  <a:lnTo>
                    <a:pt x="358" y="1081"/>
                  </a:lnTo>
                  <a:cubicBezTo>
                    <a:pt x="304" y="1053"/>
                    <a:pt x="275" y="1038"/>
                    <a:pt x="270" y="1038"/>
                  </a:cubicBezTo>
                  <a:cubicBezTo>
                    <a:pt x="265" y="1038"/>
                    <a:pt x="293" y="1058"/>
                    <a:pt x="358" y="1097"/>
                  </a:cubicBezTo>
                  <a:cubicBezTo>
                    <a:pt x="388" y="1116"/>
                    <a:pt x="403" y="1125"/>
                    <a:pt x="402" y="1125"/>
                  </a:cubicBezTo>
                  <a:cubicBezTo>
                    <a:pt x="402" y="1125"/>
                    <a:pt x="387" y="1117"/>
                    <a:pt x="358" y="1103"/>
                  </a:cubicBezTo>
                  <a:cubicBezTo>
                    <a:pt x="318" y="1084"/>
                    <a:pt x="278" y="1067"/>
                    <a:pt x="274" y="1067"/>
                  </a:cubicBezTo>
                  <a:cubicBezTo>
                    <a:pt x="272" y="1067"/>
                    <a:pt x="278" y="1071"/>
                    <a:pt x="298" y="1081"/>
                  </a:cubicBezTo>
                  <a:cubicBezTo>
                    <a:pt x="298" y="1081"/>
                    <a:pt x="298" y="1083"/>
                    <a:pt x="293" y="1083"/>
                  </a:cubicBezTo>
                  <a:cubicBezTo>
                    <a:pt x="287" y="1083"/>
                    <a:pt x="271" y="1080"/>
                    <a:pt x="235" y="1063"/>
                  </a:cubicBezTo>
                  <a:lnTo>
                    <a:pt x="235" y="1063"/>
                  </a:lnTo>
                  <a:cubicBezTo>
                    <a:pt x="235" y="1072"/>
                    <a:pt x="235" y="1078"/>
                    <a:pt x="295" y="1110"/>
                  </a:cubicBezTo>
                  <a:cubicBezTo>
                    <a:pt x="354" y="1141"/>
                    <a:pt x="351" y="1144"/>
                    <a:pt x="351" y="1150"/>
                  </a:cubicBezTo>
                  <a:cubicBezTo>
                    <a:pt x="351" y="1154"/>
                    <a:pt x="351" y="1160"/>
                    <a:pt x="411" y="1191"/>
                  </a:cubicBezTo>
                  <a:cubicBezTo>
                    <a:pt x="452" y="1210"/>
                    <a:pt x="492" y="1235"/>
                    <a:pt x="527" y="1263"/>
                  </a:cubicBezTo>
                  <a:cubicBezTo>
                    <a:pt x="554" y="1282"/>
                    <a:pt x="569" y="1292"/>
                    <a:pt x="565" y="1292"/>
                  </a:cubicBezTo>
                  <a:cubicBezTo>
                    <a:pt x="561" y="1292"/>
                    <a:pt x="532" y="1278"/>
                    <a:pt x="467" y="1248"/>
                  </a:cubicBezTo>
                  <a:cubicBezTo>
                    <a:pt x="429" y="1228"/>
                    <a:pt x="416" y="1223"/>
                    <a:pt x="411" y="1223"/>
                  </a:cubicBezTo>
                  <a:cubicBezTo>
                    <a:pt x="408" y="1223"/>
                    <a:pt x="408" y="1224"/>
                    <a:pt x="408" y="1226"/>
                  </a:cubicBezTo>
                  <a:cubicBezTo>
                    <a:pt x="408" y="1226"/>
                    <a:pt x="408" y="1226"/>
                    <a:pt x="407" y="1226"/>
                  </a:cubicBezTo>
                  <a:cubicBezTo>
                    <a:pt x="405" y="1226"/>
                    <a:pt x="396" y="1224"/>
                    <a:pt x="348" y="1204"/>
                  </a:cubicBezTo>
                  <a:cubicBezTo>
                    <a:pt x="333" y="1197"/>
                    <a:pt x="325" y="1194"/>
                    <a:pt x="323" y="1194"/>
                  </a:cubicBezTo>
                  <a:cubicBezTo>
                    <a:pt x="318" y="1194"/>
                    <a:pt x="360" y="1217"/>
                    <a:pt x="405" y="1238"/>
                  </a:cubicBezTo>
                  <a:lnTo>
                    <a:pt x="524" y="1298"/>
                  </a:lnTo>
                  <a:cubicBezTo>
                    <a:pt x="464" y="1276"/>
                    <a:pt x="405" y="1248"/>
                    <a:pt x="345" y="1219"/>
                  </a:cubicBezTo>
                  <a:cubicBezTo>
                    <a:pt x="286" y="1193"/>
                    <a:pt x="257" y="1180"/>
                    <a:pt x="256" y="1180"/>
                  </a:cubicBezTo>
                  <a:lnTo>
                    <a:pt x="256" y="1180"/>
                  </a:lnTo>
                  <a:cubicBezTo>
                    <a:pt x="255" y="1180"/>
                    <a:pt x="285" y="1194"/>
                    <a:pt x="345" y="1222"/>
                  </a:cubicBezTo>
                  <a:cubicBezTo>
                    <a:pt x="393" y="1245"/>
                    <a:pt x="440" y="1272"/>
                    <a:pt x="425" y="1272"/>
                  </a:cubicBezTo>
                  <a:cubicBezTo>
                    <a:pt x="422" y="1272"/>
                    <a:pt x="414" y="1270"/>
                    <a:pt x="401" y="1266"/>
                  </a:cubicBezTo>
                  <a:cubicBezTo>
                    <a:pt x="401" y="1269"/>
                    <a:pt x="401" y="1273"/>
                    <a:pt x="395" y="1273"/>
                  </a:cubicBezTo>
                  <a:cubicBezTo>
                    <a:pt x="388" y="1273"/>
                    <a:pt x="373" y="1269"/>
                    <a:pt x="342" y="1254"/>
                  </a:cubicBezTo>
                  <a:cubicBezTo>
                    <a:pt x="326" y="1248"/>
                    <a:pt x="319" y="1246"/>
                    <a:pt x="317" y="1246"/>
                  </a:cubicBezTo>
                  <a:cubicBezTo>
                    <a:pt x="309" y="1246"/>
                    <a:pt x="342" y="1263"/>
                    <a:pt x="342" y="1263"/>
                  </a:cubicBezTo>
                  <a:cubicBezTo>
                    <a:pt x="381" y="1286"/>
                    <a:pt x="393" y="1295"/>
                    <a:pt x="380" y="1295"/>
                  </a:cubicBezTo>
                  <a:cubicBezTo>
                    <a:pt x="373" y="1295"/>
                    <a:pt x="359" y="1293"/>
                    <a:pt x="339" y="1288"/>
                  </a:cubicBezTo>
                  <a:cubicBezTo>
                    <a:pt x="287" y="1275"/>
                    <a:pt x="258" y="1267"/>
                    <a:pt x="251" y="1267"/>
                  </a:cubicBezTo>
                  <a:cubicBezTo>
                    <a:pt x="242" y="1267"/>
                    <a:pt x="270" y="1280"/>
                    <a:pt x="336" y="1310"/>
                  </a:cubicBezTo>
                  <a:cubicBezTo>
                    <a:pt x="371" y="1325"/>
                    <a:pt x="406" y="1341"/>
                    <a:pt x="404" y="1341"/>
                  </a:cubicBezTo>
                  <a:cubicBezTo>
                    <a:pt x="403" y="1341"/>
                    <a:pt x="384" y="1334"/>
                    <a:pt x="336" y="1313"/>
                  </a:cubicBezTo>
                  <a:cubicBezTo>
                    <a:pt x="323" y="1309"/>
                    <a:pt x="315" y="1307"/>
                    <a:pt x="312" y="1307"/>
                  </a:cubicBezTo>
                  <a:cubicBezTo>
                    <a:pt x="302" y="1307"/>
                    <a:pt x="349" y="1331"/>
                    <a:pt x="395" y="1360"/>
                  </a:cubicBezTo>
                  <a:cubicBezTo>
                    <a:pt x="452" y="1389"/>
                    <a:pt x="571" y="1439"/>
                    <a:pt x="630" y="1467"/>
                  </a:cubicBezTo>
                  <a:cubicBezTo>
                    <a:pt x="704" y="1498"/>
                    <a:pt x="732" y="1510"/>
                    <a:pt x="728" y="1510"/>
                  </a:cubicBezTo>
                  <a:cubicBezTo>
                    <a:pt x="725" y="1510"/>
                    <a:pt x="710" y="1505"/>
                    <a:pt x="687" y="1498"/>
                  </a:cubicBezTo>
                  <a:cubicBezTo>
                    <a:pt x="646" y="1489"/>
                    <a:pt x="608" y="1473"/>
                    <a:pt x="568" y="1457"/>
                  </a:cubicBezTo>
                  <a:cubicBezTo>
                    <a:pt x="511" y="1432"/>
                    <a:pt x="511" y="1426"/>
                    <a:pt x="511" y="1426"/>
                  </a:cubicBezTo>
                  <a:lnTo>
                    <a:pt x="511" y="1423"/>
                  </a:lnTo>
                  <a:cubicBezTo>
                    <a:pt x="460" y="1402"/>
                    <a:pt x="410" y="1380"/>
                    <a:pt x="396" y="1380"/>
                  </a:cubicBezTo>
                  <a:cubicBezTo>
                    <a:pt x="393" y="1380"/>
                    <a:pt x="392" y="1381"/>
                    <a:pt x="392" y="1382"/>
                  </a:cubicBezTo>
                  <a:cubicBezTo>
                    <a:pt x="367" y="1373"/>
                    <a:pt x="353" y="1369"/>
                    <a:pt x="349" y="1369"/>
                  </a:cubicBezTo>
                  <a:cubicBezTo>
                    <a:pt x="343" y="1369"/>
                    <a:pt x="357" y="1377"/>
                    <a:pt x="392" y="1392"/>
                  </a:cubicBezTo>
                  <a:cubicBezTo>
                    <a:pt x="365" y="1382"/>
                    <a:pt x="350" y="1378"/>
                    <a:pt x="341" y="1378"/>
                  </a:cubicBezTo>
                  <a:cubicBezTo>
                    <a:pt x="330" y="1378"/>
                    <a:pt x="329" y="1383"/>
                    <a:pt x="329" y="1389"/>
                  </a:cubicBezTo>
                  <a:cubicBezTo>
                    <a:pt x="329" y="1395"/>
                    <a:pt x="328" y="1402"/>
                    <a:pt x="310" y="1402"/>
                  </a:cubicBezTo>
                  <a:cubicBezTo>
                    <a:pt x="301" y="1402"/>
                    <a:pt x="287" y="1400"/>
                    <a:pt x="267" y="1395"/>
                  </a:cubicBezTo>
                  <a:lnTo>
                    <a:pt x="267" y="1395"/>
                  </a:lnTo>
                  <a:cubicBezTo>
                    <a:pt x="267" y="1404"/>
                    <a:pt x="267" y="1407"/>
                    <a:pt x="326" y="1429"/>
                  </a:cubicBezTo>
                  <a:cubicBezTo>
                    <a:pt x="398" y="1458"/>
                    <a:pt x="425" y="1471"/>
                    <a:pt x="422" y="1471"/>
                  </a:cubicBezTo>
                  <a:cubicBezTo>
                    <a:pt x="420" y="1471"/>
                    <a:pt x="405" y="1466"/>
                    <a:pt x="383" y="1457"/>
                  </a:cubicBezTo>
                  <a:cubicBezTo>
                    <a:pt x="350" y="1446"/>
                    <a:pt x="322" y="1441"/>
                    <a:pt x="300" y="1441"/>
                  </a:cubicBezTo>
                  <a:cubicBezTo>
                    <a:pt x="244" y="1441"/>
                    <a:pt x="233" y="1473"/>
                    <a:pt x="317" y="1504"/>
                  </a:cubicBezTo>
                  <a:cubicBezTo>
                    <a:pt x="317" y="1504"/>
                    <a:pt x="317" y="1511"/>
                    <a:pt x="317" y="1514"/>
                  </a:cubicBezTo>
                  <a:cubicBezTo>
                    <a:pt x="309" y="1513"/>
                    <a:pt x="302" y="1512"/>
                    <a:pt x="296" y="1512"/>
                  </a:cubicBezTo>
                  <a:cubicBezTo>
                    <a:pt x="258" y="1512"/>
                    <a:pt x="262" y="1536"/>
                    <a:pt x="314" y="1558"/>
                  </a:cubicBezTo>
                  <a:cubicBezTo>
                    <a:pt x="314" y="1558"/>
                    <a:pt x="314" y="1561"/>
                    <a:pt x="314" y="1570"/>
                  </a:cubicBezTo>
                  <a:cubicBezTo>
                    <a:pt x="296" y="1569"/>
                    <a:pt x="283" y="1568"/>
                    <a:pt x="276" y="1568"/>
                  </a:cubicBezTo>
                  <a:cubicBezTo>
                    <a:pt x="256" y="1568"/>
                    <a:pt x="268" y="1574"/>
                    <a:pt x="311" y="1592"/>
                  </a:cubicBezTo>
                  <a:cubicBezTo>
                    <a:pt x="353" y="1608"/>
                    <a:pt x="396" y="1621"/>
                    <a:pt x="395" y="1621"/>
                  </a:cubicBezTo>
                  <a:cubicBezTo>
                    <a:pt x="394" y="1621"/>
                    <a:pt x="387" y="1619"/>
                    <a:pt x="370" y="1614"/>
                  </a:cubicBezTo>
                  <a:cubicBezTo>
                    <a:pt x="347" y="1607"/>
                    <a:pt x="333" y="1604"/>
                    <a:pt x="324" y="1604"/>
                  </a:cubicBezTo>
                  <a:cubicBezTo>
                    <a:pt x="310" y="1604"/>
                    <a:pt x="309" y="1612"/>
                    <a:pt x="307" y="1624"/>
                  </a:cubicBezTo>
                  <a:cubicBezTo>
                    <a:pt x="304" y="1642"/>
                    <a:pt x="304" y="1642"/>
                    <a:pt x="364" y="1655"/>
                  </a:cubicBezTo>
                  <a:cubicBezTo>
                    <a:pt x="390" y="1670"/>
                    <a:pt x="393" y="1676"/>
                    <a:pt x="383" y="1676"/>
                  </a:cubicBezTo>
                  <a:cubicBezTo>
                    <a:pt x="371" y="1676"/>
                    <a:pt x="338" y="1667"/>
                    <a:pt x="304" y="1658"/>
                  </a:cubicBezTo>
                  <a:cubicBezTo>
                    <a:pt x="257" y="1643"/>
                    <a:pt x="229" y="1635"/>
                    <a:pt x="224" y="1635"/>
                  </a:cubicBezTo>
                  <a:cubicBezTo>
                    <a:pt x="216" y="1635"/>
                    <a:pt x="258" y="1651"/>
                    <a:pt x="364" y="1683"/>
                  </a:cubicBezTo>
                  <a:cubicBezTo>
                    <a:pt x="444" y="1707"/>
                    <a:pt x="468" y="1719"/>
                    <a:pt x="457" y="1719"/>
                  </a:cubicBezTo>
                  <a:cubicBezTo>
                    <a:pt x="452" y="1719"/>
                    <a:pt x="439" y="1716"/>
                    <a:pt x="420" y="1711"/>
                  </a:cubicBezTo>
                  <a:cubicBezTo>
                    <a:pt x="361" y="1696"/>
                    <a:pt x="361" y="1693"/>
                    <a:pt x="361" y="1686"/>
                  </a:cubicBezTo>
                  <a:lnTo>
                    <a:pt x="245" y="1655"/>
                  </a:lnTo>
                  <a:lnTo>
                    <a:pt x="245" y="1655"/>
                  </a:lnTo>
                  <a:cubicBezTo>
                    <a:pt x="245" y="1661"/>
                    <a:pt x="245" y="1661"/>
                    <a:pt x="301" y="1680"/>
                  </a:cubicBezTo>
                  <a:cubicBezTo>
                    <a:pt x="301" y="1680"/>
                    <a:pt x="301" y="1686"/>
                    <a:pt x="361" y="1705"/>
                  </a:cubicBezTo>
                  <a:cubicBezTo>
                    <a:pt x="417" y="1724"/>
                    <a:pt x="477" y="1740"/>
                    <a:pt x="536" y="1752"/>
                  </a:cubicBezTo>
                  <a:cubicBezTo>
                    <a:pt x="596" y="1761"/>
                    <a:pt x="596" y="1768"/>
                    <a:pt x="596" y="1771"/>
                  </a:cubicBezTo>
                  <a:cubicBezTo>
                    <a:pt x="536" y="1765"/>
                    <a:pt x="477" y="1749"/>
                    <a:pt x="420" y="1730"/>
                  </a:cubicBezTo>
                  <a:cubicBezTo>
                    <a:pt x="380" y="1714"/>
                    <a:pt x="342" y="1702"/>
                    <a:pt x="301" y="1696"/>
                  </a:cubicBezTo>
                  <a:cubicBezTo>
                    <a:pt x="294" y="1694"/>
                    <a:pt x="289" y="1693"/>
                    <a:pt x="287" y="1693"/>
                  </a:cubicBezTo>
                  <a:cubicBezTo>
                    <a:pt x="270" y="1693"/>
                    <a:pt x="372" y="1738"/>
                    <a:pt x="477" y="1768"/>
                  </a:cubicBezTo>
                  <a:lnTo>
                    <a:pt x="417" y="1752"/>
                  </a:lnTo>
                  <a:cubicBezTo>
                    <a:pt x="397" y="1748"/>
                    <a:pt x="383" y="1746"/>
                    <a:pt x="374" y="1746"/>
                  </a:cubicBezTo>
                  <a:cubicBezTo>
                    <a:pt x="357" y="1746"/>
                    <a:pt x="357" y="1752"/>
                    <a:pt x="354" y="1758"/>
                  </a:cubicBezTo>
                  <a:cubicBezTo>
                    <a:pt x="354" y="1768"/>
                    <a:pt x="354" y="1771"/>
                    <a:pt x="414" y="1783"/>
                  </a:cubicBezTo>
                  <a:cubicBezTo>
                    <a:pt x="455" y="1790"/>
                    <a:pt x="492" y="1802"/>
                    <a:pt x="530" y="1815"/>
                  </a:cubicBezTo>
                  <a:cubicBezTo>
                    <a:pt x="571" y="1818"/>
                    <a:pt x="611" y="1827"/>
                    <a:pt x="649" y="1837"/>
                  </a:cubicBezTo>
                  <a:lnTo>
                    <a:pt x="530" y="1824"/>
                  </a:lnTo>
                  <a:cubicBezTo>
                    <a:pt x="465" y="1814"/>
                    <a:pt x="418" y="1808"/>
                    <a:pt x="388" y="1808"/>
                  </a:cubicBezTo>
                  <a:cubicBezTo>
                    <a:pt x="363" y="1808"/>
                    <a:pt x="350" y="1812"/>
                    <a:pt x="348" y="1821"/>
                  </a:cubicBezTo>
                  <a:cubicBezTo>
                    <a:pt x="348" y="1829"/>
                    <a:pt x="348" y="1841"/>
                    <a:pt x="313" y="1841"/>
                  </a:cubicBezTo>
                  <a:cubicBezTo>
                    <a:pt x="306" y="1841"/>
                    <a:pt x="298" y="1841"/>
                    <a:pt x="289" y="1840"/>
                  </a:cubicBezTo>
                  <a:lnTo>
                    <a:pt x="289" y="1840"/>
                  </a:lnTo>
                  <a:cubicBezTo>
                    <a:pt x="286" y="1849"/>
                    <a:pt x="286" y="1855"/>
                    <a:pt x="345" y="1865"/>
                  </a:cubicBezTo>
                  <a:lnTo>
                    <a:pt x="345" y="1874"/>
                  </a:lnTo>
                  <a:cubicBezTo>
                    <a:pt x="332" y="1873"/>
                    <a:pt x="322" y="1872"/>
                    <a:pt x="314" y="1872"/>
                  </a:cubicBezTo>
                  <a:cubicBezTo>
                    <a:pt x="288" y="1872"/>
                    <a:pt x="298" y="1880"/>
                    <a:pt x="342" y="1890"/>
                  </a:cubicBezTo>
                  <a:cubicBezTo>
                    <a:pt x="401" y="1902"/>
                    <a:pt x="342" y="1896"/>
                    <a:pt x="342" y="1902"/>
                  </a:cubicBezTo>
                  <a:cubicBezTo>
                    <a:pt x="295" y="1899"/>
                    <a:pt x="266" y="1897"/>
                    <a:pt x="260" y="1897"/>
                  </a:cubicBezTo>
                  <a:cubicBezTo>
                    <a:pt x="251" y="1897"/>
                    <a:pt x="294" y="1902"/>
                    <a:pt x="401" y="1915"/>
                  </a:cubicBezTo>
                  <a:cubicBezTo>
                    <a:pt x="417" y="1919"/>
                    <a:pt x="432" y="1922"/>
                    <a:pt x="448" y="1923"/>
                  </a:cubicBezTo>
                  <a:lnTo>
                    <a:pt x="448" y="1923"/>
                  </a:lnTo>
                  <a:cubicBezTo>
                    <a:pt x="410" y="1919"/>
                    <a:pt x="379" y="1918"/>
                    <a:pt x="360" y="1918"/>
                  </a:cubicBezTo>
                  <a:cubicBezTo>
                    <a:pt x="322" y="1918"/>
                    <a:pt x="325" y="1924"/>
                    <a:pt x="398" y="1934"/>
                  </a:cubicBezTo>
                  <a:cubicBezTo>
                    <a:pt x="398" y="1937"/>
                    <a:pt x="398" y="1939"/>
                    <a:pt x="386" y="1939"/>
                  </a:cubicBezTo>
                  <a:cubicBezTo>
                    <a:pt x="378" y="1939"/>
                    <a:pt x="363" y="1938"/>
                    <a:pt x="339" y="1937"/>
                  </a:cubicBezTo>
                  <a:cubicBezTo>
                    <a:pt x="320" y="1934"/>
                    <a:pt x="308" y="1933"/>
                    <a:pt x="302" y="1933"/>
                  </a:cubicBezTo>
                  <a:cubicBezTo>
                    <a:pt x="291" y="1933"/>
                    <a:pt x="316" y="1940"/>
                    <a:pt x="398" y="1953"/>
                  </a:cubicBezTo>
                  <a:cubicBezTo>
                    <a:pt x="474" y="1967"/>
                    <a:pt x="500" y="1973"/>
                    <a:pt x="476" y="1973"/>
                  </a:cubicBezTo>
                  <a:cubicBezTo>
                    <a:pt x="463" y="1973"/>
                    <a:pt x="436" y="1972"/>
                    <a:pt x="395" y="1968"/>
                  </a:cubicBezTo>
                  <a:cubicBezTo>
                    <a:pt x="379" y="1967"/>
                    <a:pt x="364" y="1967"/>
                    <a:pt x="352" y="1967"/>
                  </a:cubicBezTo>
                  <a:cubicBezTo>
                    <a:pt x="277" y="1967"/>
                    <a:pt x="284" y="1982"/>
                    <a:pt x="336" y="1987"/>
                  </a:cubicBezTo>
                  <a:cubicBezTo>
                    <a:pt x="440" y="2001"/>
                    <a:pt x="450" y="2013"/>
                    <a:pt x="409" y="2013"/>
                  </a:cubicBezTo>
                  <a:cubicBezTo>
                    <a:pt x="404" y="2013"/>
                    <a:pt x="398" y="2012"/>
                    <a:pt x="392" y="2012"/>
                  </a:cubicBezTo>
                  <a:cubicBezTo>
                    <a:pt x="333" y="2012"/>
                    <a:pt x="333" y="2018"/>
                    <a:pt x="389" y="2028"/>
                  </a:cubicBezTo>
                  <a:cubicBezTo>
                    <a:pt x="364" y="2025"/>
                    <a:pt x="338" y="2023"/>
                    <a:pt x="322" y="2023"/>
                  </a:cubicBezTo>
                  <a:cubicBezTo>
                    <a:pt x="302" y="2023"/>
                    <a:pt x="298" y="2026"/>
                    <a:pt x="329" y="2031"/>
                  </a:cubicBezTo>
                  <a:cubicBezTo>
                    <a:pt x="329" y="2031"/>
                    <a:pt x="329" y="2037"/>
                    <a:pt x="389" y="2037"/>
                  </a:cubicBezTo>
                  <a:lnTo>
                    <a:pt x="508" y="2056"/>
                  </a:lnTo>
                  <a:cubicBezTo>
                    <a:pt x="546" y="2056"/>
                    <a:pt x="586" y="2056"/>
                    <a:pt x="624" y="2062"/>
                  </a:cubicBezTo>
                  <a:cubicBezTo>
                    <a:pt x="675" y="2068"/>
                    <a:pt x="638" y="2075"/>
                    <a:pt x="512" y="2075"/>
                  </a:cubicBezTo>
                  <a:cubicBezTo>
                    <a:pt x="492" y="2075"/>
                    <a:pt x="470" y="2075"/>
                    <a:pt x="445" y="2075"/>
                  </a:cubicBezTo>
                  <a:lnTo>
                    <a:pt x="326" y="2075"/>
                  </a:lnTo>
                  <a:lnTo>
                    <a:pt x="445" y="2084"/>
                  </a:lnTo>
                  <a:cubicBezTo>
                    <a:pt x="445" y="2086"/>
                    <a:pt x="444" y="2089"/>
                    <a:pt x="423" y="2089"/>
                  </a:cubicBezTo>
                  <a:cubicBezTo>
                    <a:pt x="414" y="2089"/>
                    <a:pt x="402" y="2088"/>
                    <a:pt x="386" y="2087"/>
                  </a:cubicBezTo>
                  <a:cubicBezTo>
                    <a:pt x="356" y="2086"/>
                    <a:pt x="341" y="2085"/>
                    <a:pt x="334" y="2085"/>
                  </a:cubicBezTo>
                  <a:cubicBezTo>
                    <a:pt x="326" y="2085"/>
                    <a:pt x="326" y="2086"/>
                    <a:pt x="326" y="2087"/>
                  </a:cubicBezTo>
                  <a:cubicBezTo>
                    <a:pt x="326" y="2087"/>
                    <a:pt x="323" y="2094"/>
                    <a:pt x="383" y="2097"/>
                  </a:cubicBezTo>
                  <a:cubicBezTo>
                    <a:pt x="502" y="2106"/>
                    <a:pt x="502" y="2106"/>
                    <a:pt x="442" y="2106"/>
                  </a:cubicBezTo>
                  <a:cubicBezTo>
                    <a:pt x="421" y="2106"/>
                    <a:pt x="404" y="2105"/>
                    <a:pt x="390" y="2105"/>
                  </a:cubicBezTo>
                  <a:cubicBezTo>
                    <a:pt x="327" y="2105"/>
                    <a:pt x="344" y="2111"/>
                    <a:pt x="442" y="2119"/>
                  </a:cubicBezTo>
                  <a:cubicBezTo>
                    <a:pt x="558" y="2125"/>
                    <a:pt x="558" y="2125"/>
                    <a:pt x="442" y="2125"/>
                  </a:cubicBezTo>
                  <a:cubicBezTo>
                    <a:pt x="427" y="2123"/>
                    <a:pt x="411" y="2122"/>
                    <a:pt x="396" y="2122"/>
                  </a:cubicBezTo>
                  <a:cubicBezTo>
                    <a:pt x="371" y="2122"/>
                    <a:pt x="346" y="2124"/>
                    <a:pt x="323" y="2128"/>
                  </a:cubicBezTo>
                  <a:lnTo>
                    <a:pt x="380" y="2131"/>
                  </a:lnTo>
                  <a:cubicBezTo>
                    <a:pt x="499" y="2134"/>
                    <a:pt x="499" y="2141"/>
                    <a:pt x="439" y="2141"/>
                  </a:cubicBezTo>
                  <a:cubicBezTo>
                    <a:pt x="380" y="2141"/>
                    <a:pt x="380" y="2144"/>
                    <a:pt x="439" y="2156"/>
                  </a:cubicBezTo>
                  <a:cubicBezTo>
                    <a:pt x="436" y="2166"/>
                    <a:pt x="436" y="2169"/>
                    <a:pt x="376" y="2169"/>
                  </a:cubicBezTo>
                  <a:cubicBezTo>
                    <a:pt x="332" y="2166"/>
                    <a:pt x="305" y="2165"/>
                    <a:pt x="294" y="2165"/>
                  </a:cubicBezTo>
                  <a:cubicBezTo>
                    <a:pt x="277" y="2165"/>
                    <a:pt x="305" y="2168"/>
                    <a:pt x="376" y="2172"/>
                  </a:cubicBezTo>
                  <a:cubicBezTo>
                    <a:pt x="436" y="2178"/>
                    <a:pt x="436" y="2178"/>
                    <a:pt x="376" y="2188"/>
                  </a:cubicBezTo>
                  <a:cubicBezTo>
                    <a:pt x="317" y="2191"/>
                    <a:pt x="317" y="2191"/>
                    <a:pt x="373" y="2197"/>
                  </a:cubicBezTo>
                  <a:cubicBezTo>
                    <a:pt x="398" y="2198"/>
                    <a:pt x="423" y="2199"/>
                    <a:pt x="447" y="2199"/>
                  </a:cubicBezTo>
                  <a:cubicBezTo>
                    <a:pt x="482" y="2199"/>
                    <a:pt x="517" y="2198"/>
                    <a:pt x="552" y="2194"/>
                  </a:cubicBezTo>
                  <a:cubicBezTo>
                    <a:pt x="552" y="2191"/>
                    <a:pt x="552" y="2191"/>
                    <a:pt x="611" y="2191"/>
                  </a:cubicBezTo>
                  <a:cubicBezTo>
                    <a:pt x="611" y="2191"/>
                    <a:pt x="611" y="2194"/>
                    <a:pt x="611" y="2200"/>
                  </a:cubicBezTo>
                  <a:cubicBezTo>
                    <a:pt x="611" y="2203"/>
                    <a:pt x="611" y="2206"/>
                    <a:pt x="668" y="2216"/>
                  </a:cubicBezTo>
                  <a:cubicBezTo>
                    <a:pt x="698" y="2221"/>
                    <a:pt x="741" y="2223"/>
                    <a:pt x="770" y="2223"/>
                  </a:cubicBezTo>
                  <a:cubicBezTo>
                    <a:pt x="799" y="2223"/>
                    <a:pt x="814" y="2221"/>
                    <a:pt x="784" y="2216"/>
                  </a:cubicBezTo>
                  <a:lnTo>
                    <a:pt x="843" y="2213"/>
                  </a:lnTo>
                  <a:cubicBezTo>
                    <a:pt x="1022" y="2213"/>
                    <a:pt x="1022" y="2206"/>
                    <a:pt x="846" y="2206"/>
                  </a:cubicBezTo>
                  <a:cubicBezTo>
                    <a:pt x="668" y="2203"/>
                    <a:pt x="668" y="2203"/>
                    <a:pt x="787" y="2200"/>
                  </a:cubicBezTo>
                  <a:lnTo>
                    <a:pt x="787" y="2200"/>
                  </a:lnTo>
                  <a:cubicBezTo>
                    <a:pt x="822" y="2201"/>
                    <a:pt x="846" y="2201"/>
                    <a:pt x="864" y="2201"/>
                  </a:cubicBezTo>
                  <a:cubicBezTo>
                    <a:pt x="906" y="2201"/>
                    <a:pt x="906" y="2199"/>
                    <a:pt x="906" y="2197"/>
                  </a:cubicBezTo>
                  <a:cubicBezTo>
                    <a:pt x="906" y="2193"/>
                    <a:pt x="906" y="2192"/>
                    <a:pt x="918" y="2192"/>
                  </a:cubicBezTo>
                  <a:cubicBezTo>
                    <a:pt x="926" y="2192"/>
                    <a:pt x="941" y="2193"/>
                    <a:pt x="966" y="2194"/>
                  </a:cubicBezTo>
                  <a:cubicBezTo>
                    <a:pt x="977" y="2195"/>
                    <a:pt x="989" y="2195"/>
                    <a:pt x="1001" y="2195"/>
                  </a:cubicBezTo>
                  <a:cubicBezTo>
                    <a:pt x="1029" y="2195"/>
                    <a:pt x="1056" y="2193"/>
                    <a:pt x="1085" y="2191"/>
                  </a:cubicBezTo>
                  <a:cubicBezTo>
                    <a:pt x="1085" y="2188"/>
                    <a:pt x="1085" y="2188"/>
                    <a:pt x="1025" y="2185"/>
                  </a:cubicBezTo>
                  <a:cubicBezTo>
                    <a:pt x="1013" y="2185"/>
                    <a:pt x="1004" y="2185"/>
                    <a:pt x="997" y="2185"/>
                  </a:cubicBezTo>
                  <a:cubicBezTo>
                    <a:pt x="970" y="2185"/>
                    <a:pt x="989" y="2181"/>
                    <a:pt x="1085" y="2181"/>
                  </a:cubicBezTo>
                  <a:cubicBezTo>
                    <a:pt x="1144" y="2178"/>
                    <a:pt x="1144" y="2178"/>
                    <a:pt x="1028" y="2175"/>
                  </a:cubicBezTo>
                  <a:cubicBezTo>
                    <a:pt x="909" y="2172"/>
                    <a:pt x="909" y="2166"/>
                    <a:pt x="1028" y="2166"/>
                  </a:cubicBezTo>
                  <a:lnTo>
                    <a:pt x="1028" y="2159"/>
                  </a:lnTo>
                  <a:cubicBezTo>
                    <a:pt x="991" y="2153"/>
                    <a:pt x="950" y="2150"/>
                    <a:pt x="912" y="2150"/>
                  </a:cubicBezTo>
                  <a:cubicBezTo>
                    <a:pt x="793" y="2144"/>
                    <a:pt x="793" y="2144"/>
                    <a:pt x="853" y="2144"/>
                  </a:cubicBezTo>
                  <a:lnTo>
                    <a:pt x="972" y="2147"/>
                  </a:lnTo>
                  <a:cubicBezTo>
                    <a:pt x="989" y="2148"/>
                    <a:pt x="1002" y="2148"/>
                    <a:pt x="1010" y="2148"/>
                  </a:cubicBezTo>
                  <a:cubicBezTo>
                    <a:pt x="1031" y="2148"/>
                    <a:pt x="1031" y="2146"/>
                    <a:pt x="1031" y="2144"/>
                  </a:cubicBezTo>
                  <a:cubicBezTo>
                    <a:pt x="1031" y="2141"/>
                    <a:pt x="1031" y="2134"/>
                    <a:pt x="972" y="2131"/>
                  </a:cubicBezTo>
                  <a:lnTo>
                    <a:pt x="972" y="2131"/>
                  </a:lnTo>
                  <a:lnTo>
                    <a:pt x="1031" y="2134"/>
                  </a:lnTo>
                  <a:cubicBezTo>
                    <a:pt x="1031" y="2133"/>
                    <a:pt x="1046" y="2133"/>
                    <a:pt x="1054" y="2133"/>
                  </a:cubicBezTo>
                  <a:cubicBezTo>
                    <a:pt x="1061" y="2133"/>
                    <a:pt x="1061" y="2133"/>
                    <a:pt x="1031" y="2131"/>
                  </a:cubicBezTo>
                  <a:cubicBezTo>
                    <a:pt x="1031" y="2131"/>
                    <a:pt x="1034" y="2128"/>
                    <a:pt x="1094" y="2125"/>
                  </a:cubicBezTo>
                  <a:cubicBezTo>
                    <a:pt x="1154" y="2125"/>
                    <a:pt x="1038" y="2106"/>
                    <a:pt x="919" y="2106"/>
                  </a:cubicBezTo>
                  <a:cubicBezTo>
                    <a:pt x="917" y="2107"/>
                    <a:pt x="916" y="2108"/>
                    <a:pt x="916" y="2108"/>
                  </a:cubicBezTo>
                  <a:cubicBezTo>
                    <a:pt x="916" y="2108"/>
                    <a:pt x="917" y="2107"/>
                    <a:pt x="919" y="2103"/>
                  </a:cubicBezTo>
                  <a:cubicBezTo>
                    <a:pt x="897" y="2100"/>
                    <a:pt x="878" y="2097"/>
                    <a:pt x="859" y="2094"/>
                  </a:cubicBezTo>
                  <a:cubicBezTo>
                    <a:pt x="799" y="2091"/>
                    <a:pt x="799" y="2087"/>
                    <a:pt x="799" y="2081"/>
                  </a:cubicBezTo>
                  <a:lnTo>
                    <a:pt x="799" y="2081"/>
                  </a:lnTo>
                  <a:lnTo>
                    <a:pt x="919" y="2094"/>
                  </a:lnTo>
                  <a:cubicBezTo>
                    <a:pt x="1003" y="2103"/>
                    <a:pt x="1061" y="2107"/>
                    <a:pt x="1079" y="2107"/>
                  </a:cubicBezTo>
                  <a:cubicBezTo>
                    <a:pt x="1099" y="2107"/>
                    <a:pt x="1071" y="2102"/>
                    <a:pt x="978" y="2091"/>
                  </a:cubicBezTo>
                  <a:lnTo>
                    <a:pt x="978" y="2091"/>
                  </a:lnTo>
                  <a:lnTo>
                    <a:pt x="1038" y="2097"/>
                  </a:lnTo>
                  <a:cubicBezTo>
                    <a:pt x="1057" y="2099"/>
                    <a:pt x="1071" y="2100"/>
                    <a:pt x="1077" y="2100"/>
                  </a:cubicBezTo>
                  <a:cubicBezTo>
                    <a:pt x="1091" y="2100"/>
                    <a:pt x="1077" y="2096"/>
                    <a:pt x="1038" y="2087"/>
                  </a:cubicBezTo>
                  <a:cubicBezTo>
                    <a:pt x="1038" y="2087"/>
                    <a:pt x="922" y="2069"/>
                    <a:pt x="862" y="2062"/>
                  </a:cubicBezTo>
                  <a:cubicBezTo>
                    <a:pt x="803" y="2056"/>
                    <a:pt x="803" y="2053"/>
                    <a:pt x="803" y="2053"/>
                  </a:cubicBezTo>
                  <a:cubicBezTo>
                    <a:pt x="804" y="2052"/>
                    <a:pt x="805" y="2051"/>
                    <a:pt x="809" y="2051"/>
                  </a:cubicBezTo>
                  <a:cubicBezTo>
                    <a:pt x="815" y="2051"/>
                    <a:pt x="829" y="2052"/>
                    <a:pt x="862" y="2056"/>
                  </a:cubicBezTo>
                  <a:cubicBezTo>
                    <a:pt x="906" y="2061"/>
                    <a:pt x="933" y="2063"/>
                    <a:pt x="945" y="2063"/>
                  </a:cubicBezTo>
                  <a:cubicBezTo>
                    <a:pt x="966" y="2063"/>
                    <a:pt x="939" y="2057"/>
                    <a:pt x="865" y="2047"/>
                  </a:cubicBezTo>
                  <a:lnTo>
                    <a:pt x="865" y="2047"/>
                  </a:lnTo>
                  <a:lnTo>
                    <a:pt x="925" y="2053"/>
                  </a:lnTo>
                  <a:cubicBezTo>
                    <a:pt x="949" y="2055"/>
                    <a:pt x="974" y="2058"/>
                    <a:pt x="990" y="2058"/>
                  </a:cubicBezTo>
                  <a:cubicBezTo>
                    <a:pt x="1013" y="2058"/>
                    <a:pt x="1019" y="2053"/>
                    <a:pt x="984" y="2040"/>
                  </a:cubicBezTo>
                  <a:cubicBezTo>
                    <a:pt x="987" y="2031"/>
                    <a:pt x="987" y="2023"/>
                    <a:pt x="1016" y="2023"/>
                  </a:cubicBezTo>
                  <a:cubicBezTo>
                    <a:pt x="1024" y="2023"/>
                    <a:pt x="1034" y="2023"/>
                    <a:pt x="1047" y="2025"/>
                  </a:cubicBezTo>
                  <a:cubicBezTo>
                    <a:pt x="1055" y="2026"/>
                    <a:pt x="1060" y="2027"/>
                    <a:pt x="1062" y="2027"/>
                  </a:cubicBezTo>
                  <a:cubicBezTo>
                    <a:pt x="1075" y="2027"/>
                    <a:pt x="975" y="2002"/>
                    <a:pt x="875" y="1978"/>
                  </a:cubicBezTo>
                  <a:lnTo>
                    <a:pt x="875" y="1978"/>
                  </a:lnTo>
                  <a:cubicBezTo>
                    <a:pt x="900" y="1982"/>
                    <a:pt x="915" y="1984"/>
                    <a:pt x="923" y="1984"/>
                  </a:cubicBezTo>
                  <a:cubicBezTo>
                    <a:pt x="933" y="1984"/>
                    <a:pt x="934" y="1981"/>
                    <a:pt x="934" y="1978"/>
                  </a:cubicBezTo>
                  <a:cubicBezTo>
                    <a:pt x="934" y="1973"/>
                    <a:pt x="934" y="1971"/>
                    <a:pt x="942" y="1971"/>
                  </a:cubicBezTo>
                  <a:cubicBezTo>
                    <a:pt x="949" y="1971"/>
                    <a:pt x="964" y="1973"/>
                    <a:pt x="994" y="1978"/>
                  </a:cubicBezTo>
                  <a:cubicBezTo>
                    <a:pt x="1052" y="1990"/>
                    <a:pt x="1081" y="1996"/>
                    <a:pt x="1083" y="1996"/>
                  </a:cubicBezTo>
                  <a:cubicBezTo>
                    <a:pt x="1085" y="1996"/>
                    <a:pt x="1055" y="1989"/>
                    <a:pt x="994" y="1975"/>
                  </a:cubicBezTo>
                  <a:cubicBezTo>
                    <a:pt x="936" y="1964"/>
                    <a:pt x="922" y="1958"/>
                    <a:pt x="937" y="1958"/>
                  </a:cubicBezTo>
                  <a:cubicBezTo>
                    <a:pt x="952" y="1958"/>
                    <a:pt x="997" y="1964"/>
                    <a:pt x="1056" y="1975"/>
                  </a:cubicBezTo>
                  <a:cubicBezTo>
                    <a:pt x="1085" y="1979"/>
                    <a:pt x="1100" y="1981"/>
                    <a:pt x="1107" y="1981"/>
                  </a:cubicBezTo>
                  <a:cubicBezTo>
                    <a:pt x="1115" y="1981"/>
                    <a:pt x="1116" y="1979"/>
                    <a:pt x="1116" y="1978"/>
                  </a:cubicBezTo>
                  <a:cubicBezTo>
                    <a:pt x="1056" y="1962"/>
                    <a:pt x="1056" y="1956"/>
                    <a:pt x="1060" y="1949"/>
                  </a:cubicBezTo>
                  <a:cubicBezTo>
                    <a:pt x="1060" y="1940"/>
                    <a:pt x="1060" y="1940"/>
                    <a:pt x="940" y="1915"/>
                  </a:cubicBezTo>
                  <a:cubicBezTo>
                    <a:pt x="825" y="1890"/>
                    <a:pt x="825" y="1887"/>
                    <a:pt x="825" y="1881"/>
                  </a:cubicBezTo>
                  <a:cubicBezTo>
                    <a:pt x="825" y="1879"/>
                    <a:pt x="825" y="1877"/>
                    <a:pt x="832" y="1877"/>
                  </a:cubicBezTo>
                  <a:cubicBezTo>
                    <a:pt x="839" y="1877"/>
                    <a:pt x="854" y="1879"/>
                    <a:pt x="884" y="1887"/>
                  </a:cubicBezTo>
                  <a:cubicBezTo>
                    <a:pt x="906" y="1890"/>
                    <a:pt x="925" y="1893"/>
                    <a:pt x="944" y="1893"/>
                  </a:cubicBezTo>
                  <a:cubicBezTo>
                    <a:pt x="945" y="1892"/>
                    <a:pt x="946" y="1890"/>
                    <a:pt x="952" y="1890"/>
                  </a:cubicBezTo>
                  <a:cubicBezTo>
                    <a:pt x="959" y="1890"/>
                    <a:pt x="973" y="1892"/>
                    <a:pt x="1006" y="1899"/>
                  </a:cubicBezTo>
                  <a:cubicBezTo>
                    <a:pt x="1006" y="1899"/>
                    <a:pt x="1044" y="1907"/>
                    <a:pt x="1060" y="1907"/>
                  </a:cubicBezTo>
                  <a:cubicBezTo>
                    <a:pt x="1063" y="1907"/>
                    <a:pt x="1066" y="1907"/>
                    <a:pt x="1066" y="1906"/>
                  </a:cubicBezTo>
                  <a:cubicBezTo>
                    <a:pt x="1066" y="1902"/>
                    <a:pt x="1066" y="1899"/>
                    <a:pt x="1075" y="1899"/>
                  </a:cubicBezTo>
                  <a:cubicBezTo>
                    <a:pt x="1083" y="1899"/>
                    <a:pt x="1098" y="1901"/>
                    <a:pt x="1125" y="1909"/>
                  </a:cubicBezTo>
                  <a:cubicBezTo>
                    <a:pt x="1125" y="1906"/>
                    <a:pt x="1125" y="1906"/>
                    <a:pt x="1069" y="1890"/>
                  </a:cubicBezTo>
                  <a:cubicBezTo>
                    <a:pt x="1014" y="1875"/>
                    <a:pt x="959" y="1858"/>
                    <a:pt x="998" y="1858"/>
                  </a:cubicBezTo>
                  <a:cubicBezTo>
                    <a:pt x="1001" y="1858"/>
                    <a:pt x="1005" y="1858"/>
                    <a:pt x="1009" y="1859"/>
                  </a:cubicBezTo>
                  <a:cubicBezTo>
                    <a:pt x="1013" y="1852"/>
                    <a:pt x="1013" y="1843"/>
                    <a:pt x="953" y="1827"/>
                  </a:cubicBezTo>
                  <a:cubicBezTo>
                    <a:pt x="953" y="1826"/>
                    <a:pt x="953" y="1826"/>
                    <a:pt x="955" y="1826"/>
                  </a:cubicBezTo>
                  <a:cubicBezTo>
                    <a:pt x="959" y="1826"/>
                    <a:pt x="971" y="1829"/>
                    <a:pt x="1013" y="1840"/>
                  </a:cubicBezTo>
                  <a:cubicBezTo>
                    <a:pt x="1065" y="1855"/>
                    <a:pt x="1094" y="1862"/>
                    <a:pt x="1101" y="1862"/>
                  </a:cubicBezTo>
                  <a:cubicBezTo>
                    <a:pt x="1109" y="1862"/>
                    <a:pt x="1081" y="1850"/>
                    <a:pt x="1016" y="1827"/>
                  </a:cubicBezTo>
                  <a:cubicBezTo>
                    <a:pt x="981" y="1818"/>
                    <a:pt x="967" y="1813"/>
                    <a:pt x="972" y="1813"/>
                  </a:cubicBezTo>
                  <a:cubicBezTo>
                    <a:pt x="976" y="1813"/>
                    <a:pt x="991" y="1816"/>
                    <a:pt x="1016" y="1821"/>
                  </a:cubicBezTo>
                  <a:cubicBezTo>
                    <a:pt x="1016" y="1821"/>
                    <a:pt x="1016" y="1818"/>
                    <a:pt x="959" y="1799"/>
                  </a:cubicBezTo>
                  <a:cubicBezTo>
                    <a:pt x="925" y="1787"/>
                    <a:pt x="911" y="1781"/>
                    <a:pt x="915" y="1781"/>
                  </a:cubicBezTo>
                  <a:cubicBezTo>
                    <a:pt x="919" y="1781"/>
                    <a:pt x="934" y="1784"/>
                    <a:pt x="959" y="1790"/>
                  </a:cubicBezTo>
                  <a:cubicBezTo>
                    <a:pt x="996" y="1801"/>
                    <a:pt x="1010" y="1805"/>
                    <a:pt x="1016" y="1805"/>
                  </a:cubicBezTo>
                  <a:cubicBezTo>
                    <a:pt x="1019" y="1805"/>
                    <a:pt x="1019" y="1803"/>
                    <a:pt x="1019" y="1802"/>
                  </a:cubicBezTo>
                  <a:cubicBezTo>
                    <a:pt x="970" y="1782"/>
                    <a:pt x="966" y="1753"/>
                    <a:pt x="997" y="1753"/>
                  </a:cubicBezTo>
                  <a:cubicBezTo>
                    <a:pt x="1005" y="1753"/>
                    <a:pt x="1014" y="1755"/>
                    <a:pt x="1025" y="1758"/>
                  </a:cubicBezTo>
                  <a:cubicBezTo>
                    <a:pt x="966" y="1733"/>
                    <a:pt x="966" y="1733"/>
                    <a:pt x="966" y="1730"/>
                  </a:cubicBezTo>
                  <a:lnTo>
                    <a:pt x="966" y="1730"/>
                  </a:lnTo>
                  <a:cubicBezTo>
                    <a:pt x="1008" y="1745"/>
                    <a:pt x="1028" y="1751"/>
                    <a:pt x="1031" y="1751"/>
                  </a:cubicBezTo>
                  <a:cubicBezTo>
                    <a:pt x="1036" y="1751"/>
                    <a:pt x="986" y="1731"/>
                    <a:pt x="909" y="1705"/>
                  </a:cubicBezTo>
                  <a:lnTo>
                    <a:pt x="909" y="1708"/>
                  </a:lnTo>
                  <a:lnTo>
                    <a:pt x="909" y="1711"/>
                  </a:lnTo>
                  <a:cubicBezTo>
                    <a:pt x="849" y="1691"/>
                    <a:pt x="819" y="1677"/>
                    <a:pt x="828" y="1677"/>
                  </a:cubicBezTo>
                  <a:cubicBezTo>
                    <a:pt x="836" y="1677"/>
                    <a:pt x="881" y="1690"/>
                    <a:pt x="969" y="1721"/>
                  </a:cubicBezTo>
                  <a:cubicBezTo>
                    <a:pt x="1026" y="1740"/>
                    <a:pt x="1056" y="1751"/>
                    <a:pt x="1058" y="1751"/>
                  </a:cubicBezTo>
                  <a:cubicBezTo>
                    <a:pt x="1060" y="1751"/>
                    <a:pt x="1030" y="1739"/>
                    <a:pt x="969" y="1714"/>
                  </a:cubicBezTo>
                  <a:cubicBezTo>
                    <a:pt x="906" y="1691"/>
                    <a:pt x="877" y="1679"/>
                    <a:pt x="883" y="1679"/>
                  </a:cubicBezTo>
                  <a:cubicBezTo>
                    <a:pt x="887" y="1679"/>
                    <a:pt x="917" y="1688"/>
                    <a:pt x="972" y="1705"/>
                  </a:cubicBezTo>
                  <a:cubicBezTo>
                    <a:pt x="1029" y="1727"/>
                    <a:pt x="1058" y="1738"/>
                    <a:pt x="1059" y="1738"/>
                  </a:cubicBezTo>
                  <a:cubicBezTo>
                    <a:pt x="1060" y="1738"/>
                    <a:pt x="1031" y="1726"/>
                    <a:pt x="972" y="1702"/>
                  </a:cubicBezTo>
                  <a:cubicBezTo>
                    <a:pt x="831" y="1647"/>
                    <a:pt x="753" y="1612"/>
                    <a:pt x="765" y="1612"/>
                  </a:cubicBezTo>
                  <a:cubicBezTo>
                    <a:pt x="772" y="1612"/>
                    <a:pt x="820" y="1628"/>
                    <a:pt x="915" y="1664"/>
                  </a:cubicBezTo>
                  <a:cubicBezTo>
                    <a:pt x="1031" y="1708"/>
                    <a:pt x="1091" y="1727"/>
                    <a:pt x="1091" y="1727"/>
                  </a:cubicBezTo>
                  <a:cubicBezTo>
                    <a:pt x="1053" y="1708"/>
                    <a:pt x="1016" y="1693"/>
                    <a:pt x="975" y="1677"/>
                  </a:cubicBezTo>
                  <a:cubicBezTo>
                    <a:pt x="912" y="1655"/>
                    <a:pt x="882" y="1644"/>
                    <a:pt x="886" y="1644"/>
                  </a:cubicBezTo>
                  <a:cubicBezTo>
                    <a:pt x="889" y="1644"/>
                    <a:pt x="919" y="1653"/>
                    <a:pt x="975" y="1671"/>
                  </a:cubicBezTo>
                  <a:cubicBezTo>
                    <a:pt x="1062" y="1701"/>
                    <a:pt x="1107" y="1715"/>
                    <a:pt x="1116" y="1715"/>
                  </a:cubicBezTo>
                  <a:cubicBezTo>
                    <a:pt x="1126" y="1715"/>
                    <a:pt x="1097" y="1700"/>
                    <a:pt x="1038" y="1671"/>
                  </a:cubicBezTo>
                  <a:cubicBezTo>
                    <a:pt x="974" y="1638"/>
                    <a:pt x="945" y="1619"/>
                    <a:pt x="952" y="1619"/>
                  </a:cubicBezTo>
                  <a:cubicBezTo>
                    <a:pt x="958" y="1619"/>
                    <a:pt x="987" y="1631"/>
                    <a:pt x="1041" y="1658"/>
                  </a:cubicBezTo>
                  <a:cubicBezTo>
                    <a:pt x="1107" y="1690"/>
                    <a:pt x="1136" y="1704"/>
                    <a:pt x="1137" y="1704"/>
                  </a:cubicBezTo>
                  <a:cubicBezTo>
                    <a:pt x="1138" y="1704"/>
                    <a:pt x="1124" y="1696"/>
                    <a:pt x="1100" y="1683"/>
                  </a:cubicBezTo>
                  <a:cubicBezTo>
                    <a:pt x="1100" y="1677"/>
                    <a:pt x="1100" y="1674"/>
                    <a:pt x="1100" y="1671"/>
                  </a:cubicBezTo>
                  <a:cubicBezTo>
                    <a:pt x="1063" y="1649"/>
                    <a:pt x="1025" y="1630"/>
                    <a:pt x="984" y="1611"/>
                  </a:cubicBezTo>
                  <a:lnTo>
                    <a:pt x="984" y="1611"/>
                  </a:lnTo>
                  <a:cubicBezTo>
                    <a:pt x="1053" y="1640"/>
                    <a:pt x="1102" y="1659"/>
                    <a:pt x="1108" y="1659"/>
                  </a:cubicBezTo>
                  <a:cubicBezTo>
                    <a:pt x="1113" y="1659"/>
                    <a:pt x="1094" y="1649"/>
                    <a:pt x="1044" y="1624"/>
                  </a:cubicBezTo>
                  <a:cubicBezTo>
                    <a:pt x="1047" y="1620"/>
                    <a:pt x="1047" y="1617"/>
                    <a:pt x="1047" y="1617"/>
                  </a:cubicBezTo>
                  <a:cubicBezTo>
                    <a:pt x="1047" y="1614"/>
                    <a:pt x="1047" y="1614"/>
                    <a:pt x="987" y="1586"/>
                  </a:cubicBezTo>
                  <a:cubicBezTo>
                    <a:pt x="967" y="1575"/>
                    <a:pt x="961" y="1571"/>
                    <a:pt x="963" y="1571"/>
                  </a:cubicBezTo>
                  <a:cubicBezTo>
                    <a:pt x="968" y="1571"/>
                    <a:pt x="1008" y="1587"/>
                    <a:pt x="1047" y="1602"/>
                  </a:cubicBezTo>
                  <a:cubicBezTo>
                    <a:pt x="1088" y="1619"/>
                    <a:pt x="1129" y="1636"/>
                    <a:pt x="1132" y="1636"/>
                  </a:cubicBezTo>
                  <a:cubicBezTo>
                    <a:pt x="1134" y="1636"/>
                    <a:pt x="1127" y="1632"/>
                    <a:pt x="1110" y="1624"/>
                  </a:cubicBezTo>
                  <a:cubicBezTo>
                    <a:pt x="1050" y="1599"/>
                    <a:pt x="991" y="1564"/>
                    <a:pt x="931" y="1533"/>
                  </a:cubicBezTo>
                  <a:cubicBezTo>
                    <a:pt x="913" y="1523"/>
                    <a:pt x="907" y="1518"/>
                    <a:pt x="909" y="1518"/>
                  </a:cubicBezTo>
                  <a:cubicBezTo>
                    <a:pt x="913" y="1518"/>
                    <a:pt x="953" y="1537"/>
                    <a:pt x="991" y="1558"/>
                  </a:cubicBezTo>
                  <a:cubicBezTo>
                    <a:pt x="1031" y="1577"/>
                    <a:pt x="1069" y="1592"/>
                    <a:pt x="1110" y="1608"/>
                  </a:cubicBezTo>
                  <a:cubicBezTo>
                    <a:pt x="1113" y="1605"/>
                    <a:pt x="1113" y="1599"/>
                    <a:pt x="1053" y="1570"/>
                  </a:cubicBezTo>
                  <a:cubicBezTo>
                    <a:pt x="1015" y="1552"/>
                    <a:pt x="1002" y="1538"/>
                    <a:pt x="1015" y="1538"/>
                  </a:cubicBezTo>
                  <a:cubicBezTo>
                    <a:pt x="1022" y="1538"/>
                    <a:pt x="1036" y="1542"/>
                    <a:pt x="1056" y="1551"/>
                  </a:cubicBezTo>
                  <a:lnTo>
                    <a:pt x="1056" y="1545"/>
                  </a:lnTo>
                  <a:cubicBezTo>
                    <a:pt x="1056" y="1542"/>
                    <a:pt x="1000" y="1508"/>
                    <a:pt x="1000" y="1504"/>
                  </a:cubicBezTo>
                  <a:cubicBezTo>
                    <a:pt x="981" y="1492"/>
                    <a:pt x="962" y="1479"/>
                    <a:pt x="940" y="1470"/>
                  </a:cubicBezTo>
                  <a:cubicBezTo>
                    <a:pt x="940" y="1469"/>
                    <a:pt x="941" y="1468"/>
                    <a:pt x="943" y="1468"/>
                  </a:cubicBezTo>
                  <a:cubicBezTo>
                    <a:pt x="947" y="1468"/>
                    <a:pt x="961" y="1473"/>
                    <a:pt x="1000" y="1495"/>
                  </a:cubicBezTo>
                  <a:cubicBezTo>
                    <a:pt x="940" y="1461"/>
                    <a:pt x="911" y="1444"/>
                    <a:pt x="914" y="1444"/>
                  </a:cubicBezTo>
                  <a:lnTo>
                    <a:pt x="914" y="1444"/>
                  </a:lnTo>
                  <a:cubicBezTo>
                    <a:pt x="916" y="1444"/>
                    <a:pt x="946" y="1459"/>
                    <a:pt x="1003" y="1489"/>
                  </a:cubicBezTo>
                  <a:cubicBezTo>
                    <a:pt x="1060" y="1520"/>
                    <a:pt x="1089" y="1535"/>
                    <a:pt x="1090" y="1535"/>
                  </a:cubicBezTo>
                  <a:cubicBezTo>
                    <a:pt x="1091" y="1535"/>
                    <a:pt x="1062" y="1519"/>
                    <a:pt x="1003" y="1486"/>
                  </a:cubicBezTo>
                  <a:cubicBezTo>
                    <a:pt x="971" y="1467"/>
                    <a:pt x="956" y="1458"/>
                    <a:pt x="959" y="1458"/>
                  </a:cubicBezTo>
                  <a:cubicBezTo>
                    <a:pt x="961" y="1458"/>
                    <a:pt x="976" y="1465"/>
                    <a:pt x="1003" y="1479"/>
                  </a:cubicBezTo>
                  <a:cubicBezTo>
                    <a:pt x="1031" y="1494"/>
                    <a:pt x="1046" y="1501"/>
                    <a:pt x="1048" y="1501"/>
                  </a:cubicBezTo>
                  <a:cubicBezTo>
                    <a:pt x="1049" y="1501"/>
                    <a:pt x="1034" y="1493"/>
                    <a:pt x="1003" y="1476"/>
                  </a:cubicBezTo>
                  <a:cubicBezTo>
                    <a:pt x="928" y="1432"/>
                    <a:pt x="877" y="1399"/>
                    <a:pt x="882" y="1399"/>
                  </a:cubicBezTo>
                  <a:cubicBezTo>
                    <a:pt x="885" y="1399"/>
                    <a:pt x="904" y="1409"/>
                    <a:pt x="947" y="1432"/>
                  </a:cubicBezTo>
                  <a:cubicBezTo>
                    <a:pt x="947" y="1432"/>
                    <a:pt x="947" y="1429"/>
                    <a:pt x="887" y="1392"/>
                  </a:cubicBezTo>
                  <a:cubicBezTo>
                    <a:pt x="829" y="1357"/>
                    <a:pt x="800" y="1340"/>
                    <a:pt x="801" y="1340"/>
                  </a:cubicBezTo>
                  <a:lnTo>
                    <a:pt x="801" y="1340"/>
                  </a:lnTo>
                  <a:cubicBezTo>
                    <a:pt x="802" y="1340"/>
                    <a:pt x="831" y="1356"/>
                    <a:pt x="890" y="1389"/>
                  </a:cubicBezTo>
                  <a:cubicBezTo>
                    <a:pt x="946" y="1418"/>
                    <a:pt x="975" y="1433"/>
                    <a:pt x="978" y="1433"/>
                  </a:cubicBezTo>
                  <a:cubicBezTo>
                    <a:pt x="982" y="1433"/>
                    <a:pt x="953" y="1415"/>
                    <a:pt x="890" y="1379"/>
                  </a:cubicBezTo>
                  <a:cubicBezTo>
                    <a:pt x="890" y="1379"/>
                    <a:pt x="861" y="1360"/>
                    <a:pt x="864" y="1360"/>
                  </a:cubicBezTo>
                  <a:cubicBezTo>
                    <a:pt x="866" y="1360"/>
                    <a:pt x="873" y="1364"/>
                    <a:pt x="890" y="1373"/>
                  </a:cubicBezTo>
                  <a:cubicBezTo>
                    <a:pt x="920" y="1385"/>
                    <a:pt x="950" y="1396"/>
                    <a:pt x="958" y="1396"/>
                  </a:cubicBezTo>
                  <a:cubicBezTo>
                    <a:pt x="968" y="1396"/>
                    <a:pt x="954" y="1384"/>
                    <a:pt x="893" y="1351"/>
                  </a:cubicBezTo>
                  <a:lnTo>
                    <a:pt x="893" y="1342"/>
                  </a:lnTo>
                  <a:cubicBezTo>
                    <a:pt x="921" y="1355"/>
                    <a:pt x="937" y="1363"/>
                    <a:pt x="940" y="1363"/>
                  </a:cubicBezTo>
                  <a:cubicBezTo>
                    <a:pt x="944" y="1363"/>
                    <a:pt x="930" y="1352"/>
                    <a:pt x="897" y="1329"/>
                  </a:cubicBezTo>
                  <a:lnTo>
                    <a:pt x="868" y="1311"/>
                  </a:lnTo>
                  <a:lnTo>
                    <a:pt x="868" y="1311"/>
                  </a:lnTo>
                  <a:cubicBezTo>
                    <a:pt x="896" y="1328"/>
                    <a:pt x="926" y="1343"/>
                    <a:pt x="956" y="1357"/>
                  </a:cubicBezTo>
                  <a:cubicBezTo>
                    <a:pt x="956" y="1354"/>
                    <a:pt x="956" y="1354"/>
                    <a:pt x="900" y="1316"/>
                  </a:cubicBezTo>
                  <a:cubicBezTo>
                    <a:pt x="840" y="1285"/>
                    <a:pt x="840" y="1282"/>
                    <a:pt x="840" y="1279"/>
                  </a:cubicBezTo>
                  <a:lnTo>
                    <a:pt x="840" y="1279"/>
                  </a:lnTo>
                  <a:cubicBezTo>
                    <a:pt x="881" y="1298"/>
                    <a:pt x="922" y="1320"/>
                    <a:pt x="959" y="1345"/>
                  </a:cubicBezTo>
                  <a:lnTo>
                    <a:pt x="959" y="1342"/>
                  </a:lnTo>
                  <a:cubicBezTo>
                    <a:pt x="888" y="1296"/>
                    <a:pt x="859" y="1277"/>
                    <a:pt x="861" y="1277"/>
                  </a:cubicBezTo>
                  <a:lnTo>
                    <a:pt x="861" y="1277"/>
                  </a:lnTo>
                  <a:cubicBezTo>
                    <a:pt x="862" y="1277"/>
                    <a:pt x="876" y="1286"/>
                    <a:pt x="900" y="1301"/>
                  </a:cubicBezTo>
                  <a:cubicBezTo>
                    <a:pt x="942" y="1325"/>
                    <a:pt x="954" y="1331"/>
                    <a:pt x="958" y="1331"/>
                  </a:cubicBezTo>
                  <a:cubicBezTo>
                    <a:pt x="959" y="1331"/>
                    <a:pt x="959" y="1330"/>
                    <a:pt x="959" y="1329"/>
                  </a:cubicBezTo>
                  <a:cubicBezTo>
                    <a:pt x="940" y="1316"/>
                    <a:pt x="934" y="1312"/>
                    <a:pt x="935" y="1312"/>
                  </a:cubicBezTo>
                  <a:lnTo>
                    <a:pt x="935" y="1312"/>
                  </a:lnTo>
                  <a:cubicBezTo>
                    <a:pt x="937" y="1312"/>
                    <a:pt x="961" y="1327"/>
                    <a:pt x="959" y="1329"/>
                  </a:cubicBezTo>
                  <a:lnTo>
                    <a:pt x="1019" y="1367"/>
                  </a:lnTo>
                  <a:cubicBezTo>
                    <a:pt x="1035" y="1376"/>
                    <a:pt x="1043" y="1380"/>
                    <a:pt x="1043" y="1380"/>
                  </a:cubicBezTo>
                  <a:cubicBezTo>
                    <a:pt x="1046" y="1380"/>
                    <a:pt x="1003" y="1353"/>
                    <a:pt x="962" y="1326"/>
                  </a:cubicBezTo>
                  <a:cubicBezTo>
                    <a:pt x="962" y="1326"/>
                    <a:pt x="962" y="1323"/>
                    <a:pt x="962" y="1320"/>
                  </a:cubicBezTo>
                  <a:cubicBezTo>
                    <a:pt x="962" y="1316"/>
                    <a:pt x="962" y="1313"/>
                    <a:pt x="903" y="1279"/>
                  </a:cubicBezTo>
                  <a:cubicBezTo>
                    <a:pt x="862" y="1254"/>
                    <a:pt x="825" y="1229"/>
                    <a:pt x="787" y="1201"/>
                  </a:cubicBezTo>
                  <a:lnTo>
                    <a:pt x="787" y="1201"/>
                  </a:lnTo>
                  <a:cubicBezTo>
                    <a:pt x="825" y="1226"/>
                    <a:pt x="862" y="1251"/>
                    <a:pt x="903" y="1273"/>
                  </a:cubicBezTo>
                  <a:cubicBezTo>
                    <a:pt x="925" y="1282"/>
                    <a:pt x="944" y="1295"/>
                    <a:pt x="962" y="1307"/>
                  </a:cubicBezTo>
                  <a:cubicBezTo>
                    <a:pt x="1009" y="1338"/>
                    <a:pt x="1029" y="1349"/>
                    <a:pt x="1032" y="1349"/>
                  </a:cubicBezTo>
                  <a:cubicBezTo>
                    <a:pt x="1037" y="1349"/>
                    <a:pt x="1002" y="1321"/>
                    <a:pt x="966" y="1295"/>
                  </a:cubicBezTo>
                  <a:cubicBezTo>
                    <a:pt x="905" y="1252"/>
                    <a:pt x="876" y="1230"/>
                    <a:pt x="879" y="1230"/>
                  </a:cubicBezTo>
                  <a:lnTo>
                    <a:pt x="879" y="1230"/>
                  </a:lnTo>
                  <a:cubicBezTo>
                    <a:pt x="881" y="1230"/>
                    <a:pt x="910" y="1248"/>
                    <a:pt x="966" y="1285"/>
                  </a:cubicBezTo>
                  <a:cubicBezTo>
                    <a:pt x="998" y="1306"/>
                    <a:pt x="1013" y="1316"/>
                    <a:pt x="1014" y="1316"/>
                  </a:cubicBezTo>
                  <a:cubicBezTo>
                    <a:pt x="1017" y="1316"/>
                    <a:pt x="920" y="1249"/>
                    <a:pt x="790" y="1160"/>
                  </a:cubicBezTo>
                  <a:lnTo>
                    <a:pt x="615" y="1034"/>
                  </a:lnTo>
                  <a:lnTo>
                    <a:pt x="615" y="1034"/>
                  </a:lnTo>
                  <a:lnTo>
                    <a:pt x="790" y="1154"/>
                  </a:lnTo>
                  <a:cubicBezTo>
                    <a:pt x="926" y="1243"/>
                    <a:pt x="985" y="1281"/>
                    <a:pt x="988" y="1281"/>
                  </a:cubicBezTo>
                  <a:cubicBezTo>
                    <a:pt x="990" y="1281"/>
                    <a:pt x="962" y="1260"/>
                    <a:pt x="912" y="1222"/>
                  </a:cubicBezTo>
                  <a:cubicBezTo>
                    <a:pt x="881" y="1198"/>
                    <a:pt x="867" y="1186"/>
                    <a:pt x="868" y="1186"/>
                  </a:cubicBezTo>
                  <a:lnTo>
                    <a:pt x="868" y="1186"/>
                  </a:lnTo>
                  <a:cubicBezTo>
                    <a:pt x="869" y="1186"/>
                    <a:pt x="884" y="1197"/>
                    <a:pt x="912" y="1216"/>
                  </a:cubicBezTo>
                  <a:cubicBezTo>
                    <a:pt x="950" y="1242"/>
                    <a:pt x="964" y="1250"/>
                    <a:pt x="969" y="1250"/>
                  </a:cubicBezTo>
                  <a:cubicBezTo>
                    <a:pt x="972" y="1250"/>
                    <a:pt x="972" y="1248"/>
                    <a:pt x="972" y="1244"/>
                  </a:cubicBezTo>
                  <a:cubicBezTo>
                    <a:pt x="975" y="1235"/>
                    <a:pt x="975" y="1232"/>
                    <a:pt x="915" y="1191"/>
                  </a:cubicBezTo>
                  <a:cubicBezTo>
                    <a:pt x="915" y="1191"/>
                    <a:pt x="915" y="1188"/>
                    <a:pt x="915" y="1185"/>
                  </a:cubicBezTo>
                  <a:cubicBezTo>
                    <a:pt x="958" y="1214"/>
                    <a:pt x="978" y="1226"/>
                    <a:pt x="981" y="1226"/>
                  </a:cubicBezTo>
                  <a:cubicBezTo>
                    <a:pt x="986" y="1226"/>
                    <a:pt x="935" y="1187"/>
                    <a:pt x="859" y="1135"/>
                  </a:cubicBezTo>
                  <a:cubicBezTo>
                    <a:pt x="859" y="1135"/>
                    <a:pt x="859" y="1132"/>
                    <a:pt x="859" y="1128"/>
                  </a:cubicBezTo>
                  <a:lnTo>
                    <a:pt x="919" y="1172"/>
                  </a:lnTo>
                  <a:cubicBezTo>
                    <a:pt x="950" y="1194"/>
                    <a:pt x="965" y="1202"/>
                    <a:pt x="972" y="1202"/>
                  </a:cubicBezTo>
                  <a:cubicBezTo>
                    <a:pt x="979" y="1202"/>
                    <a:pt x="980" y="1195"/>
                    <a:pt x="981" y="1185"/>
                  </a:cubicBezTo>
                  <a:cubicBezTo>
                    <a:pt x="984" y="1157"/>
                    <a:pt x="987" y="1154"/>
                    <a:pt x="868" y="1066"/>
                  </a:cubicBezTo>
                  <a:cubicBezTo>
                    <a:pt x="806" y="1017"/>
                    <a:pt x="777" y="992"/>
                    <a:pt x="780" y="992"/>
                  </a:cubicBezTo>
                  <a:lnTo>
                    <a:pt x="780" y="992"/>
                  </a:lnTo>
                  <a:cubicBezTo>
                    <a:pt x="783" y="992"/>
                    <a:pt x="813" y="1013"/>
                    <a:pt x="868" y="1056"/>
                  </a:cubicBezTo>
                  <a:cubicBezTo>
                    <a:pt x="910" y="1089"/>
                    <a:pt x="951" y="1120"/>
                    <a:pt x="953" y="1120"/>
                  </a:cubicBezTo>
                  <a:cubicBezTo>
                    <a:pt x="953" y="1120"/>
                    <a:pt x="946" y="1114"/>
                    <a:pt x="928" y="1100"/>
                  </a:cubicBezTo>
                  <a:cubicBezTo>
                    <a:pt x="928" y="1100"/>
                    <a:pt x="928" y="1100"/>
                    <a:pt x="929" y="1100"/>
                  </a:cubicBezTo>
                  <a:cubicBezTo>
                    <a:pt x="932" y="1100"/>
                    <a:pt x="944" y="1104"/>
                    <a:pt x="987" y="1138"/>
                  </a:cubicBezTo>
                  <a:cubicBezTo>
                    <a:pt x="1036" y="1171"/>
                    <a:pt x="1055" y="1184"/>
                    <a:pt x="1058" y="1184"/>
                  </a:cubicBezTo>
                  <a:cubicBezTo>
                    <a:pt x="1063" y="1184"/>
                    <a:pt x="1027" y="1154"/>
                    <a:pt x="991" y="1125"/>
                  </a:cubicBezTo>
                  <a:cubicBezTo>
                    <a:pt x="939" y="1086"/>
                    <a:pt x="921" y="1072"/>
                    <a:pt x="922" y="1072"/>
                  </a:cubicBezTo>
                  <a:lnTo>
                    <a:pt x="922" y="1072"/>
                  </a:lnTo>
                  <a:cubicBezTo>
                    <a:pt x="923" y="1072"/>
                    <a:pt x="957" y="1097"/>
                    <a:pt x="991" y="1122"/>
                  </a:cubicBezTo>
                  <a:cubicBezTo>
                    <a:pt x="1032" y="1153"/>
                    <a:pt x="1073" y="1183"/>
                    <a:pt x="1075" y="1183"/>
                  </a:cubicBezTo>
                  <a:cubicBezTo>
                    <a:pt x="1075" y="1183"/>
                    <a:pt x="1068" y="1177"/>
                    <a:pt x="1050" y="1163"/>
                  </a:cubicBezTo>
                  <a:cubicBezTo>
                    <a:pt x="1015" y="1132"/>
                    <a:pt x="980" y="1094"/>
                    <a:pt x="986" y="1094"/>
                  </a:cubicBezTo>
                  <a:cubicBezTo>
                    <a:pt x="991" y="1094"/>
                    <a:pt x="1010" y="1108"/>
                    <a:pt x="1053" y="1144"/>
                  </a:cubicBezTo>
                  <a:cubicBezTo>
                    <a:pt x="1053" y="1144"/>
                    <a:pt x="1053" y="1141"/>
                    <a:pt x="1056" y="1138"/>
                  </a:cubicBezTo>
                  <a:cubicBezTo>
                    <a:pt x="997" y="1091"/>
                    <a:pt x="997" y="1085"/>
                    <a:pt x="997" y="1078"/>
                  </a:cubicBezTo>
                  <a:cubicBezTo>
                    <a:pt x="998" y="1076"/>
                    <a:pt x="998" y="1075"/>
                    <a:pt x="1000" y="1075"/>
                  </a:cubicBezTo>
                  <a:cubicBezTo>
                    <a:pt x="1005" y="1075"/>
                    <a:pt x="1018" y="1084"/>
                    <a:pt x="1060" y="1119"/>
                  </a:cubicBezTo>
                  <a:cubicBezTo>
                    <a:pt x="1087" y="1145"/>
                    <a:pt x="1101" y="1157"/>
                    <a:pt x="1102" y="1157"/>
                  </a:cubicBezTo>
                  <a:cubicBezTo>
                    <a:pt x="1103" y="1157"/>
                    <a:pt x="1089" y="1142"/>
                    <a:pt x="1060" y="1113"/>
                  </a:cubicBezTo>
                  <a:cubicBezTo>
                    <a:pt x="1056" y="1113"/>
                    <a:pt x="947" y="1009"/>
                    <a:pt x="944" y="1006"/>
                  </a:cubicBezTo>
                  <a:cubicBezTo>
                    <a:pt x="900" y="972"/>
                    <a:pt x="862" y="937"/>
                    <a:pt x="825" y="900"/>
                  </a:cubicBezTo>
                  <a:lnTo>
                    <a:pt x="825" y="900"/>
                  </a:lnTo>
                  <a:lnTo>
                    <a:pt x="884" y="950"/>
                  </a:lnTo>
                  <a:lnTo>
                    <a:pt x="1003" y="1050"/>
                  </a:lnTo>
                  <a:cubicBezTo>
                    <a:pt x="1003" y="1047"/>
                    <a:pt x="1003" y="1044"/>
                    <a:pt x="944" y="994"/>
                  </a:cubicBezTo>
                  <a:lnTo>
                    <a:pt x="944" y="994"/>
                  </a:lnTo>
                  <a:cubicBezTo>
                    <a:pt x="988" y="1029"/>
                    <a:pt x="999" y="1036"/>
                    <a:pt x="1004" y="1036"/>
                  </a:cubicBezTo>
                  <a:cubicBezTo>
                    <a:pt x="1005" y="1036"/>
                    <a:pt x="1006" y="1035"/>
                    <a:pt x="1006" y="1034"/>
                  </a:cubicBezTo>
                  <a:cubicBezTo>
                    <a:pt x="1006" y="1028"/>
                    <a:pt x="1006" y="1022"/>
                    <a:pt x="947" y="969"/>
                  </a:cubicBezTo>
                  <a:lnTo>
                    <a:pt x="947" y="969"/>
                  </a:lnTo>
                  <a:cubicBezTo>
                    <a:pt x="1001" y="1014"/>
                    <a:pt x="1031" y="1036"/>
                    <a:pt x="1037" y="1036"/>
                  </a:cubicBezTo>
                  <a:cubicBezTo>
                    <a:pt x="1044" y="1036"/>
                    <a:pt x="1017" y="1004"/>
                    <a:pt x="953" y="944"/>
                  </a:cubicBezTo>
                  <a:cubicBezTo>
                    <a:pt x="922" y="916"/>
                    <a:pt x="907" y="902"/>
                    <a:pt x="908" y="902"/>
                  </a:cubicBezTo>
                  <a:lnTo>
                    <a:pt x="908" y="902"/>
                  </a:lnTo>
                  <a:cubicBezTo>
                    <a:pt x="910" y="902"/>
                    <a:pt x="925" y="913"/>
                    <a:pt x="953" y="937"/>
                  </a:cubicBezTo>
                  <a:cubicBezTo>
                    <a:pt x="982" y="962"/>
                    <a:pt x="997" y="974"/>
                    <a:pt x="998" y="974"/>
                  </a:cubicBezTo>
                  <a:cubicBezTo>
                    <a:pt x="999" y="974"/>
                    <a:pt x="984" y="960"/>
                    <a:pt x="953" y="931"/>
                  </a:cubicBezTo>
                  <a:cubicBezTo>
                    <a:pt x="934" y="913"/>
                    <a:pt x="927" y="906"/>
                    <a:pt x="928" y="906"/>
                  </a:cubicBezTo>
                  <a:lnTo>
                    <a:pt x="928" y="906"/>
                  </a:lnTo>
                  <a:cubicBezTo>
                    <a:pt x="931" y="906"/>
                    <a:pt x="972" y="941"/>
                    <a:pt x="1013" y="978"/>
                  </a:cubicBezTo>
                  <a:cubicBezTo>
                    <a:pt x="1080" y="1036"/>
                    <a:pt x="1109" y="1061"/>
                    <a:pt x="1112" y="1061"/>
                  </a:cubicBezTo>
                  <a:cubicBezTo>
                    <a:pt x="1114" y="1061"/>
                    <a:pt x="1100" y="1046"/>
                    <a:pt x="1075" y="1022"/>
                  </a:cubicBezTo>
                  <a:cubicBezTo>
                    <a:pt x="1016" y="962"/>
                    <a:pt x="1016" y="956"/>
                    <a:pt x="1019" y="953"/>
                  </a:cubicBezTo>
                  <a:cubicBezTo>
                    <a:pt x="981" y="912"/>
                    <a:pt x="940" y="875"/>
                    <a:pt x="900" y="837"/>
                  </a:cubicBezTo>
                  <a:lnTo>
                    <a:pt x="838" y="777"/>
                  </a:lnTo>
                  <a:lnTo>
                    <a:pt x="838" y="777"/>
                  </a:lnTo>
                  <a:cubicBezTo>
                    <a:pt x="858" y="796"/>
                    <a:pt x="879" y="813"/>
                    <a:pt x="900" y="831"/>
                  </a:cubicBezTo>
                  <a:cubicBezTo>
                    <a:pt x="943" y="869"/>
                    <a:pt x="956" y="877"/>
                    <a:pt x="961" y="877"/>
                  </a:cubicBezTo>
                  <a:cubicBezTo>
                    <a:pt x="962" y="877"/>
                    <a:pt x="962" y="875"/>
                    <a:pt x="962" y="875"/>
                  </a:cubicBezTo>
                  <a:cubicBezTo>
                    <a:pt x="962" y="871"/>
                    <a:pt x="962" y="868"/>
                    <a:pt x="962" y="865"/>
                  </a:cubicBezTo>
                  <a:cubicBezTo>
                    <a:pt x="991" y="887"/>
                    <a:pt x="1007" y="898"/>
                    <a:pt x="1009" y="898"/>
                  </a:cubicBezTo>
                  <a:cubicBezTo>
                    <a:pt x="1012" y="898"/>
                    <a:pt x="998" y="883"/>
                    <a:pt x="966" y="853"/>
                  </a:cubicBezTo>
                  <a:lnTo>
                    <a:pt x="906" y="796"/>
                  </a:lnTo>
                  <a:lnTo>
                    <a:pt x="906" y="796"/>
                  </a:lnTo>
                  <a:cubicBezTo>
                    <a:pt x="957" y="843"/>
                    <a:pt x="987" y="865"/>
                    <a:pt x="995" y="865"/>
                  </a:cubicBezTo>
                  <a:cubicBezTo>
                    <a:pt x="1006" y="865"/>
                    <a:pt x="979" y="826"/>
                    <a:pt x="912" y="756"/>
                  </a:cubicBezTo>
                  <a:lnTo>
                    <a:pt x="912" y="756"/>
                  </a:lnTo>
                  <a:lnTo>
                    <a:pt x="972" y="815"/>
                  </a:lnTo>
                  <a:cubicBezTo>
                    <a:pt x="1028" y="871"/>
                    <a:pt x="1031" y="875"/>
                    <a:pt x="1041" y="875"/>
                  </a:cubicBezTo>
                  <a:cubicBezTo>
                    <a:pt x="1044" y="875"/>
                    <a:pt x="1000" y="818"/>
                    <a:pt x="1013" y="818"/>
                  </a:cubicBezTo>
                  <a:cubicBezTo>
                    <a:pt x="1015" y="819"/>
                    <a:pt x="1017" y="819"/>
                    <a:pt x="1019" y="819"/>
                  </a:cubicBezTo>
                  <a:cubicBezTo>
                    <a:pt x="1027" y="819"/>
                    <a:pt x="1027" y="810"/>
                    <a:pt x="981" y="762"/>
                  </a:cubicBezTo>
                  <a:cubicBezTo>
                    <a:pt x="984" y="762"/>
                    <a:pt x="984" y="762"/>
                    <a:pt x="1041" y="821"/>
                  </a:cubicBezTo>
                  <a:cubicBezTo>
                    <a:pt x="1094" y="881"/>
                    <a:pt x="1097" y="881"/>
                    <a:pt x="1100" y="881"/>
                  </a:cubicBezTo>
                  <a:cubicBezTo>
                    <a:pt x="1103" y="881"/>
                    <a:pt x="1047" y="824"/>
                    <a:pt x="994" y="765"/>
                  </a:cubicBezTo>
                  <a:cubicBezTo>
                    <a:pt x="966" y="735"/>
                    <a:pt x="952" y="720"/>
                    <a:pt x="954" y="720"/>
                  </a:cubicBezTo>
                  <a:lnTo>
                    <a:pt x="954" y="720"/>
                  </a:lnTo>
                  <a:cubicBezTo>
                    <a:pt x="955" y="720"/>
                    <a:pt x="972" y="735"/>
                    <a:pt x="1003" y="765"/>
                  </a:cubicBezTo>
                  <a:cubicBezTo>
                    <a:pt x="1037" y="795"/>
                    <a:pt x="1057" y="811"/>
                    <a:pt x="1062" y="811"/>
                  </a:cubicBezTo>
                  <a:cubicBezTo>
                    <a:pt x="1066" y="811"/>
                    <a:pt x="1057" y="797"/>
                    <a:pt x="1034" y="768"/>
                  </a:cubicBezTo>
                  <a:cubicBezTo>
                    <a:pt x="1038" y="768"/>
                    <a:pt x="1044" y="771"/>
                    <a:pt x="1097" y="828"/>
                  </a:cubicBezTo>
                  <a:cubicBezTo>
                    <a:pt x="1130" y="862"/>
                    <a:pt x="1165" y="898"/>
                    <a:pt x="1169" y="898"/>
                  </a:cubicBezTo>
                  <a:cubicBezTo>
                    <a:pt x="1171" y="898"/>
                    <a:pt x="1158" y="880"/>
                    <a:pt x="1116" y="831"/>
                  </a:cubicBezTo>
                  <a:cubicBezTo>
                    <a:pt x="1119" y="831"/>
                    <a:pt x="1119" y="831"/>
                    <a:pt x="1172" y="890"/>
                  </a:cubicBezTo>
                  <a:cubicBezTo>
                    <a:pt x="1205" y="925"/>
                    <a:pt x="1236" y="959"/>
                    <a:pt x="1237" y="959"/>
                  </a:cubicBezTo>
                  <a:cubicBezTo>
                    <a:pt x="1238" y="959"/>
                    <a:pt x="1222" y="941"/>
                    <a:pt x="1179" y="890"/>
                  </a:cubicBezTo>
                  <a:cubicBezTo>
                    <a:pt x="1155" y="862"/>
                    <a:pt x="1147" y="848"/>
                    <a:pt x="1151" y="848"/>
                  </a:cubicBezTo>
                  <a:cubicBezTo>
                    <a:pt x="1155" y="848"/>
                    <a:pt x="1174" y="863"/>
                    <a:pt x="1204" y="893"/>
                  </a:cubicBezTo>
                  <a:cubicBezTo>
                    <a:pt x="1204" y="894"/>
                    <a:pt x="1205" y="894"/>
                    <a:pt x="1205" y="894"/>
                  </a:cubicBezTo>
                  <a:cubicBezTo>
                    <a:pt x="1206" y="894"/>
                    <a:pt x="1201" y="885"/>
                    <a:pt x="1160" y="837"/>
                  </a:cubicBezTo>
                  <a:lnTo>
                    <a:pt x="1107" y="777"/>
                  </a:lnTo>
                  <a:lnTo>
                    <a:pt x="1107" y="777"/>
                  </a:lnTo>
                  <a:cubicBezTo>
                    <a:pt x="1161" y="837"/>
                    <a:pt x="1188" y="867"/>
                    <a:pt x="1189" y="867"/>
                  </a:cubicBezTo>
                  <a:cubicBezTo>
                    <a:pt x="1190" y="867"/>
                    <a:pt x="1165" y="837"/>
                    <a:pt x="1116" y="777"/>
                  </a:cubicBezTo>
                  <a:cubicBezTo>
                    <a:pt x="1090" y="748"/>
                    <a:pt x="1077" y="734"/>
                    <a:pt x="1078" y="734"/>
                  </a:cubicBezTo>
                  <a:lnTo>
                    <a:pt x="1078" y="734"/>
                  </a:lnTo>
                  <a:cubicBezTo>
                    <a:pt x="1078" y="734"/>
                    <a:pt x="1092" y="749"/>
                    <a:pt x="1119" y="777"/>
                  </a:cubicBezTo>
                  <a:cubicBezTo>
                    <a:pt x="1138" y="799"/>
                    <a:pt x="1157" y="821"/>
                    <a:pt x="1179" y="840"/>
                  </a:cubicBezTo>
                  <a:cubicBezTo>
                    <a:pt x="1182" y="840"/>
                    <a:pt x="1147" y="784"/>
                    <a:pt x="1166" y="784"/>
                  </a:cubicBezTo>
                  <a:cubicBezTo>
                    <a:pt x="1173" y="784"/>
                    <a:pt x="1179" y="785"/>
                    <a:pt x="1184" y="785"/>
                  </a:cubicBezTo>
                  <a:cubicBezTo>
                    <a:pt x="1200" y="785"/>
                    <a:pt x="1199" y="777"/>
                    <a:pt x="1160" y="730"/>
                  </a:cubicBezTo>
                  <a:cubicBezTo>
                    <a:pt x="1138" y="701"/>
                    <a:pt x="1127" y="686"/>
                    <a:pt x="1128" y="686"/>
                  </a:cubicBezTo>
                  <a:lnTo>
                    <a:pt x="1128" y="686"/>
                  </a:lnTo>
                  <a:cubicBezTo>
                    <a:pt x="1129" y="686"/>
                    <a:pt x="1143" y="701"/>
                    <a:pt x="1169" y="730"/>
                  </a:cubicBezTo>
                  <a:cubicBezTo>
                    <a:pt x="1219" y="790"/>
                    <a:pt x="1223" y="790"/>
                    <a:pt x="1229" y="790"/>
                  </a:cubicBezTo>
                  <a:cubicBezTo>
                    <a:pt x="1232" y="793"/>
                    <a:pt x="1235" y="793"/>
                    <a:pt x="1282" y="853"/>
                  </a:cubicBezTo>
                  <a:cubicBezTo>
                    <a:pt x="1238" y="793"/>
                    <a:pt x="1238" y="793"/>
                    <a:pt x="1241" y="793"/>
                  </a:cubicBezTo>
                  <a:cubicBezTo>
                    <a:pt x="1265" y="823"/>
                    <a:pt x="1277" y="838"/>
                    <a:pt x="1279" y="838"/>
                  </a:cubicBezTo>
                  <a:cubicBezTo>
                    <a:pt x="1280" y="838"/>
                    <a:pt x="1271" y="823"/>
                    <a:pt x="1251" y="793"/>
                  </a:cubicBezTo>
                  <a:cubicBezTo>
                    <a:pt x="1205" y="735"/>
                    <a:pt x="1183" y="706"/>
                    <a:pt x="1183" y="706"/>
                  </a:cubicBezTo>
                  <a:lnTo>
                    <a:pt x="1183" y="706"/>
                  </a:lnTo>
                  <a:cubicBezTo>
                    <a:pt x="1183" y="706"/>
                    <a:pt x="1207" y="735"/>
                    <a:pt x="1254" y="793"/>
                  </a:cubicBezTo>
                  <a:cubicBezTo>
                    <a:pt x="1287" y="836"/>
                    <a:pt x="1326" y="880"/>
                    <a:pt x="1327" y="880"/>
                  </a:cubicBezTo>
                  <a:cubicBezTo>
                    <a:pt x="1327" y="880"/>
                    <a:pt x="1321" y="873"/>
                    <a:pt x="1307" y="856"/>
                  </a:cubicBezTo>
                  <a:cubicBezTo>
                    <a:pt x="1260" y="796"/>
                    <a:pt x="1270" y="796"/>
                    <a:pt x="1226" y="737"/>
                  </a:cubicBezTo>
                  <a:cubicBezTo>
                    <a:pt x="1229" y="737"/>
                    <a:pt x="1235" y="740"/>
                    <a:pt x="1279" y="796"/>
                  </a:cubicBezTo>
                  <a:cubicBezTo>
                    <a:pt x="1294" y="814"/>
                    <a:pt x="1302" y="822"/>
                    <a:pt x="1305" y="822"/>
                  </a:cubicBezTo>
                  <a:cubicBezTo>
                    <a:pt x="1311" y="822"/>
                    <a:pt x="1289" y="782"/>
                    <a:pt x="1260" y="743"/>
                  </a:cubicBezTo>
                  <a:cubicBezTo>
                    <a:pt x="1238" y="713"/>
                    <a:pt x="1228" y="698"/>
                    <a:pt x="1229" y="698"/>
                  </a:cubicBezTo>
                  <a:lnTo>
                    <a:pt x="1229" y="698"/>
                  </a:lnTo>
                  <a:cubicBezTo>
                    <a:pt x="1230" y="698"/>
                    <a:pt x="1241" y="713"/>
                    <a:pt x="1263" y="743"/>
                  </a:cubicBezTo>
                  <a:cubicBezTo>
                    <a:pt x="1310" y="803"/>
                    <a:pt x="1313" y="803"/>
                    <a:pt x="1317" y="803"/>
                  </a:cubicBezTo>
                  <a:cubicBezTo>
                    <a:pt x="1305" y="785"/>
                    <a:pt x="1300" y="778"/>
                    <a:pt x="1300" y="778"/>
                  </a:cubicBezTo>
                  <a:lnTo>
                    <a:pt x="1300" y="778"/>
                  </a:lnTo>
                  <a:cubicBezTo>
                    <a:pt x="1301" y="778"/>
                    <a:pt x="1333" y="820"/>
                    <a:pt x="1364" y="862"/>
                  </a:cubicBezTo>
                  <a:cubicBezTo>
                    <a:pt x="1404" y="922"/>
                    <a:pt x="1407" y="922"/>
                    <a:pt x="1414" y="922"/>
                  </a:cubicBezTo>
                  <a:cubicBezTo>
                    <a:pt x="1380" y="868"/>
                    <a:pt x="1387" y="865"/>
                    <a:pt x="1395" y="865"/>
                  </a:cubicBezTo>
                  <a:cubicBezTo>
                    <a:pt x="1396" y="865"/>
                    <a:pt x="1397" y="865"/>
                    <a:pt x="1398" y="865"/>
                  </a:cubicBezTo>
                  <a:cubicBezTo>
                    <a:pt x="1398" y="865"/>
                    <a:pt x="1399" y="865"/>
                    <a:pt x="1399" y="865"/>
                  </a:cubicBezTo>
                  <a:cubicBezTo>
                    <a:pt x="1415" y="865"/>
                    <a:pt x="1377" y="806"/>
                    <a:pt x="1304" y="693"/>
                  </a:cubicBezTo>
                  <a:lnTo>
                    <a:pt x="1223" y="574"/>
                  </a:lnTo>
                  <a:lnTo>
                    <a:pt x="1307" y="693"/>
                  </a:lnTo>
                  <a:lnTo>
                    <a:pt x="1436" y="871"/>
                  </a:lnTo>
                  <a:cubicBezTo>
                    <a:pt x="1439" y="871"/>
                    <a:pt x="1398" y="812"/>
                    <a:pt x="1354" y="752"/>
                  </a:cubicBezTo>
                  <a:cubicBezTo>
                    <a:pt x="1334" y="723"/>
                    <a:pt x="1325" y="708"/>
                    <a:pt x="1327" y="708"/>
                  </a:cubicBezTo>
                  <a:lnTo>
                    <a:pt x="1327" y="708"/>
                  </a:lnTo>
                  <a:cubicBezTo>
                    <a:pt x="1330" y="708"/>
                    <a:pt x="1343" y="724"/>
                    <a:pt x="1367" y="756"/>
                  </a:cubicBezTo>
                  <a:cubicBezTo>
                    <a:pt x="1390" y="785"/>
                    <a:pt x="1403" y="800"/>
                    <a:pt x="1405" y="800"/>
                  </a:cubicBezTo>
                  <a:cubicBezTo>
                    <a:pt x="1407" y="800"/>
                    <a:pt x="1400" y="785"/>
                    <a:pt x="1382" y="756"/>
                  </a:cubicBezTo>
                  <a:cubicBezTo>
                    <a:pt x="1385" y="756"/>
                    <a:pt x="1389" y="756"/>
                    <a:pt x="1432" y="815"/>
                  </a:cubicBezTo>
                  <a:cubicBezTo>
                    <a:pt x="1433" y="816"/>
                    <a:pt x="1434" y="816"/>
                    <a:pt x="1434" y="816"/>
                  </a:cubicBezTo>
                  <a:cubicBezTo>
                    <a:pt x="1434" y="816"/>
                    <a:pt x="1429" y="807"/>
                    <a:pt x="1398" y="759"/>
                  </a:cubicBezTo>
                  <a:cubicBezTo>
                    <a:pt x="1378" y="729"/>
                    <a:pt x="1368" y="714"/>
                    <a:pt x="1369" y="714"/>
                  </a:cubicBezTo>
                  <a:lnTo>
                    <a:pt x="1369" y="714"/>
                  </a:lnTo>
                  <a:cubicBezTo>
                    <a:pt x="1371" y="714"/>
                    <a:pt x="1382" y="729"/>
                    <a:pt x="1404" y="759"/>
                  </a:cubicBezTo>
                  <a:cubicBezTo>
                    <a:pt x="1452" y="828"/>
                    <a:pt x="1475" y="857"/>
                    <a:pt x="1478" y="857"/>
                  </a:cubicBezTo>
                  <a:cubicBezTo>
                    <a:pt x="1481" y="857"/>
                    <a:pt x="1473" y="843"/>
                    <a:pt x="1458" y="818"/>
                  </a:cubicBezTo>
                  <a:cubicBezTo>
                    <a:pt x="1420" y="762"/>
                    <a:pt x="1423" y="762"/>
                    <a:pt x="1426" y="762"/>
                  </a:cubicBezTo>
                  <a:cubicBezTo>
                    <a:pt x="1429" y="762"/>
                    <a:pt x="1432" y="762"/>
                    <a:pt x="1401" y="702"/>
                  </a:cubicBezTo>
                  <a:lnTo>
                    <a:pt x="1401" y="702"/>
                  </a:lnTo>
                  <a:lnTo>
                    <a:pt x="1407" y="705"/>
                  </a:lnTo>
                  <a:cubicBezTo>
                    <a:pt x="1423" y="721"/>
                    <a:pt x="1432" y="743"/>
                    <a:pt x="1442" y="762"/>
                  </a:cubicBezTo>
                  <a:lnTo>
                    <a:pt x="1483" y="821"/>
                  </a:lnTo>
                  <a:cubicBezTo>
                    <a:pt x="1484" y="822"/>
                    <a:pt x="1485" y="822"/>
                    <a:pt x="1486" y="822"/>
                  </a:cubicBezTo>
                  <a:cubicBezTo>
                    <a:pt x="1490" y="822"/>
                    <a:pt x="1489" y="813"/>
                    <a:pt x="1461" y="765"/>
                  </a:cubicBezTo>
                  <a:cubicBezTo>
                    <a:pt x="1425" y="707"/>
                    <a:pt x="1407" y="678"/>
                    <a:pt x="1407" y="678"/>
                  </a:cubicBezTo>
                  <a:lnTo>
                    <a:pt x="1407" y="678"/>
                  </a:lnTo>
                  <a:cubicBezTo>
                    <a:pt x="1407" y="678"/>
                    <a:pt x="1426" y="707"/>
                    <a:pt x="1464" y="765"/>
                  </a:cubicBezTo>
                  <a:cubicBezTo>
                    <a:pt x="1490" y="807"/>
                    <a:pt x="1519" y="849"/>
                    <a:pt x="1521" y="849"/>
                  </a:cubicBezTo>
                  <a:cubicBezTo>
                    <a:pt x="1521" y="849"/>
                    <a:pt x="1518" y="842"/>
                    <a:pt x="1508" y="824"/>
                  </a:cubicBezTo>
                  <a:cubicBezTo>
                    <a:pt x="1479" y="776"/>
                    <a:pt x="1469" y="758"/>
                    <a:pt x="1470" y="758"/>
                  </a:cubicBezTo>
                  <a:lnTo>
                    <a:pt x="1470" y="758"/>
                  </a:lnTo>
                  <a:cubicBezTo>
                    <a:pt x="1472" y="758"/>
                    <a:pt x="1494" y="793"/>
                    <a:pt x="1514" y="828"/>
                  </a:cubicBezTo>
                  <a:cubicBezTo>
                    <a:pt x="1550" y="886"/>
                    <a:pt x="1568" y="915"/>
                    <a:pt x="1570" y="915"/>
                  </a:cubicBezTo>
                  <a:cubicBezTo>
                    <a:pt x="1571" y="915"/>
                    <a:pt x="1556" y="886"/>
                    <a:pt x="1526" y="828"/>
                  </a:cubicBezTo>
                  <a:cubicBezTo>
                    <a:pt x="1533" y="828"/>
                    <a:pt x="1512" y="774"/>
                    <a:pt x="1522" y="774"/>
                  </a:cubicBezTo>
                  <a:cubicBezTo>
                    <a:pt x="1523" y="774"/>
                    <a:pt x="1523" y="774"/>
                    <a:pt x="1523" y="774"/>
                  </a:cubicBezTo>
                  <a:cubicBezTo>
                    <a:pt x="1538" y="774"/>
                    <a:pt x="1545" y="774"/>
                    <a:pt x="1579" y="827"/>
                  </a:cubicBezTo>
                  <a:lnTo>
                    <a:pt x="1579" y="827"/>
                  </a:lnTo>
                  <a:cubicBezTo>
                    <a:pt x="1551" y="777"/>
                    <a:pt x="1555" y="777"/>
                    <a:pt x="1564" y="777"/>
                  </a:cubicBezTo>
                  <a:cubicBezTo>
                    <a:pt x="1577" y="795"/>
                    <a:pt x="1584" y="803"/>
                    <a:pt x="1586" y="803"/>
                  </a:cubicBezTo>
                  <a:cubicBezTo>
                    <a:pt x="1591" y="803"/>
                    <a:pt x="1571" y="763"/>
                    <a:pt x="1552" y="721"/>
                  </a:cubicBezTo>
                  <a:lnTo>
                    <a:pt x="1545" y="721"/>
                  </a:lnTo>
                  <a:cubicBezTo>
                    <a:pt x="1507" y="651"/>
                    <a:pt x="1492" y="622"/>
                    <a:pt x="1494" y="622"/>
                  </a:cubicBezTo>
                  <a:lnTo>
                    <a:pt x="1494" y="622"/>
                  </a:lnTo>
                  <a:cubicBezTo>
                    <a:pt x="1496" y="622"/>
                    <a:pt x="1506" y="637"/>
                    <a:pt x="1523" y="661"/>
                  </a:cubicBezTo>
                  <a:cubicBezTo>
                    <a:pt x="1548" y="702"/>
                    <a:pt x="1574" y="740"/>
                    <a:pt x="1592" y="781"/>
                  </a:cubicBezTo>
                  <a:cubicBezTo>
                    <a:pt x="1614" y="821"/>
                    <a:pt x="1636" y="862"/>
                    <a:pt x="1664" y="900"/>
                  </a:cubicBezTo>
                  <a:cubicBezTo>
                    <a:pt x="1665" y="900"/>
                    <a:pt x="1665" y="900"/>
                    <a:pt x="1665" y="900"/>
                  </a:cubicBezTo>
                  <a:cubicBezTo>
                    <a:pt x="1668" y="900"/>
                    <a:pt x="1668" y="897"/>
                    <a:pt x="1636" y="840"/>
                  </a:cubicBezTo>
                  <a:cubicBezTo>
                    <a:pt x="1602" y="784"/>
                    <a:pt x="1602" y="784"/>
                    <a:pt x="1608" y="784"/>
                  </a:cubicBezTo>
                  <a:cubicBezTo>
                    <a:pt x="1611" y="784"/>
                    <a:pt x="1614" y="784"/>
                    <a:pt x="1586" y="724"/>
                  </a:cubicBezTo>
                  <a:cubicBezTo>
                    <a:pt x="1558" y="670"/>
                    <a:pt x="1558" y="668"/>
                    <a:pt x="1562" y="668"/>
                  </a:cubicBezTo>
                  <a:cubicBezTo>
                    <a:pt x="1563" y="668"/>
                    <a:pt x="1564" y="668"/>
                    <a:pt x="1564" y="668"/>
                  </a:cubicBezTo>
                  <a:cubicBezTo>
                    <a:pt x="1599" y="727"/>
                    <a:pt x="1605" y="727"/>
                    <a:pt x="1605" y="727"/>
                  </a:cubicBezTo>
                  <a:cubicBezTo>
                    <a:pt x="1621" y="759"/>
                    <a:pt x="1617" y="752"/>
                    <a:pt x="1636" y="787"/>
                  </a:cubicBezTo>
                  <a:lnTo>
                    <a:pt x="1699" y="906"/>
                  </a:lnTo>
                  <a:cubicBezTo>
                    <a:pt x="1693" y="884"/>
                    <a:pt x="1683" y="865"/>
                    <a:pt x="1674" y="846"/>
                  </a:cubicBezTo>
                  <a:cubicBezTo>
                    <a:pt x="1652" y="805"/>
                    <a:pt x="1688" y="797"/>
                    <a:pt x="1715" y="797"/>
                  </a:cubicBezTo>
                  <a:cubicBezTo>
                    <a:pt x="1727" y="797"/>
                    <a:pt x="1737" y="798"/>
                    <a:pt x="1740" y="799"/>
                  </a:cubicBezTo>
                  <a:cubicBezTo>
                    <a:pt x="1757" y="830"/>
                    <a:pt x="1768" y="846"/>
                    <a:pt x="1771" y="846"/>
                  </a:cubicBezTo>
                  <a:cubicBezTo>
                    <a:pt x="1773" y="846"/>
                    <a:pt x="1767" y="832"/>
                    <a:pt x="1752" y="803"/>
                  </a:cubicBezTo>
                  <a:cubicBezTo>
                    <a:pt x="1732" y="754"/>
                    <a:pt x="1740" y="745"/>
                    <a:pt x="1756" y="745"/>
                  </a:cubicBezTo>
                  <a:cubicBezTo>
                    <a:pt x="1760" y="745"/>
                    <a:pt x="1764" y="746"/>
                    <a:pt x="1768" y="746"/>
                  </a:cubicBezTo>
                  <a:cubicBezTo>
                    <a:pt x="1773" y="747"/>
                    <a:pt x="1779" y="748"/>
                    <a:pt x="1783" y="748"/>
                  </a:cubicBezTo>
                  <a:cubicBezTo>
                    <a:pt x="1799" y="748"/>
                    <a:pt x="1807" y="739"/>
                    <a:pt x="1790" y="693"/>
                  </a:cubicBezTo>
                  <a:lnTo>
                    <a:pt x="1799" y="693"/>
                  </a:lnTo>
                  <a:cubicBezTo>
                    <a:pt x="1799" y="693"/>
                    <a:pt x="1800" y="693"/>
                    <a:pt x="1800" y="693"/>
                  </a:cubicBezTo>
                  <a:cubicBezTo>
                    <a:pt x="1808" y="693"/>
                    <a:pt x="1793" y="636"/>
                    <a:pt x="1796" y="636"/>
                  </a:cubicBezTo>
                  <a:cubicBezTo>
                    <a:pt x="1788" y="608"/>
                    <a:pt x="1785" y="594"/>
                    <a:pt x="1786" y="594"/>
                  </a:cubicBezTo>
                  <a:lnTo>
                    <a:pt x="1786" y="594"/>
                  </a:lnTo>
                  <a:cubicBezTo>
                    <a:pt x="1787" y="594"/>
                    <a:pt x="1793" y="608"/>
                    <a:pt x="1802" y="636"/>
                  </a:cubicBezTo>
                  <a:cubicBezTo>
                    <a:pt x="1815" y="677"/>
                    <a:pt x="1830" y="718"/>
                    <a:pt x="1849" y="756"/>
                  </a:cubicBezTo>
                  <a:cubicBezTo>
                    <a:pt x="1849" y="756"/>
                    <a:pt x="1850" y="756"/>
                    <a:pt x="1850" y="756"/>
                  </a:cubicBezTo>
                  <a:cubicBezTo>
                    <a:pt x="1854" y="756"/>
                    <a:pt x="1833" y="698"/>
                    <a:pt x="1812" y="640"/>
                  </a:cubicBezTo>
                  <a:cubicBezTo>
                    <a:pt x="1793" y="580"/>
                    <a:pt x="1796" y="580"/>
                    <a:pt x="1796" y="580"/>
                  </a:cubicBezTo>
                  <a:cubicBezTo>
                    <a:pt x="1799" y="580"/>
                    <a:pt x="1799" y="580"/>
                    <a:pt x="1821" y="640"/>
                  </a:cubicBezTo>
                  <a:lnTo>
                    <a:pt x="1862" y="759"/>
                  </a:lnTo>
                  <a:lnTo>
                    <a:pt x="1865" y="759"/>
                  </a:lnTo>
                  <a:cubicBezTo>
                    <a:pt x="1846" y="699"/>
                    <a:pt x="1849" y="699"/>
                    <a:pt x="1849" y="699"/>
                  </a:cubicBezTo>
                  <a:cubicBezTo>
                    <a:pt x="1852" y="699"/>
                    <a:pt x="1852" y="699"/>
                    <a:pt x="1893" y="818"/>
                  </a:cubicBezTo>
                  <a:cubicBezTo>
                    <a:pt x="1914" y="878"/>
                    <a:pt x="1924" y="907"/>
                    <a:pt x="1926" y="907"/>
                  </a:cubicBezTo>
                  <a:cubicBezTo>
                    <a:pt x="1927" y="907"/>
                    <a:pt x="1918" y="878"/>
                    <a:pt x="1899" y="818"/>
                  </a:cubicBezTo>
                  <a:lnTo>
                    <a:pt x="1887" y="762"/>
                  </a:lnTo>
                  <a:lnTo>
                    <a:pt x="1887" y="762"/>
                  </a:lnTo>
                  <a:cubicBezTo>
                    <a:pt x="1900" y="799"/>
                    <a:pt x="1907" y="813"/>
                    <a:pt x="1909" y="813"/>
                  </a:cubicBezTo>
                  <a:cubicBezTo>
                    <a:pt x="1913" y="813"/>
                    <a:pt x="1895" y="743"/>
                    <a:pt x="1884" y="702"/>
                  </a:cubicBezTo>
                  <a:lnTo>
                    <a:pt x="1884" y="702"/>
                  </a:lnTo>
                  <a:cubicBezTo>
                    <a:pt x="1904" y="762"/>
                    <a:pt x="1915" y="792"/>
                    <a:pt x="1917" y="792"/>
                  </a:cubicBezTo>
                  <a:cubicBezTo>
                    <a:pt x="1918" y="792"/>
                    <a:pt x="1910" y="763"/>
                    <a:pt x="1893" y="705"/>
                  </a:cubicBezTo>
                  <a:cubicBezTo>
                    <a:pt x="1884" y="676"/>
                    <a:pt x="1880" y="661"/>
                    <a:pt x="1881" y="661"/>
                  </a:cubicBezTo>
                  <a:lnTo>
                    <a:pt x="1881" y="661"/>
                  </a:lnTo>
                  <a:cubicBezTo>
                    <a:pt x="1883" y="661"/>
                    <a:pt x="1890" y="676"/>
                    <a:pt x="1903" y="705"/>
                  </a:cubicBezTo>
                  <a:cubicBezTo>
                    <a:pt x="1924" y="765"/>
                    <a:pt x="1928" y="765"/>
                    <a:pt x="1934" y="768"/>
                  </a:cubicBezTo>
                  <a:cubicBezTo>
                    <a:pt x="1922" y="722"/>
                    <a:pt x="1936" y="713"/>
                    <a:pt x="1956" y="713"/>
                  </a:cubicBezTo>
                  <a:cubicBezTo>
                    <a:pt x="1962" y="713"/>
                    <a:pt x="1968" y="714"/>
                    <a:pt x="1975" y="715"/>
                  </a:cubicBezTo>
                  <a:cubicBezTo>
                    <a:pt x="1982" y="715"/>
                    <a:pt x="1989" y="716"/>
                    <a:pt x="1995" y="716"/>
                  </a:cubicBezTo>
                  <a:cubicBezTo>
                    <a:pt x="2016" y="716"/>
                    <a:pt x="2025" y="708"/>
                    <a:pt x="2015" y="661"/>
                  </a:cubicBezTo>
                  <a:cubicBezTo>
                    <a:pt x="2019" y="661"/>
                    <a:pt x="2019" y="661"/>
                    <a:pt x="2037" y="721"/>
                  </a:cubicBezTo>
                  <a:cubicBezTo>
                    <a:pt x="2043" y="746"/>
                    <a:pt x="2046" y="760"/>
                    <a:pt x="2047" y="760"/>
                  </a:cubicBezTo>
                  <a:cubicBezTo>
                    <a:pt x="2048" y="760"/>
                    <a:pt x="2044" y="732"/>
                    <a:pt x="2031" y="665"/>
                  </a:cubicBezTo>
                  <a:cubicBezTo>
                    <a:pt x="2026" y="630"/>
                    <a:pt x="2019" y="596"/>
                    <a:pt x="2019" y="596"/>
                  </a:cubicBezTo>
                  <a:lnTo>
                    <a:pt x="2019" y="596"/>
                  </a:lnTo>
                  <a:cubicBezTo>
                    <a:pt x="2020" y="596"/>
                    <a:pt x="2024" y="614"/>
                    <a:pt x="2034" y="665"/>
                  </a:cubicBezTo>
                  <a:cubicBezTo>
                    <a:pt x="2047" y="724"/>
                    <a:pt x="2056" y="724"/>
                    <a:pt x="2069" y="727"/>
                  </a:cubicBezTo>
                  <a:cubicBezTo>
                    <a:pt x="2070" y="727"/>
                    <a:pt x="2071" y="727"/>
                    <a:pt x="2072" y="727"/>
                  </a:cubicBezTo>
                  <a:cubicBezTo>
                    <a:pt x="2083" y="727"/>
                    <a:pt x="2093" y="725"/>
                    <a:pt x="2084" y="671"/>
                  </a:cubicBezTo>
                  <a:cubicBezTo>
                    <a:pt x="2083" y="641"/>
                    <a:pt x="2082" y="626"/>
                    <a:pt x="2082" y="626"/>
                  </a:cubicBezTo>
                  <a:lnTo>
                    <a:pt x="2082" y="626"/>
                  </a:lnTo>
                  <a:cubicBezTo>
                    <a:pt x="2083" y="626"/>
                    <a:pt x="2084" y="641"/>
                    <a:pt x="2087" y="671"/>
                  </a:cubicBezTo>
                  <a:cubicBezTo>
                    <a:pt x="2099" y="744"/>
                    <a:pt x="2115" y="795"/>
                    <a:pt x="2122" y="795"/>
                  </a:cubicBezTo>
                  <a:cubicBezTo>
                    <a:pt x="2127" y="795"/>
                    <a:pt x="2129" y="777"/>
                    <a:pt x="2125" y="734"/>
                  </a:cubicBezTo>
                  <a:cubicBezTo>
                    <a:pt x="2128" y="734"/>
                    <a:pt x="2131" y="734"/>
                    <a:pt x="2141" y="793"/>
                  </a:cubicBezTo>
                  <a:cubicBezTo>
                    <a:pt x="2144" y="793"/>
                    <a:pt x="2147" y="793"/>
                    <a:pt x="2147" y="737"/>
                  </a:cubicBezTo>
                  <a:lnTo>
                    <a:pt x="2172" y="740"/>
                  </a:lnTo>
                  <a:cubicBezTo>
                    <a:pt x="2181" y="740"/>
                    <a:pt x="2178" y="680"/>
                    <a:pt x="2178" y="680"/>
                  </a:cubicBezTo>
                  <a:lnTo>
                    <a:pt x="2178" y="680"/>
                  </a:lnTo>
                  <a:lnTo>
                    <a:pt x="2185" y="683"/>
                  </a:lnTo>
                  <a:cubicBezTo>
                    <a:pt x="2191" y="740"/>
                    <a:pt x="2210" y="743"/>
                    <a:pt x="2235" y="746"/>
                  </a:cubicBezTo>
                  <a:cubicBezTo>
                    <a:pt x="2257" y="749"/>
                    <a:pt x="2279" y="752"/>
                    <a:pt x="2285" y="812"/>
                  </a:cubicBezTo>
                  <a:cubicBezTo>
                    <a:pt x="2285" y="812"/>
                    <a:pt x="2288" y="812"/>
                    <a:pt x="2288" y="752"/>
                  </a:cubicBezTo>
                  <a:cubicBezTo>
                    <a:pt x="2286" y="685"/>
                    <a:pt x="2288" y="657"/>
                    <a:pt x="2290" y="657"/>
                  </a:cubicBezTo>
                  <a:cubicBezTo>
                    <a:pt x="2292" y="657"/>
                    <a:pt x="2295" y="671"/>
                    <a:pt x="2297" y="696"/>
                  </a:cubicBezTo>
                  <a:cubicBezTo>
                    <a:pt x="2302" y="756"/>
                    <a:pt x="2308" y="786"/>
                    <a:pt x="2312" y="786"/>
                  </a:cubicBezTo>
                  <a:cubicBezTo>
                    <a:pt x="2316" y="786"/>
                    <a:pt x="2319" y="757"/>
                    <a:pt x="2319" y="699"/>
                  </a:cubicBezTo>
                  <a:cubicBezTo>
                    <a:pt x="2319" y="730"/>
                    <a:pt x="2319" y="724"/>
                    <a:pt x="2319" y="759"/>
                  </a:cubicBezTo>
                  <a:cubicBezTo>
                    <a:pt x="2323" y="804"/>
                    <a:pt x="2326" y="824"/>
                    <a:pt x="2329" y="824"/>
                  </a:cubicBezTo>
                  <a:cubicBezTo>
                    <a:pt x="2333" y="824"/>
                    <a:pt x="2335" y="774"/>
                    <a:pt x="2335" y="702"/>
                  </a:cubicBezTo>
                  <a:cubicBezTo>
                    <a:pt x="2339" y="744"/>
                    <a:pt x="2344" y="785"/>
                    <a:pt x="2346" y="785"/>
                  </a:cubicBezTo>
                  <a:cubicBezTo>
                    <a:pt x="2347" y="785"/>
                    <a:pt x="2348" y="778"/>
                    <a:pt x="2348" y="762"/>
                  </a:cubicBezTo>
                  <a:cubicBezTo>
                    <a:pt x="2351" y="762"/>
                    <a:pt x="2351" y="762"/>
                    <a:pt x="2354" y="881"/>
                  </a:cubicBezTo>
                  <a:cubicBezTo>
                    <a:pt x="2354" y="918"/>
                    <a:pt x="2354" y="959"/>
                    <a:pt x="2360" y="997"/>
                  </a:cubicBezTo>
                  <a:cubicBezTo>
                    <a:pt x="2363" y="959"/>
                    <a:pt x="2363" y="918"/>
                    <a:pt x="2360" y="881"/>
                  </a:cubicBezTo>
                  <a:lnTo>
                    <a:pt x="2366" y="881"/>
                  </a:lnTo>
                  <a:cubicBezTo>
                    <a:pt x="2366" y="881"/>
                    <a:pt x="2369" y="881"/>
                    <a:pt x="2369" y="821"/>
                  </a:cubicBezTo>
                  <a:cubicBezTo>
                    <a:pt x="2369" y="765"/>
                    <a:pt x="2373" y="765"/>
                    <a:pt x="2376" y="765"/>
                  </a:cubicBezTo>
                  <a:cubicBezTo>
                    <a:pt x="2376" y="782"/>
                    <a:pt x="2376" y="790"/>
                    <a:pt x="2376" y="790"/>
                  </a:cubicBezTo>
                  <a:cubicBezTo>
                    <a:pt x="2377" y="790"/>
                    <a:pt x="2378" y="747"/>
                    <a:pt x="2376" y="705"/>
                  </a:cubicBezTo>
                  <a:cubicBezTo>
                    <a:pt x="2373" y="665"/>
                    <a:pt x="2376" y="627"/>
                    <a:pt x="2379" y="586"/>
                  </a:cubicBezTo>
                  <a:lnTo>
                    <a:pt x="2379" y="470"/>
                  </a:lnTo>
                  <a:cubicBezTo>
                    <a:pt x="2382" y="389"/>
                    <a:pt x="2379" y="311"/>
                    <a:pt x="2369" y="232"/>
                  </a:cubicBezTo>
                  <a:cubicBezTo>
                    <a:pt x="2358" y="197"/>
                    <a:pt x="2349" y="161"/>
                    <a:pt x="2343" y="161"/>
                  </a:cubicBezTo>
                  <a:cubicBezTo>
                    <a:pt x="2339" y="161"/>
                    <a:pt x="2337" y="180"/>
                    <a:pt x="2338" y="229"/>
                  </a:cubicBezTo>
                  <a:cubicBezTo>
                    <a:pt x="2338" y="248"/>
                    <a:pt x="2335" y="270"/>
                    <a:pt x="2329" y="289"/>
                  </a:cubicBezTo>
                  <a:cubicBezTo>
                    <a:pt x="2322" y="267"/>
                    <a:pt x="2319" y="248"/>
                    <a:pt x="2319" y="229"/>
                  </a:cubicBezTo>
                  <a:cubicBezTo>
                    <a:pt x="2316" y="169"/>
                    <a:pt x="2297" y="166"/>
                    <a:pt x="2272" y="163"/>
                  </a:cubicBezTo>
                  <a:cubicBezTo>
                    <a:pt x="2244" y="163"/>
                    <a:pt x="2228" y="160"/>
                    <a:pt x="2219" y="101"/>
                  </a:cubicBezTo>
                  <a:cubicBezTo>
                    <a:pt x="2210" y="41"/>
                    <a:pt x="2207" y="41"/>
                    <a:pt x="2207" y="41"/>
                  </a:cubicBezTo>
                  <a:lnTo>
                    <a:pt x="2207" y="41"/>
                  </a:lnTo>
                  <a:cubicBezTo>
                    <a:pt x="2209" y="87"/>
                    <a:pt x="2191" y="96"/>
                    <a:pt x="2166" y="96"/>
                  </a:cubicBezTo>
                  <a:cubicBezTo>
                    <a:pt x="2159" y="96"/>
                    <a:pt x="2152" y="95"/>
                    <a:pt x="2144" y="94"/>
                  </a:cubicBezTo>
                  <a:cubicBezTo>
                    <a:pt x="2136" y="94"/>
                    <a:pt x="2128" y="93"/>
                    <a:pt x="2121" y="93"/>
                  </a:cubicBezTo>
                  <a:cubicBezTo>
                    <a:pt x="2095" y="93"/>
                    <a:pt x="2074" y="101"/>
                    <a:pt x="2081" y="148"/>
                  </a:cubicBezTo>
                  <a:lnTo>
                    <a:pt x="2072" y="148"/>
                  </a:lnTo>
                  <a:cubicBezTo>
                    <a:pt x="2062" y="88"/>
                    <a:pt x="2053" y="85"/>
                    <a:pt x="2044" y="85"/>
                  </a:cubicBezTo>
                  <a:cubicBezTo>
                    <a:pt x="2041" y="139"/>
                    <a:pt x="2033" y="141"/>
                    <a:pt x="2031" y="141"/>
                  </a:cubicBezTo>
                  <a:cubicBezTo>
                    <a:pt x="2031" y="141"/>
                    <a:pt x="2031" y="141"/>
                    <a:pt x="2031" y="141"/>
                  </a:cubicBezTo>
                  <a:cubicBezTo>
                    <a:pt x="2022" y="85"/>
                    <a:pt x="2019" y="85"/>
                    <a:pt x="2006" y="82"/>
                  </a:cubicBezTo>
                  <a:cubicBezTo>
                    <a:pt x="1997" y="82"/>
                    <a:pt x="1990" y="82"/>
                    <a:pt x="2003" y="141"/>
                  </a:cubicBezTo>
                  <a:cubicBezTo>
                    <a:pt x="1997" y="141"/>
                    <a:pt x="1962" y="138"/>
                    <a:pt x="1934" y="75"/>
                  </a:cubicBezTo>
                  <a:cubicBezTo>
                    <a:pt x="1929" y="58"/>
                    <a:pt x="1927" y="51"/>
                    <a:pt x="1925" y="51"/>
                  </a:cubicBezTo>
                  <a:lnTo>
                    <a:pt x="1925" y="51"/>
                  </a:lnTo>
                  <a:cubicBezTo>
                    <a:pt x="1922" y="51"/>
                    <a:pt x="1927" y="93"/>
                    <a:pt x="1934" y="135"/>
                  </a:cubicBezTo>
                  <a:cubicBezTo>
                    <a:pt x="1943" y="173"/>
                    <a:pt x="1950" y="210"/>
                    <a:pt x="1950" y="251"/>
                  </a:cubicBezTo>
                  <a:cubicBezTo>
                    <a:pt x="1950" y="251"/>
                    <a:pt x="1934" y="191"/>
                    <a:pt x="1921" y="132"/>
                  </a:cubicBezTo>
                  <a:cubicBezTo>
                    <a:pt x="1915" y="75"/>
                    <a:pt x="1915" y="75"/>
                    <a:pt x="1906" y="72"/>
                  </a:cubicBezTo>
                  <a:lnTo>
                    <a:pt x="1893" y="72"/>
                  </a:lnTo>
                  <a:cubicBezTo>
                    <a:pt x="1903" y="119"/>
                    <a:pt x="1890" y="127"/>
                    <a:pt x="1868" y="127"/>
                  </a:cubicBezTo>
                  <a:cubicBezTo>
                    <a:pt x="1861" y="127"/>
                    <a:pt x="1854" y="126"/>
                    <a:pt x="1846" y="126"/>
                  </a:cubicBezTo>
                  <a:cubicBezTo>
                    <a:pt x="1838" y="125"/>
                    <a:pt x="1830" y="125"/>
                    <a:pt x="1824" y="125"/>
                  </a:cubicBezTo>
                  <a:cubicBezTo>
                    <a:pt x="1797" y="125"/>
                    <a:pt x="1790" y="133"/>
                    <a:pt x="1802" y="179"/>
                  </a:cubicBezTo>
                  <a:cubicBezTo>
                    <a:pt x="1812" y="209"/>
                    <a:pt x="1815" y="224"/>
                    <a:pt x="1812" y="224"/>
                  </a:cubicBezTo>
                  <a:cubicBezTo>
                    <a:pt x="1809" y="224"/>
                    <a:pt x="1799" y="209"/>
                    <a:pt x="1783" y="179"/>
                  </a:cubicBezTo>
                  <a:cubicBezTo>
                    <a:pt x="1732" y="63"/>
                    <a:pt x="1712" y="21"/>
                    <a:pt x="1707" y="21"/>
                  </a:cubicBezTo>
                  <a:lnTo>
                    <a:pt x="1707" y="21"/>
                  </a:lnTo>
                  <a:cubicBezTo>
                    <a:pt x="1704" y="21"/>
                    <a:pt x="1707" y="35"/>
                    <a:pt x="1711" y="57"/>
                  </a:cubicBezTo>
                  <a:cubicBezTo>
                    <a:pt x="1730" y="94"/>
                    <a:pt x="1743" y="135"/>
                    <a:pt x="1752" y="176"/>
                  </a:cubicBezTo>
                  <a:cubicBezTo>
                    <a:pt x="1771" y="235"/>
                    <a:pt x="1780" y="265"/>
                    <a:pt x="1778" y="265"/>
                  </a:cubicBezTo>
                  <a:cubicBezTo>
                    <a:pt x="1776" y="265"/>
                    <a:pt x="1765" y="235"/>
                    <a:pt x="1743" y="176"/>
                  </a:cubicBezTo>
                  <a:cubicBezTo>
                    <a:pt x="1729" y="129"/>
                    <a:pt x="1712" y="109"/>
                    <a:pt x="1697" y="109"/>
                  </a:cubicBezTo>
                  <a:cubicBezTo>
                    <a:pt x="1678" y="109"/>
                    <a:pt x="1665" y="147"/>
                    <a:pt x="1678" y="205"/>
                  </a:cubicBezTo>
                  <a:lnTo>
                    <a:pt x="1678" y="205"/>
                  </a:lnTo>
                  <a:cubicBezTo>
                    <a:pt x="1676" y="200"/>
                    <a:pt x="1673" y="192"/>
                    <a:pt x="1664" y="169"/>
                  </a:cubicBezTo>
                  <a:cubicBezTo>
                    <a:pt x="1642" y="110"/>
                    <a:pt x="1639" y="110"/>
                    <a:pt x="1617" y="107"/>
                  </a:cubicBezTo>
                  <a:lnTo>
                    <a:pt x="1602" y="107"/>
                  </a:lnTo>
                  <a:cubicBezTo>
                    <a:pt x="1620" y="155"/>
                    <a:pt x="1622" y="173"/>
                    <a:pt x="1616" y="173"/>
                  </a:cubicBezTo>
                  <a:cubicBezTo>
                    <a:pt x="1608" y="173"/>
                    <a:pt x="1585" y="138"/>
                    <a:pt x="1570" y="104"/>
                  </a:cubicBezTo>
                  <a:cubicBezTo>
                    <a:pt x="1545" y="44"/>
                    <a:pt x="1545" y="44"/>
                    <a:pt x="1533" y="41"/>
                  </a:cubicBezTo>
                  <a:lnTo>
                    <a:pt x="1533" y="41"/>
                  </a:lnTo>
                  <a:cubicBezTo>
                    <a:pt x="1546" y="90"/>
                    <a:pt x="1545" y="109"/>
                    <a:pt x="1538" y="109"/>
                  </a:cubicBezTo>
                  <a:cubicBezTo>
                    <a:pt x="1527" y="109"/>
                    <a:pt x="1505" y="73"/>
                    <a:pt x="1492" y="38"/>
                  </a:cubicBezTo>
                  <a:lnTo>
                    <a:pt x="1479" y="38"/>
                  </a:lnTo>
                  <a:cubicBezTo>
                    <a:pt x="1497" y="92"/>
                    <a:pt x="1490" y="94"/>
                    <a:pt x="1484" y="94"/>
                  </a:cubicBezTo>
                  <a:cubicBezTo>
                    <a:pt x="1484" y="94"/>
                    <a:pt x="1483" y="94"/>
                    <a:pt x="1483" y="94"/>
                  </a:cubicBezTo>
                  <a:cubicBezTo>
                    <a:pt x="1467" y="94"/>
                    <a:pt x="1464" y="94"/>
                    <a:pt x="1492" y="154"/>
                  </a:cubicBezTo>
                  <a:cubicBezTo>
                    <a:pt x="1511" y="191"/>
                    <a:pt x="1526" y="229"/>
                    <a:pt x="1539" y="270"/>
                  </a:cubicBezTo>
                  <a:lnTo>
                    <a:pt x="1514" y="210"/>
                  </a:lnTo>
                  <a:cubicBezTo>
                    <a:pt x="1489" y="154"/>
                    <a:pt x="1473" y="151"/>
                    <a:pt x="1451" y="151"/>
                  </a:cubicBezTo>
                  <a:cubicBezTo>
                    <a:pt x="1426" y="148"/>
                    <a:pt x="1417" y="148"/>
                    <a:pt x="1385" y="88"/>
                  </a:cubicBezTo>
                  <a:lnTo>
                    <a:pt x="1385" y="88"/>
                  </a:lnTo>
                  <a:lnTo>
                    <a:pt x="1407" y="144"/>
                  </a:lnTo>
                  <a:cubicBezTo>
                    <a:pt x="1418" y="174"/>
                    <a:pt x="1423" y="189"/>
                    <a:pt x="1422" y="189"/>
                  </a:cubicBezTo>
                  <a:cubicBezTo>
                    <a:pt x="1420" y="189"/>
                    <a:pt x="1412" y="174"/>
                    <a:pt x="1398" y="144"/>
                  </a:cubicBezTo>
                  <a:cubicBezTo>
                    <a:pt x="1380" y="114"/>
                    <a:pt x="1366" y="98"/>
                    <a:pt x="1359" y="98"/>
                  </a:cubicBezTo>
                  <a:cubicBezTo>
                    <a:pt x="1352" y="98"/>
                    <a:pt x="1351" y="112"/>
                    <a:pt x="1360" y="141"/>
                  </a:cubicBezTo>
                  <a:lnTo>
                    <a:pt x="1351" y="141"/>
                  </a:lnTo>
                  <a:cubicBezTo>
                    <a:pt x="1319" y="81"/>
                    <a:pt x="1299" y="50"/>
                    <a:pt x="1294" y="50"/>
                  </a:cubicBezTo>
                  <a:cubicBezTo>
                    <a:pt x="1289" y="50"/>
                    <a:pt x="1298" y="79"/>
                    <a:pt x="1326" y="138"/>
                  </a:cubicBezTo>
                  <a:cubicBezTo>
                    <a:pt x="1295" y="79"/>
                    <a:pt x="1291" y="79"/>
                    <a:pt x="1285" y="79"/>
                  </a:cubicBezTo>
                  <a:cubicBezTo>
                    <a:pt x="1294" y="106"/>
                    <a:pt x="1295" y="121"/>
                    <a:pt x="1289" y="121"/>
                  </a:cubicBezTo>
                  <a:cubicBezTo>
                    <a:pt x="1282" y="121"/>
                    <a:pt x="1270" y="106"/>
                    <a:pt x="1254" y="75"/>
                  </a:cubicBezTo>
                  <a:lnTo>
                    <a:pt x="1248" y="75"/>
                  </a:lnTo>
                  <a:cubicBezTo>
                    <a:pt x="1270" y="129"/>
                    <a:pt x="1270" y="132"/>
                    <a:pt x="1265" y="132"/>
                  </a:cubicBezTo>
                  <a:cubicBezTo>
                    <a:pt x="1264" y="132"/>
                    <a:pt x="1264" y="132"/>
                    <a:pt x="1263" y="132"/>
                  </a:cubicBezTo>
                  <a:cubicBezTo>
                    <a:pt x="1257" y="132"/>
                    <a:pt x="1254" y="132"/>
                    <a:pt x="1279" y="191"/>
                  </a:cubicBezTo>
                  <a:cubicBezTo>
                    <a:pt x="1307" y="248"/>
                    <a:pt x="1301" y="248"/>
                    <a:pt x="1301" y="248"/>
                  </a:cubicBezTo>
                  <a:cubicBezTo>
                    <a:pt x="1279" y="210"/>
                    <a:pt x="1260" y="173"/>
                    <a:pt x="1244" y="132"/>
                  </a:cubicBezTo>
                  <a:cubicBezTo>
                    <a:pt x="1235" y="107"/>
                    <a:pt x="1227" y="93"/>
                    <a:pt x="1223" y="93"/>
                  </a:cubicBezTo>
                  <a:cubicBezTo>
                    <a:pt x="1219" y="93"/>
                    <a:pt x="1225" y="121"/>
                    <a:pt x="1254" y="188"/>
                  </a:cubicBezTo>
                  <a:cubicBezTo>
                    <a:pt x="1280" y="246"/>
                    <a:pt x="1294" y="275"/>
                    <a:pt x="1293" y="275"/>
                  </a:cubicBezTo>
                  <a:cubicBezTo>
                    <a:pt x="1293" y="275"/>
                    <a:pt x="1279" y="246"/>
                    <a:pt x="1251" y="188"/>
                  </a:cubicBezTo>
                  <a:cubicBezTo>
                    <a:pt x="1231" y="146"/>
                    <a:pt x="1211" y="105"/>
                    <a:pt x="1209" y="105"/>
                  </a:cubicBezTo>
                  <a:lnTo>
                    <a:pt x="1209" y="105"/>
                  </a:lnTo>
                  <a:cubicBezTo>
                    <a:pt x="1208" y="105"/>
                    <a:pt x="1210" y="112"/>
                    <a:pt x="1216" y="129"/>
                  </a:cubicBezTo>
                  <a:cubicBezTo>
                    <a:pt x="1216" y="129"/>
                    <a:pt x="1207" y="129"/>
                    <a:pt x="1241" y="188"/>
                  </a:cubicBezTo>
                  <a:lnTo>
                    <a:pt x="1226" y="185"/>
                  </a:lnTo>
                  <a:cubicBezTo>
                    <a:pt x="1182" y="126"/>
                    <a:pt x="1176" y="126"/>
                    <a:pt x="1169" y="126"/>
                  </a:cubicBezTo>
                  <a:cubicBezTo>
                    <a:pt x="1185" y="155"/>
                    <a:pt x="1193" y="170"/>
                    <a:pt x="1192" y="170"/>
                  </a:cubicBezTo>
                  <a:cubicBezTo>
                    <a:pt x="1190" y="170"/>
                    <a:pt x="1180" y="155"/>
                    <a:pt x="1160" y="126"/>
                  </a:cubicBezTo>
                  <a:cubicBezTo>
                    <a:pt x="1145" y="101"/>
                    <a:pt x="1136" y="86"/>
                    <a:pt x="1135" y="86"/>
                  </a:cubicBezTo>
                  <a:lnTo>
                    <a:pt x="1135" y="86"/>
                  </a:lnTo>
                  <a:cubicBezTo>
                    <a:pt x="1133" y="86"/>
                    <a:pt x="1148" y="114"/>
                    <a:pt x="1188" y="182"/>
                  </a:cubicBezTo>
                  <a:cubicBezTo>
                    <a:pt x="1204" y="212"/>
                    <a:pt x="1210" y="227"/>
                    <a:pt x="1208" y="227"/>
                  </a:cubicBezTo>
                  <a:cubicBezTo>
                    <a:pt x="1205" y="227"/>
                    <a:pt x="1194" y="212"/>
                    <a:pt x="1176" y="182"/>
                  </a:cubicBezTo>
                  <a:cubicBezTo>
                    <a:pt x="1133" y="112"/>
                    <a:pt x="1115" y="83"/>
                    <a:pt x="1114" y="83"/>
                  </a:cubicBezTo>
                  <a:lnTo>
                    <a:pt x="1114" y="83"/>
                  </a:lnTo>
                  <a:cubicBezTo>
                    <a:pt x="1113" y="83"/>
                    <a:pt x="1120" y="98"/>
                    <a:pt x="1135" y="122"/>
                  </a:cubicBezTo>
                  <a:cubicBezTo>
                    <a:pt x="1160" y="176"/>
                    <a:pt x="1160" y="179"/>
                    <a:pt x="1160" y="179"/>
                  </a:cubicBezTo>
                  <a:cubicBezTo>
                    <a:pt x="1160" y="179"/>
                    <a:pt x="1160" y="179"/>
                    <a:pt x="1160" y="179"/>
                  </a:cubicBezTo>
                  <a:cubicBezTo>
                    <a:pt x="1125" y="122"/>
                    <a:pt x="1075" y="116"/>
                    <a:pt x="1028" y="113"/>
                  </a:cubicBezTo>
                  <a:lnTo>
                    <a:pt x="1028" y="113"/>
                  </a:lnTo>
                  <a:cubicBezTo>
                    <a:pt x="1047" y="154"/>
                    <a:pt x="1069" y="195"/>
                    <a:pt x="1094" y="229"/>
                  </a:cubicBezTo>
                  <a:cubicBezTo>
                    <a:pt x="1127" y="279"/>
                    <a:pt x="1140" y="298"/>
                    <a:pt x="1140" y="298"/>
                  </a:cubicBezTo>
                  <a:cubicBezTo>
                    <a:pt x="1139" y="298"/>
                    <a:pt x="1116" y="263"/>
                    <a:pt x="1091" y="229"/>
                  </a:cubicBezTo>
                  <a:cubicBezTo>
                    <a:pt x="1031" y="141"/>
                    <a:pt x="998" y="96"/>
                    <a:pt x="996" y="96"/>
                  </a:cubicBezTo>
                  <a:lnTo>
                    <a:pt x="996" y="96"/>
                  </a:lnTo>
                  <a:cubicBezTo>
                    <a:pt x="993" y="96"/>
                    <a:pt x="1021" y="140"/>
                    <a:pt x="1081" y="229"/>
                  </a:cubicBezTo>
                  <a:cubicBezTo>
                    <a:pt x="1122" y="289"/>
                    <a:pt x="1143" y="318"/>
                    <a:pt x="1142" y="318"/>
                  </a:cubicBezTo>
                  <a:cubicBezTo>
                    <a:pt x="1141" y="318"/>
                    <a:pt x="1119" y="289"/>
                    <a:pt x="1075" y="229"/>
                  </a:cubicBezTo>
                  <a:cubicBezTo>
                    <a:pt x="1053" y="199"/>
                    <a:pt x="1042" y="184"/>
                    <a:pt x="1041" y="184"/>
                  </a:cubicBezTo>
                  <a:lnTo>
                    <a:pt x="1041" y="184"/>
                  </a:lnTo>
                  <a:cubicBezTo>
                    <a:pt x="1040" y="184"/>
                    <a:pt x="1049" y="199"/>
                    <a:pt x="1066" y="229"/>
                  </a:cubicBezTo>
                  <a:cubicBezTo>
                    <a:pt x="1084" y="257"/>
                    <a:pt x="1093" y="271"/>
                    <a:pt x="1092" y="271"/>
                  </a:cubicBezTo>
                  <a:cubicBezTo>
                    <a:pt x="1091" y="271"/>
                    <a:pt x="1080" y="256"/>
                    <a:pt x="1060" y="226"/>
                  </a:cubicBezTo>
                  <a:cubicBezTo>
                    <a:pt x="1029" y="184"/>
                    <a:pt x="998" y="142"/>
                    <a:pt x="996" y="142"/>
                  </a:cubicBezTo>
                  <a:lnTo>
                    <a:pt x="996" y="142"/>
                  </a:lnTo>
                  <a:cubicBezTo>
                    <a:pt x="996" y="142"/>
                    <a:pt x="1001" y="149"/>
                    <a:pt x="1013" y="166"/>
                  </a:cubicBezTo>
                  <a:cubicBezTo>
                    <a:pt x="1013" y="166"/>
                    <a:pt x="1006" y="166"/>
                    <a:pt x="962" y="107"/>
                  </a:cubicBezTo>
                  <a:cubicBezTo>
                    <a:pt x="949" y="89"/>
                    <a:pt x="942" y="82"/>
                    <a:pt x="940" y="82"/>
                  </a:cubicBezTo>
                  <a:lnTo>
                    <a:pt x="940" y="82"/>
                  </a:lnTo>
                  <a:cubicBezTo>
                    <a:pt x="936" y="82"/>
                    <a:pt x="960" y="124"/>
                    <a:pt x="984" y="166"/>
                  </a:cubicBezTo>
                  <a:cubicBezTo>
                    <a:pt x="1017" y="224"/>
                    <a:pt x="1033" y="253"/>
                    <a:pt x="1031" y="253"/>
                  </a:cubicBezTo>
                  <a:cubicBezTo>
                    <a:pt x="1028" y="253"/>
                    <a:pt x="1008" y="223"/>
                    <a:pt x="969" y="163"/>
                  </a:cubicBezTo>
                  <a:cubicBezTo>
                    <a:pt x="940" y="119"/>
                    <a:pt x="924" y="100"/>
                    <a:pt x="920" y="100"/>
                  </a:cubicBezTo>
                  <a:cubicBezTo>
                    <a:pt x="914" y="100"/>
                    <a:pt x="938" y="148"/>
                    <a:pt x="984" y="220"/>
                  </a:cubicBezTo>
                  <a:cubicBezTo>
                    <a:pt x="1030" y="289"/>
                    <a:pt x="1049" y="318"/>
                    <a:pt x="1049" y="318"/>
                  </a:cubicBezTo>
                  <a:cubicBezTo>
                    <a:pt x="1049" y="318"/>
                    <a:pt x="1039" y="304"/>
                    <a:pt x="1022" y="279"/>
                  </a:cubicBezTo>
                  <a:cubicBezTo>
                    <a:pt x="981" y="220"/>
                    <a:pt x="975" y="220"/>
                    <a:pt x="975" y="220"/>
                  </a:cubicBezTo>
                  <a:cubicBezTo>
                    <a:pt x="972" y="220"/>
                    <a:pt x="966" y="220"/>
                    <a:pt x="925" y="160"/>
                  </a:cubicBezTo>
                  <a:lnTo>
                    <a:pt x="925" y="160"/>
                  </a:lnTo>
                  <a:cubicBezTo>
                    <a:pt x="925" y="160"/>
                    <a:pt x="919" y="160"/>
                    <a:pt x="950" y="216"/>
                  </a:cubicBezTo>
                  <a:cubicBezTo>
                    <a:pt x="979" y="262"/>
                    <a:pt x="988" y="281"/>
                    <a:pt x="984" y="281"/>
                  </a:cubicBezTo>
                  <a:cubicBezTo>
                    <a:pt x="977" y="281"/>
                    <a:pt x="934" y="231"/>
                    <a:pt x="878" y="157"/>
                  </a:cubicBezTo>
                  <a:lnTo>
                    <a:pt x="878" y="157"/>
                  </a:lnTo>
                  <a:lnTo>
                    <a:pt x="909" y="213"/>
                  </a:lnTo>
                  <a:cubicBezTo>
                    <a:pt x="959" y="287"/>
                    <a:pt x="994" y="338"/>
                    <a:pt x="993" y="338"/>
                  </a:cubicBezTo>
                  <a:cubicBezTo>
                    <a:pt x="992" y="338"/>
                    <a:pt x="977" y="318"/>
                    <a:pt x="944" y="273"/>
                  </a:cubicBezTo>
                  <a:cubicBezTo>
                    <a:pt x="919" y="238"/>
                    <a:pt x="925" y="245"/>
                    <a:pt x="900" y="213"/>
                  </a:cubicBezTo>
                  <a:lnTo>
                    <a:pt x="900" y="213"/>
                  </a:lnTo>
                  <a:cubicBezTo>
                    <a:pt x="930" y="258"/>
                    <a:pt x="941" y="277"/>
                    <a:pt x="937" y="277"/>
                  </a:cubicBezTo>
                  <a:cubicBezTo>
                    <a:pt x="930" y="277"/>
                    <a:pt x="886" y="225"/>
                    <a:pt x="831" y="151"/>
                  </a:cubicBezTo>
                  <a:cubicBezTo>
                    <a:pt x="787" y="94"/>
                    <a:pt x="787" y="94"/>
                    <a:pt x="781" y="91"/>
                  </a:cubicBezTo>
                  <a:lnTo>
                    <a:pt x="781" y="91"/>
                  </a:lnTo>
                  <a:lnTo>
                    <a:pt x="825" y="151"/>
                  </a:lnTo>
                  <a:cubicBezTo>
                    <a:pt x="856" y="188"/>
                    <a:pt x="884" y="229"/>
                    <a:pt x="909" y="270"/>
                  </a:cubicBezTo>
                  <a:cubicBezTo>
                    <a:pt x="903" y="270"/>
                    <a:pt x="900" y="270"/>
                    <a:pt x="856" y="210"/>
                  </a:cubicBezTo>
                  <a:cubicBezTo>
                    <a:pt x="820" y="168"/>
                    <a:pt x="785" y="126"/>
                    <a:pt x="783" y="126"/>
                  </a:cubicBezTo>
                  <a:lnTo>
                    <a:pt x="783" y="126"/>
                  </a:lnTo>
                  <a:cubicBezTo>
                    <a:pt x="782" y="126"/>
                    <a:pt x="787" y="133"/>
                    <a:pt x="799" y="151"/>
                  </a:cubicBezTo>
                  <a:cubicBezTo>
                    <a:pt x="799" y="151"/>
                    <a:pt x="793" y="148"/>
                    <a:pt x="743" y="88"/>
                  </a:cubicBezTo>
                  <a:lnTo>
                    <a:pt x="721" y="88"/>
                  </a:lnTo>
                  <a:cubicBezTo>
                    <a:pt x="741" y="117"/>
                    <a:pt x="749" y="131"/>
                    <a:pt x="746" y="131"/>
                  </a:cubicBezTo>
                  <a:cubicBezTo>
                    <a:pt x="744" y="131"/>
                    <a:pt x="730" y="115"/>
                    <a:pt x="705" y="85"/>
                  </a:cubicBezTo>
                  <a:lnTo>
                    <a:pt x="705" y="85"/>
                  </a:lnTo>
                  <a:cubicBezTo>
                    <a:pt x="705" y="85"/>
                    <a:pt x="696" y="85"/>
                    <a:pt x="737" y="144"/>
                  </a:cubicBezTo>
                  <a:cubicBezTo>
                    <a:pt x="727" y="144"/>
                    <a:pt x="721" y="144"/>
                    <a:pt x="674" y="85"/>
                  </a:cubicBezTo>
                  <a:cubicBezTo>
                    <a:pt x="651" y="55"/>
                    <a:pt x="639" y="40"/>
                    <a:pt x="638" y="40"/>
                  </a:cubicBezTo>
                  <a:lnTo>
                    <a:pt x="638" y="40"/>
                  </a:lnTo>
                  <a:cubicBezTo>
                    <a:pt x="637" y="40"/>
                    <a:pt x="647" y="55"/>
                    <a:pt x="668" y="85"/>
                  </a:cubicBezTo>
                  <a:cubicBezTo>
                    <a:pt x="715" y="141"/>
                    <a:pt x="712" y="141"/>
                    <a:pt x="705" y="141"/>
                  </a:cubicBezTo>
                  <a:lnTo>
                    <a:pt x="696" y="141"/>
                  </a:lnTo>
                  <a:cubicBezTo>
                    <a:pt x="743" y="201"/>
                    <a:pt x="743" y="201"/>
                    <a:pt x="737" y="201"/>
                  </a:cubicBezTo>
                  <a:cubicBezTo>
                    <a:pt x="734" y="198"/>
                    <a:pt x="668" y="138"/>
                    <a:pt x="662" y="138"/>
                  </a:cubicBezTo>
                  <a:cubicBezTo>
                    <a:pt x="646" y="138"/>
                    <a:pt x="646" y="138"/>
                    <a:pt x="702" y="198"/>
                  </a:cubicBezTo>
                  <a:cubicBezTo>
                    <a:pt x="704" y="198"/>
                    <a:pt x="727" y="223"/>
                    <a:pt x="725" y="223"/>
                  </a:cubicBezTo>
                  <a:cubicBezTo>
                    <a:pt x="724" y="223"/>
                    <a:pt x="717" y="216"/>
                    <a:pt x="696" y="195"/>
                  </a:cubicBezTo>
                  <a:cubicBezTo>
                    <a:pt x="690" y="195"/>
                    <a:pt x="627" y="135"/>
                    <a:pt x="611" y="135"/>
                  </a:cubicBezTo>
                  <a:cubicBezTo>
                    <a:pt x="607" y="134"/>
                    <a:pt x="604" y="134"/>
                    <a:pt x="602" y="134"/>
                  </a:cubicBezTo>
                  <a:cubicBezTo>
                    <a:pt x="591" y="134"/>
                    <a:pt x="599" y="143"/>
                    <a:pt x="640" y="191"/>
                  </a:cubicBezTo>
                  <a:cubicBezTo>
                    <a:pt x="693" y="251"/>
                    <a:pt x="718" y="281"/>
                    <a:pt x="716" y="281"/>
                  </a:cubicBezTo>
                  <a:cubicBezTo>
                    <a:pt x="715" y="281"/>
                    <a:pt x="687" y="251"/>
                    <a:pt x="633" y="191"/>
                  </a:cubicBezTo>
                  <a:cubicBezTo>
                    <a:pt x="568" y="121"/>
                    <a:pt x="540" y="92"/>
                    <a:pt x="538" y="92"/>
                  </a:cubicBezTo>
                  <a:lnTo>
                    <a:pt x="538" y="92"/>
                  </a:lnTo>
                  <a:cubicBezTo>
                    <a:pt x="536" y="92"/>
                    <a:pt x="547" y="106"/>
                    <a:pt x="568" y="129"/>
                  </a:cubicBezTo>
                  <a:cubicBezTo>
                    <a:pt x="615" y="188"/>
                    <a:pt x="615" y="188"/>
                    <a:pt x="608" y="188"/>
                  </a:cubicBezTo>
                  <a:cubicBezTo>
                    <a:pt x="583" y="159"/>
                    <a:pt x="569" y="144"/>
                    <a:pt x="566" y="144"/>
                  </a:cubicBezTo>
                  <a:lnTo>
                    <a:pt x="566" y="144"/>
                  </a:lnTo>
                  <a:cubicBezTo>
                    <a:pt x="564" y="144"/>
                    <a:pt x="572" y="159"/>
                    <a:pt x="593" y="188"/>
                  </a:cubicBezTo>
                  <a:cubicBezTo>
                    <a:pt x="586" y="185"/>
                    <a:pt x="586" y="185"/>
                    <a:pt x="536" y="129"/>
                  </a:cubicBezTo>
                  <a:lnTo>
                    <a:pt x="524" y="126"/>
                  </a:lnTo>
                  <a:lnTo>
                    <a:pt x="524" y="126"/>
                  </a:lnTo>
                  <a:cubicBezTo>
                    <a:pt x="563" y="175"/>
                    <a:pt x="571" y="193"/>
                    <a:pt x="564" y="193"/>
                  </a:cubicBezTo>
                  <a:cubicBezTo>
                    <a:pt x="554" y="193"/>
                    <a:pt x="511" y="157"/>
                    <a:pt x="477" y="122"/>
                  </a:cubicBezTo>
                  <a:lnTo>
                    <a:pt x="477" y="122"/>
                  </a:lnTo>
                  <a:cubicBezTo>
                    <a:pt x="477" y="122"/>
                    <a:pt x="470" y="123"/>
                    <a:pt x="521" y="182"/>
                  </a:cubicBezTo>
                  <a:cubicBezTo>
                    <a:pt x="572" y="240"/>
                    <a:pt x="596" y="269"/>
                    <a:pt x="595" y="269"/>
                  </a:cubicBezTo>
                  <a:cubicBezTo>
                    <a:pt x="593" y="269"/>
                    <a:pt x="565" y="239"/>
                    <a:pt x="511" y="179"/>
                  </a:cubicBezTo>
                  <a:cubicBezTo>
                    <a:pt x="456" y="121"/>
                    <a:pt x="429" y="92"/>
                    <a:pt x="428" y="92"/>
                  </a:cubicBezTo>
                  <a:lnTo>
                    <a:pt x="428" y="92"/>
                  </a:lnTo>
                  <a:cubicBezTo>
                    <a:pt x="427" y="92"/>
                    <a:pt x="453" y="121"/>
                    <a:pt x="505" y="179"/>
                  </a:cubicBezTo>
                  <a:cubicBezTo>
                    <a:pt x="525" y="203"/>
                    <a:pt x="533" y="217"/>
                    <a:pt x="528" y="217"/>
                  </a:cubicBezTo>
                  <a:cubicBezTo>
                    <a:pt x="521" y="217"/>
                    <a:pt x="486" y="188"/>
                    <a:pt x="423" y="119"/>
                  </a:cubicBezTo>
                  <a:lnTo>
                    <a:pt x="3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49" name="Google Shape;12729;p53">
              <a:extLst>
                <a:ext uri="{FF2B5EF4-FFF2-40B4-BE49-F238E27FC236}">
                  <a16:creationId xmlns:a16="http://schemas.microsoft.com/office/drawing/2014/main" id="{EF25E0A8-3FAD-2899-DDA6-E29F0FBA60CC}"/>
                </a:ext>
              </a:extLst>
            </p:cNvPr>
            <p:cNvSpPr/>
            <p:nvPr/>
          </p:nvSpPr>
          <p:spPr>
            <a:xfrm>
              <a:off x="3454362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3" y="1"/>
                  </a:moveTo>
                  <a:cubicBezTo>
                    <a:pt x="736" y="1"/>
                    <a:pt x="736" y="1"/>
                    <a:pt x="740" y="60"/>
                  </a:cubicBezTo>
                  <a:lnTo>
                    <a:pt x="746" y="60"/>
                  </a:lnTo>
                  <a:cubicBezTo>
                    <a:pt x="746" y="4"/>
                    <a:pt x="746" y="4"/>
                    <a:pt x="743" y="1"/>
                  </a:cubicBezTo>
                  <a:close/>
                  <a:moveTo>
                    <a:pt x="103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8" y="336"/>
                  </a:moveTo>
                  <a:cubicBezTo>
                    <a:pt x="1862" y="377"/>
                    <a:pt x="1862" y="414"/>
                    <a:pt x="1855" y="455"/>
                  </a:cubicBezTo>
                  <a:lnTo>
                    <a:pt x="1852" y="395"/>
                  </a:lnTo>
                  <a:lnTo>
                    <a:pt x="1855" y="336"/>
                  </a:lnTo>
                  <a:close/>
                  <a:moveTo>
                    <a:pt x="1172" y="358"/>
                  </a:moveTo>
                  <a:cubicBezTo>
                    <a:pt x="1175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6" y="474"/>
                  </a:moveTo>
                  <a:cubicBezTo>
                    <a:pt x="746" y="494"/>
                    <a:pt x="746" y="500"/>
                    <a:pt x="745" y="500"/>
                  </a:cubicBezTo>
                  <a:cubicBezTo>
                    <a:pt x="744" y="500"/>
                    <a:pt x="744" y="474"/>
                    <a:pt x="746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4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3" y="408"/>
                  </a:moveTo>
                  <a:cubicBezTo>
                    <a:pt x="683" y="468"/>
                    <a:pt x="686" y="527"/>
                    <a:pt x="686" y="527"/>
                  </a:cubicBezTo>
                  <a:cubicBezTo>
                    <a:pt x="686" y="505"/>
                    <a:pt x="689" y="486"/>
                    <a:pt x="689" y="468"/>
                  </a:cubicBezTo>
                  <a:cubicBezTo>
                    <a:pt x="689" y="446"/>
                    <a:pt x="686" y="427"/>
                    <a:pt x="686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0" y="543"/>
                    <a:pt x="2200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52" y="580"/>
                  </a:moveTo>
                  <a:cubicBezTo>
                    <a:pt x="655" y="580"/>
                    <a:pt x="655" y="580"/>
                    <a:pt x="655" y="640"/>
                  </a:cubicBezTo>
                  <a:lnTo>
                    <a:pt x="652" y="640"/>
                  </a:lnTo>
                  <a:lnTo>
                    <a:pt x="649" y="580"/>
                  </a:lnTo>
                  <a:close/>
                  <a:moveTo>
                    <a:pt x="2639" y="398"/>
                  </a:moveTo>
                  <a:cubicBezTo>
                    <a:pt x="2641" y="398"/>
                    <a:pt x="2640" y="482"/>
                    <a:pt x="2636" y="565"/>
                  </a:cubicBezTo>
                  <a:cubicBezTo>
                    <a:pt x="2634" y="624"/>
                    <a:pt x="2633" y="654"/>
                    <a:pt x="2633" y="654"/>
                  </a:cubicBezTo>
                  <a:cubicBezTo>
                    <a:pt x="2632" y="654"/>
                    <a:pt x="2632" y="624"/>
                    <a:pt x="2632" y="565"/>
                  </a:cubicBezTo>
                  <a:cubicBezTo>
                    <a:pt x="2629" y="524"/>
                    <a:pt x="2629" y="486"/>
                    <a:pt x="2636" y="446"/>
                  </a:cubicBezTo>
                  <a:cubicBezTo>
                    <a:pt x="2637" y="412"/>
                    <a:pt x="2639" y="398"/>
                    <a:pt x="2639" y="398"/>
                  </a:cubicBezTo>
                  <a:close/>
                  <a:moveTo>
                    <a:pt x="429" y="549"/>
                  </a:moveTo>
                  <a:lnTo>
                    <a:pt x="429" y="609"/>
                  </a:lnTo>
                  <a:lnTo>
                    <a:pt x="426" y="665"/>
                  </a:lnTo>
                  <a:lnTo>
                    <a:pt x="423" y="605"/>
                  </a:lnTo>
                  <a:cubicBezTo>
                    <a:pt x="423" y="549"/>
                    <a:pt x="426" y="549"/>
                    <a:pt x="429" y="549"/>
                  </a:cubicBezTo>
                  <a:close/>
                  <a:moveTo>
                    <a:pt x="516" y="463"/>
                  </a:moveTo>
                  <a:cubicBezTo>
                    <a:pt x="517" y="463"/>
                    <a:pt x="516" y="492"/>
                    <a:pt x="514" y="562"/>
                  </a:cubicBezTo>
                  <a:cubicBezTo>
                    <a:pt x="511" y="618"/>
                    <a:pt x="508" y="677"/>
                    <a:pt x="508" y="677"/>
                  </a:cubicBezTo>
                  <a:cubicBezTo>
                    <a:pt x="505" y="677"/>
                    <a:pt x="508" y="618"/>
                    <a:pt x="511" y="502"/>
                  </a:cubicBezTo>
                  <a:cubicBezTo>
                    <a:pt x="513" y="477"/>
                    <a:pt x="515" y="463"/>
                    <a:pt x="516" y="463"/>
                  </a:cubicBezTo>
                  <a:close/>
                  <a:moveTo>
                    <a:pt x="626" y="554"/>
                  </a:moveTo>
                  <a:cubicBezTo>
                    <a:pt x="628" y="554"/>
                    <a:pt x="629" y="608"/>
                    <a:pt x="627" y="693"/>
                  </a:cubicBezTo>
                  <a:lnTo>
                    <a:pt x="621" y="693"/>
                  </a:lnTo>
                  <a:cubicBezTo>
                    <a:pt x="617" y="656"/>
                    <a:pt x="617" y="615"/>
                    <a:pt x="624" y="577"/>
                  </a:cubicBezTo>
                  <a:cubicBezTo>
                    <a:pt x="625" y="561"/>
                    <a:pt x="625" y="554"/>
                    <a:pt x="626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3" y="712"/>
                    <a:pt x="60" y="734"/>
                  </a:cubicBezTo>
                  <a:lnTo>
                    <a:pt x="56" y="674"/>
                  </a:lnTo>
                  <a:cubicBezTo>
                    <a:pt x="56" y="615"/>
                    <a:pt x="60" y="615"/>
                    <a:pt x="63" y="615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4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2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3" y="706"/>
                    <a:pt x="843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2093" y="640"/>
                  </a:moveTo>
                  <a:cubicBezTo>
                    <a:pt x="2093" y="640"/>
                    <a:pt x="2093" y="648"/>
                    <a:pt x="2093" y="665"/>
                  </a:cubicBezTo>
                  <a:cubicBezTo>
                    <a:pt x="2093" y="665"/>
                    <a:pt x="2093" y="724"/>
                    <a:pt x="2090" y="784"/>
                  </a:cubicBezTo>
                  <a:cubicBezTo>
                    <a:pt x="2090" y="784"/>
                    <a:pt x="2089" y="809"/>
                    <a:pt x="2088" y="809"/>
                  </a:cubicBezTo>
                  <a:cubicBezTo>
                    <a:pt x="2087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89" y="682"/>
                    <a:pt x="2092" y="640"/>
                    <a:pt x="2093" y="640"/>
                  </a:cubicBezTo>
                  <a:close/>
                  <a:moveTo>
                    <a:pt x="1881" y="709"/>
                  </a:moveTo>
                  <a:cubicBezTo>
                    <a:pt x="1883" y="709"/>
                    <a:pt x="1883" y="724"/>
                    <a:pt x="1883" y="753"/>
                  </a:cubicBezTo>
                  <a:cubicBezTo>
                    <a:pt x="1883" y="812"/>
                    <a:pt x="1883" y="812"/>
                    <a:pt x="1880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9" y="723"/>
                    <a:pt x="1880" y="709"/>
                    <a:pt x="1881" y="709"/>
                  </a:cubicBezTo>
                  <a:close/>
                  <a:moveTo>
                    <a:pt x="1902" y="756"/>
                  </a:moveTo>
                  <a:cubicBezTo>
                    <a:pt x="1905" y="756"/>
                    <a:pt x="1905" y="756"/>
                    <a:pt x="1905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0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0" y="759"/>
                  </a:lnTo>
                  <a:close/>
                  <a:moveTo>
                    <a:pt x="1561" y="709"/>
                  </a:moveTo>
                  <a:cubicBezTo>
                    <a:pt x="1561" y="746"/>
                    <a:pt x="1561" y="787"/>
                    <a:pt x="1558" y="825"/>
                  </a:cubicBezTo>
                  <a:lnTo>
                    <a:pt x="1554" y="825"/>
                  </a:lnTo>
                  <a:cubicBezTo>
                    <a:pt x="1554" y="765"/>
                    <a:pt x="1558" y="709"/>
                    <a:pt x="1558" y="709"/>
                  </a:cubicBezTo>
                  <a:close/>
                  <a:moveTo>
                    <a:pt x="1213" y="718"/>
                  </a:moveTo>
                  <a:cubicBezTo>
                    <a:pt x="1213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5" y="620"/>
                  </a:moveTo>
                  <a:cubicBezTo>
                    <a:pt x="96" y="620"/>
                    <a:pt x="96" y="621"/>
                    <a:pt x="97" y="621"/>
                  </a:cubicBezTo>
                  <a:cubicBezTo>
                    <a:pt x="100" y="621"/>
                    <a:pt x="103" y="621"/>
                    <a:pt x="103" y="681"/>
                  </a:cubicBezTo>
                  <a:lnTo>
                    <a:pt x="100" y="681"/>
                  </a:lnTo>
                  <a:cubicBezTo>
                    <a:pt x="100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0" y="740"/>
                  </a:cubicBezTo>
                  <a:lnTo>
                    <a:pt x="100" y="856"/>
                  </a:lnTo>
                  <a:cubicBezTo>
                    <a:pt x="94" y="818"/>
                    <a:pt x="94" y="778"/>
                    <a:pt x="94" y="737"/>
                  </a:cubicBezTo>
                  <a:cubicBezTo>
                    <a:pt x="91" y="635"/>
                    <a:pt x="91" y="620"/>
                    <a:pt x="95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8" y="812"/>
                    <a:pt x="765" y="831"/>
                  </a:cubicBezTo>
                  <a:cubicBezTo>
                    <a:pt x="765" y="851"/>
                    <a:pt x="764" y="857"/>
                    <a:pt x="764" y="857"/>
                  </a:cubicBezTo>
                  <a:cubicBezTo>
                    <a:pt x="763" y="857"/>
                    <a:pt x="761" y="831"/>
                    <a:pt x="758" y="831"/>
                  </a:cubicBezTo>
                  <a:cubicBezTo>
                    <a:pt x="755" y="771"/>
                    <a:pt x="755" y="771"/>
                    <a:pt x="762" y="771"/>
                  </a:cubicBezTo>
                  <a:close/>
                  <a:moveTo>
                    <a:pt x="539" y="740"/>
                  </a:moveTo>
                  <a:cubicBezTo>
                    <a:pt x="539" y="781"/>
                    <a:pt x="539" y="818"/>
                    <a:pt x="536" y="859"/>
                  </a:cubicBezTo>
                  <a:lnTo>
                    <a:pt x="533" y="859"/>
                  </a:lnTo>
                  <a:cubicBezTo>
                    <a:pt x="533" y="800"/>
                    <a:pt x="536" y="740"/>
                    <a:pt x="536" y="740"/>
                  </a:cubicBezTo>
                  <a:close/>
                  <a:moveTo>
                    <a:pt x="1429" y="750"/>
                  </a:moveTo>
                  <a:cubicBezTo>
                    <a:pt x="1435" y="750"/>
                    <a:pt x="1435" y="750"/>
                    <a:pt x="1435" y="809"/>
                  </a:cubicBezTo>
                  <a:cubicBezTo>
                    <a:pt x="1435" y="863"/>
                    <a:pt x="1430" y="866"/>
                    <a:pt x="1427" y="866"/>
                  </a:cubicBezTo>
                  <a:cubicBezTo>
                    <a:pt x="1427" y="866"/>
                    <a:pt x="1426" y="866"/>
                    <a:pt x="1426" y="866"/>
                  </a:cubicBezTo>
                  <a:cubicBezTo>
                    <a:pt x="1423" y="828"/>
                    <a:pt x="1423" y="787"/>
                    <a:pt x="1429" y="750"/>
                  </a:cubicBezTo>
                  <a:close/>
                  <a:moveTo>
                    <a:pt x="1926" y="852"/>
                  </a:moveTo>
                  <a:cubicBezTo>
                    <a:pt x="1926" y="852"/>
                    <a:pt x="1925" y="858"/>
                    <a:pt x="1924" y="878"/>
                  </a:cubicBezTo>
                  <a:cubicBezTo>
                    <a:pt x="1926" y="878"/>
                    <a:pt x="1927" y="852"/>
                    <a:pt x="1926" y="852"/>
                  </a:cubicBezTo>
                  <a:close/>
                  <a:moveTo>
                    <a:pt x="702" y="765"/>
                  </a:moveTo>
                  <a:cubicBezTo>
                    <a:pt x="705" y="765"/>
                    <a:pt x="708" y="765"/>
                    <a:pt x="708" y="825"/>
                  </a:cubicBezTo>
                  <a:cubicBezTo>
                    <a:pt x="711" y="844"/>
                    <a:pt x="708" y="862"/>
                    <a:pt x="705" y="884"/>
                  </a:cubicBezTo>
                  <a:cubicBezTo>
                    <a:pt x="702" y="862"/>
                    <a:pt x="702" y="844"/>
                    <a:pt x="702" y="822"/>
                  </a:cubicBezTo>
                  <a:lnTo>
                    <a:pt x="699" y="822"/>
                  </a:ln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4" y="645"/>
                  </a:moveTo>
                  <a:cubicBezTo>
                    <a:pt x="445" y="645"/>
                    <a:pt x="445" y="674"/>
                    <a:pt x="445" y="728"/>
                  </a:cubicBezTo>
                  <a:cubicBezTo>
                    <a:pt x="445" y="787"/>
                    <a:pt x="442" y="847"/>
                    <a:pt x="439" y="903"/>
                  </a:cubicBezTo>
                  <a:lnTo>
                    <a:pt x="433" y="903"/>
                  </a:lnTo>
                  <a:lnTo>
                    <a:pt x="439" y="787"/>
                  </a:lnTo>
                  <a:cubicBezTo>
                    <a:pt x="442" y="689"/>
                    <a:pt x="444" y="645"/>
                    <a:pt x="444" y="645"/>
                  </a:cubicBezTo>
                  <a:close/>
                  <a:moveTo>
                    <a:pt x="1044" y="812"/>
                  </a:moveTo>
                  <a:cubicBezTo>
                    <a:pt x="1047" y="853"/>
                    <a:pt x="1044" y="891"/>
                    <a:pt x="1040" y="931"/>
                  </a:cubicBezTo>
                  <a:lnTo>
                    <a:pt x="1037" y="872"/>
                  </a:lnTo>
                  <a:lnTo>
                    <a:pt x="1040" y="812"/>
                  </a:lnTo>
                  <a:close/>
                  <a:moveTo>
                    <a:pt x="279" y="822"/>
                  </a:moveTo>
                  <a:cubicBezTo>
                    <a:pt x="282" y="862"/>
                    <a:pt x="282" y="900"/>
                    <a:pt x="276" y="941"/>
                  </a:cubicBezTo>
                  <a:lnTo>
                    <a:pt x="270" y="941"/>
                  </a:lnTo>
                  <a:cubicBezTo>
                    <a:pt x="266" y="900"/>
                    <a:pt x="270" y="862"/>
                    <a:pt x="279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602" y="928"/>
                  </a:moveTo>
                  <a:lnTo>
                    <a:pt x="602" y="985"/>
                  </a:lnTo>
                  <a:cubicBezTo>
                    <a:pt x="600" y="985"/>
                    <a:pt x="598" y="1011"/>
                    <a:pt x="596" y="1011"/>
                  </a:cubicBezTo>
                  <a:cubicBezTo>
                    <a:pt x="596" y="1011"/>
                    <a:pt x="595" y="1004"/>
                    <a:pt x="595" y="985"/>
                  </a:cubicBezTo>
                  <a:cubicBezTo>
                    <a:pt x="592" y="966"/>
                    <a:pt x="595" y="947"/>
                    <a:pt x="602" y="928"/>
                  </a:cubicBezTo>
                  <a:close/>
                  <a:moveTo>
                    <a:pt x="1893" y="1026"/>
                  </a:moveTo>
                  <a:cubicBezTo>
                    <a:pt x="1893" y="1033"/>
                    <a:pt x="1893" y="1042"/>
                    <a:pt x="1893" y="1050"/>
                  </a:cubicBezTo>
                  <a:cubicBezTo>
                    <a:pt x="1893" y="1054"/>
                    <a:pt x="1893" y="1057"/>
                    <a:pt x="1893" y="1059"/>
                  </a:cubicBezTo>
                  <a:lnTo>
                    <a:pt x="1893" y="1059"/>
                  </a:lnTo>
                  <a:cubicBezTo>
                    <a:pt x="1893" y="1050"/>
                    <a:pt x="1893" y="1039"/>
                    <a:pt x="1893" y="1026"/>
                  </a:cubicBezTo>
                  <a:close/>
                  <a:moveTo>
                    <a:pt x="293" y="919"/>
                  </a:moveTo>
                  <a:cubicBezTo>
                    <a:pt x="290" y="919"/>
                    <a:pt x="288" y="959"/>
                    <a:pt x="288" y="1000"/>
                  </a:cubicBezTo>
                  <a:cubicBezTo>
                    <a:pt x="288" y="1060"/>
                    <a:pt x="291" y="1060"/>
                    <a:pt x="298" y="1063"/>
                  </a:cubicBezTo>
                  <a:cubicBezTo>
                    <a:pt x="301" y="1041"/>
                    <a:pt x="304" y="1022"/>
                    <a:pt x="304" y="1003"/>
                  </a:cubicBezTo>
                  <a:cubicBezTo>
                    <a:pt x="304" y="944"/>
                    <a:pt x="301" y="944"/>
                    <a:pt x="298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3" y="1059"/>
                  </a:moveTo>
                  <a:cubicBezTo>
                    <a:pt x="1894" y="1080"/>
                    <a:pt x="1894" y="1090"/>
                    <a:pt x="1894" y="1090"/>
                  </a:cubicBezTo>
                  <a:cubicBezTo>
                    <a:pt x="1894" y="1090"/>
                    <a:pt x="1894" y="1079"/>
                    <a:pt x="1893" y="1059"/>
                  </a:cubicBezTo>
                  <a:close/>
                  <a:moveTo>
                    <a:pt x="796" y="146"/>
                  </a:moveTo>
                  <a:lnTo>
                    <a:pt x="796" y="146"/>
                  </a:lnTo>
                  <a:cubicBezTo>
                    <a:pt x="795" y="146"/>
                    <a:pt x="794" y="175"/>
                    <a:pt x="796" y="245"/>
                  </a:cubicBezTo>
                  <a:cubicBezTo>
                    <a:pt x="796" y="347"/>
                    <a:pt x="796" y="362"/>
                    <a:pt x="792" y="362"/>
                  </a:cubicBezTo>
                  <a:cubicBezTo>
                    <a:pt x="791" y="362"/>
                    <a:pt x="791" y="361"/>
                    <a:pt x="790" y="361"/>
                  </a:cubicBezTo>
                  <a:cubicBezTo>
                    <a:pt x="787" y="361"/>
                    <a:pt x="783" y="361"/>
                    <a:pt x="783" y="301"/>
                  </a:cubicBezTo>
                  <a:cubicBezTo>
                    <a:pt x="783" y="242"/>
                    <a:pt x="783" y="242"/>
                    <a:pt x="777" y="242"/>
                  </a:cubicBezTo>
                  <a:cubicBezTo>
                    <a:pt x="768" y="242"/>
                    <a:pt x="758" y="417"/>
                    <a:pt x="755" y="533"/>
                  </a:cubicBezTo>
                  <a:cubicBezTo>
                    <a:pt x="755" y="593"/>
                    <a:pt x="755" y="623"/>
                    <a:pt x="755" y="623"/>
                  </a:cubicBezTo>
                  <a:cubicBezTo>
                    <a:pt x="754" y="623"/>
                    <a:pt x="754" y="593"/>
                    <a:pt x="752" y="533"/>
                  </a:cubicBezTo>
                  <a:cubicBezTo>
                    <a:pt x="752" y="474"/>
                    <a:pt x="749" y="474"/>
                    <a:pt x="746" y="474"/>
                  </a:cubicBezTo>
                  <a:cubicBezTo>
                    <a:pt x="746" y="425"/>
                    <a:pt x="748" y="416"/>
                    <a:pt x="750" y="416"/>
                  </a:cubicBezTo>
                  <a:cubicBezTo>
                    <a:pt x="751" y="416"/>
                    <a:pt x="752" y="417"/>
                    <a:pt x="752" y="417"/>
                  </a:cubicBezTo>
                  <a:lnTo>
                    <a:pt x="752" y="358"/>
                  </a:lnTo>
                  <a:cubicBezTo>
                    <a:pt x="751" y="298"/>
                    <a:pt x="749" y="268"/>
                    <a:pt x="747" y="268"/>
                  </a:cubicBezTo>
                  <a:cubicBezTo>
                    <a:pt x="746" y="268"/>
                    <a:pt x="744" y="297"/>
                    <a:pt x="743" y="355"/>
                  </a:cubicBezTo>
                  <a:cubicBezTo>
                    <a:pt x="741" y="384"/>
                    <a:pt x="740" y="399"/>
                    <a:pt x="740" y="399"/>
                  </a:cubicBezTo>
                  <a:cubicBezTo>
                    <a:pt x="739" y="399"/>
                    <a:pt x="738" y="384"/>
                    <a:pt x="736" y="355"/>
                  </a:cubicBezTo>
                  <a:cubicBezTo>
                    <a:pt x="734" y="313"/>
                    <a:pt x="732" y="270"/>
                    <a:pt x="731" y="270"/>
                  </a:cubicBezTo>
                  <a:cubicBezTo>
                    <a:pt x="730" y="270"/>
                    <a:pt x="730" y="278"/>
                    <a:pt x="730" y="295"/>
                  </a:cubicBezTo>
                  <a:cubicBezTo>
                    <a:pt x="730" y="295"/>
                    <a:pt x="724" y="295"/>
                    <a:pt x="721" y="236"/>
                  </a:cubicBezTo>
                  <a:cubicBezTo>
                    <a:pt x="720" y="235"/>
                    <a:pt x="719" y="235"/>
                    <a:pt x="718" y="235"/>
                  </a:cubicBezTo>
                  <a:cubicBezTo>
                    <a:pt x="713" y="235"/>
                    <a:pt x="711" y="244"/>
                    <a:pt x="711" y="292"/>
                  </a:cubicBezTo>
                  <a:cubicBezTo>
                    <a:pt x="711" y="352"/>
                    <a:pt x="708" y="352"/>
                    <a:pt x="705" y="352"/>
                  </a:cubicBezTo>
                  <a:cubicBezTo>
                    <a:pt x="705" y="351"/>
                    <a:pt x="704" y="350"/>
                    <a:pt x="703" y="350"/>
                  </a:cubicBezTo>
                  <a:cubicBezTo>
                    <a:pt x="701" y="350"/>
                    <a:pt x="699" y="360"/>
                    <a:pt x="699" y="408"/>
                  </a:cubicBezTo>
                  <a:cubicBezTo>
                    <a:pt x="702" y="449"/>
                    <a:pt x="699" y="486"/>
                    <a:pt x="689" y="524"/>
                  </a:cubicBezTo>
                  <a:cubicBezTo>
                    <a:pt x="687" y="549"/>
                    <a:pt x="685" y="563"/>
                    <a:pt x="684" y="563"/>
                  </a:cubicBezTo>
                  <a:cubicBezTo>
                    <a:pt x="683" y="563"/>
                    <a:pt x="682" y="534"/>
                    <a:pt x="680" y="464"/>
                  </a:cubicBezTo>
                  <a:cubicBezTo>
                    <a:pt x="680" y="405"/>
                    <a:pt x="677" y="405"/>
                    <a:pt x="674" y="405"/>
                  </a:cubicBezTo>
                  <a:cubicBezTo>
                    <a:pt x="674" y="405"/>
                    <a:pt x="671" y="405"/>
                    <a:pt x="668" y="345"/>
                  </a:cubicBezTo>
                  <a:cubicBezTo>
                    <a:pt x="667" y="328"/>
                    <a:pt x="666" y="321"/>
                    <a:pt x="666" y="321"/>
                  </a:cubicBezTo>
                  <a:cubicBezTo>
                    <a:pt x="664" y="321"/>
                    <a:pt x="664" y="363"/>
                    <a:pt x="664" y="405"/>
                  </a:cubicBezTo>
                  <a:cubicBezTo>
                    <a:pt x="664" y="464"/>
                    <a:pt x="664" y="521"/>
                    <a:pt x="664" y="521"/>
                  </a:cubicBezTo>
                  <a:cubicBezTo>
                    <a:pt x="661" y="521"/>
                    <a:pt x="658" y="402"/>
                    <a:pt x="658" y="345"/>
                  </a:cubicBezTo>
                  <a:cubicBezTo>
                    <a:pt x="657" y="285"/>
                    <a:pt x="656" y="256"/>
                    <a:pt x="655" y="256"/>
                  </a:cubicBezTo>
                  <a:cubicBezTo>
                    <a:pt x="655" y="256"/>
                    <a:pt x="655" y="285"/>
                    <a:pt x="655" y="342"/>
                  </a:cubicBezTo>
                  <a:cubicBezTo>
                    <a:pt x="655" y="384"/>
                    <a:pt x="653" y="426"/>
                    <a:pt x="650" y="426"/>
                  </a:cubicBezTo>
                  <a:cubicBezTo>
                    <a:pt x="649" y="426"/>
                    <a:pt x="647" y="419"/>
                    <a:pt x="646" y="402"/>
                  </a:cubicBezTo>
                  <a:cubicBezTo>
                    <a:pt x="639" y="402"/>
                    <a:pt x="633" y="399"/>
                    <a:pt x="633" y="339"/>
                  </a:cubicBezTo>
                  <a:cubicBezTo>
                    <a:pt x="632" y="319"/>
                    <a:pt x="631" y="313"/>
                    <a:pt x="630" y="313"/>
                  </a:cubicBezTo>
                  <a:cubicBezTo>
                    <a:pt x="628" y="313"/>
                    <a:pt x="627" y="339"/>
                    <a:pt x="627" y="339"/>
                  </a:cubicBezTo>
                  <a:cubicBezTo>
                    <a:pt x="625" y="368"/>
                    <a:pt x="624" y="383"/>
                    <a:pt x="621" y="383"/>
                  </a:cubicBezTo>
                  <a:cubicBezTo>
                    <a:pt x="619" y="383"/>
                    <a:pt x="616" y="368"/>
                    <a:pt x="611" y="336"/>
                  </a:cubicBezTo>
                  <a:cubicBezTo>
                    <a:pt x="603" y="276"/>
                    <a:pt x="599" y="247"/>
                    <a:pt x="597" y="247"/>
                  </a:cubicBezTo>
                  <a:cubicBezTo>
                    <a:pt x="595" y="247"/>
                    <a:pt x="595" y="276"/>
                    <a:pt x="595" y="336"/>
                  </a:cubicBezTo>
                  <a:cubicBezTo>
                    <a:pt x="595" y="370"/>
                    <a:pt x="595" y="403"/>
                    <a:pt x="595" y="403"/>
                  </a:cubicBezTo>
                  <a:cubicBezTo>
                    <a:pt x="594" y="403"/>
                    <a:pt x="594" y="385"/>
                    <a:pt x="592" y="336"/>
                  </a:cubicBezTo>
                  <a:cubicBezTo>
                    <a:pt x="591" y="318"/>
                    <a:pt x="590" y="311"/>
                    <a:pt x="589" y="311"/>
                  </a:cubicBezTo>
                  <a:cubicBezTo>
                    <a:pt x="587" y="311"/>
                    <a:pt x="584" y="351"/>
                    <a:pt x="580" y="392"/>
                  </a:cubicBezTo>
                  <a:cubicBezTo>
                    <a:pt x="577" y="452"/>
                    <a:pt x="577" y="568"/>
                    <a:pt x="577" y="627"/>
                  </a:cubicBezTo>
                  <a:cubicBezTo>
                    <a:pt x="577" y="697"/>
                    <a:pt x="577" y="726"/>
                    <a:pt x="575" y="726"/>
                  </a:cubicBezTo>
                  <a:cubicBezTo>
                    <a:pt x="575" y="726"/>
                    <a:pt x="573" y="712"/>
                    <a:pt x="570" y="687"/>
                  </a:cubicBezTo>
                  <a:cubicBezTo>
                    <a:pt x="564" y="646"/>
                    <a:pt x="561" y="605"/>
                    <a:pt x="564" y="568"/>
                  </a:cubicBezTo>
                  <a:cubicBezTo>
                    <a:pt x="564" y="508"/>
                    <a:pt x="567" y="508"/>
                    <a:pt x="567" y="508"/>
                  </a:cubicBezTo>
                  <a:lnTo>
                    <a:pt x="570" y="508"/>
                  </a:lnTo>
                  <a:cubicBezTo>
                    <a:pt x="574" y="468"/>
                    <a:pt x="570" y="430"/>
                    <a:pt x="564" y="389"/>
                  </a:cubicBezTo>
                  <a:cubicBezTo>
                    <a:pt x="563" y="359"/>
                    <a:pt x="561" y="345"/>
                    <a:pt x="560" y="345"/>
                  </a:cubicBezTo>
                  <a:cubicBezTo>
                    <a:pt x="559" y="345"/>
                    <a:pt x="558" y="359"/>
                    <a:pt x="558" y="389"/>
                  </a:cubicBezTo>
                  <a:cubicBezTo>
                    <a:pt x="555" y="330"/>
                    <a:pt x="548" y="330"/>
                    <a:pt x="542" y="326"/>
                  </a:cubicBezTo>
                  <a:cubicBezTo>
                    <a:pt x="536" y="326"/>
                    <a:pt x="527" y="326"/>
                    <a:pt x="523" y="267"/>
                  </a:cubicBezTo>
                  <a:cubicBezTo>
                    <a:pt x="522" y="266"/>
                    <a:pt x="521" y="266"/>
                    <a:pt x="520" y="266"/>
                  </a:cubicBezTo>
                  <a:cubicBezTo>
                    <a:pt x="516" y="266"/>
                    <a:pt x="514" y="275"/>
                    <a:pt x="514" y="323"/>
                  </a:cubicBezTo>
                  <a:cubicBezTo>
                    <a:pt x="514" y="393"/>
                    <a:pt x="513" y="422"/>
                    <a:pt x="512" y="422"/>
                  </a:cubicBezTo>
                  <a:cubicBezTo>
                    <a:pt x="511" y="422"/>
                    <a:pt x="511" y="408"/>
                    <a:pt x="511" y="383"/>
                  </a:cubicBezTo>
                  <a:cubicBezTo>
                    <a:pt x="509" y="308"/>
                    <a:pt x="492" y="254"/>
                    <a:pt x="479" y="254"/>
                  </a:cubicBezTo>
                  <a:cubicBezTo>
                    <a:pt x="471" y="254"/>
                    <a:pt x="465" y="273"/>
                    <a:pt x="464" y="317"/>
                  </a:cubicBezTo>
                  <a:lnTo>
                    <a:pt x="458" y="317"/>
                  </a:lnTo>
                  <a:cubicBezTo>
                    <a:pt x="454" y="285"/>
                    <a:pt x="448" y="269"/>
                    <a:pt x="442" y="269"/>
                  </a:cubicBezTo>
                  <a:cubicBezTo>
                    <a:pt x="436" y="269"/>
                    <a:pt x="431" y="283"/>
                    <a:pt x="429" y="311"/>
                  </a:cubicBezTo>
                  <a:lnTo>
                    <a:pt x="420" y="311"/>
                  </a:lnTo>
                  <a:cubicBezTo>
                    <a:pt x="417" y="281"/>
                    <a:pt x="414" y="266"/>
                    <a:pt x="412" y="266"/>
                  </a:cubicBezTo>
                  <a:cubicBezTo>
                    <a:pt x="411" y="266"/>
                    <a:pt x="409" y="280"/>
                    <a:pt x="407" y="308"/>
                  </a:cubicBezTo>
                  <a:cubicBezTo>
                    <a:pt x="405" y="350"/>
                    <a:pt x="405" y="392"/>
                    <a:pt x="404" y="392"/>
                  </a:cubicBezTo>
                  <a:cubicBezTo>
                    <a:pt x="404" y="392"/>
                    <a:pt x="404" y="385"/>
                    <a:pt x="404" y="367"/>
                  </a:cubicBezTo>
                  <a:cubicBezTo>
                    <a:pt x="404" y="308"/>
                    <a:pt x="398" y="308"/>
                    <a:pt x="385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3" y="380"/>
                    <a:pt x="370" y="387"/>
                    <a:pt x="368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5" y="249"/>
                    <a:pt x="364" y="221"/>
                    <a:pt x="363" y="221"/>
                  </a:cubicBezTo>
                  <a:cubicBezTo>
                    <a:pt x="362" y="221"/>
                    <a:pt x="359" y="264"/>
                    <a:pt x="357" y="361"/>
                  </a:cubicBezTo>
                  <a:cubicBezTo>
                    <a:pt x="355" y="429"/>
                    <a:pt x="353" y="457"/>
                    <a:pt x="350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5" y="301"/>
                    <a:pt x="342" y="358"/>
                  </a:cubicBezTo>
                  <a:cubicBezTo>
                    <a:pt x="338" y="417"/>
                    <a:pt x="338" y="477"/>
                    <a:pt x="342" y="536"/>
                  </a:cubicBezTo>
                  <a:cubicBezTo>
                    <a:pt x="345" y="596"/>
                    <a:pt x="342" y="596"/>
                    <a:pt x="338" y="596"/>
                  </a:cubicBezTo>
                  <a:cubicBezTo>
                    <a:pt x="332" y="536"/>
                    <a:pt x="332" y="477"/>
                    <a:pt x="335" y="417"/>
                  </a:cubicBezTo>
                  <a:cubicBezTo>
                    <a:pt x="338" y="377"/>
                    <a:pt x="338" y="339"/>
                    <a:pt x="338" y="298"/>
                  </a:cubicBezTo>
                  <a:cubicBezTo>
                    <a:pt x="338" y="287"/>
                    <a:pt x="338" y="282"/>
                    <a:pt x="337" y="282"/>
                  </a:cubicBezTo>
                  <a:cubicBezTo>
                    <a:pt x="333" y="282"/>
                    <a:pt x="322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3" y="355"/>
                    <a:pt x="307" y="355"/>
                  </a:cubicBezTo>
                  <a:cubicBezTo>
                    <a:pt x="307" y="355"/>
                    <a:pt x="306" y="355"/>
                    <a:pt x="305" y="355"/>
                  </a:cubicBezTo>
                  <a:cubicBezTo>
                    <a:pt x="300" y="355"/>
                    <a:pt x="298" y="357"/>
                    <a:pt x="298" y="411"/>
                  </a:cubicBezTo>
                  <a:cubicBezTo>
                    <a:pt x="298" y="452"/>
                    <a:pt x="298" y="489"/>
                    <a:pt x="295" y="530"/>
                  </a:cubicBezTo>
                  <a:cubicBezTo>
                    <a:pt x="298" y="568"/>
                    <a:pt x="298" y="609"/>
                    <a:pt x="298" y="649"/>
                  </a:cubicBezTo>
                  <a:cubicBezTo>
                    <a:pt x="298" y="649"/>
                    <a:pt x="291" y="590"/>
                    <a:pt x="288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8" y="345"/>
                    <a:pt x="244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19" y="312"/>
                    <a:pt x="219" y="342"/>
                  </a:cubicBezTo>
                  <a:cubicBezTo>
                    <a:pt x="218" y="362"/>
                    <a:pt x="217" y="369"/>
                    <a:pt x="216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6" y="256"/>
                    <a:pt x="205" y="256"/>
                  </a:cubicBezTo>
                  <a:lnTo>
                    <a:pt x="205" y="256"/>
                  </a:lnTo>
                  <a:cubicBezTo>
                    <a:pt x="204" y="256"/>
                    <a:pt x="205" y="300"/>
                    <a:pt x="207" y="399"/>
                  </a:cubicBezTo>
                  <a:cubicBezTo>
                    <a:pt x="207" y="439"/>
                    <a:pt x="210" y="480"/>
                    <a:pt x="216" y="518"/>
                  </a:cubicBezTo>
                  <a:lnTo>
                    <a:pt x="226" y="521"/>
                  </a:lnTo>
                  <a:lnTo>
                    <a:pt x="216" y="577"/>
                  </a:lnTo>
                  <a:cubicBezTo>
                    <a:pt x="210" y="615"/>
                    <a:pt x="207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7"/>
                    <a:pt x="207" y="518"/>
                    <a:pt x="207" y="458"/>
                  </a:cubicBezTo>
                  <a:cubicBezTo>
                    <a:pt x="205" y="385"/>
                    <a:pt x="201" y="334"/>
                    <a:pt x="198" y="334"/>
                  </a:cubicBezTo>
                  <a:cubicBezTo>
                    <a:pt x="196" y="334"/>
                    <a:pt x="194" y="353"/>
                    <a:pt x="194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8" y="300"/>
                    <a:pt x="187" y="300"/>
                  </a:cubicBezTo>
                  <a:cubicBezTo>
                    <a:pt x="185" y="300"/>
                    <a:pt x="184" y="328"/>
                    <a:pt x="182" y="395"/>
                  </a:cubicBezTo>
                  <a:cubicBezTo>
                    <a:pt x="180" y="455"/>
                    <a:pt x="179" y="485"/>
                    <a:pt x="177" y="485"/>
                  </a:cubicBezTo>
                  <a:cubicBezTo>
                    <a:pt x="176" y="485"/>
                    <a:pt x="174" y="455"/>
                    <a:pt x="172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0" y="429"/>
                    <a:pt x="147" y="429"/>
                  </a:cubicBezTo>
                  <a:cubicBezTo>
                    <a:pt x="145" y="429"/>
                    <a:pt x="142" y="414"/>
                    <a:pt x="141" y="389"/>
                  </a:cubicBezTo>
                  <a:cubicBezTo>
                    <a:pt x="139" y="359"/>
                    <a:pt x="138" y="345"/>
                    <a:pt x="136" y="345"/>
                  </a:cubicBezTo>
                  <a:cubicBezTo>
                    <a:pt x="135" y="345"/>
                    <a:pt x="133" y="359"/>
                    <a:pt x="132" y="389"/>
                  </a:cubicBezTo>
                  <a:cubicBezTo>
                    <a:pt x="132" y="347"/>
                    <a:pt x="130" y="305"/>
                    <a:pt x="128" y="305"/>
                  </a:cubicBezTo>
                  <a:cubicBezTo>
                    <a:pt x="127" y="305"/>
                    <a:pt x="126" y="312"/>
                    <a:pt x="125" y="330"/>
                  </a:cubicBezTo>
                  <a:cubicBezTo>
                    <a:pt x="125" y="330"/>
                    <a:pt x="122" y="330"/>
                    <a:pt x="125" y="389"/>
                  </a:cubicBezTo>
                  <a:lnTo>
                    <a:pt x="119" y="505"/>
                  </a:lnTo>
                  <a:cubicBezTo>
                    <a:pt x="122" y="546"/>
                    <a:pt x="125" y="583"/>
                    <a:pt x="122" y="624"/>
                  </a:cubicBezTo>
                  <a:cubicBezTo>
                    <a:pt x="122" y="639"/>
                    <a:pt x="122" y="646"/>
                    <a:pt x="120" y="646"/>
                  </a:cubicBezTo>
                  <a:cubicBezTo>
                    <a:pt x="116" y="646"/>
                    <a:pt x="108" y="577"/>
                    <a:pt x="103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8" y="352"/>
                    <a:pt x="77" y="352"/>
                  </a:cubicBezTo>
                  <a:cubicBezTo>
                    <a:pt x="75" y="352"/>
                    <a:pt x="74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1" y="529"/>
                    <a:pt x="71" y="499"/>
                    <a:pt x="69" y="439"/>
                  </a:cubicBezTo>
                  <a:cubicBezTo>
                    <a:pt x="72" y="399"/>
                    <a:pt x="69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0" y="476"/>
                  </a:cubicBezTo>
                  <a:cubicBezTo>
                    <a:pt x="59" y="476"/>
                    <a:pt x="58" y="461"/>
                    <a:pt x="56" y="436"/>
                  </a:cubicBezTo>
                  <a:cubicBezTo>
                    <a:pt x="56" y="408"/>
                    <a:pt x="56" y="393"/>
                    <a:pt x="54" y="393"/>
                  </a:cubicBezTo>
                  <a:cubicBezTo>
                    <a:pt x="52" y="393"/>
                    <a:pt x="50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7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8" y="404"/>
                    <a:pt x="25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1" y="329"/>
                    <a:pt x="20" y="344"/>
                    <a:pt x="19" y="373"/>
                  </a:cubicBezTo>
                  <a:cubicBezTo>
                    <a:pt x="16" y="433"/>
                    <a:pt x="19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6" y="668"/>
                  </a:cubicBezTo>
                  <a:cubicBezTo>
                    <a:pt x="1" y="714"/>
                    <a:pt x="0" y="800"/>
                    <a:pt x="3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9" y="844"/>
                  </a:lnTo>
                  <a:cubicBezTo>
                    <a:pt x="9" y="933"/>
                    <a:pt x="11" y="978"/>
                    <a:pt x="13" y="978"/>
                  </a:cubicBezTo>
                  <a:cubicBezTo>
                    <a:pt x="14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6" y="704"/>
                  </a:cubicBezTo>
                  <a:cubicBezTo>
                    <a:pt x="17" y="704"/>
                    <a:pt x="17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8" y="1003"/>
                    <a:pt x="28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6" y="1001"/>
                    <a:pt x="37" y="986"/>
                    <a:pt x="38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6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9" y="938"/>
                    <a:pt x="50" y="938"/>
                  </a:cubicBezTo>
                  <a:cubicBezTo>
                    <a:pt x="52" y="938"/>
                    <a:pt x="55" y="968"/>
                    <a:pt x="56" y="1028"/>
                  </a:cubicBezTo>
                  <a:lnTo>
                    <a:pt x="63" y="1028"/>
                  </a:lnTo>
                  <a:cubicBezTo>
                    <a:pt x="66" y="988"/>
                    <a:pt x="69" y="950"/>
                    <a:pt x="66" y="909"/>
                  </a:cubicBezTo>
                  <a:cubicBezTo>
                    <a:pt x="66" y="842"/>
                    <a:pt x="66" y="814"/>
                    <a:pt x="66" y="814"/>
                  </a:cubicBezTo>
                  <a:cubicBezTo>
                    <a:pt x="67" y="814"/>
                    <a:pt x="68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8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0" y="1091"/>
                  </a:cubicBezTo>
                  <a:cubicBezTo>
                    <a:pt x="102" y="1103"/>
                    <a:pt x="103" y="1108"/>
                    <a:pt x="104" y="1108"/>
                  </a:cubicBezTo>
                  <a:cubicBezTo>
                    <a:pt x="109" y="1108"/>
                    <a:pt x="114" y="1012"/>
                    <a:pt x="107" y="916"/>
                  </a:cubicBezTo>
                  <a:lnTo>
                    <a:pt x="110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7" y="1021"/>
                    <a:pt x="119" y="1084"/>
                    <a:pt x="121" y="1084"/>
                  </a:cubicBezTo>
                  <a:cubicBezTo>
                    <a:pt x="122" y="1084"/>
                    <a:pt x="124" y="1052"/>
                    <a:pt x="125" y="978"/>
                  </a:cubicBezTo>
                  <a:lnTo>
                    <a:pt x="125" y="1038"/>
                  </a:lnTo>
                  <a:cubicBezTo>
                    <a:pt x="125" y="1068"/>
                    <a:pt x="126" y="1083"/>
                    <a:pt x="128" y="1083"/>
                  </a:cubicBezTo>
                  <a:cubicBezTo>
                    <a:pt x="129" y="1083"/>
                    <a:pt x="132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7" y="803"/>
                    <a:pt x="147" y="803"/>
                    <a:pt x="147" y="862"/>
                  </a:cubicBezTo>
                  <a:cubicBezTo>
                    <a:pt x="147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8" y="1007"/>
                    <a:pt x="165" y="1007"/>
                  </a:cubicBezTo>
                  <a:cubicBezTo>
                    <a:pt x="168" y="1007"/>
                    <a:pt x="171" y="1001"/>
                    <a:pt x="176" y="985"/>
                  </a:cubicBezTo>
                  <a:cubicBezTo>
                    <a:pt x="188" y="988"/>
                    <a:pt x="197" y="988"/>
                    <a:pt x="197" y="1047"/>
                  </a:cubicBezTo>
                  <a:cubicBezTo>
                    <a:pt x="197" y="1058"/>
                    <a:pt x="198" y="1063"/>
                    <a:pt x="199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19" y="931"/>
                    <a:pt x="226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4" y="1052"/>
                    <a:pt x="233" y="1081"/>
                    <a:pt x="233" y="1081"/>
                  </a:cubicBezTo>
                  <a:cubicBezTo>
                    <a:pt x="234" y="1081"/>
                    <a:pt x="235" y="1052"/>
                    <a:pt x="238" y="994"/>
                  </a:cubicBezTo>
                  <a:cubicBezTo>
                    <a:pt x="239" y="949"/>
                    <a:pt x="241" y="930"/>
                    <a:pt x="244" y="930"/>
                  </a:cubicBezTo>
                  <a:cubicBezTo>
                    <a:pt x="247" y="930"/>
                    <a:pt x="251" y="981"/>
                    <a:pt x="251" y="1054"/>
                  </a:cubicBezTo>
                  <a:cubicBezTo>
                    <a:pt x="251" y="1113"/>
                    <a:pt x="254" y="1113"/>
                    <a:pt x="260" y="1116"/>
                  </a:cubicBezTo>
                  <a:cubicBezTo>
                    <a:pt x="263" y="1068"/>
                    <a:pt x="267" y="1059"/>
                    <a:pt x="272" y="1059"/>
                  </a:cubicBezTo>
                  <a:cubicBezTo>
                    <a:pt x="273" y="1059"/>
                    <a:pt x="275" y="1059"/>
                    <a:pt x="276" y="1060"/>
                  </a:cubicBezTo>
                  <a:cubicBezTo>
                    <a:pt x="285" y="1060"/>
                    <a:pt x="285" y="1060"/>
                    <a:pt x="285" y="941"/>
                  </a:cubicBezTo>
                  <a:cubicBezTo>
                    <a:pt x="285" y="825"/>
                    <a:pt x="288" y="825"/>
                    <a:pt x="295" y="825"/>
                  </a:cubicBezTo>
                  <a:cubicBezTo>
                    <a:pt x="298" y="825"/>
                    <a:pt x="301" y="825"/>
                    <a:pt x="301" y="884"/>
                  </a:cubicBezTo>
                  <a:cubicBezTo>
                    <a:pt x="301" y="906"/>
                    <a:pt x="304" y="925"/>
                    <a:pt x="307" y="944"/>
                  </a:cubicBezTo>
                  <a:cubicBezTo>
                    <a:pt x="310" y="944"/>
                    <a:pt x="313" y="947"/>
                    <a:pt x="313" y="1003"/>
                  </a:cubicBezTo>
                  <a:cubicBezTo>
                    <a:pt x="313" y="1003"/>
                    <a:pt x="317" y="1063"/>
                    <a:pt x="323" y="1066"/>
                  </a:cubicBezTo>
                  <a:cubicBezTo>
                    <a:pt x="329" y="1066"/>
                    <a:pt x="335" y="1066"/>
                    <a:pt x="335" y="1126"/>
                  </a:cubicBezTo>
                  <a:cubicBezTo>
                    <a:pt x="338" y="1126"/>
                    <a:pt x="338" y="1126"/>
                    <a:pt x="338" y="1066"/>
                  </a:cubicBezTo>
                  <a:cubicBezTo>
                    <a:pt x="338" y="1024"/>
                    <a:pt x="340" y="984"/>
                    <a:pt x="345" y="984"/>
                  </a:cubicBezTo>
                  <a:cubicBezTo>
                    <a:pt x="347" y="984"/>
                    <a:pt x="350" y="992"/>
                    <a:pt x="354" y="1010"/>
                  </a:cubicBezTo>
                  <a:cubicBezTo>
                    <a:pt x="355" y="1010"/>
                    <a:pt x="355" y="1010"/>
                    <a:pt x="356" y="1010"/>
                  </a:cubicBezTo>
                  <a:cubicBezTo>
                    <a:pt x="362" y="1010"/>
                    <a:pt x="370" y="1007"/>
                    <a:pt x="370" y="953"/>
                  </a:cubicBezTo>
                  <a:cubicBezTo>
                    <a:pt x="373" y="953"/>
                    <a:pt x="373" y="953"/>
                    <a:pt x="373" y="1013"/>
                  </a:cubicBezTo>
                  <a:cubicBezTo>
                    <a:pt x="373" y="1073"/>
                    <a:pt x="375" y="1103"/>
                    <a:pt x="377" y="1103"/>
                  </a:cubicBezTo>
                  <a:cubicBezTo>
                    <a:pt x="379" y="1103"/>
                    <a:pt x="382" y="1074"/>
                    <a:pt x="385" y="1016"/>
                  </a:cubicBezTo>
                  <a:cubicBezTo>
                    <a:pt x="385" y="986"/>
                    <a:pt x="386" y="971"/>
                    <a:pt x="387" y="971"/>
                  </a:cubicBezTo>
                  <a:cubicBezTo>
                    <a:pt x="389" y="971"/>
                    <a:pt x="390" y="986"/>
                    <a:pt x="392" y="1016"/>
                  </a:cubicBezTo>
                  <a:cubicBezTo>
                    <a:pt x="392" y="1016"/>
                    <a:pt x="395" y="1016"/>
                    <a:pt x="398" y="956"/>
                  </a:cubicBezTo>
                  <a:cubicBezTo>
                    <a:pt x="400" y="929"/>
                    <a:pt x="400" y="914"/>
                    <a:pt x="402" y="914"/>
                  </a:cubicBezTo>
                  <a:cubicBezTo>
                    <a:pt x="403" y="914"/>
                    <a:pt x="404" y="929"/>
                    <a:pt x="407" y="960"/>
                  </a:cubicBezTo>
                  <a:cubicBezTo>
                    <a:pt x="407" y="1019"/>
                    <a:pt x="411" y="1019"/>
                    <a:pt x="414" y="1019"/>
                  </a:cubicBezTo>
                  <a:cubicBezTo>
                    <a:pt x="417" y="991"/>
                    <a:pt x="426" y="977"/>
                    <a:pt x="435" y="977"/>
                  </a:cubicBezTo>
                  <a:cubicBezTo>
                    <a:pt x="446" y="977"/>
                    <a:pt x="456" y="994"/>
                    <a:pt x="458" y="1025"/>
                  </a:cubicBezTo>
                  <a:cubicBezTo>
                    <a:pt x="461" y="966"/>
                    <a:pt x="461" y="966"/>
                    <a:pt x="464" y="966"/>
                  </a:cubicBezTo>
                  <a:cubicBezTo>
                    <a:pt x="465" y="1011"/>
                    <a:pt x="466" y="1031"/>
                    <a:pt x="467" y="1031"/>
                  </a:cubicBezTo>
                  <a:cubicBezTo>
                    <a:pt x="469" y="1031"/>
                    <a:pt x="470" y="981"/>
                    <a:pt x="470" y="909"/>
                  </a:cubicBezTo>
                  <a:lnTo>
                    <a:pt x="467" y="909"/>
                  </a:lnTo>
                  <a:lnTo>
                    <a:pt x="464" y="906"/>
                  </a:lnTo>
                  <a:cubicBezTo>
                    <a:pt x="464" y="855"/>
                    <a:pt x="466" y="826"/>
                    <a:pt x="468" y="826"/>
                  </a:cubicBezTo>
                  <a:cubicBezTo>
                    <a:pt x="470" y="826"/>
                    <a:pt x="473" y="870"/>
                    <a:pt x="473" y="969"/>
                  </a:cubicBezTo>
                  <a:cubicBezTo>
                    <a:pt x="475" y="1028"/>
                    <a:pt x="476" y="1058"/>
                    <a:pt x="476" y="1058"/>
                  </a:cubicBezTo>
                  <a:cubicBezTo>
                    <a:pt x="477" y="1058"/>
                    <a:pt x="478" y="1028"/>
                    <a:pt x="480" y="969"/>
                  </a:cubicBezTo>
                  <a:cubicBezTo>
                    <a:pt x="481" y="910"/>
                    <a:pt x="483" y="881"/>
                    <a:pt x="484" y="881"/>
                  </a:cubicBezTo>
                  <a:cubicBezTo>
                    <a:pt x="486" y="881"/>
                    <a:pt x="487" y="911"/>
                    <a:pt x="489" y="969"/>
                  </a:cubicBezTo>
                  <a:cubicBezTo>
                    <a:pt x="489" y="1029"/>
                    <a:pt x="489" y="1059"/>
                    <a:pt x="489" y="1059"/>
                  </a:cubicBezTo>
                  <a:cubicBezTo>
                    <a:pt x="490" y="1059"/>
                    <a:pt x="490" y="1030"/>
                    <a:pt x="492" y="972"/>
                  </a:cubicBezTo>
                  <a:cubicBezTo>
                    <a:pt x="496" y="839"/>
                    <a:pt x="500" y="762"/>
                    <a:pt x="503" y="762"/>
                  </a:cubicBezTo>
                  <a:cubicBezTo>
                    <a:pt x="506" y="762"/>
                    <a:pt x="508" y="809"/>
                    <a:pt x="508" y="913"/>
                  </a:cubicBezTo>
                  <a:cubicBezTo>
                    <a:pt x="505" y="972"/>
                    <a:pt x="508" y="1032"/>
                    <a:pt x="514" y="1091"/>
                  </a:cubicBezTo>
                  <a:cubicBezTo>
                    <a:pt x="517" y="1054"/>
                    <a:pt x="517" y="1013"/>
                    <a:pt x="517" y="975"/>
                  </a:cubicBezTo>
                  <a:cubicBezTo>
                    <a:pt x="516" y="916"/>
                    <a:pt x="516" y="886"/>
                    <a:pt x="517" y="886"/>
                  </a:cubicBezTo>
                  <a:lnTo>
                    <a:pt x="517" y="886"/>
                  </a:lnTo>
                  <a:cubicBezTo>
                    <a:pt x="518" y="886"/>
                    <a:pt x="520" y="916"/>
                    <a:pt x="523" y="975"/>
                  </a:cubicBezTo>
                  <a:cubicBezTo>
                    <a:pt x="529" y="1074"/>
                    <a:pt x="533" y="1118"/>
                    <a:pt x="537" y="1118"/>
                  </a:cubicBezTo>
                  <a:cubicBezTo>
                    <a:pt x="541" y="1118"/>
                    <a:pt x="544" y="1090"/>
                    <a:pt x="548" y="1038"/>
                  </a:cubicBezTo>
                  <a:cubicBezTo>
                    <a:pt x="555" y="980"/>
                    <a:pt x="560" y="951"/>
                    <a:pt x="563" y="951"/>
                  </a:cubicBezTo>
                  <a:lnTo>
                    <a:pt x="563" y="951"/>
                  </a:lnTo>
                  <a:cubicBezTo>
                    <a:pt x="566" y="951"/>
                    <a:pt x="566" y="980"/>
                    <a:pt x="561" y="1038"/>
                  </a:cubicBezTo>
                  <a:cubicBezTo>
                    <a:pt x="557" y="1108"/>
                    <a:pt x="556" y="1137"/>
                    <a:pt x="556" y="1137"/>
                  </a:cubicBezTo>
                  <a:cubicBezTo>
                    <a:pt x="557" y="1137"/>
                    <a:pt x="558" y="1122"/>
                    <a:pt x="561" y="1097"/>
                  </a:cubicBezTo>
                  <a:lnTo>
                    <a:pt x="577" y="1101"/>
                  </a:lnTo>
                  <a:cubicBezTo>
                    <a:pt x="580" y="1063"/>
                    <a:pt x="583" y="1022"/>
                    <a:pt x="583" y="985"/>
                  </a:cubicBezTo>
                  <a:cubicBezTo>
                    <a:pt x="585" y="1057"/>
                    <a:pt x="588" y="1108"/>
                    <a:pt x="592" y="1108"/>
                  </a:cubicBezTo>
                  <a:cubicBezTo>
                    <a:pt x="594" y="1108"/>
                    <a:pt x="596" y="1089"/>
                    <a:pt x="599" y="1044"/>
                  </a:cubicBezTo>
                  <a:lnTo>
                    <a:pt x="605" y="1044"/>
                  </a:lnTo>
                  <a:cubicBezTo>
                    <a:pt x="605" y="1045"/>
                    <a:pt x="606" y="1045"/>
                    <a:pt x="606" y="1045"/>
                  </a:cubicBezTo>
                  <a:cubicBezTo>
                    <a:pt x="608" y="1045"/>
                    <a:pt x="609" y="1036"/>
                    <a:pt x="611" y="988"/>
                  </a:cubicBezTo>
                  <a:cubicBezTo>
                    <a:pt x="612" y="970"/>
                    <a:pt x="613" y="963"/>
                    <a:pt x="614" y="963"/>
                  </a:cubicBezTo>
                  <a:cubicBezTo>
                    <a:pt x="616" y="963"/>
                    <a:pt x="618" y="1005"/>
                    <a:pt x="621" y="1047"/>
                  </a:cubicBezTo>
                  <a:cubicBezTo>
                    <a:pt x="623" y="1089"/>
                    <a:pt x="625" y="1131"/>
                    <a:pt x="626" y="1131"/>
                  </a:cubicBezTo>
                  <a:cubicBezTo>
                    <a:pt x="627" y="1131"/>
                    <a:pt x="627" y="1124"/>
                    <a:pt x="627" y="1107"/>
                  </a:cubicBezTo>
                  <a:cubicBezTo>
                    <a:pt x="627" y="1047"/>
                    <a:pt x="633" y="991"/>
                    <a:pt x="636" y="931"/>
                  </a:cubicBezTo>
                  <a:cubicBezTo>
                    <a:pt x="637" y="915"/>
                    <a:pt x="638" y="908"/>
                    <a:pt x="639" y="908"/>
                  </a:cubicBezTo>
                  <a:cubicBezTo>
                    <a:pt x="641" y="908"/>
                    <a:pt x="642" y="949"/>
                    <a:pt x="639" y="991"/>
                  </a:cubicBezTo>
                  <a:cubicBezTo>
                    <a:pt x="636" y="1032"/>
                    <a:pt x="639" y="1072"/>
                    <a:pt x="646" y="1110"/>
                  </a:cubicBezTo>
                  <a:cubicBezTo>
                    <a:pt x="646" y="1110"/>
                    <a:pt x="646" y="1110"/>
                    <a:pt x="647" y="1110"/>
                  </a:cubicBezTo>
                  <a:cubicBezTo>
                    <a:pt x="650" y="1110"/>
                    <a:pt x="655" y="1107"/>
                    <a:pt x="655" y="1054"/>
                  </a:cubicBezTo>
                  <a:cubicBezTo>
                    <a:pt x="655" y="1025"/>
                    <a:pt x="659" y="1010"/>
                    <a:pt x="664" y="1010"/>
                  </a:cubicBezTo>
                  <a:cubicBezTo>
                    <a:pt x="670" y="1010"/>
                    <a:pt x="675" y="1026"/>
                    <a:pt x="677" y="1057"/>
                  </a:cubicBezTo>
                  <a:lnTo>
                    <a:pt x="683" y="1057"/>
                  </a:lnTo>
                  <a:cubicBezTo>
                    <a:pt x="686" y="1057"/>
                    <a:pt x="689" y="1000"/>
                    <a:pt x="692" y="1000"/>
                  </a:cubicBezTo>
                  <a:cubicBezTo>
                    <a:pt x="692" y="1000"/>
                    <a:pt x="693" y="1000"/>
                    <a:pt x="693" y="1000"/>
                  </a:cubicBezTo>
                  <a:cubicBezTo>
                    <a:pt x="693" y="1000"/>
                    <a:pt x="696" y="1000"/>
                    <a:pt x="699" y="941"/>
                  </a:cubicBezTo>
                  <a:cubicBezTo>
                    <a:pt x="702" y="941"/>
                    <a:pt x="705" y="941"/>
                    <a:pt x="705" y="1000"/>
                  </a:cubicBezTo>
                  <a:cubicBezTo>
                    <a:pt x="707" y="942"/>
                    <a:pt x="707" y="913"/>
                    <a:pt x="708" y="913"/>
                  </a:cubicBezTo>
                  <a:cubicBezTo>
                    <a:pt x="709" y="913"/>
                    <a:pt x="710" y="942"/>
                    <a:pt x="711" y="1000"/>
                  </a:cubicBezTo>
                  <a:cubicBezTo>
                    <a:pt x="711" y="1060"/>
                    <a:pt x="711" y="1090"/>
                    <a:pt x="712" y="1090"/>
                  </a:cubicBezTo>
                  <a:cubicBezTo>
                    <a:pt x="712" y="1090"/>
                    <a:pt x="713" y="1061"/>
                    <a:pt x="715" y="1003"/>
                  </a:cubicBezTo>
                  <a:cubicBezTo>
                    <a:pt x="716" y="974"/>
                    <a:pt x="717" y="959"/>
                    <a:pt x="718" y="959"/>
                  </a:cubicBezTo>
                  <a:cubicBezTo>
                    <a:pt x="718" y="959"/>
                    <a:pt x="719" y="974"/>
                    <a:pt x="721" y="1003"/>
                  </a:cubicBezTo>
                  <a:cubicBezTo>
                    <a:pt x="721" y="1033"/>
                    <a:pt x="722" y="1048"/>
                    <a:pt x="722" y="1048"/>
                  </a:cubicBezTo>
                  <a:cubicBezTo>
                    <a:pt x="723" y="1048"/>
                    <a:pt x="724" y="1033"/>
                    <a:pt x="724" y="1003"/>
                  </a:cubicBezTo>
                  <a:cubicBezTo>
                    <a:pt x="726" y="930"/>
                    <a:pt x="730" y="881"/>
                    <a:pt x="733" y="881"/>
                  </a:cubicBezTo>
                  <a:cubicBezTo>
                    <a:pt x="735" y="881"/>
                    <a:pt x="736" y="901"/>
                    <a:pt x="736" y="947"/>
                  </a:cubicBezTo>
                  <a:cubicBezTo>
                    <a:pt x="736" y="947"/>
                    <a:pt x="740" y="947"/>
                    <a:pt x="743" y="887"/>
                  </a:cubicBezTo>
                  <a:cubicBezTo>
                    <a:pt x="744" y="829"/>
                    <a:pt x="745" y="800"/>
                    <a:pt x="745" y="800"/>
                  </a:cubicBezTo>
                  <a:cubicBezTo>
                    <a:pt x="746" y="800"/>
                    <a:pt x="746" y="829"/>
                    <a:pt x="746" y="887"/>
                  </a:cubicBezTo>
                  <a:cubicBezTo>
                    <a:pt x="747" y="947"/>
                    <a:pt x="749" y="977"/>
                    <a:pt x="751" y="977"/>
                  </a:cubicBezTo>
                  <a:cubicBezTo>
                    <a:pt x="752" y="977"/>
                    <a:pt x="754" y="948"/>
                    <a:pt x="755" y="891"/>
                  </a:cubicBezTo>
                  <a:cubicBezTo>
                    <a:pt x="755" y="891"/>
                    <a:pt x="757" y="864"/>
                    <a:pt x="759" y="864"/>
                  </a:cubicBezTo>
                  <a:cubicBezTo>
                    <a:pt x="759" y="864"/>
                    <a:pt x="761" y="871"/>
                    <a:pt x="762" y="891"/>
                  </a:cubicBezTo>
                  <a:cubicBezTo>
                    <a:pt x="765" y="925"/>
                    <a:pt x="772" y="961"/>
                    <a:pt x="777" y="961"/>
                  </a:cubicBezTo>
                  <a:cubicBezTo>
                    <a:pt x="780" y="961"/>
                    <a:pt x="782" y="943"/>
                    <a:pt x="780" y="894"/>
                  </a:cubicBezTo>
                  <a:lnTo>
                    <a:pt x="787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8" y="925"/>
                    <a:pt x="799" y="897"/>
                  </a:cubicBezTo>
                  <a:lnTo>
                    <a:pt x="802" y="837"/>
                  </a:lnTo>
                  <a:cubicBezTo>
                    <a:pt x="802" y="878"/>
                    <a:pt x="805" y="916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1" y="878"/>
                    <a:pt x="824" y="919"/>
                    <a:pt x="821" y="956"/>
                  </a:cubicBezTo>
                  <a:lnTo>
                    <a:pt x="824" y="960"/>
                  </a:lnTo>
                  <a:cubicBezTo>
                    <a:pt x="824" y="890"/>
                    <a:pt x="825" y="861"/>
                    <a:pt x="826" y="861"/>
                  </a:cubicBezTo>
                  <a:cubicBezTo>
                    <a:pt x="827" y="861"/>
                    <a:pt x="827" y="875"/>
                    <a:pt x="827" y="900"/>
                  </a:cubicBezTo>
                  <a:cubicBezTo>
                    <a:pt x="830" y="960"/>
                    <a:pt x="834" y="960"/>
                    <a:pt x="837" y="960"/>
                  </a:cubicBezTo>
                  <a:cubicBezTo>
                    <a:pt x="837" y="940"/>
                    <a:pt x="837" y="933"/>
                    <a:pt x="837" y="933"/>
                  </a:cubicBezTo>
                  <a:lnTo>
                    <a:pt x="837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8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49" y="963"/>
                    <a:pt x="852" y="963"/>
                    <a:pt x="849" y="903"/>
                  </a:cubicBezTo>
                  <a:cubicBezTo>
                    <a:pt x="849" y="862"/>
                    <a:pt x="849" y="825"/>
                    <a:pt x="852" y="784"/>
                  </a:cubicBezTo>
                  <a:cubicBezTo>
                    <a:pt x="852" y="764"/>
                    <a:pt x="853" y="758"/>
                    <a:pt x="853" y="758"/>
                  </a:cubicBezTo>
                  <a:lnTo>
                    <a:pt x="853" y="758"/>
                  </a:lnTo>
                  <a:cubicBezTo>
                    <a:pt x="854" y="758"/>
                    <a:pt x="855" y="784"/>
                    <a:pt x="852" y="784"/>
                  </a:cubicBezTo>
                  <a:cubicBezTo>
                    <a:pt x="852" y="825"/>
                    <a:pt x="852" y="862"/>
                    <a:pt x="856" y="903"/>
                  </a:cubicBezTo>
                  <a:cubicBezTo>
                    <a:pt x="859" y="922"/>
                    <a:pt x="862" y="944"/>
                    <a:pt x="859" y="963"/>
                  </a:cubicBezTo>
                  <a:cubicBezTo>
                    <a:pt x="857" y="1013"/>
                    <a:pt x="859" y="1032"/>
                    <a:pt x="861" y="1032"/>
                  </a:cubicBezTo>
                  <a:cubicBezTo>
                    <a:pt x="865" y="1032"/>
                    <a:pt x="869" y="998"/>
                    <a:pt x="871" y="966"/>
                  </a:cubicBezTo>
                  <a:cubicBezTo>
                    <a:pt x="874" y="906"/>
                    <a:pt x="877" y="876"/>
                    <a:pt x="878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0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5" y="972"/>
                  </a:cubicBezTo>
                  <a:cubicBezTo>
                    <a:pt x="925" y="972"/>
                    <a:pt x="926" y="972"/>
                    <a:pt x="927" y="972"/>
                  </a:cubicBezTo>
                  <a:cubicBezTo>
                    <a:pt x="934" y="972"/>
                    <a:pt x="937" y="970"/>
                    <a:pt x="937" y="916"/>
                  </a:cubicBezTo>
                  <a:lnTo>
                    <a:pt x="943" y="916"/>
                  </a:lnTo>
                  <a:cubicBezTo>
                    <a:pt x="945" y="961"/>
                    <a:pt x="946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5" y="982"/>
                    <a:pt x="998" y="982"/>
                  </a:cubicBezTo>
                  <a:cubicBezTo>
                    <a:pt x="1016" y="982"/>
                    <a:pt x="1019" y="968"/>
                    <a:pt x="1019" y="869"/>
                  </a:cubicBezTo>
                  <a:cubicBezTo>
                    <a:pt x="1020" y="809"/>
                    <a:pt x="1022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6" y="953"/>
                    <a:pt x="1027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7" y="988"/>
                  </a:cubicBezTo>
                  <a:cubicBezTo>
                    <a:pt x="1041" y="1039"/>
                    <a:pt x="1044" y="1058"/>
                    <a:pt x="1046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8" y="922"/>
                    <a:pt x="1049" y="922"/>
                  </a:cubicBezTo>
                  <a:lnTo>
                    <a:pt x="1049" y="922"/>
                  </a:lnTo>
                  <a:cubicBezTo>
                    <a:pt x="1049" y="922"/>
                    <a:pt x="1051" y="956"/>
                    <a:pt x="1053" y="991"/>
                  </a:cubicBezTo>
                  <a:cubicBezTo>
                    <a:pt x="1055" y="1033"/>
                    <a:pt x="1057" y="1075"/>
                    <a:pt x="1059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1" y="1002"/>
                    <a:pt x="1081" y="1054"/>
                  </a:cubicBezTo>
                  <a:lnTo>
                    <a:pt x="1087" y="1054"/>
                  </a:lnTo>
                  <a:cubicBezTo>
                    <a:pt x="1087" y="1000"/>
                    <a:pt x="1093" y="997"/>
                    <a:pt x="1098" y="997"/>
                  </a:cubicBezTo>
                  <a:cubicBezTo>
                    <a:pt x="1099" y="997"/>
                    <a:pt x="1099" y="997"/>
                    <a:pt x="1100" y="997"/>
                  </a:cubicBezTo>
                  <a:cubicBezTo>
                    <a:pt x="1106" y="997"/>
                    <a:pt x="1109" y="997"/>
                    <a:pt x="1109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5" y="903"/>
                    <a:pt x="1125" y="862"/>
                    <a:pt x="1131" y="825"/>
                  </a:cubicBezTo>
                  <a:lnTo>
                    <a:pt x="1131" y="1000"/>
                  </a:lnTo>
                  <a:cubicBezTo>
                    <a:pt x="1132" y="1000"/>
                    <a:pt x="1132" y="1000"/>
                    <a:pt x="1132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1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7" y="1007"/>
                    <a:pt x="1173" y="1038"/>
                    <a:pt x="1179" y="1038"/>
                  </a:cubicBezTo>
                  <a:cubicBezTo>
                    <a:pt x="1184" y="1038"/>
                    <a:pt x="1189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7" y="950"/>
                  </a:cubicBezTo>
                  <a:cubicBezTo>
                    <a:pt x="1199" y="980"/>
                    <a:pt x="1200" y="995"/>
                    <a:pt x="1200" y="995"/>
                  </a:cubicBezTo>
                  <a:cubicBezTo>
                    <a:pt x="1201" y="995"/>
                    <a:pt x="1202" y="981"/>
                    <a:pt x="1203" y="953"/>
                  </a:cubicBezTo>
                  <a:cubicBezTo>
                    <a:pt x="1204" y="936"/>
                    <a:pt x="1205" y="929"/>
                    <a:pt x="1206" y="929"/>
                  </a:cubicBezTo>
                  <a:cubicBezTo>
                    <a:pt x="1208" y="929"/>
                    <a:pt x="1211" y="971"/>
                    <a:pt x="1213" y="1013"/>
                  </a:cubicBezTo>
                  <a:cubicBezTo>
                    <a:pt x="1215" y="1083"/>
                    <a:pt x="1216" y="1111"/>
                    <a:pt x="1218" y="1111"/>
                  </a:cubicBezTo>
                  <a:cubicBezTo>
                    <a:pt x="1220" y="1111"/>
                    <a:pt x="1221" y="1097"/>
                    <a:pt x="1222" y="1072"/>
                  </a:cubicBezTo>
                  <a:cubicBezTo>
                    <a:pt x="1228" y="1016"/>
                    <a:pt x="1235" y="1016"/>
                    <a:pt x="1238" y="1016"/>
                  </a:cubicBezTo>
                  <a:cubicBezTo>
                    <a:pt x="1244" y="978"/>
                    <a:pt x="1247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49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3" y="756"/>
                    <a:pt x="1253" y="781"/>
                    <a:pt x="1250" y="781"/>
                  </a:cubicBezTo>
                  <a:cubicBezTo>
                    <a:pt x="1247" y="822"/>
                    <a:pt x="1247" y="859"/>
                    <a:pt x="1250" y="900"/>
                  </a:cubicBezTo>
                  <a:cubicBezTo>
                    <a:pt x="1254" y="960"/>
                    <a:pt x="1260" y="960"/>
                    <a:pt x="1263" y="960"/>
                  </a:cubicBezTo>
                  <a:lnTo>
                    <a:pt x="1275" y="963"/>
                  </a:lnTo>
                  <a:cubicBezTo>
                    <a:pt x="1280" y="993"/>
                    <a:pt x="1283" y="1008"/>
                    <a:pt x="1285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90" y="967"/>
                    <a:pt x="1299" y="998"/>
                    <a:pt x="1309" y="998"/>
                  </a:cubicBezTo>
                  <a:cubicBezTo>
                    <a:pt x="1318" y="998"/>
                    <a:pt x="1327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3" y="975"/>
                  </a:cubicBezTo>
                  <a:cubicBezTo>
                    <a:pt x="1363" y="975"/>
                    <a:pt x="1363" y="975"/>
                    <a:pt x="1363" y="975"/>
                  </a:cubicBezTo>
                  <a:cubicBezTo>
                    <a:pt x="1364" y="975"/>
                    <a:pt x="1366" y="975"/>
                    <a:pt x="1367" y="975"/>
                  </a:cubicBezTo>
                  <a:cubicBezTo>
                    <a:pt x="1377" y="975"/>
                    <a:pt x="1385" y="973"/>
                    <a:pt x="1385" y="919"/>
                  </a:cubicBezTo>
                  <a:cubicBezTo>
                    <a:pt x="1388" y="919"/>
                    <a:pt x="1388" y="919"/>
                    <a:pt x="1388" y="978"/>
                  </a:cubicBezTo>
                  <a:cubicBezTo>
                    <a:pt x="1385" y="1038"/>
                    <a:pt x="1388" y="1038"/>
                    <a:pt x="1391" y="1038"/>
                  </a:cubicBezTo>
                  <a:cubicBezTo>
                    <a:pt x="1395" y="1000"/>
                    <a:pt x="1398" y="960"/>
                    <a:pt x="1395" y="922"/>
                  </a:cubicBezTo>
                  <a:cubicBezTo>
                    <a:pt x="1395" y="892"/>
                    <a:pt x="1395" y="877"/>
                    <a:pt x="1397" y="877"/>
                  </a:cubicBezTo>
                  <a:cubicBezTo>
                    <a:pt x="1398" y="877"/>
                    <a:pt x="1401" y="892"/>
                    <a:pt x="1404" y="922"/>
                  </a:cubicBezTo>
                  <a:cubicBezTo>
                    <a:pt x="1407" y="952"/>
                    <a:pt x="1412" y="968"/>
                    <a:pt x="1417" y="968"/>
                  </a:cubicBezTo>
                  <a:cubicBezTo>
                    <a:pt x="1421" y="968"/>
                    <a:pt x="1426" y="954"/>
                    <a:pt x="1429" y="925"/>
                  </a:cubicBezTo>
                  <a:cubicBezTo>
                    <a:pt x="1432" y="925"/>
                    <a:pt x="1435" y="925"/>
                    <a:pt x="1435" y="985"/>
                  </a:cubicBezTo>
                  <a:cubicBezTo>
                    <a:pt x="1437" y="1019"/>
                    <a:pt x="1440" y="1054"/>
                    <a:pt x="1443" y="1054"/>
                  </a:cubicBezTo>
                  <a:cubicBezTo>
                    <a:pt x="1446" y="1054"/>
                    <a:pt x="1448" y="1036"/>
                    <a:pt x="1451" y="988"/>
                  </a:cubicBezTo>
                  <a:cubicBezTo>
                    <a:pt x="1454" y="988"/>
                    <a:pt x="1454" y="988"/>
                    <a:pt x="1454" y="1047"/>
                  </a:cubicBezTo>
                  <a:cubicBezTo>
                    <a:pt x="1456" y="1082"/>
                    <a:pt x="1457" y="1116"/>
                    <a:pt x="1458" y="1116"/>
                  </a:cubicBezTo>
                  <a:cubicBezTo>
                    <a:pt x="1458" y="1116"/>
                    <a:pt x="1459" y="1098"/>
                    <a:pt x="1460" y="1047"/>
                  </a:cubicBezTo>
                  <a:cubicBezTo>
                    <a:pt x="1463" y="1019"/>
                    <a:pt x="1467" y="1005"/>
                    <a:pt x="1471" y="1005"/>
                  </a:cubicBezTo>
                  <a:cubicBezTo>
                    <a:pt x="1475" y="1005"/>
                    <a:pt x="1479" y="1020"/>
                    <a:pt x="1482" y="1050"/>
                  </a:cubicBezTo>
                  <a:cubicBezTo>
                    <a:pt x="1485" y="1050"/>
                    <a:pt x="1489" y="1050"/>
                    <a:pt x="1489" y="994"/>
                  </a:cubicBezTo>
                  <a:lnTo>
                    <a:pt x="1489" y="934"/>
                  </a:lnTo>
                  <a:cubicBezTo>
                    <a:pt x="1490" y="994"/>
                    <a:pt x="1491" y="1024"/>
                    <a:pt x="1492" y="1024"/>
                  </a:cubicBezTo>
                  <a:cubicBezTo>
                    <a:pt x="1493" y="1024"/>
                    <a:pt x="1493" y="994"/>
                    <a:pt x="1495" y="934"/>
                  </a:cubicBezTo>
                  <a:cubicBezTo>
                    <a:pt x="1495" y="905"/>
                    <a:pt x="1496" y="890"/>
                    <a:pt x="1496" y="890"/>
                  </a:cubicBezTo>
                  <a:cubicBezTo>
                    <a:pt x="1497" y="890"/>
                    <a:pt x="1498" y="905"/>
                    <a:pt x="1498" y="934"/>
                  </a:cubicBezTo>
                  <a:cubicBezTo>
                    <a:pt x="1501" y="994"/>
                    <a:pt x="1504" y="994"/>
                    <a:pt x="1504" y="994"/>
                  </a:cubicBezTo>
                  <a:cubicBezTo>
                    <a:pt x="1507" y="994"/>
                    <a:pt x="1522" y="941"/>
                    <a:pt x="1537" y="941"/>
                  </a:cubicBezTo>
                  <a:cubicBezTo>
                    <a:pt x="1538" y="941"/>
                    <a:pt x="1538" y="941"/>
                    <a:pt x="1539" y="941"/>
                  </a:cubicBezTo>
                  <a:cubicBezTo>
                    <a:pt x="1544" y="941"/>
                    <a:pt x="1549" y="942"/>
                    <a:pt x="1553" y="942"/>
                  </a:cubicBezTo>
                  <a:cubicBezTo>
                    <a:pt x="1568" y="942"/>
                    <a:pt x="1573" y="934"/>
                    <a:pt x="1573" y="887"/>
                  </a:cubicBezTo>
                  <a:cubicBezTo>
                    <a:pt x="1575" y="858"/>
                    <a:pt x="1576" y="843"/>
                    <a:pt x="1576" y="843"/>
                  </a:cubicBezTo>
                  <a:cubicBezTo>
                    <a:pt x="1577" y="843"/>
                    <a:pt x="1578" y="858"/>
                    <a:pt x="1579" y="887"/>
                  </a:cubicBezTo>
                  <a:cubicBezTo>
                    <a:pt x="1583" y="947"/>
                    <a:pt x="1586" y="947"/>
                    <a:pt x="1589" y="947"/>
                  </a:cubicBezTo>
                  <a:cubicBezTo>
                    <a:pt x="1592" y="947"/>
                    <a:pt x="1595" y="950"/>
                    <a:pt x="1595" y="1007"/>
                  </a:cubicBezTo>
                  <a:cubicBezTo>
                    <a:pt x="1598" y="950"/>
                    <a:pt x="1598" y="950"/>
                    <a:pt x="1601" y="950"/>
                  </a:cubicBezTo>
                  <a:cubicBezTo>
                    <a:pt x="1601" y="980"/>
                    <a:pt x="1602" y="995"/>
                    <a:pt x="1603" y="995"/>
                  </a:cubicBezTo>
                  <a:cubicBezTo>
                    <a:pt x="1605" y="995"/>
                    <a:pt x="1606" y="980"/>
                    <a:pt x="1608" y="950"/>
                  </a:cubicBezTo>
                  <a:cubicBezTo>
                    <a:pt x="1609" y="892"/>
                    <a:pt x="1610" y="863"/>
                    <a:pt x="1610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6" y="1034"/>
                    <a:pt x="1617" y="1034"/>
                  </a:cubicBezTo>
                  <a:cubicBezTo>
                    <a:pt x="1618" y="1034"/>
                    <a:pt x="1618" y="1027"/>
                    <a:pt x="1617" y="1010"/>
                  </a:cubicBezTo>
                  <a:cubicBezTo>
                    <a:pt x="1617" y="953"/>
                    <a:pt x="1623" y="953"/>
                    <a:pt x="1626" y="894"/>
                  </a:cubicBezTo>
                  <a:cubicBezTo>
                    <a:pt x="1630" y="894"/>
                    <a:pt x="1633" y="894"/>
                    <a:pt x="1633" y="953"/>
                  </a:cubicBezTo>
                  <a:cubicBezTo>
                    <a:pt x="1634" y="971"/>
                    <a:pt x="1636" y="979"/>
                    <a:pt x="1638" y="979"/>
                  </a:cubicBezTo>
                  <a:cubicBezTo>
                    <a:pt x="1644" y="979"/>
                    <a:pt x="1652" y="938"/>
                    <a:pt x="1655" y="897"/>
                  </a:cubicBezTo>
                  <a:cubicBezTo>
                    <a:pt x="1655" y="869"/>
                    <a:pt x="1655" y="855"/>
                    <a:pt x="1656" y="855"/>
                  </a:cubicBezTo>
                  <a:cubicBezTo>
                    <a:pt x="1657" y="855"/>
                    <a:pt x="1658" y="869"/>
                    <a:pt x="1658" y="897"/>
                  </a:cubicBezTo>
                  <a:cubicBezTo>
                    <a:pt x="1658" y="956"/>
                    <a:pt x="1661" y="956"/>
                    <a:pt x="1664" y="960"/>
                  </a:cubicBezTo>
                  <a:cubicBezTo>
                    <a:pt x="1665" y="942"/>
                    <a:pt x="1666" y="935"/>
                    <a:pt x="1666" y="935"/>
                  </a:cubicBezTo>
                  <a:cubicBezTo>
                    <a:pt x="1667" y="935"/>
                    <a:pt x="1667" y="977"/>
                    <a:pt x="1667" y="1019"/>
                  </a:cubicBezTo>
                  <a:cubicBezTo>
                    <a:pt x="1664" y="1075"/>
                    <a:pt x="1667" y="1075"/>
                    <a:pt x="1673" y="1079"/>
                  </a:cubicBezTo>
                  <a:cubicBezTo>
                    <a:pt x="1676" y="1025"/>
                    <a:pt x="1687" y="1022"/>
                    <a:pt x="1696" y="1022"/>
                  </a:cubicBezTo>
                  <a:cubicBezTo>
                    <a:pt x="1697" y="1022"/>
                    <a:pt x="1698" y="1022"/>
                    <a:pt x="1699" y="1022"/>
                  </a:cubicBezTo>
                  <a:cubicBezTo>
                    <a:pt x="1699" y="1022"/>
                    <a:pt x="1699" y="1022"/>
                    <a:pt x="1700" y="1022"/>
                  </a:cubicBezTo>
                  <a:cubicBezTo>
                    <a:pt x="1714" y="1022"/>
                    <a:pt x="1718" y="963"/>
                    <a:pt x="1724" y="850"/>
                  </a:cubicBezTo>
                  <a:lnTo>
                    <a:pt x="1727" y="731"/>
                  </a:lnTo>
                  <a:lnTo>
                    <a:pt x="1727" y="850"/>
                  </a:lnTo>
                  <a:cubicBezTo>
                    <a:pt x="1727" y="909"/>
                    <a:pt x="1730" y="1025"/>
                    <a:pt x="1730" y="1025"/>
                  </a:cubicBezTo>
                  <a:cubicBezTo>
                    <a:pt x="1733" y="988"/>
                    <a:pt x="1733" y="947"/>
                    <a:pt x="1733" y="909"/>
                  </a:cubicBezTo>
                  <a:cubicBezTo>
                    <a:pt x="1733" y="880"/>
                    <a:pt x="1734" y="865"/>
                    <a:pt x="1735" y="865"/>
                  </a:cubicBezTo>
                  <a:cubicBezTo>
                    <a:pt x="1737" y="865"/>
                    <a:pt x="1739" y="880"/>
                    <a:pt x="1742" y="909"/>
                  </a:cubicBezTo>
                  <a:cubicBezTo>
                    <a:pt x="1746" y="941"/>
                    <a:pt x="1748" y="957"/>
                    <a:pt x="1750" y="957"/>
                  </a:cubicBezTo>
                  <a:cubicBezTo>
                    <a:pt x="1752" y="957"/>
                    <a:pt x="1753" y="942"/>
                    <a:pt x="1755" y="913"/>
                  </a:cubicBezTo>
                  <a:cubicBezTo>
                    <a:pt x="1758" y="913"/>
                    <a:pt x="1761" y="913"/>
                    <a:pt x="1764" y="972"/>
                  </a:cubicBezTo>
                  <a:cubicBezTo>
                    <a:pt x="1768" y="972"/>
                    <a:pt x="1768" y="972"/>
                    <a:pt x="1768" y="913"/>
                  </a:cubicBezTo>
                  <a:cubicBezTo>
                    <a:pt x="1768" y="885"/>
                    <a:pt x="1768" y="871"/>
                    <a:pt x="1769" y="871"/>
                  </a:cubicBezTo>
                  <a:cubicBezTo>
                    <a:pt x="1771" y="871"/>
                    <a:pt x="1772" y="885"/>
                    <a:pt x="1774" y="916"/>
                  </a:cubicBezTo>
                  <a:cubicBezTo>
                    <a:pt x="1776" y="985"/>
                    <a:pt x="1780" y="1014"/>
                    <a:pt x="1783" y="1014"/>
                  </a:cubicBezTo>
                  <a:cubicBezTo>
                    <a:pt x="1785" y="1014"/>
                    <a:pt x="1786" y="1000"/>
                    <a:pt x="1786" y="975"/>
                  </a:cubicBezTo>
                  <a:cubicBezTo>
                    <a:pt x="1786" y="927"/>
                    <a:pt x="1788" y="918"/>
                    <a:pt x="1791" y="918"/>
                  </a:cubicBezTo>
                  <a:cubicBezTo>
                    <a:pt x="1791" y="918"/>
                    <a:pt x="1792" y="918"/>
                    <a:pt x="1793" y="919"/>
                  </a:cubicBezTo>
                  <a:cubicBezTo>
                    <a:pt x="1796" y="919"/>
                    <a:pt x="1799" y="919"/>
                    <a:pt x="1802" y="859"/>
                  </a:cubicBezTo>
                  <a:lnTo>
                    <a:pt x="1808" y="859"/>
                  </a:lnTo>
                  <a:cubicBezTo>
                    <a:pt x="1808" y="881"/>
                    <a:pt x="1808" y="900"/>
                    <a:pt x="1805" y="919"/>
                  </a:cubicBezTo>
                  <a:lnTo>
                    <a:pt x="1808" y="978"/>
                  </a:lnTo>
                  <a:cubicBezTo>
                    <a:pt x="1809" y="978"/>
                    <a:pt x="1809" y="978"/>
                    <a:pt x="1810" y="978"/>
                  </a:cubicBezTo>
                  <a:cubicBezTo>
                    <a:pt x="1815" y="978"/>
                    <a:pt x="1818" y="976"/>
                    <a:pt x="1821" y="922"/>
                  </a:cubicBezTo>
                  <a:cubicBezTo>
                    <a:pt x="1822" y="862"/>
                    <a:pt x="1823" y="833"/>
                    <a:pt x="1824" y="833"/>
                  </a:cubicBezTo>
                  <a:cubicBezTo>
                    <a:pt x="1824" y="833"/>
                    <a:pt x="1824" y="862"/>
                    <a:pt x="1824" y="922"/>
                  </a:cubicBezTo>
                  <a:cubicBezTo>
                    <a:pt x="1824" y="964"/>
                    <a:pt x="1825" y="1006"/>
                    <a:pt x="1828" y="1006"/>
                  </a:cubicBezTo>
                  <a:cubicBezTo>
                    <a:pt x="1828" y="1006"/>
                    <a:pt x="1829" y="999"/>
                    <a:pt x="1830" y="981"/>
                  </a:cubicBezTo>
                  <a:cubicBezTo>
                    <a:pt x="1831" y="933"/>
                    <a:pt x="1833" y="915"/>
                    <a:pt x="1834" y="915"/>
                  </a:cubicBezTo>
                  <a:cubicBezTo>
                    <a:pt x="1835" y="915"/>
                    <a:pt x="1836" y="949"/>
                    <a:pt x="1836" y="981"/>
                  </a:cubicBezTo>
                  <a:cubicBezTo>
                    <a:pt x="1835" y="1041"/>
                    <a:pt x="1834" y="1071"/>
                    <a:pt x="1835" y="1071"/>
                  </a:cubicBezTo>
                  <a:cubicBezTo>
                    <a:pt x="1836" y="1071"/>
                    <a:pt x="1840" y="1042"/>
                    <a:pt x="1846" y="985"/>
                  </a:cubicBezTo>
                  <a:cubicBezTo>
                    <a:pt x="1852" y="985"/>
                    <a:pt x="1865" y="928"/>
                    <a:pt x="1874" y="928"/>
                  </a:cubicBezTo>
                  <a:cubicBezTo>
                    <a:pt x="1887" y="931"/>
                    <a:pt x="1893" y="931"/>
                    <a:pt x="1893" y="991"/>
                  </a:cubicBezTo>
                  <a:cubicBezTo>
                    <a:pt x="1893" y="1004"/>
                    <a:pt x="1893" y="1016"/>
                    <a:pt x="1893" y="1026"/>
                  </a:cubicBezTo>
                  <a:lnTo>
                    <a:pt x="1893" y="1026"/>
                  </a:lnTo>
                  <a:cubicBezTo>
                    <a:pt x="1894" y="946"/>
                    <a:pt x="1898" y="934"/>
                    <a:pt x="1903" y="934"/>
                  </a:cubicBezTo>
                  <a:cubicBezTo>
                    <a:pt x="1904" y="934"/>
                    <a:pt x="1905" y="934"/>
                    <a:pt x="1905" y="934"/>
                  </a:cubicBezTo>
                  <a:cubicBezTo>
                    <a:pt x="1908" y="952"/>
                    <a:pt x="1911" y="960"/>
                    <a:pt x="1913" y="960"/>
                  </a:cubicBezTo>
                  <a:cubicBezTo>
                    <a:pt x="1918" y="960"/>
                    <a:pt x="1922" y="920"/>
                    <a:pt x="1924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3" y="779"/>
                    <a:pt x="1925" y="794"/>
                    <a:pt x="1927" y="818"/>
                  </a:cubicBezTo>
                  <a:cubicBezTo>
                    <a:pt x="1934" y="859"/>
                    <a:pt x="1934" y="897"/>
                    <a:pt x="1930" y="938"/>
                  </a:cubicBezTo>
                  <a:cubicBezTo>
                    <a:pt x="1930" y="978"/>
                    <a:pt x="1934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4" y="938"/>
                    <a:pt x="1944" y="939"/>
                    <a:pt x="1945" y="939"/>
                  </a:cubicBezTo>
                  <a:cubicBezTo>
                    <a:pt x="1947" y="939"/>
                    <a:pt x="1950" y="930"/>
                    <a:pt x="1952" y="881"/>
                  </a:cubicBezTo>
                  <a:cubicBezTo>
                    <a:pt x="1952" y="822"/>
                    <a:pt x="1956" y="822"/>
                    <a:pt x="1959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1" y="1060"/>
                    <a:pt x="1971" y="1060"/>
                  </a:cubicBezTo>
                  <a:cubicBezTo>
                    <a:pt x="1974" y="1041"/>
                    <a:pt x="1977" y="1022"/>
                    <a:pt x="1974" y="1003"/>
                  </a:cubicBezTo>
                  <a:cubicBezTo>
                    <a:pt x="1974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1" y="1001"/>
                    <a:pt x="2073" y="986"/>
                    <a:pt x="2071" y="956"/>
                  </a:cubicBezTo>
                  <a:cubicBezTo>
                    <a:pt x="2071" y="910"/>
                    <a:pt x="2081" y="902"/>
                    <a:pt x="2094" y="902"/>
                  </a:cubicBezTo>
                  <a:cubicBezTo>
                    <a:pt x="2098" y="902"/>
                    <a:pt x="2102" y="902"/>
                    <a:pt x="2106" y="903"/>
                  </a:cubicBezTo>
                  <a:cubicBezTo>
                    <a:pt x="2111" y="904"/>
                    <a:pt x="2115" y="905"/>
                    <a:pt x="2120" y="905"/>
                  </a:cubicBezTo>
                  <a:cubicBezTo>
                    <a:pt x="2134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59" y="850"/>
                    <a:pt x="2165" y="793"/>
                    <a:pt x="2169" y="793"/>
                  </a:cubicBezTo>
                  <a:cubicBezTo>
                    <a:pt x="2170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3" y="749"/>
                    <a:pt x="2173" y="764"/>
                    <a:pt x="2172" y="793"/>
                  </a:cubicBezTo>
                  <a:cubicBezTo>
                    <a:pt x="2172" y="834"/>
                    <a:pt x="2172" y="872"/>
                    <a:pt x="2175" y="913"/>
                  </a:cubicBezTo>
                  <a:cubicBezTo>
                    <a:pt x="2184" y="875"/>
                    <a:pt x="2184" y="834"/>
                    <a:pt x="2181" y="797"/>
                  </a:cubicBezTo>
                  <a:cubicBezTo>
                    <a:pt x="2181" y="737"/>
                    <a:pt x="2184" y="737"/>
                    <a:pt x="2184" y="737"/>
                  </a:cubicBezTo>
                  <a:cubicBezTo>
                    <a:pt x="2187" y="737"/>
                    <a:pt x="2187" y="737"/>
                    <a:pt x="2187" y="797"/>
                  </a:cubicBezTo>
                  <a:lnTo>
                    <a:pt x="2187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09" y="919"/>
                  </a:lnTo>
                  <a:cubicBezTo>
                    <a:pt x="2210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3" y="919"/>
                    <a:pt x="2225" y="949"/>
                    <a:pt x="2227" y="949"/>
                  </a:cubicBezTo>
                  <a:cubicBezTo>
                    <a:pt x="2228" y="949"/>
                    <a:pt x="2230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4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0" y="922"/>
                  </a:cubicBezTo>
                  <a:cubicBezTo>
                    <a:pt x="2253" y="878"/>
                    <a:pt x="2266" y="870"/>
                    <a:pt x="2284" y="870"/>
                  </a:cubicBezTo>
                  <a:cubicBezTo>
                    <a:pt x="2289" y="870"/>
                    <a:pt x="2294" y="871"/>
                    <a:pt x="2300" y="872"/>
                  </a:cubicBezTo>
                  <a:cubicBezTo>
                    <a:pt x="2307" y="872"/>
                    <a:pt x="2312" y="873"/>
                    <a:pt x="2318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0" y="818"/>
                    <a:pt x="2350" y="818"/>
                    <a:pt x="2354" y="878"/>
                  </a:cubicBezTo>
                  <a:cubicBezTo>
                    <a:pt x="2354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2" y="787"/>
                    <a:pt x="2362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2" y="881"/>
                  </a:cubicBezTo>
                  <a:cubicBezTo>
                    <a:pt x="2384" y="882"/>
                    <a:pt x="2385" y="882"/>
                    <a:pt x="2387" y="882"/>
                  </a:cubicBezTo>
                  <a:cubicBezTo>
                    <a:pt x="2395" y="882"/>
                    <a:pt x="2404" y="874"/>
                    <a:pt x="2404" y="828"/>
                  </a:cubicBezTo>
                  <a:cubicBezTo>
                    <a:pt x="2407" y="798"/>
                    <a:pt x="2408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8" y="798"/>
                    <a:pt x="2407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9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3" y="894"/>
                    <a:pt x="2473" y="894"/>
                  </a:cubicBezTo>
                  <a:cubicBezTo>
                    <a:pt x="2479" y="894"/>
                    <a:pt x="2485" y="837"/>
                    <a:pt x="2485" y="837"/>
                  </a:cubicBezTo>
                  <a:lnTo>
                    <a:pt x="2488" y="837"/>
                  </a:lnTo>
                  <a:cubicBezTo>
                    <a:pt x="2488" y="897"/>
                    <a:pt x="2504" y="900"/>
                    <a:pt x="2526" y="903"/>
                  </a:cubicBezTo>
                  <a:cubicBezTo>
                    <a:pt x="2548" y="906"/>
                    <a:pt x="2567" y="909"/>
                    <a:pt x="2570" y="969"/>
                  </a:cubicBezTo>
                  <a:cubicBezTo>
                    <a:pt x="2570" y="969"/>
                    <a:pt x="2573" y="969"/>
                    <a:pt x="2576" y="909"/>
                  </a:cubicBezTo>
                  <a:cubicBezTo>
                    <a:pt x="2578" y="842"/>
                    <a:pt x="2580" y="814"/>
                    <a:pt x="2582" y="814"/>
                  </a:cubicBezTo>
                  <a:cubicBezTo>
                    <a:pt x="2583" y="814"/>
                    <a:pt x="2584" y="828"/>
                    <a:pt x="2585" y="853"/>
                  </a:cubicBezTo>
                  <a:cubicBezTo>
                    <a:pt x="2587" y="913"/>
                    <a:pt x="2591" y="943"/>
                    <a:pt x="2595" y="943"/>
                  </a:cubicBezTo>
                  <a:cubicBezTo>
                    <a:pt x="2599" y="943"/>
                    <a:pt x="2603" y="914"/>
                    <a:pt x="2604" y="856"/>
                  </a:cubicBezTo>
                  <a:lnTo>
                    <a:pt x="2604" y="913"/>
                  </a:lnTo>
                  <a:cubicBezTo>
                    <a:pt x="2605" y="959"/>
                    <a:pt x="2608" y="978"/>
                    <a:pt x="2610" y="978"/>
                  </a:cubicBezTo>
                  <a:cubicBezTo>
                    <a:pt x="2614" y="978"/>
                    <a:pt x="2618" y="929"/>
                    <a:pt x="2620" y="856"/>
                  </a:cubicBezTo>
                  <a:cubicBezTo>
                    <a:pt x="2622" y="899"/>
                    <a:pt x="2624" y="941"/>
                    <a:pt x="2627" y="941"/>
                  </a:cubicBezTo>
                  <a:cubicBezTo>
                    <a:pt x="2628" y="941"/>
                    <a:pt x="2628" y="935"/>
                    <a:pt x="2629" y="919"/>
                  </a:cubicBezTo>
                  <a:cubicBezTo>
                    <a:pt x="2632" y="919"/>
                    <a:pt x="2632" y="919"/>
                    <a:pt x="2632" y="1035"/>
                  </a:cubicBezTo>
                  <a:cubicBezTo>
                    <a:pt x="2629" y="1075"/>
                    <a:pt x="2632" y="1116"/>
                    <a:pt x="2636" y="1154"/>
                  </a:cubicBezTo>
                  <a:cubicBezTo>
                    <a:pt x="2639" y="1116"/>
                    <a:pt x="2639" y="1075"/>
                    <a:pt x="2639" y="1038"/>
                  </a:cubicBezTo>
                  <a:lnTo>
                    <a:pt x="2645" y="1038"/>
                  </a:lnTo>
                  <a:cubicBezTo>
                    <a:pt x="2645" y="1038"/>
                    <a:pt x="2648" y="1038"/>
                    <a:pt x="2648" y="978"/>
                  </a:cubicBezTo>
                  <a:cubicBezTo>
                    <a:pt x="2648" y="930"/>
                    <a:pt x="2650" y="921"/>
                    <a:pt x="2653" y="921"/>
                  </a:cubicBezTo>
                  <a:cubicBezTo>
                    <a:pt x="2653" y="921"/>
                    <a:pt x="2654" y="921"/>
                    <a:pt x="2654" y="922"/>
                  </a:cubicBezTo>
                  <a:cubicBezTo>
                    <a:pt x="2654" y="938"/>
                    <a:pt x="2655" y="945"/>
                    <a:pt x="2655" y="945"/>
                  </a:cubicBezTo>
                  <a:cubicBezTo>
                    <a:pt x="2656" y="945"/>
                    <a:pt x="2657" y="905"/>
                    <a:pt x="2654" y="862"/>
                  </a:cubicBezTo>
                  <a:cubicBezTo>
                    <a:pt x="2651" y="822"/>
                    <a:pt x="2654" y="784"/>
                    <a:pt x="2658" y="743"/>
                  </a:cubicBezTo>
                  <a:lnTo>
                    <a:pt x="2658" y="627"/>
                  </a:lnTo>
                  <a:cubicBezTo>
                    <a:pt x="2658" y="546"/>
                    <a:pt x="2658" y="468"/>
                    <a:pt x="2651" y="389"/>
                  </a:cubicBezTo>
                  <a:cubicBezTo>
                    <a:pt x="2644" y="353"/>
                    <a:pt x="2638" y="318"/>
                    <a:pt x="2634" y="318"/>
                  </a:cubicBezTo>
                  <a:cubicBezTo>
                    <a:pt x="2631" y="318"/>
                    <a:pt x="2629" y="336"/>
                    <a:pt x="2629" y="386"/>
                  </a:cubicBezTo>
                  <a:cubicBezTo>
                    <a:pt x="2629" y="405"/>
                    <a:pt x="2626" y="424"/>
                    <a:pt x="2623" y="442"/>
                  </a:cubicBezTo>
                  <a:cubicBezTo>
                    <a:pt x="2620" y="424"/>
                    <a:pt x="2617" y="405"/>
                    <a:pt x="2617" y="383"/>
                  </a:cubicBezTo>
                  <a:cubicBezTo>
                    <a:pt x="2617" y="323"/>
                    <a:pt x="2604" y="323"/>
                    <a:pt x="2589" y="320"/>
                  </a:cubicBezTo>
                  <a:cubicBezTo>
                    <a:pt x="2570" y="317"/>
                    <a:pt x="2560" y="317"/>
                    <a:pt x="2557" y="258"/>
                  </a:cubicBezTo>
                  <a:cubicBezTo>
                    <a:pt x="2554" y="198"/>
                    <a:pt x="2551" y="198"/>
                    <a:pt x="2551" y="198"/>
                  </a:cubicBezTo>
                  <a:cubicBezTo>
                    <a:pt x="2551" y="244"/>
                    <a:pt x="2540" y="253"/>
                    <a:pt x="2524" y="253"/>
                  </a:cubicBezTo>
                  <a:cubicBezTo>
                    <a:pt x="2520" y="253"/>
                    <a:pt x="2515" y="252"/>
                    <a:pt x="2510" y="251"/>
                  </a:cubicBezTo>
                  <a:cubicBezTo>
                    <a:pt x="2505" y="251"/>
                    <a:pt x="2500" y="250"/>
                    <a:pt x="2496" y="250"/>
                  </a:cubicBezTo>
                  <a:cubicBezTo>
                    <a:pt x="2480" y="250"/>
                    <a:pt x="2466" y="258"/>
                    <a:pt x="2466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8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6" y="239"/>
                  </a:cubicBezTo>
                  <a:cubicBezTo>
                    <a:pt x="2419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5" y="249"/>
                    <a:pt x="2372" y="289"/>
                  </a:cubicBezTo>
                  <a:cubicBezTo>
                    <a:pt x="2375" y="330"/>
                    <a:pt x="2372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7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7" y="281"/>
                    <a:pt x="2303" y="281"/>
                  </a:cubicBezTo>
                  <a:cubicBezTo>
                    <a:pt x="2287" y="281"/>
                    <a:pt x="2281" y="290"/>
                    <a:pt x="2281" y="336"/>
                  </a:cubicBezTo>
                  <a:cubicBezTo>
                    <a:pt x="2281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3" y="292"/>
                    <a:pt x="2250" y="333"/>
                  </a:cubicBezTo>
                  <a:cubicBezTo>
                    <a:pt x="2250" y="391"/>
                    <a:pt x="2249" y="420"/>
                    <a:pt x="2248" y="420"/>
                  </a:cubicBezTo>
                  <a:cubicBezTo>
                    <a:pt x="2247" y="420"/>
                    <a:pt x="2245" y="391"/>
                    <a:pt x="2244" y="333"/>
                  </a:cubicBezTo>
                  <a:cubicBezTo>
                    <a:pt x="2244" y="286"/>
                    <a:pt x="2237" y="266"/>
                    <a:pt x="2227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5" y="328"/>
                    <a:pt x="2162" y="328"/>
                  </a:cubicBezTo>
                  <a:cubicBezTo>
                    <a:pt x="2156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0" y="198"/>
                  </a:cubicBezTo>
                  <a:cubicBezTo>
                    <a:pt x="2137" y="246"/>
                    <a:pt x="2131" y="264"/>
                    <a:pt x="2127" y="264"/>
                  </a:cubicBezTo>
                  <a:cubicBezTo>
                    <a:pt x="2121" y="264"/>
                    <a:pt x="2115" y="230"/>
                    <a:pt x="2115" y="195"/>
                  </a:cubicBezTo>
                  <a:lnTo>
                    <a:pt x="2109" y="195"/>
                  </a:lnTo>
                  <a:cubicBezTo>
                    <a:pt x="2106" y="249"/>
                    <a:pt x="2101" y="251"/>
                    <a:pt x="2098" y="251"/>
                  </a:cubicBezTo>
                  <a:cubicBezTo>
                    <a:pt x="2097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4" y="251"/>
                  </a:cubicBezTo>
                  <a:cubicBezTo>
                    <a:pt x="2087" y="251"/>
                    <a:pt x="2084" y="254"/>
                    <a:pt x="2087" y="308"/>
                  </a:cubicBezTo>
                  <a:cubicBezTo>
                    <a:pt x="2090" y="348"/>
                    <a:pt x="2090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5" y="308"/>
                    <a:pt x="2062" y="305"/>
                  </a:cubicBezTo>
                  <a:cubicBezTo>
                    <a:pt x="2046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2" y="331"/>
                    <a:pt x="2031" y="346"/>
                    <a:pt x="2030" y="346"/>
                  </a:cubicBezTo>
                  <a:cubicBezTo>
                    <a:pt x="2028" y="346"/>
                    <a:pt x="2028" y="331"/>
                    <a:pt x="2028" y="301"/>
                  </a:cubicBezTo>
                  <a:cubicBezTo>
                    <a:pt x="2026" y="271"/>
                    <a:pt x="2022" y="255"/>
                    <a:pt x="2017" y="255"/>
                  </a:cubicBezTo>
                  <a:cubicBezTo>
                    <a:pt x="2013" y="255"/>
                    <a:pt x="2009" y="269"/>
                    <a:pt x="2006" y="298"/>
                  </a:cubicBezTo>
                  <a:lnTo>
                    <a:pt x="1999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8" y="207"/>
                    <a:pt x="1985" y="236"/>
                    <a:pt x="1984" y="295"/>
                  </a:cubicBezTo>
                  <a:cubicBezTo>
                    <a:pt x="1984" y="236"/>
                    <a:pt x="1981" y="236"/>
                    <a:pt x="1977" y="236"/>
                  </a:cubicBezTo>
                  <a:cubicBezTo>
                    <a:pt x="1974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2" y="289"/>
                    <a:pt x="1949" y="289"/>
                    <a:pt x="1946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4" y="405"/>
                    <a:pt x="1930" y="405"/>
                    <a:pt x="1930" y="405"/>
                  </a:cubicBezTo>
                  <a:cubicBezTo>
                    <a:pt x="1930" y="367"/>
                    <a:pt x="1930" y="326"/>
                    <a:pt x="1934" y="289"/>
                  </a:cubicBezTo>
                  <a:cubicBezTo>
                    <a:pt x="1936" y="264"/>
                    <a:pt x="1937" y="250"/>
                    <a:pt x="1936" y="250"/>
                  </a:cubicBezTo>
                  <a:lnTo>
                    <a:pt x="1936" y="250"/>
                  </a:lnTo>
                  <a:cubicBezTo>
                    <a:pt x="1934" y="250"/>
                    <a:pt x="1930" y="278"/>
                    <a:pt x="1924" y="345"/>
                  </a:cubicBezTo>
                  <a:cubicBezTo>
                    <a:pt x="1919" y="403"/>
                    <a:pt x="1916" y="432"/>
                    <a:pt x="1915" y="432"/>
                  </a:cubicBezTo>
                  <a:cubicBezTo>
                    <a:pt x="1914" y="432"/>
                    <a:pt x="1915" y="403"/>
                    <a:pt x="1918" y="345"/>
                  </a:cubicBezTo>
                  <a:cubicBezTo>
                    <a:pt x="1922" y="303"/>
                    <a:pt x="1925" y="261"/>
                    <a:pt x="1923" y="261"/>
                  </a:cubicBezTo>
                  <a:lnTo>
                    <a:pt x="1923" y="261"/>
                  </a:lnTo>
                  <a:cubicBezTo>
                    <a:pt x="1922" y="261"/>
                    <a:pt x="1921" y="268"/>
                    <a:pt x="1918" y="286"/>
                  </a:cubicBezTo>
                  <a:cubicBezTo>
                    <a:pt x="1918" y="286"/>
                    <a:pt x="1915" y="286"/>
                    <a:pt x="1912" y="342"/>
                  </a:cubicBezTo>
                  <a:lnTo>
                    <a:pt x="1905" y="342"/>
                  </a:lnTo>
                  <a:cubicBezTo>
                    <a:pt x="1899" y="283"/>
                    <a:pt x="1896" y="283"/>
                    <a:pt x="1893" y="283"/>
                  </a:cubicBezTo>
                  <a:cubicBezTo>
                    <a:pt x="1891" y="310"/>
                    <a:pt x="1891" y="325"/>
                    <a:pt x="1890" y="325"/>
                  </a:cubicBezTo>
                  <a:cubicBezTo>
                    <a:pt x="1889" y="325"/>
                    <a:pt x="1888" y="310"/>
                    <a:pt x="1887" y="279"/>
                  </a:cubicBezTo>
                  <a:cubicBezTo>
                    <a:pt x="1887" y="255"/>
                    <a:pt x="1886" y="240"/>
                    <a:pt x="1885" y="240"/>
                  </a:cubicBezTo>
                  <a:cubicBezTo>
                    <a:pt x="1885" y="240"/>
                    <a:pt x="1883" y="269"/>
                    <a:pt x="1883" y="339"/>
                  </a:cubicBezTo>
                  <a:cubicBezTo>
                    <a:pt x="1882" y="369"/>
                    <a:pt x="1880" y="384"/>
                    <a:pt x="1879" y="384"/>
                  </a:cubicBezTo>
                  <a:cubicBezTo>
                    <a:pt x="1877" y="384"/>
                    <a:pt x="1876" y="369"/>
                    <a:pt x="1874" y="339"/>
                  </a:cubicBezTo>
                  <a:cubicBezTo>
                    <a:pt x="1874" y="269"/>
                    <a:pt x="1873" y="240"/>
                    <a:pt x="1872" y="240"/>
                  </a:cubicBezTo>
                  <a:cubicBezTo>
                    <a:pt x="1871" y="240"/>
                    <a:pt x="1871" y="255"/>
                    <a:pt x="1871" y="279"/>
                  </a:cubicBezTo>
                  <a:cubicBezTo>
                    <a:pt x="1868" y="336"/>
                    <a:pt x="1865" y="336"/>
                    <a:pt x="1865" y="336"/>
                  </a:cubicBezTo>
                  <a:cubicBezTo>
                    <a:pt x="1865" y="276"/>
                    <a:pt x="1836" y="273"/>
                    <a:pt x="1808" y="270"/>
                  </a:cubicBezTo>
                  <a:cubicBezTo>
                    <a:pt x="1802" y="308"/>
                    <a:pt x="1799" y="348"/>
                    <a:pt x="1802" y="386"/>
                  </a:cubicBezTo>
                  <a:cubicBezTo>
                    <a:pt x="1802" y="436"/>
                    <a:pt x="1802" y="455"/>
                    <a:pt x="1802" y="455"/>
                  </a:cubicBezTo>
                  <a:cubicBezTo>
                    <a:pt x="1801" y="455"/>
                    <a:pt x="1801" y="420"/>
                    <a:pt x="1799" y="386"/>
                  </a:cubicBezTo>
                  <a:cubicBezTo>
                    <a:pt x="1797" y="297"/>
                    <a:pt x="1795" y="252"/>
                    <a:pt x="1793" y="252"/>
                  </a:cubicBezTo>
                  <a:cubicBezTo>
                    <a:pt x="1792" y="252"/>
                    <a:pt x="1791" y="297"/>
                    <a:pt x="1793" y="386"/>
                  </a:cubicBezTo>
                  <a:cubicBezTo>
                    <a:pt x="1794" y="446"/>
                    <a:pt x="1795" y="475"/>
                    <a:pt x="1795" y="475"/>
                  </a:cubicBezTo>
                  <a:cubicBezTo>
                    <a:pt x="1794" y="475"/>
                    <a:pt x="1793" y="446"/>
                    <a:pt x="1789" y="386"/>
                  </a:cubicBezTo>
                  <a:cubicBezTo>
                    <a:pt x="1788" y="356"/>
                    <a:pt x="1787" y="341"/>
                    <a:pt x="1786" y="341"/>
                  </a:cubicBezTo>
                  <a:cubicBezTo>
                    <a:pt x="1786" y="341"/>
                    <a:pt x="1785" y="355"/>
                    <a:pt x="1783" y="383"/>
                  </a:cubicBezTo>
                  <a:cubicBezTo>
                    <a:pt x="1783" y="413"/>
                    <a:pt x="1782" y="428"/>
                    <a:pt x="1782" y="428"/>
                  </a:cubicBezTo>
                  <a:cubicBezTo>
                    <a:pt x="1781" y="428"/>
                    <a:pt x="1780" y="413"/>
                    <a:pt x="1780" y="383"/>
                  </a:cubicBezTo>
                  <a:cubicBezTo>
                    <a:pt x="1778" y="341"/>
                    <a:pt x="1776" y="299"/>
                    <a:pt x="1774" y="299"/>
                  </a:cubicBezTo>
                  <a:cubicBezTo>
                    <a:pt x="1774" y="299"/>
                    <a:pt x="1774" y="306"/>
                    <a:pt x="1774" y="323"/>
                  </a:cubicBezTo>
                  <a:cubicBezTo>
                    <a:pt x="1774" y="323"/>
                    <a:pt x="1771" y="323"/>
                    <a:pt x="1768" y="264"/>
                  </a:cubicBezTo>
                  <a:cubicBezTo>
                    <a:pt x="1767" y="246"/>
                    <a:pt x="1766" y="239"/>
                    <a:pt x="1765" y="239"/>
                  </a:cubicBezTo>
                  <a:cubicBezTo>
                    <a:pt x="1763" y="239"/>
                    <a:pt x="1760" y="280"/>
                    <a:pt x="1758" y="320"/>
                  </a:cubicBezTo>
                  <a:cubicBezTo>
                    <a:pt x="1753" y="380"/>
                    <a:pt x="1750" y="410"/>
                    <a:pt x="1749" y="410"/>
                  </a:cubicBezTo>
                  <a:cubicBezTo>
                    <a:pt x="1747" y="410"/>
                    <a:pt x="1747" y="380"/>
                    <a:pt x="1749" y="320"/>
                  </a:cubicBezTo>
                  <a:cubicBezTo>
                    <a:pt x="1750" y="275"/>
                    <a:pt x="1748" y="255"/>
                    <a:pt x="1746" y="255"/>
                  </a:cubicBezTo>
                  <a:cubicBezTo>
                    <a:pt x="1742" y="255"/>
                    <a:pt x="1735" y="305"/>
                    <a:pt x="1733" y="377"/>
                  </a:cubicBezTo>
                  <a:cubicBezTo>
                    <a:pt x="1731" y="446"/>
                    <a:pt x="1730" y="475"/>
                    <a:pt x="1730" y="475"/>
                  </a:cubicBezTo>
                  <a:cubicBezTo>
                    <a:pt x="1730" y="475"/>
                    <a:pt x="1730" y="461"/>
                    <a:pt x="1730" y="436"/>
                  </a:cubicBezTo>
                  <a:cubicBezTo>
                    <a:pt x="1730" y="377"/>
                    <a:pt x="1727" y="377"/>
                    <a:pt x="1727" y="377"/>
                  </a:cubicBezTo>
                  <a:cubicBezTo>
                    <a:pt x="1724" y="377"/>
                    <a:pt x="1720" y="377"/>
                    <a:pt x="1720" y="317"/>
                  </a:cubicBezTo>
                  <a:cubicBezTo>
                    <a:pt x="1720" y="317"/>
                    <a:pt x="1717" y="317"/>
                    <a:pt x="1711" y="373"/>
                  </a:cubicBezTo>
                  <a:cubicBezTo>
                    <a:pt x="1709" y="418"/>
                    <a:pt x="1706" y="437"/>
                    <a:pt x="1703" y="437"/>
                  </a:cubicBezTo>
                  <a:cubicBezTo>
                    <a:pt x="1699" y="437"/>
                    <a:pt x="1694" y="385"/>
                    <a:pt x="1692" y="311"/>
                  </a:cubicBezTo>
                  <a:lnTo>
                    <a:pt x="1686" y="370"/>
                  </a:lnTo>
                  <a:cubicBezTo>
                    <a:pt x="1684" y="444"/>
                    <a:pt x="1682" y="493"/>
                    <a:pt x="1681" y="493"/>
                  </a:cubicBezTo>
                  <a:cubicBezTo>
                    <a:pt x="1680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9" y="414"/>
                    <a:pt x="1676" y="433"/>
                    <a:pt x="1673" y="433"/>
                  </a:cubicBezTo>
                  <a:cubicBezTo>
                    <a:pt x="1669" y="433"/>
                    <a:pt x="1664" y="382"/>
                    <a:pt x="1664" y="308"/>
                  </a:cubicBezTo>
                  <a:cubicBezTo>
                    <a:pt x="1664" y="248"/>
                    <a:pt x="1664" y="248"/>
                    <a:pt x="1661" y="248"/>
                  </a:cubicBezTo>
                  <a:lnTo>
                    <a:pt x="1661" y="308"/>
                  </a:lnTo>
                  <a:cubicBezTo>
                    <a:pt x="1661" y="348"/>
                    <a:pt x="1661" y="386"/>
                    <a:pt x="1658" y="427"/>
                  </a:cubicBezTo>
                  <a:cubicBezTo>
                    <a:pt x="1655" y="424"/>
                    <a:pt x="1652" y="424"/>
                    <a:pt x="1652" y="364"/>
                  </a:cubicBezTo>
                  <a:cubicBezTo>
                    <a:pt x="1649" y="324"/>
                    <a:pt x="1647" y="282"/>
                    <a:pt x="1646" y="282"/>
                  </a:cubicBezTo>
                  <a:cubicBezTo>
                    <a:pt x="1646" y="282"/>
                    <a:pt x="1645" y="288"/>
                    <a:pt x="1645" y="305"/>
                  </a:cubicBezTo>
                  <a:cubicBezTo>
                    <a:pt x="1645" y="305"/>
                    <a:pt x="1642" y="305"/>
                    <a:pt x="1639" y="245"/>
                  </a:cubicBezTo>
                  <a:lnTo>
                    <a:pt x="1626" y="245"/>
                  </a:lnTo>
                  <a:cubicBezTo>
                    <a:pt x="1625" y="273"/>
                    <a:pt x="1623" y="287"/>
                    <a:pt x="1621" y="287"/>
                  </a:cubicBezTo>
                  <a:cubicBezTo>
                    <a:pt x="1619" y="287"/>
                    <a:pt x="1617" y="272"/>
                    <a:pt x="1617" y="242"/>
                  </a:cubicBezTo>
                  <a:cubicBezTo>
                    <a:pt x="1617" y="242"/>
                    <a:pt x="1611" y="242"/>
                    <a:pt x="1608" y="301"/>
                  </a:cubicBezTo>
                  <a:cubicBezTo>
                    <a:pt x="1601" y="298"/>
                    <a:pt x="1598" y="298"/>
                    <a:pt x="1598" y="239"/>
                  </a:cubicBezTo>
                  <a:cubicBezTo>
                    <a:pt x="1598" y="211"/>
                    <a:pt x="1598" y="196"/>
                    <a:pt x="1598" y="196"/>
                  </a:cubicBezTo>
                  <a:cubicBezTo>
                    <a:pt x="1597" y="196"/>
                    <a:pt x="1597" y="211"/>
                    <a:pt x="1595" y="239"/>
                  </a:cubicBezTo>
                  <a:cubicBezTo>
                    <a:pt x="1595" y="298"/>
                    <a:pt x="1592" y="298"/>
                    <a:pt x="1589" y="298"/>
                  </a:cubicBezTo>
                  <a:lnTo>
                    <a:pt x="1583" y="298"/>
                  </a:lnTo>
                  <a:cubicBezTo>
                    <a:pt x="1583" y="355"/>
                    <a:pt x="1583" y="355"/>
                    <a:pt x="1579" y="355"/>
                  </a:cubicBezTo>
                  <a:cubicBezTo>
                    <a:pt x="1576" y="355"/>
                    <a:pt x="1567" y="295"/>
                    <a:pt x="1564" y="295"/>
                  </a:cubicBezTo>
                  <a:cubicBezTo>
                    <a:pt x="1562" y="295"/>
                    <a:pt x="1561" y="294"/>
                    <a:pt x="1559" y="294"/>
                  </a:cubicBezTo>
                  <a:cubicBezTo>
                    <a:pt x="1555" y="294"/>
                    <a:pt x="1555" y="303"/>
                    <a:pt x="1558" y="352"/>
                  </a:cubicBezTo>
                  <a:cubicBezTo>
                    <a:pt x="1560" y="352"/>
                    <a:pt x="1560" y="378"/>
                    <a:pt x="1559" y="378"/>
                  </a:cubicBezTo>
                  <a:cubicBezTo>
                    <a:pt x="1558" y="378"/>
                    <a:pt x="1556" y="371"/>
                    <a:pt x="1554" y="352"/>
                  </a:cubicBezTo>
                  <a:cubicBezTo>
                    <a:pt x="1551" y="352"/>
                    <a:pt x="1542" y="292"/>
                    <a:pt x="1532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1" y="406"/>
                    <a:pt x="1521" y="435"/>
                    <a:pt x="1521" y="435"/>
                  </a:cubicBezTo>
                  <a:cubicBezTo>
                    <a:pt x="1520" y="435"/>
                    <a:pt x="1518" y="405"/>
                    <a:pt x="1517" y="345"/>
                  </a:cubicBezTo>
                  <a:cubicBezTo>
                    <a:pt x="1513" y="276"/>
                    <a:pt x="1511" y="247"/>
                    <a:pt x="1509" y="247"/>
                  </a:cubicBezTo>
                  <a:cubicBezTo>
                    <a:pt x="1508" y="247"/>
                    <a:pt x="1507" y="261"/>
                    <a:pt x="1507" y="286"/>
                  </a:cubicBezTo>
                  <a:cubicBezTo>
                    <a:pt x="1504" y="345"/>
                    <a:pt x="1504" y="345"/>
                    <a:pt x="1501" y="345"/>
                  </a:cubicBezTo>
                  <a:cubicBezTo>
                    <a:pt x="1501" y="315"/>
                    <a:pt x="1500" y="300"/>
                    <a:pt x="1499" y="300"/>
                  </a:cubicBezTo>
                  <a:cubicBezTo>
                    <a:pt x="1497" y="300"/>
                    <a:pt x="1495" y="314"/>
                    <a:pt x="1492" y="342"/>
                  </a:cubicBezTo>
                  <a:cubicBezTo>
                    <a:pt x="1489" y="342"/>
                    <a:pt x="1489" y="342"/>
                    <a:pt x="1489" y="283"/>
                  </a:cubicBezTo>
                  <a:lnTo>
                    <a:pt x="1482" y="283"/>
                  </a:lnTo>
                  <a:cubicBezTo>
                    <a:pt x="1480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6" y="395"/>
                    <a:pt x="1445" y="425"/>
                    <a:pt x="1444" y="425"/>
                  </a:cubicBezTo>
                  <a:cubicBezTo>
                    <a:pt x="1442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1" y="247"/>
                  </a:cubicBezTo>
                  <a:cubicBezTo>
                    <a:pt x="1441" y="247"/>
                    <a:pt x="1440" y="276"/>
                    <a:pt x="1438" y="336"/>
                  </a:cubicBezTo>
                  <a:cubicBezTo>
                    <a:pt x="1437" y="360"/>
                    <a:pt x="1434" y="374"/>
                    <a:pt x="1431" y="374"/>
                  </a:cubicBezTo>
                  <a:cubicBezTo>
                    <a:pt x="1426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3" y="273"/>
                    <a:pt x="1404" y="273"/>
                  </a:cubicBezTo>
                  <a:cubicBezTo>
                    <a:pt x="1404" y="273"/>
                    <a:pt x="1404" y="273"/>
                    <a:pt x="1403" y="273"/>
                  </a:cubicBezTo>
                  <a:cubicBezTo>
                    <a:pt x="1397" y="273"/>
                    <a:pt x="1386" y="327"/>
                    <a:pt x="1379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3" y="326"/>
                    <a:pt x="1363" y="326"/>
                    <a:pt x="1360" y="267"/>
                  </a:cubicBezTo>
                  <a:cubicBezTo>
                    <a:pt x="1360" y="266"/>
                    <a:pt x="1359" y="266"/>
                    <a:pt x="1358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4" y="296"/>
                    <a:pt x="1322" y="296"/>
                  </a:cubicBezTo>
                  <a:cubicBezTo>
                    <a:pt x="1321" y="296"/>
                    <a:pt x="1320" y="303"/>
                    <a:pt x="1319" y="320"/>
                  </a:cubicBezTo>
                  <a:cubicBezTo>
                    <a:pt x="1319" y="377"/>
                    <a:pt x="1316" y="377"/>
                    <a:pt x="1310" y="377"/>
                  </a:cubicBezTo>
                  <a:cubicBezTo>
                    <a:pt x="1306" y="343"/>
                    <a:pt x="1272" y="323"/>
                    <a:pt x="1243" y="323"/>
                  </a:cubicBezTo>
                  <a:cubicBezTo>
                    <a:pt x="1220" y="323"/>
                    <a:pt x="1200" y="335"/>
                    <a:pt x="1200" y="361"/>
                  </a:cubicBezTo>
                  <a:lnTo>
                    <a:pt x="1191" y="361"/>
                  </a:lnTo>
                  <a:lnTo>
                    <a:pt x="1181" y="358"/>
                  </a:lnTo>
                  <a:cubicBezTo>
                    <a:pt x="1181" y="308"/>
                    <a:pt x="1179" y="290"/>
                    <a:pt x="1175" y="290"/>
                  </a:cubicBezTo>
                  <a:cubicBezTo>
                    <a:pt x="1169" y="290"/>
                    <a:pt x="1162" y="322"/>
                    <a:pt x="1156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1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19" y="268"/>
                    <a:pt x="1116" y="312"/>
                    <a:pt x="1113" y="408"/>
                  </a:cubicBezTo>
                  <a:cubicBezTo>
                    <a:pt x="1111" y="438"/>
                    <a:pt x="1110" y="453"/>
                    <a:pt x="1109" y="453"/>
                  </a:cubicBezTo>
                  <a:cubicBezTo>
                    <a:pt x="1109" y="453"/>
                    <a:pt x="1108" y="438"/>
                    <a:pt x="1106" y="408"/>
                  </a:cubicBezTo>
                  <a:cubicBezTo>
                    <a:pt x="1104" y="338"/>
                    <a:pt x="1103" y="309"/>
                    <a:pt x="1101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8" y="406"/>
                    <a:pt x="1097" y="435"/>
                    <a:pt x="1095" y="435"/>
                  </a:cubicBezTo>
                  <a:cubicBezTo>
                    <a:pt x="1094" y="435"/>
                    <a:pt x="1092" y="405"/>
                    <a:pt x="1091" y="345"/>
                  </a:cubicBezTo>
                  <a:cubicBezTo>
                    <a:pt x="1087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1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2" y="342"/>
                  </a:cubicBezTo>
                  <a:cubicBezTo>
                    <a:pt x="1060" y="342"/>
                    <a:pt x="1058" y="316"/>
                    <a:pt x="1057" y="316"/>
                  </a:cubicBezTo>
                  <a:cubicBezTo>
                    <a:pt x="1056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6" y="273"/>
                    <a:pt x="991" y="272"/>
                    <a:pt x="986" y="272"/>
                  </a:cubicBezTo>
                  <a:cubicBezTo>
                    <a:pt x="966" y="272"/>
                    <a:pt x="963" y="281"/>
                    <a:pt x="965" y="330"/>
                  </a:cubicBezTo>
                  <a:cubicBezTo>
                    <a:pt x="967" y="387"/>
                    <a:pt x="966" y="416"/>
                    <a:pt x="964" y="416"/>
                  </a:cubicBezTo>
                  <a:cubicBezTo>
                    <a:pt x="963" y="416"/>
                    <a:pt x="961" y="386"/>
                    <a:pt x="959" y="326"/>
                  </a:cubicBezTo>
                  <a:cubicBezTo>
                    <a:pt x="956" y="326"/>
                    <a:pt x="950" y="267"/>
                    <a:pt x="943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4" y="272"/>
                    <a:pt x="916" y="300"/>
                    <a:pt x="909" y="300"/>
                  </a:cubicBezTo>
                  <a:cubicBezTo>
                    <a:pt x="903" y="300"/>
                    <a:pt x="897" y="284"/>
                    <a:pt x="893" y="258"/>
                  </a:cubicBezTo>
                  <a:cubicBezTo>
                    <a:pt x="887" y="258"/>
                    <a:pt x="884" y="258"/>
                    <a:pt x="878" y="317"/>
                  </a:cubicBezTo>
                  <a:cubicBezTo>
                    <a:pt x="874" y="345"/>
                    <a:pt x="873" y="359"/>
                    <a:pt x="872" y="359"/>
                  </a:cubicBezTo>
                  <a:cubicBezTo>
                    <a:pt x="870" y="359"/>
                    <a:pt x="870" y="344"/>
                    <a:pt x="868" y="314"/>
                  </a:cubicBezTo>
                  <a:cubicBezTo>
                    <a:pt x="868" y="279"/>
                    <a:pt x="862" y="245"/>
                    <a:pt x="856" y="245"/>
                  </a:cubicBezTo>
                  <a:cubicBezTo>
                    <a:pt x="853" y="245"/>
                    <a:pt x="849" y="262"/>
                    <a:pt x="849" y="311"/>
                  </a:cubicBezTo>
                  <a:lnTo>
                    <a:pt x="846" y="251"/>
                  </a:lnTo>
                  <a:cubicBezTo>
                    <a:pt x="845" y="234"/>
                    <a:pt x="844" y="227"/>
                    <a:pt x="843" y="227"/>
                  </a:cubicBezTo>
                  <a:cubicBezTo>
                    <a:pt x="841" y="227"/>
                    <a:pt x="840" y="269"/>
                    <a:pt x="840" y="311"/>
                  </a:cubicBezTo>
                  <a:cubicBezTo>
                    <a:pt x="840" y="364"/>
                    <a:pt x="839" y="393"/>
                    <a:pt x="838" y="393"/>
                  </a:cubicBezTo>
                  <a:cubicBezTo>
                    <a:pt x="837" y="393"/>
                    <a:pt x="835" y="348"/>
                    <a:pt x="834" y="251"/>
                  </a:cubicBezTo>
                  <a:cubicBezTo>
                    <a:pt x="834" y="182"/>
                    <a:pt x="834" y="153"/>
                    <a:pt x="833" y="153"/>
                  </a:cubicBezTo>
                  <a:cubicBezTo>
                    <a:pt x="833" y="153"/>
                    <a:pt x="832" y="167"/>
                    <a:pt x="830" y="192"/>
                  </a:cubicBezTo>
                  <a:cubicBezTo>
                    <a:pt x="828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21" y="248"/>
                    <a:pt x="818" y="248"/>
                    <a:pt x="815" y="367"/>
                  </a:cubicBezTo>
                  <a:cubicBezTo>
                    <a:pt x="815" y="421"/>
                    <a:pt x="812" y="424"/>
                    <a:pt x="809" y="424"/>
                  </a:cubicBezTo>
                  <a:cubicBezTo>
                    <a:pt x="809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5" y="308"/>
                  </a:cubicBezTo>
                  <a:lnTo>
                    <a:pt x="809" y="305"/>
                  </a:lnTo>
                  <a:cubicBezTo>
                    <a:pt x="799" y="267"/>
                    <a:pt x="796" y="226"/>
                    <a:pt x="799" y="185"/>
                  </a:cubicBezTo>
                  <a:cubicBezTo>
                    <a:pt x="798" y="161"/>
                    <a:pt x="797" y="146"/>
                    <a:pt x="796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56" y="1580"/>
                    <a:pt x="60" y="1539"/>
                    <a:pt x="56" y="1502"/>
                  </a:cubicBezTo>
                  <a:lnTo>
                    <a:pt x="53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0" y="2108"/>
                    <a:pt x="741" y="2108"/>
                  </a:cubicBezTo>
                  <a:cubicBezTo>
                    <a:pt x="742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0" name="Google Shape;12730;p53">
              <a:extLst>
                <a:ext uri="{FF2B5EF4-FFF2-40B4-BE49-F238E27FC236}">
                  <a16:creationId xmlns:a16="http://schemas.microsoft.com/office/drawing/2014/main" id="{7E706FD4-7E4D-6F4E-87E8-C85132A7EF53}"/>
                </a:ext>
              </a:extLst>
            </p:cNvPr>
            <p:cNvSpPr/>
            <p:nvPr/>
          </p:nvSpPr>
          <p:spPr>
            <a:xfrm>
              <a:off x="3614377" y="2223444"/>
              <a:ext cx="56318" cy="44669"/>
            </a:xfrm>
            <a:custGeom>
              <a:avLst/>
              <a:gdLst/>
              <a:ahLst/>
              <a:cxnLst/>
              <a:rect l="l" t="t" r="r" b="b"/>
              <a:pathLst>
                <a:path w="2659" h="2109" extrusionOk="0">
                  <a:moveTo>
                    <a:pt x="740" y="1"/>
                  </a:moveTo>
                  <a:cubicBezTo>
                    <a:pt x="734" y="1"/>
                    <a:pt x="734" y="1"/>
                    <a:pt x="737" y="60"/>
                  </a:cubicBezTo>
                  <a:lnTo>
                    <a:pt x="743" y="60"/>
                  </a:lnTo>
                  <a:cubicBezTo>
                    <a:pt x="743" y="4"/>
                    <a:pt x="743" y="4"/>
                    <a:pt x="740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59" y="377"/>
                    <a:pt x="1859" y="414"/>
                    <a:pt x="1856" y="455"/>
                  </a:cubicBezTo>
                  <a:lnTo>
                    <a:pt x="1853" y="395"/>
                  </a:lnTo>
                  <a:lnTo>
                    <a:pt x="1856" y="336"/>
                  </a:lnTo>
                  <a:close/>
                  <a:moveTo>
                    <a:pt x="1170" y="358"/>
                  </a:moveTo>
                  <a:cubicBezTo>
                    <a:pt x="1173" y="399"/>
                    <a:pt x="1173" y="436"/>
                    <a:pt x="1166" y="477"/>
                  </a:cubicBezTo>
                  <a:lnTo>
                    <a:pt x="1163" y="474"/>
                  </a:lnTo>
                  <a:cubicBezTo>
                    <a:pt x="1163" y="417"/>
                    <a:pt x="1166" y="358"/>
                    <a:pt x="1166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3" y="500"/>
                    <a:pt x="743" y="500"/>
                  </a:cubicBezTo>
                  <a:cubicBezTo>
                    <a:pt x="742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1" y="408"/>
                  </a:moveTo>
                  <a:cubicBezTo>
                    <a:pt x="681" y="468"/>
                    <a:pt x="684" y="527"/>
                    <a:pt x="684" y="527"/>
                  </a:cubicBezTo>
                  <a:cubicBezTo>
                    <a:pt x="687" y="505"/>
                    <a:pt x="687" y="486"/>
                    <a:pt x="687" y="468"/>
                  </a:cubicBezTo>
                  <a:cubicBezTo>
                    <a:pt x="687" y="446"/>
                    <a:pt x="687" y="427"/>
                    <a:pt x="684" y="408"/>
                  </a:cubicBezTo>
                  <a:close/>
                  <a:moveTo>
                    <a:pt x="2194" y="442"/>
                  </a:moveTo>
                  <a:cubicBezTo>
                    <a:pt x="2197" y="446"/>
                    <a:pt x="2197" y="446"/>
                    <a:pt x="2197" y="502"/>
                  </a:cubicBezTo>
                  <a:cubicBezTo>
                    <a:pt x="2201" y="543"/>
                    <a:pt x="2197" y="580"/>
                    <a:pt x="2191" y="621"/>
                  </a:cubicBezTo>
                  <a:cubicBezTo>
                    <a:pt x="2188" y="562"/>
                    <a:pt x="2191" y="502"/>
                    <a:pt x="2194" y="442"/>
                  </a:cubicBezTo>
                  <a:close/>
                  <a:moveTo>
                    <a:pt x="649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7" y="398"/>
                  </a:moveTo>
                  <a:lnTo>
                    <a:pt x="2637" y="398"/>
                  </a:lnTo>
                  <a:cubicBezTo>
                    <a:pt x="2639" y="398"/>
                    <a:pt x="2638" y="482"/>
                    <a:pt x="2633" y="565"/>
                  </a:cubicBezTo>
                  <a:cubicBezTo>
                    <a:pt x="2631" y="624"/>
                    <a:pt x="2631" y="654"/>
                    <a:pt x="2630" y="654"/>
                  </a:cubicBezTo>
                  <a:cubicBezTo>
                    <a:pt x="2630" y="654"/>
                    <a:pt x="2630" y="624"/>
                    <a:pt x="2630" y="565"/>
                  </a:cubicBezTo>
                  <a:cubicBezTo>
                    <a:pt x="2627" y="524"/>
                    <a:pt x="2630" y="486"/>
                    <a:pt x="2633" y="446"/>
                  </a:cubicBezTo>
                  <a:cubicBezTo>
                    <a:pt x="2635" y="412"/>
                    <a:pt x="2636" y="398"/>
                    <a:pt x="2637" y="398"/>
                  </a:cubicBezTo>
                  <a:close/>
                  <a:moveTo>
                    <a:pt x="427" y="549"/>
                  </a:moveTo>
                  <a:lnTo>
                    <a:pt x="427" y="609"/>
                  </a:lnTo>
                  <a:lnTo>
                    <a:pt x="424" y="665"/>
                  </a:lnTo>
                  <a:lnTo>
                    <a:pt x="421" y="605"/>
                  </a:lnTo>
                  <a:cubicBezTo>
                    <a:pt x="421" y="549"/>
                    <a:pt x="424" y="549"/>
                    <a:pt x="427" y="549"/>
                  </a:cubicBezTo>
                  <a:close/>
                  <a:moveTo>
                    <a:pt x="513" y="463"/>
                  </a:moveTo>
                  <a:lnTo>
                    <a:pt x="513" y="463"/>
                  </a:lnTo>
                  <a:cubicBezTo>
                    <a:pt x="514" y="463"/>
                    <a:pt x="513" y="492"/>
                    <a:pt x="511" y="562"/>
                  </a:cubicBezTo>
                  <a:cubicBezTo>
                    <a:pt x="508" y="618"/>
                    <a:pt x="505" y="677"/>
                    <a:pt x="505" y="677"/>
                  </a:cubicBezTo>
                  <a:cubicBezTo>
                    <a:pt x="502" y="677"/>
                    <a:pt x="505" y="618"/>
                    <a:pt x="508" y="502"/>
                  </a:cubicBezTo>
                  <a:cubicBezTo>
                    <a:pt x="511" y="477"/>
                    <a:pt x="512" y="463"/>
                    <a:pt x="513" y="463"/>
                  </a:cubicBezTo>
                  <a:close/>
                  <a:moveTo>
                    <a:pt x="624" y="554"/>
                  </a:moveTo>
                  <a:cubicBezTo>
                    <a:pt x="626" y="554"/>
                    <a:pt x="627" y="608"/>
                    <a:pt x="624" y="693"/>
                  </a:cubicBezTo>
                  <a:lnTo>
                    <a:pt x="618" y="693"/>
                  </a:lnTo>
                  <a:cubicBezTo>
                    <a:pt x="615" y="656"/>
                    <a:pt x="618" y="615"/>
                    <a:pt x="621" y="577"/>
                  </a:cubicBezTo>
                  <a:cubicBezTo>
                    <a:pt x="622" y="561"/>
                    <a:pt x="623" y="554"/>
                    <a:pt x="624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3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1966" y="646"/>
                  </a:moveTo>
                  <a:cubicBezTo>
                    <a:pt x="1966" y="668"/>
                    <a:pt x="1969" y="687"/>
                    <a:pt x="1969" y="706"/>
                  </a:cubicBezTo>
                  <a:cubicBezTo>
                    <a:pt x="1969" y="728"/>
                    <a:pt x="1966" y="746"/>
                    <a:pt x="1966" y="765"/>
                  </a:cubicBezTo>
                  <a:cubicBezTo>
                    <a:pt x="1966" y="765"/>
                    <a:pt x="1962" y="706"/>
                    <a:pt x="1962" y="646"/>
                  </a:cubicBezTo>
                  <a:close/>
                  <a:moveTo>
                    <a:pt x="814" y="623"/>
                  </a:moveTo>
                  <a:cubicBezTo>
                    <a:pt x="815" y="623"/>
                    <a:pt x="817" y="652"/>
                    <a:pt x="819" y="721"/>
                  </a:cubicBezTo>
                  <a:cubicBezTo>
                    <a:pt x="819" y="781"/>
                    <a:pt x="819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3" y="623"/>
                    <a:pt x="814" y="623"/>
                  </a:cubicBezTo>
                  <a:close/>
                  <a:moveTo>
                    <a:pt x="841" y="665"/>
                  </a:moveTo>
                  <a:cubicBezTo>
                    <a:pt x="841" y="706"/>
                    <a:pt x="841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854" y="758"/>
                  </a:moveTo>
                  <a:lnTo>
                    <a:pt x="854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764"/>
                    <a:pt x="853" y="758"/>
                    <a:pt x="854" y="758"/>
                  </a:cubicBezTo>
                  <a:close/>
                  <a:moveTo>
                    <a:pt x="2092" y="640"/>
                  </a:moveTo>
                  <a:cubicBezTo>
                    <a:pt x="2092" y="640"/>
                    <a:pt x="2092" y="648"/>
                    <a:pt x="2091" y="665"/>
                  </a:cubicBezTo>
                  <a:cubicBezTo>
                    <a:pt x="2091" y="665"/>
                    <a:pt x="2091" y="724"/>
                    <a:pt x="2088" y="784"/>
                  </a:cubicBezTo>
                  <a:lnTo>
                    <a:pt x="2085" y="784"/>
                  </a:lnTo>
                  <a:lnTo>
                    <a:pt x="2085" y="724"/>
                  </a:lnTo>
                  <a:cubicBezTo>
                    <a:pt x="2089" y="682"/>
                    <a:pt x="2092" y="640"/>
                    <a:pt x="2092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1" y="812"/>
                  </a:cubicBezTo>
                  <a:cubicBezTo>
                    <a:pt x="1875" y="812"/>
                    <a:pt x="1875" y="812"/>
                    <a:pt x="1878" y="753"/>
                  </a:cubicBezTo>
                  <a:cubicBezTo>
                    <a:pt x="1879" y="723"/>
                    <a:pt x="1881" y="709"/>
                    <a:pt x="1882" y="709"/>
                  </a:cubicBezTo>
                  <a:close/>
                  <a:moveTo>
                    <a:pt x="1903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3" y="815"/>
                  </a:lnTo>
                  <a:lnTo>
                    <a:pt x="1900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61" y="746"/>
                    <a:pt x="1558" y="787"/>
                    <a:pt x="1555" y="825"/>
                  </a:cubicBezTo>
                  <a:lnTo>
                    <a:pt x="1552" y="825"/>
                  </a:lnTo>
                  <a:cubicBezTo>
                    <a:pt x="1552" y="765"/>
                    <a:pt x="1555" y="709"/>
                    <a:pt x="1555" y="709"/>
                  </a:cubicBezTo>
                  <a:close/>
                  <a:moveTo>
                    <a:pt x="1210" y="718"/>
                  </a:moveTo>
                  <a:cubicBezTo>
                    <a:pt x="1213" y="756"/>
                    <a:pt x="1213" y="797"/>
                    <a:pt x="1207" y="834"/>
                  </a:cubicBezTo>
                  <a:lnTo>
                    <a:pt x="1204" y="778"/>
                  </a:lnTo>
                  <a:lnTo>
                    <a:pt x="1207" y="718"/>
                  </a:lnTo>
                  <a:close/>
                  <a:moveTo>
                    <a:pt x="96" y="620"/>
                  </a:moveTo>
                  <a:cubicBezTo>
                    <a:pt x="96" y="620"/>
                    <a:pt x="97" y="621"/>
                    <a:pt x="98" y="621"/>
                  </a:cubicBezTo>
                  <a:cubicBezTo>
                    <a:pt x="101" y="621"/>
                    <a:pt x="104" y="621"/>
                    <a:pt x="104" y="681"/>
                  </a:cubicBezTo>
                  <a:lnTo>
                    <a:pt x="101" y="681"/>
                  </a:lnTo>
                  <a:cubicBezTo>
                    <a:pt x="101" y="663"/>
                    <a:pt x="101" y="656"/>
                    <a:pt x="100" y="656"/>
                  </a:cubicBezTo>
                  <a:lnTo>
                    <a:pt x="100" y="656"/>
                  </a:lnTo>
                  <a:cubicBezTo>
                    <a:pt x="100" y="656"/>
                    <a:pt x="99" y="698"/>
                    <a:pt x="101" y="740"/>
                  </a:cubicBezTo>
                  <a:lnTo>
                    <a:pt x="101" y="856"/>
                  </a:lnTo>
                  <a:cubicBezTo>
                    <a:pt x="95" y="818"/>
                    <a:pt x="92" y="778"/>
                    <a:pt x="95" y="737"/>
                  </a:cubicBezTo>
                  <a:cubicBezTo>
                    <a:pt x="92" y="635"/>
                    <a:pt x="92" y="620"/>
                    <a:pt x="96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5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6" y="771"/>
                    <a:pt x="756" y="771"/>
                    <a:pt x="762" y="771"/>
                  </a:cubicBezTo>
                  <a:close/>
                  <a:moveTo>
                    <a:pt x="537" y="740"/>
                  </a:moveTo>
                  <a:cubicBezTo>
                    <a:pt x="540" y="781"/>
                    <a:pt x="537" y="818"/>
                    <a:pt x="533" y="859"/>
                  </a:cubicBezTo>
                  <a:lnTo>
                    <a:pt x="530" y="859"/>
                  </a:lnTo>
                  <a:cubicBezTo>
                    <a:pt x="530" y="800"/>
                    <a:pt x="533" y="740"/>
                    <a:pt x="533" y="740"/>
                  </a:cubicBezTo>
                  <a:close/>
                  <a:moveTo>
                    <a:pt x="1427" y="750"/>
                  </a:moveTo>
                  <a:cubicBezTo>
                    <a:pt x="1433" y="750"/>
                    <a:pt x="1433" y="750"/>
                    <a:pt x="1433" y="809"/>
                  </a:cubicBezTo>
                  <a:cubicBezTo>
                    <a:pt x="1433" y="863"/>
                    <a:pt x="1428" y="866"/>
                    <a:pt x="1424" y="866"/>
                  </a:cubicBezTo>
                  <a:cubicBezTo>
                    <a:pt x="1424" y="866"/>
                    <a:pt x="1424" y="866"/>
                    <a:pt x="1423" y="866"/>
                  </a:cubicBezTo>
                  <a:cubicBezTo>
                    <a:pt x="1420" y="828"/>
                    <a:pt x="1420" y="787"/>
                    <a:pt x="1427" y="750"/>
                  </a:cubicBezTo>
                  <a:close/>
                  <a:moveTo>
                    <a:pt x="1927" y="852"/>
                  </a:moveTo>
                  <a:cubicBezTo>
                    <a:pt x="1927" y="852"/>
                    <a:pt x="1926" y="858"/>
                    <a:pt x="1925" y="878"/>
                  </a:cubicBezTo>
                  <a:cubicBezTo>
                    <a:pt x="1927" y="878"/>
                    <a:pt x="1928" y="852"/>
                    <a:pt x="1927" y="852"/>
                  </a:cubicBezTo>
                  <a:close/>
                  <a:moveTo>
                    <a:pt x="703" y="765"/>
                  </a:moveTo>
                  <a:cubicBezTo>
                    <a:pt x="706" y="765"/>
                    <a:pt x="709" y="765"/>
                    <a:pt x="709" y="825"/>
                  </a:cubicBezTo>
                  <a:cubicBezTo>
                    <a:pt x="709" y="844"/>
                    <a:pt x="709" y="862"/>
                    <a:pt x="706" y="884"/>
                  </a:cubicBezTo>
                  <a:cubicBezTo>
                    <a:pt x="703" y="862"/>
                    <a:pt x="699" y="844"/>
                    <a:pt x="699" y="822"/>
                  </a:cubicBezTo>
                  <a:cubicBezTo>
                    <a:pt x="699" y="765"/>
                    <a:pt x="703" y="765"/>
                    <a:pt x="703" y="765"/>
                  </a:cubicBezTo>
                  <a:close/>
                  <a:moveTo>
                    <a:pt x="442" y="645"/>
                  </a:moveTo>
                  <a:cubicBezTo>
                    <a:pt x="443" y="645"/>
                    <a:pt x="443" y="674"/>
                    <a:pt x="443" y="728"/>
                  </a:cubicBezTo>
                  <a:cubicBezTo>
                    <a:pt x="443" y="787"/>
                    <a:pt x="443" y="847"/>
                    <a:pt x="436" y="903"/>
                  </a:cubicBezTo>
                  <a:lnTo>
                    <a:pt x="430" y="903"/>
                  </a:lnTo>
                  <a:cubicBezTo>
                    <a:pt x="430" y="903"/>
                    <a:pt x="433" y="844"/>
                    <a:pt x="436" y="787"/>
                  </a:cubicBezTo>
                  <a:cubicBezTo>
                    <a:pt x="440" y="689"/>
                    <a:pt x="441" y="645"/>
                    <a:pt x="442" y="645"/>
                  </a:cubicBezTo>
                  <a:close/>
                  <a:moveTo>
                    <a:pt x="1044" y="812"/>
                  </a:moveTo>
                  <a:cubicBezTo>
                    <a:pt x="1044" y="853"/>
                    <a:pt x="1044" y="891"/>
                    <a:pt x="1041" y="931"/>
                  </a:cubicBezTo>
                  <a:lnTo>
                    <a:pt x="1038" y="872"/>
                  </a:lnTo>
                  <a:lnTo>
                    <a:pt x="1041" y="812"/>
                  </a:lnTo>
                  <a:close/>
                  <a:moveTo>
                    <a:pt x="276" y="822"/>
                  </a:moveTo>
                  <a:lnTo>
                    <a:pt x="276" y="822"/>
                  </a:lnTo>
                  <a:cubicBezTo>
                    <a:pt x="280" y="862"/>
                    <a:pt x="280" y="900"/>
                    <a:pt x="273" y="941"/>
                  </a:cubicBezTo>
                  <a:lnTo>
                    <a:pt x="267" y="941"/>
                  </a:lnTo>
                  <a:cubicBezTo>
                    <a:pt x="267" y="900"/>
                    <a:pt x="270" y="862"/>
                    <a:pt x="276" y="822"/>
                  </a:cubicBezTo>
                  <a:close/>
                  <a:moveTo>
                    <a:pt x="1113" y="762"/>
                  </a:moveTo>
                  <a:cubicBezTo>
                    <a:pt x="1116" y="765"/>
                    <a:pt x="1116" y="765"/>
                    <a:pt x="1116" y="822"/>
                  </a:cubicBezTo>
                  <a:cubicBezTo>
                    <a:pt x="1116" y="881"/>
                    <a:pt x="1113" y="941"/>
                    <a:pt x="1113" y="941"/>
                  </a:cubicBezTo>
                  <a:cubicBezTo>
                    <a:pt x="1110" y="941"/>
                    <a:pt x="1113" y="822"/>
                    <a:pt x="1113" y="765"/>
                  </a:cubicBezTo>
                  <a:lnTo>
                    <a:pt x="1113" y="762"/>
                  </a:ln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7" y="985"/>
                    <a:pt x="595" y="1011"/>
                    <a:pt x="594" y="1011"/>
                  </a:cubicBezTo>
                  <a:cubicBezTo>
                    <a:pt x="593" y="1011"/>
                    <a:pt x="593" y="1004"/>
                    <a:pt x="593" y="985"/>
                  </a:cubicBezTo>
                  <a:cubicBezTo>
                    <a:pt x="593" y="966"/>
                    <a:pt x="593" y="947"/>
                    <a:pt x="599" y="928"/>
                  </a:cubicBezTo>
                  <a:close/>
                  <a:moveTo>
                    <a:pt x="1894" y="1021"/>
                  </a:moveTo>
                  <a:cubicBezTo>
                    <a:pt x="1893" y="1030"/>
                    <a:pt x="1893" y="1040"/>
                    <a:pt x="1893" y="1050"/>
                  </a:cubicBezTo>
                  <a:cubicBezTo>
                    <a:pt x="1894" y="1054"/>
                    <a:pt x="1894" y="1057"/>
                    <a:pt x="1894" y="1059"/>
                  </a:cubicBezTo>
                  <a:lnTo>
                    <a:pt x="1894" y="1059"/>
                  </a:lnTo>
                  <a:cubicBezTo>
                    <a:pt x="1894" y="1050"/>
                    <a:pt x="1894" y="1037"/>
                    <a:pt x="1894" y="1021"/>
                  </a:cubicBezTo>
                  <a:close/>
                  <a:moveTo>
                    <a:pt x="290" y="919"/>
                  </a:moveTo>
                  <a:cubicBezTo>
                    <a:pt x="287" y="919"/>
                    <a:pt x="286" y="959"/>
                    <a:pt x="286" y="1000"/>
                  </a:cubicBezTo>
                  <a:cubicBezTo>
                    <a:pt x="286" y="1060"/>
                    <a:pt x="289" y="1060"/>
                    <a:pt x="295" y="1063"/>
                  </a:cubicBezTo>
                  <a:cubicBezTo>
                    <a:pt x="298" y="1041"/>
                    <a:pt x="301" y="1022"/>
                    <a:pt x="301" y="1003"/>
                  </a:cubicBezTo>
                  <a:cubicBezTo>
                    <a:pt x="301" y="944"/>
                    <a:pt x="298" y="944"/>
                    <a:pt x="295" y="944"/>
                  </a:cubicBezTo>
                  <a:cubicBezTo>
                    <a:pt x="293" y="926"/>
                    <a:pt x="292" y="919"/>
                    <a:pt x="290" y="919"/>
                  </a:cubicBezTo>
                  <a:close/>
                  <a:moveTo>
                    <a:pt x="1894" y="1059"/>
                  </a:moveTo>
                  <a:cubicBezTo>
                    <a:pt x="1894" y="1080"/>
                    <a:pt x="1895" y="1090"/>
                    <a:pt x="1895" y="1090"/>
                  </a:cubicBezTo>
                  <a:cubicBezTo>
                    <a:pt x="1895" y="1090"/>
                    <a:pt x="1895" y="1079"/>
                    <a:pt x="1894" y="1059"/>
                  </a:cubicBezTo>
                  <a:close/>
                  <a:moveTo>
                    <a:pt x="793" y="146"/>
                  </a:moveTo>
                  <a:cubicBezTo>
                    <a:pt x="792" y="146"/>
                    <a:pt x="792" y="175"/>
                    <a:pt x="793" y="245"/>
                  </a:cubicBezTo>
                  <a:cubicBezTo>
                    <a:pt x="793" y="347"/>
                    <a:pt x="793" y="362"/>
                    <a:pt x="790" y="362"/>
                  </a:cubicBezTo>
                  <a:cubicBezTo>
                    <a:pt x="789" y="362"/>
                    <a:pt x="788" y="361"/>
                    <a:pt x="787" y="361"/>
                  </a:cubicBezTo>
                  <a:cubicBezTo>
                    <a:pt x="784" y="361"/>
                    <a:pt x="781" y="361"/>
                    <a:pt x="781" y="301"/>
                  </a:cubicBezTo>
                  <a:cubicBezTo>
                    <a:pt x="781" y="242"/>
                    <a:pt x="781" y="242"/>
                    <a:pt x="775" y="242"/>
                  </a:cubicBezTo>
                  <a:cubicBezTo>
                    <a:pt x="765" y="242"/>
                    <a:pt x="756" y="417"/>
                    <a:pt x="753" y="533"/>
                  </a:cubicBezTo>
                  <a:cubicBezTo>
                    <a:pt x="753" y="593"/>
                    <a:pt x="753" y="623"/>
                    <a:pt x="752" y="623"/>
                  </a:cubicBezTo>
                  <a:cubicBezTo>
                    <a:pt x="752" y="623"/>
                    <a:pt x="751" y="593"/>
                    <a:pt x="750" y="533"/>
                  </a:cubicBezTo>
                  <a:cubicBezTo>
                    <a:pt x="750" y="474"/>
                    <a:pt x="746" y="474"/>
                    <a:pt x="743" y="474"/>
                  </a:cubicBezTo>
                  <a:cubicBezTo>
                    <a:pt x="743" y="425"/>
                    <a:pt x="745" y="416"/>
                    <a:pt x="748" y="416"/>
                  </a:cubicBezTo>
                  <a:cubicBezTo>
                    <a:pt x="748" y="416"/>
                    <a:pt x="749" y="417"/>
                    <a:pt x="750" y="417"/>
                  </a:cubicBezTo>
                  <a:lnTo>
                    <a:pt x="750" y="358"/>
                  </a:lnTo>
                  <a:cubicBezTo>
                    <a:pt x="748" y="298"/>
                    <a:pt x="746" y="268"/>
                    <a:pt x="745" y="268"/>
                  </a:cubicBezTo>
                  <a:cubicBezTo>
                    <a:pt x="743" y="268"/>
                    <a:pt x="742" y="297"/>
                    <a:pt x="740" y="355"/>
                  </a:cubicBezTo>
                  <a:cubicBezTo>
                    <a:pt x="739" y="384"/>
                    <a:pt x="738" y="399"/>
                    <a:pt x="737" y="399"/>
                  </a:cubicBezTo>
                  <a:cubicBezTo>
                    <a:pt x="736" y="399"/>
                    <a:pt x="736" y="384"/>
                    <a:pt x="734" y="355"/>
                  </a:cubicBezTo>
                  <a:cubicBezTo>
                    <a:pt x="732" y="313"/>
                    <a:pt x="730" y="270"/>
                    <a:pt x="728" y="270"/>
                  </a:cubicBezTo>
                  <a:cubicBezTo>
                    <a:pt x="728" y="270"/>
                    <a:pt x="728" y="278"/>
                    <a:pt x="728" y="295"/>
                  </a:cubicBezTo>
                  <a:cubicBezTo>
                    <a:pt x="728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1" y="235"/>
                    <a:pt x="709" y="244"/>
                    <a:pt x="709" y="292"/>
                  </a:cubicBezTo>
                  <a:cubicBezTo>
                    <a:pt x="709" y="352"/>
                    <a:pt x="706" y="352"/>
                    <a:pt x="703" y="352"/>
                  </a:cubicBezTo>
                  <a:cubicBezTo>
                    <a:pt x="702" y="351"/>
                    <a:pt x="701" y="350"/>
                    <a:pt x="701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699" y="449"/>
                    <a:pt x="696" y="486"/>
                    <a:pt x="687" y="524"/>
                  </a:cubicBezTo>
                  <a:cubicBezTo>
                    <a:pt x="684" y="549"/>
                    <a:pt x="683" y="563"/>
                    <a:pt x="682" y="563"/>
                  </a:cubicBezTo>
                  <a:cubicBezTo>
                    <a:pt x="680" y="563"/>
                    <a:pt x="679" y="534"/>
                    <a:pt x="678" y="464"/>
                  </a:cubicBezTo>
                  <a:cubicBezTo>
                    <a:pt x="678" y="405"/>
                    <a:pt x="674" y="405"/>
                    <a:pt x="671" y="405"/>
                  </a:cubicBezTo>
                  <a:cubicBezTo>
                    <a:pt x="671" y="405"/>
                    <a:pt x="668" y="405"/>
                    <a:pt x="665" y="345"/>
                  </a:cubicBezTo>
                  <a:cubicBezTo>
                    <a:pt x="664" y="328"/>
                    <a:pt x="663" y="321"/>
                    <a:pt x="663" y="321"/>
                  </a:cubicBezTo>
                  <a:cubicBezTo>
                    <a:pt x="662" y="321"/>
                    <a:pt x="662" y="363"/>
                    <a:pt x="662" y="405"/>
                  </a:cubicBezTo>
                  <a:cubicBezTo>
                    <a:pt x="662" y="464"/>
                    <a:pt x="662" y="521"/>
                    <a:pt x="662" y="521"/>
                  </a:cubicBezTo>
                  <a:cubicBezTo>
                    <a:pt x="659" y="521"/>
                    <a:pt x="656" y="402"/>
                    <a:pt x="656" y="345"/>
                  </a:cubicBezTo>
                  <a:cubicBezTo>
                    <a:pt x="654" y="285"/>
                    <a:pt x="653" y="256"/>
                    <a:pt x="653" y="256"/>
                  </a:cubicBezTo>
                  <a:cubicBezTo>
                    <a:pt x="652" y="256"/>
                    <a:pt x="652" y="285"/>
                    <a:pt x="652" y="342"/>
                  </a:cubicBezTo>
                  <a:cubicBezTo>
                    <a:pt x="652" y="384"/>
                    <a:pt x="651" y="426"/>
                    <a:pt x="648" y="426"/>
                  </a:cubicBezTo>
                  <a:cubicBezTo>
                    <a:pt x="646" y="426"/>
                    <a:pt x="645" y="419"/>
                    <a:pt x="643" y="402"/>
                  </a:cubicBezTo>
                  <a:cubicBezTo>
                    <a:pt x="637" y="402"/>
                    <a:pt x="631" y="399"/>
                    <a:pt x="631" y="339"/>
                  </a:cubicBezTo>
                  <a:cubicBezTo>
                    <a:pt x="629" y="319"/>
                    <a:pt x="628" y="313"/>
                    <a:pt x="628" y="313"/>
                  </a:cubicBezTo>
                  <a:cubicBezTo>
                    <a:pt x="626" y="313"/>
                    <a:pt x="624" y="339"/>
                    <a:pt x="624" y="339"/>
                  </a:cubicBezTo>
                  <a:cubicBezTo>
                    <a:pt x="623" y="368"/>
                    <a:pt x="621" y="383"/>
                    <a:pt x="619" y="383"/>
                  </a:cubicBezTo>
                  <a:cubicBezTo>
                    <a:pt x="617" y="383"/>
                    <a:pt x="613" y="368"/>
                    <a:pt x="609" y="336"/>
                  </a:cubicBezTo>
                  <a:cubicBezTo>
                    <a:pt x="601" y="276"/>
                    <a:pt x="597" y="247"/>
                    <a:pt x="595" y="247"/>
                  </a:cubicBezTo>
                  <a:cubicBezTo>
                    <a:pt x="593" y="247"/>
                    <a:pt x="593" y="276"/>
                    <a:pt x="593" y="336"/>
                  </a:cubicBezTo>
                  <a:cubicBezTo>
                    <a:pt x="593" y="370"/>
                    <a:pt x="593" y="403"/>
                    <a:pt x="592" y="403"/>
                  </a:cubicBezTo>
                  <a:cubicBezTo>
                    <a:pt x="592" y="403"/>
                    <a:pt x="591" y="385"/>
                    <a:pt x="590" y="336"/>
                  </a:cubicBezTo>
                  <a:cubicBezTo>
                    <a:pt x="589" y="318"/>
                    <a:pt x="588" y="311"/>
                    <a:pt x="587" y="311"/>
                  </a:cubicBezTo>
                  <a:cubicBezTo>
                    <a:pt x="584" y="311"/>
                    <a:pt x="582" y="351"/>
                    <a:pt x="577" y="392"/>
                  </a:cubicBezTo>
                  <a:cubicBezTo>
                    <a:pt x="574" y="452"/>
                    <a:pt x="574" y="568"/>
                    <a:pt x="574" y="627"/>
                  </a:cubicBezTo>
                  <a:cubicBezTo>
                    <a:pt x="574" y="697"/>
                    <a:pt x="574" y="726"/>
                    <a:pt x="573" y="726"/>
                  </a:cubicBezTo>
                  <a:cubicBezTo>
                    <a:pt x="572" y="726"/>
                    <a:pt x="570" y="712"/>
                    <a:pt x="568" y="687"/>
                  </a:cubicBezTo>
                  <a:cubicBezTo>
                    <a:pt x="562" y="646"/>
                    <a:pt x="562" y="605"/>
                    <a:pt x="562" y="568"/>
                  </a:cubicBezTo>
                  <a:cubicBezTo>
                    <a:pt x="562" y="508"/>
                    <a:pt x="565" y="508"/>
                    <a:pt x="565" y="508"/>
                  </a:cubicBezTo>
                  <a:lnTo>
                    <a:pt x="568" y="508"/>
                  </a:lnTo>
                  <a:cubicBezTo>
                    <a:pt x="571" y="468"/>
                    <a:pt x="571" y="430"/>
                    <a:pt x="562" y="389"/>
                  </a:cubicBezTo>
                  <a:cubicBezTo>
                    <a:pt x="560" y="359"/>
                    <a:pt x="558" y="345"/>
                    <a:pt x="557" y="345"/>
                  </a:cubicBezTo>
                  <a:cubicBezTo>
                    <a:pt x="556" y="345"/>
                    <a:pt x="555" y="359"/>
                    <a:pt x="555" y="389"/>
                  </a:cubicBezTo>
                  <a:cubicBezTo>
                    <a:pt x="552" y="330"/>
                    <a:pt x="546" y="330"/>
                    <a:pt x="540" y="326"/>
                  </a:cubicBezTo>
                  <a:cubicBezTo>
                    <a:pt x="533" y="326"/>
                    <a:pt x="524" y="326"/>
                    <a:pt x="521" y="267"/>
                  </a:cubicBezTo>
                  <a:cubicBezTo>
                    <a:pt x="520" y="266"/>
                    <a:pt x="519" y="266"/>
                    <a:pt x="518" y="266"/>
                  </a:cubicBezTo>
                  <a:cubicBezTo>
                    <a:pt x="514" y="266"/>
                    <a:pt x="511" y="275"/>
                    <a:pt x="511" y="323"/>
                  </a:cubicBezTo>
                  <a:cubicBezTo>
                    <a:pt x="511" y="393"/>
                    <a:pt x="510" y="422"/>
                    <a:pt x="509" y="422"/>
                  </a:cubicBezTo>
                  <a:cubicBezTo>
                    <a:pt x="509" y="422"/>
                    <a:pt x="508" y="408"/>
                    <a:pt x="508" y="383"/>
                  </a:cubicBezTo>
                  <a:cubicBezTo>
                    <a:pt x="506" y="308"/>
                    <a:pt x="490" y="254"/>
                    <a:pt x="476" y="254"/>
                  </a:cubicBezTo>
                  <a:cubicBezTo>
                    <a:pt x="469" y="254"/>
                    <a:pt x="462" y="273"/>
                    <a:pt x="461" y="317"/>
                  </a:cubicBezTo>
                  <a:lnTo>
                    <a:pt x="455" y="317"/>
                  </a:lnTo>
                  <a:cubicBezTo>
                    <a:pt x="452" y="285"/>
                    <a:pt x="445" y="269"/>
                    <a:pt x="439" y="269"/>
                  </a:cubicBezTo>
                  <a:cubicBezTo>
                    <a:pt x="434" y="269"/>
                    <a:pt x="428" y="283"/>
                    <a:pt x="427" y="311"/>
                  </a:cubicBezTo>
                  <a:lnTo>
                    <a:pt x="417" y="311"/>
                  </a:lnTo>
                  <a:cubicBezTo>
                    <a:pt x="414" y="281"/>
                    <a:pt x="412" y="266"/>
                    <a:pt x="410" y="266"/>
                  </a:cubicBezTo>
                  <a:cubicBezTo>
                    <a:pt x="408" y="266"/>
                    <a:pt x="406" y="280"/>
                    <a:pt x="405" y="308"/>
                  </a:cubicBezTo>
                  <a:cubicBezTo>
                    <a:pt x="403" y="350"/>
                    <a:pt x="402" y="392"/>
                    <a:pt x="402" y="392"/>
                  </a:cubicBezTo>
                  <a:cubicBezTo>
                    <a:pt x="402" y="392"/>
                    <a:pt x="402" y="385"/>
                    <a:pt x="402" y="367"/>
                  </a:cubicBezTo>
                  <a:cubicBezTo>
                    <a:pt x="402" y="308"/>
                    <a:pt x="396" y="308"/>
                    <a:pt x="383" y="305"/>
                  </a:cubicBezTo>
                  <a:cubicBezTo>
                    <a:pt x="370" y="305"/>
                    <a:pt x="370" y="305"/>
                    <a:pt x="374" y="364"/>
                  </a:cubicBezTo>
                  <a:cubicBezTo>
                    <a:pt x="370" y="380"/>
                    <a:pt x="367" y="387"/>
                    <a:pt x="366" y="387"/>
                  </a:cubicBezTo>
                  <a:cubicBezTo>
                    <a:pt x="361" y="387"/>
                    <a:pt x="361" y="344"/>
                    <a:pt x="361" y="301"/>
                  </a:cubicBezTo>
                  <a:cubicBezTo>
                    <a:pt x="362" y="249"/>
                    <a:pt x="362" y="221"/>
                    <a:pt x="361" y="221"/>
                  </a:cubicBezTo>
                  <a:cubicBezTo>
                    <a:pt x="359" y="221"/>
                    <a:pt x="356" y="264"/>
                    <a:pt x="355" y="361"/>
                  </a:cubicBezTo>
                  <a:cubicBezTo>
                    <a:pt x="353" y="429"/>
                    <a:pt x="350" y="457"/>
                    <a:pt x="348" y="457"/>
                  </a:cubicBezTo>
                  <a:cubicBezTo>
                    <a:pt x="346" y="457"/>
                    <a:pt x="345" y="442"/>
                    <a:pt x="345" y="417"/>
                  </a:cubicBezTo>
                  <a:cubicBezTo>
                    <a:pt x="345" y="361"/>
                    <a:pt x="348" y="361"/>
                    <a:pt x="352" y="361"/>
                  </a:cubicBezTo>
                  <a:lnTo>
                    <a:pt x="352" y="242"/>
                  </a:lnTo>
                  <a:cubicBezTo>
                    <a:pt x="348" y="242"/>
                    <a:pt x="348" y="242"/>
                    <a:pt x="345" y="301"/>
                  </a:cubicBezTo>
                  <a:cubicBezTo>
                    <a:pt x="345" y="301"/>
                    <a:pt x="342" y="301"/>
                    <a:pt x="339" y="358"/>
                  </a:cubicBezTo>
                  <a:cubicBezTo>
                    <a:pt x="336" y="417"/>
                    <a:pt x="336" y="477"/>
                    <a:pt x="339" y="536"/>
                  </a:cubicBezTo>
                  <a:cubicBezTo>
                    <a:pt x="342" y="596"/>
                    <a:pt x="339" y="596"/>
                    <a:pt x="336" y="596"/>
                  </a:cubicBezTo>
                  <a:cubicBezTo>
                    <a:pt x="330" y="536"/>
                    <a:pt x="330" y="477"/>
                    <a:pt x="333" y="417"/>
                  </a:cubicBezTo>
                  <a:cubicBezTo>
                    <a:pt x="336" y="377"/>
                    <a:pt x="339" y="339"/>
                    <a:pt x="336" y="298"/>
                  </a:cubicBezTo>
                  <a:cubicBezTo>
                    <a:pt x="336" y="287"/>
                    <a:pt x="335" y="282"/>
                    <a:pt x="335" y="282"/>
                  </a:cubicBezTo>
                  <a:cubicBezTo>
                    <a:pt x="331" y="282"/>
                    <a:pt x="320" y="379"/>
                    <a:pt x="317" y="474"/>
                  </a:cubicBezTo>
                  <a:lnTo>
                    <a:pt x="317" y="414"/>
                  </a:lnTo>
                  <a:cubicBezTo>
                    <a:pt x="317" y="355"/>
                    <a:pt x="311" y="355"/>
                    <a:pt x="305" y="355"/>
                  </a:cubicBezTo>
                  <a:cubicBezTo>
                    <a:pt x="304" y="355"/>
                    <a:pt x="303" y="355"/>
                    <a:pt x="303" y="355"/>
                  </a:cubicBezTo>
                  <a:cubicBezTo>
                    <a:pt x="298" y="355"/>
                    <a:pt x="295" y="357"/>
                    <a:pt x="295" y="411"/>
                  </a:cubicBezTo>
                  <a:cubicBezTo>
                    <a:pt x="298" y="452"/>
                    <a:pt x="298" y="489"/>
                    <a:pt x="292" y="530"/>
                  </a:cubicBezTo>
                  <a:cubicBezTo>
                    <a:pt x="298" y="568"/>
                    <a:pt x="298" y="609"/>
                    <a:pt x="295" y="649"/>
                  </a:cubicBezTo>
                  <a:cubicBezTo>
                    <a:pt x="295" y="649"/>
                    <a:pt x="289" y="590"/>
                    <a:pt x="286" y="530"/>
                  </a:cubicBezTo>
                  <a:cubicBezTo>
                    <a:pt x="280" y="411"/>
                    <a:pt x="273" y="348"/>
                    <a:pt x="261" y="348"/>
                  </a:cubicBezTo>
                  <a:cubicBezTo>
                    <a:pt x="254" y="348"/>
                    <a:pt x="245" y="345"/>
                    <a:pt x="242" y="286"/>
                  </a:cubicBezTo>
                  <a:cubicBezTo>
                    <a:pt x="236" y="286"/>
                    <a:pt x="233" y="286"/>
                    <a:pt x="233" y="345"/>
                  </a:cubicBezTo>
                  <a:lnTo>
                    <a:pt x="226" y="342"/>
                  </a:lnTo>
                  <a:cubicBezTo>
                    <a:pt x="225" y="312"/>
                    <a:pt x="222" y="298"/>
                    <a:pt x="220" y="298"/>
                  </a:cubicBezTo>
                  <a:cubicBezTo>
                    <a:pt x="218" y="298"/>
                    <a:pt x="217" y="312"/>
                    <a:pt x="217" y="342"/>
                  </a:cubicBezTo>
                  <a:cubicBezTo>
                    <a:pt x="216" y="362"/>
                    <a:pt x="215" y="369"/>
                    <a:pt x="214" y="369"/>
                  </a:cubicBezTo>
                  <a:cubicBezTo>
                    <a:pt x="212" y="369"/>
                    <a:pt x="210" y="341"/>
                    <a:pt x="207" y="339"/>
                  </a:cubicBezTo>
                  <a:cubicBezTo>
                    <a:pt x="205" y="285"/>
                    <a:pt x="203" y="256"/>
                    <a:pt x="203" y="256"/>
                  </a:cubicBezTo>
                  <a:lnTo>
                    <a:pt x="203" y="256"/>
                  </a:lnTo>
                  <a:cubicBezTo>
                    <a:pt x="202" y="256"/>
                    <a:pt x="203" y="300"/>
                    <a:pt x="204" y="399"/>
                  </a:cubicBezTo>
                  <a:cubicBezTo>
                    <a:pt x="204" y="439"/>
                    <a:pt x="207" y="480"/>
                    <a:pt x="214" y="518"/>
                  </a:cubicBezTo>
                  <a:lnTo>
                    <a:pt x="223" y="521"/>
                  </a:lnTo>
                  <a:lnTo>
                    <a:pt x="214" y="577"/>
                  </a:lnTo>
                  <a:cubicBezTo>
                    <a:pt x="207" y="615"/>
                    <a:pt x="204" y="656"/>
                    <a:pt x="204" y="693"/>
                  </a:cubicBezTo>
                  <a:cubicBezTo>
                    <a:pt x="207" y="715"/>
                    <a:pt x="204" y="734"/>
                    <a:pt x="201" y="753"/>
                  </a:cubicBezTo>
                  <a:lnTo>
                    <a:pt x="201" y="634"/>
                  </a:lnTo>
                  <a:cubicBezTo>
                    <a:pt x="204" y="577"/>
                    <a:pt x="204" y="518"/>
                    <a:pt x="204" y="458"/>
                  </a:cubicBezTo>
                  <a:cubicBezTo>
                    <a:pt x="202" y="385"/>
                    <a:pt x="198" y="334"/>
                    <a:pt x="195" y="334"/>
                  </a:cubicBezTo>
                  <a:cubicBezTo>
                    <a:pt x="193" y="334"/>
                    <a:pt x="192" y="353"/>
                    <a:pt x="192" y="399"/>
                  </a:cubicBezTo>
                  <a:cubicBezTo>
                    <a:pt x="189" y="399"/>
                    <a:pt x="189" y="399"/>
                    <a:pt x="186" y="339"/>
                  </a:cubicBezTo>
                  <a:cubicBezTo>
                    <a:pt x="186" y="314"/>
                    <a:pt x="185" y="300"/>
                    <a:pt x="184" y="300"/>
                  </a:cubicBezTo>
                  <a:cubicBezTo>
                    <a:pt x="183" y="300"/>
                    <a:pt x="181" y="328"/>
                    <a:pt x="179" y="395"/>
                  </a:cubicBezTo>
                  <a:cubicBezTo>
                    <a:pt x="178" y="455"/>
                    <a:pt x="176" y="485"/>
                    <a:pt x="175" y="485"/>
                  </a:cubicBezTo>
                  <a:cubicBezTo>
                    <a:pt x="173" y="485"/>
                    <a:pt x="171" y="455"/>
                    <a:pt x="170" y="395"/>
                  </a:cubicBezTo>
                  <a:cubicBezTo>
                    <a:pt x="166" y="325"/>
                    <a:pt x="160" y="295"/>
                    <a:pt x="156" y="295"/>
                  </a:cubicBezTo>
                  <a:cubicBezTo>
                    <a:pt x="153" y="295"/>
                    <a:pt x="151" y="309"/>
                    <a:pt x="151" y="333"/>
                  </a:cubicBezTo>
                  <a:cubicBezTo>
                    <a:pt x="151" y="401"/>
                    <a:pt x="148" y="429"/>
                    <a:pt x="145" y="429"/>
                  </a:cubicBezTo>
                  <a:cubicBezTo>
                    <a:pt x="142" y="429"/>
                    <a:pt x="140" y="414"/>
                    <a:pt x="139" y="389"/>
                  </a:cubicBezTo>
                  <a:cubicBezTo>
                    <a:pt x="139" y="359"/>
                    <a:pt x="138" y="345"/>
                    <a:pt x="137" y="345"/>
                  </a:cubicBezTo>
                  <a:cubicBezTo>
                    <a:pt x="135" y="345"/>
                    <a:pt x="134" y="359"/>
                    <a:pt x="132" y="389"/>
                  </a:cubicBezTo>
                  <a:cubicBezTo>
                    <a:pt x="132" y="347"/>
                    <a:pt x="131" y="305"/>
                    <a:pt x="129" y="305"/>
                  </a:cubicBezTo>
                  <a:cubicBezTo>
                    <a:pt x="128" y="305"/>
                    <a:pt x="127" y="312"/>
                    <a:pt x="126" y="330"/>
                  </a:cubicBezTo>
                  <a:cubicBezTo>
                    <a:pt x="126" y="330"/>
                    <a:pt x="123" y="330"/>
                    <a:pt x="126" y="389"/>
                  </a:cubicBezTo>
                  <a:cubicBezTo>
                    <a:pt x="126" y="389"/>
                    <a:pt x="123" y="446"/>
                    <a:pt x="120" y="505"/>
                  </a:cubicBezTo>
                  <a:cubicBezTo>
                    <a:pt x="123" y="546"/>
                    <a:pt x="123" y="583"/>
                    <a:pt x="120" y="624"/>
                  </a:cubicBezTo>
                  <a:cubicBezTo>
                    <a:pt x="120" y="639"/>
                    <a:pt x="119" y="646"/>
                    <a:pt x="118" y="646"/>
                  </a:cubicBezTo>
                  <a:cubicBezTo>
                    <a:pt x="115" y="646"/>
                    <a:pt x="109" y="577"/>
                    <a:pt x="104" y="442"/>
                  </a:cubicBezTo>
                  <a:lnTo>
                    <a:pt x="98" y="323"/>
                  </a:lnTo>
                  <a:lnTo>
                    <a:pt x="98" y="442"/>
                  </a:lnTo>
                  <a:cubicBezTo>
                    <a:pt x="95" y="442"/>
                    <a:pt x="92" y="442"/>
                    <a:pt x="92" y="383"/>
                  </a:cubicBezTo>
                  <a:cubicBezTo>
                    <a:pt x="92" y="323"/>
                    <a:pt x="92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5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1" y="381"/>
                    <a:pt x="79" y="352"/>
                    <a:pt x="77" y="352"/>
                  </a:cubicBezTo>
                  <a:cubicBezTo>
                    <a:pt x="76" y="352"/>
                    <a:pt x="74" y="381"/>
                    <a:pt x="73" y="439"/>
                  </a:cubicBezTo>
                  <a:cubicBezTo>
                    <a:pt x="73" y="499"/>
                    <a:pt x="73" y="529"/>
                    <a:pt x="72" y="529"/>
                  </a:cubicBezTo>
                  <a:cubicBezTo>
                    <a:pt x="72" y="529"/>
                    <a:pt x="71" y="499"/>
                    <a:pt x="70" y="439"/>
                  </a:cubicBezTo>
                  <a:cubicBezTo>
                    <a:pt x="70" y="399"/>
                    <a:pt x="66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1" y="476"/>
                  </a:cubicBezTo>
                  <a:cubicBezTo>
                    <a:pt x="60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5" y="393"/>
                  </a:cubicBezTo>
                  <a:cubicBezTo>
                    <a:pt x="53" y="393"/>
                    <a:pt x="51" y="407"/>
                    <a:pt x="48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8" y="287"/>
                  </a:cubicBezTo>
                  <a:cubicBezTo>
                    <a:pt x="37" y="287"/>
                    <a:pt x="37" y="317"/>
                    <a:pt x="35" y="377"/>
                  </a:cubicBezTo>
                  <a:cubicBezTo>
                    <a:pt x="34" y="404"/>
                    <a:pt x="33" y="419"/>
                    <a:pt x="32" y="419"/>
                  </a:cubicBezTo>
                  <a:cubicBezTo>
                    <a:pt x="30" y="419"/>
                    <a:pt x="29" y="404"/>
                    <a:pt x="26" y="373"/>
                  </a:cubicBezTo>
                  <a:cubicBezTo>
                    <a:pt x="24" y="344"/>
                    <a:pt x="23" y="329"/>
                    <a:pt x="23" y="329"/>
                  </a:cubicBezTo>
                  <a:cubicBezTo>
                    <a:pt x="22" y="329"/>
                    <a:pt x="21" y="344"/>
                    <a:pt x="19" y="373"/>
                  </a:cubicBezTo>
                  <a:cubicBezTo>
                    <a:pt x="16" y="433"/>
                    <a:pt x="16" y="493"/>
                    <a:pt x="23" y="552"/>
                  </a:cubicBezTo>
                  <a:cubicBezTo>
                    <a:pt x="26" y="552"/>
                    <a:pt x="26" y="552"/>
                    <a:pt x="26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7" y="668"/>
                  </a:cubicBezTo>
                  <a:cubicBezTo>
                    <a:pt x="2" y="714"/>
                    <a:pt x="1" y="800"/>
                    <a:pt x="4" y="800"/>
                  </a:cubicBezTo>
                  <a:cubicBezTo>
                    <a:pt x="5" y="800"/>
                    <a:pt x="6" y="795"/>
                    <a:pt x="7" y="784"/>
                  </a:cubicBezTo>
                  <a:lnTo>
                    <a:pt x="10" y="844"/>
                  </a:lnTo>
                  <a:cubicBezTo>
                    <a:pt x="10" y="933"/>
                    <a:pt x="12" y="978"/>
                    <a:pt x="13" y="978"/>
                  </a:cubicBezTo>
                  <a:cubicBezTo>
                    <a:pt x="15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7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3" y="903"/>
                    <a:pt x="26" y="906"/>
                  </a:cubicBezTo>
                  <a:cubicBezTo>
                    <a:pt x="29" y="906"/>
                    <a:pt x="29" y="906"/>
                    <a:pt x="29" y="966"/>
                  </a:cubicBezTo>
                  <a:cubicBezTo>
                    <a:pt x="26" y="1003"/>
                    <a:pt x="29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7" y="1001"/>
                    <a:pt x="37" y="986"/>
                    <a:pt x="38" y="986"/>
                  </a:cubicBezTo>
                  <a:cubicBezTo>
                    <a:pt x="40" y="986"/>
                    <a:pt x="43" y="1015"/>
                    <a:pt x="45" y="1085"/>
                  </a:cubicBezTo>
                  <a:cubicBezTo>
                    <a:pt x="46" y="1110"/>
                    <a:pt x="47" y="1124"/>
                    <a:pt x="47" y="1124"/>
                  </a:cubicBezTo>
                  <a:cubicBezTo>
                    <a:pt x="48" y="1124"/>
                    <a:pt x="48" y="1095"/>
                    <a:pt x="48" y="1025"/>
                  </a:cubicBezTo>
                  <a:cubicBezTo>
                    <a:pt x="48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6" y="988"/>
                    <a:pt x="66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8" y="814"/>
                    <a:pt x="68" y="828"/>
                    <a:pt x="70" y="853"/>
                  </a:cubicBezTo>
                  <a:cubicBezTo>
                    <a:pt x="73" y="913"/>
                    <a:pt x="73" y="969"/>
                    <a:pt x="73" y="969"/>
                  </a:cubicBezTo>
                  <a:cubicBezTo>
                    <a:pt x="73" y="1028"/>
                    <a:pt x="73" y="1028"/>
                    <a:pt x="76" y="1032"/>
                  </a:cubicBezTo>
                  <a:cubicBezTo>
                    <a:pt x="79" y="1032"/>
                    <a:pt x="85" y="1032"/>
                    <a:pt x="85" y="972"/>
                  </a:cubicBezTo>
                  <a:lnTo>
                    <a:pt x="85" y="1032"/>
                  </a:lnTo>
                  <a:cubicBezTo>
                    <a:pt x="87" y="1032"/>
                    <a:pt x="88" y="1058"/>
                    <a:pt x="88" y="1058"/>
                  </a:cubicBezTo>
                  <a:cubicBezTo>
                    <a:pt x="88" y="1058"/>
                    <a:pt x="88" y="1051"/>
                    <a:pt x="88" y="1032"/>
                  </a:cubicBezTo>
                  <a:cubicBezTo>
                    <a:pt x="88" y="1032"/>
                    <a:pt x="92" y="1032"/>
                    <a:pt x="98" y="1091"/>
                  </a:cubicBezTo>
                  <a:cubicBezTo>
                    <a:pt x="99" y="1103"/>
                    <a:pt x="100" y="1108"/>
                    <a:pt x="102" y="1108"/>
                  </a:cubicBezTo>
                  <a:cubicBezTo>
                    <a:pt x="107" y="1108"/>
                    <a:pt x="112" y="1012"/>
                    <a:pt x="104" y="916"/>
                  </a:cubicBezTo>
                  <a:lnTo>
                    <a:pt x="107" y="916"/>
                  </a:lnTo>
                  <a:cubicBezTo>
                    <a:pt x="110" y="897"/>
                    <a:pt x="113" y="878"/>
                    <a:pt x="110" y="859"/>
                  </a:cubicBezTo>
                  <a:cubicBezTo>
                    <a:pt x="110" y="800"/>
                    <a:pt x="113" y="800"/>
                    <a:pt x="117" y="800"/>
                  </a:cubicBezTo>
                  <a:lnTo>
                    <a:pt x="117" y="919"/>
                  </a:lnTo>
                  <a:cubicBezTo>
                    <a:pt x="115" y="1021"/>
                    <a:pt x="116" y="1084"/>
                    <a:pt x="118" y="1084"/>
                  </a:cubicBezTo>
                  <a:cubicBezTo>
                    <a:pt x="120" y="1084"/>
                    <a:pt x="122" y="1052"/>
                    <a:pt x="123" y="978"/>
                  </a:cubicBezTo>
                  <a:lnTo>
                    <a:pt x="123" y="1038"/>
                  </a:lnTo>
                  <a:cubicBezTo>
                    <a:pt x="123" y="1068"/>
                    <a:pt x="124" y="1083"/>
                    <a:pt x="125" y="1083"/>
                  </a:cubicBezTo>
                  <a:cubicBezTo>
                    <a:pt x="127" y="1083"/>
                    <a:pt x="129" y="1068"/>
                    <a:pt x="132" y="1038"/>
                  </a:cubicBezTo>
                  <a:cubicBezTo>
                    <a:pt x="135" y="1038"/>
                    <a:pt x="139" y="922"/>
                    <a:pt x="139" y="862"/>
                  </a:cubicBezTo>
                  <a:cubicBezTo>
                    <a:pt x="139" y="803"/>
                    <a:pt x="142" y="803"/>
                    <a:pt x="142" y="803"/>
                  </a:cubicBezTo>
                  <a:cubicBezTo>
                    <a:pt x="145" y="803"/>
                    <a:pt x="145" y="803"/>
                    <a:pt x="145" y="862"/>
                  </a:cubicBezTo>
                  <a:cubicBezTo>
                    <a:pt x="145" y="922"/>
                    <a:pt x="146" y="952"/>
                    <a:pt x="148" y="952"/>
                  </a:cubicBezTo>
                  <a:cubicBezTo>
                    <a:pt x="150" y="952"/>
                    <a:pt x="153" y="922"/>
                    <a:pt x="154" y="862"/>
                  </a:cubicBezTo>
                  <a:lnTo>
                    <a:pt x="154" y="925"/>
                  </a:lnTo>
                  <a:cubicBezTo>
                    <a:pt x="154" y="965"/>
                    <a:pt x="156" y="1007"/>
                    <a:pt x="162" y="1007"/>
                  </a:cubicBezTo>
                  <a:cubicBezTo>
                    <a:pt x="165" y="1007"/>
                    <a:pt x="169" y="1001"/>
                    <a:pt x="173" y="985"/>
                  </a:cubicBezTo>
                  <a:cubicBezTo>
                    <a:pt x="186" y="988"/>
                    <a:pt x="195" y="988"/>
                    <a:pt x="195" y="1047"/>
                  </a:cubicBezTo>
                  <a:cubicBezTo>
                    <a:pt x="195" y="1058"/>
                    <a:pt x="195" y="1063"/>
                    <a:pt x="196" y="1063"/>
                  </a:cubicBezTo>
                  <a:cubicBezTo>
                    <a:pt x="199" y="1063"/>
                    <a:pt x="209" y="969"/>
                    <a:pt x="214" y="872"/>
                  </a:cubicBezTo>
                  <a:cubicBezTo>
                    <a:pt x="214" y="931"/>
                    <a:pt x="217" y="931"/>
                    <a:pt x="223" y="934"/>
                  </a:cubicBezTo>
                  <a:cubicBezTo>
                    <a:pt x="233" y="934"/>
                    <a:pt x="233" y="934"/>
                    <a:pt x="233" y="994"/>
                  </a:cubicBezTo>
                  <a:cubicBezTo>
                    <a:pt x="231" y="1052"/>
                    <a:pt x="230" y="1081"/>
                    <a:pt x="231" y="1081"/>
                  </a:cubicBezTo>
                  <a:cubicBezTo>
                    <a:pt x="231" y="1081"/>
                    <a:pt x="233" y="1052"/>
                    <a:pt x="236" y="994"/>
                  </a:cubicBezTo>
                  <a:cubicBezTo>
                    <a:pt x="237" y="949"/>
                    <a:pt x="239" y="930"/>
                    <a:pt x="241" y="930"/>
                  </a:cubicBezTo>
                  <a:cubicBezTo>
                    <a:pt x="245" y="930"/>
                    <a:pt x="248" y="981"/>
                    <a:pt x="248" y="1054"/>
                  </a:cubicBezTo>
                  <a:cubicBezTo>
                    <a:pt x="248" y="1113"/>
                    <a:pt x="251" y="1113"/>
                    <a:pt x="258" y="1116"/>
                  </a:cubicBezTo>
                  <a:cubicBezTo>
                    <a:pt x="260" y="1068"/>
                    <a:pt x="265" y="1059"/>
                    <a:pt x="270" y="1059"/>
                  </a:cubicBezTo>
                  <a:cubicBezTo>
                    <a:pt x="271" y="1059"/>
                    <a:pt x="272" y="1059"/>
                    <a:pt x="273" y="1060"/>
                  </a:cubicBezTo>
                  <a:cubicBezTo>
                    <a:pt x="283" y="1060"/>
                    <a:pt x="283" y="1060"/>
                    <a:pt x="283" y="941"/>
                  </a:cubicBezTo>
                  <a:cubicBezTo>
                    <a:pt x="283" y="825"/>
                    <a:pt x="286" y="825"/>
                    <a:pt x="292" y="825"/>
                  </a:cubicBezTo>
                  <a:cubicBezTo>
                    <a:pt x="295" y="825"/>
                    <a:pt x="298" y="825"/>
                    <a:pt x="298" y="884"/>
                  </a:cubicBezTo>
                  <a:cubicBezTo>
                    <a:pt x="298" y="906"/>
                    <a:pt x="301" y="925"/>
                    <a:pt x="305" y="944"/>
                  </a:cubicBezTo>
                  <a:cubicBezTo>
                    <a:pt x="308" y="944"/>
                    <a:pt x="311" y="947"/>
                    <a:pt x="311" y="1003"/>
                  </a:cubicBezTo>
                  <a:cubicBezTo>
                    <a:pt x="311" y="1003"/>
                    <a:pt x="314" y="1063"/>
                    <a:pt x="320" y="1066"/>
                  </a:cubicBezTo>
                  <a:cubicBezTo>
                    <a:pt x="327" y="1066"/>
                    <a:pt x="333" y="1066"/>
                    <a:pt x="333" y="1126"/>
                  </a:cubicBezTo>
                  <a:cubicBezTo>
                    <a:pt x="336" y="1126"/>
                    <a:pt x="336" y="1126"/>
                    <a:pt x="336" y="1066"/>
                  </a:cubicBezTo>
                  <a:cubicBezTo>
                    <a:pt x="336" y="1024"/>
                    <a:pt x="337" y="984"/>
                    <a:pt x="343" y="984"/>
                  </a:cubicBezTo>
                  <a:cubicBezTo>
                    <a:pt x="345" y="984"/>
                    <a:pt x="348" y="992"/>
                    <a:pt x="352" y="1010"/>
                  </a:cubicBezTo>
                  <a:cubicBezTo>
                    <a:pt x="352" y="1010"/>
                    <a:pt x="353" y="1010"/>
                    <a:pt x="353" y="1010"/>
                  </a:cubicBezTo>
                  <a:cubicBezTo>
                    <a:pt x="360" y="1010"/>
                    <a:pt x="367" y="1007"/>
                    <a:pt x="367" y="953"/>
                  </a:cubicBezTo>
                  <a:cubicBezTo>
                    <a:pt x="370" y="953"/>
                    <a:pt x="370" y="953"/>
                    <a:pt x="370" y="1013"/>
                  </a:cubicBezTo>
                  <a:cubicBezTo>
                    <a:pt x="370" y="1073"/>
                    <a:pt x="372" y="1103"/>
                    <a:pt x="374" y="1103"/>
                  </a:cubicBezTo>
                  <a:cubicBezTo>
                    <a:pt x="377" y="1103"/>
                    <a:pt x="380" y="1074"/>
                    <a:pt x="383" y="1016"/>
                  </a:cubicBezTo>
                  <a:cubicBezTo>
                    <a:pt x="383" y="986"/>
                    <a:pt x="384" y="971"/>
                    <a:pt x="385" y="971"/>
                  </a:cubicBezTo>
                  <a:cubicBezTo>
                    <a:pt x="386" y="971"/>
                    <a:pt x="388" y="986"/>
                    <a:pt x="389" y="1016"/>
                  </a:cubicBezTo>
                  <a:cubicBezTo>
                    <a:pt x="389" y="1016"/>
                    <a:pt x="392" y="1016"/>
                    <a:pt x="396" y="956"/>
                  </a:cubicBezTo>
                  <a:cubicBezTo>
                    <a:pt x="397" y="929"/>
                    <a:pt x="398" y="914"/>
                    <a:pt x="399" y="914"/>
                  </a:cubicBezTo>
                  <a:cubicBezTo>
                    <a:pt x="400" y="914"/>
                    <a:pt x="402" y="929"/>
                    <a:pt x="405" y="960"/>
                  </a:cubicBezTo>
                  <a:cubicBezTo>
                    <a:pt x="405" y="1019"/>
                    <a:pt x="408" y="1019"/>
                    <a:pt x="411" y="1019"/>
                  </a:cubicBezTo>
                  <a:cubicBezTo>
                    <a:pt x="414" y="991"/>
                    <a:pt x="423" y="977"/>
                    <a:pt x="433" y="977"/>
                  </a:cubicBezTo>
                  <a:cubicBezTo>
                    <a:pt x="443" y="977"/>
                    <a:pt x="453" y="994"/>
                    <a:pt x="455" y="1025"/>
                  </a:cubicBezTo>
                  <a:cubicBezTo>
                    <a:pt x="458" y="966"/>
                    <a:pt x="458" y="966"/>
                    <a:pt x="461" y="966"/>
                  </a:cubicBezTo>
                  <a:cubicBezTo>
                    <a:pt x="463" y="1011"/>
                    <a:pt x="464" y="1031"/>
                    <a:pt x="465" y="1031"/>
                  </a:cubicBezTo>
                  <a:cubicBezTo>
                    <a:pt x="466" y="1031"/>
                    <a:pt x="468" y="981"/>
                    <a:pt x="468" y="909"/>
                  </a:cubicBezTo>
                  <a:lnTo>
                    <a:pt x="464" y="909"/>
                  </a:lnTo>
                  <a:lnTo>
                    <a:pt x="461" y="906"/>
                  </a:lnTo>
                  <a:cubicBezTo>
                    <a:pt x="461" y="855"/>
                    <a:pt x="463" y="826"/>
                    <a:pt x="465" y="826"/>
                  </a:cubicBezTo>
                  <a:cubicBezTo>
                    <a:pt x="468" y="826"/>
                    <a:pt x="471" y="870"/>
                    <a:pt x="471" y="969"/>
                  </a:cubicBezTo>
                  <a:cubicBezTo>
                    <a:pt x="472" y="1028"/>
                    <a:pt x="473" y="1058"/>
                    <a:pt x="474" y="1058"/>
                  </a:cubicBezTo>
                  <a:cubicBezTo>
                    <a:pt x="475" y="1058"/>
                    <a:pt x="475" y="1028"/>
                    <a:pt x="477" y="969"/>
                  </a:cubicBezTo>
                  <a:cubicBezTo>
                    <a:pt x="479" y="910"/>
                    <a:pt x="480" y="881"/>
                    <a:pt x="482" y="881"/>
                  </a:cubicBezTo>
                  <a:cubicBezTo>
                    <a:pt x="483" y="881"/>
                    <a:pt x="485" y="911"/>
                    <a:pt x="486" y="969"/>
                  </a:cubicBezTo>
                  <a:cubicBezTo>
                    <a:pt x="486" y="1029"/>
                    <a:pt x="486" y="1059"/>
                    <a:pt x="487" y="1059"/>
                  </a:cubicBezTo>
                  <a:cubicBezTo>
                    <a:pt x="487" y="1059"/>
                    <a:pt x="488" y="1030"/>
                    <a:pt x="490" y="972"/>
                  </a:cubicBezTo>
                  <a:cubicBezTo>
                    <a:pt x="493" y="839"/>
                    <a:pt x="498" y="762"/>
                    <a:pt x="501" y="762"/>
                  </a:cubicBezTo>
                  <a:cubicBezTo>
                    <a:pt x="503" y="762"/>
                    <a:pt x="505" y="809"/>
                    <a:pt x="505" y="913"/>
                  </a:cubicBezTo>
                  <a:cubicBezTo>
                    <a:pt x="502" y="972"/>
                    <a:pt x="505" y="1032"/>
                    <a:pt x="511" y="1091"/>
                  </a:cubicBezTo>
                  <a:cubicBezTo>
                    <a:pt x="515" y="1054"/>
                    <a:pt x="518" y="1013"/>
                    <a:pt x="515" y="975"/>
                  </a:cubicBezTo>
                  <a:cubicBezTo>
                    <a:pt x="513" y="916"/>
                    <a:pt x="513" y="886"/>
                    <a:pt x="514" y="886"/>
                  </a:cubicBezTo>
                  <a:lnTo>
                    <a:pt x="514" y="886"/>
                  </a:lnTo>
                  <a:cubicBezTo>
                    <a:pt x="515" y="886"/>
                    <a:pt x="518" y="916"/>
                    <a:pt x="521" y="975"/>
                  </a:cubicBezTo>
                  <a:cubicBezTo>
                    <a:pt x="526" y="1074"/>
                    <a:pt x="530" y="1118"/>
                    <a:pt x="535" y="1118"/>
                  </a:cubicBezTo>
                  <a:cubicBezTo>
                    <a:pt x="538" y="1118"/>
                    <a:pt x="542" y="1090"/>
                    <a:pt x="546" y="1038"/>
                  </a:cubicBezTo>
                  <a:cubicBezTo>
                    <a:pt x="552" y="980"/>
                    <a:pt x="558" y="951"/>
                    <a:pt x="560" y="951"/>
                  </a:cubicBezTo>
                  <a:lnTo>
                    <a:pt x="560" y="951"/>
                  </a:lnTo>
                  <a:cubicBezTo>
                    <a:pt x="563" y="951"/>
                    <a:pt x="563" y="980"/>
                    <a:pt x="558" y="1038"/>
                  </a:cubicBezTo>
                  <a:cubicBezTo>
                    <a:pt x="555" y="1108"/>
                    <a:pt x="553" y="1137"/>
                    <a:pt x="554" y="1137"/>
                  </a:cubicBezTo>
                  <a:cubicBezTo>
                    <a:pt x="554" y="1137"/>
                    <a:pt x="556" y="1122"/>
                    <a:pt x="558" y="1097"/>
                  </a:cubicBezTo>
                  <a:lnTo>
                    <a:pt x="574" y="1101"/>
                  </a:lnTo>
                  <a:cubicBezTo>
                    <a:pt x="578" y="1075"/>
                    <a:pt x="581" y="1048"/>
                    <a:pt x="582" y="1022"/>
                  </a:cubicBezTo>
                  <a:lnTo>
                    <a:pt x="582" y="1022"/>
                  </a:lnTo>
                  <a:cubicBezTo>
                    <a:pt x="584" y="1074"/>
                    <a:pt x="586" y="1108"/>
                    <a:pt x="589" y="1108"/>
                  </a:cubicBezTo>
                  <a:cubicBezTo>
                    <a:pt x="591" y="1108"/>
                    <a:pt x="594" y="1089"/>
                    <a:pt x="596" y="1044"/>
                  </a:cubicBezTo>
                  <a:lnTo>
                    <a:pt x="602" y="1044"/>
                  </a:lnTo>
                  <a:cubicBezTo>
                    <a:pt x="603" y="1045"/>
                    <a:pt x="603" y="1045"/>
                    <a:pt x="604" y="1045"/>
                  </a:cubicBezTo>
                  <a:cubicBezTo>
                    <a:pt x="606" y="1045"/>
                    <a:pt x="606" y="1036"/>
                    <a:pt x="609" y="988"/>
                  </a:cubicBezTo>
                  <a:cubicBezTo>
                    <a:pt x="610" y="970"/>
                    <a:pt x="610" y="963"/>
                    <a:pt x="611" y="963"/>
                  </a:cubicBezTo>
                  <a:cubicBezTo>
                    <a:pt x="614" y="963"/>
                    <a:pt x="616" y="1005"/>
                    <a:pt x="618" y="1047"/>
                  </a:cubicBezTo>
                  <a:cubicBezTo>
                    <a:pt x="620" y="1089"/>
                    <a:pt x="622" y="1131"/>
                    <a:pt x="624" y="1131"/>
                  </a:cubicBezTo>
                  <a:cubicBezTo>
                    <a:pt x="624" y="1131"/>
                    <a:pt x="624" y="1124"/>
                    <a:pt x="624" y="1107"/>
                  </a:cubicBezTo>
                  <a:cubicBezTo>
                    <a:pt x="624" y="1047"/>
                    <a:pt x="631" y="991"/>
                    <a:pt x="634" y="931"/>
                  </a:cubicBezTo>
                  <a:cubicBezTo>
                    <a:pt x="635" y="915"/>
                    <a:pt x="635" y="908"/>
                    <a:pt x="636" y="908"/>
                  </a:cubicBezTo>
                  <a:cubicBezTo>
                    <a:pt x="638" y="908"/>
                    <a:pt x="639" y="949"/>
                    <a:pt x="637" y="991"/>
                  </a:cubicBezTo>
                  <a:cubicBezTo>
                    <a:pt x="637" y="1032"/>
                    <a:pt x="637" y="1072"/>
                    <a:pt x="643" y="1110"/>
                  </a:cubicBezTo>
                  <a:cubicBezTo>
                    <a:pt x="643" y="1110"/>
                    <a:pt x="644" y="1110"/>
                    <a:pt x="644" y="1110"/>
                  </a:cubicBezTo>
                  <a:cubicBezTo>
                    <a:pt x="647" y="1110"/>
                    <a:pt x="652" y="1107"/>
                    <a:pt x="652" y="1054"/>
                  </a:cubicBezTo>
                  <a:cubicBezTo>
                    <a:pt x="652" y="1025"/>
                    <a:pt x="657" y="1010"/>
                    <a:pt x="662" y="1010"/>
                  </a:cubicBezTo>
                  <a:cubicBezTo>
                    <a:pt x="667" y="1010"/>
                    <a:pt x="673" y="1026"/>
                    <a:pt x="674" y="1057"/>
                  </a:cubicBezTo>
                  <a:lnTo>
                    <a:pt x="681" y="1057"/>
                  </a:lnTo>
                  <a:cubicBezTo>
                    <a:pt x="684" y="1057"/>
                    <a:pt x="687" y="1000"/>
                    <a:pt x="690" y="1000"/>
                  </a:cubicBezTo>
                  <a:cubicBezTo>
                    <a:pt x="690" y="1000"/>
                    <a:pt x="690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699" y="941"/>
                    <a:pt x="703" y="941"/>
                    <a:pt x="703" y="1000"/>
                  </a:cubicBezTo>
                  <a:cubicBezTo>
                    <a:pt x="704" y="942"/>
                    <a:pt x="705" y="913"/>
                    <a:pt x="706" y="913"/>
                  </a:cubicBezTo>
                  <a:cubicBezTo>
                    <a:pt x="707" y="913"/>
                    <a:pt x="707" y="942"/>
                    <a:pt x="709" y="1000"/>
                  </a:cubicBezTo>
                  <a:cubicBezTo>
                    <a:pt x="709" y="1060"/>
                    <a:pt x="709" y="1090"/>
                    <a:pt x="709" y="1090"/>
                  </a:cubicBezTo>
                  <a:cubicBezTo>
                    <a:pt x="710" y="1090"/>
                    <a:pt x="710" y="1061"/>
                    <a:pt x="712" y="1003"/>
                  </a:cubicBezTo>
                  <a:cubicBezTo>
                    <a:pt x="714" y="974"/>
                    <a:pt x="714" y="959"/>
                    <a:pt x="715" y="959"/>
                  </a:cubicBezTo>
                  <a:cubicBezTo>
                    <a:pt x="716" y="959"/>
                    <a:pt x="717" y="974"/>
                    <a:pt x="718" y="1003"/>
                  </a:cubicBezTo>
                  <a:cubicBezTo>
                    <a:pt x="718" y="1033"/>
                    <a:pt x="719" y="1048"/>
                    <a:pt x="720" y="1048"/>
                  </a:cubicBezTo>
                  <a:cubicBezTo>
                    <a:pt x="721" y="1048"/>
                    <a:pt x="721" y="1033"/>
                    <a:pt x="721" y="1003"/>
                  </a:cubicBezTo>
                  <a:cubicBezTo>
                    <a:pt x="723" y="930"/>
                    <a:pt x="728" y="881"/>
                    <a:pt x="731" y="881"/>
                  </a:cubicBezTo>
                  <a:cubicBezTo>
                    <a:pt x="733" y="881"/>
                    <a:pt x="734" y="901"/>
                    <a:pt x="734" y="947"/>
                  </a:cubicBezTo>
                  <a:cubicBezTo>
                    <a:pt x="734" y="947"/>
                    <a:pt x="737" y="947"/>
                    <a:pt x="740" y="887"/>
                  </a:cubicBezTo>
                  <a:cubicBezTo>
                    <a:pt x="742" y="829"/>
                    <a:pt x="743" y="800"/>
                    <a:pt x="743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5" y="947"/>
                    <a:pt x="747" y="977"/>
                    <a:pt x="748" y="977"/>
                  </a:cubicBezTo>
                  <a:cubicBezTo>
                    <a:pt x="750" y="977"/>
                    <a:pt x="751" y="948"/>
                    <a:pt x="753" y="891"/>
                  </a:cubicBezTo>
                  <a:cubicBezTo>
                    <a:pt x="753" y="891"/>
                    <a:pt x="754" y="864"/>
                    <a:pt x="756" y="864"/>
                  </a:cubicBezTo>
                  <a:cubicBezTo>
                    <a:pt x="757" y="864"/>
                    <a:pt x="758" y="871"/>
                    <a:pt x="759" y="891"/>
                  </a:cubicBezTo>
                  <a:cubicBezTo>
                    <a:pt x="763" y="925"/>
                    <a:pt x="771" y="961"/>
                    <a:pt x="776" y="961"/>
                  </a:cubicBezTo>
                  <a:cubicBezTo>
                    <a:pt x="780" y="961"/>
                    <a:pt x="782" y="943"/>
                    <a:pt x="781" y="894"/>
                  </a:cubicBezTo>
                  <a:lnTo>
                    <a:pt x="787" y="894"/>
                  </a:lnTo>
                  <a:cubicBezTo>
                    <a:pt x="790" y="924"/>
                    <a:pt x="793" y="939"/>
                    <a:pt x="795" y="939"/>
                  </a:cubicBezTo>
                  <a:cubicBezTo>
                    <a:pt x="797" y="939"/>
                    <a:pt x="798" y="925"/>
                    <a:pt x="800" y="897"/>
                  </a:cubicBezTo>
                  <a:lnTo>
                    <a:pt x="802" y="857"/>
                  </a:lnTo>
                  <a:lnTo>
                    <a:pt x="802" y="857"/>
                  </a:lnTo>
                  <a:cubicBezTo>
                    <a:pt x="801" y="891"/>
                    <a:pt x="804" y="922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2" y="878"/>
                    <a:pt x="822" y="919"/>
                    <a:pt x="822" y="956"/>
                  </a:cubicBezTo>
                  <a:lnTo>
                    <a:pt x="825" y="960"/>
                  </a:lnTo>
                  <a:cubicBezTo>
                    <a:pt x="825" y="890"/>
                    <a:pt x="826" y="861"/>
                    <a:pt x="827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8" y="933"/>
                    <a:pt x="838" y="933"/>
                  </a:cubicBezTo>
                  <a:lnTo>
                    <a:pt x="838" y="933"/>
                  </a:lnTo>
                  <a:cubicBezTo>
                    <a:pt x="839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1" y="1044"/>
                    <a:pt x="841" y="1002"/>
                    <a:pt x="841" y="960"/>
                  </a:cubicBezTo>
                  <a:lnTo>
                    <a:pt x="847" y="963"/>
                  </a:lnTo>
                  <a:cubicBezTo>
                    <a:pt x="850" y="963"/>
                    <a:pt x="853" y="963"/>
                    <a:pt x="850" y="903"/>
                  </a:cubicBezTo>
                  <a:cubicBezTo>
                    <a:pt x="847" y="862"/>
                    <a:pt x="850" y="825"/>
                    <a:pt x="853" y="784"/>
                  </a:cubicBezTo>
                  <a:lnTo>
                    <a:pt x="853" y="784"/>
                  </a:lnTo>
                  <a:cubicBezTo>
                    <a:pt x="850" y="825"/>
                    <a:pt x="853" y="862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8" y="1013"/>
                    <a:pt x="859" y="1032"/>
                    <a:pt x="862" y="1032"/>
                  </a:cubicBezTo>
                  <a:cubicBezTo>
                    <a:pt x="865" y="1032"/>
                    <a:pt x="870" y="998"/>
                    <a:pt x="872" y="966"/>
                  </a:cubicBezTo>
                  <a:cubicBezTo>
                    <a:pt x="875" y="906"/>
                    <a:pt x="877" y="876"/>
                    <a:pt x="879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2" y="1014"/>
                    <a:pt x="883" y="1014"/>
                  </a:cubicBezTo>
                  <a:cubicBezTo>
                    <a:pt x="885" y="1014"/>
                    <a:pt x="888" y="917"/>
                    <a:pt x="891" y="790"/>
                  </a:cubicBezTo>
                  <a:lnTo>
                    <a:pt x="894" y="615"/>
                  </a:lnTo>
                  <a:lnTo>
                    <a:pt x="894" y="790"/>
                  </a:lnTo>
                  <a:cubicBezTo>
                    <a:pt x="896" y="930"/>
                    <a:pt x="896" y="988"/>
                    <a:pt x="899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2" y="867"/>
                  </a:cubicBezTo>
                  <a:cubicBezTo>
                    <a:pt x="913" y="867"/>
                    <a:pt x="913" y="882"/>
                    <a:pt x="913" y="913"/>
                  </a:cubicBezTo>
                  <a:cubicBezTo>
                    <a:pt x="913" y="969"/>
                    <a:pt x="916" y="972"/>
                    <a:pt x="925" y="972"/>
                  </a:cubicBezTo>
                  <a:cubicBezTo>
                    <a:pt x="926" y="972"/>
                    <a:pt x="927" y="972"/>
                    <a:pt x="928" y="972"/>
                  </a:cubicBezTo>
                  <a:cubicBezTo>
                    <a:pt x="935" y="972"/>
                    <a:pt x="938" y="970"/>
                    <a:pt x="938" y="916"/>
                  </a:cubicBezTo>
                  <a:lnTo>
                    <a:pt x="944" y="916"/>
                  </a:lnTo>
                  <a:cubicBezTo>
                    <a:pt x="945" y="961"/>
                    <a:pt x="947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3" y="978"/>
                    <a:pt x="988" y="981"/>
                  </a:cubicBezTo>
                  <a:cubicBezTo>
                    <a:pt x="992" y="982"/>
                    <a:pt x="995" y="982"/>
                    <a:pt x="998" y="982"/>
                  </a:cubicBezTo>
                  <a:cubicBezTo>
                    <a:pt x="1017" y="982"/>
                    <a:pt x="1019" y="968"/>
                    <a:pt x="1019" y="869"/>
                  </a:cubicBezTo>
                  <a:cubicBezTo>
                    <a:pt x="1021" y="809"/>
                    <a:pt x="1022" y="779"/>
                    <a:pt x="1023" y="779"/>
                  </a:cubicBezTo>
                  <a:cubicBezTo>
                    <a:pt x="1025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8" y="953"/>
                  </a:cubicBezTo>
                  <a:cubicBezTo>
                    <a:pt x="1028" y="953"/>
                    <a:pt x="1029" y="946"/>
                    <a:pt x="1029" y="928"/>
                  </a:cubicBezTo>
                  <a:cubicBezTo>
                    <a:pt x="1029" y="928"/>
                    <a:pt x="1035" y="928"/>
                    <a:pt x="1038" y="988"/>
                  </a:cubicBezTo>
                  <a:cubicBezTo>
                    <a:pt x="1042" y="1039"/>
                    <a:pt x="1045" y="1058"/>
                    <a:pt x="1047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2" y="956"/>
                    <a:pt x="1054" y="991"/>
                  </a:cubicBezTo>
                  <a:cubicBezTo>
                    <a:pt x="1056" y="1033"/>
                    <a:pt x="1058" y="1075"/>
                    <a:pt x="1059" y="1075"/>
                  </a:cubicBezTo>
                  <a:cubicBezTo>
                    <a:pt x="1060" y="1075"/>
                    <a:pt x="1060" y="1068"/>
                    <a:pt x="1060" y="1050"/>
                  </a:cubicBezTo>
                  <a:cubicBezTo>
                    <a:pt x="1062" y="1016"/>
                    <a:pt x="1069" y="984"/>
                    <a:pt x="1074" y="984"/>
                  </a:cubicBezTo>
                  <a:cubicBezTo>
                    <a:pt x="1078" y="984"/>
                    <a:pt x="1082" y="1002"/>
                    <a:pt x="1082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9" y="997"/>
                  </a:cubicBezTo>
                  <a:cubicBezTo>
                    <a:pt x="1099" y="997"/>
                    <a:pt x="1100" y="997"/>
                    <a:pt x="1101" y="997"/>
                  </a:cubicBezTo>
                  <a:cubicBezTo>
                    <a:pt x="1107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10" y="1102"/>
                  </a:cubicBezTo>
                  <a:cubicBezTo>
                    <a:pt x="1111" y="1102"/>
                    <a:pt x="1113" y="1088"/>
                    <a:pt x="1116" y="1060"/>
                  </a:cubicBezTo>
                  <a:cubicBezTo>
                    <a:pt x="1119" y="1060"/>
                    <a:pt x="1123" y="941"/>
                    <a:pt x="1126" y="941"/>
                  </a:cubicBezTo>
                  <a:cubicBezTo>
                    <a:pt x="1123" y="903"/>
                    <a:pt x="1126" y="862"/>
                    <a:pt x="1132" y="825"/>
                  </a:cubicBezTo>
                  <a:lnTo>
                    <a:pt x="1132" y="884"/>
                  </a:lnTo>
                  <a:lnTo>
                    <a:pt x="1132" y="1000"/>
                  </a:lnTo>
                  <a:cubicBezTo>
                    <a:pt x="1132" y="1000"/>
                    <a:pt x="1133" y="1000"/>
                    <a:pt x="1133" y="1000"/>
                  </a:cubicBezTo>
                  <a:cubicBezTo>
                    <a:pt x="1136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1" y="1003"/>
                  </a:cubicBezTo>
                  <a:cubicBezTo>
                    <a:pt x="1151" y="1003"/>
                    <a:pt x="1152" y="1003"/>
                    <a:pt x="1153" y="1003"/>
                  </a:cubicBezTo>
                  <a:cubicBezTo>
                    <a:pt x="1158" y="1003"/>
                    <a:pt x="1164" y="1001"/>
                    <a:pt x="1166" y="947"/>
                  </a:cubicBezTo>
                  <a:cubicBezTo>
                    <a:pt x="1168" y="1007"/>
                    <a:pt x="1174" y="1038"/>
                    <a:pt x="1179" y="1038"/>
                  </a:cubicBezTo>
                  <a:cubicBezTo>
                    <a:pt x="1185" y="1038"/>
                    <a:pt x="1190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5" y="905"/>
                    <a:pt x="1196" y="920"/>
                    <a:pt x="1198" y="950"/>
                  </a:cubicBezTo>
                  <a:cubicBezTo>
                    <a:pt x="1199" y="980"/>
                    <a:pt x="1200" y="995"/>
                    <a:pt x="1201" y="995"/>
                  </a:cubicBezTo>
                  <a:cubicBezTo>
                    <a:pt x="1202" y="995"/>
                    <a:pt x="1202" y="981"/>
                    <a:pt x="1204" y="953"/>
                  </a:cubicBezTo>
                  <a:cubicBezTo>
                    <a:pt x="1205" y="936"/>
                    <a:pt x="1206" y="929"/>
                    <a:pt x="1207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9" y="1111"/>
                  </a:cubicBezTo>
                  <a:cubicBezTo>
                    <a:pt x="1220" y="1111"/>
                    <a:pt x="1222" y="1097"/>
                    <a:pt x="1223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5" y="978"/>
                    <a:pt x="1245" y="938"/>
                    <a:pt x="1245" y="900"/>
                  </a:cubicBezTo>
                  <a:cubicBezTo>
                    <a:pt x="1245" y="840"/>
                    <a:pt x="1248" y="781"/>
                    <a:pt x="1248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4" y="756"/>
                    <a:pt x="1253" y="781"/>
                    <a:pt x="1251" y="781"/>
                  </a:cubicBezTo>
                  <a:cubicBezTo>
                    <a:pt x="1245" y="822"/>
                    <a:pt x="1245" y="859"/>
                    <a:pt x="1251" y="900"/>
                  </a:cubicBezTo>
                  <a:cubicBezTo>
                    <a:pt x="1254" y="960"/>
                    <a:pt x="1260" y="960"/>
                    <a:pt x="1264" y="960"/>
                  </a:cubicBezTo>
                  <a:lnTo>
                    <a:pt x="1276" y="963"/>
                  </a:lnTo>
                  <a:cubicBezTo>
                    <a:pt x="1281" y="993"/>
                    <a:pt x="1284" y="1008"/>
                    <a:pt x="1286" y="1008"/>
                  </a:cubicBezTo>
                  <a:cubicBezTo>
                    <a:pt x="1288" y="1008"/>
                    <a:pt x="1289" y="994"/>
                    <a:pt x="1289" y="966"/>
                  </a:cubicBezTo>
                  <a:lnTo>
                    <a:pt x="1289" y="906"/>
                  </a:lnTo>
                  <a:cubicBezTo>
                    <a:pt x="1289" y="967"/>
                    <a:pt x="1298" y="998"/>
                    <a:pt x="1307" y="998"/>
                  </a:cubicBezTo>
                  <a:cubicBezTo>
                    <a:pt x="1316" y="998"/>
                    <a:pt x="1325" y="969"/>
                    <a:pt x="1326" y="913"/>
                  </a:cubicBezTo>
                  <a:lnTo>
                    <a:pt x="1326" y="969"/>
                  </a:lnTo>
                  <a:cubicBezTo>
                    <a:pt x="1326" y="1028"/>
                    <a:pt x="1329" y="1028"/>
                    <a:pt x="1336" y="1032"/>
                  </a:cubicBezTo>
                  <a:cubicBezTo>
                    <a:pt x="1339" y="1032"/>
                    <a:pt x="1351" y="975"/>
                    <a:pt x="1360" y="975"/>
                  </a:cubicBezTo>
                  <a:cubicBezTo>
                    <a:pt x="1360" y="975"/>
                    <a:pt x="1360" y="975"/>
                    <a:pt x="1361" y="975"/>
                  </a:cubicBezTo>
                  <a:cubicBezTo>
                    <a:pt x="1362" y="975"/>
                    <a:pt x="1363" y="975"/>
                    <a:pt x="1364" y="975"/>
                  </a:cubicBezTo>
                  <a:cubicBezTo>
                    <a:pt x="1375" y="975"/>
                    <a:pt x="1383" y="973"/>
                    <a:pt x="1383" y="919"/>
                  </a:cubicBezTo>
                  <a:cubicBezTo>
                    <a:pt x="1386" y="919"/>
                    <a:pt x="1386" y="919"/>
                    <a:pt x="1386" y="978"/>
                  </a:cubicBezTo>
                  <a:cubicBezTo>
                    <a:pt x="1383" y="1038"/>
                    <a:pt x="1386" y="1038"/>
                    <a:pt x="1389" y="1038"/>
                  </a:cubicBezTo>
                  <a:cubicBezTo>
                    <a:pt x="1395" y="1000"/>
                    <a:pt x="1395" y="960"/>
                    <a:pt x="1392" y="922"/>
                  </a:cubicBezTo>
                  <a:cubicBezTo>
                    <a:pt x="1392" y="892"/>
                    <a:pt x="1393" y="877"/>
                    <a:pt x="1394" y="877"/>
                  </a:cubicBezTo>
                  <a:cubicBezTo>
                    <a:pt x="1396" y="877"/>
                    <a:pt x="1398" y="892"/>
                    <a:pt x="1401" y="922"/>
                  </a:cubicBezTo>
                  <a:cubicBezTo>
                    <a:pt x="1405" y="952"/>
                    <a:pt x="1410" y="968"/>
                    <a:pt x="1414" y="968"/>
                  </a:cubicBezTo>
                  <a:cubicBezTo>
                    <a:pt x="1419" y="968"/>
                    <a:pt x="1423" y="954"/>
                    <a:pt x="1427" y="925"/>
                  </a:cubicBezTo>
                  <a:cubicBezTo>
                    <a:pt x="1430" y="925"/>
                    <a:pt x="1433" y="925"/>
                    <a:pt x="1433" y="985"/>
                  </a:cubicBezTo>
                  <a:cubicBezTo>
                    <a:pt x="1435" y="1019"/>
                    <a:pt x="1438" y="1054"/>
                    <a:pt x="1441" y="1054"/>
                  </a:cubicBezTo>
                  <a:cubicBezTo>
                    <a:pt x="1443" y="1054"/>
                    <a:pt x="1446" y="1036"/>
                    <a:pt x="1448" y="988"/>
                  </a:cubicBezTo>
                  <a:cubicBezTo>
                    <a:pt x="1452" y="988"/>
                    <a:pt x="1452" y="988"/>
                    <a:pt x="1452" y="1047"/>
                  </a:cubicBezTo>
                  <a:cubicBezTo>
                    <a:pt x="1453" y="1082"/>
                    <a:pt x="1454" y="1116"/>
                    <a:pt x="1455" y="1116"/>
                  </a:cubicBezTo>
                  <a:cubicBezTo>
                    <a:pt x="1456" y="1116"/>
                    <a:pt x="1457" y="1098"/>
                    <a:pt x="1458" y="1047"/>
                  </a:cubicBezTo>
                  <a:cubicBezTo>
                    <a:pt x="1461" y="1019"/>
                    <a:pt x="1465" y="1005"/>
                    <a:pt x="1469" y="1005"/>
                  </a:cubicBezTo>
                  <a:cubicBezTo>
                    <a:pt x="1473" y="1005"/>
                    <a:pt x="1477" y="1020"/>
                    <a:pt x="1480" y="1050"/>
                  </a:cubicBezTo>
                  <a:cubicBezTo>
                    <a:pt x="1483" y="1050"/>
                    <a:pt x="1486" y="1050"/>
                    <a:pt x="1486" y="994"/>
                  </a:cubicBezTo>
                  <a:lnTo>
                    <a:pt x="1486" y="934"/>
                  </a:lnTo>
                  <a:cubicBezTo>
                    <a:pt x="1488" y="994"/>
                    <a:pt x="1488" y="1024"/>
                    <a:pt x="1489" y="1024"/>
                  </a:cubicBezTo>
                  <a:cubicBezTo>
                    <a:pt x="1490" y="1024"/>
                    <a:pt x="1491" y="994"/>
                    <a:pt x="1492" y="934"/>
                  </a:cubicBezTo>
                  <a:cubicBezTo>
                    <a:pt x="1492" y="905"/>
                    <a:pt x="1493" y="890"/>
                    <a:pt x="1494" y="890"/>
                  </a:cubicBezTo>
                  <a:cubicBezTo>
                    <a:pt x="1495" y="890"/>
                    <a:pt x="1495" y="905"/>
                    <a:pt x="1495" y="934"/>
                  </a:cubicBezTo>
                  <a:cubicBezTo>
                    <a:pt x="1499" y="994"/>
                    <a:pt x="1502" y="994"/>
                    <a:pt x="1502" y="994"/>
                  </a:cubicBezTo>
                  <a:cubicBezTo>
                    <a:pt x="1505" y="994"/>
                    <a:pt x="1520" y="941"/>
                    <a:pt x="1535" y="941"/>
                  </a:cubicBezTo>
                  <a:cubicBezTo>
                    <a:pt x="1535" y="941"/>
                    <a:pt x="1536" y="941"/>
                    <a:pt x="1536" y="941"/>
                  </a:cubicBezTo>
                  <a:cubicBezTo>
                    <a:pt x="1542" y="941"/>
                    <a:pt x="1547" y="942"/>
                    <a:pt x="1551" y="942"/>
                  </a:cubicBezTo>
                  <a:cubicBezTo>
                    <a:pt x="1565" y="942"/>
                    <a:pt x="1571" y="934"/>
                    <a:pt x="1571" y="887"/>
                  </a:cubicBezTo>
                  <a:cubicBezTo>
                    <a:pt x="1572" y="858"/>
                    <a:pt x="1573" y="843"/>
                    <a:pt x="1574" y="843"/>
                  </a:cubicBezTo>
                  <a:cubicBezTo>
                    <a:pt x="1575" y="843"/>
                    <a:pt x="1575" y="858"/>
                    <a:pt x="1577" y="887"/>
                  </a:cubicBezTo>
                  <a:cubicBezTo>
                    <a:pt x="1580" y="947"/>
                    <a:pt x="1583" y="947"/>
                    <a:pt x="1586" y="947"/>
                  </a:cubicBezTo>
                  <a:cubicBezTo>
                    <a:pt x="1589" y="947"/>
                    <a:pt x="1593" y="950"/>
                    <a:pt x="1593" y="1007"/>
                  </a:cubicBezTo>
                  <a:cubicBezTo>
                    <a:pt x="1596" y="950"/>
                    <a:pt x="1596" y="950"/>
                    <a:pt x="1599" y="950"/>
                  </a:cubicBezTo>
                  <a:cubicBezTo>
                    <a:pt x="1599" y="980"/>
                    <a:pt x="1600" y="995"/>
                    <a:pt x="1601" y="995"/>
                  </a:cubicBezTo>
                  <a:cubicBezTo>
                    <a:pt x="1602" y="995"/>
                    <a:pt x="1604" y="980"/>
                    <a:pt x="1605" y="950"/>
                  </a:cubicBezTo>
                  <a:cubicBezTo>
                    <a:pt x="1607" y="892"/>
                    <a:pt x="1608" y="863"/>
                    <a:pt x="1608" y="863"/>
                  </a:cubicBezTo>
                  <a:cubicBezTo>
                    <a:pt x="1608" y="863"/>
                    <a:pt x="1608" y="892"/>
                    <a:pt x="1608" y="950"/>
                  </a:cubicBezTo>
                  <a:cubicBezTo>
                    <a:pt x="1608" y="992"/>
                    <a:pt x="1613" y="1034"/>
                    <a:pt x="1615" y="1034"/>
                  </a:cubicBezTo>
                  <a:cubicBezTo>
                    <a:pt x="1615" y="1034"/>
                    <a:pt x="1615" y="1027"/>
                    <a:pt x="1615" y="1010"/>
                  </a:cubicBezTo>
                  <a:cubicBezTo>
                    <a:pt x="1615" y="953"/>
                    <a:pt x="1621" y="953"/>
                    <a:pt x="1624" y="894"/>
                  </a:cubicBezTo>
                  <a:cubicBezTo>
                    <a:pt x="1627" y="894"/>
                    <a:pt x="1630" y="894"/>
                    <a:pt x="1630" y="953"/>
                  </a:cubicBezTo>
                  <a:cubicBezTo>
                    <a:pt x="1631" y="971"/>
                    <a:pt x="1633" y="979"/>
                    <a:pt x="1636" y="979"/>
                  </a:cubicBezTo>
                  <a:cubicBezTo>
                    <a:pt x="1642" y="979"/>
                    <a:pt x="1650" y="938"/>
                    <a:pt x="1652" y="897"/>
                  </a:cubicBezTo>
                  <a:cubicBezTo>
                    <a:pt x="1652" y="869"/>
                    <a:pt x="1653" y="855"/>
                    <a:pt x="1654" y="855"/>
                  </a:cubicBezTo>
                  <a:cubicBezTo>
                    <a:pt x="1655" y="855"/>
                    <a:pt x="1655" y="869"/>
                    <a:pt x="1655" y="897"/>
                  </a:cubicBezTo>
                  <a:cubicBezTo>
                    <a:pt x="1655" y="956"/>
                    <a:pt x="1658" y="956"/>
                    <a:pt x="1662" y="960"/>
                  </a:cubicBezTo>
                  <a:cubicBezTo>
                    <a:pt x="1662" y="942"/>
                    <a:pt x="1663" y="935"/>
                    <a:pt x="1664" y="935"/>
                  </a:cubicBezTo>
                  <a:cubicBezTo>
                    <a:pt x="1665" y="935"/>
                    <a:pt x="1665" y="977"/>
                    <a:pt x="1665" y="1019"/>
                  </a:cubicBezTo>
                  <a:cubicBezTo>
                    <a:pt x="1662" y="1075"/>
                    <a:pt x="1665" y="1075"/>
                    <a:pt x="1671" y="1079"/>
                  </a:cubicBezTo>
                  <a:cubicBezTo>
                    <a:pt x="1674" y="1025"/>
                    <a:pt x="1684" y="1022"/>
                    <a:pt x="1693" y="1022"/>
                  </a:cubicBezTo>
                  <a:cubicBezTo>
                    <a:pt x="1694" y="1022"/>
                    <a:pt x="1695" y="1022"/>
                    <a:pt x="1696" y="1022"/>
                  </a:cubicBezTo>
                  <a:cubicBezTo>
                    <a:pt x="1696" y="1022"/>
                    <a:pt x="1697" y="1022"/>
                    <a:pt x="1697" y="1022"/>
                  </a:cubicBezTo>
                  <a:cubicBezTo>
                    <a:pt x="1712" y="1022"/>
                    <a:pt x="1715" y="963"/>
                    <a:pt x="1721" y="850"/>
                  </a:cubicBezTo>
                  <a:lnTo>
                    <a:pt x="1724" y="731"/>
                  </a:lnTo>
                  <a:lnTo>
                    <a:pt x="1724" y="850"/>
                  </a:lnTo>
                  <a:cubicBezTo>
                    <a:pt x="1724" y="909"/>
                    <a:pt x="1727" y="1025"/>
                    <a:pt x="1727" y="1025"/>
                  </a:cubicBezTo>
                  <a:cubicBezTo>
                    <a:pt x="1731" y="988"/>
                    <a:pt x="1734" y="947"/>
                    <a:pt x="1731" y="909"/>
                  </a:cubicBezTo>
                  <a:cubicBezTo>
                    <a:pt x="1731" y="880"/>
                    <a:pt x="1731" y="865"/>
                    <a:pt x="1733" y="865"/>
                  </a:cubicBezTo>
                  <a:cubicBezTo>
                    <a:pt x="1734" y="865"/>
                    <a:pt x="1737" y="880"/>
                    <a:pt x="1740" y="909"/>
                  </a:cubicBezTo>
                  <a:cubicBezTo>
                    <a:pt x="1743" y="941"/>
                    <a:pt x="1745" y="957"/>
                    <a:pt x="1747" y="957"/>
                  </a:cubicBezTo>
                  <a:cubicBezTo>
                    <a:pt x="1749" y="957"/>
                    <a:pt x="1751" y="942"/>
                    <a:pt x="1752" y="913"/>
                  </a:cubicBezTo>
                  <a:cubicBezTo>
                    <a:pt x="1756" y="913"/>
                    <a:pt x="1759" y="913"/>
                    <a:pt x="1762" y="972"/>
                  </a:cubicBezTo>
                  <a:cubicBezTo>
                    <a:pt x="1765" y="972"/>
                    <a:pt x="1765" y="972"/>
                    <a:pt x="1765" y="913"/>
                  </a:cubicBezTo>
                  <a:cubicBezTo>
                    <a:pt x="1765" y="885"/>
                    <a:pt x="1766" y="871"/>
                    <a:pt x="1767" y="871"/>
                  </a:cubicBezTo>
                  <a:cubicBezTo>
                    <a:pt x="1768" y="871"/>
                    <a:pt x="1770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4" y="1000"/>
                    <a:pt x="1784" y="975"/>
                  </a:cubicBezTo>
                  <a:cubicBezTo>
                    <a:pt x="1784" y="927"/>
                    <a:pt x="1786" y="918"/>
                    <a:pt x="1788" y="918"/>
                  </a:cubicBezTo>
                  <a:cubicBezTo>
                    <a:pt x="1789" y="918"/>
                    <a:pt x="1789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6" y="859"/>
                  </a:lnTo>
                  <a:cubicBezTo>
                    <a:pt x="1809" y="881"/>
                    <a:pt x="1806" y="900"/>
                    <a:pt x="1803" y="919"/>
                  </a:cubicBezTo>
                  <a:lnTo>
                    <a:pt x="1806" y="978"/>
                  </a:lnTo>
                  <a:cubicBezTo>
                    <a:pt x="1806" y="978"/>
                    <a:pt x="1807" y="978"/>
                    <a:pt x="1807" y="978"/>
                  </a:cubicBezTo>
                  <a:cubicBezTo>
                    <a:pt x="1813" y="978"/>
                    <a:pt x="1815" y="976"/>
                    <a:pt x="1818" y="922"/>
                  </a:cubicBezTo>
                  <a:cubicBezTo>
                    <a:pt x="1820" y="862"/>
                    <a:pt x="1821" y="833"/>
                    <a:pt x="1821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3" y="1006"/>
                    <a:pt x="1825" y="1006"/>
                  </a:cubicBezTo>
                  <a:cubicBezTo>
                    <a:pt x="1826" y="1006"/>
                    <a:pt x="1827" y="999"/>
                    <a:pt x="1828" y="981"/>
                  </a:cubicBezTo>
                  <a:cubicBezTo>
                    <a:pt x="1829" y="933"/>
                    <a:pt x="1830" y="915"/>
                    <a:pt x="1831" y="915"/>
                  </a:cubicBezTo>
                  <a:cubicBezTo>
                    <a:pt x="1833" y="915"/>
                    <a:pt x="1834" y="949"/>
                    <a:pt x="1834" y="981"/>
                  </a:cubicBezTo>
                  <a:cubicBezTo>
                    <a:pt x="1832" y="1041"/>
                    <a:pt x="1832" y="1071"/>
                    <a:pt x="1833" y="1071"/>
                  </a:cubicBezTo>
                  <a:cubicBezTo>
                    <a:pt x="1834" y="1071"/>
                    <a:pt x="1837" y="1042"/>
                    <a:pt x="1843" y="985"/>
                  </a:cubicBezTo>
                  <a:cubicBezTo>
                    <a:pt x="1850" y="985"/>
                    <a:pt x="1862" y="928"/>
                    <a:pt x="1872" y="928"/>
                  </a:cubicBezTo>
                  <a:cubicBezTo>
                    <a:pt x="1884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4" y="1021"/>
                  </a:cubicBezTo>
                  <a:lnTo>
                    <a:pt x="1894" y="1021"/>
                  </a:lnTo>
                  <a:cubicBezTo>
                    <a:pt x="1894" y="945"/>
                    <a:pt x="1896" y="934"/>
                    <a:pt x="1902" y="934"/>
                  </a:cubicBezTo>
                  <a:cubicBezTo>
                    <a:pt x="1903" y="934"/>
                    <a:pt x="1905" y="934"/>
                    <a:pt x="1906" y="934"/>
                  </a:cubicBezTo>
                  <a:cubicBezTo>
                    <a:pt x="1909" y="952"/>
                    <a:pt x="1911" y="960"/>
                    <a:pt x="1914" y="960"/>
                  </a:cubicBezTo>
                  <a:cubicBezTo>
                    <a:pt x="1919" y="960"/>
                    <a:pt x="1923" y="920"/>
                    <a:pt x="1925" y="878"/>
                  </a:cubicBezTo>
                  <a:lnTo>
                    <a:pt x="1919" y="878"/>
                  </a:lnTo>
                  <a:cubicBezTo>
                    <a:pt x="1919" y="808"/>
                    <a:pt x="1920" y="779"/>
                    <a:pt x="1922" y="779"/>
                  </a:cubicBezTo>
                  <a:cubicBezTo>
                    <a:pt x="1923" y="779"/>
                    <a:pt x="1925" y="794"/>
                    <a:pt x="1928" y="818"/>
                  </a:cubicBezTo>
                  <a:cubicBezTo>
                    <a:pt x="1931" y="859"/>
                    <a:pt x="1931" y="897"/>
                    <a:pt x="1931" y="938"/>
                  </a:cubicBezTo>
                  <a:cubicBezTo>
                    <a:pt x="1928" y="978"/>
                    <a:pt x="1931" y="1016"/>
                    <a:pt x="1937" y="1057"/>
                  </a:cubicBezTo>
                  <a:cubicBezTo>
                    <a:pt x="1940" y="1057"/>
                    <a:pt x="1944" y="1057"/>
                    <a:pt x="1940" y="997"/>
                  </a:cubicBezTo>
                  <a:cubicBezTo>
                    <a:pt x="1940" y="938"/>
                    <a:pt x="1940" y="938"/>
                    <a:pt x="1944" y="938"/>
                  </a:cubicBezTo>
                  <a:cubicBezTo>
                    <a:pt x="1944" y="938"/>
                    <a:pt x="1945" y="939"/>
                    <a:pt x="1945" y="939"/>
                  </a:cubicBezTo>
                  <a:cubicBezTo>
                    <a:pt x="1948" y="939"/>
                    <a:pt x="1950" y="930"/>
                    <a:pt x="1953" y="881"/>
                  </a:cubicBezTo>
                  <a:cubicBezTo>
                    <a:pt x="1953" y="822"/>
                    <a:pt x="1956" y="822"/>
                    <a:pt x="1959" y="822"/>
                  </a:cubicBezTo>
                  <a:cubicBezTo>
                    <a:pt x="1962" y="881"/>
                    <a:pt x="1969" y="884"/>
                    <a:pt x="1969" y="884"/>
                  </a:cubicBezTo>
                  <a:lnTo>
                    <a:pt x="1969" y="944"/>
                  </a:lnTo>
                  <a:cubicBezTo>
                    <a:pt x="1969" y="1000"/>
                    <a:pt x="1972" y="1060"/>
                    <a:pt x="1972" y="1060"/>
                  </a:cubicBezTo>
                  <a:cubicBezTo>
                    <a:pt x="1975" y="1041"/>
                    <a:pt x="1975" y="1022"/>
                    <a:pt x="1975" y="1003"/>
                  </a:cubicBezTo>
                  <a:cubicBezTo>
                    <a:pt x="1975" y="962"/>
                    <a:pt x="2011" y="954"/>
                    <a:pt x="2037" y="954"/>
                  </a:cubicBezTo>
                  <a:cubicBezTo>
                    <a:pt x="2048" y="954"/>
                    <a:pt x="2057" y="955"/>
                    <a:pt x="2060" y="956"/>
                  </a:cubicBezTo>
                  <a:cubicBezTo>
                    <a:pt x="2063" y="986"/>
                    <a:pt x="2067" y="1001"/>
                    <a:pt x="2069" y="1001"/>
                  </a:cubicBezTo>
                  <a:cubicBezTo>
                    <a:pt x="2072" y="1001"/>
                    <a:pt x="2074" y="986"/>
                    <a:pt x="2072" y="956"/>
                  </a:cubicBezTo>
                  <a:cubicBezTo>
                    <a:pt x="2072" y="910"/>
                    <a:pt x="2082" y="902"/>
                    <a:pt x="2095" y="902"/>
                  </a:cubicBezTo>
                  <a:cubicBezTo>
                    <a:pt x="2098" y="902"/>
                    <a:pt x="2102" y="902"/>
                    <a:pt x="2107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5" y="905"/>
                    <a:pt x="2144" y="896"/>
                    <a:pt x="2144" y="850"/>
                  </a:cubicBezTo>
                  <a:lnTo>
                    <a:pt x="2154" y="850"/>
                  </a:lnTo>
                  <a:cubicBezTo>
                    <a:pt x="2160" y="850"/>
                    <a:pt x="2166" y="793"/>
                    <a:pt x="2169" y="793"/>
                  </a:cubicBezTo>
                  <a:cubicBezTo>
                    <a:pt x="2171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69" y="834"/>
                    <a:pt x="2169" y="872"/>
                    <a:pt x="2176" y="913"/>
                  </a:cubicBezTo>
                  <a:cubicBezTo>
                    <a:pt x="2182" y="875"/>
                    <a:pt x="2185" y="834"/>
                    <a:pt x="2182" y="797"/>
                  </a:cubicBezTo>
                  <a:cubicBezTo>
                    <a:pt x="2182" y="737"/>
                    <a:pt x="2185" y="737"/>
                    <a:pt x="2185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1" y="1064"/>
                    <a:pt x="2202" y="1035"/>
                    <a:pt x="2204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4" y="968"/>
                  </a:cubicBezTo>
                  <a:cubicBezTo>
                    <a:pt x="2217" y="968"/>
                    <a:pt x="2220" y="900"/>
                    <a:pt x="2223" y="859"/>
                  </a:cubicBezTo>
                  <a:cubicBezTo>
                    <a:pt x="2224" y="919"/>
                    <a:pt x="2226" y="949"/>
                    <a:pt x="2227" y="949"/>
                  </a:cubicBezTo>
                  <a:cubicBezTo>
                    <a:pt x="2229" y="949"/>
                    <a:pt x="2230" y="920"/>
                    <a:pt x="2232" y="862"/>
                  </a:cubicBezTo>
                  <a:cubicBezTo>
                    <a:pt x="2232" y="833"/>
                    <a:pt x="2233" y="818"/>
                    <a:pt x="2234" y="818"/>
                  </a:cubicBezTo>
                  <a:cubicBezTo>
                    <a:pt x="2235" y="818"/>
                    <a:pt x="2237" y="833"/>
                    <a:pt x="2238" y="862"/>
                  </a:cubicBezTo>
                  <a:cubicBezTo>
                    <a:pt x="2241" y="922"/>
                    <a:pt x="2244" y="922"/>
                    <a:pt x="2251" y="922"/>
                  </a:cubicBezTo>
                  <a:cubicBezTo>
                    <a:pt x="2253" y="878"/>
                    <a:pt x="2267" y="870"/>
                    <a:pt x="2284" y="870"/>
                  </a:cubicBezTo>
                  <a:cubicBezTo>
                    <a:pt x="2290" y="870"/>
                    <a:pt x="2295" y="871"/>
                    <a:pt x="2301" y="872"/>
                  </a:cubicBezTo>
                  <a:cubicBezTo>
                    <a:pt x="2306" y="872"/>
                    <a:pt x="2312" y="873"/>
                    <a:pt x="2317" y="873"/>
                  </a:cubicBezTo>
                  <a:cubicBezTo>
                    <a:pt x="2335" y="873"/>
                    <a:pt x="2348" y="865"/>
                    <a:pt x="2348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5" y="917"/>
                    <a:pt x="2356" y="917"/>
                  </a:cubicBezTo>
                  <a:cubicBezTo>
                    <a:pt x="2357" y="917"/>
                    <a:pt x="2359" y="889"/>
                    <a:pt x="2360" y="822"/>
                  </a:cubicBezTo>
                  <a:cubicBezTo>
                    <a:pt x="2362" y="787"/>
                    <a:pt x="2363" y="753"/>
                    <a:pt x="2363" y="753"/>
                  </a:cubicBezTo>
                  <a:cubicBezTo>
                    <a:pt x="2364" y="753"/>
                    <a:pt x="2364" y="771"/>
                    <a:pt x="2364" y="822"/>
                  </a:cubicBezTo>
                  <a:cubicBezTo>
                    <a:pt x="2364" y="881"/>
                    <a:pt x="2367" y="881"/>
                    <a:pt x="2379" y="881"/>
                  </a:cubicBezTo>
                  <a:cubicBezTo>
                    <a:pt x="2381" y="882"/>
                    <a:pt x="2383" y="882"/>
                    <a:pt x="2385" y="882"/>
                  </a:cubicBezTo>
                  <a:cubicBezTo>
                    <a:pt x="2393" y="882"/>
                    <a:pt x="2401" y="874"/>
                    <a:pt x="2401" y="828"/>
                  </a:cubicBezTo>
                  <a:cubicBezTo>
                    <a:pt x="2404" y="798"/>
                    <a:pt x="2406" y="783"/>
                    <a:pt x="2406" y="783"/>
                  </a:cubicBezTo>
                  <a:lnTo>
                    <a:pt x="2406" y="783"/>
                  </a:lnTo>
                  <a:cubicBezTo>
                    <a:pt x="2407" y="783"/>
                    <a:pt x="2406" y="798"/>
                    <a:pt x="2404" y="828"/>
                  </a:cubicBezTo>
                  <a:cubicBezTo>
                    <a:pt x="2402" y="901"/>
                    <a:pt x="2408" y="952"/>
                    <a:pt x="2414" y="952"/>
                  </a:cubicBezTo>
                  <a:cubicBezTo>
                    <a:pt x="2418" y="952"/>
                    <a:pt x="2423" y="934"/>
                    <a:pt x="2426" y="891"/>
                  </a:cubicBezTo>
                  <a:cubicBezTo>
                    <a:pt x="2429" y="891"/>
                    <a:pt x="2432" y="891"/>
                    <a:pt x="2432" y="950"/>
                  </a:cubicBezTo>
                  <a:cubicBezTo>
                    <a:pt x="2436" y="950"/>
                    <a:pt x="2439" y="950"/>
                    <a:pt x="2448" y="894"/>
                  </a:cubicBezTo>
                  <a:lnTo>
                    <a:pt x="2470" y="894"/>
                  </a:lnTo>
                  <a:cubicBezTo>
                    <a:pt x="2470" y="894"/>
                    <a:pt x="2470" y="894"/>
                    <a:pt x="2471" y="894"/>
                  </a:cubicBezTo>
                  <a:cubicBezTo>
                    <a:pt x="2477" y="894"/>
                    <a:pt x="2483" y="837"/>
                    <a:pt x="2483" y="837"/>
                  </a:cubicBezTo>
                  <a:lnTo>
                    <a:pt x="2486" y="837"/>
                  </a:lnTo>
                  <a:cubicBezTo>
                    <a:pt x="2486" y="897"/>
                    <a:pt x="2501" y="900"/>
                    <a:pt x="2523" y="903"/>
                  </a:cubicBezTo>
                  <a:cubicBezTo>
                    <a:pt x="2545" y="906"/>
                    <a:pt x="2564" y="909"/>
                    <a:pt x="2567" y="969"/>
                  </a:cubicBezTo>
                  <a:cubicBezTo>
                    <a:pt x="2567" y="969"/>
                    <a:pt x="2570" y="969"/>
                    <a:pt x="2574" y="909"/>
                  </a:cubicBezTo>
                  <a:cubicBezTo>
                    <a:pt x="2575" y="842"/>
                    <a:pt x="2577" y="814"/>
                    <a:pt x="2579" y="814"/>
                  </a:cubicBezTo>
                  <a:cubicBezTo>
                    <a:pt x="2580" y="814"/>
                    <a:pt x="2582" y="828"/>
                    <a:pt x="2583" y="853"/>
                  </a:cubicBezTo>
                  <a:cubicBezTo>
                    <a:pt x="2584" y="913"/>
                    <a:pt x="2588" y="943"/>
                    <a:pt x="2592" y="943"/>
                  </a:cubicBezTo>
                  <a:cubicBezTo>
                    <a:pt x="2596" y="943"/>
                    <a:pt x="2600" y="914"/>
                    <a:pt x="2602" y="856"/>
                  </a:cubicBezTo>
                  <a:lnTo>
                    <a:pt x="2602" y="913"/>
                  </a:lnTo>
                  <a:cubicBezTo>
                    <a:pt x="2603" y="959"/>
                    <a:pt x="2605" y="978"/>
                    <a:pt x="2607" y="978"/>
                  </a:cubicBezTo>
                  <a:cubicBezTo>
                    <a:pt x="2611" y="978"/>
                    <a:pt x="2615" y="929"/>
                    <a:pt x="2617" y="856"/>
                  </a:cubicBezTo>
                  <a:cubicBezTo>
                    <a:pt x="2620" y="899"/>
                    <a:pt x="2622" y="941"/>
                    <a:pt x="2624" y="941"/>
                  </a:cubicBezTo>
                  <a:cubicBezTo>
                    <a:pt x="2625" y="941"/>
                    <a:pt x="2626" y="935"/>
                    <a:pt x="2627" y="919"/>
                  </a:cubicBezTo>
                  <a:cubicBezTo>
                    <a:pt x="2630" y="919"/>
                    <a:pt x="2630" y="919"/>
                    <a:pt x="2630" y="1035"/>
                  </a:cubicBezTo>
                  <a:cubicBezTo>
                    <a:pt x="2630" y="1075"/>
                    <a:pt x="2630" y="1116"/>
                    <a:pt x="2633" y="1154"/>
                  </a:cubicBezTo>
                  <a:cubicBezTo>
                    <a:pt x="2636" y="1116"/>
                    <a:pt x="2639" y="1075"/>
                    <a:pt x="2636" y="1038"/>
                  </a:cubicBezTo>
                  <a:lnTo>
                    <a:pt x="2642" y="1038"/>
                  </a:lnTo>
                  <a:cubicBezTo>
                    <a:pt x="2642" y="1038"/>
                    <a:pt x="2646" y="1038"/>
                    <a:pt x="2646" y="978"/>
                  </a:cubicBezTo>
                  <a:cubicBezTo>
                    <a:pt x="2646" y="930"/>
                    <a:pt x="2648" y="921"/>
                    <a:pt x="2650" y="921"/>
                  </a:cubicBezTo>
                  <a:cubicBezTo>
                    <a:pt x="2651" y="921"/>
                    <a:pt x="2651" y="921"/>
                    <a:pt x="2652" y="922"/>
                  </a:cubicBezTo>
                  <a:cubicBezTo>
                    <a:pt x="2652" y="938"/>
                    <a:pt x="2652" y="945"/>
                    <a:pt x="2652" y="945"/>
                  </a:cubicBezTo>
                  <a:cubicBezTo>
                    <a:pt x="2653" y="945"/>
                    <a:pt x="2654" y="905"/>
                    <a:pt x="2652" y="862"/>
                  </a:cubicBezTo>
                  <a:cubicBezTo>
                    <a:pt x="2652" y="822"/>
                    <a:pt x="2652" y="784"/>
                    <a:pt x="2655" y="743"/>
                  </a:cubicBezTo>
                  <a:lnTo>
                    <a:pt x="2655" y="627"/>
                  </a:lnTo>
                  <a:cubicBezTo>
                    <a:pt x="2658" y="546"/>
                    <a:pt x="2655" y="468"/>
                    <a:pt x="2649" y="389"/>
                  </a:cubicBezTo>
                  <a:cubicBezTo>
                    <a:pt x="2641" y="353"/>
                    <a:pt x="2635" y="318"/>
                    <a:pt x="2631" y="318"/>
                  </a:cubicBezTo>
                  <a:cubicBezTo>
                    <a:pt x="2628" y="318"/>
                    <a:pt x="2627" y="336"/>
                    <a:pt x="2627" y="386"/>
                  </a:cubicBezTo>
                  <a:cubicBezTo>
                    <a:pt x="2627" y="405"/>
                    <a:pt x="2624" y="424"/>
                    <a:pt x="2621" y="442"/>
                  </a:cubicBezTo>
                  <a:cubicBezTo>
                    <a:pt x="2617" y="424"/>
                    <a:pt x="2614" y="405"/>
                    <a:pt x="2614" y="383"/>
                  </a:cubicBezTo>
                  <a:cubicBezTo>
                    <a:pt x="2614" y="323"/>
                    <a:pt x="2602" y="323"/>
                    <a:pt x="2586" y="320"/>
                  </a:cubicBezTo>
                  <a:cubicBezTo>
                    <a:pt x="2567" y="317"/>
                    <a:pt x="2558" y="317"/>
                    <a:pt x="2555" y="258"/>
                  </a:cubicBezTo>
                  <a:cubicBezTo>
                    <a:pt x="2552" y="198"/>
                    <a:pt x="2548" y="198"/>
                    <a:pt x="2548" y="198"/>
                  </a:cubicBezTo>
                  <a:cubicBezTo>
                    <a:pt x="2548" y="244"/>
                    <a:pt x="2537" y="253"/>
                    <a:pt x="2522" y="253"/>
                  </a:cubicBezTo>
                  <a:cubicBezTo>
                    <a:pt x="2517" y="253"/>
                    <a:pt x="2513" y="252"/>
                    <a:pt x="2508" y="251"/>
                  </a:cubicBezTo>
                  <a:cubicBezTo>
                    <a:pt x="2503" y="251"/>
                    <a:pt x="2498" y="250"/>
                    <a:pt x="2493" y="250"/>
                  </a:cubicBezTo>
                  <a:cubicBezTo>
                    <a:pt x="2477" y="250"/>
                    <a:pt x="2464" y="258"/>
                    <a:pt x="2464" y="305"/>
                  </a:cubicBezTo>
                  <a:lnTo>
                    <a:pt x="2458" y="301"/>
                  </a:lnTo>
                  <a:cubicBezTo>
                    <a:pt x="2458" y="245"/>
                    <a:pt x="2451" y="242"/>
                    <a:pt x="2445" y="242"/>
                  </a:cubicBezTo>
                  <a:cubicBezTo>
                    <a:pt x="2439" y="296"/>
                    <a:pt x="2434" y="298"/>
                    <a:pt x="2433" y="298"/>
                  </a:cubicBezTo>
                  <a:cubicBezTo>
                    <a:pt x="2433" y="298"/>
                    <a:pt x="2432" y="298"/>
                    <a:pt x="2432" y="298"/>
                  </a:cubicBezTo>
                  <a:cubicBezTo>
                    <a:pt x="2432" y="239"/>
                    <a:pt x="2429" y="239"/>
                    <a:pt x="2423" y="239"/>
                  </a:cubicBezTo>
                  <a:cubicBezTo>
                    <a:pt x="2417" y="239"/>
                    <a:pt x="2417" y="239"/>
                    <a:pt x="2414" y="295"/>
                  </a:cubicBezTo>
                  <a:cubicBezTo>
                    <a:pt x="2411" y="295"/>
                    <a:pt x="2392" y="292"/>
                    <a:pt x="2382" y="232"/>
                  </a:cubicBezTo>
                  <a:cubicBezTo>
                    <a:pt x="2381" y="215"/>
                    <a:pt x="2380" y="208"/>
                    <a:pt x="2380" y="208"/>
                  </a:cubicBezTo>
                  <a:cubicBezTo>
                    <a:pt x="2377" y="208"/>
                    <a:pt x="2375" y="249"/>
                    <a:pt x="2373" y="289"/>
                  </a:cubicBezTo>
                  <a:cubicBezTo>
                    <a:pt x="2373" y="330"/>
                    <a:pt x="2370" y="367"/>
                    <a:pt x="2367" y="408"/>
                  </a:cubicBezTo>
                  <a:lnTo>
                    <a:pt x="2367" y="289"/>
                  </a:lnTo>
                  <a:cubicBezTo>
                    <a:pt x="2370" y="229"/>
                    <a:pt x="2370" y="229"/>
                    <a:pt x="2364" y="229"/>
                  </a:cubicBezTo>
                  <a:lnTo>
                    <a:pt x="2357" y="229"/>
                  </a:lnTo>
                  <a:cubicBezTo>
                    <a:pt x="2357" y="276"/>
                    <a:pt x="2348" y="284"/>
                    <a:pt x="2333" y="284"/>
                  </a:cubicBezTo>
                  <a:cubicBezTo>
                    <a:pt x="2329" y="284"/>
                    <a:pt x="2325" y="283"/>
                    <a:pt x="2320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8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70" y="336"/>
                  </a:cubicBezTo>
                  <a:cubicBezTo>
                    <a:pt x="2258" y="220"/>
                    <a:pt x="2253" y="178"/>
                    <a:pt x="2251" y="178"/>
                  </a:cubicBezTo>
                  <a:cubicBezTo>
                    <a:pt x="2249" y="178"/>
                    <a:pt x="2249" y="192"/>
                    <a:pt x="2248" y="214"/>
                  </a:cubicBezTo>
                  <a:cubicBezTo>
                    <a:pt x="2251" y="254"/>
                    <a:pt x="2251" y="292"/>
                    <a:pt x="2251" y="333"/>
                  </a:cubicBezTo>
                  <a:cubicBezTo>
                    <a:pt x="2251" y="391"/>
                    <a:pt x="2250" y="420"/>
                    <a:pt x="2249" y="420"/>
                  </a:cubicBezTo>
                  <a:cubicBezTo>
                    <a:pt x="2248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9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7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8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10" y="195"/>
                  </a:lnTo>
                  <a:cubicBezTo>
                    <a:pt x="2107" y="249"/>
                    <a:pt x="2101" y="251"/>
                    <a:pt x="2098" y="251"/>
                  </a:cubicBezTo>
                  <a:cubicBezTo>
                    <a:pt x="2098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5" y="251"/>
                  </a:cubicBezTo>
                  <a:cubicBezTo>
                    <a:pt x="2087" y="251"/>
                    <a:pt x="2085" y="254"/>
                    <a:pt x="2088" y="308"/>
                  </a:cubicBezTo>
                  <a:cubicBezTo>
                    <a:pt x="2088" y="348"/>
                    <a:pt x="2088" y="389"/>
                    <a:pt x="2085" y="427"/>
                  </a:cubicBezTo>
                  <a:lnTo>
                    <a:pt x="2085" y="367"/>
                  </a:lnTo>
                  <a:cubicBezTo>
                    <a:pt x="2085" y="308"/>
                    <a:pt x="2075" y="308"/>
                    <a:pt x="2063" y="305"/>
                  </a:cubicBezTo>
                  <a:cubicBezTo>
                    <a:pt x="2047" y="305"/>
                    <a:pt x="2041" y="301"/>
                    <a:pt x="2038" y="242"/>
                  </a:cubicBezTo>
                  <a:lnTo>
                    <a:pt x="2034" y="301"/>
                  </a:lnTo>
                  <a:cubicBezTo>
                    <a:pt x="2033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7" y="271"/>
                    <a:pt x="2023" y="255"/>
                    <a:pt x="2018" y="255"/>
                  </a:cubicBezTo>
                  <a:cubicBezTo>
                    <a:pt x="2014" y="255"/>
                    <a:pt x="2009" y="269"/>
                    <a:pt x="2006" y="298"/>
                  </a:cubicBezTo>
                  <a:lnTo>
                    <a:pt x="2000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9" y="207"/>
                    <a:pt x="1986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5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3" y="289"/>
                    <a:pt x="1950" y="289"/>
                    <a:pt x="1947" y="289"/>
                  </a:cubicBezTo>
                  <a:cubicBezTo>
                    <a:pt x="1944" y="289"/>
                    <a:pt x="1940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28" y="367"/>
                    <a:pt x="1931" y="326"/>
                    <a:pt x="1934" y="289"/>
                  </a:cubicBezTo>
                  <a:cubicBezTo>
                    <a:pt x="1937" y="264"/>
                    <a:pt x="1937" y="250"/>
                    <a:pt x="1935" y="250"/>
                  </a:cubicBezTo>
                  <a:lnTo>
                    <a:pt x="1935" y="250"/>
                  </a:lnTo>
                  <a:cubicBezTo>
                    <a:pt x="1933" y="250"/>
                    <a:pt x="1927" y="278"/>
                    <a:pt x="1922" y="345"/>
                  </a:cubicBezTo>
                  <a:cubicBezTo>
                    <a:pt x="1917" y="403"/>
                    <a:pt x="1915" y="432"/>
                    <a:pt x="1914" y="432"/>
                  </a:cubicBezTo>
                  <a:cubicBezTo>
                    <a:pt x="1914" y="432"/>
                    <a:pt x="1915" y="403"/>
                    <a:pt x="1919" y="345"/>
                  </a:cubicBezTo>
                  <a:cubicBezTo>
                    <a:pt x="1921" y="303"/>
                    <a:pt x="1923" y="261"/>
                    <a:pt x="1922" y="261"/>
                  </a:cubicBezTo>
                  <a:lnTo>
                    <a:pt x="1922" y="261"/>
                  </a:lnTo>
                  <a:cubicBezTo>
                    <a:pt x="1921" y="261"/>
                    <a:pt x="1920" y="268"/>
                    <a:pt x="1919" y="286"/>
                  </a:cubicBezTo>
                  <a:cubicBezTo>
                    <a:pt x="1919" y="286"/>
                    <a:pt x="1912" y="286"/>
                    <a:pt x="1912" y="342"/>
                  </a:cubicBezTo>
                  <a:lnTo>
                    <a:pt x="1903" y="342"/>
                  </a:lnTo>
                  <a:cubicBezTo>
                    <a:pt x="1897" y="283"/>
                    <a:pt x="1893" y="283"/>
                    <a:pt x="1890" y="283"/>
                  </a:cubicBezTo>
                  <a:cubicBezTo>
                    <a:pt x="1889" y="310"/>
                    <a:pt x="1888" y="325"/>
                    <a:pt x="1887" y="325"/>
                  </a:cubicBezTo>
                  <a:cubicBezTo>
                    <a:pt x="1886" y="325"/>
                    <a:pt x="1886" y="310"/>
                    <a:pt x="1884" y="279"/>
                  </a:cubicBezTo>
                  <a:cubicBezTo>
                    <a:pt x="1884" y="255"/>
                    <a:pt x="1884" y="240"/>
                    <a:pt x="1883" y="240"/>
                  </a:cubicBezTo>
                  <a:cubicBezTo>
                    <a:pt x="1882" y="240"/>
                    <a:pt x="1881" y="269"/>
                    <a:pt x="1881" y="339"/>
                  </a:cubicBezTo>
                  <a:cubicBezTo>
                    <a:pt x="1879" y="369"/>
                    <a:pt x="1878" y="384"/>
                    <a:pt x="1876" y="384"/>
                  </a:cubicBezTo>
                  <a:cubicBezTo>
                    <a:pt x="1875" y="384"/>
                    <a:pt x="1873" y="369"/>
                    <a:pt x="1872" y="339"/>
                  </a:cubicBezTo>
                  <a:cubicBezTo>
                    <a:pt x="1872" y="269"/>
                    <a:pt x="1870" y="240"/>
                    <a:pt x="1870" y="240"/>
                  </a:cubicBezTo>
                  <a:cubicBezTo>
                    <a:pt x="1869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4" y="273"/>
                    <a:pt x="1806" y="270"/>
                  </a:cubicBezTo>
                  <a:cubicBezTo>
                    <a:pt x="1799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9" y="455"/>
                    <a:pt x="1798" y="420"/>
                    <a:pt x="1796" y="386"/>
                  </a:cubicBezTo>
                  <a:cubicBezTo>
                    <a:pt x="1795" y="297"/>
                    <a:pt x="1792" y="252"/>
                    <a:pt x="1791" y="252"/>
                  </a:cubicBezTo>
                  <a:cubicBezTo>
                    <a:pt x="1789" y="252"/>
                    <a:pt x="1788" y="297"/>
                    <a:pt x="1790" y="386"/>
                  </a:cubicBezTo>
                  <a:cubicBezTo>
                    <a:pt x="1792" y="446"/>
                    <a:pt x="1792" y="475"/>
                    <a:pt x="1792" y="475"/>
                  </a:cubicBezTo>
                  <a:cubicBezTo>
                    <a:pt x="1792" y="475"/>
                    <a:pt x="1790" y="446"/>
                    <a:pt x="1787" y="386"/>
                  </a:cubicBezTo>
                  <a:cubicBezTo>
                    <a:pt x="1785" y="356"/>
                    <a:pt x="1785" y="341"/>
                    <a:pt x="1784" y="341"/>
                  </a:cubicBezTo>
                  <a:cubicBezTo>
                    <a:pt x="1783" y="341"/>
                    <a:pt x="1782" y="355"/>
                    <a:pt x="1781" y="383"/>
                  </a:cubicBezTo>
                  <a:cubicBezTo>
                    <a:pt x="1781" y="413"/>
                    <a:pt x="1780" y="428"/>
                    <a:pt x="1779" y="428"/>
                  </a:cubicBezTo>
                  <a:cubicBezTo>
                    <a:pt x="1778" y="428"/>
                    <a:pt x="1778" y="413"/>
                    <a:pt x="1778" y="383"/>
                  </a:cubicBezTo>
                  <a:cubicBezTo>
                    <a:pt x="1775" y="341"/>
                    <a:pt x="1773" y="299"/>
                    <a:pt x="1772" y="299"/>
                  </a:cubicBezTo>
                  <a:cubicBezTo>
                    <a:pt x="1772" y="299"/>
                    <a:pt x="1771" y="306"/>
                    <a:pt x="1771" y="323"/>
                  </a:cubicBezTo>
                  <a:cubicBezTo>
                    <a:pt x="1771" y="323"/>
                    <a:pt x="1768" y="323"/>
                    <a:pt x="1765" y="264"/>
                  </a:cubicBezTo>
                  <a:cubicBezTo>
                    <a:pt x="1764" y="246"/>
                    <a:pt x="1763" y="239"/>
                    <a:pt x="1762" y="239"/>
                  </a:cubicBezTo>
                  <a:cubicBezTo>
                    <a:pt x="1760" y="239"/>
                    <a:pt x="1758" y="280"/>
                    <a:pt x="1756" y="320"/>
                  </a:cubicBezTo>
                  <a:cubicBezTo>
                    <a:pt x="1751" y="380"/>
                    <a:pt x="1748" y="410"/>
                    <a:pt x="1746" y="410"/>
                  </a:cubicBezTo>
                  <a:cubicBezTo>
                    <a:pt x="1745" y="410"/>
                    <a:pt x="1745" y="380"/>
                    <a:pt x="1746" y="320"/>
                  </a:cubicBezTo>
                  <a:cubicBezTo>
                    <a:pt x="1747" y="275"/>
                    <a:pt x="1746" y="255"/>
                    <a:pt x="1743" y="255"/>
                  </a:cubicBezTo>
                  <a:cubicBezTo>
                    <a:pt x="1739" y="255"/>
                    <a:pt x="1732" y="305"/>
                    <a:pt x="1731" y="377"/>
                  </a:cubicBezTo>
                  <a:cubicBezTo>
                    <a:pt x="1729" y="446"/>
                    <a:pt x="1728" y="475"/>
                    <a:pt x="1728" y="475"/>
                  </a:cubicBezTo>
                  <a:cubicBezTo>
                    <a:pt x="1727" y="475"/>
                    <a:pt x="1727" y="461"/>
                    <a:pt x="1727" y="436"/>
                  </a:cubicBezTo>
                  <a:cubicBezTo>
                    <a:pt x="1727" y="377"/>
                    <a:pt x="1724" y="377"/>
                    <a:pt x="1724" y="377"/>
                  </a:cubicBezTo>
                  <a:cubicBezTo>
                    <a:pt x="1721" y="377"/>
                    <a:pt x="1718" y="377"/>
                    <a:pt x="1718" y="317"/>
                  </a:cubicBezTo>
                  <a:cubicBezTo>
                    <a:pt x="1718" y="317"/>
                    <a:pt x="1715" y="317"/>
                    <a:pt x="1709" y="373"/>
                  </a:cubicBezTo>
                  <a:cubicBezTo>
                    <a:pt x="1706" y="418"/>
                    <a:pt x="1703" y="437"/>
                    <a:pt x="1701" y="437"/>
                  </a:cubicBezTo>
                  <a:cubicBezTo>
                    <a:pt x="1696" y="437"/>
                    <a:pt x="1692" y="385"/>
                    <a:pt x="1690" y="311"/>
                  </a:cubicBezTo>
                  <a:lnTo>
                    <a:pt x="1684" y="370"/>
                  </a:lnTo>
                  <a:cubicBezTo>
                    <a:pt x="1682" y="444"/>
                    <a:pt x="1680" y="493"/>
                    <a:pt x="1678" y="493"/>
                  </a:cubicBezTo>
                  <a:cubicBezTo>
                    <a:pt x="1678" y="493"/>
                    <a:pt x="1677" y="474"/>
                    <a:pt x="1677" y="430"/>
                  </a:cubicBezTo>
                  <a:lnTo>
                    <a:pt x="1677" y="370"/>
                  </a:lnTo>
                  <a:cubicBezTo>
                    <a:pt x="1676" y="414"/>
                    <a:pt x="1674" y="433"/>
                    <a:pt x="1671" y="433"/>
                  </a:cubicBezTo>
                  <a:cubicBezTo>
                    <a:pt x="1666" y="433"/>
                    <a:pt x="1662" y="382"/>
                    <a:pt x="1662" y="308"/>
                  </a:cubicBezTo>
                  <a:cubicBezTo>
                    <a:pt x="1662" y="248"/>
                    <a:pt x="1662" y="248"/>
                    <a:pt x="1658" y="248"/>
                  </a:cubicBezTo>
                  <a:lnTo>
                    <a:pt x="1658" y="308"/>
                  </a:lnTo>
                  <a:cubicBezTo>
                    <a:pt x="1662" y="348"/>
                    <a:pt x="1658" y="386"/>
                    <a:pt x="1655" y="427"/>
                  </a:cubicBezTo>
                  <a:cubicBezTo>
                    <a:pt x="1652" y="424"/>
                    <a:pt x="1649" y="424"/>
                    <a:pt x="1649" y="364"/>
                  </a:cubicBezTo>
                  <a:cubicBezTo>
                    <a:pt x="1647" y="324"/>
                    <a:pt x="1645" y="282"/>
                    <a:pt x="1643" y="282"/>
                  </a:cubicBezTo>
                  <a:cubicBezTo>
                    <a:pt x="1643" y="282"/>
                    <a:pt x="1643" y="288"/>
                    <a:pt x="1643" y="305"/>
                  </a:cubicBezTo>
                  <a:cubicBezTo>
                    <a:pt x="1643" y="305"/>
                    <a:pt x="1640" y="305"/>
                    <a:pt x="1636" y="245"/>
                  </a:cubicBezTo>
                  <a:lnTo>
                    <a:pt x="1624" y="245"/>
                  </a:lnTo>
                  <a:cubicBezTo>
                    <a:pt x="1622" y="273"/>
                    <a:pt x="1620" y="287"/>
                    <a:pt x="1618" y="287"/>
                  </a:cubicBezTo>
                  <a:cubicBezTo>
                    <a:pt x="1616" y="287"/>
                    <a:pt x="1615" y="272"/>
                    <a:pt x="1615" y="242"/>
                  </a:cubicBezTo>
                  <a:cubicBezTo>
                    <a:pt x="1615" y="242"/>
                    <a:pt x="1608" y="242"/>
                    <a:pt x="1605" y="301"/>
                  </a:cubicBezTo>
                  <a:cubicBezTo>
                    <a:pt x="1599" y="298"/>
                    <a:pt x="1596" y="298"/>
                    <a:pt x="1596" y="239"/>
                  </a:cubicBezTo>
                  <a:cubicBezTo>
                    <a:pt x="1596" y="211"/>
                    <a:pt x="1596" y="196"/>
                    <a:pt x="1595" y="196"/>
                  </a:cubicBezTo>
                  <a:cubicBezTo>
                    <a:pt x="1595" y="196"/>
                    <a:pt x="1594" y="211"/>
                    <a:pt x="1593" y="239"/>
                  </a:cubicBezTo>
                  <a:cubicBezTo>
                    <a:pt x="1593" y="298"/>
                    <a:pt x="1589" y="298"/>
                    <a:pt x="1586" y="298"/>
                  </a:cubicBezTo>
                  <a:lnTo>
                    <a:pt x="1580" y="298"/>
                  </a:lnTo>
                  <a:cubicBezTo>
                    <a:pt x="1580" y="355"/>
                    <a:pt x="1580" y="355"/>
                    <a:pt x="1577" y="355"/>
                  </a:cubicBezTo>
                  <a:cubicBezTo>
                    <a:pt x="1574" y="355"/>
                    <a:pt x="1564" y="295"/>
                    <a:pt x="1561" y="295"/>
                  </a:cubicBezTo>
                  <a:cubicBezTo>
                    <a:pt x="1560" y="295"/>
                    <a:pt x="1558" y="294"/>
                    <a:pt x="1557" y="294"/>
                  </a:cubicBezTo>
                  <a:cubicBezTo>
                    <a:pt x="1552" y="294"/>
                    <a:pt x="1552" y="303"/>
                    <a:pt x="1555" y="352"/>
                  </a:cubicBezTo>
                  <a:cubicBezTo>
                    <a:pt x="1557" y="352"/>
                    <a:pt x="1558" y="378"/>
                    <a:pt x="1556" y="378"/>
                  </a:cubicBezTo>
                  <a:cubicBezTo>
                    <a:pt x="1555" y="378"/>
                    <a:pt x="1554" y="371"/>
                    <a:pt x="1552" y="352"/>
                  </a:cubicBezTo>
                  <a:cubicBezTo>
                    <a:pt x="1549" y="352"/>
                    <a:pt x="1539" y="292"/>
                    <a:pt x="1530" y="289"/>
                  </a:cubicBezTo>
                  <a:cubicBezTo>
                    <a:pt x="1517" y="289"/>
                    <a:pt x="1517" y="289"/>
                    <a:pt x="1517" y="348"/>
                  </a:cubicBezTo>
                  <a:cubicBezTo>
                    <a:pt x="1519" y="406"/>
                    <a:pt x="1519" y="435"/>
                    <a:pt x="1518" y="435"/>
                  </a:cubicBezTo>
                  <a:cubicBezTo>
                    <a:pt x="1517" y="435"/>
                    <a:pt x="1516" y="405"/>
                    <a:pt x="1514" y="345"/>
                  </a:cubicBezTo>
                  <a:cubicBezTo>
                    <a:pt x="1511" y="276"/>
                    <a:pt x="1508" y="247"/>
                    <a:pt x="1506" y="247"/>
                  </a:cubicBezTo>
                  <a:cubicBezTo>
                    <a:pt x="1505" y="247"/>
                    <a:pt x="1505" y="261"/>
                    <a:pt x="1505" y="286"/>
                  </a:cubicBezTo>
                  <a:cubicBezTo>
                    <a:pt x="1502" y="345"/>
                    <a:pt x="1502" y="345"/>
                    <a:pt x="1499" y="345"/>
                  </a:cubicBezTo>
                  <a:cubicBezTo>
                    <a:pt x="1499" y="315"/>
                    <a:pt x="1498" y="300"/>
                    <a:pt x="1496" y="300"/>
                  </a:cubicBezTo>
                  <a:cubicBezTo>
                    <a:pt x="1495" y="300"/>
                    <a:pt x="1492" y="314"/>
                    <a:pt x="1489" y="342"/>
                  </a:cubicBezTo>
                  <a:cubicBezTo>
                    <a:pt x="1486" y="342"/>
                    <a:pt x="1486" y="342"/>
                    <a:pt x="1486" y="283"/>
                  </a:cubicBezTo>
                  <a:lnTo>
                    <a:pt x="1480" y="283"/>
                  </a:lnTo>
                  <a:cubicBezTo>
                    <a:pt x="1477" y="331"/>
                    <a:pt x="1472" y="349"/>
                    <a:pt x="1467" y="349"/>
                  </a:cubicBezTo>
                  <a:cubicBezTo>
                    <a:pt x="1461" y="349"/>
                    <a:pt x="1453" y="314"/>
                    <a:pt x="1452" y="279"/>
                  </a:cubicBezTo>
                  <a:cubicBezTo>
                    <a:pt x="1452" y="279"/>
                    <a:pt x="1448" y="279"/>
                    <a:pt x="1445" y="336"/>
                  </a:cubicBezTo>
                  <a:cubicBezTo>
                    <a:pt x="1444" y="395"/>
                    <a:pt x="1442" y="425"/>
                    <a:pt x="1441" y="425"/>
                  </a:cubicBezTo>
                  <a:cubicBezTo>
                    <a:pt x="1440" y="425"/>
                    <a:pt x="1439" y="395"/>
                    <a:pt x="1439" y="336"/>
                  </a:cubicBezTo>
                  <a:cubicBezTo>
                    <a:pt x="1439" y="276"/>
                    <a:pt x="1439" y="247"/>
                    <a:pt x="1439" y="247"/>
                  </a:cubicBezTo>
                  <a:cubicBezTo>
                    <a:pt x="1438" y="247"/>
                    <a:pt x="1437" y="276"/>
                    <a:pt x="1436" y="336"/>
                  </a:cubicBezTo>
                  <a:cubicBezTo>
                    <a:pt x="1435" y="360"/>
                    <a:pt x="1431" y="374"/>
                    <a:pt x="1428" y="374"/>
                  </a:cubicBezTo>
                  <a:cubicBezTo>
                    <a:pt x="1423" y="374"/>
                    <a:pt x="1418" y="344"/>
                    <a:pt x="1420" y="273"/>
                  </a:cubicBezTo>
                  <a:lnTo>
                    <a:pt x="1420" y="157"/>
                  </a:lnTo>
                  <a:cubicBezTo>
                    <a:pt x="1417" y="214"/>
                    <a:pt x="1414" y="214"/>
                    <a:pt x="1414" y="214"/>
                  </a:cubicBezTo>
                  <a:cubicBezTo>
                    <a:pt x="1414" y="273"/>
                    <a:pt x="1411" y="273"/>
                    <a:pt x="1401" y="273"/>
                  </a:cubicBezTo>
                  <a:cubicBezTo>
                    <a:pt x="1401" y="273"/>
                    <a:pt x="1401" y="273"/>
                    <a:pt x="1401" y="273"/>
                  </a:cubicBezTo>
                  <a:cubicBezTo>
                    <a:pt x="1395" y="273"/>
                    <a:pt x="1383" y="327"/>
                    <a:pt x="1377" y="327"/>
                  </a:cubicBezTo>
                  <a:cubicBezTo>
                    <a:pt x="1377" y="327"/>
                    <a:pt x="1377" y="327"/>
                    <a:pt x="1376" y="326"/>
                  </a:cubicBezTo>
                  <a:cubicBezTo>
                    <a:pt x="1370" y="326"/>
                    <a:pt x="1361" y="326"/>
                    <a:pt x="1358" y="267"/>
                  </a:cubicBezTo>
                  <a:cubicBezTo>
                    <a:pt x="1357" y="266"/>
                    <a:pt x="1356" y="266"/>
                    <a:pt x="1356" y="266"/>
                  </a:cubicBezTo>
                  <a:cubicBezTo>
                    <a:pt x="1353" y="266"/>
                    <a:pt x="1350" y="275"/>
                    <a:pt x="1345" y="323"/>
                  </a:cubicBezTo>
                  <a:cubicBezTo>
                    <a:pt x="1344" y="352"/>
                    <a:pt x="1341" y="366"/>
                    <a:pt x="1339" y="366"/>
                  </a:cubicBezTo>
                  <a:cubicBezTo>
                    <a:pt x="1337" y="366"/>
                    <a:pt x="1336" y="351"/>
                    <a:pt x="1336" y="320"/>
                  </a:cubicBezTo>
                  <a:lnTo>
                    <a:pt x="1333" y="320"/>
                  </a:lnTo>
                  <a:cubicBezTo>
                    <a:pt x="1326" y="380"/>
                    <a:pt x="1323" y="380"/>
                    <a:pt x="1323" y="380"/>
                  </a:cubicBezTo>
                  <a:cubicBezTo>
                    <a:pt x="1323" y="338"/>
                    <a:pt x="1322" y="296"/>
                    <a:pt x="1320" y="296"/>
                  </a:cubicBezTo>
                  <a:cubicBezTo>
                    <a:pt x="1319" y="296"/>
                    <a:pt x="1318" y="303"/>
                    <a:pt x="1317" y="320"/>
                  </a:cubicBezTo>
                  <a:cubicBezTo>
                    <a:pt x="1317" y="377"/>
                    <a:pt x="1314" y="377"/>
                    <a:pt x="1307" y="377"/>
                  </a:cubicBezTo>
                  <a:cubicBezTo>
                    <a:pt x="1304" y="343"/>
                    <a:pt x="1270" y="323"/>
                    <a:pt x="1242" y="323"/>
                  </a:cubicBezTo>
                  <a:cubicBezTo>
                    <a:pt x="1220" y="323"/>
                    <a:pt x="1201" y="335"/>
                    <a:pt x="1201" y="361"/>
                  </a:cubicBezTo>
                  <a:lnTo>
                    <a:pt x="1191" y="361"/>
                  </a:lnTo>
                  <a:lnTo>
                    <a:pt x="1182" y="358"/>
                  </a:lnTo>
                  <a:cubicBezTo>
                    <a:pt x="1182" y="308"/>
                    <a:pt x="1179" y="290"/>
                    <a:pt x="1175" y="290"/>
                  </a:cubicBezTo>
                  <a:cubicBezTo>
                    <a:pt x="1170" y="290"/>
                    <a:pt x="1162" y="322"/>
                    <a:pt x="1157" y="355"/>
                  </a:cubicBezTo>
                  <a:cubicBezTo>
                    <a:pt x="1154" y="414"/>
                    <a:pt x="1151" y="414"/>
                    <a:pt x="1148" y="414"/>
                  </a:cubicBezTo>
                  <a:cubicBezTo>
                    <a:pt x="1148" y="343"/>
                    <a:pt x="1144" y="314"/>
                    <a:pt x="1140" y="314"/>
                  </a:cubicBezTo>
                  <a:cubicBezTo>
                    <a:pt x="1138" y="314"/>
                    <a:pt x="1134" y="327"/>
                    <a:pt x="1132" y="352"/>
                  </a:cubicBezTo>
                  <a:cubicBezTo>
                    <a:pt x="1130" y="411"/>
                    <a:pt x="1129" y="440"/>
                    <a:pt x="1128" y="440"/>
                  </a:cubicBezTo>
                  <a:cubicBezTo>
                    <a:pt x="1126" y="440"/>
                    <a:pt x="1126" y="410"/>
                    <a:pt x="1126" y="352"/>
                  </a:cubicBezTo>
                  <a:cubicBezTo>
                    <a:pt x="1126" y="298"/>
                    <a:pt x="1124" y="268"/>
                    <a:pt x="1122" y="268"/>
                  </a:cubicBezTo>
                  <a:cubicBezTo>
                    <a:pt x="1120" y="268"/>
                    <a:pt x="1117" y="312"/>
                    <a:pt x="1113" y="408"/>
                  </a:cubicBezTo>
                  <a:cubicBezTo>
                    <a:pt x="1112" y="438"/>
                    <a:pt x="1111" y="453"/>
                    <a:pt x="1110" y="453"/>
                  </a:cubicBezTo>
                  <a:cubicBezTo>
                    <a:pt x="1109" y="453"/>
                    <a:pt x="1108" y="438"/>
                    <a:pt x="1107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1" y="324"/>
                    <a:pt x="1101" y="348"/>
                  </a:cubicBezTo>
                  <a:cubicBezTo>
                    <a:pt x="1099" y="406"/>
                    <a:pt x="1097" y="435"/>
                    <a:pt x="1096" y="435"/>
                  </a:cubicBezTo>
                  <a:cubicBezTo>
                    <a:pt x="1094" y="435"/>
                    <a:pt x="1093" y="405"/>
                    <a:pt x="1091" y="345"/>
                  </a:cubicBezTo>
                  <a:cubicBezTo>
                    <a:pt x="1088" y="286"/>
                    <a:pt x="1087" y="256"/>
                    <a:pt x="1085" y="256"/>
                  </a:cubicBezTo>
                  <a:cubicBezTo>
                    <a:pt x="1084" y="256"/>
                    <a:pt x="1083" y="286"/>
                    <a:pt x="1082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9" y="432"/>
                    <a:pt x="1065" y="402"/>
                    <a:pt x="1063" y="342"/>
                  </a:cubicBezTo>
                  <a:cubicBezTo>
                    <a:pt x="1061" y="342"/>
                    <a:pt x="1059" y="316"/>
                    <a:pt x="1058" y="316"/>
                  </a:cubicBezTo>
                  <a:cubicBezTo>
                    <a:pt x="1057" y="316"/>
                    <a:pt x="1057" y="322"/>
                    <a:pt x="1057" y="342"/>
                  </a:cubicBezTo>
                  <a:lnTo>
                    <a:pt x="1054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2" y="272"/>
                    <a:pt x="987" y="272"/>
                  </a:cubicBezTo>
                  <a:cubicBezTo>
                    <a:pt x="967" y="272"/>
                    <a:pt x="963" y="281"/>
                    <a:pt x="966" y="330"/>
                  </a:cubicBezTo>
                  <a:cubicBezTo>
                    <a:pt x="967" y="387"/>
                    <a:pt x="967" y="416"/>
                    <a:pt x="965" y="416"/>
                  </a:cubicBezTo>
                  <a:cubicBezTo>
                    <a:pt x="964" y="416"/>
                    <a:pt x="961" y="386"/>
                    <a:pt x="960" y="326"/>
                  </a:cubicBezTo>
                  <a:cubicBezTo>
                    <a:pt x="956" y="326"/>
                    <a:pt x="950" y="267"/>
                    <a:pt x="944" y="267"/>
                  </a:cubicBezTo>
                  <a:cubicBezTo>
                    <a:pt x="938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5" y="272"/>
                    <a:pt x="917" y="300"/>
                    <a:pt x="909" y="300"/>
                  </a:cubicBezTo>
                  <a:cubicBezTo>
                    <a:pt x="904" y="300"/>
                    <a:pt x="898" y="284"/>
                    <a:pt x="894" y="258"/>
                  </a:cubicBezTo>
                  <a:cubicBezTo>
                    <a:pt x="888" y="258"/>
                    <a:pt x="884" y="258"/>
                    <a:pt x="878" y="317"/>
                  </a:cubicBezTo>
                  <a:cubicBezTo>
                    <a:pt x="875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9" y="314"/>
                  </a:cubicBezTo>
                  <a:cubicBezTo>
                    <a:pt x="869" y="279"/>
                    <a:pt x="862" y="245"/>
                    <a:pt x="857" y="245"/>
                  </a:cubicBezTo>
                  <a:cubicBezTo>
                    <a:pt x="853" y="245"/>
                    <a:pt x="850" y="262"/>
                    <a:pt x="850" y="311"/>
                  </a:cubicBezTo>
                  <a:lnTo>
                    <a:pt x="847" y="251"/>
                  </a:lnTo>
                  <a:cubicBezTo>
                    <a:pt x="846" y="234"/>
                    <a:pt x="845" y="227"/>
                    <a:pt x="844" y="227"/>
                  </a:cubicBezTo>
                  <a:cubicBezTo>
                    <a:pt x="842" y="227"/>
                    <a:pt x="841" y="269"/>
                    <a:pt x="841" y="311"/>
                  </a:cubicBezTo>
                  <a:cubicBezTo>
                    <a:pt x="841" y="364"/>
                    <a:pt x="840" y="393"/>
                    <a:pt x="839" y="393"/>
                  </a:cubicBezTo>
                  <a:cubicBezTo>
                    <a:pt x="838" y="393"/>
                    <a:pt x="836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2" y="153"/>
                    <a:pt x="831" y="167"/>
                    <a:pt x="831" y="192"/>
                  </a:cubicBezTo>
                  <a:cubicBezTo>
                    <a:pt x="829" y="233"/>
                    <a:pt x="827" y="273"/>
                    <a:pt x="825" y="273"/>
                  </a:cubicBezTo>
                  <a:cubicBezTo>
                    <a:pt x="824" y="273"/>
                    <a:pt x="823" y="266"/>
                    <a:pt x="822" y="248"/>
                  </a:cubicBezTo>
                  <a:cubicBezTo>
                    <a:pt x="819" y="248"/>
                    <a:pt x="815" y="248"/>
                    <a:pt x="815" y="367"/>
                  </a:cubicBezTo>
                  <a:cubicBezTo>
                    <a:pt x="815" y="421"/>
                    <a:pt x="813" y="424"/>
                    <a:pt x="810" y="424"/>
                  </a:cubicBezTo>
                  <a:cubicBezTo>
                    <a:pt x="810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800" y="267"/>
                    <a:pt x="797" y="226"/>
                    <a:pt x="797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4" y="1499"/>
                  </a:moveTo>
                  <a:cubicBezTo>
                    <a:pt x="54" y="1499"/>
                    <a:pt x="51" y="1558"/>
                    <a:pt x="51" y="1618"/>
                  </a:cubicBezTo>
                  <a:lnTo>
                    <a:pt x="54" y="1618"/>
                  </a:lnTo>
                  <a:cubicBezTo>
                    <a:pt x="57" y="1580"/>
                    <a:pt x="57" y="1539"/>
                    <a:pt x="57" y="1502"/>
                  </a:cubicBezTo>
                  <a:lnTo>
                    <a:pt x="54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1" y="2108"/>
                    <a:pt x="742" y="2108"/>
                  </a:cubicBezTo>
                  <a:cubicBezTo>
                    <a:pt x="743" y="2108"/>
                    <a:pt x="745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1" name="Google Shape;12731;p53">
              <a:extLst>
                <a:ext uri="{FF2B5EF4-FFF2-40B4-BE49-F238E27FC236}">
                  <a16:creationId xmlns:a16="http://schemas.microsoft.com/office/drawing/2014/main" id="{E6E965C2-B5C5-9034-824C-42687685D5E9}"/>
                </a:ext>
              </a:extLst>
            </p:cNvPr>
            <p:cNvSpPr/>
            <p:nvPr/>
          </p:nvSpPr>
          <p:spPr>
            <a:xfrm>
              <a:off x="3774349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0" y="1"/>
                  </a:moveTo>
                  <a:cubicBezTo>
                    <a:pt x="733" y="1"/>
                    <a:pt x="733" y="1"/>
                    <a:pt x="737" y="60"/>
                  </a:cubicBezTo>
                  <a:lnTo>
                    <a:pt x="743" y="60"/>
                  </a:lnTo>
                  <a:cubicBezTo>
                    <a:pt x="743" y="4"/>
                    <a:pt x="743" y="4"/>
                    <a:pt x="740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8" y="336"/>
                  </a:moveTo>
                  <a:cubicBezTo>
                    <a:pt x="1862" y="377"/>
                    <a:pt x="1858" y="414"/>
                    <a:pt x="1855" y="455"/>
                  </a:cubicBezTo>
                  <a:lnTo>
                    <a:pt x="1852" y="395"/>
                  </a:lnTo>
                  <a:lnTo>
                    <a:pt x="1855" y="336"/>
                  </a:lnTo>
                  <a:close/>
                  <a:moveTo>
                    <a:pt x="1172" y="358"/>
                  </a:moveTo>
                  <a:cubicBezTo>
                    <a:pt x="1172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2" y="500"/>
                    <a:pt x="742" y="500"/>
                  </a:cubicBezTo>
                  <a:cubicBezTo>
                    <a:pt x="741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0" y="408"/>
                  </a:moveTo>
                  <a:cubicBezTo>
                    <a:pt x="680" y="468"/>
                    <a:pt x="683" y="527"/>
                    <a:pt x="683" y="527"/>
                  </a:cubicBezTo>
                  <a:cubicBezTo>
                    <a:pt x="686" y="505"/>
                    <a:pt x="686" y="486"/>
                    <a:pt x="686" y="468"/>
                  </a:cubicBezTo>
                  <a:cubicBezTo>
                    <a:pt x="686" y="446"/>
                    <a:pt x="686" y="427"/>
                    <a:pt x="683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0" y="543"/>
                    <a:pt x="2200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49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6" y="398"/>
                  </a:moveTo>
                  <a:cubicBezTo>
                    <a:pt x="2638" y="398"/>
                    <a:pt x="2637" y="482"/>
                    <a:pt x="2633" y="565"/>
                  </a:cubicBezTo>
                  <a:cubicBezTo>
                    <a:pt x="2631" y="624"/>
                    <a:pt x="2630" y="654"/>
                    <a:pt x="2630" y="654"/>
                  </a:cubicBezTo>
                  <a:cubicBezTo>
                    <a:pt x="2629" y="654"/>
                    <a:pt x="2629" y="624"/>
                    <a:pt x="2629" y="565"/>
                  </a:cubicBezTo>
                  <a:cubicBezTo>
                    <a:pt x="2629" y="524"/>
                    <a:pt x="2629" y="486"/>
                    <a:pt x="2633" y="446"/>
                  </a:cubicBezTo>
                  <a:cubicBezTo>
                    <a:pt x="2634" y="412"/>
                    <a:pt x="2636" y="398"/>
                    <a:pt x="2636" y="398"/>
                  </a:cubicBezTo>
                  <a:close/>
                  <a:moveTo>
                    <a:pt x="429" y="549"/>
                  </a:moveTo>
                  <a:lnTo>
                    <a:pt x="429" y="609"/>
                  </a:lnTo>
                  <a:lnTo>
                    <a:pt x="423" y="665"/>
                  </a:lnTo>
                  <a:lnTo>
                    <a:pt x="423" y="605"/>
                  </a:lnTo>
                  <a:cubicBezTo>
                    <a:pt x="423" y="549"/>
                    <a:pt x="426" y="549"/>
                    <a:pt x="429" y="549"/>
                  </a:cubicBezTo>
                  <a:close/>
                  <a:moveTo>
                    <a:pt x="513" y="463"/>
                  </a:moveTo>
                  <a:cubicBezTo>
                    <a:pt x="514" y="463"/>
                    <a:pt x="513" y="492"/>
                    <a:pt x="511" y="562"/>
                  </a:cubicBezTo>
                  <a:cubicBezTo>
                    <a:pt x="508" y="618"/>
                    <a:pt x="505" y="677"/>
                    <a:pt x="505" y="677"/>
                  </a:cubicBezTo>
                  <a:cubicBezTo>
                    <a:pt x="505" y="677"/>
                    <a:pt x="508" y="618"/>
                    <a:pt x="511" y="502"/>
                  </a:cubicBezTo>
                  <a:lnTo>
                    <a:pt x="508" y="502"/>
                  </a:lnTo>
                  <a:cubicBezTo>
                    <a:pt x="510" y="477"/>
                    <a:pt x="512" y="463"/>
                    <a:pt x="513" y="463"/>
                  </a:cubicBezTo>
                  <a:close/>
                  <a:moveTo>
                    <a:pt x="623" y="554"/>
                  </a:moveTo>
                  <a:cubicBezTo>
                    <a:pt x="625" y="554"/>
                    <a:pt x="626" y="608"/>
                    <a:pt x="624" y="693"/>
                  </a:cubicBezTo>
                  <a:lnTo>
                    <a:pt x="617" y="693"/>
                  </a:lnTo>
                  <a:cubicBezTo>
                    <a:pt x="617" y="656"/>
                    <a:pt x="617" y="615"/>
                    <a:pt x="621" y="577"/>
                  </a:cubicBezTo>
                  <a:cubicBezTo>
                    <a:pt x="621" y="561"/>
                    <a:pt x="622" y="554"/>
                    <a:pt x="623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207" y="459"/>
                  </a:moveTo>
                  <a:cubicBezTo>
                    <a:pt x="209" y="479"/>
                    <a:pt x="212" y="499"/>
                    <a:pt x="216" y="518"/>
                  </a:cubicBezTo>
                  <a:lnTo>
                    <a:pt x="226" y="521"/>
                  </a:lnTo>
                  <a:lnTo>
                    <a:pt x="216" y="577"/>
                  </a:lnTo>
                  <a:cubicBezTo>
                    <a:pt x="207" y="615"/>
                    <a:pt x="204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8"/>
                    <a:pt x="207" y="518"/>
                    <a:pt x="207" y="459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4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2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3" y="706"/>
                    <a:pt x="840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2093" y="640"/>
                  </a:moveTo>
                  <a:cubicBezTo>
                    <a:pt x="2093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0" y="784"/>
                  </a:cubicBezTo>
                  <a:cubicBezTo>
                    <a:pt x="2090" y="784"/>
                    <a:pt x="2089" y="809"/>
                    <a:pt x="2088" y="809"/>
                  </a:cubicBezTo>
                  <a:cubicBezTo>
                    <a:pt x="2088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89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0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9" y="723"/>
                    <a:pt x="1880" y="709"/>
                    <a:pt x="1882" y="709"/>
                  </a:cubicBezTo>
                  <a:close/>
                  <a:moveTo>
                    <a:pt x="1902" y="756"/>
                  </a:moveTo>
                  <a:cubicBezTo>
                    <a:pt x="1905" y="756"/>
                    <a:pt x="1905" y="756"/>
                    <a:pt x="1905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61" y="746"/>
                    <a:pt x="1561" y="787"/>
                    <a:pt x="1554" y="825"/>
                  </a:cubicBezTo>
                  <a:lnTo>
                    <a:pt x="1551" y="825"/>
                  </a:lnTo>
                  <a:cubicBezTo>
                    <a:pt x="1551" y="765"/>
                    <a:pt x="1554" y="709"/>
                    <a:pt x="1554" y="709"/>
                  </a:cubicBezTo>
                  <a:close/>
                  <a:moveTo>
                    <a:pt x="1213" y="718"/>
                  </a:moveTo>
                  <a:cubicBezTo>
                    <a:pt x="1213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5" y="620"/>
                  </a:moveTo>
                  <a:cubicBezTo>
                    <a:pt x="96" y="620"/>
                    <a:pt x="96" y="621"/>
                    <a:pt x="97" y="621"/>
                  </a:cubicBezTo>
                  <a:cubicBezTo>
                    <a:pt x="100" y="621"/>
                    <a:pt x="104" y="621"/>
                    <a:pt x="104" y="681"/>
                  </a:cubicBezTo>
                  <a:lnTo>
                    <a:pt x="100" y="681"/>
                  </a:lnTo>
                  <a:cubicBezTo>
                    <a:pt x="100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0" y="740"/>
                  </a:cubicBezTo>
                  <a:lnTo>
                    <a:pt x="100" y="856"/>
                  </a:lnTo>
                  <a:cubicBezTo>
                    <a:pt x="94" y="818"/>
                    <a:pt x="91" y="778"/>
                    <a:pt x="94" y="737"/>
                  </a:cubicBezTo>
                  <a:cubicBezTo>
                    <a:pt x="91" y="635"/>
                    <a:pt x="91" y="620"/>
                    <a:pt x="95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4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5" y="771"/>
                    <a:pt x="755" y="771"/>
                    <a:pt x="762" y="771"/>
                  </a:cubicBezTo>
                  <a:close/>
                  <a:moveTo>
                    <a:pt x="536" y="740"/>
                  </a:moveTo>
                  <a:cubicBezTo>
                    <a:pt x="539" y="781"/>
                    <a:pt x="539" y="818"/>
                    <a:pt x="533" y="859"/>
                  </a:cubicBezTo>
                  <a:lnTo>
                    <a:pt x="530" y="859"/>
                  </a:lnTo>
                  <a:cubicBezTo>
                    <a:pt x="530" y="800"/>
                    <a:pt x="533" y="740"/>
                    <a:pt x="533" y="740"/>
                  </a:cubicBezTo>
                  <a:close/>
                  <a:moveTo>
                    <a:pt x="1429" y="750"/>
                  </a:moveTo>
                  <a:cubicBezTo>
                    <a:pt x="1432" y="752"/>
                    <a:pt x="1432" y="761"/>
                    <a:pt x="1432" y="809"/>
                  </a:cubicBezTo>
                  <a:cubicBezTo>
                    <a:pt x="1432" y="863"/>
                    <a:pt x="1427" y="866"/>
                    <a:pt x="1424" y="866"/>
                  </a:cubicBezTo>
                  <a:cubicBezTo>
                    <a:pt x="1423" y="866"/>
                    <a:pt x="1423" y="866"/>
                    <a:pt x="1423" y="866"/>
                  </a:cubicBezTo>
                  <a:cubicBezTo>
                    <a:pt x="1420" y="828"/>
                    <a:pt x="1423" y="788"/>
                    <a:pt x="1429" y="750"/>
                  </a:cubicBezTo>
                  <a:close/>
                  <a:moveTo>
                    <a:pt x="1926" y="852"/>
                  </a:moveTo>
                  <a:cubicBezTo>
                    <a:pt x="1926" y="852"/>
                    <a:pt x="1925" y="858"/>
                    <a:pt x="1924" y="878"/>
                  </a:cubicBezTo>
                  <a:cubicBezTo>
                    <a:pt x="1926" y="878"/>
                    <a:pt x="1927" y="852"/>
                    <a:pt x="1926" y="852"/>
                  </a:cubicBezTo>
                  <a:close/>
                  <a:moveTo>
                    <a:pt x="702" y="765"/>
                  </a:moveTo>
                  <a:cubicBezTo>
                    <a:pt x="705" y="765"/>
                    <a:pt x="708" y="765"/>
                    <a:pt x="708" y="825"/>
                  </a:cubicBezTo>
                  <a:cubicBezTo>
                    <a:pt x="708" y="844"/>
                    <a:pt x="708" y="862"/>
                    <a:pt x="705" y="884"/>
                  </a:cubicBezTo>
                  <a:cubicBezTo>
                    <a:pt x="702" y="862"/>
                    <a:pt x="699" y="844"/>
                    <a:pt x="699" y="822"/>
                  </a:cubicBez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1" y="645"/>
                  </a:moveTo>
                  <a:cubicBezTo>
                    <a:pt x="442" y="645"/>
                    <a:pt x="442" y="674"/>
                    <a:pt x="442" y="728"/>
                  </a:cubicBezTo>
                  <a:cubicBezTo>
                    <a:pt x="445" y="787"/>
                    <a:pt x="442" y="847"/>
                    <a:pt x="436" y="903"/>
                  </a:cubicBezTo>
                  <a:lnTo>
                    <a:pt x="429" y="903"/>
                  </a:lnTo>
                  <a:cubicBezTo>
                    <a:pt x="429" y="903"/>
                    <a:pt x="433" y="844"/>
                    <a:pt x="436" y="787"/>
                  </a:cubicBezTo>
                  <a:cubicBezTo>
                    <a:pt x="439" y="689"/>
                    <a:pt x="441" y="645"/>
                    <a:pt x="441" y="645"/>
                  </a:cubicBezTo>
                  <a:close/>
                  <a:moveTo>
                    <a:pt x="1044" y="812"/>
                  </a:moveTo>
                  <a:cubicBezTo>
                    <a:pt x="1044" y="853"/>
                    <a:pt x="1044" y="891"/>
                    <a:pt x="1041" y="931"/>
                  </a:cubicBezTo>
                  <a:lnTo>
                    <a:pt x="1037" y="872"/>
                  </a:lnTo>
                  <a:lnTo>
                    <a:pt x="1041" y="812"/>
                  </a:lnTo>
                  <a:close/>
                  <a:moveTo>
                    <a:pt x="279" y="822"/>
                  </a:moveTo>
                  <a:cubicBezTo>
                    <a:pt x="282" y="862"/>
                    <a:pt x="279" y="900"/>
                    <a:pt x="276" y="941"/>
                  </a:cubicBezTo>
                  <a:lnTo>
                    <a:pt x="270" y="941"/>
                  </a:lnTo>
                  <a:cubicBezTo>
                    <a:pt x="266" y="900"/>
                    <a:pt x="270" y="862"/>
                    <a:pt x="279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7" y="985"/>
                    <a:pt x="595" y="1011"/>
                    <a:pt x="593" y="1011"/>
                  </a:cubicBezTo>
                  <a:cubicBezTo>
                    <a:pt x="593" y="1011"/>
                    <a:pt x="592" y="1004"/>
                    <a:pt x="592" y="985"/>
                  </a:cubicBezTo>
                  <a:cubicBezTo>
                    <a:pt x="592" y="966"/>
                    <a:pt x="596" y="947"/>
                    <a:pt x="599" y="928"/>
                  </a:cubicBezTo>
                  <a:close/>
                  <a:moveTo>
                    <a:pt x="1893" y="1021"/>
                  </a:move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3" y="1057"/>
                    <a:pt x="1893" y="1059"/>
                  </a:cubicBezTo>
                  <a:lnTo>
                    <a:pt x="1893" y="1059"/>
                  </a:lnTo>
                  <a:cubicBezTo>
                    <a:pt x="1893" y="1050"/>
                    <a:pt x="1893" y="1037"/>
                    <a:pt x="1893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8" y="959"/>
                    <a:pt x="288" y="1000"/>
                  </a:cubicBezTo>
                  <a:cubicBezTo>
                    <a:pt x="288" y="1060"/>
                    <a:pt x="292" y="1060"/>
                    <a:pt x="298" y="1063"/>
                  </a:cubicBezTo>
                  <a:cubicBezTo>
                    <a:pt x="301" y="1041"/>
                    <a:pt x="304" y="1022"/>
                    <a:pt x="304" y="1003"/>
                  </a:cubicBezTo>
                  <a:cubicBezTo>
                    <a:pt x="304" y="944"/>
                    <a:pt x="301" y="944"/>
                    <a:pt x="298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3" y="1059"/>
                  </a:moveTo>
                  <a:cubicBezTo>
                    <a:pt x="1894" y="1080"/>
                    <a:pt x="1894" y="1090"/>
                    <a:pt x="1894" y="1090"/>
                  </a:cubicBezTo>
                  <a:cubicBezTo>
                    <a:pt x="1894" y="1090"/>
                    <a:pt x="1894" y="1079"/>
                    <a:pt x="1893" y="1059"/>
                  </a:cubicBezTo>
                  <a:close/>
                  <a:moveTo>
                    <a:pt x="793" y="146"/>
                  </a:moveTo>
                  <a:cubicBezTo>
                    <a:pt x="791" y="146"/>
                    <a:pt x="791" y="175"/>
                    <a:pt x="793" y="245"/>
                  </a:cubicBezTo>
                  <a:cubicBezTo>
                    <a:pt x="793" y="347"/>
                    <a:pt x="793" y="362"/>
                    <a:pt x="789" y="362"/>
                  </a:cubicBezTo>
                  <a:cubicBezTo>
                    <a:pt x="788" y="362"/>
                    <a:pt x="788" y="361"/>
                    <a:pt x="787" y="361"/>
                  </a:cubicBezTo>
                  <a:cubicBezTo>
                    <a:pt x="784" y="361"/>
                    <a:pt x="780" y="361"/>
                    <a:pt x="780" y="301"/>
                  </a:cubicBezTo>
                  <a:cubicBezTo>
                    <a:pt x="780" y="242"/>
                    <a:pt x="780" y="242"/>
                    <a:pt x="774" y="242"/>
                  </a:cubicBezTo>
                  <a:cubicBezTo>
                    <a:pt x="765" y="242"/>
                    <a:pt x="755" y="417"/>
                    <a:pt x="752" y="533"/>
                  </a:cubicBezTo>
                  <a:cubicBezTo>
                    <a:pt x="752" y="593"/>
                    <a:pt x="752" y="623"/>
                    <a:pt x="752" y="623"/>
                  </a:cubicBezTo>
                  <a:cubicBezTo>
                    <a:pt x="751" y="623"/>
                    <a:pt x="751" y="593"/>
                    <a:pt x="749" y="533"/>
                  </a:cubicBezTo>
                  <a:cubicBezTo>
                    <a:pt x="749" y="474"/>
                    <a:pt x="746" y="474"/>
                    <a:pt x="743" y="474"/>
                  </a:cubicBezTo>
                  <a:cubicBezTo>
                    <a:pt x="743" y="425"/>
                    <a:pt x="745" y="416"/>
                    <a:pt x="747" y="416"/>
                  </a:cubicBezTo>
                  <a:cubicBezTo>
                    <a:pt x="748" y="416"/>
                    <a:pt x="749" y="417"/>
                    <a:pt x="749" y="417"/>
                  </a:cubicBezTo>
                  <a:lnTo>
                    <a:pt x="749" y="358"/>
                  </a:lnTo>
                  <a:cubicBezTo>
                    <a:pt x="748" y="298"/>
                    <a:pt x="746" y="268"/>
                    <a:pt x="744" y="268"/>
                  </a:cubicBezTo>
                  <a:cubicBezTo>
                    <a:pt x="743" y="268"/>
                    <a:pt x="741" y="297"/>
                    <a:pt x="740" y="355"/>
                  </a:cubicBezTo>
                  <a:cubicBezTo>
                    <a:pt x="738" y="384"/>
                    <a:pt x="737" y="399"/>
                    <a:pt x="737" y="399"/>
                  </a:cubicBezTo>
                  <a:cubicBezTo>
                    <a:pt x="736" y="399"/>
                    <a:pt x="735" y="384"/>
                    <a:pt x="733" y="355"/>
                  </a:cubicBezTo>
                  <a:cubicBezTo>
                    <a:pt x="731" y="313"/>
                    <a:pt x="729" y="270"/>
                    <a:pt x="728" y="270"/>
                  </a:cubicBezTo>
                  <a:cubicBezTo>
                    <a:pt x="727" y="270"/>
                    <a:pt x="727" y="278"/>
                    <a:pt x="727" y="295"/>
                  </a:cubicBezTo>
                  <a:cubicBezTo>
                    <a:pt x="727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0" y="235"/>
                    <a:pt x="708" y="244"/>
                    <a:pt x="708" y="292"/>
                  </a:cubicBezTo>
                  <a:cubicBezTo>
                    <a:pt x="708" y="352"/>
                    <a:pt x="705" y="352"/>
                    <a:pt x="702" y="352"/>
                  </a:cubicBezTo>
                  <a:cubicBezTo>
                    <a:pt x="702" y="351"/>
                    <a:pt x="701" y="350"/>
                    <a:pt x="700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699" y="449"/>
                    <a:pt x="696" y="486"/>
                    <a:pt x="686" y="524"/>
                  </a:cubicBezTo>
                  <a:cubicBezTo>
                    <a:pt x="684" y="549"/>
                    <a:pt x="682" y="563"/>
                    <a:pt x="681" y="563"/>
                  </a:cubicBezTo>
                  <a:cubicBezTo>
                    <a:pt x="680" y="563"/>
                    <a:pt x="679" y="534"/>
                    <a:pt x="677" y="464"/>
                  </a:cubicBezTo>
                  <a:cubicBezTo>
                    <a:pt x="677" y="405"/>
                    <a:pt x="674" y="405"/>
                    <a:pt x="671" y="405"/>
                  </a:cubicBezTo>
                  <a:cubicBezTo>
                    <a:pt x="671" y="405"/>
                    <a:pt x="668" y="405"/>
                    <a:pt x="664" y="345"/>
                  </a:cubicBezTo>
                  <a:cubicBezTo>
                    <a:pt x="664" y="328"/>
                    <a:pt x="663" y="321"/>
                    <a:pt x="662" y="321"/>
                  </a:cubicBezTo>
                  <a:cubicBezTo>
                    <a:pt x="661" y="321"/>
                    <a:pt x="661" y="363"/>
                    <a:pt x="661" y="405"/>
                  </a:cubicBezTo>
                  <a:lnTo>
                    <a:pt x="661" y="521"/>
                  </a:lnTo>
                  <a:cubicBezTo>
                    <a:pt x="658" y="521"/>
                    <a:pt x="655" y="402"/>
                    <a:pt x="655" y="345"/>
                  </a:cubicBezTo>
                  <a:cubicBezTo>
                    <a:pt x="654" y="285"/>
                    <a:pt x="653" y="256"/>
                    <a:pt x="652" y="256"/>
                  </a:cubicBezTo>
                  <a:cubicBezTo>
                    <a:pt x="652" y="256"/>
                    <a:pt x="652" y="285"/>
                    <a:pt x="652" y="342"/>
                  </a:cubicBezTo>
                  <a:cubicBezTo>
                    <a:pt x="652" y="384"/>
                    <a:pt x="650" y="426"/>
                    <a:pt x="647" y="426"/>
                  </a:cubicBezTo>
                  <a:cubicBezTo>
                    <a:pt x="646" y="426"/>
                    <a:pt x="644" y="419"/>
                    <a:pt x="643" y="402"/>
                  </a:cubicBezTo>
                  <a:cubicBezTo>
                    <a:pt x="636" y="402"/>
                    <a:pt x="630" y="399"/>
                    <a:pt x="630" y="339"/>
                  </a:cubicBezTo>
                  <a:cubicBezTo>
                    <a:pt x="630" y="319"/>
                    <a:pt x="629" y="313"/>
                    <a:pt x="628" y="313"/>
                  </a:cubicBezTo>
                  <a:cubicBezTo>
                    <a:pt x="627" y="313"/>
                    <a:pt x="624" y="339"/>
                    <a:pt x="624" y="339"/>
                  </a:cubicBezTo>
                  <a:cubicBezTo>
                    <a:pt x="624" y="368"/>
                    <a:pt x="623" y="383"/>
                    <a:pt x="621" y="383"/>
                  </a:cubicBezTo>
                  <a:cubicBezTo>
                    <a:pt x="618" y="383"/>
                    <a:pt x="614" y="368"/>
                    <a:pt x="608" y="336"/>
                  </a:cubicBezTo>
                  <a:cubicBezTo>
                    <a:pt x="600" y="276"/>
                    <a:pt x="596" y="247"/>
                    <a:pt x="594" y="247"/>
                  </a:cubicBezTo>
                  <a:cubicBezTo>
                    <a:pt x="592" y="247"/>
                    <a:pt x="592" y="276"/>
                    <a:pt x="592" y="336"/>
                  </a:cubicBezTo>
                  <a:cubicBezTo>
                    <a:pt x="591" y="318"/>
                    <a:pt x="591" y="311"/>
                    <a:pt x="589" y="311"/>
                  </a:cubicBezTo>
                  <a:cubicBezTo>
                    <a:pt x="587" y="311"/>
                    <a:pt x="584" y="351"/>
                    <a:pt x="580" y="392"/>
                  </a:cubicBezTo>
                  <a:cubicBezTo>
                    <a:pt x="577" y="452"/>
                    <a:pt x="574" y="568"/>
                    <a:pt x="574" y="627"/>
                  </a:cubicBezTo>
                  <a:cubicBezTo>
                    <a:pt x="574" y="697"/>
                    <a:pt x="574" y="726"/>
                    <a:pt x="572" y="726"/>
                  </a:cubicBezTo>
                  <a:cubicBezTo>
                    <a:pt x="571" y="726"/>
                    <a:pt x="570" y="712"/>
                    <a:pt x="567" y="687"/>
                  </a:cubicBezTo>
                  <a:cubicBezTo>
                    <a:pt x="564" y="646"/>
                    <a:pt x="561" y="605"/>
                    <a:pt x="564" y="568"/>
                  </a:cubicBezTo>
                  <a:cubicBezTo>
                    <a:pt x="564" y="508"/>
                    <a:pt x="567" y="508"/>
                    <a:pt x="567" y="508"/>
                  </a:cubicBezTo>
                  <a:lnTo>
                    <a:pt x="570" y="508"/>
                  </a:lnTo>
                  <a:cubicBezTo>
                    <a:pt x="574" y="468"/>
                    <a:pt x="570" y="430"/>
                    <a:pt x="564" y="389"/>
                  </a:cubicBezTo>
                  <a:cubicBezTo>
                    <a:pt x="563" y="359"/>
                    <a:pt x="561" y="345"/>
                    <a:pt x="560" y="345"/>
                  </a:cubicBezTo>
                  <a:cubicBezTo>
                    <a:pt x="559" y="345"/>
                    <a:pt x="558" y="359"/>
                    <a:pt x="558" y="389"/>
                  </a:cubicBezTo>
                  <a:cubicBezTo>
                    <a:pt x="555" y="330"/>
                    <a:pt x="549" y="330"/>
                    <a:pt x="542" y="326"/>
                  </a:cubicBezTo>
                  <a:cubicBezTo>
                    <a:pt x="536" y="326"/>
                    <a:pt x="527" y="326"/>
                    <a:pt x="523" y="267"/>
                  </a:cubicBezTo>
                  <a:cubicBezTo>
                    <a:pt x="522" y="266"/>
                    <a:pt x="521" y="266"/>
                    <a:pt x="520" y="266"/>
                  </a:cubicBezTo>
                  <a:cubicBezTo>
                    <a:pt x="516" y="266"/>
                    <a:pt x="514" y="275"/>
                    <a:pt x="514" y="323"/>
                  </a:cubicBezTo>
                  <a:cubicBezTo>
                    <a:pt x="514" y="393"/>
                    <a:pt x="513" y="422"/>
                    <a:pt x="512" y="422"/>
                  </a:cubicBezTo>
                  <a:cubicBezTo>
                    <a:pt x="511" y="422"/>
                    <a:pt x="511" y="408"/>
                    <a:pt x="511" y="383"/>
                  </a:cubicBezTo>
                  <a:cubicBezTo>
                    <a:pt x="509" y="308"/>
                    <a:pt x="492" y="254"/>
                    <a:pt x="479" y="254"/>
                  </a:cubicBezTo>
                  <a:cubicBezTo>
                    <a:pt x="471" y="254"/>
                    <a:pt x="465" y="273"/>
                    <a:pt x="464" y="317"/>
                  </a:cubicBezTo>
                  <a:lnTo>
                    <a:pt x="458" y="317"/>
                  </a:lnTo>
                  <a:cubicBezTo>
                    <a:pt x="454" y="285"/>
                    <a:pt x="448" y="269"/>
                    <a:pt x="442" y="269"/>
                  </a:cubicBezTo>
                  <a:cubicBezTo>
                    <a:pt x="436" y="269"/>
                    <a:pt x="431" y="283"/>
                    <a:pt x="429" y="311"/>
                  </a:cubicBezTo>
                  <a:lnTo>
                    <a:pt x="420" y="311"/>
                  </a:lnTo>
                  <a:cubicBezTo>
                    <a:pt x="417" y="281"/>
                    <a:pt x="415" y="266"/>
                    <a:pt x="413" y="266"/>
                  </a:cubicBezTo>
                  <a:cubicBezTo>
                    <a:pt x="411" y="266"/>
                    <a:pt x="409" y="280"/>
                    <a:pt x="408" y="308"/>
                  </a:cubicBezTo>
                  <a:cubicBezTo>
                    <a:pt x="405" y="350"/>
                    <a:pt x="405" y="392"/>
                    <a:pt x="404" y="392"/>
                  </a:cubicBezTo>
                  <a:cubicBezTo>
                    <a:pt x="404" y="392"/>
                    <a:pt x="404" y="385"/>
                    <a:pt x="404" y="367"/>
                  </a:cubicBezTo>
                  <a:cubicBezTo>
                    <a:pt x="404" y="308"/>
                    <a:pt x="398" y="308"/>
                    <a:pt x="386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3" y="380"/>
                    <a:pt x="370" y="387"/>
                    <a:pt x="368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5" y="249"/>
                    <a:pt x="365" y="221"/>
                    <a:pt x="363" y="221"/>
                  </a:cubicBezTo>
                  <a:cubicBezTo>
                    <a:pt x="362" y="221"/>
                    <a:pt x="359" y="264"/>
                    <a:pt x="357" y="361"/>
                  </a:cubicBezTo>
                  <a:cubicBezTo>
                    <a:pt x="356" y="429"/>
                    <a:pt x="353" y="457"/>
                    <a:pt x="351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5" y="301"/>
                    <a:pt x="342" y="358"/>
                  </a:cubicBezTo>
                  <a:cubicBezTo>
                    <a:pt x="339" y="417"/>
                    <a:pt x="339" y="477"/>
                    <a:pt x="342" y="536"/>
                  </a:cubicBezTo>
                  <a:cubicBezTo>
                    <a:pt x="345" y="596"/>
                    <a:pt x="342" y="596"/>
                    <a:pt x="339" y="596"/>
                  </a:cubicBezTo>
                  <a:cubicBezTo>
                    <a:pt x="332" y="536"/>
                    <a:pt x="332" y="477"/>
                    <a:pt x="335" y="417"/>
                  </a:cubicBezTo>
                  <a:cubicBezTo>
                    <a:pt x="339" y="377"/>
                    <a:pt x="339" y="339"/>
                    <a:pt x="339" y="298"/>
                  </a:cubicBezTo>
                  <a:cubicBezTo>
                    <a:pt x="339" y="287"/>
                    <a:pt x="338" y="282"/>
                    <a:pt x="337" y="282"/>
                  </a:cubicBezTo>
                  <a:cubicBezTo>
                    <a:pt x="333" y="282"/>
                    <a:pt x="322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4" y="355"/>
                    <a:pt x="307" y="355"/>
                  </a:cubicBezTo>
                  <a:cubicBezTo>
                    <a:pt x="307" y="355"/>
                    <a:pt x="306" y="355"/>
                    <a:pt x="306" y="355"/>
                  </a:cubicBezTo>
                  <a:cubicBezTo>
                    <a:pt x="300" y="355"/>
                    <a:pt x="298" y="357"/>
                    <a:pt x="298" y="411"/>
                  </a:cubicBezTo>
                  <a:cubicBezTo>
                    <a:pt x="298" y="452"/>
                    <a:pt x="298" y="489"/>
                    <a:pt x="295" y="530"/>
                  </a:cubicBezTo>
                  <a:cubicBezTo>
                    <a:pt x="298" y="568"/>
                    <a:pt x="298" y="609"/>
                    <a:pt x="298" y="649"/>
                  </a:cubicBezTo>
                  <a:cubicBezTo>
                    <a:pt x="298" y="649"/>
                    <a:pt x="292" y="590"/>
                    <a:pt x="288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8" y="345"/>
                    <a:pt x="245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19" y="312"/>
                    <a:pt x="219" y="342"/>
                  </a:cubicBezTo>
                  <a:cubicBezTo>
                    <a:pt x="218" y="362"/>
                    <a:pt x="217" y="369"/>
                    <a:pt x="216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6" y="256"/>
                    <a:pt x="205" y="256"/>
                  </a:cubicBezTo>
                  <a:lnTo>
                    <a:pt x="205" y="256"/>
                  </a:lnTo>
                  <a:cubicBezTo>
                    <a:pt x="204" y="256"/>
                    <a:pt x="205" y="300"/>
                    <a:pt x="207" y="399"/>
                  </a:cubicBezTo>
                  <a:cubicBezTo>
                    <a:pt x="206" y="407"/>
                    <a:pt x="206" y="415"/>
                    <a:pt x="206" y="424"/>
                  </a:cubicBezTo>
                  <a:lnTo>
                    <a:pt x="206" y="424"/>
                  </a:lnTo>
                  <a:cubicBezTo>
                    <a:pt x="204" y="369"/>
                    <a:pt x="200" y="334"/>
                    <a:pt x="198" y="334"/>
                  </a:cubicBezTo>
                  <a:cubicBezTo>
                    <a:pt x="196" y="334"/>
                    <a:pt x="194" y="353"/>
                    <a:pt x="194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0" y="455"/>
                    <a:pt x="179" y="485"/>
                    <a:pt x="177" y="485"/>
                  </a:cubicBezTo>
                  <a:cubicBezTo>
                    <a:pt x="176" y="485"/>
                    <a:pt x="174" y="455"/>
                    <a:pt x="172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7" y="429"/>
                  </a:cubicBezTo>
                  <a:cubicBezTo>
                    <a:pt x="145" y="429"/>
                    <a:pt x="142" y="414"/>
                    <a:pt x="141" y="389"/>
                  </a:cubicBezTo>
                  <a:cubicBezTo>
                    <a:pt x="140" y="359"/>
                    <a:pt x="138" y="345"/>
                    <a:pt x="136" y="345"/>
                  </a:cubicBezTo>
                  <a:cubicBezTo>
                    <a:pt x="135" y="345"/>
                    <a:pt x="133" y="359"/>
                    <a:pt x="132" y="389"/>
                  </a:cubicBezTo>
                  <a:cubicBezTo>
                    <a:pt x="132" y="347"/>
                    <a:pt x="130" y="305"/>
                    <a:pt x="128" y="305"/>
                  </a:cubicBezTo>
                  <a:cubicBezTo>
                    <a:pt x="127" y="305"/>
                    <a:pt x="126" y="312"/>
                    <a:pt x="125" y="330"/>
                  </a:cubicBezTo>
                  <a:cubicBezTo>
                    <a:pt x="125" y="330"/>
                    <a:pt x="122" y="330"/>
                    <a:pt x="125" y="389"/>
                  </a:cubicBezTo>
                  <a:cubicBezTo>
                    <a:pt x="125" y="389"/>
                    <a:pt x="122" y="446"/>
                    <a:pt x="119" y="505"/>
                  </a:cubicBezTo>
                  <a:cubicBezTo>
                    <a:pt x="122" y="546"/>
                    <a:pt x="122" y="583"/>
                    <a:pt x="122" y="624"/>
                  </a:cubicBezTo>
                  <a:cubicBezTo>
                    <a:pt x="122" y="639"/>
                    <a:pt x="122" y="646"/>
                    <a:pt x="120" y="646"/>
                  </a:cubicBezTo>
                  <a:cubicBezTo>
                    <a:pt x="117" y="646"/>
                    <a:pt x="108" y="577"/>
                    <a:pt x="104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8" y="352"/>
                    <a:pt x="77" y="352"/>
                  </a:cubicBezTo>
                  <a:cubicBezTo>
                    <a:pt x="75" y="352"/>
                    <a:pt x="74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1" y="529"/>
                    <a:pt x="71" y="499"/>
                    <a:pt x="69" y="439"/>
                  </a:cubicBezTo>
                  <a:cubicBezTo>
                    <a:pt x="69" y="399"/>
                    <a:pt x="69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0" y="476"/>
                  </a:cubicBezTo>
                  <a:cubicBezTo>
                    <a:pt x="59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4" y="393"/>
                  </a:cubicBezTo>
                  <a:cubicBezTo>
                    <a:pt x="53" y="393"/>
                    <a:pt x="50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7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8" y="404"/>
                    <a:pt x="25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1" y="329"/>
                    <a:pt x="20" y="344"/>
                    <a:pt x="19" y="373"/>
                  </a:cubicBezTo>
                  <a:cubicBezTo>
                    <a:pt x="16" y="433"/>
                    <a:pt x="19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6" y="668"/>
                  </a:cubicBezTo>
                  <a:cubicBezTo>
                    <a:pt x="1" y="714"/>
                    <a:pt x="0" y="800"/>
                    <a:pt x="3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10" y="844"/>
                  </a:lnTo>
                  <a:cubicBezTo>
                    <a:pt x="10" y="933"/>
                    <a:pt x="11" y="978"/>
                    <a:pt x="13" y="978"/>
                  </a:cubicBezTo>
                  <a:cubicBezTo>
                    <a:pt x="14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6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5" y="1003"/>
                    <a:pt x="28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6" y="1001"/>
                    <a:pt x="37" y="986"/>
                    <a:pt x="38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6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6" y="988"/>
                    <a:pt x="66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7" y="814"/>
                    <a:pt x="68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8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0" y="1091"/>
                  </a:cubicBezTo>
                  <a:cubicBezTo>
                    <a:pt x="102" y="1103"/>
                    <a:pt x="103" y="1108"/>
                    <a:pt x="104" y="1108"/>
                  </a:cubicBezTo>
                  <a:cubicBezTo>
                    <a:pt x="110" y="1108"/>
                    <a:pt x="114" y="1012"/>
                    <a:pt x="107" y="916"/>
                  </a:cubicBezTo>
                  <a:lnTo>
                    <a:pt x="110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7" y="1021"/>
                    <a:pt x="119" y="1084"/>
                    <a:pt x="121" y="1084"/>
                  </a:cubicBezTo>
                  <a:cubicBezTo>
                    <a:pt x="122" y="1084"/>
                    <a:pt x="124" y="1052"/>
                    <a:pt x="125" y="978"/>
                  </a:cubicBezTo>
                  <a:lnTo>
                    <a:pt x="125" y="1038"/>
                  </a:lnTo>
                  <a:cubicBezTo>
                    <a:pt x="125" y="1068"/>
                    <a:pt x="126" y="1083"/>
                    <a:pt x="128" y="1083"/>
                  </a:cubicBezTo>
                  <a:cubicBezTo>
                    <a:pt x="129" y="1083"/>
                    <a:pt x="132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7" y="803"/>
                    <a:pt x="147" y="803"/>
                    <a:pt x="147" y="862"/>
                  </a:cubicBezTo>
                  <a:cubicBezTo>
                    <a:pt x="147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8" y="1007"/>
                    <a:pt x="165" y="1007"/>
                  </a:cubicBezTo>
                  <a:cubicBezTo>
                    <a:pt x="168" y="1007"/>
                    <a:pt x="171" y="1001"/>
                    <a:pt x="176" y="985"/>
                  </a:cubicBezTo>
                  <a:cubicBezTo>
                    <a:pt x="188" y="988"/>
                    <a:pt x="198" y="988"/>
                    <a:pt x="198" y="1047"/>
                  </a:cubicBezTo>
                  <a:cubicBezTo>
                    <a:pt x="198" y="1058"/>
                    <a:pt x="198" y="1063"/>
                    <a:pt x="199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19" y="931"/>
                    <a:pt x="226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4" y="1052"/>
                    <a:pt x="233" y="1081"/>
                    <a:pt x="233" y="1081"/>
                  </a:cubicBezTo>
                  <a:cubicBezTo>
                    <a:pt x="234" y="1081"/>
                    <a:pt x="235" y="1052"/>
                    <a:pt x="238" y="994"/>
                  </a:cubicBezTo>
                  <a:cubicBezTo>
                    <a:pt x="239" y="949"/>
                    <a:pt x="242" y="930"/>
                    <a:pt x="244" y="930"/>
                  </a:cubicBezTo>
                  <a:cubicBezTo>
                    <a:pt x="247" y="930"/>
                    <a:pt x="251" y="981"/>
                    <a:pt x="251" y="1054"/>
                  </a:cubicBezTo>
                  <a:cubicBezTo>
                    <a:pt x="251" y="1113"/>
                    <a:pt x="254" y="1113"/>
                    <a:pt x="260" y="1116"/>
                  </a:cubicBezTo>
                  <a:cubicBezTo>
                    <a:pt x="263" y="1068"/>
                    <a:pt x="267" y="1059"/>
                    <a:pt x="272" y="1059"/>
                  </a:cubicBezTo>
                  <a:cubicBezTo>
                    <a:pt x="274" y="1059"/>
                    <a:pt x="275" y="1059"/>
                    <a:pt x="276" y="1060"/>
                  </a:cubicBezTo>
                  <a:cubicBezTo>
                    <a:pt x="285" y="1060"/>
                    <a:pt x="285" y="1060"/>
                    <a:pt x="285" y="941"/>
                  </a:cubicBezTo>
                  <a:cubicBezTo>
                    <a:pt x="285" y="825"/>
                    <a:pt x="288" y="825"/>
                    <a:pt x="295" y="825"/>
                  </a:cubicBezTo>
                  <a:cubicBezTo>
                    <a:pt x="298" y="825"/>
                    <a:pt x="301" y="825"/>
                    <a:pt x="301" y="884"/>
                  </a:cubicBezTo>
                  <a:cubicBezTo>
                    <a:pt x="301" y="906"/>
                    <a:pt x="301" y="925"/>
                    <a:pt x="307" y="944"/>
                  </a:cubicBezTo>
                  <a:cubicBezTo>
                    <a:pt x="310" y="944"/>
                    <a:pt x="314" y="947"/>
                    <a:pt x="314" y="1003"/>
                  </a:cubicBezTo>
                  <a:cubicBezTo>
                    <a:pt x="314" y="1003"/>
                    <a:pt x="317" y="1063"/>
                    <a:pt x="323" y="1066"/>
                  </a:cubicBezTo>
                  <a:cubicBezTo>
                    <a:pt x="329" y="1066"/>
                    <a:pt x="335" y="1066"/>
                    <a:pt x="335" y="1126"/>
                  </a:cubicBezTo>
                  <a:cubicBezTo>
                    <a:pt x="339" y="1126"/>
                    <a:pt x="339" y="1126"/>
                    <a:pt x="339" y="1066"/>
                  </a:cubicBezTo>
                  <a:cubicBezTo>
                    <a:pt x="339" y="1024"/>
                    <a:pt x="340" y="984"/>
                    <a:pt x="345" y="984"/>
                  </a:cubicBezTo>
                  <a:cubicBezTo>
                    <a:pt x="348" y="984"/>
                    <a:pt x="350" y="992"/>
                    <a:pt x="354" y="1010"/>
                  </a:cubicBezTo>
                  <a:cubicBezTo>
                    <a:pt x="355" y="1010"/>
                    <a:pt x="355" y="1010"/>
                    <a:pt x="356" y="1010"/>
                  </a:cubicBezTo>
                  <a:cubicBezTo>
                    <a:pt x="362" y="1010"/>
                    <a:pt x="370" y="1007"/>
                    <a:pt x="370" y="953"/>
                  </a:cubicBezTo>
                  <a:cubicBezTo>
                    <a:pt x="373" y="953"/>
                    <a:pt x="373" y="953"/>
                    <a:pt x="373" y="1013"/>
                  </a:cubicBezTo>
                  <a:cubicBezTo>
                    <a:pt x="373" y="1073"/>
                    <a:pt x="375" y="1103"/>
                    <a:pt x="377" y="1103"/>
                  </a:cubicBezTo>
                  <a:cubicBezTo>
                    <a:pt x="379" y="1103"/>
                    <a:pt x="382" y="1074"/>
                    <a:pt x="386" y="1016"/>
                  </a:cubicBezTo>
                  <a:cubicBezTo>
                    <a:pt x="386" y="986"/>
                    <a:pt x="386" y="971"/>
                    <a:pt x="388" y="971"/>
                  </a:cubicBezTo>
                  <a:cubicBezTo>
                    <a:pt x="389" y="971"/>
                    <a:pt x="390" y="986"/>
                    <a:pt x="392" y="1016"/>
                  </a:cubicBezTo>
                  <a:cubicBezTo>
                    <a:pt x="392" y="1016"/>
                    <a:pt x="395" y="1016"/>
                    <a:pt x="398" y="956"/>
                  </a:cubicBezTo>
                  <a:cubicBezTo>
                    <a:pt x="400" y="929"/>
                    <a:pt x="400" y="914"/>
                    <a:pt x="402" y="914"/>
                  </a:cubicBezTo>
                  <a:cubicBezTo>
                    <a:pt x="403" y="914"/>
                    <a:pt x="404" y="929"/>
                    <a:pt x="408" y="960"/>
                  </a:cubicBezTo>
                  <a:cubicBezTo>
                    <a:pt x="408" y="1019"/>
                    <a:pt x="411" y="1019"/>
                    <a:pt x="414" y="1019"/>
                  </a:cubicBezTo>
                  <a:cubicBezTo>
                    <a:pt x="417" y="991"/>
                    <a:pt x="425" y="977"/>
                    <a:pt x="434" y="977"/>
                  </a:cubicBezTo>
                  <a:cubicBezTo>
                    <a:pt x="443" y="977"/>
                    <a:pt x="453" y="994"/>
                    <a:pt x="455" y="1025"/>
                  </a:cubicBezTo>
                  <a:cubicBezTo>
                    <a:pt x="458" y="966"/>
                    <a:pt x="458" y="966"/>
                    <a:pt x="461" y="966"/>
                  </a:cubicBezTo>
                  <a:cubicBezTo>
                    <a:pt x="462" y="1011"/>
                    <a:pt x="463" y="1031"/>
                    <a:pt x="464" y="1031"/>
                  </a:cubicBezTo>
                  <a:cubicBezTo>
                    <a:pt x="466" y="1031"/>
                    <a:pt x="467" y="981"/>
                    <a:pt x="467" y="909"/>
                  </a:cubicBezTo>
                  <a:lnTo>
                    <a:pt x="464" y="909"/>
                  </a:lnTo>
                  <a:lnTo>
                    <a:pt x="461" y="906"/>
                  </a:lnTo>
                  <a:cubicBezTo>
                    <a:pt x="461" y="855"/>
                    <a:pt x="463" y="826"/>
                    <a:pt x="465" y="826"/>
                  </a:cubicBezTo>
                  <a:cubicBezTo>
                    <a:pt x="467" y="826"/>
                    <a:pt x="470" y="870"/>
                    <a:pt x="470" y="969"/>
                  </a:cubicBezTo>
                  <a:cubicBezTo>
                    <a:pt x="472" y="1028"/>
                    <a:pt x="473" y="1058"/>
                    <a:pt x="473" y="1058"/>
                  </a:cubicBezTo>
                  <a:cubicBezTo>
                    <a:pt x="474" y="1058"/>
                    <a:pt x="475" y="1028"/>
                    <a:pt x="476" y="969"/>
                  </a:cubicBezTo>
                  <a:cubicBezTo>
                    <a:pt x="478" y="910"/>
                    <a:pt x="480" y="881"/>
                    <a:pt x="481" y="881"/>
                  </a:cubicBezTo>
                  <a:cubicBezTo>
                    <a:pt x="483" y="881"/>
                    <a:pt x="484" y="911"/>
                    <a:pt x="486" y="969"/>
                  </a:cubicBezTo>
                  <a:cubicBezTo>
                    <a:pt x="486" y="1029"/>
                    <a:pt x="486" y="1059"/>
                    <a:pt x="486" y="1059"/>
                  </a:cubicBezTo>
                  <a:cubicBezTo>
                    <a:pt x="487" y="1059"/>
                    <a:pt x="487" y="1030"/>
                    <a:pt x="489" y="972"/>
                  </a:cubicBezTo>
                  <a:cubicBezTo>
                    <a:pt x="493" y="839"/>
                    <a:pt x="497" y="762"/>
                    <a:pt x="500" y="762"/>
                  </a:cubicBezTo>
                  <a:cubicBezTo>
                    <a:pt x="503" y="762"/>
                    <a:pt x="505" y="809"/>
                    <a:pt x="505" y="913"/>
                  </a:cubicBezTo>
                  <a:cubicBezTo>
                    <a:pt x="505" y="972"/>
                    <a:pt x="505" y="1032"/>
                    <a:pt x="511" y="1091"/>
                  </a:cubicBezTo>
                  <a:cubicBezTo>
                    <a:pt x="517" y="1054"/>
                    <a:pt x="517" y="1013"/>
                    <a:pt x="514" y="975"/>
                  </a:cubicBezTo>
                  <a:cubicBezTo>
                    <a:pt x="512" y="916"/>
                    <a:pt x="512" y="886"/>
                    <a:pt x="514" y="886"/>
                  </a:cubicBezTo>
                  <a:lnTo>
                    <a:pt x="514" y="886"/>
                  </a:lnTo>
                  <a:cubicBezTo>
                    <a:pt x="515" y="886"/>
                    <a:pt x="517" y="916"/>
                    <a:pt x="520" y="975"/>
                  </a:cubicBezTo>
                  <a:cubicBezTo>
                    <a:pt x="526" y="1074"/>
                    <a:pt x="530" y="1118"/>
                    <a:pt x="534" y="1118"/>
                  </a:cubicBezTo>
                  <a:cubicBezTo>
                    <a:pt x="538" y="1118"/>
                    <a:pt x="541" y="1090"/>
                    <a:pt x="545" y="1038"/>
                  </a:cubicBezTo>
                  <a:cubicBezTo>
                    <a:pt x="552" y="980"/>
                    <a:pt x="557" y="951"/>
                    <a:pt x="560" y="951"/>
                  </a:cubicBezTo>
                  <a:lnTo>
                    <a:pt x="560" y="951"/>
                  </a:lnTo>
                  <a:cubicBezTo>
                    <a:pt x="563" y="951"/>
                    <a:pt x="563" y="980"/>
                    <a:pt x="558" y="1038"/>
                  </a:cubicBezTo>
                  <a:cubicBezTo>
                    <a:pt x="554" y="1108"/>
                    <a:pt x="553" y="1137"/>
                    <a:pt x="553" y="1137"/>
                  </a:cubicBezTo>
                  <a:cubicBezTo>
                    <a:pt x="554" y="1137"/>
                    <a:pt x="555" y="1122"/>
                    <a:pt x="558" y="1097"/>
                  </a:cubicBezTo>
                  <a:lnTo>
                    <a:pt x="574" y="1101"/>
                  </a:lnTo>
                  <a:cubicBezTo>
                    <a:pt x="578" y="1075"/>
                    <a:pt x="581" y="1048"/>
                    <a:pt x="581" y="1022"/>
                  </a:cubicBezTo>
                  <a:lnTo>
                    <a:pt x="581" y="1022"/>
                  </a:lnTo>
                  <a:cubicBezTo>
                    <a:pt x="583" y="1074"/>
                    <a:pt x="586" y="1108"/>
                    <a:pt x="589" y="1108"/>
                  </a:cubicBezTo>
                  <a:cubicBezTo>
                    <a:pt x="591" y="1108"/>
                    <a:pt x="593" y="1089"/>
                    <a:pt x="596" y="1044"/>
                  </a:cubicBezTo>
                  <a:lnTo>
                    <a:pt x="602" y="1044"/>
                  </a:lnTo>
                  <a:cubicBezTo>
                    <a:pt x="602" y="1045"/>
                    <a:pt x="603" y="1045"/>
                    <a:pt x="603" y="1045"/>
                  </a:cubicBezTo>
                  <a:cubicBezTo>
                    <a:pt x="605" y="1045"/>
                    <a:pt x="606" y="1036"/>
                    <a:pt x="608" y="988"/>
                  </a:cubicBezTo>
                  <a:cubicBezTo>
                    <a:pt x="609" y="970"/>
                    <a:pt x="610" y="963"/>
                    <a:pt x="611" y="963"/>
                  </a:cubicBezTo>
                  <a:cubicBezTo>
                    <a:pt x="613" y="963"/>
                    <a:pt x="615" y="1005"/>
                    <a:pt x="617" y="1047"/>
                  </a:cubicBezTo>
                  <a:cubicBezTo>
                    <a:pt x="620" y="1089"/>
                    <a:pt x="622" y="1131"/>
                    <a:pt x="623" y="1131"/>
                  </a:cubicBezTo>
                  <a:cubicBezTo>
                    <a:pt x="623" y="1131"/>
                    <a:pt x="624" y="1124"/>
                    <a:pt x="624" y="1107"/>
                  </a:cubicBezTo>
                  <a:cubicBezTo>
                    <a:pt x="624" y="1047"/>
                    <a:pt x="630" y="991"/>
                    <a:pt x="633" y="931"/>
                  </a:cubicBezTo>
                  <a:cubicBezTo>
                    <a:pt x="634" y="915"/>
                    <a:pt x="635" y="908"/>
                    <a:pt x="636" y="908"/>
                  </a:cubicBezTo>
                  <a:cubicBezTo>
                    <a:pt x="638" y="908"/>
                    <a:pt x="639" y="949"/>
                    <a:pt x="636" y="991"/>
                  </a:cubicBezTo>
                  <a:cubicBezTo>
                    <a:pt x="636" y="1032"/>
                    <a:pt x="639" y="1072"/>
                    <a:pt x="643" y="1110"/>
                  </a:cubicBezTo>
                  <a:cubicBezTo>
                    <a:pt x="643" y="1110"/>
                    <a:pt x="643" y="1110"/>
                    <a:pt x="644" y="1110"/>
                  </a:cubicBezTo>
                  <a:cubicBezTo>
                    <a:pt x="647" y="1110"/>
                    <a:pt x="652" y="1107"/>
                    <a:pt x="652" y="1054"/>
                  </a:cubicBezTo>
                  <a:cubicBezTo>
                    <a:pt x="652" y="1025"/>
                    <a:pt x="656" y="1010"/>
                    <a:pt x="661" y="1010"/>
                  </a:cubicBezTo>
                  <a:cubicBezTo>
                    <a:pt x="667" y="1010"/>
                    <a:pt x="672" y="1026"/>
                    <a:pt x="674" y="1057"/>
                  </a:cubicBezTo>
                  <a:lnTo>
                    <a:pt x="680" y="1057"/>
                  </a:lnTo>
                  <a:cubicBezTo>
                    <a:pt x="683" y="1057"/>
                    <a:pt x="686" y="1000"/>
                    <a:pt x="689" y="1000"/>
                  </a:cubicBezTo>
                  <a:cubicBezTo>
                    <a:pt x="689" y="1000"/>
                    <a:pt x="689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699" y="941"/>
                    <a:pt x="702" y="941"/>
                    <a:pt x="702" y="1000"/>
                  </a:cubicBezTo>
                  <a:cubicBezTo>
                    <a:pt x="704" y="942"/>
                    <a:pt x="704" y="913"/>
                    <a:pt x="705" y="913"/>
                  </a:cubicBezTo>
                  <a:cubicBezTo>
                    <a:pt x="706" y="913"/>
                    <a:pt x="707" y="942"/>
                    <a:pt x="708" y="1000"/>
                  </a:cubicBezTo>
                  <a:cubicBezTo>
                    <a:pt x="708" y="1060"/>
                    <a:pt x="708" y="1090"/>
                    <a:pt x="709" y="1090"/>
                  </a:cubicBezTo>
                  <a:cubicBezTo>
                    <a:pt x="709" y="1090"/>
                    <a:pt x="710" y="1061"/>
                    <a:pt x="711" y="1003"/>
                  </a:cubicBezTo>
                  <a:cubicBezTo>
                    <a:pt x="713" y="974"/>
                    <a:pt x="714" y="959"/>
                    <a:pt x="715" y="959"/>
                  </a:cubicBezTo>
                  <a:cubicBezTo>
                    <a:pt x="715" y="959"/>
                    <a:pt x="716" y="974"/>
                    <a:pt x="718" y="1003"/>
                  </a:cubicBezTo>
                  <a:cubicBezTo>
                    <a:pt x="718" y="1033"/>
                    <a:pt x="719" y="1048"/>
                    <a:pt x="719" y="1048"/>
                  </a:cubicBezTo>
                  <a:cubicBezTo>
                    <a:pt x="720" y="1048"/>
                    <a:pt x="721" y="1033"/>
                    <a:pt x="721" y="1003"/>
                  </a:cubicBezTo>
                  <a:cubicBezTo>
                    <a:pt x="723" y="930"/>
                    <a:pt x="727" y="881"/>
                    <a:pt x="730" y="881"/>
                  </a:cubicBezTo>
                  <a:cubicBezTo>
                    <a:pt x="732" y="881"/>
                    <a:pt x="733" y="901"/>
                    <a:pt x="733" y="947"/>
                  </a:cubicBezTo>
                  <a:cubicBezTo>
                    <a:pt x="733" y="947"/>
                    <a:pt x="737" y="947"/>
                    <a:pt x="740" y="887"/>
                  </a:cubicBezTo>
                  <a:cubicBezTo>
                    <a:pt x="741" y="829"/>
                    <a:pt x="742" y="800"/>
                    <a:pt x="742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4" y="947"/>
                    <a:pt x="746" y="977"/>
                    <a:pt x="748" y="977"/>
                  </a:cubicBezTo>
                  <a:cubicBezTo>
                    <a:pt x="749" y="977"/>
                    <a:pt x="751" y="948"/>
                    <a:pt x="752" y="891"/>
                  </a:cubicBezTo>
                  <a:cubicBezTo>
                    <a:pt x="752" y="891"/>
                    <a:pt x="754" y="864"/>
                    <a:pt x="755" y="864"/>
                  </a:cubicBezTo>
                  <a:cubicBezTo>
                    <a:pt x="756" y="864"/>
                    <a:pt x="757" y="871"/>
                    <a:pt x="759" y="891"/>
                  </a:cubicBezTo>
                  <a:cubicBezTo>
                    <a:pt x="762" y="925"/>
                    <a:pt x="770" y="961"/>
                    <a:pt x="775" y="961"/>
                  </a:cubicBezTo>
                  <a:cubicBezTo>
                    <a:pt x="779" y="961"/>
                    <a:pt x="782" y="943"/>
                    <a:pt x="780" y="894"/>
                  </a:cubicBezTo>
                  <a:lnTo>
                    <a:pt x="787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8" y="925"/>
                    <a:pt x="799" y="897"/>
                  </a:cubicBezTo>
                  <a:lnTo>
                    <a:pt x="802" y="837"/>
                  </a:lnTo>
                  <a:cubicBezTo>
                    <a:pt x="802" y="878"/>
                    <a:pt x="802" y="916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1" y="878"/>
                    <a:pt x="824" y="919"/>
                    <a:pt x="821" y="956"/>
                  </a:cubicBezTo>
                  <a:lnTo>
                    <a:pt x="824" y="960"/>
                  </a:lnTo>
                  <a:cubicBezTo>
                    <a:pt x="824" y="890"/>
                    <a:pt x="825" y="861"/>
                    <a:pt x="826" y="861"/>
                  </a:cubicBezTo>
                  <a:cubicBezTo>
                    <a:pt x="827" y="861"/>
                    <a:pt x="827" y="875"/>
                    <a:pt x="827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7" y="933"/>
                    <a:pt x="838" y="933"/>
                  </a:cubicBezTo>
                  <a:lnTo>
                    <a:pt x="838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8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49" y="963"/>
                    <a:pt x="853" y="963"/>
                    <a:pt x="849" y="903"/>
                  </a:cubicBezTo>
                  <a:cubicBezTo>
                    <a:pt x="849" y="862"/>
                    <a:pt x="849" y="825"/>
                    <a:pt x="853" y="784"/>
                  </a:cubicBezTo>
                  <a:cubicBezTo>
                    <a:pt x="853" y="764"/>
                    <a:pt x="853" y="758"/>
                    <a:pt x="853" y="758"/>
                  </a:cubicBezTo>
                  <a:lnTo>
                    <a:pt x="853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825"/>
                    <a:pt x="853" y="862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7" y="1013"/>
                    <a:pt x="859" y="1032"/>
                    <a:pt x="861" y="1032"/>
                  </a:cubicBezTo>
                  <a:cubicBezTo>
                    <a:pt x="865" y="1032"/>
                    <a:pt x="870" y="998"/>
                    <a:pt x="871" y="966"/>
                  </a:cubicBezTo>
                  <a:cubicBezTo>
                    <a:pt x="874" y="906"/>
                    <a:pt x="877" y="876"/>
                    <a:pt x="878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0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5" y="972"/>
                  </a:cubicBezTo>
                  <a:cubicBezTo>
                    <a:pt x="925" y="972"/>
                    <a:pt x="926" y="972"/>
                    <a:pt x="927" y="972"/>
                  </a:cubicBezTo>
                  <a:cubicBezTo>
                    <a:pt x="935" y="972"/>
                    <a:pt x="937" y="970"/>
                    <a:pt x="937" y="916"/>
                  </a:cubicBezTo>
                  <a:lnTo>
                    <a:pt x="943" y="916"/>
                  </a:lnTo>
                  <a:cubicBezTo>
                    <a:pt x="945" y="961"/>
                    <a:pt x="946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5" y="982"/>
                    <a:pt x="998" y="982"/>
                  </a:cubicBezTo>
                  <a:cubicBezTo>
                    <a:pt x="1016" y="982"/>
                    <a:pt x="1019" y="968"/>
                    <a:pt x="1019" y="869"/>
                  </a:cubicBezTo>
                  <a:cubicBezTo>
                    <a:pt x="1020" y="809"/>
                    <a:pt x="1022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6" y="953"/>
                    <a:pt x="1027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7" y="988"/>
                  </a:cubicBezTo>
                  <a:cubicBezTo>
                    <a:pt x="1041" y="1039"/>
                    <a:pt x="1044" y="1058"/>
                    <a:pt x="1046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8" y="922"/>
                    <a:pt x="1049" y="922"/>
                  </a:cubicBezTo>
                  <a:lnTo>
                    <a:pt x="1049" y="922"/>
                  </a:lnTo>
                  <a:cubicBezTo>
                    <a:pt x="1049" y="922"/>
                    <a:pt x="1051" y="956"/>
                    <a:pt x="1053" y="991"/>
                  </a:cubicBezTo>
                  <a:cubicBezTo>
                    <a:pt x="1055" y="1033"/>
                    <a:pt x="1058" y="1075"/>
                    <a:pt x="1059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1" y="1002"/>
                    <a:pt x="1081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8" y="997"/>
                  </a:cubicBezTo>
                  <a:cubicBezTo>
                    <a:pt x="1099" y="997"/>
                    <a:pt x="1099" y="997"/>
                    <a:pt x="1100" y="997"/>
                  </a:cubicBezTo>
                  <a:cubicBezTo>
                    <a:pt x="1106" y="997"/>
                    <a:pt x="1109" y="997"/>
                    <a:pt x="1109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2" y="903"/>
                    <a:pt x="1125" y="862"/>
                    <a:pt x="1131" y="825"/>
                  </a:cubicBezTo>
                  <a:lnTo>
                    <a:pt x="1131" y="884"/>
                  </a:lnTo>
                  <a:lnTo>
                    <a:pt x="1131" y="1000"/>
                  </a:lnTo>
                  <a:cubicBezTo>
                    <a:pt x="1132" y="1000"/>
                    <a:pt x="1132" y="1000"/>
                    <a:pt x="1132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1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7" y="1007"/>
                    <a:pt x="1173" y="1038"/>
                    <a:pt x="1179" y="1038"/>
                  </a:cubicBezTo>
                  <a:cubicBezTo>
                    <a:pt x="1184" y="1038"/>
                    <a:pt x="1189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7" y="950"/>
                  </a:cubicBezTo>
                  <a:cubicBezTo>
                    <a:pt x="1199" y="980"/>
                    <a:pt x="1200" y="995"/>
                    <a:pt x="1200" y="995"/>
                  </a:cubicBezTo>
                  <a:cubicBezTo>
                    <a:pt x="1201" y="995"/>
                    <a:pt x="1202" y="981"/>
                    <a:pt x="1204" y="953"/>
                  </a:cubicBezTo>
                  <a:cubicBezTo>
                    <a:pt x="1204" y="936"/>
                    <a:pt x="1205" y="929"/>
                    <a:pt x="1206" y="929"/>
                  </a:cubicBezTo>
                  <a:cubicBezTo>
                    <a:pt x="1208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8" y="1111"/>
                  </a:cubicBezTo>
                  <a:cubicBezTo>
                    <a:pt x="1220" y="1111"/>
                    <a:pt x="1221" y="1097"/>
                    <a:pt x="1222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4" y="978"/>
                    <a:pt x="1247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49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3" y="756"/>
                    <a:pt x="1253" y="781"/>
                    <a:pt x="1251" y="781"/>
                  </a:cubicBezTo>
                  <a:cubicBezTo>
                    <a:pt x="1244" y="822"/>
                    <a:pt x="1244" y="859"/>
                    <a:pt x="1251" y="900"/>
                  </a:cubicBezTo>
                  <a:cubicBezTo>
                    <a:pt x="1254" y="960"/>
                    <a:pt x="1260" y="960"/>
                    <a:pt x="1263" y="960"/>
                  </a:cubicBezTo>
                  <a:lnTo>
                    <a:pt x="1276" y="963"/>
                  </a:lnTo>
                  <a:cubicBezTo>
                    <a:pt x="1280" y="993"/>
                    <a:pt x="1284" y="1008"/>
                    <a:pt x="1285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90" y="967"/>
                    <a:pt x="1299" y="998"/>
                    <a:pt x="1309" y="998"/>
                  </a:cubicBezTo>
                  <a:cubicBezTo>
                    <a:pt x="1318" y="998"/>
                    <a:pt x="1327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3" y="975"/>
                  </a:cubicBezTo>
                  <a:cubicBezTo>
                    <a:pt x="1363" y="975"/>
                    <a:pt x="1363" y="975"/>
                    <a:pt x="1363" y="975"/>
                  </a:cubicBezTo>
                  <a:cubicBezTo>
                    <a:pt x="1365" y="975"/>
                    <a:pt x="1366" y="975"/>
                    <a:pt x="1367" y="975"/>
                  </a:cubicBezTo>
                  <a:cubicBezTo>
                    <a:pt x="1378" y="975"/>
                    <a:pt x="1385" y="973"/>
                    <a:pt x="1385" y="919"/>
                  </a:cubicBezTo>
                  <a:cubicBezTo>
                    <a:pt x="1388" y="919"/>
                    <a:pt x="1388" y="919"/>
                    <a:pt x="1388" y="978"/>
                  </a:cubicBezTo>
                  <a:cubicBezTo>
                    <a:pt x="1385" y="1038"/>
                    <a:pt x="1388" y="1038"/>
                    <a:pt x="1392" y="1038"/>
                  </a:cubicBezTo>
                  <a:cubicBezTo>
                    <a:pt x="1395" y="1000"/>
                    <a:pt x="1395" y="960"/>
                    <a:pt x="1395" y="922"/>
                  </a:cubicBezTo>
                  <a:cubicBezTo>
                    <a:pt x="1395" y="892"/>
                    <a:pt x="1395" y="877"/>
                    <a:pt x="1397" y="877"/>
                  </a:cubicBezTo>
                  <a:cubicBezTo>
                    <a:pt x="1399" y="877"/>
                    <a:pt x="1401" y="892"/>
                    <a:pt x="1404" y="922"/>
                  </a:cubicBezTo>
                  <a:cubicBezTo>
                    <a:pt x="1407" y="952"/>
                    <a:pt x="1412" y="968"/>
                    <a:pt x="1417" y="968"/>
                  </a:cubicBezTo>
                  <a:cubicBezTo>
                    <a:pt x="1422" y="968"/>
                    <a:pt x="1426" y="954"/>
                    <a:pt x="1429" y="925"/>
                  </a:cubicBezTo>
                  <a:cubicBezTo>
                    <a:pt x="1432" y="925"/>
                    <a:pt x="1435" y="925"/>
                    <a:pt x="1435" y="985"/>
                  </a:cubicBezTo>
                  <a:cubicBezTo>
                    <a:pt x="1437" y="1019"/>
                    <a:pt x="1440" y="1054"/>
                    <a:pt x="1443" y="1054"/>
                  </a:cubicBezTo>
                  <a:cubicBezTo>
                    <a:pt x="1446" y="1054"/>
                    <a:pt x="1448" y="1036"/>
                    <a:pt x="1451" y="988"/>
                  </a:cubicBezTo>
                  <a:cubicBezTo>
                    <a:pt x="1454" y="988"/>
                    <a:pt x="1454" y="988"/>
                    <a:pt x="1454" y="1047"/>
                  </a:cubicBezTo>
                  <a:cubicBezTo>
                    <a:pt x="1456" y="1082"/>
                    <a:pt x="1457" y="1116"/>
                    <a:pt x="1458" y="1116"/>
                  </a:cubicBezTo>
                  <a:cubicBezTo>
                    <a:pt x="1458" y="1116"/>
                    <a:pt x="1459" y="1098"/>
                    <a:pt x="1460" y="1047"/>
                  </a:cubicBezTo>
                  <a:cubicBezTo>
                    <a:pt x="1464" y="1019"/>
                    <a:pt x="1467" y="1005"/>
                    <a:pt x="1471" y="1005"/>
                  </a:cubicBezTo>
                  <a:cubicBezTo>
                    <a:pt x="1475" y="1005"/>
                    <a:pt x="1479" y="1020"/>
                    <a:pt x="1482" y="1050"/>
                  </a:cubicBezTo>
                  <a:cubicBezTo>
                    <a:pt x="1486" y="1050"/>
                    <a:pt x="1489" y="1050"/>
                    <a:pt x="1489" y="994"/>
                  </a:cubicBezTo>
                  <a:lnTo>
                    <a:pt x="1489" y="934"/>
                  </a:lnTo>
                  <a:cubicBezTo>
                    <a:pt x="1490" y="994"/>
                    <a:pt x="1491" y="1024"/>
                    <a:pt x="1492" y="1024"/>
                  </a:cubicBezTo>
                  <a:cubicBezTo>
                    <a:pt x="1493" y="1024"/>
                    <a:pt x="1493" y="994"/>
                    <a:pt x="1495" y="934"/>
                  </a:cubicBezTo>
                  <a:cubicBezTo>
                    <a:pt x="1495" y="905"/>
                    <a:pt x="1496" y="890"/>
                    <a:pt x="1497" y="890"/>
                  </a:cubicBezTo>
                  <a:cubicBezTo>
                    <a:pt x="1497" y="890"/>
                    <a:pt x="1498" y="905"/>
                    <a:pt x="1498" y="934"/>
                  </a:cubicBezTo>
                  <a:cubicBezTo>
                    <a:pt x="1501" y="994"/>
                    <a:pt x="1504" y="994"/>
                    <a:pt x="1504" y="994"/>
                  </a:cubicBezTo>
                  <a:cubicBezTo>
                    <a:pt x="1507" y="994"/>
                    <a:pt x="1522" y="941"/>
                    <a:pt x="1538" y="941"/>
                  </a:cubicBezTo>
                  <a:cubicBezTo>
                    <a:pt x="1538" y="941"/>
                    <a:pt x="1538" y="941"/>
                    <a:pt x="1539" y="941"/>
                  </a:cubicBezTo>
                  <a:cubicBezTo>
                    <a:pt x="1544" y="941"/>
                    <a:pt x="1549" y="942"/>
                    <a:pt x="1553" y="942"/>
                  </a:cubicBezTo>
                  <a:cubicBezTo>
                    <a:pt x="1568" y="942"/>
                    <a:pt x="1573" y="934"/>
                    <a:pt x="1573" y="887"/>
                  </a:cubicBezTo>
                  <a:cubicBezTo>
                    <a:pt x="1575" y="858"/>
                    <a:pt x="1576" y="843"/>
                    <a:pt x="1576" y="843"/>
                  </a:cubicBezTo>
                  <a:cubicBezTo>
                    <a:pt x="1577" y="843"/>
                    <a:pt x="1578" y="858"/>
                    <a:pt x="1580" y="887"/>
                  </a:cubicBezTo>
                  <a:cubicBezTo>
                    <a:pt x="1583" y="947"/>
                    <a:pt x="1586" y="947"/>
                    <a:pt x="1589" y="947"/>
                  </a:cubicBezTo>
                  <a:cubicBezTo>
                    <a:pt x="1592" y="947"/>
                    <a:pt x="1595" y="950"/>
                    <a:pt x="1595" y="1007"/>
                  </a:cubicBezTo>
                  <a:cubicBezTo>
                    <a:pt x="1598" y="950"/>
                    <a:pt x="1598" y="950"/>
                    <a:pt x="1601" y="950"/>
                  </a:cubicBezTo>
                  <a:cubicBezTo>
                    <a:pt x="1601" y="980"/>
                    <a:pt x="1602" y="995"/>
                    <a:pt x="1603" y="995"/>
                  </a:cubicBezTo>
                  <a:cubicBezTo>
                    <a:pt x="1605" y="995"/>
                    <a:pt x="1606" y="980"/>
                    <a:pt x="1608" y="950"/>
                  </a:cubicBezTo>
                  <a:cubicBezTo>
                    <a:pt x="1609" y="892"/>
                    <a:pt x="1610" y="863"/>
                    <a:pt x="1611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4" y="1034"/>
                    <a:pt x="1616" y="1034"/>
                  </a:cubicBezTo>
                  <a:cubicBezTo>
                    <a:pt x="1617" y="1034"/>
                    <a:pt x="1617" y="1027"/>
                    <a:pt x="1617" y="1010"/>
                  </a:cubicBezTo>
                  <a:cubicBezTo>
                    <a:pt x="1617" y="953"/>
                    <a:pt x="1623" y="953"/>
                    <a:pt x="1627" y="894"/>
                  </a:cubicBezTo>
                  <a:cubicBezTo>
                    <a:pt x="1630" y="894"/>
                    <a:pt x="1633" y="894"/>
                    <a:pt x="1630" y="953"/>
                  </a:cubicBezTo>
                  <a:cubicBezTo>
                    <a:pt x="1631" y="971"/>
                    <a:pt x="1633" y="979"/>
                    <a:pt x="1635" y="979"/>
                  </a:cubicBezTo>
                  <a:cubicBezTo>
                    <a:pt x="1641" y="979"/>
                    <a:pt x="1649" y="938"/>
                    <a:pt x="1652" y="897"/>
                  </a:cubicBezTo>
                  <a:cubicBezTo>
                    <a:pt x="1652" y="869"/>
                    <a:pt x="1652" y="855"/>
                    <a:pt x="1653" y="855"/>
                  </a:cubicBezTo>
                  <a:cubicBezTo>
                    <a:pt x="1654" y="855"/>
                    <a:pt x="1655" y="869"/>
                    <a:pt x="1655" y="897"/>
                  </a:cubicBezTo>
                  <a:cubicBezTo>
                    <a:pt x="1655" y="956"/>
                    <a:pt x="1658" y="956"/>
                    <a:pt x="1661" y="960"/>
                  </a:cubicBezTo>
                  <a:cubicBezTo>
                    <a:pt x="1662" y="942"/>
                    <a:pt x="1663" y="935"/>
                    <a:pt x="1663" y="935"/>
                  </a:cubicBezTo>
                  <a:cubicBezTo>
                    <a:pt x="1664" y="935"/>
                    <a:pt x="1664" y="977"/>
                    <a:pt x="1664" y="1019"/>
                  </a:cubicBezTo>
                  <a:cubicBezTo>
                    <a:pt x="1661" y="1075"/>
                    <a:pt x="1664" y="1075"/>
                    <a:pt x="1670" y="1079"/>
                  </a:cubicBezTo>
                  <a:cubicBezTo>
                    <a:pt x="1673" y="1025"/>
                    <a:pt x="1684" y="1022"/>
                    <a:pt x="1693" y="1022"/>
                  </a:cubicBezTo>
                  <a:cubicBezTo>
                    <a:pt x="1694" y="1022"/>
                    <a:pt x="1695" y="1022"/>
                    <a:pt x="1696" y="1022"/>
                  </a:cubicBezTo>
                  <a:cubicBezTo>
                    <a:pt x="1696" y="1022"/>
                    <a:pt x="1696" y="1022"/>
                    <a:pt x="1697" y="1022"/>
                  </a:cubicBezTo>
                  <a:cubicBezTo>
                    <a:pt x="1711" y="1022"/>
                    <a:pt x="1714" y="963"/>
                    <a:pt x="1721" y="850"/>
                  </a:cubicBezTo>
                  <a:lnTo>
                    <a:pt x="1724" y="731"/>
                  </a:lnTo>
                  <a:lnTo>
                    <a:pt x="1724" y="850"/>
                  </a:lnTo>
                  <a:cubicBezTo>
                    <a:pt x="1724" y="909"/>
                    <a:pt x="1727" y="1025"/>
                    <a:pt x="1727" y="1025"/>
                  </a:cubicBezTo>
                  <a:cubicBezTo>
                    <a:pt x="1733" y="988"/>
                    <a:pt x="1733" y="947"/>
                    <a:pt x="1730" y="909"/>
                  </a:cubicBezTo>
                  <a:cubicBezTo>
                    <a:pt x="1730" y="880"/>
                    <a:pt x="1731" y="865"/>
                    <a:pt x="1732" y="865"/>
                  </a:cubicBezTo>
                  <a:cubicBezTo>
                    <a:pt x="1734" y="865"/>
                    <a:pt x="1736" y="880"/>
                    <a:pt x="1739" y="909"/>
                  </a:cubicBezTo>
                  <a:cubicBezTo>
                    <a:pt x="1743" y="941"/>
                    <a:pt x="1745" y="957"/>
                    <a:pt x="1747" y="957"/>
                  </a:cubicBezTo>
                  <a:cubicBezTo>
                    <a:pt x="1749" y="957"/>
                    <a:pt x="1750" y="942"/>
                    <a:pt x="1752" y="913"/>
                  </a:cubicBezTo>
                  <a:cubicBezTo>
                    <a:pt x="1755" y="913"/>
                    <a:pt x="1758" y="913"/>
                    <a:pt x="1761" y="972"/>
                  </a:cubicBezTo>
                  <a:cubicBezTo>
                    <a:pt x="1764" y="972"/>
                    <a:pt x="1764" y="972"/>
                    <a:pt x="1764" y="913"/>
                  </a:cubicBezTo>
                  <a:cubicBezTo>
                    <a:pt x="1764" y="885"/>
                    <a:pt x="1765" y="871"/>
                    <a:pt x="1766" y="871"/>
                  </a:cubicBezTo>
                  <a:cubicBezTo>
                    <a:pt x="1768" y="871"/>
                    <a:pt x="1769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3" y="1000"/>
                    <a:pt x="1783" y="975"/>
                  </a:cubicBezTo>
                  <a:cubicBezTo>
                    <a:pt x="1783" y="927"/>
                    <a:pt x="1785" y="918"/>
                    <a:pt x="1788" y="918"/>
                  </a:cubicBezTo>
                  <a:cubicBezTo>
                    <a:pt x="1788" y="918"/>
                    <a:pt x="1789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5" y="859"/>
                  </a:lnTo>
                  <a:cubicBezTo>
                    <a:pt x="1808" y="881"/>
                    <a:pt x="1808" y="900"/>
                    <a:pt x="1802" y="919"/>
                  </a:cubicBezTo>
                  <a:lnTo>
                    <a:pt x="1805" y="978"/>
                  </a:lnTo>
                  <a:cubicBezTo>
                    <a:pt x="1806" y="978"/>
                    <a:pt x="1806" y="978"/>
                    <a:pt x="1807" y="978"/>
                  </a:cubicBezTo>
                  <a:cubicBezTo>
                    <a:pt x="1812" y="978"/>
                    <a:pt x="1815" y="976"/>
                    <a:pt x="1818" y="922"/>
                  </a:cubicBezTo>
                  <a:cubicBezTo>
                    <a:pt x="1819" y="862"/>
                    <a:pt x="1820" y="833"/>
                    <a:pt x="1820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2" y="1006"/>
                    <a:pt x="1824" y="1006"/>
                  </a:cubicBezTo>
                  <a:cubicBezTo>
                    <a:pt x="1825" y="1006"/>
                    <a:pt x="1826" y="999"/>
                    <a:pt x="1827" y="981"/>
                  </a:cubicBezTo>
                  <a:cubicBezTo>
                    <a:pt x="1828" y="933"/>
                    <a:pt x="1830" y="915"/>
                    <a:pt x="1831" y="915"/>
                  </a:cubicBezTo>
                  <a:cubicBezTo>
                    <a:pt x="1832" y="915"/>
                    <a:pt x="1833" y="949"/>
                    <a:pt x="1833" y="981"/>
                  </a:cubicBezTo>
                  <a:cubicBezTo>
                    <a:pt x="1832" y="1041"/>
                    <a:pt x="1831" y="1071"/>
                    <a:pt x="1832" y="1071"/>
                  </a:cubicBezTo>
                  <a:cubicBezTo>
                    <a:pt x="1833" y="1071"/>
                    <a:pt x="1837" y="1042"/>
                    <a:pt x="1843" y="985"/>
                  </a:cubicBezTo>
                  <a:cubicBezTo>
                    <a:pt x="1849" y="985"/>
                    <a:pt x="1862" y="928"/>
                    <a:pt x="1871" y="928"/>
                  </a:cubicBezTo>
                  <a:cubicBezTo>
                    <a:pt x="1884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3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5" y="934"/>
                  </a:cubicBezTo>
                  <a:cubicBezTo>
                    <a:pt x="1908" y="952"/>
                    <a:pt x="1911" y="960"/>
                    <a:pt x="1913" y="960"/>
                  </a:cubicBezTo>
                  <a:cubicBezTo>
                    <a:pt x="1918" y="960"/>
                    <a:pt x="1922" y="920"/>
                    <a:pt x="1924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3" y="779"/>
                    <a:pt x="1925" y="794"/>
                    <a:pt x="1927" y="818"/>
                  </a:cubicBezTo>
                  <a:cubicBezTo>
                    <a:pt x="1931" y="859"/>
                    <a:pt x="1934" y="897"/>
                    <a:pt x="1931" y="938"/>
                  </a:cubicBezTo>
                  <a:cubicBezTo>
                    <a:pt x="1931" y="978"/>
                    <a:pt x="1931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4" y="938"/>
                    <a:pt x="1944" y="939"/>
                    <a:pt x="1945" y="939"/>
                  </a:cubicBezTo>
                  <a:cubicBezTo>
                    <a:pt x="1947" y="939"/>
                    <a:pt x="1950" y="930"/>
                    <a:pt x="1952" y="881"/>
                  </a:cubicBezTo>
                  <a:cubicBezTo>
                    <a:pt x="1952" y="822"/>
                    <a:pt x="1956" y="822"/>
                    <a:pt x="1959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1" y="1060"/>
                    <a:pt x="1971" y="1060"/>
                  </a:cubicBezTo>
                  <a:cubicBezTo>
                    <a:pt x="1974" y="1041"/>
                    <a:pt x="1974" y="1022"/>
                    <a:pt x="1974" y="1003"/>
                  </a:cubicBezTo>
                  <a:cubicBezTo>
                    <a:pt x="1974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2" y="1001"/>
                    <a:pt x="2073" y="986"/>
                    <a:pt x="2072" y="956"/>
                  </a:cubicBezTo>
                  <a:cubicBezTo>
                    <a:pt x="2072" y="910"/>
                    <a:pt x="2081" y="902"/>
                    <a:pt x="2094" y="902"/>
                  </a:cubicBezTo>
                  <a:cubicBezTo>
                    <a:pt x="2098" y="902"/>
                    <a:pt x="2102" y="902"/>
                    <a:pt x="2106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4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59" y="850"/>
                    <a:pt x="2166" y="793"/>
                    <a:pt x="2169" y="793"/>
                  </a:cubicBezTo>
                  <a:cubicBezTo>
                    <a:pt x="2170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3" y="749"/>
                    <a:pt x="2173" y="764"/>
                    <a:pt x="2172" y="793"/>
                  </a:cubicBezTo>
                  <a:cubicBezTo>
                    <a:pt x="2169" y="834"/>
                    <a:pt x="2172" y="872"/>
                    <a:pt x="2175" y="913"/>
                  </a:cubicBezTo>
                  <a:cubicBezTo>
                    <a:pt x="2181" y="875"/>
                    <a:pt x="2184" y="834"/>
                    <a:pt x="2181" y="797"/>
                  </a:cubicBezTo>
                  <a:cubicBezTo>
                    <a:pt x="2181" y="737"/>
                    <a:pt x="2184" y="737"/>
                    <a:pt x="2184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09" y="919"/>
                  </a:lnTo>
                  <a:cubicBezTo>
                    <a:pt x="2210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4" y="919"/>
                    <a:pt x="2225" y="949"/>
                    <a:pt x="2227" y="949"/>
                  </a:cubicBezTo>
                  <a:cubicBezTo>
                    <a:pt x="2228" y="949"/>
                    <a:pt x="2230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5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0" y="922"/>
                  </a:cubicBezTo>
                  <a:cubicBezTo>
                    <a:pt x="2253" y="878"/>
                    <a:pt x="2266" y="870"/>
                    <a:pt x="2284" y="870"/>
                  </a:cubicBezTo>
                  <a:cubicBezTo>
                    <a:pt x="2289" y="870"/>
                    <a:pt x="2295" y="871"/>
                    <a:pt x="2300" y="872"/>
                  </a:cubicBezTo>
                  <a:cubicBezTo>
                    <a:pt x="2307" y="872"/>
                    <a:pt x="2312" y="873"/>
                    <a:pt x="2318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0" y="818"/>
                    <a:pt x="2350" y="818"/>
                    <a:pt x="2354" y="878"/>
                  </a:cubicBezTo>
                  <a:cubicBezTo>
                    <a:pt x="2354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2" y="787"/>
                    <a:pt x="2362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2" y="881"/>
                  </a:cubicBezTo>
                  <a:cubicBezTo>
                    <a:pt x="2384" y="882"/>
                    <a:pt x="2386" y="882"/>
                    <a:pt x="2387" y="882"/>
                  </a:cubicBezTo>
                  <a:cubicBezTo>
                    <a:pt x="2396" y="882"/>
                    <a:pt x="2404" y="874"/>
                    <a:pt x="2404" y="828"/>
                  </a:cubicBezTo>
                  <a:cubicBezTo>
                    <a:pt x="2407" y="798"/>
                    <a:pt x="2408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8" y="798"/>
                    <a:pt x="2407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9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3" y="894"/>
                    <a:pt x="2473" y="894"/>
                  </a:cubicBezTo>
                  <a:cubicBezTo>
                    <a:pt x="2479" y="894"/>
                    <a:pt x="2485" y="837"/>
                    <a:pt x="2485" y="837"/>
                  </a:cubicBezTo>
                  <a:lnTo>
                    <a:pt x="2488" y="837"/>
                  </a:lnTo>
                  <a:cubicBezTo>
                    <a:pt x="2488" y="897"/>
                    <a:pt x="2504" y="900"/>
                    <a:pt x="2526" y="903"/>
                  </a:cubicBezTo>
                  <a:cubicBezTo>
                    <a:pt x="2548" y="906"/>
                    <a:pt x="2567" y="909"/>
                    <a:pt x="2570" y="969"/>
                  </a:cubicBezTo>
                  <a:cubicBezTo>
                    <a:pt x="2570" y="969"/>
                    <a:pt x="2573" y="969"/>
                    <a:pt x="2576" y="909"/>
                  </a:cubicBezTo>
                  <a:cubicBezTo>
                    <a:pt x="2578" y="842"/>
                    <a:pt x="2580" y="814"/>
                    <a:pt x="2582" y="814"/>
                  </a:cubicBezTo>
                  <a:cubicBezTo>
                    <a:pt x="2583" y="814"/>
                    <a:pt x="2584" y="828"/>
                    <a:pt x="2586" y="853"/>
                  </a:cubicBezTo>
                  <a:cubicBezTo>
                    <a:pt x="2587" y="913"/>
                    <a:pt x="2591" y="943"/>
                    <a:pt x="2595" y="943"/>
                  </a:cubicBezTo>
                  <a:cubicBezTo>
                    <a:pt x="2599" y="943"/>
                    <a:pt x="2603" y="914"/>
                    <a:pt x="2604" y="856"/>
                  </a:cubicBezTo>
                  <a:lnTo>
                    <a:pt x="2604" y="913"/>
                  </a:lnTo>
                  <a:cubicBezTo>
                    <a:pt x="2606" y="959"/>
                    <a:pt x="2608" y="978"/>
                    <a:pt x="2610" y="978"/>
                  </a:cubicBezTo>
                  <a:cubicBezTo>
                    <a:pt x="2614" y="978"/>
                    <a:pt x="2618" y="929"/>
                    <a:pt x="2620" y="856"/>
                  </a:cubicBezTo>
                  <a:cubicBezTo>
                    <a:pt x="2622" y="899"/>
                    <a:pt x="2624" y="941"/>
                    <a:pt x="2627" y="941"/>
                  </a:cubicBezTo>
                  <a:cubicBezTo>
                    <a:pt x="2628" y="941"/>
                    <a:pt x="2628" y="935"/>
                    <a:pt x="2629" y="919"/>
                  </a:cubicBezTo>
                  <a:cubicBezTo>
                    <a:pt x="2633" y="919"/>
                    <a:pt x="2633" y="919"/>
                    <a:pt x="2633" y="1035"/>
                  </a:cubicBezTo>
                  <a:cubicBezTo>
                    <a:pt x="2629" y="1075"/>
                    <a:pt x="2629" y="1116"/>
                    <a:pt x="2636" y="1154"/>
                  </a:cubicBezTo>
                  <a:cubicBezTo>
                    <a:pt x="2639" y="1116"/>
                    <a:pt x="2639" y="1075"/>
                    <a:pt x="2639" y="1038"/>
                  </a:cubicBezTo>
                  <a:lnTo>
                    <a:pt x="2645" y="1038"/>
                  </a:lnTo>
                  <a:cubicBezTo>
                    <a:pt x="2645" y="1038"/>
                    <a:pt x="2648" y="1038"/>
                    <a:pt x="2648" y="978"/>
                  </a:cubicBezTo>
                  <a:cubicBezTo>
                    <a:pt x="2648" y="930"/>
                    <a:pt x="2650" y="921"/>
                    <a:pt x="2653" y="921"/>
                  </a:cubicBezTo>
                  <a:cubicBezTo>
                    <a:pt x="2653" y="921"/>
                    <a:pt x="2654" y="921"/>
                    <a:pt x="2654" y="922"/>
                  </a:cubicBezTo>
                  <a:cubicBezTo>
                    <a:pt x="2654" y="938"/>
                    <a:pt x="2655" y="945"/>
                    <a:pt x="2655" y="945"/>
                  </a:cubicBezTo>
                  <a:cubicBezTo>
                    <a:pt x="2656" y="945"/>
                    <a:pt x="2657" y="905"/>
                    <a:pt x="2654" y="862"/>
                  </a:cubicBezTo>
                  <a:cubicBezTo>
                    <a:pt x="2651" y="822"/>
                    <a:pt x="2651" y="784"/>
                    <a:pt x="2658" y="743"/>
                  </a:cubicBezTo>
                  <a:lnTo>
                    <a:pt x="2658" y="627"/>
                  </a:lnTo>
                  <a:cubicBezTo>
                    <a:pt x="2658" y="546"/>
                    <a:pt x="2658" y="468"/>
                    <a:pt x="2651" y="389"/>
                  </a:cubicBezTo>
                  <a:cubicBezTo>
                    <a:pt x="2644" y="353"/>
                    <a:pt x="2638" y="318"/>
                    <a:pt x="2634" y="318"/>
                  </a:cubicBezTo>
                  <a:cubicBezTo>
                    <a:pt x="2631" y="318"/>
                    <a:pt x="2629" y="336"/>
                    <a:pt x="2629" y="386"/>
                  </a:cubicBezTo>
                  <a:cubicBezTo>
                    <a:pt x="2626" y="405"/>
                    <a:pt x="2626" y="424"/>
                    <a:pt x="2623" y="442"/>
                  </a:cubicBezTo>
                  <a:cubicBezTo>
                    <a:pt x="2620" y="424"/>
                    <a:pt x="2617" y="405"/>
                    <a:pt x="2617" y="383"/>
                  </a:cubicBezTo>
                  <a:cubicBezTo>
                    <a:pt x="2617" y="323"/>
                    <a:pt x="2604" y="323"/>
                    <a:pt x="2589" y="320"/>
                  </a:cubicBezTo>
                  <a:cubicBezTo>
                    <a:pt x="2570" y="317"/>
                    <a:pt x="2560" y="317"/>
                    <a:pt x="2557" y="258"/>
                  </a:cubicBezTo>
                  <a:cubicBezTo>
                    <a:pt x="2554" y="198"/>
                    <a:pt x="2551" y="198"/>
                    <a:pt x="2551" y="198"/>
                  </a:cubicBezTo>
                  <a:cubicBezTo>
                    <a:pt x="2551" y="244"/>
                    <a:pt x="2540" y="253"/>
                    <a:pt x="2524" y="253"/>
                  </a:cubicBezTo>
                  <a:cubicBezTo>
                    <a:pt x="2520" y="253"/>
                    <a:pt x="2515" y="252"/>
                    <a:pt x="2510" y="251"/>
                  </a:cubicBezTo>
                  <a:cubicBezTo>
                    <a:pt x="2505" y="251"/>
                    <a:pt x="2500" y="250"/>
                    <a:pt x="2496" y="250"/>
                  </a:cubicBezTo>
                  <a:cubicBezTo>
                    <a:pt x="2480" y="250"/>
                    <a:pt x="2466" y="258"/>
                    <a:pt x="2466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8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6" y="239"/>
                  </a:cubicBezTo>
                  <a:cubicBezTo>
                    <a:pt x="2419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5" y="249"/>
                    <a:pt x="2372" y="289"/>
                  </a:cubicBezTo>
                  <a:cubicBezTo>
                    <a:pt x="2372" y="330"/>
                    <a:pt x="2372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7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7" y="281"/>
                    <a:pt x="2303" y="281"/>
                  </a:cubicBezTo>
                  <a:cubicBezTo>
                    <a:pt x="2287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3" y="292"/>
                    <a:pt x="2250" y="333"/>
                  </a:cubicBezTo>
                  <a:cubicBezTo>
                    <a:pt x="2250" y="391"/>
                    <a:pt x="2249" y="420"/>
                    <a:pt x="2248" y="420"/>
                  </a:cubicBezTo>
                  <a:cubicBezTo>
                    <a:pt x="2247" y="420"/>
                    <a:pt x="2245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5" y="328"/>
                    <a:pt x="2162" y="328"/>
                  </a:cubicBezTo>
                  <a:cubicBezTo>
                    <a:pt x="2156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7" y="264"/>
                  </a:cubicBezTo>
                  <a:cubicBezTo>
                    <a:pt x="2121" y="264"/>
                    <a:pt x="2115" y="230"/>
                    <a:pt x="2115" y="195"/>
                  </a:cubicBezTo>
                  <a:lnTo>
                    <a:pt x="2109" y="195"/>
                  </a:lnTo>
                  <a:cubicBezTo>
                    <a:pt x="2106" y="249"/>
                    <a:pt x="2101" y="251"/>
                    <a:pt x="2098" y="251"/>
                  </a:cubicBezTo>
                  <a:cubicBezTo>
                    <a:pt x="2097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4" y="251"/>
                  </a:cubicBezTo>
                  <a:cubicBezTo>
                    <a:pt x="2087" y="251"/>
                    <a:pt x="2084" y="254"/>
                    <a:pt x="2087" y="308"/>
                  </a:cubicBezTo>
                  <a:cubicBezTo>
                    <a:pt x="2090" y="348"/>
                    <a:pt x="2087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5" y="308"/>
                    <a:pt x="2062" y="305"/>
                  </a:cubicBezTo>
                  <a:cubicBezTo>
                    <a:pt x="2046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2" y="331"/>
                    <a:pt x="2031" y="346"/>
                    <a:pt x="2030" y="346"/>
                  </a:cubicBezTo>
                  <a:cubicBezTo>
                    <a:pt x="2028" y="346"/>
                    <a:pt x="2028" y="331"/>
                    <a:pt x="2028" y="301"/>
                  </a:cubicBezTo>
                  <a:cubicBezTo>
                    <a:pt x="2026" y="271"/>
                    <a:pt x="2022" y="255"/>
                    <a:pt x="2018" y="255"/>
                  </a:cubicBezTo>
                  <a:cubicBezTo>
                    <a:pt x="2013" y="255"/>
                    <a:pt x="2009" y="269"/>
                    <a:pt x="2006" y="298"/>
                  </a:cubicBezTo>
                  <a:lnTo>
                    <a:pt x="1999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8" y="207"/>
                    <a:pt x="1985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4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2" y="289"/>
                    <a:pt x="1949" y="289"/>
                    <a:pt x="1946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31" y="367"/>
                    <a:pt x="1931" y="326"/>
                    <a:pt x="1934" y="289"/>
                  </a:cubicBezTo>
                  <a:cubicBezTo>
                    <a:pt x="1936" y="264"/>
                    <a:pt x="1936" y="250"/>
                    <a:pt x="1934" y="250"/>
                  </a:cubicBezTo>
                  <a:lnTo>
                    <a:pt x="1934" y="250"/>
                  </a:lnTo>
                  <a:cubicBezTo>
                    <a:pt x="1932" y="250"/>
                    <a:pt x="1927" y="278"/>
                    <a:pt x="1921" y="345"/>
                  </a:cubicBezTo>
                  <a:cubicBezTo>
                    <a:pt x="1916" y="403"/>
                    <a:pt x="1914" y="432"/>
                    <a:pt x="1914" y="432"/>
                  </a:cubicBezTo>
                  <a:cubicBezTo>
                    <a:pt x="1913" y="432"/>
                    <a:pt x="1915" y="403"/>
                    <a:pt x="1918" y="345"/>
                  </a:cubicBezTo>
                  <a:cubicBezTo>
                    <a:pt x="1920" y="303"/>
                    <a:pt x="1922" y="261"/>
                    <a:pt x="1921" y="261"/>
                  </a:cubicBezTo>
                  <a:lnTo>
                    <a:pt x="1921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2" y="286"/>
                    <a:pt x="1912" y="342"/>
                  </a:cubicBezTo>
                  <a:lnTo>
                    <a:pt x="1902" y="342"/>
                  </a:lnTo>
                  <a:cubicBezTo>
                    <a:pt x="1896" y="283"/>
                    <a:pt x="1893" y="283"/>
                    <a:pt x="1890" y="283"/>
                  </a:cubicBezTo>
                  <a:cubicBezTo>
                    <a:pt x="1888" y="310"/>
                    <a:pt x="1887" y="325"/>
                    <a:pt x="1887" y="325"/>
                  </a:cubicBezTo>
                  <a:cubicBezTo>
                    <a:pt x="1886" y="325"/>
                    <a:pt x="1885" y="310"/>
                    <a:pt x="1884" y="279"/>
                  </a:cubicBezTo>
                  <a:cubicBezTo>
                    <a:pt x="1884" y="255"/>
                    <a:pt x="1883" y="240"/>
                    <a:pt x="1882" y="240"/>
                  </a:cubicBezTo>
                  <a:cubicBezTo>
                    <a:pt x="1881" y="240"/>
                    <a:pt x="1880" y="269"/>
                    <a:pt x="1880" y="339"/>
                  </a:cubicBezTo>
                  <a:cubicBezTo>
                    <a:pt x="1879" y="369"/>
                    <a:pt x="1877" y="384"/>
                    <a:pt x="1876" y="384"/>
                  </a:cubicBezTo>
                  <a:cubicBezTo>
                    <a:pt x="1874" y="384"/>
                    <a:pt x="1873" y="369"/>
                    <a:pt x="1871" y="339"/>
                  </a:cubicBezTo>
                  <a:cubicBezTo>
                    <a:pt x="1871" y="269"/>
                    <a:pt x="1870" y="240"/>
                    <a:pt x="1869" y="240"/>
                  </a:cubicBezTo>
                  <a:cubicBezTo>
                    <a:pt x="1868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3" y="273"/>
                    <a:pt x="1805" y="270"/>
                  </a:cubicBezTo>
                  <a:cubicBezTo>
                    <a:pt x="1802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8" y="455"/>
                    <a:pt x="1798" y="420"/>
                    <a:pt x="1796" y="386"/>
                  </a:cubicBezTo>
                  <a:cubicBezTo>
                    <a:pt x="1794" y="297"/>
                    <a:pt x="1792" y="252"/>
                    <a:pt x="1790" y="252"/>
                  </a:cubicBezTo>
                  <a:cubicBezTo>
                    <a:pt x="1789" y="252"/>
                    <a:pt x="1788" y="297"/>
                    <a:pt x="1790" y="386"/>
                  </a:cubicBezTo>
                  <a:cubicBezTo>
                    <a:pt x="1791" y="446"/>
                    <a:pt x="1792" y="475"/>
                    <a:pt x="1791" y="475"/>
                  </a:cubicBezTo>
                  <a:cubicBezTo>
                    <a:pt x="1791" y="475"/>
                    <a:pt x="1790" y="446"/>
                    <a:pt x="1786" y="386"/>
                  </a:cubicBezTo>
                  <a:cubicBezTo>
                    <a:pt x="1785" y="356"/>
                    <a:pt x="1784" y="341"/>
                    <a:pt x="1783" y="341"/>
                  </a:cubicBezTo>
                  <a:cubicBezTo>
                    <a:pt x="1782" y="341"/>
                    <a:pt x="1782" y="355"/>
                    <a:pt x="1780" y="383"/>
                  </a:cubicBezTo>
                  <a:cubicBezTo>
                    <a:pt x="1780" y="413"/>
                    <a:pt x="1779" y="428"/>
                    <a:pt x="1779" y="428"/>
                  </a:cubicBezTo>
                  <a:cubicBezTo>
                    <a:pt x="1778" y="428"/>
                    <a:pt x="1777" y="413"/>
                    <a:pt x="1777" y="383"/>
                  </a:cubicBezTo>
                  <a:cubicBezTo>
                    <a:pt x="1775" y="341"/>
                    <a:pt x="1773" y="299"/>
                    <a:pt x="1771" y="299"/>
                  </a:cubicBezTo>
                  <a:cubicBezTo>
                    <a:pt x="1771" y="299"/>
                    <a:pt x="1771" y="306"/>
                    <a:pt x="1771" y="323"/>
                  </a:cubicBezTo>
                  <a:cubicBezTo>
                    <a:pt x="1771" y="323"/>
                    <a:pt x="1768" y="323"/>
                    <a:pt x="1764" y="264"/>
                  </a:cubicBezTo>
                  <a:cubicBezTo>
                    <a:pt x="1764" y="246"/>
                    <a:pt x="1764" y="239"/>
                    <a:pt x="1763" y="239"/>
                  </a:cubicBezTo>
                  <a:cubicBezTo>
                    <a:pt x="1761" y="239"/>
                    <a:pt x="1757" y="280"/>
                    <a:pt x="1755" y="320"/>
                  </a:cubicBezTo>
                  <a:cubicBezTo>
                    <a:pt x="1750" y="380"/>
                    <a:pt x="1747" y="410"/>
                    <a:pt x="1746" y="410"/>
                  </a:cubicBezTo>
                  <a:cubicBezTo>
                    <a:pt x="1744" y="410"/>
                    <a:pt x="1744" y="380"/>
                    <a:pt x="1746" y="320"/>
                  </a:cubicBezTo>
                  <a:cubicBezTo>
                    <a:pt x="1747" y="275"/>
                    <a:pt x="1746" y="255"/>
                    <a:pt x="1744" y="255"/>
                  </a:cubicBezTo>
                  <a:cubicBezTo>
                    <a:pt x="1740" y="255"/>
                    <a:pt x="1734" y="305"/>
                    <a:pt x="1730" y="377"/>
                  </a:cubicBezTo>
                  <a:cubicBezTo>
                    <a:pt x="1728" y="446"/>
                    <a:pt x="1727" y="475"/>
                    <a:pt x="1727" y="475"/>
                  </a:cubicBezTo>
                  <a:cubicBezTo>
                    <a:pt x="1727" y="475"/>
                    <a:pt x="1727" y="461"/>
                    <a:pt x="1727" y="436"/>
                  </a:cubicBezTo>
                  <a:cubicBezTo>
                    <a:pt x="1727" y="377"/>
                    <a:pt x="1724" y="377"/>
                    <a:pt x="1724" y="377"/>
                  </a:cubicBezTo>
                  <a:cubicBezTo>
                    <a:pt x="1721" y="377"/>
                    <a:pt x="1717" y="377"/>
                    <a:pt x="1717" y="317"/>
                  </a:cubicBezTo>
                  <a:cubicBezTo>
                    <a:pt x="1717" y="317"/>
                    <a:pt x="1717" y="317"/>
                    <a:pt x="1711" y="373"/>
                  </a:cubicBezTo>
                  <a:cubicBezTo>
                    <a:pt x="1708" y="418"/>
                    <a:pt x="1705" y="437"/>
                    <a:pt x="1702" y="437"/>
                  </a:cubicBezTo>
                  <a:cubicBezTo>
                    <a:pt x="1698" y="437"/>
                    <a:pt x="1694" y="385"/>
                    <a:pt x="1692" y="311"/>
                  </a:cubicBezTo>
                  <a:lnTo>
                    <a:pt x="1686" y="370"/>
                  </a:lnTo>
                  <a:cubicBezTo>
                    <a:pt x="1684" y="444"/>
                    <a:pt x="1682" y="493"/>
                    <a:pt x="1681" y="493"/>
                  </a:cubicBezTo>
                  <a:cubicBezTo>
                    <a:pt x="1680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9" y="414"/>
                    <a:pt x="1676" y="433"/>
                    <a:pt x="1673" y="433"/>
                  </a:cubicBezTo>
                  <a:cubicBezTo>
                    <a:pt x="1669" y="433"/>
                    <a:pt x="1664" y="382"/>
                    <a:pt x="1664" y="308"/>
                  </a:cubicBezTo>
                  <a:cubicBezTo>
                    <a:pt x="1664" y="248"/>
                    <a:pt x="1664" y="248"/>
                    <a:pt x="1661" y="248"/>
                  </a:cubicBezTo>
                  <a:lnTo>
                    <a:pt x="1661" y="308"/>
                  </a:lnTo>
                  <a:cubicBezTo>
                    <a:pt x="1661" y="348"/>
                    <a:pt x="1661" y="386"/>
                    <a:pt x="1658" y="427"/>
                  </a:cubicBezTo>
                  <a:cubicBezTo>
                    <a:pt x="1655" y="424"/>
                    <a:pt x="1652" y="424"/>
                    <a:pt x="1652" y="364"/>
                  </a:cubicBezTo>
                  <a:cubicBezTo>
                    <a:pt x="1649" y="324"/>
                    <a:pt x="1647" y="282"/>
                    <a:pt x="1646" y="282"/>
                  </a:cubicBezTo>
                  <a:cubicBezTo>
                    <a:pt x="1646" y="282"/>
                    <a:pt x="1645" y="288"/>
                    <a:pt x="1645" y="305"/>
                  </a:cubicBezTo>
                  <a:cubicBezTo>
                    <a:pt x="1645" y="305"/>
                    <a:pt x="1642" y="305"/>
                    <a:pt x="1639" y="245"/>
                  </a:cubicBezTo>
                  <a:lnTo>
                    <a:pt x="1627" y="245"/>
                  </a:lnTo>
                  <a:cubicBezTo>
                    <a:pt x="1625" y="273"/>
                    <a:pt x="1623" y="287"/>
                    <a:pt x="1621" y="287"/>
                  </a:cubicBezTo>
                  <a:cubicBezTo>
                    <a:pt x="1619" y="287"/>
                    <a:pt x="1617" y="272"/>
                    <a:pt x="1617" y="242"/>
                  </a:cubicBezTo>
                  <a:cubicBezTo>
                    <a:pt x="1617" y="242"/>
                    <a:pt x="1611" y="242"/>
                    <a:pt x="1608" y="301"/>
                  </a:cubicBezTo>
                  <a:cubicBezTo>
                    <a:pt x="1601" y="298"/>
                    <a:pt x="1598" y="298"/>
                    <a:pt x="1598" y="239"/>
                  </a:cubicBezTo>
                  <a:cubicBezTo>
                    <a:pt x="1598" y="211"/>
                    <a:pt x="1598" y="196"/>
                    <a:pt x="1598" y="196"/>
                  </a:cubicBezTo>
                  <a:cubicBezTo>
                    <a:pt x="1598" y="196"/>
                    <a:pt x="1597" y="211"/>
                    <a:pt x="1595" y="239"/>
                  </a:cubicBezTo>
                  <a:cubicBezTo>
                    <a:pt x="1595" y="298"/>
                    <a:pt x="1592" y="298"/>
                    <a:pt x="1589" y="298"/>
                  </a:cubicBezTo>
                  <a:lnTo>
                    <a:pt x="1583" y="298"/>
                  </a:lnTo>
                  <a:cubicBezTo>
                    <a:pt x="1583" y="355"/>
                    <a:pt x="1583" y="355"/>
                    <a:pt x="1580" y="355"/>
                  </a:cubicBezTo>
                  <a:cubicBezTo>
                    <a:pt x="1576" y="355"/>
                    <a:pt x="1567" y="295"/>
                    <a:pt x="1564" y="295"/>
                  </a:cubicBezTo>
                  <a:cubicBezTo>
                    <a:pt x="1562" y="295"/>
                    <a:pt x="1561" y="294"/>
                    <a:pt x="1560" y="294"/>
                  </a:cubicBezTo>
                  <a:cubicBezTo>
                    <a:pt x="1555" y="294"/>
                    <a:pt x="1555" y="303"/>
                    <a:pt x="1558" y="352"/>
                  </a:cubicBezTo>
                  <a:cubicBezTo>
                    <a:pt x="1560" y="352"/>
                    <a:pt x="1560" y="378"/>
                    <a:pt x="1559" y="378"/>
                  </a:cubicBezTo>
                  <a:cubicBezTo>
                    <a:pt x="1558" y="378"/>
                    <a:pt x="1557" y="371"/>
                    <a:pt x="1554" y="352"/>
                  </a:cubicBezTo>
                  <a:cubicBezTo>
                    <a:pt x="1551" y="352"/>
                    <a:pt x="1542" y="292"/>
                    <a:pt x="1533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2" y="406"/>
                    <a:pt x="1522" y="435"/>
                    <a:pt x="1521" y="435"/>
                  </a:cubicBezTo>
                  <a:cubicBezTo>
                    <a:pt x="1520" y="435"/>
                    <a:pt x="1518" y="405"/>
                    <a:pt x="1517" y="345"/>
                  </a:cubicBezTo>
                  <a:cubicBezTo>
                    <a:pt x="1513" y="276"/>
                    <a:pt x="1511" y="247"/>
                    <a:pt x="1509" y="247"/>
                  </a:cubicBezTo>
                  <a:cubicBezTo>
                    <a:pt x="1508" y="247"/>
                    <a:pt x="1507" y="261"/>
                    <a:pt x="1507" y="286"/>
                  </a:cubicBezTo>
                  <a:cubicBezTo>
                    <a:pt x="1504" y="345"/>
                    <a:pt x="1504" y="345"/>
                    <a:pt x="1501" y="345"/>
                  </a:cubicBezTo>
                  <a:cubicBezTo>
                    <a:pt x="1501" y="315"/>
                    <a:pt x="1500" y="300"/>
                    <a:pt x="1499" y="300"/>
                  </a:cubicBezTo>
                  <a:cubicBezTo>
                    <a:pt x="1497" y="300"/>
                    <a:pt x="1495" y="314"/>
                    <a:pt x="1492" y="342"/>
                  </a:cubicBezTo>
                  <a:cubicBezTo>
                    <a:pt x="1489" y="342"/>
                    <a:pt x="1489" y="342"/>
                    <a:pt x="1489" y="283"/>
                  </a:cubicBezTo>
                  <a:lnTo>
                    <a:pt x="1482" y="283"/>
                  </a:lnTo>
                  <a:cubicBezTo>
                    <a:pt x="1480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6" y="395"/>
                    <a:pt x="1445" y="425"/>
                    <a:pt x="1444" y="425"/>
                  </a:cubicBezTo>
                  <a:cubicBezTo>
                    <a:pt x="1442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1" y="247"/>
                  </a:cubicBezTo>
                  <a:cubicBezTo>
                    <a:pt x="1441" y="247"/>
                    <a:pt x="1440" y="276"/>
                    <a:pt x="1439" y="336"/>
                  </a:cubicBezTo>
                  <a:cubicBezTo>
                    <a:pt x="1437" y="360"/>
                    <a:pt x="1434" y="374"/>
                    <a:pt x="1431" y="374"/>
                  </a:cubicBezTo>
                  <a:cubicBezTo>
                    <a:pt x="1426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3" y="273"/>
                    <a:pt x="1404" y="273"/>
                  </a:cubicBezTo>
                  <a:cubicBezTo>
                    <a:pt x="1404" y="273"/>
                    <a:pt x="1404" y="273"/>
                    <a:pt x="1404" y="273"/>
                  </a:cubicBezTo>
                  <a:cubicBezTo>
                    <a:pt x="1397" y="273"/>
                    <a:pt x="1386" y="327"/>
                    <a:pt x="1379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3" y="326"/>
                    <a:pt x="1363" y="326"/>
                    <a:pt x="1360" y="267"/>
                  </a:cubicBezTo>
                  <a:cubicBezTo>
                    <a:pt x="1360" y="266"/>
                    <a:pt x="1359" y="266"/>
                    <a:pt x="1358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4" y="296"/>
                    <a:pt x="1322" y="296"/>
                  </a:cubicBezTo>
                  <a:cubicBezTo>
                    <a:pt x="1321" y="296"/>
                    <a:pt x="1320" y="303"/>
                    <a:pt x="1319" y="320"/>
                  </a:cubicBezTo>
                  <a:cubicBezTo>
                    <a:pt x="1319" y="377"/>
                    <a:pt x="1316" y="377"/>
                    <a:pt x="1310" y="377"/>
                  </a:cubicBezTo>
                  <a:cubicBezTo>
                    <a:pt x="1307" y="343"/>
                    <a:pt x="1272" y="323"/>
                    <a:pt x="1243" y="323"/>
                  </a:cubicBezTo>
                  <a:cubicBezTo>
                    <a:pt x="1220" y="323"/>
                    <a:pt x="1200" y="335"/>
                    <a:pt x="1200" y="361"/>
                  </a:cubicBezTo>
                  <a:lnTo>
                    <a:pt x="1191" y="361"/>
                  </a:lnTo>
                  <a:cubicBezTo>
                    <a:pt x="1188" y="361"/>
                    <a:pt x="1182" y="358"/>
                    <a:pt x="1182" y="358"/>
                  </a:cubicBezTo>
                  <a:cubicBezTo>
                    <a:pt x="1182" y="308"/>
                    <a:pt x="1179" y="290"/>
                    <a:pt x="1175" y="290"/>
                  </a:cubicBezTo>
                  <a:cubicBezTo>
                    <a:pt x="1169" y="290"/>
                    <a:pt x="1162" y="322"/>
                    <a:pt x="1156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1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19" y="268"/>
                    <a:pt x="1116" y="312"/>
                    <a:pt x="1113" y="408"/>
                  </a:cubicBezTo>
                  <a:cubicBezTo>
                    <a:pt x="1111" y="438"/>
                    <a:pt x="1110" y="453"/>
                    <a:pt x="1109" y="453"/>
                  </a:cubicBezTo>
                  <a:cubicBezTo>
                    <a:pt x="1109" y="453"/>
                    <a:pt x="1108" y="438"/>
                    <a:pt x="1106" y="408"/>
                  </a:cubicBezTo>
                  <a:cubicBezTo>
                    <a:pt x="1105" y="338"/>
                    <a:pt x="1103" y="309"/>
                    <a:pt x="1101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9" y="406"/>
                    <a:pt x="1097" y="435"/>
                    <a:pt x="1095" y="435"/>
                  </a:cubicBezTo>
                  <a:cubicBezTo>
                    <a:pt x="1094" y="435"/>
                    <a:pt x="1092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1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2" y="342"/>
                  </a:cubicBezTo>
                  <a:cubicBezTo>
                    <a:pt x="1060" y="342"/>
                    <a:pt x="1058" y="316"/>
                    <a:pt x="1057" y="316"/>
                  </a:cubicBezTo>
                  <a:cubicBezTo>
                    <a:pt x="1057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1" y="272"/>
                    <a:pt x="986" y="272"/>
                  </a:cubicBezTo>
                  <a:cubicBezTo>
                    <a:pt x="966" y="272"/>
                    <a:pt x="963" y="281"/>
                    <a:pt x="965" y="330"/>
                  </a:cubicBezTo>
                  <a:cubicBezTo>
                    <a:pt x="967" y="387"/>
                    <a:pt x="966" y="416"/>
                    <a:pt x="965" y="416"/>
                  </a:cubicBezTo>
                  <a:cubicBezTo>
                    <a:pt x="963" y="416"/>
                    <a:pt x="961" y="386"/>
                    <a:pt x="959" y="326"/>
                  </a:cubicBezTo>
                  <a:cubicBezTo>
                    <a:pt x="956" y="326"/>
                    <a:pt x="950" y="267"/>
                    <a:pt x="943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4" y="272"/>
                    <a:pt x="916" y="300"/>
                    <a:pt x="909" y="300"/>
                  </a:cubicBezTo>
                  <a:cubicBezTo>
                    <a:pt x="903" y="300"/>
                    <a:pt x="897" y="284"/>
                    <a:pt x="893" y="258"/>
                  </a:cubicBezTo>
                  <a:cubicBezTo>
                    <a:pt x="887" y="258"/>
                    <a:pt x="884" y="258"/>
                    <a:pt x="878" y="317"/>
                  </a:cubicBezTo>
                  <a:cubicBezTo>
                    <a:pt x="874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8" y="314"/>
                  </a:cubicBezTo>
                  <a:cubicBezTo>
                    <a:pt x="868" y="279"/>
                    <a:pt x="862" y="245"/>
                    <a:pt x="856" y="245"/>
                  </a:cubicBezTo>
                  <a:cubicBezTo>
                    <a:pt x="853" y="245"/>
                    <a:pt x="849" y="262"/>
                    <a:pt x="849" y="311"/>
                  </a:cubicBezTo>
                  <a:lnTo>
                    <a:pt x="846" y="251"/>
                  </a:lnTo>
                  <a:cubicBezTo>
                    <a:pt x="845" y="234"/>
                    <a:pt x="844" y="227"/>
                    <a:pt x="844" y="227"/>
                  </a:cubicBezTo>
                  <a:cubicBezTo>
                    <a:pt x="842" y="227"/>
                    <a:pt x="840" y="269"/>
                    <a:pt x="840" y="311"/>
                  </a:cubicBezTo>
                  <a:cubicBezTo>
                    <a:pt x="840" y="364"/>
                    <a:pt x="839" y="393"/>
                    <a:pt x="838" y="393"/>
                  </a:cubicBezTo>
                  <a:cubicBezTo>
                    <a:pt x="837" y="393"/>
                    <a:pt x="835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1" y="153"/>
                    <a:pt x="831" y="167"/>
                    <a:pt x="831" y="192"/>
                  </a:cubicBezTo>
                  <a:cubicBezTo>
                    <a:pt x="828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2" y="424"/>
                    <a:pt x="810" y="424"/>
                  </a:cubicBezTo>
                  <a:cubicBezTo>
                    <a:pt x="809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799" y="267"/>
                    <a:pt x="796" y="226"/>
                    <a:pt x="796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57" y="1580"/>
                    <a:pt x="57" y="1539"/>
                    <a:pt x="57" y="1502"/>
                  </a:cubicBezTo>
                  <a:lnTo>
                    <a:pt x="53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0" y="2108"/>
                    <a:pt x="741" y="2108"/>
                  </a:cubicBezTo>
                  <a:cubicBezTo>
                    <a:pt x="742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2" name="Google Shape;12732;p53">
              <a:extLst>
                <a:ext uri="{FF2B5EF4-FFF2-40B4-BE49-F238E27FC236}">
                  <a16:creationId xmlns:a16="http://schemas.microsoft.com/office/drawing/2014/main" id="{DE3BDF56-F0FD-8906-53B4-4BCF76365AE0}"/>
                </a:ext>
              </a:extLst>
            </p:cNvPr>
            <p:cNvSpPr/>
            <p:nvPr/>
          </p:nvSpPr>
          <p:spPr>
            <a:xfrm>
              <a:off x="3934301" y="2223444"/>
              <a:ext cx="56381" cy="44669"/>
            </a:xfrm>
            <a:custGeom>
              <a:avLst/>
              <a:gdLst/>
              <a:ahLst/>
              <a:cxnLst/>
              <a:rect l="l" t="t" r="r" b="b"/>
              <a:pathLst>
                <a:path w="2662" h="2109" extrusionOk="0">
                  <a:moveTo>
                    <a:pt x="743" y="1"/>
                  </a:moveTo>
                  <a:cubicBezTo>
                    <a:pt x="737" y="1"/>
                    <a:pt x="737" y="1"/>
                    <a:pt x="740" y="60"/>
                  </a:cubicBezTo>
                  <a:lnTo>
                    <a:pt x="746" y="60"/>
                  </a:lnTo>
                  <a:cubicBezTo>
                    <a:pt x="746" y="4"/>
                    <a:pt x="746" y="4"/>
                    <a:pt x="743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62" y="377"/>
                    <a:pt x="1862" y="414"/>
                    <a:pt x="1856" y="455"/>
                  </a:cubicBezTo>
                  <a:lnTo>
                    <a:pt x="1853" y="395"/>
                  </a:lnTo>
                  <a:lnTo>
                    <a:pt x="1856" y="336"/>
                  </a:lnTo>
                  <a:close/>
                  <a:moveTo>
                    <a:pt x="1173" y="358"/>
                  </a:moveTo>
                  <a:cubicBezTo>
                    <a:pt x="1176" y="399"/>
                    <a:pt x="1173" y="436"/>
                    <a:pt x="1170" y="477"/>
                  </a:cubicBezTo>
                  <a:lnTo>
                    <a:pt x="1166" y="474"/>
                  </a:lnTo>
                  <a:cubicBezTo>
                    <a:pt x="1166" y="417"/>
                    <a:pt x="1170" y="358"/>
                    <a:pt x="1170" y="358"/>
                  </a:cubicBezTo>
                  <a:close/>
                  <a:moveTo>
                    <a:pt x="746" y="474"/>
                  </a:moveTo>
                  <a:cubicBezTo>
                    <a:pt x="746" y="494"/>
                    <a:pt x="746" y="500"/>
                    <a:pt x="746" y="500"/>
                  </a:cubicBezTo>
                  <a:cubicBezTo>
                    <a:pt x="745" y="500"/>
                    <a:pt x="744" y="474"/>
                    <a:pt x="746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4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4" y="408"/>
                  </a:moveTo>
                  <a:cubicBezTo>
                    <a:pt x="684" y="468"/>
                    <a:pt x="687" y="527"/>
                    <a:pt x="687" y="527"/>
                  </a:cubicBezTo>
                  <a:cubicBezTo>
                    <a:pt x="690" y="505"/>
                    <a:pt x="690" y="486"/>
                    <a:pt x="690" y="468"/>
                  </a:cubicBezTo>
                  <a:cubicBezTo>
                    <a:pt x="690" y="446"/>
                    <a:pt x="690" y="427"/>
                    <a:pt x="687" y="408"/>
                  </a:cubicBezTo>
                  <a:close/>
                  <a:moveTo>
                    <a:pt x="2197" y="442"/>
                  </a:moveTo>
                  <a:cubicBezTo>
                    <a:pt x="2201" y="446"/>
                    <a:pt x="2201" y="446"/>
                    <a:pt x="2201" y="502"/>
                  </a:cubicBezTo>
                  <a:cubicBezTo>
                    <a:pt x="2204" y="543"/>
                    <a:pt x="2201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52" y="580"/>
                  </a:moveTo>
                  <a:cubicBezTo>
                    <a:pt x="656" y="580"/>
                    <a:pt x="656" y="580"/>
                    <a:pt x="656" y="640"/>
                  </a:cubicBezTo>
                  <a:lnTo>
                    <a:pt x="652" y="640"/>
                  </a:lnTo>
                  <a:lnTo>
                    <a:pt x="649" y="580"/>
                  </a:lnTo>
                  <a:close/>
                  <a:moveTo>
                    <a:pt x="2640" y="398"/>
                  </a:moveTo>
                  <a:cubicBezTo>
                    <a:pt x="2642" y="398"/>
                    <a:pt x="2641" y="482"/>
                    <a:pt x="2636" y="565"/>
                  </a:cubicBezTo>
                  <a:cubicBezTo>
                    <a:pt x="2635" y="624"/>
                    <a:pt x="2634" y="654"/>
                    <a:pt x="2633" y="654"/>
                  </a:cubicBezTo>
                  <a:cubicBezTo>
                    <a:pt x="2633" y="654"/>
                    <a:pt x="2633" y="624"/>
                    <a:pt x="2633" y="565"/>
                  </a:cubicBezTo>
                  <a:cubicBezTo>
                    <a:pt x="2630" y="524"/>
                    <a:pt x="2630" y="486"/>
                    <a:pt x="2636" y="446"/>
                  </a:cubicBezTo>
                  <a:cubicBezTo>
                    <a:pt x="2638" y="412"/>
                    <a:pt x="2639" y="398"/>
                    <a:pt x="2640" y="398"/>
                  </a:cubicBezTo>
                  <a:close/>
                  <a:moveTo>
                    <a:pt x="430" y="549"/>
                  </a:moveTo>
                  <a:lnTo>
                    <a:pt x="430" y="609"/>
                  </a:lnTo>
                  <a:lnTo>
                    <a:pt x="427" y="665"/>
                  </a:lnTo>
                  <a:lnTo>
                    <a:pt x="424" y="605"/>
                  </a:lnTo>
                  <a:cubicBezTo>
                    <a:pt x="424" y="549"/>
                    <a:pt x="427" y="549"/>
                    <a:pt x="430" y="549"/>
                  </a:cubicBezTo>
                  <a:close/>
                  <a:moveTo>
                    <a:pt x="516" y="463"/>
                  </a:moveTo>
                  <a:cubicBezTo>
                    <a:pt x="517" y="463"/>
                    <a:pt x="516" y="492"/>
                    <a:pt x="515" y="562"/>
                  </a:cubicBezTo>
                  <a:lnTo>
                    <a:pt x="508" y="677"/>
                  </a:lnTo>
                  <a:cubicBezTo>
                    <a:pt x="505" y="677"/>
                    <a:pt x="508" y="618"/>
                    <a:pt x="511" y="502"/>
                  </a:cubicBezTo>
                  <a:cubicBezTo>
                    <a:pt x="514" y="477"/>
                    <a:pt x="516" y="463"/>
                    <a:pt x="516" y="463"/>
                  </a:cubicBezTo>
                  <a:close/>
                  <a:moveTo>
                    <a:pt x="627" y="554"/>
                  </a:moveTo>
                  <a:cubicBezTo>
                    <a:pt x="629" y="554"/>
                    <a:pt x="630" y="608"/>
                    <a:pt x="627" y="693"/>
                  </a:cubicBezTo>
                  <a:lnTo>
                    <a:pt x="621" y="693"/>
                  </a:lnTo>
                  <a:cubicBezTo>
                    <a:pt x="618" y="656"/>
                    <a:pt x="618" y="615"/>
                    <a:pt x="624" y="577"/>
                  </a:cubicBezTo>
                  <a:cubicBezTo>
                    <a:pt x="625" y="561"/>
                    <a:pt x="626" y="554"/>
                    <a:pt x="627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1965" y="646"/>
                  </a:moveTo>
                  <a:cubicBezTo>
                    <a:pt x="1969" y="668"/>
                    <a:pt x="1969" y="687"/>
                    <a:pt x="1969" y="706"/>
                  </a:cubicBezTo>
                  <a:cubicBezTo>
                    <a:pt x="1969" y="728"/>
                    <a:pt x="1969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4" y="623"/>
                  </a:moveTo>
                  <a:cubicBezTo>
                    <a:pt x="815" y="623"/>
                    <a:pt x="817" y="652"/>
                    <a:pt x="819" y="721"/>
                  </a:cubicBezTo>
                  <a:cubicBezTo>
                    <a:pt x="819" y="781"/>
                    <a:pt x="819" y="781"/>
                    <a:pt x="815" y="781"/>
                  </a:cubicBezTo>
                  <a:cubicBezTo>
                    <a:pt x="819" y="781"/>
                    <a:pt x="815" y="721"/>
                    <a:pt x="815" y="662"/>
                  </a:cubicBezTo>
                  <a:lnTo>
                    <a:pt x="812" y="662"/>
                  </a:lnTo>
                  <a:cubicBezTo>
                    <a:pt x="812" y="637"/>
                    <a:pt x="813" y="623"/>
                    <a:pt x="814" y="623"/>
                  </a:cubicBezTo>
                  <a:close/>
                  <a:moveTo>
                    <a:pt x="840" y="665"/>
                  </a:moveTo>
                  <a:cubicBezTo>
                    <a:pt x="844" y="706"/>
                    <a:pt x="844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2093" y="640"/>
                  </a:moveTo>
                  <a:cubicBezTo>
                    <a:pt x="2094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1" y="784"/>
                  </a:cubicBezTo>
                  <a:cubicBezTo>
                    <a:pt x="2091" y="784"/>
                    <a:pt x="2089" y="809"/>
                    <a:pt x="2089" y="809"/>
                  </a:cubicBezTo>
                  <a:cubicBezTo>
                    <a:pt x="2088" y="809"/>
                    <a:pt x="2088" y="803"/>
                    <a:pt x="2088" y="784"/>
                  </a:cubicBezTo>
                  <a:lnTo>
                    <a:pt x="2088" y="724"/>
                  </a:lnTo>
                  <a:cubicBezTo>
                    <a:pt x="2090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1" y="812"/>
                  </a:cubicBezTo>
                  <a:cubicBezTo>
                    <a:pt x="1875" y="812"/>
                    <a:pt x="1875" y="812"/>
                    <a:pt x="1878" y="753"/>
                  </a:cubicBezTo>
                  <a:cubicBezTo>
                    <a:pt x="1879" y="723"/>
                    <a:pt x="1881" y="709"/>
                    <a:pt x="1882" y="709"/>
                  </a:cubicBezTo>
                  <a:close/>
                  <a:moveTo>
                    <a:pt x="1903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3" y="815"/>
                  </a:lnTo>
                  <a:lnTo>
                    <a:pt x="1900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61" y="709"/>
                  </a:moveTo>
                  <a:cubicBezTo>
                    <a:pt x="1561" y="746"/>
                    <a:pt x="1561" y="787"/>
                    <a:pt x="1558" y="825"/>
                  </a:cubicBezTo>
                  <a:lnTo>
                    <a:pt x="1555" y="825"/>
                  </a:lnTo>
                  <a:cubicBezTo>
                    <a:pt x="1555" y="765"/>
                    <a:pt x="1558" y="709"/>
                    <a:pt x="1558" y="709"/>
                  </a:cubicBezTo>
                  <a:close/>
                  <a:moveTo>
                    <a:pt x="1213" y="718"/>
                  </a:moveTo>
                  <a:cubicBezTo>
                    <a:pt x="1217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5" y="620"/>
                  </a:moveTo>
                  <a:cubicBezTo>
                    <a:pt x="96" y="620"/>
                    <a:pt x="97" y="621"/>
                    <a:pt x="98" y="621"/>
                  </a:cubicBezTo>
                  <a:cubicBezTo>
                    <a:pt x="101" y="621"/>
                    <a:pt x="104" y="621"/>
                    <a:pt x="104" y="681"/>
                  </a:cubicBezTo>
                  <a:lnTo>
                    <a:pt x="101" y="681"/>
                  </a:lnTo>
                  <a:cubicBezTo>
                    <a:pt x="101" y="663"/>
                    <a:pt x="101" y="656"/>
                    <a:pt x="100" y="656"/>
                  </a:cubicBezTo>
                  <a:lnTo>
                    <a:pt x="100" y="656"/>
                  </a:lnTo>
                  <a:cubicBezTo>
                    <a:pt x="100" y="656"/>
                    <a:pt x="99" y="698"/>
                    <a:pt x="101" y="740"/>
                  </a:cubicBezTo>
                  <a:lnTo>
                    <a:pt x="101" y="856"/>
                  </a:lnTo>
                  <a:cubicBezTo>
                    <a:pt x="95" y="818"/>
                    <a:pt x="95" y="778"/>
                    <a:pt x="95" y="737"/>
                  </a:cubicBezTo>
                  <a:cubicBezTo>
                    <a:pt x="92" y="635"/>
                    <a:pt x="92" y="620"/>
                    <a:pt x="95" y="620"/>
                  </a:cubicBezTo>
                  <a:close/>
                  <a:moveTo>
                    <a:pt x="765" y="771"/>
                  </a:moveTo>
                  <a:cubicBezTo>
                    <a:pt x="765" y="793"/>
                    <a:pt x="768" y="812"/>
                    <a:pt x="768" y="831"/>
                  </a:cubicBezTo>
                  <a:cubicBezTo>
                    <a:pt x="768" y="851"/>
                    <a:pt x="768" y="857"/>
                    <a:pt x="767" y="857"/>
                  </a:cubicBezTo>
                  <a:cubicBezTo>
                    <a:pt x="766" y="857"/>
                    <a:pt x="764" y="831"/>
                    <a:pt x="762" y="831"/>
                  </a:cubicBezTo>
                  <a:cubicBezTo>
                    <a:pt x="759" y="771"/>
                    <a:pt x="759" y="771"/>
                    <a:pt x="765" y="771"/>
                  </a:cubicBezTo>
                  <a:close/>
                  <a:moveTo>
                    <a:pt x="540" y="740"/>
                  </a:moveTo>
                  <a:cubicBezTo>
                    <a:pt x="540" y="781"/>
                    <a:pt x="540" y="818"/>
                    <a:pt x="536" y="859"/>
                  </a:cubicBezTo>
                  <a:lnTo>
                    <a:pt x="533" y="859"/>
                  </a:lnTo>
                  <a:cubicBezTo>
                    <a:pt x="533" y="800"/>
                    <a:pt x="536" y="740"/>
                    <a:pt x="536" y="740"/>
                  </a:cubicBezTo>
                  <a:close/>
                  <a:moveTo>
                    <a:pt x="1430" y="750"/>
                  </a:moveTo>
                  <a:cubicBezTo>
                    <a:pt x="1436" y="750"/>
                    <a:pt x="1436" y="750"/>
                    <a:pt x="1436" y="809"/>
                  </a:cubicBezTo>
                  <a:cubicBezTo>
                    <a:pt x="1436" y="863"/>
                    <a:pt x="1431" y="866"/>
                    <a:pt x="1427" y="866"/>
                  </a:cubicBezTo>
                  <a:cubicBezTo>
                    <a:pt x="1427" y="866"/>
                    <a:pt x="1427" y="866"/>
                    <a:pt x="1426" y="866"/>
                  </a:cubicBezTo>
                  <a:cubicBezTo>
                    <a:pt x="1423" y="828"/>
                    <a:pt x="1423" y="787"/>
                    <a:pt x="1430" y="750"/>
                  </a:cubicBezTo>
                  <a:close/>
                  <a:moveTo>
                    <a:pt x="1930" y="852"/>
                  </a:moveTo>
                  <a:cubicBezTo>
                    <a:pt x="1930" y="852"/>
                    <a:pt x="1929" y="858"/>
                    <a:pt x="1928" y="878"/>
                  </a:cubicBezTo>
                  <a:cubicBezTo>
                    <a:pt x="1930" y="878"/>
                    <a:pt x="1931" y="852"/>
                    <a:pt x="1930" y="852"/>
                  </a:cubicBezTo>
                  <a:close/>
                  <a:moveTo>
                    <a:pt x="706" y="765"/>
                  </a:moveTo>
                  <a:cubicBezTo>
                    <a:pt x="709" y="765"/>
                    <a:pt x="712" y="765"/>
                    <a:pt x="712" y="825"/>
                  </a:cubicBezTo>
                  <a:cubicBezTo>
                    <a:pt x="712" y="844"/>
                    <a:pt x="709" y="862"/>
                    <a:pt x="709" y="884"/>
                  </a:cubicBezTo>
                  <a:cubicBezTo>
                    <a:pt x="703" y="862"/>
                    <a:pt x="703" y="844"/>
                    <a:pt x="703" y="822"/>
                  </a:cubicBezTo>
                  <a:cubicBezTo>
                    <a:pt x="703" y="765"/>
                    <a:pt x="706" y="765"/>
                    <a:pt x="706" y="765"/>
                  </a:cubicBezTo>
                  <a:close/>
                  <a:moveTo>
                    <a:pt x="445" y="645"/>
                  </a:moveTo>
                  <a:cubicBezTo>
                    <a:pt x="446" y="645"/>
                    <a:pt x="446" y="674"/>
                    <a:pt x="446" y="728"/>
                  </a:cubicBezTo>
                  <a:cubicBezTo>
                    <a:pt x="446" y="787"/>
                    <a:pt x="442" y="847"/>
                    <a:pt x="439" y="903"/>
                  </a:cubicBezTo>
                  <a:lnTo>
                    <a:pt x="433" y="903"/>
                  </a:lnTo>
                  <a:lnTo>
                    <a:pt x="439" y="787"/>
                  </a:lnTo>
                  <a:cubicBezTo>
                    <a:pt x="443" y="689"/>
                    <a:pt x="444" y="645"/>
                    <a:pt x="445" y="645"/>
                  </a:cubicBezTo>
                  <a:close/>
                  <a:moveTo>
                    <a:pt x="1044" y="812"/>
                  </a:moveTo>
                  <a:cubicBezTo>
                    <a:pt x="1047" y="853"/>
                    <a:pt x="1044" y="891"/>
                    <a:pt x="1041" y="931"/>
                  </a:cubicBezTo>
                  <a:lnTo>
                    <a:pt x="1038" y="872"/>
                  </a:lnTo>
                  <a:lnTo>
                    <a:pt x="1041" y="812"/>
                  </a:lnTo>
                  <a:close/>
                  <a:moveTo>
                    <a:pt x="280" y="822"/>
                  </a:moveTo>
                  <a:lnTo>
                    <a:pt x="280" y="822"/>
                  </a:lnTo>
                  <a:cubicBezTo>
                    <a:pt x="283" y="862"/>
                    <a:pt x="283" y="900"/>
                    <a:pt x="276" y="941"/>
                  </a:cubicBezTo>
                  <a:lnTo>
                    <a:pt x="270" y="941"/>
                  </a:lnTo>
                  <a:cubicBezTo>
                    <a:pt x="270" y="900"/>
                    <a:pt x="273" y="862"/>
                    <a:pt x="280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602" y="928"/>
                  </a:moveTo>
                  <a:lnTo>
                    <a:pt x="602" y="985"/>
                  </a:lnTo>
                  <a:cubicBezTo>
                    <a:pt x="600" y="985"/>
                    <a:pt x="598" y="1011"/>
                    <a:pt x="597" y="1011"/>
                  </a:cubicBezTo>
                  <a:cubicBezTo>
                    <a:pt x="596" y="1011"/>
                    <a:pt x="596" y="1004"/>
                    <a:pt x="596" y="985"/>
                  </a:cubicBezTo>
                  <a:cubicBezTo>
                    <a:pt x="593" y="966"/>
                    <a:pt x="596" y="947"/>
                    <a:pt x="602" y="928"/>
                  </a:cubicBezTo>
                  <a:close/>
                  <a:moveTo>
                    <a:pt x="1897" y="1021"/>
                  </a:moveTo>
                  <a:lnTo>
                    <a:pt x="1897" y="1021"/>
                  </a:lnTo>
                  <a:cubicBezTo>
                    <a:pt x="1897" y="1030"/>
                    <a:pt x="1897" y="1040"/>
                    <a:pt x="1897" y="1050"/>
                  </a:cubicBezTo>
                  <a:cubicBezTo>
                    <a:pt x="1897" y="1054"/>
                    <a:pt x="1897" y="1057"/>
                    <a:pt x="1897" y="1059"/>
                  </a:cubicBezTo>
                  <a:lnTo>
                    <a:pt x="1897" y="1059"/>
                  </a:lnTo>
                  <a:cubicBezTo>
                    <a:pt x="1897" y="1050"/>
                    <a:pt x="1897" y="1037"/>
                    <a:pt x="1897" y="1021"/>
                  </a:cubicBezTo>
                  <a:close/>
                  <a:moveTo>
                    <a:pt x="294" y="919"/>
                  </a:moveTo>
                  <a:cubicBezTo>
                    <a:pt x="290" y="919"/>
                    <a:pt x="289" y="959"/>
                    <a:pt x="289" y="1000"/>
                  </a:cubicBezTo>
                  <a:cubicBezTo>
                    <a:pt x="289" y="1060"/>
                    <a:pt x="292" y="1060"/>
                    <a:pt x="298" y="1063"/>
                  </a:cubicBezTo>
                  <a:cubicBezTo>
                    <a:pt x="301" y="1041"/>
                    <a:pt x="305" y="1022"/>
                    <a:pt x="305" y="1003"/>
                  </a:cubicBezTo>
                  <a:cubicBezTo>
                    <a:pt x="305" y="944"/>
                    <a:pt x="301" y="944"/>
                    <a:pt x="298" y="944"/>
                  </a:cubicBezTo>
                  <a:cubicBezTo>
                    <a:pt x="296" y="926"/>
                    <a:pt x="295" y="919"/>
                    <a:pt x="294" y="919"/>
                  </a:cubicBezTo>
                  <a:close/>
                  <a:moveTo>
                    <a:pt x="1897" y="1059"/>
                  </a:moveTo>
                  <a:cubicBezTo>
                    <a:pt x="1897" y="1080"/>
                    <a:pt x="1898" y="1090"/>
                    <a:pt x="1898" y="1090"/>
                  </a:cubicBezTo>
                  <a:cubicBezTo>
                    <a:pt x="1898" y="1090"/>
                    <a:pt x="1898" y="1079"/>
                    <a:pt x="1897" y="1059"/>
                  </a:cubicBezTo>
                  <a:close/>
                  <a:moveTo>
                    <a:pt x="796" y="146"/>
                  </a:moveTo>
                  <a:cubicBezTo>
                    <a:pt x="795" y="146"/>
                    <a:pt x="795" y="175"/>
                    <a:pt x="797" y="245"/>
                  </a:cubicBezTo>
                  <a:cubicBezTo>
                    <a:pt x="797" y="347"/>
                    <a:pt x="797" y="362"/>
                    <a:pt x="793" y="362"/>
                  </a:cubicBezTo>
                  <a:cubicBezTo>
                    <a:pt x="792" y="362"/>
                    <a:pt x="791" y="361"/>
                    <a:pt x="790" y="361"/>
                  </a:cubicBezTo>
                  <a:cubicBezTo>
                    <a:pt x="787" y="361"/>
                    <a:pt x="784" y="361"/>
                    <a:pt x="784" y="301"/>
                  </a:cubicBezTo>
                  <a:cubicBezTo>
                    <a:pt x="784" y="242"/>
                    <a:pt x="784" y="242"/>
                    <a:pt x="778" y="242"/>
                  </a:cubicBezTo>
                  <a:cubicBezTo>
                    <a:pt x="768" y="242"/>
                    <a:pt x="759" y="417"/>
                    <a:pt x="756" y="533"/>
                  </a:cubicBezTo>
                  <a:cubicBezTo>
                    <a:pt x="756" y="593"/>
                    <a:pt x="756" y="623"/>
                    <a:pt x="755" y="623"/>
                  </a:cubicBezTo>
                  <a:cubicBezTo>
                    <a:pt x="755" y="623"/>
                    <a:pt x="754" y="593"/>
                    <a:pt x="753" y="533"/>
                  </a:cubicBezTo>
                  <a:cubicBezTo>
                    <a:pt x="753" y="474"/>
                    <a:pt x="750" y="474"/>
                    <a:pt x="746" y="474"/>
                  </a:cubicBezTo>
                  <a:cubicBezTo>
                    <a:pt x="746" y="425"/>
                    <a:pt x="749" y="416"/>
                    <a:pt x="751" y="416"/>
                  </a:cubicBezTo>
                  <a:cubicBezTo>
                    <a:pt x="752" y="416"/>
                    <a:pt x="752" y="417"/>
                    <a:pt x="753" y="417"/>
                  </a:cubicBezTo>
                  <a:lnTo>
                    <a:pt x="753" y="358"/>
                  </a:lnTo>
                  <a:cubicBezTo>
                    <a:pt x="751" y="298"/>
                    <a:pt x="750" y="268"/>
                    <a:pt x="748" y="268"/>
                  </a:cubicBezTo>
                  <a:cubicBezTo>
                    <a:pt x="746" y="268"/>
                    <a:pt x="745" y="297"/>
                    <a:pt x="743" y="355"/>
                  </a:cubicBezTo>
                  <a:cubicBezTo>
                    <a:pt x="742" y="384"/>
                    <a:pt x="741" y="399"/>
                    <a:pt x="740" y="399"/>
                  </a:cubicBezTo>
                  <a:cubicBezTo>
                    <a:pt x="739" y="399"/>
                    <a:pt x="739" y="384"/>
                    <a:pt x="737" y="355"/>
                  </a:cubicBezTo>
                  <a:cubicBezTo>
                    <a:pt x="735" y="313"/>
                    <a:pt x="733" y="270"/>
                    <a:pt x="732" y="270"/>
                  </a:cubicBezTo>
                  <a:cubicBezTo>
                    <a:pt x="731" y="270"/>
                    <a:pt x="731" y="278"/>
                    <a:pt x="731" y="295"/>
                  </a:cubicBezTo>
                  <a:cubicBezTo>
                    <a:pt x="731" y="295"/>
                    <a:pt x="725" y="295"/>
                    <a:pt x="721" y="236"/>
                  </a:cubicBezTo>
                  <a:cubicBezTo>
                    <a:pt x="720" y="235"/>
                    <a:pt x="719" y="235"/>
                    <a:pt x="718" y="235"/>
                  </a:cubicBezTo>
                  <a:cubicBezTo>
                    <a:pt x="714" y="235"/>
                    <a:pt x="712" y="244"/>
                    <a:pt x="712" y="292"/>
                  </a:cubicBezTo>
                  <a:cubicBezTo>
                    <a:pt x="712" y="352"/>
                    <a:pt x="709" y="352"/>
                    <a:pt x="706" y="352"/>
                  </a:cubicBezTo>
                  <a:cubicBezTo>
                    <a:pt x="705" y="351"/>
                    <a:pt x="705" y="350"/>
                    <a:pt x="704" y="350"/>
                  </a:cubicBezTo>
                  <a:cubicBezTo>
                    <a:pt x="702" y="350"/>
                    <a:pt x="699" y="360"/>
                    <a:pt x="699" y="408"/>
                  </a:cubicBezTo>
                  <a:cubicBezTo>
                    <a:pt x="703" y="449"/>
                    <a:pt x="699" y="486"/>
                    <a:pt x="690" y="524"/>
                  </a:cubicBezTo>
                  <a:cubicBezTo>
                    <a:pt x="687" y="549"/>
                    <a:pt x="686" y="563"/>
                    <a:pt x="685" y="563"/>
                  </a:cubicBezTo>
                  <a:cubicBezTo>
                    <a:pt x="683" y="563"/>
                    <a:pt x="682" y="534"/>
                    <a:pt x="681" y="464"/>
                  </a:cubicBezTo>
                  <a:cubicBezTo>
                    <a:pt x="681" y="405"/>
                    <a:pt x="678" y="405"/>
                    <a:pt x="674" y="405"/>
                  </a:cubicBezTo>
                  <a:cubicBezTo>
                    <a:pt x="674" y="405"/>
                    <a:pt x="671" y="405"/>
                    <a:pt x="668" y="345"/>
                  </a:cubicBezTo>
                  <a:cubicBezTo>
                    <a:pt x="667" y="328"/>
                    <a:pt x="667" y="321"/>
                    <a:pt x="666" y="321"/>
                  </a:cubicBezTo>
                  <a:cubicBezTo>
                    <a:pt x="665" y="321"/>
                    <a:pt x="665" y="363"/>
                    <a:pt x="665" y="405"/>
                  </a:cubicBezTo>
                  <a:lnTo>
                    <a:pt x="665" y="521"/>
                  </a:lnTo>
                  <a:cubicBezTo>
                    <a:pt x="662" y="521"/>
                    <a:pt x="659" y="402"/>
                    <a:pt x="659" y="345"/>
                  </a:cubicBezTo>
                  <a:cubicBezTo>
                    <a:pt x="657" y="285"/>
                    <a:pt x="656" y="256"/>
                    <a:pt x="656" y="256"/>
                  </a:cubicBezTo>
                  <a:cubicBezTo>
                    <a:pt x="656" y="256"/>
                    <a:pt x="656" y="285"/>
                    <a:pt x="656" y="342"/>
                  </a:cubicBezTo>
                  <a:cubicBezTo>
                    <a:pt x="656" y="384"/>
                    <a:pt x="654" y="426"/>
                    <a:pt x="651" y="426"/>
                  </a:cubicBezTo>
                  <a:cubicBezTo>
                    <a:pt x="650" y="426"/>
                    <a:pt x="648" y="419"/>
                    <a:pt x="646" y="402"/>
                  </a:cubicBezTo>
                  <a:cubicBezTo>
                    <a:pt x="640" y="402"/>
                    <a:pt x="634" y="399"/>
                    <a:pt x="634" y="339"/>
                  </a:cubicBezTo>
                  <a:cubicBezTo>
                    <a:pt x="633" y="319"/>
                    <a:pt x="632" y="313"/>
                    <a:pt x="631" y="313"/>
                  </a:cubicBezTo>
                  <a:cubicBezTo>
                    <a:pt x="629" y="313"/>
                    <a:pt x="627" y="339"/>
                    <a:pt x="627" y="339"/>
                  </a:cubicBezTo>
                  <a:cubicBezTo>
                    <a:pt x="626" y="368"/>
                    <a:pt x="624" y="383"/>
                    <a:pt x="622" y="383"/>
                  </a:cubicBezTo>
                  <a:cubicBezTo>
                    <a:pt x="620" y="383"/>
                    <a:pt x="616" y="368"/>
                    <a:pt x="612" y="336"/>
                  </a:cubicBezTo>
                  <a:cubicBezTo>
                    <a:pt x="604" y="276"/>
                    <a:pt x="600" y="247"/>
                    <a:pt x="598" y="247"/>
                  </a:cubicBezTo>
                  <a:cubicBezTo>
                    <a:pt x="596" y="247"/>
                    <a:pt x="596" y="276"/>
                    <a:pt x="596" y="336"/>
                  </a:cubicBezTo>
                  <a:cubicBezTo>
                    <a:pt x="596" y="370"/>
                    <a:pt x="596" y="403"/>
                    <a:pt x="595" y="403"/>
                  </a:cubicBezTo>
                  <a:cubicBezTo>
                    <a:pt x="595" y="403"/>
                    <a:pt x="594" y="385"/>
                    <a:pt x="593" y="336"/>
                  </a:cubicBezTo>
                  <a:cubicBezTo>
                    <a:pt x="592" y="318"/>
                    <a:pt x="591" y="311"/>
                    <a:pt x="590" y="311"/>
                  </a:cubicBezTo>
                  <a:cubicBezTo>
                    <a:pt x="588" y="311"/>
                    <a:pt x="585" y="351"/>
                    <a:pt x="580" y="392"/>
                  </a:cubicBezTo>
                  <a:cubicBezTo>
                    <a:pt x="577" y="452"/>
                    <a:pt x="577" y="568"/>
                    <a:pt x="577" y="627"/>
                  </a:cubicBezTo>
                  <a:cubicBezTo>
                    <a:pt x="577" y="697"/>
                    <a:pt x="577" y="726"/>
                    <a:pt x="576" y="726"/>
                  </a:cubicBezTo>
                  <a:cubicBezTo>
                    <a:pt x="575" y="726"/>
                    <a:pt x="574" y="712"/>
                    <a:pt x="571" y="687"/>
                  </a:cubicBezTo>
                  <a:cubicBezTo>
                    <a:pt x="565" y="646"/>
                    <a:pt x="562" y="605"/>
                    <a:pt x="565" y="568"/>
                  </a:cubicBezTo>
                  <a:cubicBezTo>
                    <a:pt x="565" y="508"/>
                    <a:pt x="568" y="508"/>
                    <a:pt x="568" y="508"/>
                  </a:cubicBezTo>
                  <a:lnTo>
                    <a:pt x="571" y="508"/>
                  </a:lnTo>
                  <a:cubicBezTo>
                    <a:pt x="574" y="468"/>
                    <a:pt x="571" y="430"/>
                    <a:pt x="565" y="389"/>
                  </a:cubicBezTo>
                  <a:cubicBezTo>
                    <a:pt x="563" y="359"/>
                    <a:pt x="562" y="345"/>
                    <a:pt x="560" y="345"/>
                  </a:cubicBezTo>
                  <a:cubicBezTo>
                    <a:pt x="559" y="345"/>
                    <a:pt x="558" y="359"/>
                    <a:pt x="558" y="389"/>
                  </a:cubicBezTo>
                  <a:cubicBezTo>
                    <a:pt x="555" y="330"/>
                    <a:pt x="549" y="330"/>
                    <a:pt x="543" y="326"/>
                  </a:cubicBezTo>
                  <a:cubicBezTo>
                    <a:pt x="536" y="326"/>
                    <a:pt x="527" y="326"/>
                    <a:pt x="524" y="267"/>
                  </a:cubicBezTo>
                  <a:cubicBezTo>
                    <a:pt x="523" y="266"/>
                    <a:pt x="522" y="266"/>
                    <a:pt x="521" y="266"/>
                  </a:cubicBezTo>
                  <a:cubicBezTo>
                    <a:pt x="517" y="266"/>
                    <a:pt x="515" y="275"/>
                    <a:pt x="515" y="323"/>
                  </a:cubicBezTo>
                  <a:cubicBezTo>
                    <a:pt x="515" y="393"/>
                    <a:pt x="513" y="422"/>
                    <a:pt x="513" y="422"/>
                  </a:cubicBezTo>
                  <a:cubicBezTo>
                    <a:pt x="512" y="422"/>
                    <a:pt x="511" y="408"/>
                    <a:pt x="511" y="383"/>
                  </a:cubicBezTo>
                  <a:cubicBezTo>
                    <a:pt x="509" y="308"/>
                    <a:pt x="493" y="254"/>
                    <a:pt x="480" y="254"/>
                  </a:cubicBezTo>
                  <a:cubicBezTo>
                    <a:pt x="472" y="254"/>
                    <a:pt x="466" y="273"/>
                    <a:pt x="464" y="317"/>
                  </a:cubicBezTo>
                  <a:lnTo>
                    <a:pt x="458" y="317"/>
                  </a:lnTo>
                  <a:cubicBezTo>
                    <a:pt x="455" y="285"/>
                    <a:pt x="448" y="269"/>
                    <a:pt x="442" y="269"/>
                  </a:cubicBezTo>
                  <a:cubicBezTo>
                    <a:pt x="437" y="269"/>
                    <a:pt x="431" y="283"/>
                    <a:pt x="430" y="311"/>
                  </a:cubicBezTo>
                  <a:lnTo>
                    <a:pt x="421" y="311"/>
                  </a:lnTo>
                  <a:cubicBezTo>
                    <a:pt x="417" y="281"/>
                    <a:pt x="415" y="266"/>
                    <a:pt x="413" y="266"/>
                  </a:cubicBezTo>
                  <a:cubicBezTo>
                    <a:pt x="411" y="266"/>
                    <a:pt x="410" y="280"/>
                    <a:pt x="408" y="308"/>
                  </a:cubicBezTo>
                  <a:cubicBezTo>
                    <a:pt x="406" y="350"/>
                    <a:pt x="405" y="392"/>
                    <a:pt x="405" y="392"/>
                  </a:cubicBezTo>
                  <a:cubicBezTo>
                    <a:pt x="405" y="392"/>
                    <a:pt x="405" y="385"/>
                    <a:pt x="405" y="367"/>
                  </a:cubicBezTo>
                  <a:cubicBezTo>
                    <a:pt x="405" y="308"/>
                    <a:pt x="399" y="308"/>
                    <a:pt x="386" y="305"/>
                  </a:cubicBezTo>
                  <a:cubicBezTo>
                    <a:pt x="374" y="305"/>
                    <a:pt x="374" y="305"/>
                    <a:pt x="377" y="364"/>
                  </a:cubicBezTo>
                  <a:cubicBezTo>
                    <a:pt x="373" y="380"/>
                    <a:pt x="371" y="387"/>
                    <a:pt x="369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6" y="249"/>
                    <a:pt x="365" y="221"/>
                    <a:pt x="364" y="221"/>
                  </a:cubicBezTo>
                  <a:cubicBezTo>
                    <a:pt x="362" y="221"/>
                    <a:pt x="360" y="264"/>
                    <a:pt x="358" y="361"/>
                  </a:cubicBezTo>
                  <a:cubicBezTo>
                    <a:pt x="356" y="429"/>
                    <a:pt x="353" y="457"/>
                    <a:pt x="351" y="457"/>
                  </a:cubicBezTo>
                  <a:cubicBezTo>
                    <a:pt x="350" y="457"/>
                    <a:pt x="348" y="442"/>
                    <a:pt x="348" y="417"/>
                  </a:cubicBezTo>
                  <a:cubicBezTo>
                    <a:pt x="348" y="361"/>
                    <a:pt x="352" y="361"/>
                    <a:pt x="355" y="361"/>
                  </a:cubicBezTo>
                  <a:lnTo>
                    <a:pt x="355" y="242"/>
                  </a:lnTo>
                  <a:cubicBezTo>
                    <a:pt x="352" y="242"/>
                    <a:pt x="352" y="242"/>
                    <a:pt x="348" y="301"/>
                  </a:cubicBezTo>
                  <a:cubicBezTo>
                    <a:pt x="348" y="301"/>
                    <a:pt x="345" y="301"/>
                    <a:pt x="342" y="358"/>
                  </a:cubicBezTo>
                  <a:cubicBezTo>
                    <a:pt x="339" y="417"/>
                    <a:pt x="339" y="477"/>
                    <a:pt x="342" y="536"/>
                  </a:cubicBezTo>
                  <a:cubicBezTo>
                    <a:pt x="345" y="596"/>
                    <a:pt x="342" y="596"/>
                    <a:pt x="339" y="596"/>
                  </a:cubicBezTo>
                  <a:cubicBezTo>
                    <a:pt x="333" y="536"/>
                    <a:pt x="333" y="477"/>
                    <a:pt x="336" y="417"/>
                  </a:cubicBezTo>
                  <a:cubicBezTo>
                    <a:pt x="339" y="377"/>
                    <a:pt x="342" y="339"/>
                    <a:pt x="339" y="298"/>
                  </a:cubicBezTo>
                  <a:cubicBezTo>
                    <a:pt x="339" y="287"/>
                    <a:pt x="339" y="282"/>
                    <a:pt x="338" y="282"/>
                  </a:cubicBezTo>
                  <a:cubicBezTo>
                    <a:pt x="334" y="282"/>
                    <a:pt x="323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4" y="355"/>
                    <a:pt x="308" y="355"/>
                  </a:cubicBezTo>
                  <a:cubicBezTo>
                    <a:pt x="307" y="355"/>
                    <a:pt x="307" y="355"/>
                    <a:pt x="306" y="355"/>
                  </a:cubicBezTo>
                  <a:cubicBezTo>
                    <a:pt x="301" y="355"/>
                    <a:pt x="298" y="357"/>
                    <a:pt x="298" y="411"/>
                  </a:cubicBezTo>
                  <a:cubicBezTo>
                    <a:pt x="301" y="452"/>
                    <a:pt x="298" y="489"/>
                    <a:pt x="295" y="530"/>
                  </a:cubicBezTo>
                  <a:cubicBezTo>
                    <a:pt x="298" y="568"/>
                    <a:pt x="301" y="609"/>
                    <a:pt x="298" y="649"/>
                  </a:cubicBezTo>
                  <a:cubicBezTo>
                    <a:pt x="298" y="649"/>
                    <a:pt x="292" y="590"/>
                    <a:pt x="289" y="530"/>
                  </a:cubicBezTo>
                  <a:cubicBezTo>
                    <a:pt x="283" y="411"/>
                    <a:pt x="276" y="348"/>
                    <a:pt x="264" y="348"/>
                  </a:cubicBezTo>
                  <a:cubicBezTo>
                    <a:pt x="258" y="348"/>
                    <a:pt x="248" y="345"/>
                    <a:pt x="245" y="286"/>
                  </a:cubicBezTo>
                  <a:cubicBezTo>
                    <a:pt x="239" y="286"/>
                    <a:pt x="236" y="286"/>
                    <a:pt x="236" y="345"/>
                  </a:cubicBezTo>
                  <a:lnTo>
                    <a:pt x="229" y="342"/>
                  </a:lnTo>
                  <a:cubicBezTo>
                    <a:pt x="228" y="312"/>
                    <a:pt x="225" y="298"/>
                    <a:pt x="223" y="298"/>
                  </a:cubicBezTo>
                  <a:cubicBezTo>
                    <a:pt x="222" y="298"/>
                    <a:pt x="220" y="312"/>
                    <a:pt x="220" y="342"/>
                  </a:cubicBezTo>
                  <a:cubicBezTo>
                    <a:pt x="219" y="362"/>
                    <a:pt x="218" y="369"/>
                    <a:pt x="217" y="369"/>
                  </a:cubicBezTo>
                  <a:cubicBezTo>
                    <a:pt x="215" y="369"/>
                    <a:pt x="213" y="341"/>
                    <a:pt x="211" y="339"/>
                  </a:cubicBezTo>
                  <a:cubicBezTo>
                    <a:pt x="208" y="285"/>
                    <a:pt x="206" y="256"/>
                    <a:pt x="206" y="256"/>
                  </a:cubicBezTo>
                  <a:lnTo>
                    <a:pt x="206" y="256"/>
                  </a:lnTo>
                  <a:cubicBezTo>
                    <a:pt x="205" y="256"/>
                    <a:pt x="206" y="300"/>
                    <a:pt x="207" y="399"/>
                  </a:cubicBezTo>
                  <a:cubicBezTo>
                    <a:pt x="207" y="439"/>
                    <a:pt x="211" y="480"/>
                    <a:pt x="217" y="518"/>
                  </a:cubicBezTo>
                  <a:lnTo>
                    <a:pt x="226" y="521"/>
                  </a:lnTo>
                  <a:lnTo>
                    <a:pt x="217" y="577"/>
                  </a:lnTo>
                  <a:cubicBezTo>
                    <a:pt x="211" y="615"/>
                    <a:pt x="207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7"/>
                    <a:pt x="207" y="518"/>
                    <a:pt x="207" y="458"/>
                  </a:cubicBezTo>
                  <a:cubicBezTo>
                    <a:pt x="205" y="385"/>
                    <a:pt x="201" y="334"/>
                    <a:pt x="198" y="334"/>
                  </a:cubicBezTo>
                  <a:cubicBezTo>
                    <a:pt x="196" y="334"/>
                    <a:pt x="195" y="353"/>
                    <a:pt x="195" y="399"/>
                  </a:cubicBezTo>
                  <a:cubicBezTo>
                    <a:pt x="192" y="399"/>
                    <a:pt x="192" y="399"/>
                    <a:pt x="189" y="339"/>
                  </a:cubicBezTo>
                  <a:cubicBezTo>
                    <a:pt x="189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1" y="455"/>
                    <a:pt x="179" y="485"/>
                    <a:pt x="178" y="485"/>
                  </a:cubicBezTo>
                  <a:cubicBezTo>
                    <a:pt x="176" y="485"/>
                    <a:pt x="175" y="455"/>
                    <a:pt x="173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8" y="429"/>
                  </a:cubicBezTo>
                  <a:cubicBezTo>
                    <a:pt x="145" y="429"/>
                    <a:pt x="143" y="414"/>
                    <a:pt x="142" y="389"/>
                  </a:cubicBezTo>
                  <a:cubicBezTo>
                    <a:pt x="140" y="359"/>
                    <a:pt x="138" y="345"/>
                    <a:pt x="137" y="345"/>
                  </a:cubicBezTo>
                  <a:cubicBezTo>
                    <a:pt x="135" y="345"/>
                    <a:pt x="134" y="359"/>
                    <a:pt x="132" y="389"/>
                  </a:cubicBezTo>
                  <a:cubicBezTo>
                    <a:pt x="132" y="347"/>
                    <a:pt x="131" y="305"/>
                    <a:pt x="129" y="305"/>
                  </a:cubicBezTo>
                  <a:cubicBezTo>
                    <a:pt x="128" y="305"/>
                    <a:pt x="127" y="312"/>
                    <a:pt x="126" y="330"/>
                  </a:cubicBezTo>
                  <a:cubicBezTo>
                    <a:pt x="126" y="330"/>
                    <a:pt x="123" y="330"/>
                    <a:pt x="126" y="389"/>
                  </a:cubicBezTo>
                  <a:lnTo>
                    <a:pt x="120" y="505"/>
                  </a:lnTo>
                  <a:cubicBezTo>
                    <a:pt x="123" y="546"/>
                    <a:pt x="126" y="583"/>
                    <a:pt x="123" y="624"/>
                  </a:cubicBezTo>
                  <a:cubicBezTo>
                    <a:pt x="123" y="639"/>
                    <a:pt x="122" y="646"/>
                    <a:pt x="121" y="646"/>
                  </a:cubicBezTo>
                  <a:cubicBezTo>
                    <a:pt x="117" y="646"/>
                    <a:pt x="109" y="577"/>
                    <a:pt x="104" y="442"/>
                  </a:cubicBezTo>
                  <a:lnTo>
                    <a:pt x="98" y="323"/>
                  </a:lnTo>
                  <a:lnTo>
                    <a:pt x="98" y="442"/>
                  </a:lnTo>
                  <a:cubicBezTo>
                    <a:pt x="95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5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1" y="381"/>
                    <a:pt x="79" y="352"/>
                    <a:pt x="77" y="352"/>
                  </a:cubicBezTo>
                  <a:cubicBezTo>
                    <a:pt x="76" y="352"/>
                    <a:pt x="74" y="381"/>
                    <a:pt x="73" y="439"/>
                  </a:cubicBezTo>
                  <a:cubicBezTo>
                    <a:pt x="73" y="499"/>
                    <a:pt x="73" y="529"/>
                    <a:pt x="72" y="529"/>
                  </a:cubicBezTo>
                  <a:cubicBezTo>
                    <a:pt x="72" y="529"/>
                    <a:pt x="71" y="499"/>
                    <a:pt x="70" y="439"/>
                  </a:cubicBezTo>
                  <a:cubicBezTo>
                    <a:pt x="73" y="399"/>
                    <a:pt x="70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1" y="476"/>
                  </a:cubicBezTo>
                  <a:cubicBezTo>
                    <a:pt x="60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5" y="393"/>
                  </a:cubicBezTo>
                  <a:cubicBezTo>
                    <a:pt x="53" y="393"/>
                    <a:pt x="51" y="407"/>
                    <a:pt x="48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8" y="287"/>
                  </a:cubicBezTo>
                  <a:cubicBezTo>
                    <a:pt x="37" y="287"/>
                    <a:pt x="37" y="317"/>
                    <a:pt x="35" y="377"/>
                  </a:cubicBezTo>
                  <a:cubicBezTo>
                    <a:pt x="34" y="404"/>
                    <a:pt x="33" y="419"/>
                    <a:pt x="32" y="419"/>
                  </a:cubicBezTo>
                  <a:cubicBezTo>
                    <a:pt x="30" y="419"/>
                    <a:pt x="29" y="404"/>
                    <a:pt x="26" y="373"/>
                  </a:cubicBezTo>
                  <a:cubicBezTo>
                    <a:pt x="24" y="344"/>
                    <a:pt x="23" y="329"/>
                    <a:pt x="23" y="329"/>
                  </a:cubicBezTo>
                  <a:cubicBezTo>
                    <a:pt x="22" y="329"/>
                    <a:pt x="21" y="344"/>
                    <a:pt x="19" y="373"/>
                  </a:cubicBezTo>
                  <a:cubicBezTo>
                    <a:pt x="19" y="433"/>
                    <a:pt x="19" y="493"/>
                    <a:pt x="23" y="552"/>
                  </a:cubicBezTo>
                  <a:cubicBezTo>
                    <a:pt x="26" y="552"/>
                    <a:pt x="26" y="552"/>
                    <a:pt x="26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7" y="668"/>
                  </a:cubicBezTo>
                  <a:cubicBezTo>
                    <a:pt x="2" y="714"/>
                    <a:pt x="1" y="800"/>
                    <a:pt x="4" y="800"/>
                  </a:cubicBezTo>
                  <a:cubicBezTo>
                    <a:pt x="5" y="800"/>
                    <a:pt x="6" y="795"/>
                    <a:pt x="7" y="784"/>
                  </a:cubicBezTo>
                  <a:lnTo>
                    <a:pt x="10" y="844"/>
                  </a:lnTo>
                  <a:cubicBezTo>
                    <a:pt x="10" y="933"/>
                    <a:pt x="12" y="978"/>
                    <a:pt x="13" y="978"/>
                  </a:cubicBezTo>
                  <a:cubicBezTo>
                    <a:pt x="15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7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3" y="903"/>
                    <a:pt x="26" y="906"/>
                  </a:cubicBezTo>
                  <a:cubicBezTo>
                    <a:pt x="29" y="906"/>
                    <a:pt x="29" y="906"/>
                    <a:pt x="29" y="966"/>
                  </a:cubicBezTo>
                  <a:cubicBezTo>
                    <a:pt x="29" y="1003"/>
                    <a:pt x="29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7" y="1001"/>
                    <a:pt x="37" y="986"/>
                    <a:pt x="38" y="986"/>
                  </a:cubicBezTo>
                  <a:cubicBezTo>
                    <a:pt x="40" y="986"/>
                    <a:pt x="43" y="1015"/>
                    <a:pt x="44" y="1085"/>
                  </a:cubicBezTo>
                  <a:cubicBezTo>
                    <a:pt x="46" y="1110"/>
                    <a:pt x="47" y="1124"/>
                    <a:pt x="47" y="1124"/>
                  </a:cubicBezTo>
                  <a:cubicBezTo>
                    <a:pt x="48" y="1124"/>
                    <a:pt x="48" y="1095"/>
                    <a:pt x="48" y="1025"/>
                  </a:cubicBezTo>
                  <a:cubicBezTo>
                    <a:pt x="48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6" y="988"/>
                    <a:pt x="70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7" y="814"/>
                    <a:pt x="68" y="828"/>
                    <a:pt x="70" y="853"/>
                  </a:cubicBezTo>
                  <a:cubicBezTo>
                    <a:pt x="73" y="913"/>
                    <a:pt x="73" y="969"/>
                    <a:pt x="73" y="969"/>
                  </a:cubicBezTo>
                  <a:cubicBezTo>
                    <a:pt x="73" y="1028"/>
                    <a:pt x="76" y="1028"/>
                    <a:pt x="79" y="1032"/>
                  </a:cubicBezTo>
                  <a:cubicBezTo>
                    <a:pt x="82" y="1032"/>
                    <a:pt x="88" y="1032"/>
                    <a:pt x="88" y="972"/>
                  </a:cubicBezTo>
                  <a:cubicBezTo>
                    <a:pt x="88" y="988"/>
                    <a:pt x="88" y="1010"/>
                    <a:pt x="88" y="1032"/>
                  </a:cubicBez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5" y="1032"/>
                    <a:pt x="101" y="1091"/>
                  </a:cubicBezTo>
                  <a:cubicBezTo>
                    <a:pt x="102" y="1103"/>
                    <a:pt x="103" y="1108"/>
                    <a:pt x="105" y="1108"/>
                  </a:cubicBezTo>
                  <a:cubicBezTo>
                    <a:pt x="110" y="1108"/>
                    <a:pt x="115" y="1012"/>
                    <a:pt x="107" y="916"/>
                  </a:cubicBezTo>
                  <a:lnTo>
                    <a:pt x="110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7" y="800"/>
                    <a:pt x="120" y="800"/>
                  </a:cubicBezTo>
                  <a:lnTo>
                    <a:pt x="120" y="919"/>
                  </a:lnTo>
                  <a:cubicBezTo>
                    <a:pt x="118" y="1021"/>
                    <a:pt x="119" y="1084"/>
                    <a:pt x="121" y="1084"/>
                  </a:cubicBezTo>
                  <a:cubicBezTo>
                    <a:pt x="123" y="1084"/>
                    <a:pt x="125" y="1052"/>
                    <a:pt x="126" y="978"/>
                  </a:cubicBezTo>
                  <a:lnTo>
                    <a:pt x="126" y="1038"/>
                  </a:lnTo>
                  <a:cubicBezTo>
                    <a:pt x="126" y="1068"/>
                    <a:pt x="127" y="1083"/>
                    <a:pt x="128" y="1083"/>
                  </a:cubicBezTo>
                  <a:cubicBezTo>
                    <a:pt x="130" y="1083"/>
                    <a:pt x="132" y="1068"/>
                    <a:pt x="135" y="1038"/>
                  </a:cubicBezTo>
                  <a:cubicBezTo>
                    <a:pt x="138" y="1038"/>
                    <a:pt x="142" y="922"/>
                    <a:pt x="142" y="862"/>
                  </a:cubicBezTo>
                  <a:cubicBezTo>
                    <a:pt x="142" y="803"/>
                    <a:pt x="145" y="803"/>
                    <a:pt x="145" y="803"/>
                  </a:cubicBezTo>
                  <a:cubicBezTo>
                    <a:pt x="148" y="803"/>
                    <a:pt x="148" y="803"/>
                    <a:pt x="148" y="862"/>
                  </a:cubicBezTo>
                  <a:cubicBezTo>
                    <a:pt x="148" y="922"/>
                    <a:pt x="149" y="952"/>
                    <a:pt x="151" y="952"/>
                  </a:cubicBezTo>
                  <a:cubicBezTo>
                    <a:pt x="153" y="952"/>
                    <a:pt x="156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9" y="1007"/>
                    <a:pt x="166" y="1007"/>
                  </a:cubicBezTo>
                  <a:cubicBezTo>
                    <a:pt x="168" y="1007"/>
                    <a:pt x="172" y="1001"/>
                    <a:pt x="176" y="985"/>
                  </a:cubicBezTo>
                  <a:cubicBezTo>
                    <a:pt x="189" y="988"/>
                    <a:pt x="198" y="988"/>
                    <a:pt x="198" y="1047"/>
                  </a:cubicBezTo>
                  <a:cubicBezTo>
                    <a:pt x="198" y="1058"/>
                    <a:pt x="198" y="1063"/>
                    <a:pt x="199" y="1063"/>
                  </a:cubicBezTo>
                  <a:cubicBezTo>
                    <a:pt x="202" y="1063"/>
                    <a:pt x="212" y="969"/>
                    <a:pt x="217" y="872"/>
                  </a:cubicBezTo>
                  <a:cubicBezTo>
                    <a:pt x="217" y="931"/>
                    <a:pt x="220" y="931"/>
                    <a:pt x="226" y="934"/>
                  </a:cubicBezTo>
                  <a:cubicBezTo>
                    <a:pt x="236" y="934"/>
                    <a:pt x="236" y="934"/>
                    <a:pt x="236" y="994"/>
                  </a:cubicBezTo>
                  <a:cubicBezTo>
                    <a:pt x="234" y="1052"/>
                    <a:pt x="233" y="1081"/>
                    <a:pt x="234" y="1081"/>
                  </a:cubicBezTo>
                  <a:cubicBezTo>
                    <a:pt x="234" y="1081"/>
                    <a:pt x="236" y="1052"/>
                    <a:pt x="239" y="994"/>
                  </a:cubicBezTo>
                  <a:cubicBezTo>
                    <a:pt x="240" y="949"/>
                    <a:pt x="242" y="930"/>
                    <a:pt x="244" y="930"/>
                  </a:cubicBezTo>
                  <a:cubicBezTo>
                    <a:pt x="248" y="930"/>
                    <a:pt x="251" y="981"/>
                    <a:pt x="251" y="1054"/>
                  </a:cubicBezTo>
                  <a:cubicBezTo>
                    <a:pt x="251" y="1113"/>
                    <a:pt x="254" y="1113"/>
                    <a:pt x="261" y="1116"/>
                  </a:cubicBezTo>
                  <a:cubicBezTo>
                    <a:pt x="263" y="1068"/>
                    <a:pt x="268" y="1059"/>
                    <a:pt x="273" y="1059"/>
                  </a:cubicBezTo>
                  <a:cubicBezTo>
                    <a:pt x="274" y="1059"/>
                    <a:pt x="275" y="1059"/>
                    <a:pt x="276" y="1060"/>
                  </a:cubicBezTo>
                  <a:cubicBezTo>
                    <a:pt x="286" y="1060"/>
                    <a:pt x="286" y="1060"/>
                    <a:pt x="286" y="941"/>
                  </a:cubicBezTo>
                  <a:cubicBezTo>
                    <a:pt x="286" y="825"/>
                    <a:pt x="289" y="825"/>
                    <a:pt x="295" y="825"/>
                  </a:cubicBezTo>
                  <a:cubicBezTo>
                    <a:pt x="298" y="825"/>
                    <a:pt x="301" y="825"/>
                    <a:pt x="301" y="884"/>
                  </a:cubicBezTo>
                  <a:cubicBezTo>
                    <a:pt x="301" y="906"/>
                    <a:pt x="305" y="925"/>
                    <a:pt x="308" y="944"/>
                  </a:cubicBezTo>
                  <a:cubicBezTo>
                    <a:pt x="311" y="944"/>
                    <a:pt x="314" y="947"/>
                    <a:pt x="314" y="1003"/>
                  </a:cubicBezTo>
                  <a:cubicBezTo>
                    <a:pt x="314" y="1003"/>
                    <a:pt x="317" y="1063"/>
                    <a:pt x="323" y="1066"/>
                  </a:cubicBezTo>
                  <a:cubicBezTo>
                    <a:pt x="330" y="1066"/>
                    <a:pt x="336" y="1066"/>
                    <a:pt x="336" y="1126"/>
                  </a:cubicBezTo>
                  <a:cubicBezTo>
                    <a:pt x="339" y="1126"/>
                    <a:pt x="339" y="1126"/>
                    <a:pt x="339" y="1066"/>
                  </a:cubicBezTo>
                  <a:cubicBezTo>
                    <a:pt x="339" y="1024"/>
                    <a:pt x="341" y="984"/>
                    <a:pt x="346" y="984"/>
                  </a:cubicBezTo>
                  <a:cubicBezTo>
                    <a:pt x="348" y="984"/>
                    <a:pt x="351" y="992"/>
                    <a:pt x="355" y="1010"/>
                  </a:cubicBezTo>
                  <a:cubicBezTo>
                    <a:pt x="355" y="1010"/>
                    <a:pt x="356" y="1010"/>
                    <a:pt x="357" y="1010"/>
                  </a:cubicBezTo>
                  <a:cubicBezTo>
                    <a:pt x="363" y="1010"/>
                    <a:pt x="370" y="1007"/>
                    <a:pt x="370" y="953"/>
                  </a:cubicBezTo>
                  <a:cubicBezTo>
                    <a:pt x="374" y="953"/>
                    <a:pt x="374" y="953"/>
                    <a:pt x="374" y="1013"/>
                  </a:cubicBezTo>
                  <a:cubicBezTo>
                    <a:pt x="374" y="1073"/>
                    <a:pt x="375" y="1103"/>
                    <a:pt x="377" y="1103"/>
                  </a:cubicBezTo>
                  <a:cubicBezTo>
                    <a:pt x="380" y="1103"/>
                    <a:pt x="383" y="1074"/>
                    <a:pt x="386" y="1016"/>
                  </a:cubicBezTo>
                  <a:cubicBezTo>
                    <a:pt x="386" y="986"/>
                    <a:pt x="387" y="971"/>
                    <a:pt x="388" y="971"/>
                  </a:cubicBezTo>
                  <a:cubicBezTo>
                    <a:pt x="389" y="971"/>
                    <a:pt x="391" y="986"/>
                    <a:pt x="392" y="1016"/>
                  </a:cubicBezTo>
                  <a:cubicBezTo>
                    <a:pt x="392" y="1016"/>
                    <a:pt x="395" y="1016"/>
                    <a:pt x="399" y="956"/>
                  </a:cubicBezTo>
                  <a:cubicBezTo>
                    <a:pt x="400" y="929"/>
                    <a:pt x="401" y="914"/>
                    <a:pt x="402" y="914"/>
                  </a:cubicBezTo>
                  <a:cubicBezTo>
                    <a:pt x="403" y="914"/>
                    <a:pt x="405" y="929"/>
                    <a:pt x="408" y="960"/>
                  </a:cubicBezTo>
                  <a:cubicBezTo>
                    <a:pt x="408" y="1019"/>
                    <a:pt x="411" y="1019"/>
                    <a:pt x="414" y="1019"/>
                  </a:cubicBezTo>
                  <a:cubicBezTo>
                    <a:pt x="417" y="991"/>
                    <a:pt x="427" y="977"/>
                    <a:pt x="436" y="977"/>
                  </a:cubicBezTo>
                  <a:cubicBezTo>
                    <a:pt x="446" y="977"/>
                    <a:pt x="456" y="994"/>
                    <a:pt x="458" y="1025"/>
                  </a:cubicBezTo>
                  <a:cubicBezTo>
                    <a:pt x="461" y="966"/>
                    <a:pt x="461" y="966"/>
                    <a:pt x="464" y="966"/>
                  </a:cubicBezTo>
                  <a:cubicBezTo>
                    <a:pt x="466" y="1011"/>
                    <a:pt x="467" y="1031"/>
                    <a:pt x="468" y="1031"/>
                  </a:cubicBezTo>
                  <a:cubicBezTo>
                    <a:pt x="469" y="1031"/>
                    <a:pt x="471" y="981"/>
                    <a:pt x="471" y="909"/>
                  </a:cubicBezTo>
                  <a:lnTo>
                    <a:pt x="468" y="909"/>
                  </a:lnTo>
                  <a:lnTo>
                    <a:pt x="464" y="906"/>
                  </a:lnTo>
                  <a:cubicBezTo>
                    <a:pt x="464" y="855"/>
                    <a:pt x="466" y="826"/>
                    <a:pt x="468" y="826"/>
                  </a:cubicBezTo>
                  <a:cubicBezTo>
                    <a:pt x="471" y="826"/>
                    <a:pt x="474" y="870"/>
                    <a:pt x="474" y="969"/>
                  </a:cubicBezTo>
                  <a:cubicBezTo>
                    <a:pt x="475" y="1028"/>
                    <a:pt x="476" y="1058"/>
                    <a:pt x="477" y="1058"/>
                  </a:cubicBezTo>
                  <a:cubicBezTo>
                    <a:pt x="478" y="1058"/>
                    <a:pt x="479" y="1028"/>
                    <a:pt x="480" y="969"/>
                  </a:cubicBezTo>
                  <a:cubicBezTo>
                    <a:pt x="482" y="910"/>
                    <a:pt x="483" y="881"/>
                    <a:pt x="485" y="881"/>
                  </a:cubicBezTo>
                  <a:cubicBezTo>
                    <a:pt x="486" y="881"/>
                    <a:pt x="488" y="911"/>
                    <a:pt x="489" y="969"/>
                  </a:cubicBezTo>
                  <a:cubicBezTo>
                    <a:pt x="489" y="1029"/>
                    <a:pt x="489" y="1059"/>
                    <a:pt x="490" y="1059"/>
                  </a:cubicBezTo>
                  <a:cubicBezTo>
                    <a:pt x="490" y="1059"/>
                    <a:pt x="491" y="1030"/>
                    <a:pt x="493" y="972"/>
                  </a:cubicBezTo>
                  <a:cubicBezTo>
                    <a:pt x="496" y="839"/>
                    <a:pt x="501" y="762"/>
                    <a:pt x="504" y="762"/>
                  </a:cubicBezTo>
                  <a:cubicBezTo>
                    <a:pt x="506" y="762"/>
                    <a:pt x="508" y="809"/>
                    <a:pt x="508" y="913"/>
                  </a:cubicBezTo>
                  <a:cubicBezTo>
                    <a:pt x="505" y="972"/>
                    <a:pt x="508" y="1032"/>
                    <a:pt x="515" y="1091"/>
                  </a:cubicBezTo>
                  <a:cubicBezTo>
                    <a:pt x="518" y="1054"/>
                    <a:pt x="518" y="1013"/>
                    <a:pt x="518" y="975"/>
                  </a:cubicBezTo>
                  <a:cubicBezTo>
                    <a:pt x="516" y="916"/>
                    <a:pt x="516" y="886"/>
                    <a:pt x="517" y="886"/>
                  </a:cubicBezTo>
                  <a:lnTo>
                    <a:pt x="517" y="886"/>
                  </a:lnTo>
                  <a:cubicBezTo>
                    <a:pt x="518" y="886"/>
                    <a:pt x="521" y="916"/>
                    <a:pt x="524" y="975"/>
                  </a:cubicBezTo>
                  <a:cubicBezTo>
                    <a:pt x="529" y="1074"/>
                    <a:pt x="533" y="1118"/>
                    <a:pt x="538" y="1118"/>
                  </a:cubicBezTo>
                  <a:cubicBezTo>
                    <a:pt x="541" y="1118"/>
                    <a:pt x="545" y="1090"/>
                    <a:pt x="549" y="1038"/>
                  </a:cubicBezTo>
                  <a:cubicBezTo>
                    <a:pt x="555" y="980"/>
                    <a:pt x="561" y="951"/>
                    <a:pt x="564" y="951"/>
                  </a:cubicBezTo>
                  <a:lnTo>
                    <a:pt x="564" y="951"/>
                  </a:lnTo>
                  <a:cubicBezTo>
                    <a:pt x="566" y="951"/>
                    <a:pt x="566" y="980"/>
                    <a:pt x="562" y="1038"/>
                  </a:cubicBezTo>
                  <a:cubicBezTo>
                    <a:pt x="558" y="1108"/>
                    <a:pt x="556" y="1137"/>
                    <a:pt x="557" y="1137"/>
                  </a:cubicBezTo>
                  <a:cubicBezTo>
                    <a:pt x="557" y="1137"/>
                    <a:pt x="559" y="1122"/>
                    <a:pt x="562" y="1097"/>
                  </a:cubicBezTo>
                  <a:lnTo>
                    <a:pt x="577" y="1101"/>
                  </a:lnTo>
                  <a:cubicBezTo>
                    <a:pt x="583" y="1063"/>
                    <a:pt x="583" y="1022"/>
                    <a:pt x="583" y="985"/>
                  </a:cubicBezTo>
                  <a:cubicBezTo>
                    <a:pt x="585" y="1057"/>
                    <a:pt x="589" y="1108"/>
                    <a:pt x="592" y="1108"/>
                  </a:cubicBezTo>
                  <a:cubicBezTo>
                    <a:pt x="594" y="1108"/>
                    <a:pt x="597" y="1089"/>
                    <a:pt x="599" y="1044"/>
                  </a:cubicBezTo>
                  <a:lnTo>
                    <a:pt x="605" y="1044"/>
                  </a:lnTo>
                  <a:cubicBezTo>
                    <a:pt x="606" y="1045"/>
                    <a:pt x="606" y="1045"/>
                    <a:pt x="607" y="1045"/>
                  </a:cubicBezTo>
                  <a:cubicBezTo>
                    <a:pt x="609" y="1045"/>
                    <a:pt x="609" y="1036"/>
                    <a:pt x="612" y="988"/>
                  </a:cubicBezTo>
                  <a:cubicBezTo>
                    <a:pt x="613" y="970"/>
                    <a:pt x="614" y="963"/>
                    <a:pt x="614" y="963"/>
                  </a:cubicBezTo>
                  <a:cubicBezTo>
                    <a:pt x="617" y="963"/>
                    <a:pt x="619" y="1005"/>
                    <a:pt x="621" y="1047"/>
                  </a:cubicBezTo>
                  <a:cubicBezTo>
                    <a:pt x="623" y="1089"/>
                    <a:pt x="626" y="1131"/>
                    <a:pt x="627" y="1131"/>
                  </a:cubicBezTo>
                  <a:cubicBezTo>
                    <a:pt x="627" y="1131"/>
                    <a:pt x="627" y="1124"/>
                    <a:pt x="627" y="1107"/>
                  </a:cubicBezTo>
                  <a:cubicBezTo>
                    <a:pt x="627" y="1047"/>
                    <a:pt x="634" y="991"/>
                    <a:pt x="637" y="931"/>
                  </a:cubicBezTo>
                  <a:cubicBezTo>
                    <a:pt x="638" y="915"/>
                    <a:pt x="639" y="908"/>
                    <a:pt x="639" y="908"/>
                  </a:cubicBezTo>
                  <a:cubicBezTo>
                    <a:pt x="641" y="908"/>
                    <a:pt x="642" y="949"/>
                    <a:pt x="640" y="991"/>
                  </a:cubicBezTo>
                  <a:cubicBezTo>
                    <a:pt x="637" y="1032"/>
                    <a:pt x="640" y="1072"/>
                    <a:pt x="646" y="1110"/>
                  </a:cubicBezTo>
                  <a:cubicBezTo>
                    <a:pt x="646" y="1110"/>
                    <a:pt x="647" y="1110"/>
                    <a:pt x="647" y="1110"/>
                  </a:cubicBezTo>
                  <a:cubicBezTo>
                    <a:pt x="650" y="1110"/>
                    <a:pt x="656" y="1107"/>
                    <a:pt x="656" y="1054"/>
                  </a:cubicBezTo>
                  <a:cubicBezTo>
                    <a:pt x="656" y="1025"/>
                    <a:pt x="660" y="1010"/>
                    <a:pt x="665" y="1010"/>
                  </a:cubicBezTo>
                  <a:cubicBezTo>
                    <a:pt x="670" y="1010"/>
                    <a:pt x="676" y="1026"/>
                    <a:pt x="678" y="1057"/>
                  </a:cubicBezTo>
                  <a:lnTo>
                    <a:pt x="684" y="1057"/>
                  </a:lnTo>
                  <a:cubicBezTo>
                    <a:pt x="687" y="1057"/>
                    <a:pt x="690" y="1000"/>
                    <a:pt x="693" y="1000"/>
                  </a:cubicBezTo>
                  <a:cubicBezTo>
                    <a:pt x="693" y="1000"/>
                    <a:pt x="693" y="1000"/>
                    <a:pt x="693" y="1000"/>
                  </a:cubicBezTo>
                  <a:cubicBezTo>
                    <a:pt x="693" y="1000"/>
                    <a:pt x="696" y="1000"/>
                    <a:pt x="699" y="941"/>
                  </a:cubicBezTo>
                  <a:cubicBezTo>
                    <a:pt x="703" y="941"/>
                    <a:pt x="706" y="941"/>
                    <a:pt x="706" y="1000"/>
                  </a:cubicBezTo>
                  <a:cubicBezTo>
                    <a:pt x="707" y="942"/>
                    <a:pt x="708" y="913"/>
                    <a:pt x="709" y="913"/>
                  </a:cubicBezTo>
                  <a:cubicBezTo>
                    <a:pt x="710" y="913"/>
                    <a:pt x="710" y="942"/>
                    <a:pt x="712" y="1000"/>
                  </a:cubicBezTo>
                  <a:cubicBezTo>
                    <a:pt x="712" y="1060"/>
                    <a:pt x="712" y="1090"/>
                    <a:pt x="712" y="1090"/>
                  </a:cubicBezTo>
                  <a:cubicBezTo>
                    <a:pt x="713" y="1090"/>
                    <a:pt x="714" y="1061"/>
                    <a:pt x="715" y="1003"/>
                  </a:cubicBezTo>
                  <a:cubicBezTo>
                    <a:pt x="717" y="974"/>
                    <a:pt x="717" y="959"/>
                    <a:pt x="718" y="959"/>
                  </a:cubicBezTo>
                  <a:cubicBezTo>
                    <a:pt x="719" y="959"/>
                    <a:pt x="720" y="974"/>
                    <a:pt x="721" y="1003"/>
                  </a:cubicBezTo>
                  <a:cubicBezTo>
                    <a:pt x="721" y="1033"/>
                    <a:pt x="722" y="1048"/>
                    <a:pt x="723" y="1048"/>
                  </a:cubicBezTo>
                  <a:cubicBezTo>
                    <a:pt x="724" y="1048"/>
                    <a:pt x="725" y="1033"/>
                    <a:pt x="725" y="1003"/>
                  </a:cubicBezTo>
                  <a:cubicBezTo>
                    <a:pt x="726" y="930"/>
                    <a:pt x="731" y="881"/>
                    <a:pt x="734" y="881"/>
                  </a:cubicBezTo>
                  <a:cubicBezTo>
                    <a:pt x="736" y="881"/>
                    <a:pt x="737" y="901"/>
                    <a:pt x="737" y="947"/>
                  </a:cubicBezTo>
                  <a:cubicBezTo>
                    <a:pt x="737" y="947"/>
                    <a:pt x="740" y="947"/>
                    <a:pt x="743" y="887"/>
                  </a:cubicBezTo>
                  <a:cubicBezTo>
                    <a:pt x="745" y="829"/>
                    <a:pt x="746" y="800"/>
                    <a:pt x="746" y="800"/>
                  </a:cubicBezTo>
                  <a:cubicBezTo>
                    <a:pt x="746" y="800"/>
                    <a:pt x="746" y="829"/>
                    <a:pt x="746" y="887"/>
                  </a:cubicBezTo>
                  <a:cubicBezTo>
                    <a:pt x="748" y="947"/>
                    <a:pt x="750" y="977"/>
                    <a:pt x="751" y="977"/>
                  </a:cubicBezTo>
                  <a:cubicBezTo>
                    <a:pt x="753" y="977"/>
                    <a:pt x="754" y="948"/>
                    <a:pt x="756" y="891"/>
                  </a:cubicBezTo>
                  <a:cubicBezTo>
                    <a:pt x="756" y="891"/>
                    <a:pt x="757" y="864"/>
                    <a:pt x="759" y="864"/>
                  </a:cubicBezTo>
                  <a:cubicBezTo>
                    <a:pt x="760" y="864"/>
                    <a:pt x="761" y="871"/>
                    <a:pt x="762" y="891"/>
                  </a:cubicBezTo>
                  <a:cubicBezTo>
                    <a:pt x="766" y="925"/>
                    <a:pt x="774" y="961"/>
                    <a:pt x="779" y="961"/>
                  </a:cubicBezTo>
                  <a:cubicBezTo>
                    <a:pt x="783" y="961"/>
                    <a:pt x="785" y="943"/>
                    <a:pt x="784" y="894"/>
                  </a:cubicBezTo>
                  <a:lnTo>
                    <a:pt x="790" y="894"/>
                  </a:lnTo>
                  <a:cubicBezTo>
                    <a:pt x="793" y="924"/>
                    <a:pt x="796" y="939"/>
                    <a:pt x="798" y="939"/>
                  </a:cubicBezTo>
                  <a:cubicBezTo>
                    <a:pt x="800" y="939"/>
                    <a:pt x="801" y="925"/>
                    <a:pt x="803" y="897"/>
                  </a:cubicBezTo>
                  <a:lnTo>
                    <a:pt x="805" y="858"/>
                  </a:lnTo>
                  <a:lnTo>
                    <a:pt x="805" y="858"/>
                  </a:lnTo>
                  <a:cubicBezTo>
                    <a:pt x="804" y="891"/>
                    <a:pt x="807" y="923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12" y="837"/>
                    <a:pt x="812" y="837"/>
                    <a:pt x="819" y="837"/>
                  </a:cubicBezTo>
                  <a:cubicBezTo>
                    <a:pt x="822" y="878"/>
                    <a:pt x="825" y="919"/>
                    <a:pt x="822" y="956"/>
                  </a:cubicBezTo>
                  <a:lnTo>
                    <a:pt x="825" y="960"/>
                  </a:lnTo>
                  <a:cubicBezTo>
                    <a:pt x="825" y="890"/>
                    <a:pt x="826" y="861"/>
                    <a:pt x="827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8" y="933"/>
                    <a:pt x="838" y="933"/>
                  </a:cubicBezTo>
                  <a:lnTo>
                    <a:pt x="838" y="933"/>
                  </a:lnTo>
                  <a:cubicBezTo>
                    <a:pt x="839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7" y="963"/>
                  </a:lnTo>
                  <a:cubicBezTo>
                    <a:pt x="850" y="963"/>
                    <a:pt x="853" y="963"/>
                    <a:pt x="850" y="903"/>
                  </a:cubicBezTo>
                  <a:cubicBezTo>
                    <a:pt x="850" y="862"/>
                    <a:pt x="850" y="825"/>
                    <a:pt x="853" y="784"/>
                  </a:cubicBezTo>
                  <a:cubicBezTo>
                    <a:pt x="853" y="764"/>
                    <a:pt x="853" y="758"/>
                    <a:pt x="854" y="758"/>
                  </a:cubicBezTo>
                  <a:lnTo>
                    <a:pt x="854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825"/>
                    <a:pt x="853" y="862"/>
                    <a:pt x="856" y="903"/>
                  </a:cubicBezTo>
                  <a:cubicBezTo>
                    <a:pt x="859" y="922"/>
                    <a:pt x="862" y="944"/>
                    <a:pt x="859" y="963"/>
                  </a:cubicBezTo>
                  <a:cubicBezTo>
                    <a:pt x="858" y="1013"/>
                    <a:pt x="859" y="1032"/>
                    <a:pt x="862" y="1032"/>
                  </a:cubicBezTo>
                  <a:cubicBezTo>
                    <a:pt x="865" y="1032"/>
                    <a:pt x="870" y="998"/>
                    <a:pt x="872" y="966"/>
                  </a:cubicBezTo>
                  <a:cubicBezTo>
                    <a:pt x="875" y="906"/>
                    <a:pt x="877" y="876"/>
                    <a:pt x="879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2" y="1014"/>
                    <a:pt x="882" y="1014"/>
                  </a:cubicBezTo>
                  <a:cubicBezTo>
                    <a:pt x="884" y="1014"/>
                    <a:pt x="888" y="917"/>
                    <a:pt x="891" y="790"/>
                  </a:cubicBezTo>
                  <a:lnTo>
                    <a:pt x="894" y="615"/>
                  </a:lnTo>
                  <a:lnTo>
                    <a:pt x="894" y="790"/>
                  </a:lnTo>
                  <a:cubicBezTo>
                    <a:pt x="896" y="930"/>
                    <a:pt x="896" y="988"/>
                    <a:pt x="899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2" y="867"/>
                  </a:cubicBezTo>
                  <a:cubicBezTo>
                    <a:pt x="913" y="867"/>
                    <a:pt x="913" y="882"/>
                    <a:pt x="913" y="913"/>
                  </a:cubicBezTo>
                  <a:cubicBezTo>
                    <a:pt x="913" y="969"/>
                    <a:pt x="916" y="972"/>
                    <a:pt x="925" y="972"/>
                  </a:cubicBezTo>
                  <a:cubicBezTo>
                    <a:pt x="926" y="972"/>
                    <a:pt x="927" y="972"/>
                    <a:pt x="928" y="972"/>
                  </a:cubicBezTo>
                  <a:cubicBezTo>
                    <a:pt x="935" y="972"/>
                    <a:pt x="938" y="970"/>
                    <a:pt x="938" y="916"/>
                  </a:cubicBezTo>
                  <a:lnTo>
                    <a:pt x="944" y="916"/>
                  </a:lnTo>
                  <a:cubicBezTo>
                    <a:pt x="945" y="961"/>
                    <a:pt x="947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3" y="978"/>
                    <a:pt x="988" y="981"/>
                  </a:cubicBezTo>
                  <a:cubicBezTo>
                    <a:pt x="992" y="982"/>
                    <a:pt x="995" y="982"/>
                    <a:pt x="998" y="982"/>
                  </a:cubicBezTo>
                  <a:cubicBezTo>
                    <a:pt x="1017" y="982"/>
                    <a:pt x="1019" y="968"/>
                    <a:pt x="1019" y="869"/>
                  </a:cubicBezTo>
                  <a:cubicBezTo>
                    <a:pt x="1021" y="809"/>
                    <a:pt x="1022" y="779"/>
                    <a:pt x="1023" y="779"/>
                  </a:cubicBezTo>
                  <a:cubicBezTo>
                    <a:pt x="1025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8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5" y="928"/>
                    <a:pt x="1038" y="988"/>
                  </a:cubicBezTo>
                  <a:cubicBezTo>
                    <a:pt x="1042" y="1039"/>
                    <a:pt x="1045" y="1058"/>
                    <a:pt x="1047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2" y="956"/>
                    <a:pt x="1054" y="991"/>
                  </a:cubicBezTo>
                  <a:cubicBezTo>
                    <a:pt x="1056" y="1033"/>
                    <a:pt x="1058" y="1075"/>
                    <a:pt x="1059" y="1075"/>
                  </a:cubicBezTo>
                  <a:cubicBezTo>
                    <a:pt x="1060" y="1075"/>
                    <a:pt x="1060" y="1068"/>
                    <a:pt x="1060" y="1050"/>
                  </a:cubicBezTo>
                  <a:cubicBezTo>
                    <a:pt x="1062" y="1016"/>
                    <a:pt x="1068" y="984"/>
                    <a:pt x="1074" y="984"/>
                  </a:cubicBezTo>
                  <a:cubicBezTo>
                    <a:pt x="1078" y="984"/>
                    <a:pt x="1082" y="1002"/>
                    <a:pt x="1082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9" y="997"/>
                  </a:cubicBezTo>
                  <a:cubicBezTo>
                    <a:pt x="1099" y="997"/>
                    <a:pt x="1100" y="997"/>
                    <a:pt x="1101" y="997"/>
                  </a:cubicBezTo>
                  <a:cubicBezTo>
                    <a:pt x="1107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10" y="1102"/>
                  </a:cubicBezTo>
                  <a:cubicBezTo>
                    <a:pt x="1111" y="1102"/>
                    <a:pt x="1113" y="1088"/>
                    <a:pt x="1116" y="1060"/>
                  </a:cubicBezTo>
                  <a:cubicBezTo>
                    <a:pt x="1119" y="1060"/>
                    <a:pt x="1123" y="941"/>
                    <a:pt x="1126" y="941"/>
                  </a:cubicBezTo>
                  <a:cubicBezTo>
                    <a:pt x="1126" y="903"/>
                    <a:pt x="1126" y="862"/>
                    <a:pt x="1132" y="825"/>
                  </a:cubicBezTo>
                  <a:lnTo>
                    <a:pt x="1132" y="884"/>
                  </a:lnTo>
                  <a:lnTo>
                    <a:pt x="1132" y="1000"/>
                  </a:lnTo>
                  <a:cubicBezTo>
                    <a:pt x="1132" y="1000"/>
                    <a:pt x="1133" y="1000"/>
                    <a:pt x="1133" y="1000"/>
                  </a:cubicBezTo>
                  <a:cubicBezTo>
                    <a:pt x="1136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1" y="1003"/>
                  </a:cubicBezTo>
                  <a:cubicBezTo>
                    <a:pt x="1151" y="1003"/>
                    <a:pt x="1152" y="1003"/>
                    <a:pt x="1152" y="1003"/>
                  </a:cubicBezTo>
                  <a:cubicBezTo>
                    <a:pt x="1158" y="1003"/>
                    <a:pt x="1164" y="1001"/>
                    <a:pt x="1166" y="947"/>
                  </a:cubicBezTo>
                  <a:cubicBezTo>
                    <a:pt x="1168" y="1007"/>
                    <a:pt x="1174" y="1038"/>
                    <a:pt x="1179" y="1038"/>
                  </a:cubicBezTo>
                  <a:cubicBezTo>
                    <a:pt x="1185" y="1038"/>
                    <a:pt x="1190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5" y="905"/>
                    <a:pt x="1196" y="920"/>
                    <a:pt x="1198" y="950"/>
                  </a:cubicBezTo>
                  <a:cubicBezTo>
                    <a:pt x="1199" y="980"/>
                    <a:pt x="1200" y="995"/>
                    <a:pt x="1201" y="995"/>
                  </a:cubicBezTo>
                  <a:cubicBezTo>
                    <a:pt x="1202" y="995"/>
                    <a:pt x="1202" y="981"/>
                    <a:pt x="1204" y="953"/>
                  </a:cubicBezTo>
                  <a:cubicBezTo>
                    <a:pt x="1205" y="936"/>
                    <a:pt x="1206" y="929"/>
                    <a:pt x="1207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9" y="1111"/>
                  </a:cubicBezTo>
                  <a:cubicBezTo>
                    <a:pt x="1220" y="1111"/>
                    <a:pt x="1221" y="1097"/>
                    <a:pt x="1223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5" y="978"/>
                    <a:pt x="1248" y="938"/>
                    <a:pt x="1245" y="900"/>
                  </a:cubicBezTo>
                  <a:cubicBezTo>
                    <a:pt x="1245" y="840"/>
                    <a:pt x="1248" y="781"/>
                    <a:pt x="1248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4" y="756"/>
                    <a:pt x="1253" y="781"/>
                    <a:pt x="1251" y="781"/>
                  </a:cubicBezTo>
                  <a:cubicBezTo>
                    <a:pt x="1248" y="822"/>
                    <a:pt x="1248" y="859"/>
                    <a:pt x="1251" y="900"/>
                  </a:cubicBezTo>
                  <a:cubicBezTo>
                    <a:pt x="1254" y="960"/>
                    <a:pt x="1260" y="960"/>
                    <a:pt x="1264" y="960"/>
                  </a:cubicBezTo>
                  <a:lnTo>
                    <a:pt x="1276" y="963"/>
                  </a:lnTo>
                  <a:cubicBezTo>
                    <a:pt x="1281" y="993"/>
                    <a:pt x="1284" y="1008"/>
                    <a:pt x="1286" y="1008"/>
                  </a:cubicBezTo>
                  <a:cubicBezTo>
                    <a:pt x="1288" y="1008"/>
                    <a:pt x="1289" y="994"/>
                    <a:pt x="1289" y="966"/>
                  </a:cubicBezTo>
                  <a:lnTo>
                    <a:pt x="1289" y="906"/>
                  </a:lnTo>
                  <a:cubicBezTo>
                    <a:pt x="1290" y="967"/>
                    <a:pt x="1300" y="998"/>
                    <a:pt x="1310" y="998"/>
                  </a:cubicBezTo>
                  <a:cubicBezTo>
                    <a:pt x="1319" y="998"/>
                    <a:pt x="1328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9" y="1032"/>
                  </a:cubicBezTo>
                  <a:cubicBezTo>
                    <a:pt x="1342" y="1032"/>
                    <a:pt x="1354" y="975"/>
                    <a:pt x="1363" y="975"/>
                  </a:cubicBezTo>
                  <a:cubicBezTo>
                    <a:pt x="1363" y="975"/>
                    <a:pt x="1364" y="975"/>
                    <a:pt x="1364" y="975"/>
                  </a:cubicBezTo>
                  <a:cubicBezTo>
                    <a:pt x="1365" y="975"/>
                    <a:pt x="1366" y="975"/>
                    <a:pt x="1367" y="975"/>
                  </a:cubicBezTo>
                  <a:cubicBezTo>
                    <a:pt x="1378" y="975"/>
                    <a:pt x="1386" y="973"/>
                    <a:pt x="1386" y="919"/>
                  </a:cubicBezTo>
                  <a:cubicBezTo>
                    <a:pt x="1389" y="919"/>
                    <a:pt x="1389" y="919"/>
                    <a:pt x="1389" y="978"/>
                  </a:cubicBezTo>
                  <a:cubicBezTo>
                    <a:pt x="1386" y="1038"/>
                    <a:pt x="1389" y="1038"/>
                    <a:pt x="1392" y="1038"/>
                  </a:cubicBezTo>
                  <a:cubicBezTo>
                    <a:pt x="1395" y="1000"/>
                    <a:pt x="1398" y="960"/>
                    <a:pt x="1395" y="922"/>
                  </a:cubicBezTo>
                  <a:cubicBezTo>
                    <a:pt x="1395" y="892"/>
                    <a:pt x="1396" y="877"/>
                    <a:pt x="1397" y="877"/>
                  </a:cubicBezTo>
                  <a:cubicBezTo>
                    <a:pt x="1399" y="877"/>
                    <a:pt x="1401" y="892"/>
                    <a:pt x="1405" y="922"/>
                  </a:cubicBezTo>
                  <a:cubicBezTo>
                    <a:pt x="1408" y="952"/>
                    <a:pt x="1413" y="968"/>
                    <a:pt x="1417" y="968"/>
                  </a:cubicBezTo>
                  <a:cubicBezTo>
                    <a:pt x="1422" y="968"/>
                    <a:pt x="1427" y="954"/>
                    <a:pt x="1430" y="925"/>
                  </a:cubicBezTo>
                  <a:cubicBezTo>
                    <a:pt x="1433" y="925"/>
                    <a:pt x="1436" y="925"/>
                    <a:pt x="1436" y="985"/>
                  </a:cubicBezTo>
                  <a:cubicBezTo>
                    <a:pt x="1438" y="1019"/>
                    <a:pt x="1441" y="1054"/>
                    <a:pt x="1444" y="1054"/>
                  </a:cubicBezTo>
                  <a:cubicBezTo>
                    <a:pt x="1446" y="1054"/>
                    <a:pt x="1449" y="1036"/>
                    <a:pt x="1452" y="988"/>
                  </a:cubicBezTo>
                  <a:cubicBezTo>
                    <a:pt x="1455" y="988"/>
                    <a:pt x="1455" y="988"/>
                    <a:pt x="1455" y="1047"/>
                  </a:cubicBezTo>
                  <a:cubicBezTo>
                    <a:pt x="1456" y="1082"/>
                    <a:pt x="1457" y="1116"/>
                    <a:pt x="1458" y="1116"/>
                  </a:cubicBezTo>
                  <a:cubicBezTo>
                    <a:pt x="1459" y="1116"/>
                    <a:pt x="1460" y="1098"/>
                    <a:pt x="1461" y="1047"/>
                  </a:cubicBezTo>
                  <a:cubicBezTo>
                    <a:pt x="1464" y="1019"/>
                    <a:pt x="1468" y="1005"/>
                    <a:pt x="1472" y="1005"/>
                  </a:cubicBezTo>
                  <a:cubicBezTo>
                    <a:pt x="1476" y="1005"/>
                    <a:pt x="1480" y="1020"/>
                    <a:pt x="1483" y="1050"/>
                  </a:cubicBezTo>
                  <a:cubicBezTo>
                    <a:pt x="1486" y="1050"/>
                    <a:pt x="1489" y="1050"/>
                    <a:pt x="1489" y="994"/>
                  </a:cubicBezTo>
                  <a:lnTo>
                    <a:pt x="1489" y="934"/>
                  </a:lnTo>
                  <a:cubicBezTo>
                    <a:pt x="1491" y="994"/>
                    <a:pt x="1492" y="1024"/>
                    <a:pt x="1492" y="1024"/>
                  </a:cubicBezTo>
                  <a:cubicBezTo>
                    <a:pt x="1493" y="1024"/>
                    <a:pt x="1494" y="994"/>
                    <a:pt x="1495" y="934"/>
                  </a:cubicBezTo>
                  <a:cubicBezTo>
                    <a:pt x="1495" y="905"/>
                    <a:pt x="1496" y="890"/>
                    <a:pt x="1497" y="890"/>
                  </a:cubicBezTo>
                  <a:cubicBezTo>
                    <a:pt x="1498" y="890"/>
                    <a:pt x="1499" y="905"/>
                    <a:pt x="1499" y="934"/>
                  </a:cubicBezTo>
                  <a:cubicBezTo>
                    <a:pt x="1502" y="994"/>
                    <a:pt x="1505" y="994"/>
                    <a:pt x="1505" y="994"/>
                  </a:cubicBezTo>
                  <a:cubicBezTo>
                    <a:pt x="1508" y="994"/>
                    <a:pt x="1523" y="941"/>
                    <a:pt x="1538" y="941"/>
                  </a:cubicBezTo>
                  <a:cubicBezTo>
                    <a:pt x="1538" y="941"/>
                    <a:pt x="1539" y="941"/>
                    <a:pt x="1539" y="941"/>
                  </a:cubicBezTo>
                  <a:cubicBezTo>
                    <a:pt x="1545" y="941"/>
                    <a:pt x="1550" y="942"/>
                    <a:pt x="1554" y="942"/>
                  </a:cubicBezTo>
                  <a:cubicBezTo>
                    <a:pt x="1568" y="942"/>
                    <a:pt x="1574" y="934"/>
                    <a:pt x="1574" y="887"/>
                  </a:cubicBezTo>
                  <a:cubicBezTo>
                    <a:pt x="1575" y="858"/>
                    <a:pt x="1576" y="843"/>
                    <a:pt x="1577" y="843"/>
                  </a:cubicBezTo>
                  <a:cubicBezTo>
                    <a:pt x="1578" y="843"/>
                    <a:pt x="1578" y="858"/>
                    <a:pt x="1580" y="887"/>
                  </a:cubicBezTo>
                  <a:cubicBezTo>
                    <a:pt x="1583" y="947"/>
                    <a:pt x="1586" y="947"/>
                    <a:pt x="1589" y="947"/>
                  </a:cubicBezTo>
                  <a:cubicBezTo>
                    <a:pt x="1593" y="947"/>
                    <a:pt x="1596" y="950"/>
                    <a:pt x="1596" y="1007"/>
                  </a:cubicBezTo>
                  <a:cubicBezTo>
                    <a:pt x="1599" y="950"/>
                    <a:pt x="1599" y="950"/>
                    <a:pt x="1602" y="950"/>
                  </a:cubicBezTo>
                  <a:cubicBezTo>
                    <a:pt x="1602" y="980"/>
                    <a:pt x="1603" y="995"/>
                    <a:pt x="1604" y="995"/>
                  </a:cubicBezTo>
                  <a:cubicBezTo>
                    <a:pt x="1605" y="995"/>
                    <a:pt x="1607" y="980"/>
                    <a:pt x="1608" y="950"/>
                  </a:cubicBezTo>
                  <a:cubicBezTo>
                    <a:pt x="1610" y="892"/>
                    <a:pt x="1611" y="863"/>
                    <a:pt x="1611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6" y="1034"/>
                    <a:pt x="1618" y="1034"/>
                  </a:cubicBezTo>
                  <a:cubicBezTo>
                    <a:pt x="1618" y="1034"/>
                    <a:pt x="1619" y="1027"/>
                    <a:pt x="1618" y="1010"/>
                  </a:cubicBezTo>
                  <a:cubicBezTo>
                    <a:pt x="1618" y="953"/>
                    <a:pt x="1624" y="953"/>
                    <a:pt x="1627" y="894"/>
                  </a:cubicBezTo>
                  <a:cubicBezTo>
                    <a:pt x="1630" y="894"/>
                    <a:pt x="1633" y="894"/>
                    <a:pt x="1633" y="953"/>
                  </a:cubicBezTo>
                  <a:cubicBezTo>
                    <a:pt x="1634" y="971"/>
                    <a:pt x="1636" y="979"/>
                    <a:pt x="1639" y="979"/>
                  </a:cubicBezTo>
                  <a:cubicBezTo>
                    <a:pt x="1645" y="979"/>
                    <a:pt x="1653" y="938"/>
                    <a:pt x="1655" y="897"/>
                  </a:cubicBezTo>
                  <a:cubicBezTo>
                    <a:pt x="1655" y="869"/>
                    <a:pt x="1656" y="855"/>
                    <a:pt x="1657" y="855"/>
                  </a:cubicBezTo>
                  <a:cubicBezTo>
                    <a:pt x="1658" y="855"/>
                    <a:pt x="1658" y="869"/>
                    <a:pt x="1658" y="897"/>
                  </a:cubicBezTo>
                  <a:cubicBezTo>
                    <a:pt x="1658" y="956"/>
                    <a:pt x="1662" y="956"/>
                    <a:pt x="1665" y="960"/>
                  </a:cubicBezTo>
                  <a:cubicBezTo>
                    <a:pt x="1666" y="942"/>
                    <a:pt x="1666" y="935"/>
                    <a:pt x="1667" y="935"/>
                  </a:cubicBezTo>
                  <a:cubicBezTo>
                    <a:pt x="1668" y="935"/>
                    <a:pt x="1668" y="977"/>
                    <a:pt x="1668" y="1019"/>
                  </a:cubicBezTo>
                  <a:cubicBezTo>
                    <a:pt x="1665" y="1075"/>
                    <a:pt x="1668" y="1075"/>
                    <a:pt x="1674" y="1079"/>
                  </a:cubicBezTo>
                  <a:cubicBezTo>
                    <a:pt x="1677" y="1025"/>
                    <a:pt x="1687" y="1022"/>
                    <a:pt x="1696" y="1022"/>
                  </a:cubicBezTo>
                  <a:cubicBezTo>
                    <a:pt x="1697" y="1022"/>
                    <a:pt x="1698" y="1022"/>
                    <a:pt x="1699" y="1022"/>
                  </a:cubicBezTo>
                  <a:cubicBezTo>
                    <a:pt x="1700" y="1022"/>
                    <a:pt x="1700" y="1022"/>
                    <a:pt x="1700" y="1022"/>
                  </a:cubicBezTo>
                  <a:cubicBezTo>
                    <a:pt x="1715" y="1022"/>
                    <a:pt x="1718" y="963"/>
                    <a:pt x="1724" y="850"/>
                  </a:cubicBezTo>
                  <a:lnTo>
                    <a:pt x="1727" y="731"/>
                  </a:lnTo>
                  <a:lnTo>
                    <a:pt x="1727" y="850"/>
                  </a:lnTo>
                  <a:cubicBezTo>
                    <a:pt x="1727" y="909"/>
                    <a:pt x="1730" y="1025"/>
                    <a:pt x="1730" y="1025"/>
                  </a:cubicBezTo>
                  <a:cubicBezTo>
                    <a:pt x="1734" y="988"/>
                    <a:pt x="1734" y="947"/>
                    <a:pt x="1734" y="909"/>
                  </a:cubicBezTo>
                  <a:cubicBezTo>
                    <a:pt x="1734" y="880"/>
                    <a:pt x="1734" y="865"/>
                    <a:pt x="1736" y="865"/>
                  </a:cubicBezTo>
                  <a:cubicBezTo>
                    <a:pt x="1738" y="865"/>
                    <a:pt x="1740" y="880"/>
                    <a:pt x="1743" y="909"/>
                  </a:cubicBezTo>
                  <a:cubicBezTo>
                    <a:pt x="1746" y="941"/>
                    <a:pt x="1749" y="957"/>
                    <a:pt x="1751" y="957"/>
                  </a:cubicBezTo>
                  <a:cubicBezTo>
                    <a:pt x="1752" y="957"/>
                    <a:pt x="1754" y="942"/>
                    <a:pt x="1756" y="913"/>
                  </a:cubicBezTo>
                  <a:cubicBezTo>
                    <a:pt x="1759" y="913"/>
                    <a:pt x="1762" y="913"/>
                    <a:pt x="1765" y="972"/>
                  </a:cubicBezTo>
                  <a:cubicBezTo>
                    <a:pt x="1768" y="972"/>
                    <a:pt x="1768" y="972"/>
                    <a:pt x="1768" y="913"/>
                  </a:cubicBezTo>
                  <a:cubicBezTo>
                    <a:pt x="1768" y="885"/>
                    <a:pt x="1769" y="871"/>
                    <a:pt x="1770" y="871"/>
                  </a:cubicBezTo>
                  <a:cubicBezTo>
                    <a:pt x="1771" y="871"/>
                    <a:pt x="1773" y="885"/>
                    <a:pt x="1774" y="916"/>
                  </a:cubicBezTo>
                  <a:cubicBezTo>
                    <a:pt x="1776" y="985"/>
                    <a:pt x="1780" y="1014"/>
                    <a:pt x="1783" y="1014"/>
                  </a:cubicBezTo>
                  <a:cubicBezTo>
                    <a:pt x="1785" y="1014"/>
                    <a:pt x="1787" y="1000"/>
                    <a:pt x="1787" y="975"/>
                  </a:cubicBezTo>
                  <a:cubicBezTo>
                    <a:pt x="1787" y="927"/>
                    <a:pt x="1789" y="918"/>
                    <a:pt x="1791" y="918"/>
                  </a:cubicBezTo>
                  <a:cubicBezTo>
                    <a:pt x="1792" y="918"/>
                    <a:pt x="1793" y="918"/>
                    <a:pt x="1793" y="919"/>
                  </a:cubicBezTo>
                  <a:cubicBezTo>
                    <a:pt x="1796" y="919"/>
                    <a:pt x="1799" y="919"/>
                    <a:pt x="1803" y="859"/>
                  </a:cubicBezTo>
                  <a:lnTo>
                    <a:pt x="1809" y="859"/>
                  </a:lnTo>
                  <a:cubicBezTo>
                    <a:pt x="1809" y="881"/>
                    <a:pt x="1809" y="900"/>
                    <a:pt x="1806" y="919"/>
                  </a:cubicBezTo>
                  <a:lnTo>
                    <a:pt x="1809" y="978"/>
                  </a:lnTo>
                  <a:cubicBezTo>
                    <a:pt x="1809" y="978"/>
                    <a:pt x="1810" y="978"/>
                    <a:pt x="1811" y="978"/>
                  </a:cubicBezTo>
                  <a:cubicBezTo>
                    <a:pt x="1816" y="978"/>
                    <a:pt x="1819" y="976"/>
                    <a:pt x="1821" y="922"/>
                  </a:cubicBezTo>
                  <a:cubicBezTo>
                    <a:pt x="1823" y="862"/>
                    <a:pt x="1824" y="833"/>
                    <a:pt x="1824" y="833"/>
                  </a:cubicBezTo>
                  <a:cubicBezTo>
                    <a:pt x="1824" y="833"/>
                    <a:pt x="1824" y="862"/>
                    <a:pt x="1824" y="922"/>
                  </a:cubicBezTo>
                  <a:cubicBezTo>
                    <a:pt x="1824" y="964"/>
                    <a:pt x="1826" y="1006"/>
                    <a:pt x="1828" y="1006"/>
                  </a:cubicBezTo>
                  <a:cubicBezTo>
                    <a:pt x="1829" y="1006"/>
                    <a:pt x="1830" y="999"/>
                    <a:pt x="1831" y="981"/>
                  </a:cubicBezTo>
                  <a:cubicBezTo>
                    <a:pt x="1832" y="933"/>
                    <a:pt x="1833" y="915"/>
                    <a:pt x="1834" y="915"/>
                  </a:cubicBezTo>
                  <a:cubicBezTo>
                    <a:pt x="1836" y="915"/>
                    <a:pt x="1837" y="949"/>
                    <a:pt x="1837" y="981"/>
                  </a:cubicBezTo>
                  <a:cubicBezTo>
                    <a:pt x="1835" y="1041"/>
                    <a:pt x="1835" y="1071"/>
                    <a:pt x="1836" y="1071"/>
                  </a:cubicBezTo>
                  <a:cubicBezTo>
                    <a:pt x="1837" y="1071"/>
                    <a:pt x="1840" y="1042"/>
                    <a:pt x="1846" y="985"/>
                  </a:cubicBezTo>
                  <a:cubicBezTo>
                    <a:pt x="1853" y="985"/>
                    <a:pt x="1865" y="928"/>
                    <a:pt x="1875" y="928"/>
                  </a:cubicBezTo>
                  <a:cubicBezTo>
                    <a:pt x="1887" y="931"/>
                    <a:pt x="1893" y="931"/>
                    <a:pt x="1897" y="991"/>
                  </a:cubicBezTo>
                  <a:cubicBezTo>
                    <a:pt x="1897" y="1002"/>
                    <a:pt x="1897" y="1012"/>
                    <a:pt x="1897" y="1021"/>
                  </a:cubicBezTo>
                  <a:lnTo>
                    <a:pt x="1897" y="1021"/>
                  </a:lnTo>
                  <a:cubicBezTo>
                    <a:pt x="1897" y="945"/>
                    <a:pt x="1900" y="934"/>
                    <a:pt x="1906" y="934"/>
                  </a:cubicBezTo>
                  <a:cubicBezTo>
                    <a:pt x="1907" y="934"/>
                    <a:pt x="1908" y="934"/>
                    <a:pt x="1909" y="934"/>
                  </a:cubicBezTo>
                  <a:cubicBezTo>
                    <a:pt x="1912" y="952"/>
                    <a:pt x="1914" y="960"/>
                    <a:pt x="1917" y="960"/>
                  </a:cubicBezTo>
                  <a:cubicBezTo>
                    <a:pt x="1922" y="960"/>
                    <a:pt x="1926" y="920"/>
                    <a:pt x="1928" y="878"/>
                  </a:cubicBezTo>
                  <a:lnTo>
                    <a:pt x="1922" y="878"/>
                  </a:lnTo>
                  <a:cubicBezTo>
                    <a:pt x="1922" y="808"/>
                    <a:pt x="1923" y="779"/>
                    <a:pt x="1925" y="779"/>
                  </a:cubicBezTo>
                  <a:cubicBezTo>
                    <a:pt x="1926" y="779"/>
                    <a:pt x="1928" y="794"/>
                    <a:pt x="1931" y="818"/>
                  </a:cubicBezTo>
                  <a:cubicBezTo>
                    <a:pt x="1934" y="859"/>
                    <a:pt x="1934" y="897"/>
                    <a:pt x="1934" y="938"/>
                  </a:cubicBezTo>
                  <a:cubicBezTo>
                    <a:pt x="1931" y="978"/>
                    <a:pt x="1934" y="1016"/>
                    <a:pt x="1937" y="1057"/>
                  </a:cubicBezTo>
                  <a:cubicBezTo>
                    <a:pt x="1940" y="1057"/>
                    <a:pt x="1944" y="1057"/>
                    <a:pt x="1940" y="997"/>
                  </a:cubicBezTo>
                  <a:cubicBezTo>
                    <a:pt x="1940" y="938"/>
                    <a:pt x="1940" y="938"/>
                    <a:pt x="1947" y="938"/>
                  </a:cubicBezTo>
                  <a:cubicBezTo>
                    <a:pt x="1947" y="938"/>
                    <a:pt x="1948" y="939"/>
                    <a:pt x="1948" y="939"/>
                  </a:cubicBezTo>
                  <a:cubicBezTo>
                    <a:pt x="1951" y="939"/>
                    <a:pt x="1953" y="930"/>
                    <a:pt x="1953" y="881"/>
                  </a:cubicBezTo>
                  <a:cubicBezTo>
                    <a:pt x="1953" y="822"/>
                    <a:pt x="1959" y="822"/>
                    <a:pt x="1962" y="822"/>
                  </a:cubicBezTo>
                  <a:cubicBezTo>
                    <a:pt x="1962" y="881"/>
                    <a:pt x="1969" y="884"/>
                    <a:pt x="1969" y="884"/>
                  </a:cubicBezTo>
                  <a:lnTo>
                    <a:pt x="1969" y="944"/>
                  </a:lnTo>
                  <a:cubicBezTo>
                    <a:pt x="1969" y="1000"/>
                    <a:pt x="1972" y="1060"/>
                    <a:pt x="1972" y="1060"/>
                  </a:cubicBezTo>
                  <a:cubicBezTo>
                    <a:pt x="1975" y="1041"/>
                    <a:pt x="1978" y="1022"/>
                    <a:pt x="1975" y="1003"/>
                  </a:cubicBezTo>
                  <a:cubicBezTo>
                    <a:pt x="1975" y="962"/>
                    <a:pt x="2011" y="954"/>
                    <a:pt x="2037" y="954"/>
                  </a:cubicBezTo>
                  <a:cubicBezTo>
                    <a:pt x="2048" y="954"/>
                    <a:pt x="2057" y="955"/>
                    <a:pt x="2060" y="956"/>
                  </a:cubicBezTo>
                  <a:cubicBezTo>
                    <a:pt x="2063" y="986"/>
                    <a:pt x="2067" y="1001"/>
                    <a:pt x="2069" y="1001"/>
                  </a:cubicBezTo>
                  <a:cubicBezTo>
                    <a:pt x="2072" y="1001"/>
                    <a:pt x="2074" y="986"/>
                    <a:pt x="2072" y="956"/>
                  </a:cubicBezTo>
                  <a:cubicBezTo>
                    <a:pt x="2072" y="910"/>
                    <a:pt x="2081" y="902"/>
                    <a:pt x="2095" y="902"/>
                  </a:cubicBezTo>
                  <a:cubicBezTo>
                    <a:pt x="2098" y="902"/>
                    <a:pt x="2102" y="902"/>
                    <a:pt x="2107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5" y="905"/>
                    <a:pt x="2144" y="896"/>
                    <a:pt x="2144" y="850"/>
                  </a:cubicBezTo>
                  <a:lnTo>
                    <a:pt x="2154" y="850"/>
                  </a:lnTo>
                  <a:cubicBezTo>
                    <a:pt x="2160" y="850"/>
                    <a:pt x="2166" y="793"/>
                    <a:pt x="2169" y="793"/>
                  </a:cubicBezTo>
                  <a:cubicBezTo>
                    <a:pt x="2171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72" y="834"/>
                    <a:pt x="2172" y="872"/>
                    <a:pt x="2175" y="913"/>
                  </a:cubicBezTo>
                  <a:cubicBezTo>
                    <a:pt x="2185" y="875"/>
                    <a:pt x="2185" y="834"/>
                    <a:pt x="2182" y="797"/>
                  </a:cubicBezTo>
                  <a:cubicBezTo>
                    <a:pt x="2182" y="737"/>
                    <a:pt x="2185" y="737"/>
                    <a:pt x="2185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1" y="1064"/>
                    <a:pt x="2202" y="1035"/>
                    <a:pt x="2204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4" y="968"/>
                  </a:cubicBezTo>
                  <a:cubicBezTo>
                    <a:pt x="2217" y="968"/>
                    <a:pt x="2220" y="900"/>
                    <a:pt x="2222" y="859"/>
                  </a:cubicBezTo>
                  <a:cubicBezTo>
                    <a:pt x="2224" y="919"/>
                    <a:pt x="2226" y="949"/>
                    <a:pt x="2227" y="949"/>
                  </a:cubicBezTo>
                  <a:cubicBezTo>
                    <a:pt x="2229" y="949"/>
                    <a:pt x="2230" y="920"/>
                    <a:pt x="2232" y="862"/>
                  </a:cubicBezTo>
                  <a:cubicBezTo>
                    <a:pt x="2232" y="833"/>
                    <a:pt x="2233" y="818"/>
                    <a:pt x="2234" y="818"/>
                  </a:cubicBezTo>
                  <a:cubicBezTo>
                    <a:pt x="2235" y="818"/>
                    <a:pt x="2237" y="833"/>
                    <a:pt x="2238" y="862"/>
                  </a:cubicBezTo>
                  <a:cubicBezTo>
                    <a:pt x="2241" y="922"/>
                    <a:pt x="2244" y="922"/>
                    <a:pt x="2251" y="922"/>
                  </a:cubicBezTo>
                  <a:cubicBezTo>
                    <a:pt x="2253" y="878"/>
                    <a:pt x="2267" y="870"/>
                    <a:pt x="2284" y="870"/>
                  </a:cubicBezTo>
                  <a:cubicBezTo>
                    <a:pt x="2289" y="870"/>
                    <a:pt x="2295" y="871"/>
                    <a:pt x="2301" y="872"/>
                  </a:cubicBezTo>
                  <a:cubicBezTo>
                    <a:pt x="2307" y="872"/>
                    <a:pt x="2313" y="873"/>
                    <a:pt x="2318" y="873"/>
                  </a:cubicBezTo>
                  <a:cubicBezTo>
                    <a:pt x="2336" y="873"/>
                    <a:pt x="2348" y="865"/>
                    <a:pt x="2348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5" y="917"/>
                    <a:pt x="2355" y="917"/>
                  </a:cubicBezTo>
                  <a:cubicBezTo>
                    <a:pt x="2357" y="917"/>
                    <a:pt x="2359" y="889"/>
                    <a:pt x="2360" y="822"/>
                  </a:cubicBezTo>
                  <a:cubicBezTo>
                    <a:pt x="2362" y="787"/>
                    <a:pt x="2363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70" y="881"/>
                    <a:pt x="2382" y="881"/>
                  </a:cubicBezTo>
                  <a:cubicBezTo>
                    <a:pt x="2384" y="882"/>
                    <a:pt x="2386" y="882"/>
                    <a:pt x="2388" y="882"/>
                  </a:cubicBezTo>
                  <a:cubicBezTo>
                    <a:pt x="2396" y="882"/>
                    <a:pt x="2404" y="874"/>
                    <a:pt x="2404" y="828"/>
                  </a:cubicBezTo>
                  <a:cubicBezTo>
                    <a:pt x="2407" y="798"/>
                    <a:pt x="2409" y="783"/>
                    <a:pt x="2409" y="783"/>
                  </a:cubicBezTo>
                  <a:lnTo>
                    <a:pt x="2409" y="783"/>
                  </a:lnTo>
                  <a:cubicBezTo>
                    <a:pt x="2410" y="783"/>
                    <a:pt x="2409" y="798"/>
                    <a:pt x="2407" y="828"/>
                  </a:cubicBezTo>
                  <a:cubicBezTo>
                    <a:pt x="2405" y="901"/>
                    <a:pt x="2411" y="952"/>
                    <a:pt x="2417" y="952"/>
                  </a:cubicBezTo>
                  <a:cubicBezTo>
                    <a:pt x="2421" y="952"/>
                    <a:pt x="2426" y="934"/>
                    <a:pt x="2429" y="891"/>
                  </a:cubicBezTo>
                  <a:cubicBezTo>
                    <a:pt x="2432" y="891"/>
                    <a:pt x="2436" y="891"/>
                    <a:pt x="2436" y="950"/>
                  </a:cubicBezTo>
                  <a:cubicBezTo>
                    <a:pt x="2439" y="950"/>
                    <a:pt x="2442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3" y="894"/>
                    <a:pt x="2474" y="894"/>
                  </a:cubicBezTo>
                  <a:cubicBezTo>
                    <a:pt x="2480" y="894"/>
                    <a:pt x="2486" y="837"/>
                    <a:pt x="2486" y="837"/>
                  </a:cubicBezTo>
                  <a:lnTo>
                    <a:pt x="2489" y="837"/>
                  </a:lnTo>
                  <a:cubicBezTo>
                    <a:pt x="2489" y="897"/>
                    <a:pt x="2505" y="900"/>
                    <a:pt x="2526" y="903"/>
                  </a:cubicBezTo>
                  <a:cubicBezTo>
                    <a:pt x="2548" y="906"/>
                    <a:pt x="2567" y="909"/>
                    <a:pt x="2570" y="969"/>
                  </a:cubicBezTo>
                  <a:cubicBezTo>
                    <a:pt x="2570" y="969"/>
                    <a:pt x="2573" y="969"/>
                    <a:pt x="2577" y="909"/>
                  </a:cubicBezTo>
                  <a:cubicBezTo>
                    <a:pt x="2578" y="842"/>
                    <a:pt x="2580" y="814"/>
                    <a:pt x="2582" y="814"/>
                  </a:cubicBezTo>
                  <a:cubicBezTo>
                    <a:pt x="2583" y="814"/>
                    <a:pt x="2585" y="828"/>
                    <a:pt x="2586" y="853"/>
                  </a:cubicBezTo>
                  <a:cubicBezTo>
                    <a:pt x="2588" y="913"/>
                    <a:pt x="2592" y="943"/>
                    <a:pt x="2595" y="943"/>
                  </a:cubicBezTo>
                  <a:cubicBezTo>
                    <a:pt x="2599" y="943"/>
                    <a:pt x="2603" y="914"/>
                    <a:pt x="2605" y="856"/>
                  </a:cubicBezTo>
                  <a:lnTo>
                    <a:pt x="2605" y="913"/>
                  </a:lnTo>
                  <a:cubicBezTo>
                    <a:pt x="2606" y="959"/>
                    <a:pt x="2608" y="978"/>
                    <a:pt x="2611" y="978"/>
                  </a:cubicBezTo>
                  <a:cubicBezTo>
                    <a:pt x="2614" y="978"/>
                    <a:pt x="2619" y="929"/>
                    <a:pt x="2620" y="856"/>
                  </a:cubicBezTo>
                  <a:cubicBezTo>
                    <a:pt x="2623" y="899"/>
                    <a:pt x="2625" y="941"/>
                    <a:pt x="2627" y="941"/>
                  </a:cubicBezTo>
                  <a:cubicBezTo>
                    <a:pt x="2628" y="941"/>
                    <a:pt x="2629" y="935"/>
                    <a:pt x="2630" y="919"/>
                  </a:cubicBezTo>
                  <a:cubicBezTo>
                    <a:pt x="2633" y="919"/>
                    <a:pt x="2633" y="919"/>
                    <a:pt x="2633" y="1035"/>
                  </a:cubicBezTo>
                  <a:cubicBezTo>
                    <a:pt x="2630" y="1075"/>
                    <a:pt x="2633" y="1116"/>
                    <a:pt x="2636" y="1154"/>
                  </a:cubicBezTo>
                  <a:cubicBezTo>
                    <a:pt x="2639" y="1116"/>
                    <a:pt x="2639" y="1075"/>
                    <a:pt x="2639" y="1038"/>
                  </a:cubicBezTo>
                  <a:lnTo>
                    <a:pt x="2646" y="1038"/>
                  </a:lnTo>
                  <a:cubicBezTo>
                    <a:pt x="2646" y="1038"/>
                    <a:pt x="2649" y="1038"/>
                    <a:pt x="2649" y="978"/>
                  </a:cubicBezTo>
                  <a:cubicBezTo>
                    <a:pt x="2649" y="930"/>
                    <a:pt x="2651" y="921"/>
                    <a:pt x="2653" y="921"/>
                  </a:cubicBezTo>
                  <a:cubicBezTo>
                    <a:pt x="2654" y="921"/>
                    <a:pt x="2654" y="921"/>
                    <a:pt x="2655" y="922"/>
                  </a:cubicBezTo>
                  <a:cubicBezTo>
                    <a:pt x="2655" y="938"/>
                    <a:pt x="2655" y="945"/>
                    <a:pt x="2655" y="945"/>
                  </a:cubicBezTo>
                  <a:cubicBezTo>
                    <a:pt x="2656" y="945"/>
                    <a:pt x="2657" y="905"/>
                    <a:pt x="2655" y="862"/>
                  </a:cubicBezTo>
                  <a:cubicBezTo>
                    <a:pt x="2652" y="822"/>
                    <a:pt x="2655" y="784"/>
                    <a:pt x="2658" y="743"/>
                  </a:cubicBezTo>
                  <a:lnTo>
                    <a:pt x="2658" y="627"/>
                  </a:lnTo>
                  <a:cubicBezTo>
                    <a:pt x="2661" y="546"/>
                    <a:pt x="2658" y="468"/>
                    <a:pt x="2652" y="389"/>
                  </a:cubicBezTo>
                  <a:cubicBezTo>
                    <a:pt x="2645" y="353"/>
                    <a:pt x="2638" y="318"/>
                    <a:pt x="2634" y="318"/>
                  </a:cubicBezTo>
                  <a:cubicBezTo>
                    <a:pt x="2632" y="318"/>
                    <a:pt x="2630" y="336"/>
                    <a:pt x="2630" y="386"/>
                  </a:cubicBezTo>
                  <a:cubicBezTo>
                    <a:pt x="2630" y="405"/>
                    <a:pt x="2627" y="424"/>
                    <a:pt x="2624" y="442"/>
                  </a:cubicBezTo>
                  <a:cubicBezTo>
                    <a:pt x="2620" y="424"/>
                    <a:pt x="2617" y="405"/>
                    <a:pt x="2617" y="383"/>
                  </a:cubicBezTo>
                  <a:cubicBezTo>
                    <a:pt x="2617" y="323"/>
                    <a:pt x="2605" y="323"/>
                    <a:pt x="2589" y="320"/>
                  </a:cubicBezTo>
                  <a:cubicBezTo>
                    <a:pt x="2570" y="317"/>
                    <a:pt x="2561" y="317"/>
                    <a:pt x="2558" y="258"/>
                  </a:cubicBezTo>
                  <a:cubicBezTo>
                    <a:pt x="2555" y="198"/>
                    <a:pt x="2552" y="198"/>
                    <a:pt x="2552" y="198"/>
                  </a:cubicBezTo>
                  <a:cubicBezTo>
                    <a:pt x="2552" y="244"/>
                    <a:pt x="2540" y="253"/>
                    <a:pt x="2525" y="253"/>
                  </a:cubicBezTo>
                  <a:cubicBezTo>
                    <a:pt x="2520" y="253"/>
                    <a:pt x="2516" y="252"/>
                    <a:pt x="2511" y="251"/>
                  </a:cubicBezTo>
                  <a:cubicBezTo>
                    <a:pt x="2506" y="251"/>
                    <a:pt x="2501" y="250"/>
                    <a:pt x="2496" y="250"/>
                  </a:cubicBezTo>
                  <a:cubicBezTo>
                    <a:pt x="2480" y="250"/>
                    <a:pt x="2467" y="258"/>
                    <a:pt x="2467" y="305"/>
                  </a:cubicBezTo>
                  <a:lnTo>
                    <a:pt x="2461" y="301"/>
                  </a:lnTo>
                  <a:cubicBezTo>
                    <a:pt x="2461" y="245"/>
                    <a:pt x="2454" y="242"/>
                    <a:pt x="2448" y="242"/>
                  </a:cubicBezTo>
                  <a:cubicBezTo>
                    <a:pt x="2442" y="296"/>
                    <a:pt x="2437" y="298"/>
                    <a:pt x="2436" y="298"/>
                  </a:cubicBezTo>
                  <a:cubicBezTo>
                    <a:pt x="2436" y="298"/>
                    <a:pt x="2436" y="298"/>
                    <a:pt x="2436" y="298"/>
                  </a:cubicBezTo>
                  <a:cubicBezTo>
                    <a:pt x="2436" y="239"/>
                    <a:pt x="2432" y="239"/>
                    <a:pt x="2426" y="239"/>
                  </a:cubicBezTo>
                  <a:cubicBezTo>
                    <a:pt x="2420" y="239"/>
                    <a:pt x="2417" y="239"/>
                    <a:pt x="2417" y="295"/>
                  </a:cubicBezTo>
                  <a:cubicBezTo>
                    <a:pt x="2414" y="295"/>
                    <a:pt x="2392" y="292"/>
                    <a:pt x="2382" y="232"/>
                  </a:cubicBezTo>
                  <a:cubicBezTo>
                    <a:pt x="2381" y="215"/>
                    <a:pt x="2380" y="208"/>
                    <a:pt x="2380" y="208"/>
                  </a:cubicBezTo>
                  <a:cubicBezTo>
                    <a:pt x="2377" y="208"/>
                    <a:pt x="2375" y="249"/>
                    <a:pt x="2373" y="289"/>
                  </a:cubicBezTo>
                  <a:cubicBezTo>
                    <a:pt x="2376" y="330"/>
                    <a:pt x="2373" y="367"/>
                    <a:pt x="2367" y="408"/>
                  </a:cubicBezTo>
                  <a:lnTo>
                    <a:pt x="2367" y="289"/>
                  </a:lnTo>
                  <a:cubicBezTo>
                    <a:pt x="2370" y="229"/>
                    <a:pt x="2370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8" y="284"/>
                    <a:pt x="2333" y="284"/>
                  </a:cubicBezTo>
                  <a:cubicBezTo>
                    <a:pt x="2329" y="284"/>
                    <a:pt x="2325" y="283"/>
                    <a:pt x="2320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8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8" y="220"/>
                    <a:pt x="2253" y="178"/>
                    <a:pt x="2251" y="178"/>
                  </a:cubicBezTo>
                  <a:cubicBezTo>
                    <a:pt x="2249" y="178"/>
                    <a:pt x="2249" y="192"/>
                    <a:pt x="2248" y="214"/>
                  </a:cubicBezTo>
                  <a:cubicBezTo>
                    <a:pt x="2251" y="254"/>
                    <a:pt x="2254" y="292"/>
                    <a:pt x="2251" y="333"/>
                  </a:cubicBezTo>
                  <a:cubicBezTo>
                    <a:pt x="2251" y="391"/>
                    <a:pt x="2250" y="420"/>
                    <a:pt x="2249" y="420"/>
                  </a:cubicBezTo>
                  <a:cubicBezTo>
                    <a:pt x="2248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9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7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8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10" y="195"/>
                  </a:lnTo>
                  <a:cubicBezTo>
                    <a:pt x="2107" y="249"/>
                    <a:pt x="2101" y="251"/>
                    <a:pt x="2098" y="251"/>
                  </a:cubicBezTo>
                  <a:cubicBezTo>
                    <a:pt x="2098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5" y="251"/>
                  </a:cubicBezTo>
                  <a:cubicBezTo>
                    <a:pt x="2087" y="251"/>
                    <a:pt x="2085" y="254"/>
                    <a:pt x="2088" y="308"/>
                  </a:cubicBezTo>
                  <a:cubicBezTo>
                    <a:pt x="2091" y="348"/>
                    <a:pt x="2091" y="389"/>
                    <a:pt x="2085" y="427"/>
                  </a:cubicBezTo>
                  <a:lnTo>
                    <a:pt x="2085" y="367"/>
                  </a:lnTo>
                  <a:cubicBezTo>
                    <a:pt x="2085" y="308"/>
                    <a:pt x="2075" y="308"/>
                    <a:pt x="2063" y="305"/>
                  </a:cubicBezTo>
                  <a:cubicBezTo>
                    <a:pt x="2047" y="305"/>
                    <a:pt x="2041" y="301"/>
                    <a:pt x="2038" y="242"/>
                  </a:cubicBezTo>
                  <a:lnTo>
                    <a:pt x="2034" y="301"/>
                  </a:lnTo>
                  <a:cubicBezTo>
                    <a:pt x="2033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7" y="271"/>
                    <a:pt x="2022" y="255"/>
                    <a:pt x="2018" y="255"/>
                  </a:cubicBezTo>
                  <a:cubicBezTo>
                    <a:pt x="2015" y="255"/>
                    <a:pt x="2011" y="269"/>
                    <a:pt x="2009" y="298"/>
                  </a:cubicBezTo>
                  <a:lnTo>
                    <a:pt x="2003" y="295"/>
                  </a:lnTo>
                  <a:cubicBezTo>
                    <a:pt x="2002" y="237"/>
                    <a:pt x="1998" y="207"/>
                    <a:pt x="1995" y="207"/>
                  </a:cubicBezTo>
                  <a:cubicBezTo>
                    <a:pt x="1992" y="207"/>
                    <a:pt x="1989" y="236"/>
                    <a:pt x="1987" y="295"/>
                  </a:cubicBezTo>
                  <a:cubicBezTo>
                    <a:pt x="1987" y="236"/>
                    <a:pt x="1984" y="236"/>
                    <a:pt x="1981" y="236"/>
                  </a:cubicBezTo>
                  <a:cubicBezTo>
                    <a:pt x="1978" y="263"/>
                    <a:pt x="1973" y="278"/>
                    <a:pt x="1970" y="278"/>
                  </a:cubicBezTo>
                  <a:cubicBezTo>
                    <a:pt x="1966" y="278"/>
                    <a:pt x="1962" y="263"/>
                    <a:pt x="1962" y="232"/>
                  </a:cubicBezTo>
                  <a:lnTo>
                    <a:pt x="1959" y="232"/>
                  </a:lnTo>
                  <a:cubicBezTo>
                    <a:pt x="1956" y="289"/>
                    <a:pt x="1953" y="289"/>
                    <a:pt x="1950" y="289"/>
                  </a:cubicBezTo>
                  <a:cubicBezTo>
                    <a:pt x="1947" y="289"/>
                    <a:pt x="1944" y="289"/>
                    <a:pt x="1940" y="348"/>
                  </a:cubicBezTo>
                  <a:cubicBezTo>
                    <a:pt x="1937" y="405"/>
                    <a:pt x="1934" y="405"/>
                    <a:pt x="1934" y="405"/>
                  </a:cubicBezTo>
                  <a:cubicBezTo>
                    <a:pt x="1931" y="367"/>
                    <a:pt x="1931" y="326"/>
                    <a:pt x="1937" y="289"/>
                  </a:cubicBezTo>
                  <a:cubicBezTo>
                    <a:pt x="1940" y="264"/>
                    <a:pt x="1940" y="250"/>
                    <a:pt x="1938" y="250"/>
                  </a:cubicBezTo>
                  <a:lnTo>
                    <a:pt x="1938" y="250"/>
                  </a:lnTo>
                  <a:cubicBezTo>
                    <a:pt x="1936" y="250"/>
                    <a:pt x="1930" y="278"/>
                    <a:pt x="1925" y="345"/>
                  </a:cubicBezTo>
                  <a:cubicBezTo>
                    <a:pt x="1920" y="403"/>
                    <a:pt x="1918" y="432"/>
                    <a:pt x="1917" y="432"/>
                  </a:cubicBezTo>
                  <a:cubicBezTo>
                    <a:pt x="1917" y="432"/>
                    <a:pt x="1918" y="403"/>
                    <a:pt x="1922" y="345"/>
                  </a:cubicBezTo>
                  <a:cubicBezTo>
                    <a:pt x="1924" y="303"/>
                    <a:pt x="1926" y="261"/>
                    <a:pt x="1925" y="261"/>
                  </a:cubicBezTo>
                  <a:lnTo>
                    <a:pt x="1925" y="261"/>
                  </a:lnTo>
                  <a:cubicBezTo>
                    <a:pt x="1924" y="261"/>
                    <a:pt x="1923" y="268"/>
                    <a:pt x="1922" y="286"/>
                  </a:cubicBezTo>
                  <a:cubicBezTo>
                    <a:pt x="1922" y="286"/>
                    <a:pt x="1915" y="286"/>
                    <a:pt x="1915" y="342"/>
                  </a:cubicBezTo>
                  <a:lnTo>
                    <a:pt x="1906" y="342"/>
                  </a:lnTo>
                  <a:cubicBezTo>
                    <a:pt x="1900" y="283"/>
                    <a:pt x="1897" y="283"/>
                    <a:pt x="1893" y="283"/>
                  </a:cubicBezTo>
                  <a:cubicBezTo>
                    <a:pt x="1892" y="310"/>
                    <a:pt x="1891" y="325"/>
                    <a:pt x="1890" y="325"/>
                  </a:cubicBezTo>
                  <a:cubicBezTo>
                    <a:pt x="1890" y="325"/>
                    <a:pt x="1889" y="310"/>
                    <a:pt x="1887" y="279"/>
                  </a:cubicBezTo>
                  <a:cubicBezTo>
                    <a:pt x="1887" y="255"/>
                    <a:pt x="1887" y="240"/>
                    <a:pt x="1886" y="240"/>
                  </a:cubicBezTo>
                  <a:cubicBezTo>
                    <a:pt x="1885" y="240"/>
                    <a:pt x="1884" y="269"/>
                    <a:pt x="1884" y="339"/>
                  </a:cubicBezTo>
                  <a:cubicBezTo>
                    <a:pt x="1882" y="369"/>
                    <a:pt x="1881" y="384"/>
                    <a:pt x="1879" y="384"/>
                  </a:cubicBezTo>
                  <a:cubicBezTo>
                    <a:pt x="1878" y="384"/>
                    <a:pt x="1876" y="369"/>
                    <a:pt x="1875" y="339"/>
                  </a:cubicBezTo>
                  <a:cubicBezTo>
                    <a:pt x="1875" y="269"/>
                    <a:pt x="1874" y="240"/>
                    <a:pt x="1873" y="240"/>
                  </a:cubicBezTo>
                  <a:cubicBezTo>
                    <a:pt x="1872" y="240"/>
                    <a:pt x="1871" y="255"/>
                    <a:pt x="1871" y="279"/>
                  </a:cubicBezTo>
                  <a:cubicBezTo>
                    <a:pt x="1868" y="336"/>
                    <a:pt x="1865" y="336"/>
                    <a:pt x="1865" y="336"/>
                  </a:cubicBezTo>
                  <a:cubicBezTo>
                    <a:pt x="1865" y="276"/>
                    <a:pt x="1837" y="273"/>
                    <a:pt x="1809" y="270"/>
                  </a:cubicBezTo>
                  <a:cubicBezTo>
                    <a:pt x="1803" y="308"/>
                    <a:pt x="1799" y="348"/>
                    <a:pt x="1803" y="386"/>
                  </a:cubicBezTo>
                  <a:cubicBezTo>
                    <a:pt x="1803" y="436"/>
                    <a:pt x="1803" y="455"/>
                    <a:pt x="1802" y="455"/>
                  </a:cubicBezTo>
                  <a:cubicBezTo>
                    <a:pt x="1802" y="455"/>
                    <a:pt x="1801" y="420"/>
                    <a:pt x="1799" y="386"/>
                  </a:cubicBezTo>
                  <a:cubicBezTo>
                    <a:pt x="1798" y="297"/>
                    <a:pt x="1795" y="252"/>
                    <a:pt x="1794" y="252"/>
                  </a:cubicBezTo>
                  <a:cubicBezTo>
                    <a:pt x="1792" y="252"/>
                    <a:pt x="1792" y="297"/>
                    <a:pt x="1793" y="386"/>
                  </a:cubicBezTo>
                  <a:cubicBezTo>
                    <a:pt x="1795" y="446"/>
                    <a:pt x="1795" y="475"/>
                    <a:pt x="1795" y="475"/>
                  </a:cubicBezTo>
                  <a:cubicBezTo>
                    <a:pt x="1795" y="475"/>
                    <a:pt x="1793" y="446"/>
                    <a:pt x="1790" y="386"/>
                  </a:cubicBezTo>
                  <a:cubicBezTo>
                    <a:pt x="1788" y="356"/>
                    <a:pt x="1788" y="341"/>
                    <a:pt x="1787" y="341"/>
                  </a:cubicBezTo>
                  <a:cubicBezTo>
                    <a:pt x="1786" y="341"/>
                    <a:pt x="1785" y="355"/>
                    <a:pt x="1784" y="383"/>
                  </a:cubicBezTo>
                  <a:cubicBezTo>
                    <a:pt x="1784" y="413"/>
                    <a:pt x="1783" y="428"/>
                    <a:pt x="1782" y="428"/>
                  </a:cubicBezTo>
                  <a:cubicBezTo>
                    <a:pt x="1781" y="428"/>
                    <a:pt x="1781" y="413"/>
                    <a:pt x="1781" y="383"/>
                  </a:cubicBezTo>
                  <a:cubicBezTo>
                    <a:pt x="1778" y="341"/>
                    <a:pt x="1776" y="299"/>
                    <a:pt x="1775" y="299"/>
                  </a:cubicBezTo>
                  <a:cubicBezTo>
                    <a:pt x="1775" y="299"/>
                    <a:pt x="1774" y="306"/>
                    <a:pt x="1774" y="323"/>
                  </a:cubicBezTo>
                  <a:cubicBezTo>
                    <a:pt x="1774" y="323"/>
                    <a:pt x="1771" y="323"/>
                    <a:pt x="1768" y="264"/>
                  </a:cubicBezTo>
                  <a:cubicBezTo>
                    <a:pt x="1767" y="246"/>
                    <a:pt x="1766" y="239"/>
                    <a:pt x="1765" y="239"/>
                  </a:cubicBezTo>
                  <a:cubicBezTo>
                    <a:pt x="1763" y="239"/>
                    <a:pt x="1761" y="280"/>
                    <a:pt x="1759" y="320"/>
                  </a:cubicBezTo>
                  <a:cubicBezTo>
                    <a:pt x="1754" y="380"/>
                    <a:pt x="1751" y="410"/>
                    <a:pt x="1749" y="410"/>
                  </a:cubicBezTo>
                  <a:cubicBezTo>
                    <a:pt x="1748" y="410"/>
                    <a:pt x="1748" y="380"/>
                    <a:pt x="1749" y="320"/>
                  </a:cubicBezTo>
                  <a:cubicBezTo>
                    <a:pt x="1750" y="275"/>
                    <a:pt x="1749" y="255"/>
                    <a:pt x="1746" y="255"/>
                  </a:cubicBezTo>
                  <a:cubicBezTo>
                    <a:pt x="1742" y="255"/>
                    <a:pt x="1736" y="305"/>
                    <a:pt x="1734" y="377"/>
                  </a:cubicBezTo>
                  <a:cubicBezTo>
                    <a:pt x="1732" y="446"/>
                    <a:pt x="1731" y="475"/>
                    <a:pt x="1731" y="475"/>
                  </a:cubicBezTo>
                  <a:cubicBezTo>
                    <a:pt x="1730" y="475"/>
                    <a:pt x="1730" y="461"/>
                    <a:pt x="1730" y="436"/>
                  </a:cubicBezTo>
                  <a:cubicBezTo>
                    <a:pt x="1730" y="377"/>
                    <a:pt x="1727" y="377"/>
                    <a:pt x="1727" y="377"/>
                  </a:cubicBezTo>
                  <a:cubicBezTo>
                    <a:pt x="1724" y="377"/>
                    <a:pt x="1721" y="377"/>
                    <a:pt x="1721" y="317"/>
                  </a:cubicBezTo>
                  <a:cubicBezTo>
                    <a:pt x="1721" y="317"/>
                    <a:pt x="1718" y="317"/>
                    <a:pt x="1712" y="373"/>
                  </a:cubicBezTo>
                  <a:cubicBezTo>
                    <a:pt x="1709" y="418"/>
                    <a:pt x="1706" y="437"/>
                    <a:pt x="1704" y="437"/>
                  </a:cubicBezTo>
                  <a:cubicBezTo>
                    <a:pt x="1699" y="437"/>
                    <a:pt x="1695" y="385"/>
                    <a:pt x="1693" y="311"/>
                  </a:cubicBezTo>
                  <a:lnTo>
                    <a:pt x="1687" y="370"/>
                  </a:lnTo>
                  <a:cubicBezTo>
                    <a:pt x="1685" y="444"/>
                    <a:pt x="1683" y="493"/>
                    <a:pt x="1682" y="493"/>
                  </a:cubicBezTo>
                  <a:cubicBezTo>
                    <a:pt x="1681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9" y="414"/>
                    <a:pt x="1677" y="433"/>
                    <a:pt x="1674" y="433"/>
                  </a:cubicBezTo>
                  <a:cubicBezTo>
                    <a:pt x="1670" y="433"/>
                    <a:pt x="1665" y="382"/>
                    <a:pt x="1665" y="308"/>
                  </a:cubicBezTo>
                  <a:cubicBezTo>
                    <a:pt x="1665" y="248"/>
                    <a:pt x="1665" y="248"/>
                    <a:pt x="1662" y="248"/>
                  </a:cubicBezTo>
                  <a:lnTo>
                    <a:pt x="1662" y="308"/>
                  </a:lnTo>
                  <a:cubicBezTo>
                    <a:pt x="1662" y="348"/>
                    <a:pt x="1662" y="386"/>
                    <a:pt x="1658" y="427"/>
                  </a:cubicBezTo>
                  <a:cubicBezTo>
                    <a:pt x="1655" y="424"/>
                    <a:pt x="1652" y="424"/>
                    <a:pt x="1652" y="364"/>
                  </a:cubicBezTo>
                  <a:cubicBezTo>
                    <a:pt x="1650" y="324"/>
                    <a:pt x="1648" y="282"/>
                    <a:pt x="1647" y="282"/>
                  </a:cubicBezTo>
                  <a:cubicBezTo>
                    <a:pt x="1646" y="282"/>
                    <a:pt x="1646" y="288"/>
                    <a:pt x="1646" y="305"/>
                  </a:cubicBezTo>
                  <a:cubicBezTo>
                    <a:pt x="1646" y="305"/>
                    <a:pt x="1643" y="305"/>
                    <a:pt x="1640" y="245"/>
                  </a:cubicBezTo>
                  <a:lnTo>
                    <a:pt x="1627" y="245"/>
                  </a:lnTo>
                  <a:cubicBezTo>
                    <a:pt x="1625" y="273"/>
                    <a:pt x="1623" y="287"/>
                    <a:pt x="1621" y="287"/>
                  </a:cubicBezTo>
                  <a:cubicBezTo>
                    <a:pt x="1619" y="287"/>
                    <a:pt x="1618" y="272"/>
                    <a:pt x="1618" y="242"/>
                  </a:cubicBezTo>
                  <a:cubicBezTo>
                    <a:pt x="1618" y="242"/>
                    <a:pt x="1611" y="242"/>
                    <a:pt x="1608" y="301"/>
                  </a:cubicBezTo>
                  <a:cubicBezTo>
                    <a:pt x="1602" y="298"/>
                    <a:pt x="1599" y="298"/>
                    <a:pt x="1599" y="239"/>
                  </a:cubicBezTo>
                  <a:cubicBezTo>
                    <a:pt x="1599" y="211"/>
                    <a:pt x="1599" y="196"/>
                    <a:pt x="1598" y="196"/>
                  </a:cubicBezTo>
                  <a:cubicBezTo>
                    <a:pt x="1598" y="196"/>
                    <a:pt x="1597" y="211"/>
                    <a:pt x="1596" y="239"/>
                  </a:cubicBezTo>
                  <a:cubicBezTo>
                    <a:pt x="1596" y="298"/>
                    <a:pt x="1593" y="298"/>
                    <a:pt x="1589" y="298"/>
                  </a:cubicBezTo>
                  <a:lnTo>
                    <a:pt x="1583" y="298"/>
                  </a:lnTo>
                  <a:cubicBezTo>
                    <a:pt x="1583" y="355"/>
                    <a:pt x="1583" y="355"/>
                    <a:pt x="1580" y="355"/>
                  </a:cubicBezTo>
                  <a:cubicBezTo>
                    <a:pt x="1577" y="355"/>
                    <a:pt x="1568" y="295"/>
                    <a:pt x="1564" y="295"/>
                  </a:cubicBezTo>
                  <a:cubicBezTo>
                    <a:pt x="1563" y="295"/>
                    <a:pt x="1561" y="294"/>
                    <a:pt x="1560" y="294"/>
                  </a:cubicBezTo>
                  <a:cubicBezTo>
                    <a:pt x="1555" y="294"/>
                    <a:pt x="1556" y="303"/>
                    <a:pt x="1558" y="352"/>
                  </a:cubicBezTo>
                  <a:cubicBezTo>
                    <a:pt x="1560" y="352"/>
                    <a:pt x="1561" y="378"/>
                    <a:pt x="1559" y="378"/>
                  </a:cubicBezTo>
                  <a:cubicBezTo>
                    <a:pt x="1558" y="378"/>
                    <a:pt x="1557" y="371"/>
                    <a:pt x="1555" y="352"/>
                  </a:cubicBezTo>
                  <a:cubicBezTo>
                    <a:pt x="1552" y="352"/>
                    <a:pt x="1542" y="292"/>
                    <a:pt x="1533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2" y="406"/>
                    <a:pt x="1522" y="435"/>
                    <a:pt x="1521" y="435"/>
                  </a:cubicBezTo>
                  <a:cubicBezTo>
                    <a:pt x="1521" y="435"/>
                    <a:pt x="1519" y="405"/>
                    <a:pt x="1517" y="345"/>
                  </a:cubicBezTo>
                  <a:cubicBezTo>
                    <a:pt x="1514" y="276"/>
                    <a:pt x="1511" y="247"/>
                    <a:pt x="1510" y="247"/>
                  </a:cubicBezTo>
                  <a:cubicBezTo>
                    <a:pt x="1508" y="247"/>
                    <a:pt x="1508" y="261"/>
                    <a:pt x="1508" y="286"/>
                  </a:cubicBezTo>
                  <a:cubicBezTo>
                    <a:pt x="1505" y="345"/>
                    <a:pt x="1505" y="345"/>
                    <a:pt x="1502" y="345"/>
                  </a:cubicBezTo>
                  <a:cubicBezTo>
                    <a:pt x="1502" y="315"/>
                    <a:pt x="1501" y="300"/>
                    <a:pt x="1499" y="300"/>
                  </a:cubicBezTo>
                  <a:cubicBezTo>
                    <a:pt x="1498" y="300"/>
                    <a:pt x="1495" y="314"/>
                    <a:pt x="1492" y="342"/>
                  </a:cubicBezTo>
                  <a:cubicBezTo>
                    <a:pt x="1489" y="342"/>
                    <a:pt x="1489" y="342"/>
                    <a:pt x="1489" y="283"/>
                  </a:cubicBezTo>
                  <a:lnTo>
                    <a:pt x="1483" y="283"/>
                  </a:lnTo>
                  <a:cubicBezTo>
                    <a:pt x="1480" y="331"/>
                    <a:pt x="1475" y="349"/>
                    <a:pt x="1471" y="349"/>
                  </a:cubicBezTo>
                  <a:cubicBezTo>
                    <a:pt x="1464" y="349"/>
                    <a:pt x="1457" y="314"/>
                    <a:pt x="1455" y="279"/>
                  </a:cubicBezTo>
                  <a:cubicBezTo>
                    <a:pt x="1455" y="279"/>
                    <a:pt x="1452" y="279"/>
                    <a:pt x="1448" y="336"/>
                  </a:cubicBezTo>
                  <a:cubicBezTo>
                    <a:pt x="1447" y="395"/>
                    <a:pt x="1445" y="425"/>
                    <a:pt x="1444" y="425"/>
                  </a:cubicBezTo>
                  <a:cubicBezTo>
                    <a:pt x="1443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2" y="247"/>
                  </a:cubicBezTo>
                  <a:cubicBezTo>
                    <a:pt x="1441" y="247"/>
                    <a:pt x="1441" y="276"/>
                    <a:pt x="1439" y="336"/>
                  </a:cubicBezTo>
                  <a:cubicBezTo>
                    <a:pt x="1438" y="360"/>
                    <a:pt x="1434" y="374"/>
                    <a:pt x="1431" y="374"/>
                  </a:cubicBezTo>
                  <a:cubicBezTo>
                    <a:pt x="1426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4" y="273"/>
                    <a:pt x="1405" y="273"/>
                  </a:cubicBezTo>
                  <a:cubicBezTo>
                    <a:pt x="1404" y="273"/>
                    <a:pt x="1404" y="273"/>
                    <a:pt x="1404" y="273"/>
                  </a:cubicBezTo>
                  <a:cubicBezTo>
                    <a:pt x="1398" y="273"/>
                    <a:pt x="1386" y="327"/>
                    <a:pt x="1380" y="327"/>
                  </a:cubicBezTo>
                  <a:cubicBezTo>
                    <a:pt x="1380" y="327"/>
                    <a:pt x="1380" y="327"/>
                    <a:pt x="1379" y="326"/>
                  </a:cubicBezTo>
                  <a:cubicBezTo>
                    <a:pt x="1373" y="326"/>
                    <a:pt x="1364" y="326"/>
                    <a:pt x="1361" y="267"/>
                  </a:cubicBezTo>
                  <a:cubicBezTo>
                    <a:pt x="1360" y="266"/>
                    <a:pt x="1360" y="266"/>
                    <a:pt x="1359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7" y="352"/>
                    <a:pt x="1344" y="366"/>
                    <a:pt x="1342" y="366"/>
                  </a:cubicBezTo>
                  <a:cubicBezTo>
                    <a:pt x="1340" y="366"/>
                    <a:pt x="1339" y="351"/>
                    <a:pt x="1339" y="320"/>
                  </a:cubicBezTo>
                  <a:lnTo>
                    <a:pt x="1336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5" y="296"/>
                    <a:pt x="1323" y="296"/>
                  </a:cubicBezTo>
                  <a:cubicBezTo>
                    <a:pt x="1322" y="296"/>
                    <a:pt x="1321" y="303"/>
                    <a:pt x="1320" y="320"/>
                  </a:cubicBezTo>
                  <a:cubicBezTo>
                    <a:pt x="1320" y="377"/>
                    <a:pt x="1317" y="377"/>
                    <a:pt x="1311" y="377"/>
                  </a:cubicBezTo>
                  <a:cubicBezTo>
                    <a:pt x="1307" y="343"/>
                    <a:pt x="1272" y="323"/>
                    <a:pt x="1243" y="323"/>
                  </a:cubicBezTo>
                  <a:cubicBezTo>
                    <a:pt x="1220" y="323"/>
                    <a:pt x="1201" y="335"/>
                    <a:pt x="1201" y="361"/>
                  </a:cubicBezTo>
                  <a:lnTo>
                    <a:pt x="1191" y="361"/>
                  </a:lnTo>
                  <a:cubicBezTo>
                    <a:pt x="1188" y="361"/>
                    <a:pt x="1182" y="358"/>
                    <a:pt x="1182" y="358"/>
                  </a:cubicBezTo>
                  <a:cubicBezTo>
                    <a:pt x="1182" y="308"/>
                    <a:pt x="1179" y="290"/>
                    <a:pt x="1175" y="290"/>
                  </a:cubicBezTo>
                  <a:cubicBezTo>
                    <a:pt x="1170" y="290"/>
                    <a:pt x="1162" y="322"/>
                    <a:pt x="1157" y="355"/>
                  </a:cubicBezTo>
                  <a:cubicBezTo>
                    <a:pt x="1154" y="414"/>
                    <a:pt x="1151" y="414"/>
                    <a:pt x="1148" y="414"/>
                  </a:cubicBezTo>
                  <a:cubicBezTo>
                    <a:pt x="1148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2" y="352"/>
                  </a:cubicBezTo>
                  <a:cubicBezTo>
                    <a:pt x="1130" y="411"/>
                    <a:pt x="1129" y="440"/>
                    <a:pt x="1128" y="440"/>
                  </a:cubicBezTo>
                  <a:cubicBezTo>
                    <a:pt x="1126" y="440"/>
                    <a:pt x="1126" y="410"/>
                    <a:pt x="1126" y="352"/>
                  </a:cubicBezTo>
                  <a:cubicBezTo>
                    <a:pt x="1126" y="298"/>
                    <a:pt x="1124" y="268"/>
                    <a:pt x="1122" y="268"/>
                  </a:cubicBezTo>
                  <a:cubicBezTo>
                    <a:pt x="1120" y="268"/>
                    <a:pt x="1117" y="312"/>
                    <a:pt x="1113" y="408"/>
                  </a:cubicBezTo>
                  <a:cubicBezTo>
                    <a:pt x="1112" y="438"/>
                    <a:pt x="1111" y="453"/>
                    <a:pt x="1110" y="453"/>
                  </a:cubicBezTo>
                  <a:cubicBezTo>
                    <a:pt x="1109" y="453"/>
                    <a:pt x="1108" y="438"/>
                    <a:pt x="1107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1" y="324"/>
                    <a:pt x="1101" y="348"/>
                  </a:cubicBezTo>
                  <a:cubicBezTo>
                    <a:pt x="1099" y="406"/>
                    <a:pt x="1097" y="435"/>
                    <a:pt x="1096" y="435"/>
                  </a:cubicBezTo>
                  <a:cubicBezTo>
                    <a:pt x="1094" y="435"/>
                    <a:pt x="1093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2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5" y="402"/>
                    <a:pt x="1063" y="342"/>
                  </a:cubicBezTo>
                  <a:cubicBezTo>
                    <a:pt x="1061" y="342"/>
                    <a:pt x="1059" y="316"/>
                    <a:pt x="1058" y="316"/>
                  </a:cubicBezTo>
                  <a:cubicBezTo>
                    <a:pt x="1057" y="316"/>
                    <a:pt x="1057" y="322"/>
                    <a:pt x="1057" y="342"/>
                  </a:cubicBezTo>
                  <a:lnTo>
                    <a:pt x="1054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2" y="272"/>
                    <a:pt x="987" y="272"/>
                  </a:cubicBezTo>
                  <a:cubicBezTo>
                    <a:pt x="967" y="272"/>
                    <a:pt x="963" y="281"/>
                    <a:pt x="966" y="330"/>
                  </a:cubicBezTo>
                  <a:cubicBezTo>
                    <a:pt x="967" y="387"/>
                    <a:pt x="967" y="416"/>
                    <a:pt x="965" y="416"/>
                  </a:cubicBezTo>
                  <a:cubicBezTo>
                    <a:pt x="963" y="416"/>
                    <a:pt x="961" y="386"/>
                    <a:pt x="960" y="326"/>
                  </a:cubicBezTo>
                  <a:cubicBezTo>
                    <a:pt x="956" y="326"/>
                    <a:pt x="950" y="267"/>
                    <a:pt x="944" y="267"/>
                  </a:cubicBezTo>
                  <a:cubicBezTo>
                    <a:pt x="938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5" y="272"/>
                    <a:pt x="918" y="300"/>
                    <a:pt x="911" y="300"/>
                  </a:cubicBezTo>
                  <a:cubicBezTo>
                    <a:pt x="906" y="300"/>
                    <a:pt x="901" y="284"/>
                    <a:pt x="897" y="258"/>
                  </a:cubicBezTo>
                  <a:cubicBezTo>
                    <a:pt x="891" y="258"/>
                    <a:pt x="887" y="258"/>
                    <a:pt x="881" y="317"/>
                  </a:cubicBezTo>
                  <a:cubicBezTo>
                    <a:pt x="878" y="345"/>
                    <a:pt x="877" y="359"/>
                    <a:pt x="875" y="359"/>
                  </a:cubicBezTo>
                  <a:cubicBezTo>
                    <a:pt x="874" y="359"/>
                    <a:pt x="873" y="344"/>
                    <a:pt x="872" y="314"/>
                  </a:cubicBezTo>
                  <a:cubicBezTo>
                    <a:pt x="872" y="279"/>
                    <a:pt x="865" y="245"/>
                    <a:pt x="860" y="245"/>
                  </a:cubicBezTo>
                  <a:cubicBezTo>
                    <a:pt x="856" y="245"/>
                    <a:pt x="853" y="262"/>
                    <a:pt x="853" y="311"/>
                  </a:cubicBezTo>
                  <a:lnTo>
                    <a:pt x="850" y="251"/>
                  </a:lnTo>
                  <a:cubicBezTo>
                    <a:pt x="849" y="234"/>
                    <a:pt x="848" y="227"/>
                    <a:pt x="847" y="227"/>
                  </a:cubicBezTo>
                  <a:cubicBezTo>
                    <a:pt x="845" y="227"/>
                    <a:pt x="844" y="269"/>
                    <a:pt x="844" y="311"/>
                  </a:cubicBezTo>
                  <a:cubicBezTo>
                    <a:pt x="844" y="364"/>
                    <a:pt x="843" y="393"/>
                    <a:pt x="842" y="393"/>
                  </a:cubicBezTo>
                  <a:cubicBezTo>
                    <a:pt x="841" y="393"/>
                    <a:pt x="839" y="348"/>
                    <a:pt x="837" y="251"/>
                  </a:cubicBezTo>
                  <a:cubicBezTo>
                    <a:pt x="837" y="182"/>
                    <a:pt x="836" y="153"/>
                    <a:pt x="835" y="153"/>
                  </a:cubicBezTo>
                  <a:cubicBezTo>
                    <a:pt x="835" y="153"/>
                    <a:pt x="834" y="167"/>
                    <a:pt x="834" y="192"/>
                  </a:cubicBezTo>
                  <a:cubicBezTo>
                    <a:pt x="832" y="233"/>
                    <a:pt x="830" y="273"/>
                    <a:pt x="828" y="273"/>
                  </a:cubicBezTo>
                  <a:cubicBezTo>
                    <a:pt x="827" y="273"/>
                    <a:pt x="826" y="266"/>
                    <a:pt x="825" y="248"/>
                  </a:cubicBezTo>
                  <a:cubicBezTo>
                    <a:pt x="822" y="248"/>
                    <a:pt x="819" y="248"/>
                    <a:pt x="819" y="367"/>
                  </a:cubicBezTo>
                  <a:cubicBezTo>
                    <a:pt x="819" y="421"/>
                    <a:pt x="816" y="424"/>
                    <a:pt x="813" y="424"/>
                  </a:cubicBezTo>
                  <a:cubicBezTo>
                    <a:pt x="813" y="424"/>
                    <a:pt x="813" y="424"/>
                    <a:pt x="812" y="424"/>
                  </a:cubicBezTo>
                  <a:cubicBezTo>
                    <a:pt x="812" y="364"/>
                    <a:pt x="812" y="364"/>
                    <a:pt x="815" y="308"/>
                  </a:cubicBezTo>
                  <a:lnTo>
                    <a:pt x="809" y="305"/>
                  </a:lnTo>
                  <a:cubicBezTo>
                    <a:pt x="800" y="267"/>
                    <a:pt x="797" y="226"/>
                    <a:pt x="800" y="185"/>
                  </a:cubicBezTo>
                  <a:cubicBezTo>
                    <a:pt x="798" y="161"/>
                    <a:pt x="797" y="146"/>
                    <a:pt x="796" y="146"/>
                  </a:cubicBezTo>
                  <a:close/>
                  <a:moveTo>
                    <a:pt x="54" y="1499"/>
                  </a:moveTo>
                  <a:cubicBezTo>
                    <a:pt x="54" y="1499"/>
                    <a:pt x="51" y="1558"/>
                    <a:pt x="51" y="1618"/>
                  </a:cubicBezTo>
                  <a:lnTo>
                    <a:pt x="54" y="1618"/>
                  </a:lnTo>
                  <a:cubicBezTo>
                    <a:pt x="57" y="1580"/>
                    <a:pt x="60" y="1539"/>
                    <a:pt x="57" y="1502"/>
                  </a:cubicBezTo>
                  <a:lnTo>
                    <a:pt x="54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1" y="2108"/>
                    <a:pt x="742" y="2108"/>
                  </a:cubicBezTo>
                  <a:cubicBezTo>
                    <a:pt x="743" y="2108"/>
                    <a:pt x="745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3" name="Google Shape;12733;p53">
              <a:extLst>
                <a:ext uri="{FF2B5EF4-FFF2-40B4-BE49-F238E27FC236}">
                  <a16:creationId xmlns:a16="http://schemas.microsoft.com/office/drawing/2014/main" id="{5B69974C-8707-FCFD-1E6C-74AD669AD150}"/>
                </a:ext>
              </a:extLst>
            </p:cNvPr>
            <p:cNvSpPr/>
            <p:nvPr/>
          </p:nvSpPr>
          <p:spPr>
            <a:xfrm>
              <a:off x="4094337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0" y="1"/>
                  </a:moveTo>
                  <a:cubicBezTo>
                    <a:pt x="734" y="1"/>
                    <a:pt x="734" y="1"/>
                    <a:pt x="737" y="60"/>
                  </a:cubicBezTo>
                  <a:lnTo>
                    <a:pt x="743" y="60"/>
                  </a:lnTo>
                  <a:cubicBezTo>
                    <a:pt x="743" y="4"/>
                    <a:pt x="743" y="4"/>
                    <a:pt x="740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59" y="377"/>
                    <a:pt x="1859" y="414"/>
                    <a:pt x="1855" y="455"/>
                  </a:cubicBezTo>
                  <a:lnTo>
                    <a:pt x="1852" y="395"/>
                  </a:lnTo>
                  <a:lnTo>
                    <a:pt x="1855" y="336"/>
                  </a:lnTo>
                  <a:close/>
                  <a:moveTo>
                    <a:pt x="1169" y="358"/>
                  </a:moveTo>
                  <a:cubicBezTo>
                    <a:pt x="1172" y="399"/>
                    <a:pt x="1172" y="436"/>
                    <a:pt x="1166" y="477"/>
                  </a:cubicBezTo>
                  <a:lnTo>
                    <a:pt x="1163" y="474"/>
                  </a:lnTo>
                  <a:cubicBezTo>
                    <a:pt x="1163" y="417"/>
                    <a:pt x="1166" y="358"/>
                    <a:pt x="1166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3" y="500"/>
                    <a:pt x="742" y="500"/>
                  </a:cubicBezTo>
                  <a:cubicBezTo>
                    <a:pt x="742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0" y="408"/>
                  </a:moveTo>
                  <a:cubicBezTo>
                    <a:pt x="680" y="468"/>
                    <a:pt x="683" y="527"/>
                    <a:pt x="683" y="527"/>
                  </a:cubicBezTo>
                  <a:cubicBezTo>
                    <a:pt x="687" y="505"/>
                    <a:pt x="687" y="486"/>
                    <a:pt x="687" y="468"/>
                  </a:cubicBezTo>
                  <a:cubicBezTo>
                    <a:pt x="687" y="446"/>
                    <a:pt x="687" y="427"/>
                    <a:pt x="683" y="408"/>
                  </a:cubicBezTo>
                  <a:close/>
                  <a:moveTo>
                    <a:pt x="2194" y="442"/>
                  </a:moveTo>
                  <a:cubicBezTo>
                    <a:pt x="2197" y="446"/>
                    <a:pt x="2197" y="446"/>
                    <a:pt x="2197" y="502"/>
                  </a:cubicBezTo>
                  <a:cubicBezTo>
                    <a:pt x="2200" y="543"/>
                    <a:pt x="2197" y="580"/>
                    <a:pt x="2191" y="621"/>
                  </a:cubicBezTo>
                  <a:cubicBezTo>
                    <a:pt x="2188" y="562"/>
                    <a:pt x="2191" y="502"/>
                    <a:pt x="2194" y="442"/>
                  </a:cubicBezTo>
                  <a:close/>
                  <a:moveTo>
                    <a:pt x="649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6" y="398"/>
                  </a:moveTo>
                  <a:cubicBezTo>
                    <a:pt x="2638" y="398"/>
                    <a:pt x="2637" y="482"/>
                    <a:pt x="2633" y="565"/>
                  </a:cubicBezTo>
                  <a:cubicBezTo>
                    <a:pt x="2631" y="624"/>
                    <a:pt x="2630" y="654"/>
                    <a:pt x="2630" y="654"/>
                  </a:cubicBezTo>
                  <a:cubicBezTo>
                    <a:pt x="2629" y="654"/>
                    <a:pt x="2629" y="624"/>
                    <a:pt x="2629" y="565"/>
                  </a:cubicBezTo>
                  <a:cubicBezTo>
                    <a:pt x="2626" y="524"/>
                    <a:pt x="2629" y="486"/>
                    <a:pt x="2633" y="446"/>
                  </a:cubicBezTo>
                  <a:cubicBezTo>
                    <a:pt x="2634" y="412"/>
                    <a:pt x="2636" y="398"/>
                    <a:pt x="2636" y="398"/>
                  </a:cubicBezTo>
                  <a:close/>
                  <a:moveTo>
                    <a:pt x="426" y="549"/>
                  </a:moveTo>
                  <a:lnTo>
                    <a:pt x="426" y="609"/>
                  </a:lnTo>
                  <a:lnTo>
                    <a:pt x="423" y="665"/>
                  </a:lnTo>
                  <a:lnTo>
                    <a:pt x="420" y="605"/>
                  </a:lnTo>
                  <a:cubicBezTo>
                    <a:pt x="420" y="549"/>
                    <a:pt x="423" y="549"/>
                    <a:pt x="426" y="549"/>
                  </a:cubicBezTo>
                  <a:close/>
                  <a:moveTo>
                    <a:pt x="513" y="463"/>
                  </a:moveTo>
                  <a:cubicBezTo>
                    <a:pt x="514" y="463"/>
                    <a:pt x="513" y="492"/>
                    <a:pt x="511" y="562"/>
                  </a:cubicBezTo>
                  <a:cubicBezTo>
                    <a:pt x="508" y="618"/>
                    <a:pt x="505" y="677"/>
                    <a:pt x="505" y="677"/>
                  </a:cubicBezTo>
                  <a:cubicBezTo>
                    <a:pt x="502" y="677"/>
                    <a:pt x="505" y="618"/>
                    <a:pt x="508" y="502"/>
                  </a:cubicBezTo>
                  <a:cubicBezTo>
                    <a:pt x="510" y="477"/>
                    <a:pt x="512" y="463"/>
                    <a:pt x="513" y="463"/>
                  </a:cubicBezTo>
                  <a:close/>
                  <a:moveTo>
                    <a:pt x="623" y="554"/>
                  </a:moveTo>
                  <a:cubicBezTo>
                    <a:pt x="625" y="554"/>
                    <a:pt x="626" y="608"/>
                    <a:pt x="624" y="693"/>
                  </a:cubicBezTo>
                  <a:lnTo>
                    <a:pt x="618" y="693"/>
                  </a:lnTo>
                  <a:cubicBezTo>
                    <a:pt x="614" y="656"/>
                    <a:pt x="618" y="615"/>
                    <a:pt x="621" y="577"/>
                  </a:cubicBezTo>
                  <a:cubicBezTo>
                    <a:pt x="622" y="561"/>
                    <a:pt x="622" y="554"/>
                    <a:pt x="623" y="554"/>
                  </a:cubicBezTo>
                  <a:close/>
                  <a:moveTo>
                    <a:pt x="60" y="615"/>
                  </a:moveTo>
                  <a:cubicBezTo>
                    <a:pt x="63" y="615"/>
                    <a:pt x="63" y="615"/>
                    <a:pt x="63" y="674"/>
                  </a:cubicBezTo>
                  <a:cubicBezTo>
                    <a:pt x="63" y="693"/>
                    <a:pt x="63" y="712"/>
                    <a:pt x="57" y="734"/>
                  </a:cubicBezTo>
                  <a:lnTo>
                    <a:pt x="53" y="674"/>
                  </a:lnTo>
                  <a:cubicBezTo>
                    <a:pt x="53" y="615"/>
                    <a:pt x="57" y="615"/>
                    <a:pt x="60" y="615"/>
                  </a:cubicBezTo>
                  <a:close/>
                  <a:moveTo>
                    <a:pt x="1965" y="646"/>
                  </a:moveTo>
                  <a:cubicBezTo>
                    <a:pt x="1965" y="668"/>
                    <a:pt x="1968" y="687"/>
                    <a:pt x="1968" y="706"/>
                  </a:cubicBezTo>
                  <a:cubicBezTo>
                    <a:pt x="1968" y="728"/>
                    <a:pt x="1965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4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2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0" y="706"/>
                    <a:pt x="840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853" y="758"/>
                  </a:moveTo>
                  <a:lnTo>
                    <a:pt x="853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764"/>
                    <a:pt x="853" y="758"/>
                    <a:pt x="853" y="758"/>
                  </a:cubicBezTo>
                  <a:close/>
                  <a:moveTo>
                    <a:pt x="2090" y="640"/>
                  </a:moveTo>
                  <a:cubicBezTo>
                    <a:pt x="2090" y="640"/>
                    <a:pt x="2090" y="648"/>
                    <a:pt x="2090" y="665"/>
                  </a:cubicBezTo>
                  <a:cubicBezTo>
                    <a:pt x="2090" y="665"/>
                    <a:pt x="2090" y="724"/>
                    <a:pt x="2087" y="784"/>
                  </a:cubicBezTo>
                  <a:lnTo>
                    <a:pt x="2084" y="784"/>
                  </a:lnTo>
                  <a:lnTo>
                    <a:pt x="2084" y="724"/>
                  </a:lnTo>
                  <a:cubicBezTo>
                    <a:pt x="2086" y="682"/>
                    <a:pt x="2089" y="640"/>
                    <a:pt x="2090" y="640"/>
                  </a:cubicBezTo>
                  <a:close/>
                  <a:moveTo>
                    <a:pt x="2087" y="784"/>
                  </a:moveTo>
                  <a:cubicBezTo>
                    <a:pt x="2089" y="784"/>
                    <a:pt x="2089" y="809"/>
                    <a:pt x="2088" y="809"/>
                  </a:cubicBezTo>
                  <a:cubicBezTo>
                    <a:pt x="2088" y="809"/>
                    <a:pt x="2087" y="803"/>
                    <a:pt x="2087" y="784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0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9" y="723"/>
                    <a:pt x="1880" y="709"/>
                    <a:pt x="1882" y="709"/>
                  </a:cubicBezTo>
                  <a:close/>
                  <a:moveTo>
                    <a:pt x="1902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58" y="746"/>
                    <a:pt x="1558" y="787"/>
                    <a:pt x="1555" y="825"/>
                  </a:cubicBezTo>
                  <a:lnTo>
                    <a:pt x="1551" y="825"/>
                  </a:lnTo>
                  <a:cubicBezTo>
                    <a:pt x="1551" y="765"/>
                    <a:pt x="1555" y="709"/>
                    <a:pt x="1555" y="709"/>
                  </a:cubicBezTo>
                  <a:close/>
                  <a:moveTo>
                    <a:pt x="1210" y="718"/>
                  </a:moveTo>
                  <a:cubicBezTo>
                    <a:pt x="1213" y="756"/>
                    <a:pt x="1213" y="797"/>
                    <a:pt x="1207" y="834"/>
                  </a:cubicBezTo>
                  <a:lnTo>
                    <a:pt x="1204" y="778"/>
                  </a:lnTo>
                  <a:lnTo>
                    <a:pt x="1207" y="718"/>
                  </a:lnTo>
                  <a:close/>
                  <a:moveTo>
                    <a:pt x="92" y="620"/>
                  </a:moveTo>
                  <a:cubicBezTo>
                    <a:pt x="93" y="620"/>
                    <a:pt x="93" y="621"/>
                    <a:pt x="94" y="621"/>
                  </a:cubicBezTo>
                  <a:cubicBezTo>
                    <a:pt x="97" y="621"/>
                    <a:pt x="100" y="621"/>
                    <a:pt x="100" y="681"/>
                  </a:cubicBezTo>
                  <a:lnTo>
                    <a:pt x="97" y="681"/>
                  </a:lnTo>
                  <a:cubicBezTo>
                    <a:pt x="97" y="663"/>
                    <a:pt x="97" y="656"/>
                    <a:pt x="97" y="656"/>
                  </a:cubicBezTo>
                  <a:lnTo>
                    <a:pt x="97" y="656"/>
                  </a:lnTo>
                  <a:cubicBezTo>
                    <a:pt x="96" y="656"/>
                    <a:pt x="95" y="698"/>
                    <a:pt x="97" y="740"/>
                  </a:cubicBezTo>
                  <a:lnTo>
                    <a:pt x="97" y="856"/>
                  </a:lnTo>
                  <a:cubicBezTo>
                    <a:pt x="94" y="818"/>
                    <a:pt x="91" y="778"/>
                    <a:pt x="94" y="737"/>
                  </a:cubicBezTo>
                  <a:lnTo>
                    <a:pt x="91" y="737"/>
                  </a:lnTo>
                  <a:cubicBezTo>
                    <a:pt x="88" y="635"/>
                    <a:pt x="88" y="620"/>
                    <a:pt x="92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5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5" y="771"/>
                    <a:pt x="755" y="771"/>
                    <a:pt x="762" y="771"/>
                  </a:cubicBezTo>
                  <a:close/>
                  <a:moveTo>
                    <a:pt x="536" y="740"/>
                  </a:moveTo>
                  <a:cubicBezTo>
                    <a:pt x="539" y="781"/>
                    <a:pt x="536" y="818"/>
                    <a:pt x="533" y="859"/>
                  </a:cubicBezTo>
                  <a:lnTo>
                    <a:pt x="530" y="859"/>
                  </a:lnTo>
                  <a:cubicBezTo>
                    <a:pt x="530" y="800"/>
                    <a:pt x="533" y="740"/>
                    <a:pt x="533" y="740"/>
                  </a:cubicBezTo>
                  <a:close/>
                  <a:moveTo>
                    <a:pt x="1426" y="750"/>
                  </a:moveTo>
                  <a:cubicBezTo>
                    <a:pt x="1432" y="750"/>
                    <a:pt x="1432" y="750"/>
                    <a:pt x="1432" y="809"/>
                  </a:cubicBezTo>
                  <a:cubicBezTo>
                    <a:pt x="1432" y="863"/>
                    <a:pt x="1427" y="866"/>
                    <a:pt x="1424" y="866"/>
                  </a:cubicBezTo>
                  <a:cubicBezTo>
                    <a:pt x="1424" y="866"/>
                    <a:pt x="1423" y="866"/>
                    <a:pt x="1423" y="866"/>
                  </a:cubicBezTo>
                  <a:cubicBezTo>
                    <a:pt x="1420" y="828"/>
                    <a:pt x="1420" y="787"/>
                    <a:pt x="1426" y="750"/>
                  </a:cubicBezTo>
                  <a:close/>
                  <a:moveTo>
                    <a:pt x="1926" y="852"/>
                  </a:moveTo>
                  <a:lnTo>
                    <a:pt x="1926" y="852"/>
                  </a:lnTo>
                  <a:cubicBezTo>
                    <a:pt x="1926" y="852"/>
                    <a:pt x="1925" y="858"/>
                    <a:pt x="1924" y="878"/>
                  </a:cubicBezTo>
                  <a:cubicBezTo>
                    <a:pt x="1926" y="878"/>
                    <a:pt x="1927" y="852"/>
                    <a:pt x="1926" y="852"/>
                  </a:cubicBezTo>
                  <a:close/>
                  <a:moveTo>
                    <a:pt x="702" y="765"/>
                  </a:moveTo>
                  <a:cubicBezTo>
                    <a:pt x="705" y="765"/>
                    <a:pt x="708" y="765"/>
                    <a:pt x="708" y="825"/>
                  </a:cubicBezTo>
                  <a:cubicBezTo>
                    <a:pt x="708" y="844"/>
                    <a:pt x="708" y="862"/>
                    <a:pt x="705" y="884"/>
                  </a:cubicBezTo>
                  <a:cubicBezTo>
                    <a:pt x="702" y="862"/>
                    <a:pt x="699" y="844"/>
                    <a:pt x="699" y="822"/>
                  </a:cubicBez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2" y="645"/>
                  </a:moveTo>
                  <a:cubicBezTo>
                    <a:pt x="442" y="645"/>
                    <a:pt x="442" y="674"/>
                    <a:pt x="442" y="728"/>
                  </a:cubicBezTo>
                  <a:cubicBezTo>
                    <a:pt x="442" y="787"/>
                    <a:pt x="442" y="847"/>
                    <a:pt x="436" y="903"/>
                  </a:cubicBezTo>
                  <a:lnTo>
                    <a:pt x="430" y="903"/>
                  </a:lnTo>
                  <a:cubicBezTo>
                    <a:pt x="430" y="903"/>
                    <a:pt x="433" y="844"/>
                    <a:pt x="436" y="787"/>
                  </a:cubicBezTo>
                  <a:cubicBezTo>
                    <a:pt x="439" y="689"/>
                    <a:pt x="441" y="645"/>
                    <a:pt x="442" y="645"/>
                  </a:cubicBezTo>
                  <a:close/>
                  <a:moveTo>
                    <a:pt x="1041" y="812"/>
                  </a:moveTo>
                  <a:cubicBezTo>
                    <a:pt x="1044" y="853"/>
                    <a:pt x="1044" y="891"/>
                    <a:pt x="1038" y="931"/>
                  </a:cubicBezTo>
                  <a:lnTo>
                    <a:pt x="1034" y="872"/>
                  </a:lnTo>
                  <a:lnTo>
                    <a:pt x="1038" y="812"/>
                  </a:lnTo>
                  <a:close/>
                  <a:moveTo>
                    <a:pt x="276" y="822"/>
                  </a:moveTo>
                  <a:cubicBezTo>
                    <a:pt x="279" y="862"/>
                    <a:pt x="279" y="900"/>
                    <a:pt x="273" y="941"/>
                  </a:cubicBezTo>
                  <a:lnTo>
                    <a:pt x="267" y="941"/>
                  </a:lnTo>
                  <a:cubicBezTo>
                    <a:pt x="267" y="900"/>
                    <a:pt x="270" y="862"/>
                    <a:pt x="276" y="822"/>
                  </a:cubicBezTo>
                  <a:close/>
                  <a:moveTo>
                    <a:pt x="1116" y="784"/>
                  </a:moveTo>
                  <a:cubicBezTo>
                    <a:pt x="1116" y="792"/>
                    <a:pt x="1116" y="804"/>
                    <a:pt x="1116" y="822"/>
                  </a:cubicBezTo>
                  <a:cubicBezTo>
                    <a:pt x="1116" y="881"/>
                    <a:pt x="1113" y="941"/>
                    <a:pt x="1113" y="941"/>
                  </a:cubicBezTo>
                  <a:cubicBezTo>
                    <a:pt x="1113" y="941"/>
                    <a:pt x="1115" y="844"/>
                    <a:pt x="1116" y="784"/>
                  </a:cubicBez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7" y="985"/>
                    <a:pt x="595" y="1011"/>
                    <a:pt x="593" y="1011"/>
                  </a:cubicBezTo>
                  <a:cubicBezTo>
                    <a:pt x="593" y="1011"/>
                    <a:pt x="592" y="1004"/>
                    <a:pt x="592" y="985"/>
                  </a:cubicBezTo>
                  <a:cubicBezTo>
                    <a:pt x="592" y="966"/>
                    <a:pt x="592" y="947"/>
                    <a:pt x="599" y="928"/>
                  </a:cubicBezTo>
                  <a:close/>
                  <a:moveTo>
                    <a:pt x="1893" y="1021"/>
                  </a:moveTo>
                  <a:lnTo>
                    <a:pt x="1893" y="1021"/>
                  </a:ln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3" y="1057"/>
                    <a:pt x="1893" y="1059"/>
                  </a:cubicBezTo>
                  <a:lnTo>
                    <a:pt x="1893" y="1059"/>
                  </a:lnTo>
                  <a:cubicBezTo>
                    <a:pt x="1893" y="1050"/>
                    <a:pt x="1893" y="1037"/>
                    <a:pt x="1893" y="1021"/>
                  </a:cubicBezTo>
                  <a:close/>
                  <a:moveTo>
                    <a:pt x="290" y="919"/>
                  </a:moveTo>
                  <a:cubicBezTo>
                    <a:pt x="287" y="919"/>
                    <a:pt x="285" y="959"/>
                    <a:pt x="285" y="1000"/>
                  </a:cubicBezTo>
                  <a:cubicBezTo>
                    <a:pt x="285" y="1060"/>
                    <a:pt x="289" y="1060"/>
                    <a:pt x="295" y="1063"/>
                  </a:cubicBezTo>
                  <a:cubicBezTo>
                    <a:pt x="301" y="1041"/>
                    <a:pt x="301" y="1022"/>
                    <a:pt x="301" y="1003"/>
                  </a:cubicBezTo>
                  <a:cubicBezTo>
                    <a:pt x="301" y="944"/>
                    <a:pt x="298" y="944"/>
                    <a:pt x="295" y="944"/>
                  </a:cubicBezTo>
                  <a:cubicBezTo>
                    <a:pt x="293" y="926"/>
                    <a:pt x="291" y="919"/>
                    <a:pt x="290" y="919"/>
                  </a:cubicBezTo>
                  <a:close/>
                  <a:moveTo>
                    <a:pt x="1893" y="1059"/>
                  </a:moveTo>
                  <a:cubicBezTo>
                    <a:pt x="1894" y="1080"/>
                    <a:pt x="1894" y="1090"/>
                    <a:pt x="1894" y="1090"/>
                  </a:cubicBezTo>
                  <a:cubicBezTo>
                    <a:pt x="1895" y="1090"/>
                    <a:pt x="1894" y="1079"/>
                    <a:pt x="1893" y="1059"/>
                  </a:cubicBezTo>
                  <a:close/>
                  <a:moveTo>
                    <a:pt x="793" y="146"/>
                  </a:moveTo>
                  <a:lnTo>
                    <a:pt x="793" y="146"/>
                  </a:lnTo>
                  <a:cubicBezTo>
                    <a:pt x="792" y="146"/>
                    <a:pt x="791" y="175"/>
                    <a:pt x="793" y="245"/>
                  </a:cubicBezTo>
                  <a:cubicBezTo>
                    <a:pt x="793" y="347"/>
                    <a:pt x="793" y="362"/>
                    <a:pt x="789" y="362"/>
                  </a:cubicBezTo>
                  <a:cubicBezTo>
                    <a:pt x="788" y="362"/>
                    <a:pt x="788" y="361"/>
                    <a:pt x="787" y="361"/>
                  </a:cubicBezTo>
                  <a:cubicBezTo>
                    <a:pt x="784" y="361"/>
                    <a:pt x="781" y="361"/>
                    <a:pt x="781" y="301"/>
                  </a:cubicBezTo>
                  <a:cubicBezTo>
                    <a:pt x="781" y="242"/>
                    <a:pt x="781" y="242"/>
                    <a:pt x="774" y="242"/>
                  </a:cubicBezTo>
                  <a:cubicBezTo>
                    <a:pt x="765" y="242"/>
                    <a:pt x="755" y="417"/>
                    <a:pt x="752" y="533"/>
                  </a:cubicBezTo>
                  <a:cubicBezTo>
                    <a:pt x="752" y="593"/>
                    <a:pt x="752" y="623"/>
                    <a:pt x="752" y="623"/>
                  </a:cubicBezTo>
                  <a:cubicBezTo>
                    <a:pt x="752" y="623"/>
                    <a:pt x="751" y="593"/>
                    <a:pt x="749" y="533"/>
                  </a:cubicBezTo>
                  <a:cubicBezTo>
                    <a:pt x="749" y="474"/>
                    <a:pt x="746" y="474"/>
                    <a:pt x="743" y="474"/>
                  </a:cubicBezTo>
                  <a:cubicBezTo>
                    <a:pt x="743" y="425"/>
                    <a:pt x="745" y="416"/>
                    <a:pt x="747" y="416"/>
                  </a:cubicBezTo>
                  <a:cubicBezTo>
                    <a:pt x="748" y="416"/>
                    <a:pt x="749" y="417"/>
                    <a:pt x="749" y="417"/>
                  </a:cubicBezTo>
                  <a:lnTo>
                    <a:pt x="749" y="358"/>
                  </a:lnTo>
                  <a:cubicBezTo>
                    <a:pt x="748" y="298"/>
                    <a:pt x="746" y="268"/>
                    <a:pt x="744" y="268"/>
                  </a:cubicBezTo>
                  <a:cubicBezTo>
                    <a:pt x="743" y="268"/>
                    <a:pt x="741" y="297"/>
                    <a:pt x="740" y="355"/>
                  </a:cubicBezTo>
                  <a:cubicBezTo>
                    <a:pt x="738" y="384"/>
                    <a:pt x="737" y="399"/>
                    <a:pt x="737" y="399"/>
                  </a:cubicBezTo>
                  <a:cubicBezTo>
                    <a:pt x="736" y="399"/>
                    <a:pt x="735" y="384"/>
                    <a:pt x="734" y="355"/>
                  </a:cubicBezTo>
                  <a:cubicBezTo>
                    <a:pt x="731" y="313"/>
                    <a:pt x="729" y="270"/>
                    <a:pt x="728" y="270"/>
                  </a:cubicBezTo>
                  <a:cubicBezTo>
                    <a:pt x="728" y="270"/>
                    <a:pt x="727" y="278"/>
                    <a:pt x="727" y="295"/>
                  </a:cubicBezTo>
                  <a:cubicBezTo>
                    <a:pt x="727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1" y="235"/>
                    <a:pt x="708" y="244"/>
                    <a:pt x="708" y="292"/>
                  </a:cubicBezTo>
                  <a:cubicBezTo>
                    <a:pt x="708" y="352"/>
                    <a:pt x="705" y="352"/>
                    <a:pt x="702" y="352"/>
                  </a:cubicBezTo>
                  <a:cubicBezTo>
                    <a:pt x="702" y="351"/>
                    <a:pt x="701" y="350"/>
                    <a:pt x="700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699" y="449"/>
                    <a:pt x="696" y="486"/>
                    <a:pt x="687" y="524"/>
                  </a:cubicBezTo>
                  <a:cubicBezTo>
                    <a:pt x="684" y="549"/>
                    <a:pt x="682" y="563"/>
                    <a:pt x="681" y="563"/>
                  </a:cubicBezTo>
                  <a:cubicBezTo>
                    <a:pt x="680" y="563"/>
                    <a:pt x="679" y="534"/>
                    <a:pt x="677" y="464"/>
                  </a:cubicBezTo>
                  <a:cubicBezTo>
                    <a:pt x="677" y="405"/>
                    <a:pt x="674" y="405"/>
                    <a:pt x="671" y="405"/>
                  </a:cubicBezTo>
                  <a:cubicBezTo>
                    <a:pt x="671" y="405"/>
                    <a:pt x="668" y="405"/>
                    <a:pt x="665" y="345"/>
                  </a:cubicBezTo>
                  <a:cubicBezTo>
                    <a:pt x="664" y="328"/>
                    <a:pt x="663" y="321"/>
                    <a:pt x="663" y="321"/>
                  </a:cubicBezTo>
                  <a:cubicBezTo>
                    <a:pt x="661" y="321"/>
                    <a:pt x="661" y="363"/>
                    <a:pt x="661" y="405"/>
                  </a:cubicBezTo>
                  <a:lnTo>
                    <a:pt x="661" y="521"/>
                  </a:lnTo>
                  <a:cubicBezTo>
                    <a:pt x="658" y="521"/>
                    <a:pt x="655" y="402"/>
                    <a:pt x="655" y="345"/>
                  </a:cubicBezTo>
                  <a:cubicBezTo>
                    <a:pt x="654" y="285"/>
                    <a:pt x="653" y="256"/>
                    <a:pt x="652" y="256"/>
                  </a:cubicBezTo>
                  <a:cubicBezTo>
                    <a:pt x="652" y="256"/>
                    <a:pt x="652" y="285"/>
                    <a:pt x="652" y="342"/>
                  </a:cubicBezTo>
                  <a:cubicBezTo>
                    <a:pt x="652" y="384"/>
                    <a:pt x="650" y="426"/>
                    <a:pt x="647" y="426"/>
                  </a:cubicBezTo>
                  <a:cubicBezTo>
                    <a:pt x="646" y="426"/>
                    <a:pt x="644" y="419"/>
                    <a:pt x="643" y="402"/>
                  </a:cubicBezTo>
                  <a:cubicBezTo>
                    <a:pt x="636" y="402"/>
                    <a:pt x="630" y="399"/>
                    <a:pt x="630" y="339"/>
                  </a:cubicBezTo>
                  <a:cubicBezTo>
                    <a:pt x="629" y="319"/>
                    <a:pt x="628" y="313"/>
                    <a:pt x="627" y="313"/>
                  </a:cubicBezTo>
                  <a:cubicBezTo>
                    <a:pt x="625" y="313"/>
                    <a:pt x="624" y="339"/>
                    <a:pt x="624" y="339"/>
                  </a:cubicBezTo>
                  <a:cubicBezTo>
                    <a:pt x="622" y="368"/>
                    <a:pt x="621" y="383"/>
                    <a:pt x="618" y="383"/>
                  </a:cubicBezTo>
                  <a:cubicBezTo>
                    <a:pt x="616" y="383"/>
                    <a:pt x="613" y="368"/>
                    <a:pt x="608" y="336"/>
                  </a:cubicBezTo>
                  <a:cubicBezTo>
                    <a:pt x="600" y="276"/>
                    <a:pt x="596" y="247"/>
                    <a:pt x="594" y="247"/>
                  </a:cubicBezTo>
                  <a:cubicBezTo>
                    <a:pt x="592" y="247"/>
                    <a:pt x="592" y="276"/>
                    <a:pt x="592" y="336"/>
                  </a:cubicBezTo>
                  <a:cubicBezTo>
                    <a:pt x="592" y="370"/>
                    <a:pt x="592" y="403"/>
                    <a:pt x="592" y="403"/>
                  </a:cubicBezTo>
                  <a:cubicBezTo>
                    <a:pt x="591" y="403"/>
                    <a:pt x="591" y="385"/>
                    <a:pt x="589" y="336"/>
                  </a:cubicBezTo>
                  <a:cubicBezTo>
                    <a:pt x="588" y="318"/>
                    <a:pt x="587" y="311"/>
                    <a:pt x="586" y="311"/>
                  </a:cubicBezTo>
                  <a:cubicBezTo>
                    <a:pt x="584" y="311"/>
                    <a:pt x="581" y="351"/>
                    <a:pt x="577" y="392"/>
                  </a:cubicBezTo>
                  <a:cubicBezTo>
                    <a:pt x="574" y="452"/>
                    <a:pt x="574" y="568"/>
                    <a:pt x="574" y="627"/>
                  </a:cubicBezTo>
                  <a:cubicBezTo>
                    <a:pt x="574" y="697"/>
                    <a:pt x="574" y="726"/>
                    <a:pt x="572" y="726"/>
                  </a:cubicBezTo>
                  <a:cubicBezTo>
                    <a:pt x="572" y="726"/>
                    <a:pt x="570" y="712"/>
                    <a:pt x="567" y="687"/>
                  </a:cubicBezTo>
                  <a:cubicBezTo>
                    <a:pt x="561" y="646"/>
                    <a:pt x="561" y="605"/>
                    <a:pt x="561" y="568"/>
                  </a:cubicBezTo>
                  <a:cubicBezTo>
                    <a:pt x="561" y="508"/>
                    <a:pt x="564" y="508"/>
                    <a:pt x="564" y="508"/>
                  </a:cubicBezTo>
                  <a:lnTo>
                    <a:pt x="567" y="508"/>
                  </a:lnTo>
                  <a:cubicBezTo>
                    <a:pt x="571" y="468"/>
                    <a:pt x="567" y="430"/>
                    <a:pt x="561" y="389"/>
                  </a:cubicBezTo>
                  <a:cubicBezTo>
                    <a:pt x="560" y="359"/>
                    <a:pt x="558" y="345"/>
                    <a:pt x="557" y="345"/>
                  </a:cubicBezTo>
                  <a:cubicBezTo>
                    <a:pt x="556" y="345"/>
                    <a:pt x="555" y="359"/>
                    <a:pt x="555" y="389"/>
                  </a:cubicBezTo>
                  <a:cubicBezTo>
                    <a:pt x="552" y="330"/>
                    <a:pt x="545" y="330"/>
                    <a:pt x="539" y="326"/>
                  </a:cubicBezTo>
                  <a:cubicBezTo>
                    <a:pt x="533" y="326"/>
                    <a:pt x="524" y="326"/>
                    <a:pt x="520" y="267"/>
                  </a:cubicBezTo>
                  <a:cubicBezTo>
                    <a:pt x="519" y="266"/>
                    <a:pt x="518" y="266"/>
                    <a:pt x="517" y="266"/>
                  </a:cubicBezTo>
                  <a:cubicBezTo>
                    <a:pt x="513" y="266"/>
                    <a:pt x="511" y="275"/>
                    <a:pt x="511" y="323"/>
                  </a:cubicBezTo>
                  <a:cubicBezTo>
                    <a:pt x="511" y="393"/>
                    <a:pt x="510" y="422"/>
                    <a:pt x="509" y="422"/>
                  </a:cubicBezTo>
                  <a:cubicBezTo>
                    <a:pt x="508" y="422"/>
                    <a:pt x="508" y="408"/>
                    <a:pt x="508" y="383"/>
                  </a:cubicBezTo>
                  <a:cubicBezTo>
                    <a:pt x="506" y="308"/>
                    <a:pt x="489" y="254"/>
                    <a:pt x="476" y="254"/>
                  </a:cubicBezTo>
                  <a:cubicBezTo>
                    <a:pt x="468" y="254"/>
                    <a:pt x="462" y="273"/>
                    <a:pt x="461" y="317"/>
                  </a:cubicBezTo>
                  <a:lnTo>
                    <a:pt x="455" y="317"/>
                  </a:lnTo>
                  <a:cubicBezTo>
                    <a:pt x="451" y="285"/>
                    <a:pt x="445" y="269"/>
                    <a:pt x="439" y="269"/>
                  </a:cubicBezTo>
                  <a:cubicBezTo>
                    <a:pt x="433" y="269"/>
                    <a:pt x="428" y="283"/>
                    <a:pt x="426" y="311"/>
                  </a:cubicBezTo>
                  <a:lnTo>
                    <a:pt x="417" y="311"/>
                  </a:lnTo>
                  <a:cubicBezTo>
                    <a:pt x="414" y="281"/>
                    <a:pt x="411" y="266"/>
                    <a:pt x="409" y="266"/>
                  </a:cubicBezTo>
                  <a:cubicBezTo>
                    <a:pt x="408" y="266"/>
                    <a:pt x="406" y="280"/>
                    <a:pt x="404" y="308"/>
                  </a:cubicBezTo>
                  <a:cubicBezTo>
                    <a:pt x="402" y="350"/>
                    <a:pt x="402" y="392"/>
                    <a:pt x="401" y="392"/>
                  </a:cubicBezTo>
                  <a:cubicBezTo>
                    <a:pt x="401" y="392"/>
                    <a:pt x="401" y="385"/>
                    <a:pt x="401" y="367"/>
                  </a:cubicBezTo>
                  <a:cubicBezTo>
                    <a:pt x="401" y="308"/>
                    <a:pt x="395" y="308"/>
                    <a:pt x="383" y="305"/>
                  </a:cubicBezTo>
                  <a:cubicBezTo>
                    <a:pt x="370" y="305"/>
                    <a:pt x="370" y="305"/>
                    <a:pt x="373" y="364"/>
                  </a:cubicBezTo>
                  <a:cubicBezTo>
                    <a:pt x="370" y="380"/>
                    <a:pt x="367" y="387"/>
                    <a:pt x="365" y="387"/>
                  </a:cubicBezTo>
                  <a:cubicBezTo>
                    <a:pt x="361" y="387"/>
                    <a:pt x="361" y="344"/>
                    <a:pt x="361" y="301"/>
                  </a:cubicBezTo>
                  <a:cubicBezTo>
                    <a:pt x="362" y="249"/>
                    <a:pt x="362" y="221"/>
                    <a:pt x="360" y="221"/>
                  </a:cubicBezTo>
                  <a:cubicBezTo>
                    <a:pt x="359" y="221"/>
                    <a:pt x="356" y="264"/>
                    <a:pt x="354" y="361"/>
                  </a:cubicBezTo>
                  <a:cubicBezTo>
                    <a:pt x="353" y="429"/>
                    <a:pt x="350" y="457"/>
                    <a:pt x="348" y="457"/>
                  </a:cubicBezTo>
                  <a:cubicBezTo>
                    <a:pt x="346" y="457"/>
                    <a:pt x="345" y="442"/>
                    <a:pt x="345" y="417"/>
                  </a:cubicBezTo>
                  <a:cubicBezTo>
                    <a:pt x="345" y="361"/>
                    <a:pt x="348" y="361"/>
                    <a:pt x="351" y="361"/>
                  </a:cubicBezTo>
                  <a:lnTo>
                    <a:pt x="351" y="242"/>
                  </a:lnTo>
                  <a:cubicBezTo>
                    <a:pt x="348" y="242"/>
                    <a:pt x="348" y="242"/>
                    <a:pt x="345" y="301"/>
                  </a:cubicBezTo>
                  <a:cubicBezTo>
                    <a:pt x="345" y="301"/>
                    <a:pt x="342" y="301"/>
                    <a:pt x="339" y="358"/>
                  </a:cubicBezTo>
                  <a:cubicBezTo>
                    <a:pt x="336" y="417"/>
                    <a:pt x="336" y="477"/>
                    <a:pt x="339" y="536"/>
                  </a:cubicBezTo>
                  <a:cubicBezTo>
                    <a:pt x="342" y="596"/>
                    <a:pt x="339" y="596"/>
                    <a:pt x="336" y="596"/>
                  </a:cubicBezTo>
                  <a:cubicBezTo>
                    <a:pt x="329" y="536"/>
                    <a:pt x="329" y="477"/>
                    <a:pt x="332" y="417"/>
                  </a:cubicBezTo>
                  <a:cubicBezTo>
                    <a:pt x="339" y="377"/>
                    <a:pt x="339" y="339"/>
                    <a:pt x="336" y="298"/>
                  </a:cubicBezTo>
                  <a:cubicBezTo>
                    <a:pt x="336" y="287"/>
                    <a:pt x="335" y="282"/>
                    <a:pt x="334" y="282"/>
                  </a:cubicBezTo>
                  <a:cubicBezTo>
                    <a:pt x="330" y="282"/>
                    <a:pt x="319" y="379"/>
                    <a:pt x="317" y="474"/>
                  </a:cubicBezTo>
                  <a:lnTo>
                    <a:pt x="317" y="414"/>
                  </a:lnTo>
                  <a:cubicBezTo>
                    <a:pt x="317" y="355"/>
                    <a:pt x="310" y="355"/>
                    <a:pt x="304" y="355"/>
                  </a:cubicBezTo>
                  <a:cubicBezTo>
                    <a:pt x="304" y="355"/>
                    <a:pt x="303" y="355"/>
                    <a:pt x="302" y="355"/>
                  </a:cubicBezTo>
                  <a:cubicBezTo>
                    <a:pt x="297" y="355"/>
                    <a:pt x="295" y="357"/>
                    <a:pt x="295" y="411"/>
                  </a:cubicBezTo>
                  <a:cubicBezTo>
                    <a:pt x="298" y="452"/>
                    <a:pt x="298" y="489"/>
                    <a:pt x="292" y="530"/>
                  </a:cubicBezTo>
                  <a:cubicBezTo>
                    <a:pt x="298" y="568"/>
                    <a:pt x="298" y="609"/>
                    <a:pt x="295" y="649"/>
                  </a:cubicBezTo>
                  <a:cubicBezTo>
                    <a:pt x="295" y="649"/>
                    <a:pt x="289" y="590"/>
                    <a:pt x="285" y="530"/>
                  </a:cubicBezTo>
                  <a:cubicBezTo>
                    <a:pt x="279" y="411"/>
                    <a:pt x="273" y="348"/>
                    <a:pt x="260" y="348"/>
                  </a:cubicBezTo>
                  <a:cubicBezTo>
                    <a:pt x="254" y="348"/>
                    <a:pt x="245" y="345"/>
                    <a:pt x="242" y="286"/>
                  </a:cubicBezTo>
                  <a:cubicBezTo>
                    <a:pt x="235" y="286"/>
                    <a:pt x="232" y="286"/>
                    <a:pt x="232" y="345"/>
                  </a:cubicBezTo>
                  <a:lnTo>
                    <a:pt x="226" y="342"/>
                  </a:lnTo>
                  <a:cubicBezTo>
                    <a:pt x="224" y="312"/>
                    <a:pt x="222" y="298"/>
                    <a:pt x="220" y="298"/>
                  </a:cubicBezTo>
                  <a:cubicBezTo>
                    <a:pt x="218" y="298"/>
                    <a:pt x="216" y="312"/>
                    <a:pt x="216" y="342"/>
                  </a:cubicBezTo>
                  <a:cubicBezTo>
                    <a:pt x="215" y="362"/>
                    <a:pt x="214" y="369"/>
                    <a:pt x="213" y="369"/>
                  </a:cubicBezTo>
                  <a:cubicBezTo>
                    <a:pt x="211" y="369"/>
                    <a:pt x="209" y="341"/>
                    <a:pt x="207" y="339"/>
                  </a:cubicBezTo>
                  <a:cubicBezTo>
                    <a:pt x="204" y="285"/>
                    <a:pt x="203" y="256"/>
                    <a:pt x="202" y="256"/>
                  </a:cubicBezTo>
                  <a:lnTo>
                    <a:pt x="202" y="256"/>
                  </a:lnTo>
                  <a:cubicBezTo>
                    <a:pt x="201" y="256"/>
                    <a:pt x="202" y="300"/>
                    <a:pt x="204" y="399"/>
                  </a:cubicBezTo>
                  <a:cubicBezTo>
                    <a:pt x="204" y="439"/>
                    <a:pt x="207" y="480"/>
                    <a:pt x="213" y="518"/>
                  </a:cubicBezTo>
                  <a:lnTo>
                    <a:pt x="223" y="521"/>
                  </a:lnTo>
                  <a:lnTo>
                    <a:pt x="213" y="577"/>
                  </a:lnTo>
                  <a:cubicBezTo>
                    <a:pt x="207" y="615"/>
                    <a:pt x="204" y="656"/>
                    <a:pt x="204" y="693"/>
                  </a:cubicBezTo>
                  <a:cubicBezTo>
                    <a:pt x="207" y="715"/>
                    <a:pt x="204" y="734"/>
                    <a:pt x="201" y="753"/>
                  </a:cubicBezTo>
                  <a:lnTo>
                    <a:pt x="201" y="634"/>
                  </a:lnTo>
                  <a:cubicBezTo>
                    <a:pt x="204" y="577"/>
                    <a:pt x="204" y="518"/>
                    <a:pt x="204" y="458"/>
                  </a:cubicBezTo>
                  <a:cubicBezTo>
                    <a:pt x="202" y="385"/>
                    <a:pt x="198" y="334"/>
                    <a:pt x="195" y="334"/>
                  </a:cubicBezTo>
                  <a:cubicBezTo>
                    <a:pt x="193" y="334"/>
                    <a:pt x="191" y="353"/>
                    <a:pt x="191" y="399"/>
                  </a:cubicBezTo>
                  <a:cubicBezTo>
                    <a:pt x="188" y="399"/>
                    <a:pt x="188" y="399"/>
                    <a:pt x="185" y="339"/>
                  </a:cubicBezTo>
                  <a:cubicBezTo>
                    <a:pt x="185" y="314"/>
                    <a:pt x="185" y="300"/>
                    <a:pt x="184" y="300"/>
                  </a:cubicBezTo>
                  <a:cubicBezTo>
                    <a:pt x="182" y="300"/>
                    <a:pt x="181" y="328"/>
                    <a:pt x="179" y="395"/>
                  </a:cubicBezTo>
                  <a:cubicBezTo>
                    <a:pt x="177" y="455"/>
                    <a:pt x="176" y="485"/>
                    <a:pt x="174" y="485"/>
                  </a:cubicBezTo>
                  <a:cubicBezTo>
                    <a:pt x="173" y="485"/>
                    <a:pt x="171" y="455"/>
                    <a:pt x="169" y="395"/>
                  </a:cubicBezTo>
                  <a:cubicBezTo>
                    <a:pt x="166" y="325"/>
                    <a:pt x="160" y="295"/>
                    <a:pt x="156" y="295"/>
                  </a:cubicBezTo>
                  <a:cubicBezTo>
                    <a:pt x="153" y="295"/>
                    <a:pt x="151" y="309"/>
                    <a:pt x="151" y="333"/>
                  </a:cubicBezTo>
                  <a:cubicBezTo>
                    <a:pt x="151" y="401"/>
                    <a:pt x="148" y="429"/>
                    <a:pt x="144" y="429"/>
                  </a:cubicBezTo>
                  <a:cubicBezTo>
                    <a:pt x="142" y="429"/>
                    <a:pt x="139" y="414"/>
                    <a:pt x="138" y="389"/>
                  </a:cubicBezTo>
                  <a:cubicBezTo>
                    <a:pt x="138" y="359"/>
                    <a:pt x="137" y="345"/>
                    <a:pt x="135" y="345"/>
                  </a:cubicBezTo>
                  <a:cubicBezTo>
                    <a:pt x="133" y="345"/>
                    <a:pt x="130" y="359"/>
                    <a:pt x="129" y="389"/>
                  </a:cubicBezTo>
                  <a:cubicBezTo>
                    <a:pt x="129" y="347"/>
                    <a:pt x="129" y="305"/>
                    <a:pt x="126" y="305"/>
                  </a:cubicBezTo>
                  <a:cubicBezTo>
                    <a:pt x="126" y="305"/>
                    <a:pt x="124" y="312"/>
                    <a:pt x="122" y="330"/>
                  </a:cubicBezTo>
                  <a:cubicBezTo>
                    <a:pt x="122" y="330"/>
                    <a:pt x="122" y="330"/>
                    <a:pt x="122" y="389"/>
                  </a:cubicBezTo>
                  <a:cubicBezTo>
                    <a:pt x="122" y="389"/>
                    <a:pt x="119" y="446"/>
                    <a:pt x="116" y="505"/>
                  </a:cubicBezTo>
                  <a:cubicBezTo>
                    <a:pt x="122" y="546"/>
                    <a:pt x="122" y="583"/>
                    <a:pt x="119" y="624"/>
                  </a:cubicBezTo>
                  <a:cubicBezTo>
                    <a:pt x="119" y="639"/>
                    <a:pt x="119" y="646"/>
                    <a:pt x="117" y="646"/>
                  </a:cubicBezTo>
                  <a:cubicBezTo>
                    <a:pt x="114" y="646"/>
                    <a:pt x="106" y="577"/>
                    <a:pt x="104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9" y="352"/>
                    <a:pt x="77" y="352"/>
                  </a:cubicBezTo>
                  <a:cubicBezTo>
                    <a:pt x="75" y="352"/>
                    <a:pt x="74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2" y="529"/>
                    <a:pt x="71" y="499"/>
                    <a:pt x="69" y="439"/>
                  </a:cubicBezTo>
                  <a:cubicBezTo>
                    <a:pt x="69" y="399"/>
                    <a:pt x="66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0" y="476"/>
                  </a:cubicBezTo>
                  <a:cubicBezTo>
                    <a:pt x="59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4" y="393"/>
                  </a:cubicBezTo>
                  <a:cubicBezTo>
                    <a:pt x="53" y="393"/>
                    <a:pt x="50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7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8" y="404"/>
                    <a:pt x="25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1" y="329"/>
                    <a:pt x="21" y="344"/>
                    <a:pt x="19" y="373"/>
                  </a:cubicBezTo>
                  <a:cubicBezTo>
                    <a:pt x="16" y="433"/>
                    <a:pt x="16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6" y="668"/>
                  </a:cubicBezTo>
                  <a:cubicBezTo>
                    <a:pt x="1" y="714"/>
                    <a:pt x="0" y="800"/>
                    <a:pt x="4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10" y="844"/>
                  </a:lnTo>
                  <a:cubicBezTo>
                    <a:pt x="10" y="933"/>
                    <a:pt x="10" y="978"/>
                    <a:pt x="12" y="978"/>
                  </a:cubicBezTo>
                  <a:cubicBezTo>
                    <a:pt x="13" y="978"/>
                    <a:pt x="14" y="933"/>
                    <a:pt x="16" y="844"/>
                  </a:cubicBezTo>
                  <a:cubicBezTo>
                    <a:pt x="16" y="747"/>
                    <a:pt x="16" y="704"/>
                    <a:pt x="16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2" y="903"/>
                    <a:pt x="22" y="906"/>
                  </a:cubicBezTo>
                  <a:cubicBezTo>
                    <a:pt x="25" y="906"/>
                    <a:pt x="25" y="906"/>
                    <a:pt x="25" y="966"/>
                  </a:cubicBezTo>
                  <a:cubicBezTo>
                    <a:pt x="25" y="1003"/>
                    <a:pt x="28" y="1044"/>
                    <a:pt x="32" y="1085"/>
                  </a:cubicBezTo>
                  <a:cubicBezTo>
                    <a:pt x="35" y="1085"/>
                    <a:pt x="35" y="1085"/>
                    <a:pt x="35" y="1025"/>
                  </a:cubicBezTo>
                  <a:cubicBezTo>
                    <a:pt x="33" y="1001"/>
                    <a:pt x="34" y="986"/>
                    <a:pt x="35" y="986"/>
                  </a:cubicBezTo>
                  <a:cubicBezTo>
                    <a:pt x="36" y="986"/>
                    <a:pt x="39" y="1015"/>
                    <a:pt x="41" y="1085"/>
                  </a:cubicBezTo>
                  <a:cubicBezTo>
                    <a:pt x="42" y="1110"/>
                    <a:pt x="43" y="1124"/>
                    <a:pt x="43" y="1124"/>
                  </a:cubicBezTo>
                  <a:cubicBezTo>
                    <a:pt x="44" y="1124"/>
                    <a:pt x="44" y="1095"/>
                    <a:pt x="44" y="1025"/>
                  </a:cubicBezTo>
                  <a:cubicBezTo>
                    <a:pt x="44" y="967"/>
                    <a:pt x="46" y="938"/>
                    <a:pt x="48" y="938"/>
                  </a:cubicBezTo>
                  <a:cubicBezTo>
                    <a:pt x="50" y="938"/>
                    <a:pt x="52" y="968"/>
                    <a:pt x="53" y="1028"/>
                  </a:cubicBezTo>
                  <a:lnTo>
                    <a:pt x="60" y="1028"/>
                  </a:lnTo>
                  <a:cubicBezTo>
                    <a:pt x="66" y="988"/>
                    <a:pt x="66" y="950"/>
                    <a:pt x="63" y="909"/>
                  </a:cubicBezTo>
                  <a:cubicBezTo>
                    <a:pt x="63" y="842"/>
                    <a:pt x="63" y="814"/>
                    <a:pt x="64" y="814"/>
                  </a:cubicBezTo>
                  <a:cubicBezTo>
                    <a:pt x="64" y="814"/>
                    <a:pt x="65" y="828"/>
                    <a:pt x="66" y="853"/>
                  </a:cubicBezTo>
                  <a:cubicBezTo>
                    <a:pt x="69" y="913"/>
                    <a:pt x="69" y="969"/>
                    <a:pt x="69" y="969"/>
                  </a:cubicBezTo>
                  <a:cubicBezTo>
                    <a:pt x="69" y="1028"/>
                    <a:pt x="72" y="1028"/>
                    <a:pt x="75" y="1032"/>
                  </a:cubicBezTo>
                  <a:cubicBezTo>
                    <a:pt x="79" y="1032"/>
                    <a:pt x="85" y="1032"/>
                    <a:pt x="85" y="972"/>
                  </a:cubicBezTo>
                  <a:lnTo>
                    <a:pt x="85" y="1032"/>
                  </a:lnTo>
                  <a:cubicBezTo>
                    <a:pt x="87" y="1032"/>
                    <a:pt x="88" y="1058"/>
                    <a:pt x="88" y="1058"/>
                  </a:cubicBezTo>
                  <a:cubicBezTo>
                    <a:pt x="88" y="1058"/>
                    <a:pt x="88" y="1051"/>
                    <a:pt x="88" y="1032"/>
                  </a:cubicBezTo>
                  <a:cubicBezTo>
                    <a:pt x="88" y="1032"/>
                    <a:pt x="91" y="1032"/>
                    <a:pt x="97" y="1091"/>
                  </a:cubicBezTo>
                  <a:cubicBezTo>
                    <a:pt x="99" y="1103"/>
                    <a:pt x="100" y="1108"/>
                    <a:pt x="101" y="1108"/>
                  </a:cubicBezTo>
                  <a:cubicBezTo>
                    <a:pt x="107" y="1108"/>
                    <a:pt x="111" y="1012"/>
                    <a:pt x="104" y="916"/>
                  </a:cubicBezTo>
                  <a:lnTo>
                    <a:pt x="107" y="916"/>
                  </a:lnTo>
                  <a:cubicBezTo>
                    <a:pt x="110" y="897"/>
                    <a:pt x="113" y="878"/>
                    <a:pt x="110" y="859"/>
                  </a:cubicBezTo>
                  <a:cubicBezTo>
                    <a:pt x="110" y="800"/>
                    <a:pt x="113" y="800"/>
                    <a:pt x="116" y="800"/>
                  </a:cubicBezTo>
                  <a:lnTo>
                    <a:pt x="116" y="919"/>
                  </a:lnTo>
                  <a:cubicBezTo>
                    <a:pt x="114" y="1021"/>
                    <a:pt x="116" y="1084"/>
                    <a:pt x="118" y="1084"/>
                  </a:cubicBezTo>
                  <a:cubicBezTo>
                    <a:pt x="119" y="1084"/>
                    <a:pt x="121" y="1052"/>
                    <a:pt x="122" y="978"/>
                  </a:cubicBezTo>
                  <a:lnTo>
                    <a:pt x="122" y="1038"/>
                  </a:lnTo>
                  <a:cubicBezTo>
                    <a:pt x="122" y="1068"/>
                    <a:pt x="123" y="1083"/>
                    <a:pt x="125" y="1083"/>
                  </a:cubicBezTo>
                  <a:cubicBezTo>
                    <a:pt x="126" y="1083"/>
                    <a:pt x="129" y="1068"/>
                    <a:pt x="132" y="1038"/>
                  </a:cubicBezTo>
                  <a:cubicBezTo>
                    <a:pt x="135" y="1038"/>
                    <a:pt x="138" y="922"/>
                    <a:pt x="138" y="862"/>
                  </a:cubicBezTo>
                  <a:cubicBezTo>
                    <a:pt x="138" y="803"/>
                    <a:pt x="141" y="803"/>
                    <a:pt x="141" y="803"/>
                  </a:cubicBezTo>
                  <a:cubicBezTo>
                    <a:pt x="144" y="803"/>
                    <a:pt x="144" y="803"/>
                    <a:pt x="144" y="862"/>
                  </a:cubicBezTo>
                  <a:cubicBezTo>
                    <a:pt x="144" y="922"/>
                    <a:pt x="146" y="952"/>
                    <a:pt x="148" y="952"/>
                  </a:cubicBezTo>
                  <a:cubicBezTo>
                    <a:pt x="150" y="952"/>
                    <a:pt x="152" y="922"/>
                    <a:pt x="154" y="862"/>
                  </a:cubicBezTo>
                  <a:lnTo>
                    <a:pt x="154" y="925"/>
                  </a:lnTo>
                  <a:cubicBezTo>
                    <a:pt x="154" y="965"/>
                    <a:pt x="155" y="1007"/>
                    <a:pt x="162" y="1007"/>
                  </a:cubicBezTo>
                  <a:cubicBezTo>
                    <a:pt x="165" y="1007"/>
                    <a:pt x="168" y="1001"/>
                    <a:pt x="173" y="985"/>
                  </a:cubicBezTo>
                  <a:cubicBezTo>
                    <a:pt x="185" y="988"/>
                    <a:pt x="195" y="988"/>
                    <a:pt x="195" y="1047"/>
                  </a:cubicBezTo>
                  <a:cubicBezTo>
                    <a:pt x="195" y="1058"/>
                    <a:pt x="195" y="1063"/>
                    <a:pt x="196" y="1063"/>
                  </a:cubicBezTo>
                  <a:cubicBezTo>
                    <a:pt x="199" y="1063"/>
                    <a:pt x="208" y="969"/>
                    <a:pt x="213" y="872"/>
                  </a:cubicBezTo>
                  <a:cubicBezTo>
                    <a:pt x="213" y="931"/>
                    <a:pt x="216" y="931"/>
                    <a:pt x="223" y="934"/>
                  </a:cubicBezTo>
                  <a:cubicBezTo>
                    <a:pt x="232" y="934"/>
                    <a:pt x="232" y="934"/>
                    <a:pt x="232" y="994"/>
                  </a:cubicBezTo>
                  <a:cubicBezTo>
                    <a:pt x="231" y="1052"/>
                    <a:pt x="230" y="1081"/>
                    <a:pt x="230" y="1081"/>
                  </a:cubicBezTo>
                  <a:cubicBezTo>
                    <a:pt x="231" y="1081"/>
                    <a:pt x="232" y="1052"/>
                    <a:pt x="235" y="994"/>
                  </a:cubicBezTo>
                  <a:cubicBezTo>
                    <a:pt x="236" y="949"/>
                    <a:pt x="239" y="930"/>
                    <a:pt x="241" y="930"/>
                  </a:cubicBezTo>
                  <a:cubicBezTo>
                    <a:pt x="244" y="930"/>
                    <a:pt x="248" y="981"/>
                    <a:pt x="248" y="1054"/>
                  </a:cubicBezTo>
                  <a:cubicBezTo>
                    <a:pt x="248" y="1113"/>
                    <a:pt x="251" y="1113"/>
                    <a:pt x="257" y="1116"/>
                  </a:cubicBezTo>
                  <a:cubicBezTo>
                    <a:pt x="260" y="1068"/>
                    <a:pt x="264" y="1059"/>
                    <a:pt x="269" y="1059"/>
                  </a:cubicBezTo>
                  <a:cubicBezTo>
                    <a:pt x="271" y="1059"/>
                    <a:pt x="272" y="1059"/>
                    <a:pt x="273" y="1060"/>
                  </a:cubicBezTo>
                  <a:cubicBezTo>
                    <a:pt x="282" y="1060"/>
                    <a:pt x="282" y="1060"/>
                    <a:pt x="282" y="941"/>
                  </a:cubicBezTo>
                  <a:cubicBezTo>
                    <a:pt x="282" y="825"/>
                    <a:pt x="285" y="825"/>
                    <a:pt x="292" y="825"/>
                  </a:cubicBezTo>
                  <a:cubicBezTo>
                    <a:pt x="295" y="825"/>
                    <a:pt x="298" y="825"/>
                    <a:pt x="298" y="884"/>
                  </a:cubicBezTo>
                  <a:cubicBezTo>
                    <a:pt x="298" y="906"/>
                    <a:pt x="301" y="925"/>
                    <a:pt x="304" y="944"/>
                  </a:cubicBezTo>
                  <a:cubicBezTo>
                    <a:pt x="307" y="944"/>
                    <a:pt x="310" y="947"/>
                    <a:pt x="310" y="1003"/>
                  </a:cubicBezTo>
                  <a:cubicBezTo>
                    <a:pt x="310" y="1003"/>
                    <a:pt x="314" y="1063"/>
                    <a:pt x="320" y="1066"/>
                  </a:cubicBezTo>
                  <a:cubicBezTo>
                    <a:pt x="326" y="1066"/>
                    <a:pt x="332" y="1066"/>
                    <a:pt x="332" y="1126"/>
                  </a:cubicBezTo>
                  <a:cubicBezTo>
                    <a:pt x="336" y="1126"/>
                    <a:pt x="336" y="1126"/>
                    <a:pt x="336" y="1066"/>
                  </a:cubicBezTo>
                  <a:cubicBezTo>
                    <a:pt x="336" y="1024"/>
                    <a:pt x="337" y="984"/>
                    <a:pt x="342" y="984"/>
                  </a:cubicBezTo>
                  <a:cubicBezTo>
                    <a:pt x="345" y="984"/>
                    <a:pt x="347" y="992"/>
                    <a:pt x="351" y="1010"/>
                  </a:cubicBezTo>
                  <a:cubicBezTo>
                    <a:pt x="352" y="1010"/>
                    <a:pt x="352" y="1010"/>
                    <a:pt x="353" y="1010"/>
                  </a:cubicBezTo>
                  <a:cubicBezTo>
                    <a:pt x="359" y="1010"/>
                    <a:pt x="367" y="1007"/>
                    <a:pt x="367" y="953"/>
                  </a:cubicBezTo>
                  <a:cubicBezTo>
                    <a:pt x="370" y="953"/>
                    <a:pt x="370" y="953"/>
                    <a:pt x="370" y="1013"/>
                  </a:cubicBezTo>
                  <a:cubicBezTo>
                    <a:pt x="370" y="1073"/>
                    <a:pt x="372" y="1103"/>
                    <a:pt x="374" y="1103"/>
                  </a:cubicBezTo>
                  <a:cubicBezTo>
                    <a:pt x="376" y="1103"/>
                    <a:pt x="379" y="1074"/>
                    <a:pt x="383" y="1016"/>
                  </a:cubicBezTo>
                  <a:cubicBezTo>
                    <a:pt x="383" y="986"/>
                    <a:pt x="383" y="971"/>
                    <a:pt x="384" y="971"/>
                  </a:cubicBezTo>
                  <a:cubicBezTo>
                    <a:pt x="386" y="971"/>
                    <a:pt x="387" y="986"/>
                    <a:pt x="389" y="1016"/>
                  </a:cubicBezTo>
                  <a:cubicBezTo>
                    <a:pt x="389" y="1016"/>
                    <a:pt x="392" y="1016"/>
                    <a:pt x="395" y="956"/>
                  </a:cubicBezTo>
                  <a:cubicBezTo>
                    <a:pt x="397" y="929"/>
                    <a:pt x="397" y="914"/>
                    <a:pt x="399" y="914"/>
                  </a:cubicBezTo>
                  <a:cubicBezTo>
                    <a:pt x="400" y="914"/>
                    <a:pt x="401" y="929"/>
                    <a:pt x="404" y="960"/>
                  </a:cubicBezTo>
                  <a:cubicBezTo>
                    <a:pt x="404" y="1019"/>
                    <a:pt x="408" y="1019"/>
                    <a:pt x="411" y="1019"/>
                  </a:cubicBezTo>
                  <a:cubicBezTo>
                    <a:pt x="414" y="991"/>
                    <a:pt x="423" y="977"/>
                    <a:pt x="432" y="977"/>
                  </a:cubicBezTo>
                  <a:cubicBezTo>
                    <a:pt x="443" y="977"/>
                    <a:pt x="453" y="994"/>
                    <a:pt x="455" y="1025"/>
                  </a:cubicBezTo>
                  <a:cubicBezTo>
                    <a:pt x="458" y="966"/>
                    <a:pt x="458" y="966"/>
                    <a:pt x="461" y="966"/>
                  </a:cubicBezTo>
                  <a:cubicBezTo>
                    <a:pt x="462" y="1011"/>
                    <a:pt x="463" y="1031"/>
                    <a:pt x="464" y="1031"/>
                  </a:cubicBezTo>
                  <a:cubicBezTo>
                    <a:pt x="466" y="1031"/>
                    <a:pt x="467" y="981"/>
                    <a:pt x="467" y="909"/>
                  </a:cubicBezTo>
                  <a:lnTo>
                    <a:pt x="464" y="909"/>
                  </a:lnTo>
                  <a:lnTo>
                    <a:pt x="461" y="906"/>
                  </a:lnTo>
                  <a:cubicBezTo>
                    <a:pt x="461" y="855"/>
                    <a:pt x="463" y="826"/>
                    <a:pt x="465" y="826"/>
                  </a:cubicBezTo>
                  <a:cubicBezTo>
                    <a:pt x="467" y="826"/>
                    <a:pt x="470" y="870"/>
                    <a:pt x="470" y="969"/>
                  </a:cubicBezTo>
                  <a:cubicBezTo>
                    <a:pt x="472" y="1028"/>
                    <a:pt x="473" y="1058"/>
                    <a:pt x="473" y="1058"/>
                  </a:cubicBezTo>
                  <a:cubicBezTo>
                    <a:pt x="474" y="1058"/>
                    <a:pt x="475" y="1028"/>
                    <a:pt x="477" y="969"/>
                  </a:cubicBezTo>
                  <a:cubicBezTo>
                    <a:pt x="478" y="910"/>
                    <a:pt x="480" y="881"/>
                    <a:pt x="481" y="881"/>
                  </a:cubicBezTo>
                  <a:cubicBezTo>
                    <a:pt x="483" y="881"/>
                    <a:pt x="484" y="911"/>
                    <a:pt x="486" y="969"/>
                  </a:cubicBezTo>
                  <a:cubicBezTo>
                    <a:pt x="486" y="1029"/>
                    <a:pt x="486" y="1059"/>
                    <a:pt x="486" y="1059"/>
                  </a:cubicBezTo>
                  <a:cubicBezTo>
                    <a:pt x="487" y="1059"/>
                    <a:pt x="488" y="1030"/>
                    <a:pt x="489" y="972"/>
                  </a:cubicBezTo>
                  <a:cubicBezTo>
                    <a:pt x="493" y="839"/>
                    <a:pt x="497" y="762"/>
                    <a:pt x="500" y="762"/>
                  </a:cubicBezTo>
                  <a:cubicBezTo>
                    <a:pt x="503" y="762"/>
                    <a:pt x="505" y="809"/>
                    <a:pt x="505" y="913"/>
                  </a:cubicBezTo>
                  <a:cubicBezTo>
                    <a:pt x="502" y="972"/>
                    <a:pt x="505" y="1032"/>
                    <a:pt x="511" y="1091"/>
                  </a:cubicBezTo>
                  <a:cubicBezTo>
                    <a:pt x="514" y="1054"/>
                    <a:pt x="517" y="1013"/>
                    <a:pt x="514" y="975"/>
                  </a:cubicBezTo>
                  <a:cubicBezTo>
                    <a:pt x="513" y="916"/>
                    <a:pt x="513" y="886"/>
                    <a:pt x="514" y="886"/>
                  </a:cubicBezTo>
                  <a:lnTo>
                    <a:pt x="514" y="886"/>
                  </a:lnTo>
                  <a:cubicBezTo>
                    <a:pt x="515" y="886"/>
                    <a:pt x="517" y="916"/>
                    <a:pt x="520" y="975"/>
                  </a:cubicBezTo>
                  <a:cubicBezTo>
                    <a:pt x="526" y="1074"/>
                    <a:pt x="530" y="1118"/>
                    <a:pt x="534" y="1118"/>
                  </a:cubicBezTo>
                  <a:cubicBezTo>
                    <a:pt x="538" y="1118"/>
                    <a:pt x="541" y="1090"/>
                    <a:pt x="545" y="1038"/>
                  </a:cubicBezTo>
                  <a:cubicBezTo>
                    <a:pt x="552" y="980"/>
                    <a:pt x="557" y="951"/>
                    <a:pt x="560" y="951"/>
                  </a:cubicBezTo>
                  <a:lnTo>
                    <a:pt x="560" y="951"/>
                  </a:lnTo>
                  <a:cubicBezTo>
                    <a:pt x="563" y="951"/>
                    <a:pt x="563" y="980"/>
                    <a:pt x="558" y="1038"/>
                  </a:cubicBezTo>
                  <a:cubicBezTo>
                    <a:pt x="554" y="1108"/>
                    <a:pt x="553" y="1137"/>
                    <a:pt x="553" y="1137"/>
                  </a:cubicBezTo>
                  <a:cubicBezTo>
                    <a:pt x="554" y="1137"/>
                    <a:pt x="555" y="1122"/>
                    <a:pt x="558" y="1097"/>
                  </a:cubicBezTo>
                  <a:lnTo>
                    <a:pt x="574" y="1101"/>
                  </a:lnTo>
                  <a:cubicBezTo>
                    <a:pt x="578" y="1075"/>
                    <a:pt x="581" y="1048"/>
                    <a:pt x="581" y="1022"/>
                  </a:cubicBezTo>
                  <a:lnTo>
                    <a:pt x="581" y="1022"/>
                  </a:lnTo>
                  <a:cubicBezTo>
                    <a:pt x="583" y="1074"/>
                    <a:pt x="586" y="1108"/>
                    <a:pt x="589" y="1108"/>
                  </a:cubicBezTo>
                  <a:cubicBezTo>
                    <a:pt x="591" y="1108"/>
                    <a:pt x="593" y="1089"/>
                    <a:pt x="596" y="1044"/>
                  </a:cubicBezTo>
                  <a:lnTo>
                    <a:pt x="602" y="1044"/>
                  </a:lnTo>
                  <a:cubicBezTo>
                    <a:pt x="602" y="1045"/>
                    <a:pt x="603" y="1045"/>
                    <a:pt x="603" y="1045"/>
                  </a:cubicBezTo>
                  <a:cubicBezTo>
                    <a:pt x="605" y="1045"/>
                    <a:pt x="606" y="1036"/>
                    <a:pt x="608" y="988"/>
                  </a:cubicBezTo>
                  <a:cubicBezTo>
                    <a:pt x="609" y="970"/>
                    <a:pt x="610" y="963"/>
                    <a:pt x="611" y="963"/>
                  </a:cubicBezTo>
                  <a:cubicBezTo>
                    <a:pt x="613" y="963"/>
                    <a:pt x="615" y="1005"/>
                    <a:pt x="618" y="1047"/>
                  </a:cubicBezTo>
                  <a:cubicBezTo>
                    <a:pt x="620" y="1089"/>
                    <a:pt x="622" y="1131"/>
                    <a:pt x="623" y="1131"/>
                  </a:cubicBezTo>
                  <a:cubicBezTo>
                    <a:pt x="624" y="1131"/>
                    <a:pt x="624" y="1124"/>
                    <a:pt x="624" y="1107"/>
                  </a:cubicBezTo>
                  <a:cubicBezTo>
                    <a:pt x="624" y="1047"/>
                    <a:pt x="630" y="991"/>
                    <a:pt x="633" y="931"/>
                  </a:cubicBezTo>
                  <a:cubicBezTo>
                    <a:pt x="634" y="915"/>
                    <a:pt x="635" y="908"/>
                    <a:pt x="636" y="908"/>
                  </a:cubicBezTo>
                  <a:cubicBezTo>
                    <a:pt x="638" y="908"/>
                    <a:pt x="639" y="949"/>
                    <a:pt x="636" y="991"/>
                  </a:cubicBezTo>
                  <a:cubicBezTo>
                    <a:pt x="636" y="1032"/>
                    <a:pt x="636" y="1072"/>
                    <a:pt x="643" y="1110"/>
                  </a:cubicBezTo>
                  <a:cubicBezTo>
                    <a:pt x="643" y="1110"/>
                    <a:pt x="643" y="1110"/>
                    <a:pt x="644" y="1110"/>
                  </a:cubicBezTo>
                  <a:cubicBezTo>
                    <a:pt x="647" y="1110"/>
                    <a:pt x="652" y="1107"/>
                    <a:pt x="652" y="1054"/>
                  </a:cubicBezTo>
                  <a:cubicBezTo>
                    <a:pt x="652" y="1025"/>
                    <a:pt x="656" y="1010"/>
                    <a:pt x="661" y="1010"/>
                  </a:cubicBezTo>
                  <a:cubicBezTo>
                    <a:pt x="667" y="1010"/>
                    <a:pt x="672" y="1026"/>
                    <a:pt x="674" y="1057"/>
                  </a:cubicBezTo>
                  <a:lnTo>
                    <a:pt x="680" y="1057"/>
                  </a:lnTo>
                  <a:cubicBezTo>
                    <a:pt x="683" y="1057"/>
                    <a:pt x="686" y="1000"/>
                    <a:pt x="689" y="1000"/>
                  </a:cubicBezTo>
                  <a:cubicBezTo>
                    <a:pt x="689" y="1000"/>
                    <a:pt x="690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699" y="941"/>
                    <a:pt x="702" y="941"/>
                    <a:pt x="702" y="1000"/>
                  </a:cubicBezTo>
                  <a:cubicBezTo>
                    <a:pt x="704" y="942"/>
                    <a:pt x="705" y="913"/>
                    <a:pt x="705" y="913"/>
                  </a:cubicBezTo>
                  <a:cubicBezTo>
                    <a:pt x="706" y="913"/>
                    <a:pt x="707" y="942"/>
                    <a:pt x="708" y="1000"/>
                  </a:cubicBezTo>
                  <a:cubicBezTo>
                    <a:pt x="708" y="1060"/>
                    <a:pt x="708" y="1090"/>
                    <a:pt x="709" y="1090"/>
                  </a:cubicBezTo>
                  <a:cubicBezTo>
                    <a:pt x="709" y="1090"/>
                    <a:pt x="710" y="1061"/>
                    <a:pt x="712" y="1003"/>
                  </a:cubicBezTo>
                  <a:cubicBezTo>
                    <a:pt x="713" y="974"/>
                    <a:pt x="714" y="959"/>
                    <a:pt x="715" y="959"/>
                  </a:cubicBezTo>
                  <a:cubicBezTo>
                    <a:pt x="716" y="959"/>
                    <a:pt x="716" y="974"/>
                    <a:pt x="718" y="1003"/>
                  </a:cubicBezTo>
                  <a:cubicBezTo>
                    <a:pt x="718" y="1033"/>
                    <a:pt x="719" y="1048"/>
                    <a:pt x="719" y="1048"/>
                  </a:cubicBezTo>
                  <a:cubicBezTo>
                    <a:pt x="720" y="1048"/>
                    <a:pt x="721" y="1033"/>
                    <a:pt x="721" y="1003"/>
                  </a:cubicBezTo>
                  <a:cubicBezTo>
                    <a:pt x="723" y="930"/>
                    <a:pt x="727" y="881"/>
                    <a:pt x="730" y="881"/>
                  </a:cubicBezTo>
                  <a:cubicBezTo>
                    <a:pt x="732" y="881"/>
                    <a:pt x="734" y="901"/>
                    <a:pt x="734" y="947"/>
                  </a:cubicBezTo>
                  <a:cubicBezTo>
                    <a:pt x="734" y="947"/>
                    <a:pt x="737" y="947"/>
                    <a:pt x="740" y="887"/>
                  </a:cubicBezTo>
                  <a:cubicBezTo>
                    <a:pt x="741" y="829"/>
                    <a:pt x="742" y="800"/>
                    <a:pt x="743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4" y="947"/>
                    <a:pt x="746" y="977"/>
                    <a:pt x="748" y="977"/>
                  </a:cubicBezTo>
                  <a:cubicBezTo>
                    <a:pt x="749" y="977"/>
                    <a:pt x="751" y="948"/>
                    <a:pt x="752" y="891"/>
                  </a:cubicBezTo>
                  <a:cubicBezTo>
                    <a:pt x="752" y="891"/>
                    <a:pt x="754" y="864"/>
                    <a:pt x="756" y="864"/>
                  </a:cubicBezTo>
                  <a:cubicBezTo>
                    <a:pt x="757" y="864"/>
                    <a:pt x="758" y="871"/>
                    <a:pt x="759" y="891"/>
                  </a:cubicBezTo>
                  <a:cubicBezTo>
                    <a:pt x="762" y="925"/>
                    <a:pt x="770" y="961"/>
                    <a:pt x="776" y="961"/>
                  </a:cubicBezTo>
                  <a:cubicBezTo>
                    <a:pt x="779" y="961"/>
                    <a:pt x="782" y="943"/>
                    <a:pt x="781" y="894"/>
                  </a:cubicBezTo>
                  <a:lnTo>
                    <a:pt x="787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8" y="925"/>
                    <a:pt x="799" y="897"/>
                  </a:cubicBezTo>
                  <a:lnTo>
                    <a:pt x="801" y="857"/>
                  </a:lnTo>
                  <a:lnTo>
                    <a:pt x="801" y="857"/>
                  </a:lnTo>
                  <a:cubicBezTo>
                    <a:pt x="800" y="891"/>
                    <a:pt x="804" y="922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1" y="878"/>
                    <a:pt x="821" y="919"/>
                    <a:pt x="821" y="956"/>
                  </a:cubicBezTo>
                  <a:lnTo>
                    <a:pt x="824" y="960"/>
                  </a:lnTo>
                  <a:cubicBezTo>
                    <a:pt x="824" y="890"/>
                    <a:pt x="825" y="861"/>
                    <a:pt x="826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7" y="933"/>
                    <a:pt x="838" y="933"/>
                  </a:cubicBezTo>
                  <a:lnTo>
                    <a:pt x="838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49" y="963"/>
                    <a:pt x="853" y="963"/>
                    <a:pt x="849" y="903"/>
                  </a:cubicBezTo>
                  <a:cubicBezTo>
                    <a:pt x="846" y="862"/>
                    <a:pt x="849" y="825"/>
                    <a:pt x="853" y="784"/>
                  </a:cubicBezTo>
                  <a:lnTo>
                    <a:pt x="853" y="784"/>
                  </a:lnTo>
                  <a:cubicBezTo>
                    <a:pt x="849" y="825"/>
                    <a:pt x="853" y="866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8" y="1013"/>
                    <a:pt x="859" y="1032"/>
                    <a:pt x="861" y="1032"/>
                  </a:cubicBezTo>
                  <a:cubicBezTo>
                    <a:pt x="865" y="1032"/>
                    <a:pt x="870" y="998"/>
                    <a:pt x="871" y="966"/>
                  </a:cubicBezTo>
                  <a:cubicBezTo>
                    <a:pt x="875" y="906"/>
                    <a:pt x="877" y="876"/>
                    <a:pt x="878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5" y="972"/>
                  </a:cubicBezTo>
                  <a:cubicBezTo>
                    <a:pt x="926" y="972"/>
                    <a:pt x="926" y="972"/>
                    <a:pt x="927" y="972"/>
                  </a:cubicBezTo>
                  <a:cubicBezTo>
                    <a:pt x="935" y="972"/>
                    <a:pt x="937" y="970"/>
                    <a:pt x="937" y="916"/>
                  </a:cubicBezTo>
                  <a:lnTo>
                    <a:pt x="943" y="916"/>
                  </a:lnTo>
                  <a:cubicBezTo>
                    <a:pt x="945" y="961"/>
                    <a:pt x="946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5" y="982"/>
                    <a:pt x="998" y="982"/>
                  </a:cubicBezTo>
                  <a:cubicBezTo>
                    <a:pt x="1016" y="982"/>
                    <a:pt x="1019" y="968"/>
                    <a:pt x="1019" y="869"/>
                  </a:cubicBezTo>
                  <a:cubicBezTo>
                    <a:pt x="1020" y="809"/>
                    <a:pt x="1022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7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8" y="988"/>
                  </a:cubicBezTo>
                  <a:cubicBezTo>
                    <a:pt x="1042" y="1039"/>
                    <a:pt x="1044" y="1058"/>
                    <a:pt x="1046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1" y="956"/>
                    <a:pt x="1053" y="991"/>
                  </a:cubicBezTo>
                  <a:cubicBezTo>
                    <a:pt x="1055" y="1033"/>
                    <a:pt x="1058" y="1075"/>
                    <a:pt x="1059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1" y="1002"/>
                    <a:pt x="1081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8" y="997"/>
                  </a:cubicBezTo>
                  <a:cubicBezTo>
                    <a:pt x="1099" y="997"/>
                    <a:pt x="1100" y="997"/>
                    <a:pt x="1100" y="997"/>
                  </a:cubicBezTo>
                  <a:cubicBezTo>
                    <a:pt x="1106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2" y="903"/>
                    <a:pt x="1125" y="862"/>
                    <a:pt x="1132" y="825"/>
                  </a:cubicBezTo>
                  <a:lnTo>
                    <a:pt x="1132" y="884"/>
                  </a:lnTo>
                  <a:lnTo>
                    <a:pt x="1132" y="1000"/>
                  </a:lnTo>
                  <a:cubicBezTo>
                    <a:pt x="1132" y="1000"/>
                    <a:pt x="1132" y="1000"/>
                    <a:pt x="1132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2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8" y="1007"/>
                    <a:pt x="1173" y="1038"/>
                    <a:pt x="1179" y="1038"/>
                  </a:cubicBezTo>
                  <a:cubicBezTo>
                    <a:pt x="1184" y="1038"/>
                    <a:pt x="1190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7" y="950"/>
                  </a:cubicBezTo>
                  <a:cubicBezTo>
                    <a:pt x="1199" y="980"/>
                    <a:pt x="1200" y="995"/>
                    <a:pt x="1200" y="995"/>
                  </a:cubicBezTo>
                  <a:cubicBezTo>
                    <a:pt x="1201" y="995"/>
                    <a:pt x="1202" y="981"/>
                    <a:pt x="1204" y="953"/>
                  </a:cubicBezTo>
                  <a:cubicBezTo>
                    <a:pt x="1205" y="936"/>
                    <a:pt x="1205" y="929"/>
                    <a:pt x="1206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3" y="1083"/>
                    <a:pt x="1214" y="1111"/>
                    <a:pt x="1216" y="1111"/>
                  </a:cubicBezTo>
                  <a:cubicBezTo>
                    <a:pt x="1217" y="1111"/>
                    <a:pt x="1218" y="1097"/>
                    <a:pt x="1219" y="1072"/>
                  </a:cubicBezTo>
                  <a:cubicBezTo>
                    <a:pt x="1226" y="1016"/>
                    <a:pt x="1232" y="1016"/>
                    <a:pt x="1235" y="1016"/>
                  </a:cubicBezTo>
                  <a:cubicBezTo>
                    <a:pt x="1244" y="978"/>
                    <a:pt x="1244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3" y="756"/>
                    <a:pt x="1253" y="781"/>
                    <a:pt x="1251" y="781"/>
                  </a:cubicBezTo>
                  <a:cubicBezTo>
                    <a:pt x="1244" y="822"/>
                    <a:pt x="1244" y="859"/>
                    <a:pt x="1251" y="900"/>
                  </a:cubicBezTo>
                  <a:cubicBezTo>
                    <a:pt x="1254" y="960"/>
                    <a:pt x="1257" y="960"/>
                    <a:pt x="1260" y="960"/>
                  </a:cubicBezTo>
                  <a:lnTo>
                    <a:pt x="1273" y="963"/>
                  </a:lnTo>
                  <a:cubicBezTo>
                    <a:pt x="1277" y="993"/>
                    <a:pt x="1280" y="1008"/>
                    <a:pt x="1282" y="1008"/>
                  </a:cubicBezTo>
                  <a:cubicBezTo>
                    <a:pt x="1284" y="1008"/>
                    <a:pt x="1285" y="994"/>
                    <a:pt x="1285" y="966"/>
                  </a:cubicBezTo>
                  <a:lnTo>
                    <a:pt x="1285" y="906"/>
                  </a:lnTo>
                  <a:cubicBezTo>
                    <a:pt x="1287" y="967"/>
                    <a:pt x="1296" y="998"/>
                    <a:pt x="1306" y="998"/>
                  </a:cubicBezTo>
                  <a:cubicBezTo>
                    <a:pt x="1315" y="998"/>
                    <a:pt x="1324" y="969"/>
                    <a:pt x="1326" y="913"/>
                  </a:cubicBezTo>
                  <a:lnTo>
                    <a:pt x="1326" y="969"/>
                  </a:lnTo>
                  <a:cubicBezTo>
                    <a:pt x="1326" y="1028"/>
                    <a:pt x="1329" y="1028"/>
                    <a:pt x="1335" y="1032"/>
                  </a:cubicBezTo>
                  <a:cubicBezTo>
                    <a:pt x="1338" y="1032"/>
                    <a:pt x="1350" y="975"/>
                    <a:pt x="1360" y="975"/>
                  </a:cubicBezTo>
                  <a:cubicBezTo>
                    <a:pt x="1360" y="975"/>
                    <a:pt x="1360" y="975"/>
                    <a:pt x="1360" y="975"/>
                  </a:cubicBezTo>
                  <a:cubicBezTo>
                    <a:pt x="1361" y="975"/>
                    <a:pt x="1363" y="975"/>
                    <a:pt x="1364" y="975"/>
                  </a:cubicBezTo>
                  <a:cubicBezTo>
                    <a:pt x="1375" y="975"/>
                    <a:pt x="1382" y="973"/>
                    <a:pt x="1382" y="919"/>
                  </a:cubicBezTo>
                  <a:cubicBezTo>
                    <a:pt x="1385" y="919"/>
                    <a:pt x="1385" y="919"/>
                    <a:pt x="1385" y="978"/>
                  </a:cubicBezTo>
                  <a:cubicBezTo>
                    <a:pt x="1382" y="1038"/>
                    <a:pt x="1385" y="1038"/>
                    <a:pt x="1388" y="1038"/>
                  </a:cubicBezTo>
                  <a:cubicBezTo>
                    <a:pt x="1395" y="1000"/>
                    <a:pt x="1395" y="960"/>
                    <a:pt x="1392" y="922"/>
                  </a:cubicBezTo>
                  <a:cubicBezTo>
                    <a:pt x="1392" y="892"/>
                    <a:pt x="1392" y="877"/>
                    <a:pt x="1394" y="877"/>
                  </a:cubicBezTo>
                  <a:cubicBezTo>
                    <a:pt x="1396" y="877"/>
                    <a:pt x="1398" y="892"/>
                    <a:pt x="1401" y="922"/>
                  </a:cubicBezTo>
                  <a:cubicBezTo>
                    <a:pt x="1404" y="952"/>
                    <a:pt x="1409" y="968"/>
                    <a:pt x="1414" y="968"/>
                  </a:cubicBezTo>
                  <a:cubicBezTo>
                    <a:pt x="1419" y="968"/>
                    <a:pt x="1423" y="954"/>
                    <a:pt x="1426" y="925"/>
                  </a:cubicBezTo>
                  <a:cubicBezTo>
                    <a:pt x="1429" y="925"/>
                    <a:pt x="1432" y="925"/>
                    <a:pt x="1432" y="985"/>
                  </a:cubicBezTo>
                  <a:cubicBezTo>
                    <a:pt x="1434" y="1019"/>
                    <a:pt x="1437" y="1054"/>
                    <a:pt x="1440" y="1054"/>
                  </a:cubicBezTo>
                  <a:cubicBezTo>
                    <a:pt x="1443" y="1054"/>
                    <a:pt x="1445" y="1036"/>
                    <a:pt x="1448" y="988"/>
                  </a:cubicBezTo>
                  <a:cubicBezTo>
                    <a:pt x="1451" y="988"/>
                    <a:pt x="1451" y="988"/>
                    <a:pt x="1451" y="1047"/>
                  </a:cubicBezTo>
                  <a:cubicBezTo>
                    <a:pt x="1453" y="1082"/>
                    <a:pt x="1454" y="1116"/>
                    <a:pt x="1455" y="1116"/>
                  </a:cubicBezTo>
                  <a:cubicBezTo>
                    <a:pt x="1455" y="1116"/>
                    <a:pt x="1456" y="1098"/>
                    <a:pt x="1457" y="1047"/>
                  </a:cubicBezTo>
                  <a:cubicBezTo>
                    <a:pt x="1461" y="1019"/>
                    <a:pt x="1464" y="1005"/>
                    <a:pt x="1468" y="1005"/>
                  </a:cubicBezTo>
                  <a:cubicBezTo>
                    <a:pt x="1472" y="1005"/>
                    <a:pt x="1476" y="1020"/>
                    <a:pt x="1479" y="1050"/>
                  </a:cubicBezTo>
                  <a:cubicBezTo>
                    <a:pt x="1483" y="1050"/>
                    <a:pt x="1486" y="1050"/>
                    <a:pt x="1486" y="994"/>
                  </a:cubicBezTo>
                  <a:cubicBezTo>
                    <a:pt x="1486" y="972"/>
                    <a:pt x="1486" y="950"/>
                    <a:pt x="1486" y="934"/>
                  </a:cubicBezTo>
                  <a:cubicBezTo>
                    <a:pt x="1487" y="994"/>
                    <a:pt x="1488" y="1024"/>
                    <a:pt x="1489" y="1024"/>
                  </a:cubicBezTo>
                  <a:cubicBezTo>
                    <a:pt x="1490" y="1024"/>
                    <a:pt x="1490" y="994"/>
                    <a:pt x="1492" y="934"/>
                  </a:cubicBezTo>
                  <a:cubicBezTo>
                    <a:pt x="1492" y="905"/>
                    <a:pt x="1493" y="890"/>
                    <a:pt x="1493" y="890"/>
                  </a:cubicBezTo>
                  <a:cubicBezTo>
                    <a:pt x="1494" y="890"/>
                    <a:pt x="1495" y="905"/>
                    <a:pt x="1495" y="934"/>
                  </a:cubicBezTo>
                  <a:cubicBezTo>
                    <a:pt x="1498" y="994"/>
                    <a:pt x="1501" y="994"/>
                    <a:pt x="1501" y="994"/>
                  </a:cubicBezTo>
                  <a:cubicBezTo>
                    <a:pt x="1504" y="994"/>
                    <a:pt x="1519" y="941"/>
                    <a:pt x="1535" y="941"/>
                  </a:cubicBezTo>
                  <a:cubicBezTo>
                    <a:pt x="1535" y="941"/>
                    <a:pt x="1535" y="941"/>
                    <a:pt x="1536" y="941"/>
                  </a:cubicBezTo>
                  <a:cubicBezTo>
                    <a:pt x="1541" y="941"/>
                    <a:pt x="1546" y="942"/>
                    <a:pt x="1550" y="942"/>
                  </a:cubicBezTo>
                  <a:cubicBezTo>
                    <a:pt x="1565" y="942"/>
                    <a:pt x="1570" y="934"/>
                    <a:pt x="1570" y="887"/>
                  </a:cubicBezTo>
                  <a:cubicBezTo>
                    <a:pt x="1572" y="858"/>
                    <a:pt x="1573" y="843"/>
                    <a:pt x="1573" y="843"/>
                  </a:cubicBezTo>
                  <a:cubicBezTo>
                    <a:pt x="1574" y="843"/>
                    <a:pt x="1575" y="858"/>
                    <a:pt x="1577" y="887"/>
                  </a:cubicBezTo>
                  <a:cubicBezTo>
                    <a:pt x="1580" y="947"/>
                    <a:pt x="1583" y="947"/>
                    <a:pt x="1586" y="947"/>
                  </a:cubicBezTo>
                  <a:cubicBezTo>
                    <a:pt x="1589" y="947"/>
                    <a:pt x="1592" y="950"/>
                    <a:pt x="1592" y="1007"/>
                  </a:cubicBezTo>
                  <a:cubicBezTo>
                    <a:pt x="1595" y="950"/>
                    <a:pt x="1595" y="950"/>
                    <a:pt x="1598" y="950"/>
                  </a:cubicBezTo>
                  <a:cubicBezTo>
                    <a:pt x="1598" y="980"/>
                    <a:pt x="1599" y="995"/>
                    <a:pt x="1600" y="995"/>
                  </a:cubicBezTo>
                  <a:cubicBezTo>
                    <a:pt x="1602" y="995"/>
                    <a:pt x="1603" y="980"/>
                    <a:pt x="1605" y="950"/>
                  </a:cubicBezTo>
                  <a:cubicBezTo>
                    <a:pt x="1606" y="892"/>
                    <a:pt x="1607" y="863"/>
                    <a:pt x="1607" y="863"/>
                  </a:cubicBezTo>
                  <a:cubicBezTo>
                    <a:pt x="1608" y="863"/>
                    <a:pt x="1608" y="892"/>
                    <a:pt x="1608" y="950"/>
                  </a:cubicBezTo>
                  <a:cubicBezTo>
                    <a:pt x="1608" y="992"/>
                    <a:pt x="1613" y="1034"/>
                    <a:pt x="1614" y="1034"/>
                  </a:cubicBezTo>
                  <a:cubicBezTo>
                    <a:pt x="1615" y="1034"/>
                    <a:pt x="1615" y="1027"/>
                    <a:pt x="1614" y="1010"/>
                  </a:cubicBezTo>
                  <a:cubicBezTo>
                    <a:pt x="1614" y="953"/>
                    <a:pt x="1620" y="953"/>
                    <a:pt x="1624" y="894"/>
                  </a:cubicBezTo>
                  <a:cubicBezTo>
                    <a:pt x="1627" y="894"/>
                    <a:pt x="1630" y="894"/>
                    <a:pt x="1630" y="953"/>
                  </a:cubicBezTo>
                  <a:cubicBezTo>
                    <a:pt x="1631" y="971"/>
                    <a:pt x="1633" y="979"/>
                    <a:pt x="1635" y="979"/>
                  </a:cubicBezTo>
                  <a:cubicBezTo>
                    <a:pt x="1641" y="979"/>
                    <a:pt x="1650" y="938"/>
                    <a:pt x="1652" y="897"/>
                  </a:cubicBezTo>
                  <a:cubicBezTo>
                    <a:pt x="1652" y="869"/>
                    <a:pt x="1653" y="855"/>
                    <a:pt x="1653" y="855"/>
                  </a:cubicBezTo>
                  <a:cubicBezTo>
                    <a:pt x="1654" y="855"/>
                    <a:pt x="1655" y="869"/>
                    <a:pt x="1655" y="897"/>
                  </a:cubicBezTo>
                  <a:cubicBezTo>
                    <a:pt x="1655" y="956"/>
                    <a:pt x="1658" y="956"/>
                    <a:pt x="1661" y="960"/>
                  </a:cubicBezTo>
                  <a:cubicBezTo>
                    <a:pt x="1662" y="942"/>
                    <a:pt x="1663" y="935"/>
                    <a:pt x="1663" y="935"/>
                  </a:cubicBezTo>
                  <a:cubicBezTo>
                    <a:pt x="1664" y="935"/>
                    <a:pt x="1664" y="977"/>
                    <a:pt x="1664" y="1019"/>
                  </a:cubicBezTo>
                  <a:cubicBezTo>
                    <a:pt x="1661" y="1075"/>
                    <a:pt x="1664" y="1075"/>
                    <a:pt x="1671" y="1079"/>
                  </a:cubicBezTo>
                  <a:cubicBezTo>
                    <a:pt x="1673" y="1025"/>
                    <a:pt x="1684" y="1022"/>
                    <a:pt x="1693" y="1022"/>
                  </a:cubicBezTo>
                  <a:cubicBezTo>
                    <a:pt x="1694" y="1022"/>
                    <a:pt x="1695" y="1022"/>
                    <a:pt x="1696" y="1022"/>
                  </a:cubicBezTo>
                  <a:cubicBezTo>
                    <a:pt x="1696" y="1022"/>
                    <a:pt x="1696" y="1022"/>
                    <a:pt x="1697" y="1022"/>
                  </a:cubicBezTo>
                  <a:cubicBezTo>
                    <a:pt x="1711" y="1022"/>
                    <a:pt x="1715" y="963"/>
                    <a:pt x="1721" y="850"/>
                  </a:cubicBezTo>
                  <a:lnTo>
                    <a:pt x="1724" y="731"/>
                  </a:lnTo>
                  <a:lnTo>
                    <a:pt x="1724" y="850"/>
                  </a:lnTo>
                  <a:cubicBezTo>
                    <a:pt x="1724" y="909"/>
                    <a:pt x="1727" y="1025"/>
                    <a:pt x="1727" y="1025"/>
                  </a:cubicBezTo>
                  <a:cubicBezTo>
                    <a:pt x="1730" y="988"/>
                    <a:pt x="1733" y="947"/>
                    <a:pt x="1730" y="909"/>
                  </a:cubicBezTo>
                  <a:cubicBezTo>
                    <a:pt x="1730" y="880"/>
                    <a:pt x="1731" y="865"/>
                    <a:pt x="1732" y="865"/>
                  </a:cubicBezTo>
                  <a:cubicBezTo>
                    <a:pt x="1734" y="865"/>
                    <a:pt x="1736" y="880"/>
                    <a:pt x="1739" y="909"/>
                  </a:cubicBezTo>
                  <a:cubicBezTo>
                    <a:pt x="1743" y="941"/>
                    <a:pt x="1745" y="957"/>
                    <a:pt x="1747" y="957"/>
                  </a:cubicBezTo>
                  <a:cubicBezTo>
                    <a:pt x="1749" y="957"/>
                    <a:pt x="1750" y="942"/>
                    <a:pt x="1752" y="913"/>
                  </a:cubicBezTo>
                  <a:cubicBezTo>
                    <a:pt x="1755" y="913"/>
                    <a:pt x="1758" y="913"/>
                    <a:pt x="1761" y="972"/>
                  </a:cubicBezTo>
                  <a:cubicBezTo>
                    <a:pt x="1765" y="972"/>
                    <a:pt x="1765" y="972"/>
                    <a:pt x="1765" y="913"/>
                  </a:cubicBezTo>
                  <a:cubicBezTo>
                    <a:pt x="1765" y="885"/>
                    <a:pt x="1765" y="871"/>
                    <a:pt x="1766" y="871"/>
                  </a:cubicBezTo>
                  <a:cubicBezTo>
                    <a:pt x="1768" y="871"/>
                    <a:pt x="1769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3" y="1000"/>
                    <a:pt x="1783" y="975"/>
                  </a:cubicBezTo>
                  <a:cubicBezTo>
                    <a:pt x="1783" y="927"/>
                    <a:pt x="1785" y="918"/>
                    <a:pt x="1788" y="918"/>
                  </a:cubicBezTo>
                  <a:cubicBezTo>
                    <a:pt x="1788" y="918"/>
                    <a:pt x="1789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5" y="859"/>
                  </a:lnTo>
                  <a:cubicBezTo>
                    <a:pt x="1808" y="881"/>
                    <a:pt x="1805" y="900"/>
                    <a:pt x="1802" y="919"/>
                  </a:cubicBezTo>
                  <a:lnTo>
                    <a:pt x="1805" y="978"/>
                  </a:lnTo>
                  <a:cubicBezTo>
                    <a:pt x="1806" y="978"/>
                    <a:pt x="1806" y="978"/>
                    <a:pt x="1807" y="978"/>
                  </a:cubicBezTo>
                  <a:cubicBezTo>
                    <a:pt x="1812" y="978"/>
                    <a:pt x="1815" y="976"/>
                    <a:pt x="1818" y="922"/>
                  </a:cubicBezTo>
                  <a:cubicBezTo>
                    <a:pt x="1819" y="862"/>
                    <a:pt x="1820" y="833"/>
                    <a:pt x="1821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3" y="1006"/>
                    <a:pt x="1825" y="1006"/>
                  </a:cubicBezTo>
                  <a:cubicBezTo>
                    <a:pt x="1825" y="1006"/>
                    <a:pt x="1826" y="999"/>
                    <a:pt x="1827" y="981"/>
                  </a:cubicBezTo>
                  <a:cubicBezTo>
                    <a:pt x="1829" y="933"/>
                    <a:pt x="1830" y="915"/>
                    <a:pt x="1831" y="915"/>
                  </a:cubicBezTo>
                  <a:cubicBezTo>
                    <a:pt x="1832" y="915"/>
                    <a:pt x="1833" y="949"/>
                    <a:pt x="1833" y="981"/>
                  </a:cubicBezTo>
                  <a:cubicBezTo>
                    <a:pt x="1832" y="1041"/>
                    <a:pt x="1831" y="1071"/>
                    <a:pt x="1832" y="1071"/>
                  </a:cubicBezTo>
                  <a:cubicBezTo>
                    <a:pt x="1834" y="1071"/>
                    <a:pt x="1837" y="1042"/>
                    <a:pt x="1843" y="985"/>
                  </a:cubicBezTo>
                  <a:cubicBezTo>
                    <a:pt x="1849" y="985"/>
                    <a:pt x="1862" y="928"/>
                    <a:pt x="1871" y="928"/>
                  </a:cubicBezTo>
                  <a:cubicBezTo>
                    <a:pt x="1884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4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6" y="934"/>
                  </a:cubicBezTo>
                  <a:cubicBezTo>
                    <a:pt x="1908" y="952"/>
                    <a:pt x="1911" y="960"/>
                    <a:pt x="1913" y="960"/>
                  </a:cubicBezTo>
                  <a:cubicBezTo>
                    <a:pt x="1918" y="960"/>
                    <a:pt x="1922" y="920"/>
                    <a:pt x="1924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3" y="779"/>
                    <a:pt x="1925" y="794"/>
                    <a:pt x="1928" y="818"/>
                  </a:cubicBezTo>
                  <a:cubicBezTo>
                    <a:pt x="1931" y="859"/>
                    <a:pt x="1931" y="897"/>
                    <a:pt x="1931" y="938"/>
                  </a:cubicBezTo>
                  <a:cubicBezTo>
                    <a:pt x="1928" y="978"/>
                    <a:pt x="1931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4" y="938"/>
                    <a:pt x="1944" y="939"/>
                    <a:pt x="1945" y="939"/>
                  </a:cubicBezTo>
                  <a:cubicBezTo>
                    <a:pt x="1947" y="939"/>
                    <a:pt x="1950" y="930"/>
                    <a:pt x="1953" y="881"/>
                  </a:cubicBezTo>
                  <a:cubicBezTo>
                    <a:pt x="1953" y="822"/>
                    <a:pt x="1956" y="822"/>
                    <a:pt x="1959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1" y="1060"/>
                    <a:pt x="1971" y="1060"/>
                  </a:cubicBezTo>
                  <a:cubicBezTo>
                    <a:pt x="1975" y="1041"/>
                    <a:pt x="1975" y="1022"/>
                    <a:pt x="1975" y="1003"/>
                  </a:cubicBezTo>
                  <a:cubicBezTo>
                    <a:pt x="1975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2" y="1001"/>
                    <a:pt x="2073" y="986"/>
                    <a:pt x="2072" y="956"/>
                  </a:cubicBezTo>
                  <a:cubicBezTo>
                    <a:pt x="2072" y="910"/>
                    <a:pt x="2081" y="902"/>
                    <a:pt x="2094" y="902"/>
                  </a:cubicBezTo>
                  <a:cubicBezTo>
                    <a:pt x="2098" y="902"/>
                    <a:pt x="2102" y="902"/>
                    <a:pt x="2106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4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59" y="850"/>
                    <a:pt x="2166" y="793"/>
                    <a:pt x="2169" y="793"/>
                  </a:cubicBezTo>
                  <a:cubicBezTo>
                    <a:pt x="2170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69" y="834"/>
                    <a:pt x="2169" y="872"/>
                    <a:pt x="2175" y="913"/>
                  </a:cubicBezTo>
                  <a:cubicBezTo>
                    <a:pt x="2181" y="875"/>
                    <a:pt x="2184" y="834"/>
                    <a:pt x="2181" y="797"/>
                  </a:cubicBezTo>
                  <a:cubicBezTo>
                    <a:pt x="2181" y="737"/>
                    <a:pt x="2184" y="737"/>
                    <a:pt x="2184" y="737"/>
                  </a:cubicBezTo>
                  <a:cubicBezTo>
                    <a:pt x="2188" y="737"/>
                    <a:pt x="2188" y="737"/>
                    <a:pt x="2188" y="797"/>
                  </a:cubicBezTo>
                  <a:cubicBezTo>
                    <a:pt x="2188" y="856"/>
                    <a:pt x="2188" y="916"/>
                    <a:pt x="2188" y="916"/>
                  </a:cubicBez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4" y="919"/>
                    <a:pt x="2225" y="949"/>
                    <a:pt x="2227" y="949"/>
                  </a:cubicBezTo>
                  <a:cubicBezTo>
                    <a:pt x="2228" y="949"/>
                    <a:pt x="2230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5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0" y="922"/>
                  </a:cubicBezTo>
                  <a:cubicBezTo>
                    <a:pt x="2253" y="878"/>
                    <a:pt x="2266" y="870"/>
                    <a:pt x="2282" y="870"/>
                  </a:cubicBezTo>
                  <a:cubicBezTo>
                    <a:pt x="2287" y="870"/>
                    <a:pt x="2292" y="871"/>
                    <a:pt x="2297" y="872"/>
                  </a:cubicBezTo>
                  <a:cubicBezTo>
                    <a:pt x="2304" y="872"/>
                    <a:pt x="2309" y="873"/>
                    <a:pt x="2315" y="873"/>
                  </a:cubicBezTo>
                  <a:cubicBezTo>
                    <a:pt x="2333" y="873"/>
                    <a:pt x="2344" y="865"/>
                    <a:pt x="2344" y="818"/>
                  </a:cubicBezTo>
                  <a:cubicBezTo>
                    <a:pt x="2347" y="818"/>
                    <a:pt x="2347" y="818"/>
                    <a:pt x="2351" y="878"/>
                  </a:cubicBezTo>
                  <a:cubicBezTo>
                    <a:pt x="2351" y="903"/>
                    <a:pt x="2351" y="917"/>
                    <a:pt x="2352" y="917"/>
                  </a:cubicBezTo>
                  <a:cubicBezTo>
                    <a:pt x="2353" y="917"/>
                    <a:pt x="2355" y="889"/>
                    <a:pt x="2357" y="822"/>
                  </a:cubicBezTo>
                  <a:cubicBezTo>
                    <a:pt x="2359" y="787"/>
                    <a:pt x="2359" y="753"/>
                    <a:pt x="2360" y="753"/>
                  </a:cubicBezTo>
                  <a:cubicBezTo>
                    <a:pt x="2360" y="753"/>
                    <a:pt x="2360" y="771"/>
                    <a:pt x="2360" y="822"/>
                  </a:cubicBezTo>
                  <a:cubicBezTo>
                    <a:pt x="2360" y="881"/>
                    <a:pt x="2366" y="881"/>
                    <a:pt x="2379" y="881"/>
                  </a:cubicBezTo>
                  <a:cubicBezTo>
                    <a:pt x="2381" y="882"/>
                    <a:pt x="2382" y="882"/>
                    <a:pt x="2384" y="882"/>
                  </a:cubicBezTo>
                  <a:cubicBezTo>
                    <a:pt x="2393" y="882"/>
                    <a:pt x="2401" y="874"/>
                    <a:pt x="2401" y="828"/>
                  </a:cubicBezTo>
                  <a:cubicBezTo>
                    <a:pt x="2404" y="798"/>
                    <a:pt x="2405" y="783"/>
                    <a:pt x="2406" y="783"/>
                  </a:cubicBezTo>
                  <a:lnTo>
                    <a:pt x="2406" y="783"/>
                  </a:lnTo>
                  <a:cubicBezTo>
                    <a:pt x="2406" y="783"/>
                    <a:pt x="2405" y="798"/>
                    <a:pt x="2404" y="828"/>
                  </a:cubicBezTo>
                  <a:cubicBezTo>
                    <a:pt x="2402" y="901"/>
                    <a:pt x="2407" y="952"/>
                    <a:pt x="2414" y="952"/>
                  </a:cubicBezTo>
                  <a:cubicBezTo>
                    <a:pt x="2418" y="952"/>
                    <a:pt x="2422" y="934"/>
                    <a:pt x="2426" y="891"/>
                  </a:cubicBezTo>
                  <a:cubicBezTo>
                    <a:pt x="2429" y="891"/>
                    <a:pt x="2432" y="891"/>
                    <a:pt x="2432" y="950"/>
                  </a:cubicBezTo>
                  <a:cubicBezTo>
                    <a:pt x="2435" y="950"/>
                    <a:pt x="2438" y="950"/>
                    <a:pt x="2448" y="894"/>
                  </a:cubicBezTo>
                  <a:lnTo>
                    <a:pt x="2470" y="894"/>
                  </a:lnTo>
                  <a:cubicBezTo>
                    <a:pt x="2470" y="894"/>
                    <a:pt x="2470" y="894"/>
                    <a:pt x="2470" y="894"/>
                  </a:cubicBezTo>
                  <a:cubicBezTo>
                    <a:pt x="2476" y="894"/>
                    <a:pt x="2482" y="837"/>
                    <a:pt x="2482" y="837"/>
                  </a:cubicBezTo>
                  <a:lnTo>
                    <a:pt x="2485" y="837"/>
                  </a:lnTo>
                  <a:cubicBezTo>
                    <a:pt x="2485" y="897"/>
                    <a:pt x="2501" y="900"/>
                    <a:pt x="2523" y="903"/>
                  </a:cubicBezTo>
                  <a:cubicBezTo>
                    <a:pt x="2545" y="906"/>
                    <a:pt x="2564" y="909"/>
                    <a:pt x="2567" y="969"/>
                  </a:cubicBezTo>
                  <a:cubicBezTo>
                    <a:pt x="2567" y="969"/>
                    <a:pt x="2570" y="969"/>
                    <a:pt x="2573" y="909"/>
                  </a:cubicBezTo>
                  <a:cubicBezTo>
                    <a:pt x="2575" y="842"/>
                    <a:pt x="2577" y="814"/>
                    <a:pt x="2579" y="814"/>
                  </a:cubicBezTo>
                  <a:cubicBezTo>
                    <a:pt x="2580" y="814"/>
                    <a:pt x="2581" y="828"/>
                    <a:pt x="2582" y="853"/>
                  </a:cubicBezTo>
                  <a:cubicBezTo>
                    <a:pt x="2584" y="913"/>
                    <a:pt x="2588" y="943"/>
                    <a:pt x="2592" y="943"/>
                  </a:cubicBezTo>
                  <a:cubicBezTo>
                    <a:pt x="2596" y="943"/>
                    <a:pt x="2600" y="914"/>
                    <a:pt x="2601" y="856"/>
                  </a:cubicBezTo>
                  <a:lnTo>
                    <a:pt x="2601" y="913"/>
                  </a:lnTo>
                  <a:cubicBezTo>
                    <a:pt x="2602" y="959"/>
                    <a:pt x="2605" y="978"/>
                    <a:pt x="2607" y="978"/>
                  </a:cubicBezTo>
                  <a:cubicBezTo>
                    <a:pt x="2611" y="978"/>
                    <a:pt x="2615" y="929"/>
                    <a:pt x="2617" y="856"/>
                  </a:cubicBezTo>
                  <a:cubicBezTo>
                    <a:pt x="2619" y="899"/>
                    <a:pt x="2621" y="941"/>
                    <a:pt x="2624" y="941"/>
                  </a:cubicBezTo>
                  <a:cubicBezTo>
                    <a:pt x="2625" y="941"/>
                    <a:pt x="2625" y="935"/>
                    <a:pt x="2626" y="919"/>
                  </a:cubicBezTo>
                  <a:cubicBezTo>
                    <a:pt x="2629" y="919"/>
                    <a:pt x="2629" y="919"/>
                    <a:pt x="2629" y="1035"/>
                  </a:cubicBezTo>
                  <a:cubicBezTo>
                    <a:pt x="2629" y="1075"/>
                    <a:pt x="2629" y="1116"/>
                    <a:pt x="2633" y="1154"/>
                  </a:cubicBezTo>
                  <a:cubicBezTo>
                    <a:pt x="2636" y="1116"/>
                    <a:pt x="2639" y="1075"/>
                    <a:pt x="2636" y="1038"/>
                  </a:cubicBezTo>
                  <a:lnTo>
                    <a:pt x="2642" y="1038"/>
                  </a:lnTo>
                  <a:cubicBezTo>
                    <a:pt x="2642" y="1038"/>
                    <a:pt x="2645" y="1038"/>
                    <a:pt x="2645" y="978"/>
                  </a:cubicBezTo>
                  <a:cubicBezTo>
                    <a:pt x="2645" y="930"/>
                    <a:pt x="2647" y="921"/>
                    <a:pt x="2650" y="921"/>
                  </a:cubicBezTo>
                  <a:cubicBezTo>
                    <a:pt x="2650" y="921"/>
                    <a:pt x="2651" y="921"/>
                    <a:pt x="2651" y="922"/>
                  </a:cubicBezTo>
                  <a:cubicBezTo>
                    <a:pt x="2651" y="938"/>
                    <a:pt x="2652" y="945"/>
                    <a:pt x="2652" y="945"/>
                  </a:cubicBezTo>
                  <a:cubicBezTo>
                    <a:pt x="2653" y="945"/>
                    <a:pt x="2654" y="905"/>
                    <a:pt x="2651" y="862"/>
                  </a:cubicBezTo>
                  <a:cubicBezTo>
                    <a:pt x="2651" y="822"/>
                    <a:pt x="2651" y="784"/>
                    <a:pt x="2655" y="743"/>
                  </a:cubicBezTo>
                  <a:lnTo>
                    <a:pt x="2655" y="627"/>
                  </a:lnTo>
                  <a:cubicBezTo>
                    <a:pt x="2658" y="546"/>
                    <a:pt x="2655" y="468"/>
                    <a:pt x="2648" y="389"/>
                  </a:cubicBezTo>
                  <a:cubicBezTo>
                    <a:pt x="2641" y="353"/>
                    <a:pt x="2635" y="318"/>
                    <a:pt x="2631" y="318"/>
                  </a:cubicBezTo>
                  <a:cubicBezTo>
                    <a:pt x="2628" y="318"/>
                    <a:pt x="2626" y="336"/>
                    <a:pt x="2626" y="386"/>
                  </a:cubicBezTo>
                  <a:cubicBezTo>
                    <a:pt x="2626" y="405"/>
                    <a:pt x="2623" y="424"/>
                    <a:pt x="2620" y="442"/>
                  </a:cubicBezTo>
                  <a:cubicBezTo>
                    <a:pt x="2617" y="424"/>
                    <a:pt x="2614" y="405"/>
                    <a:pt x="2614" y="383"/>
                  </a:cubicBezTo>
                  <a:cubicBezTo>
                    <a:pt x="2614" y="323"/>
                    <a:pt x="2601" y="323"/>
                    <a:pt x="2586" y="320"/>
                  </a:cubicBezTo>
                  <a:cubicBezTo>
                    <a:pt x="2567" y="317"/>
                    <a:pt x="2557" y="317"/>
                    <a:pt x="2554" y="258"/>
                  </a:cubicBezTo>
                  <a:cubicBezTo>
                    <a:pt x="2551" y="198"/>
                    <a:pt x="2548" y="198"/>
                    <a:pt x="2548" y="198"/>
                  </a:cubicBezTo>
                  <a:cubicBezTo>
                    <a:pt x="2548" y="244"/>
                    <a:pt x="2537" y="253"/>
                    <a:pt x="2521" y="253"/>
                  </a:cubicBezTo>
                  <a:cubicBezTo>
                    <a:pt x="2517" y="253"/>
                    <a:pt x="2512" y="252"/>
                    <a:pt x="2507" y="251"/>
                  </a:cubicBezTo>
                  <a:cubicBezTo>
                    <a:pt x="2502" y="251"/>
                    <a:pt x="2497" y="250"/>
                    <a:pt x="2493" y="250"/>
                  </a:cubicBezTo>
                  <a:cubicBezTo>
                    <a:pt x="2477" y="250"/>
                    <a:pt x="2463" y="258"/>
                    <a:pt x="2463" y="305"/>
                  </a:cubicBezTo>
                  <a:lnTo>
                    <a:pt x="2457" y="301"/>
                  </a:lnTo>
                  <a:cubicBezTo>
                    <a:pt x="2457" y="245"/>
                    <a:pt x="2451" y="242"/>
                    <a:pt x="2445" y="242"/>
                  </a:cubicBezTo>
                  <a:cubicBezTo>
                    <a:pt x="2439" y="296"/>
                    <a:pt x="2433" y="298"/>
                    <a:pt x="2432" y="298"/>
                  </a:cubicBezTo>
                  <a:cubicBezTo>
                    <a:pt x="2432" y="298"/>
                    <a:pt x="2432" y="298"/>
                    <a:pt x="2432" y="298"/>
                  </a:cubicBezTo>
                  <a:cubicBezTo>
                    <a:pt x="2432" y="239"/>
                    <a:pt x="2429" y="239"/>
                    <a:pt x="2423" y="239"/>
                  </a:cubicBezTo>
                  <a:cubicBezTo>
                    <a:pt x="2416" y="239"/>
                    <a:pt x="2413" y="239"/>
                    <a:pt x="2413" y="295"/>
                  </a:cubicBezTo>
                  <a:cubicBezTo>
                    <a:pt x="2410" y="295"/>
                    <a:pt x="2388" y="292"/>
                    <a:pt x="2379" y="232"/>
                  </a:cubicBezTo>
                  <a:cubicBezTo>
                    <a:pt x="2378" y="215"/>
                    <a:pt x="2377" y="208"/>
                    <a:pt x="2376" y="208"/>
                  </a:cubicBezTo>
                  <a:cubicBezTo>
                    <a:pt x="2374" y="208"/>
                    <a:pt x="2372" y="249"/>
                    <a:pt x="2369" y="289"/>
                  </a:cubicBezTo>
                  <a:cubicBezTo>
                    <a:pt x="2373" y="330"/>
                    <a:pt x="2369" y="367"/>
                    <a:pt x="2363" y="408"/>
                  </a:cubicBezTo>
                  <a:lnTo>
                    <a:pt x="2363" y="289"/>
                  </a:lnTo>
                  <a:cubicBezTo>
                    <a:pt x="2366" y="229"/>
                    <a:pt x="2366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7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7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0" y="292"/>
                    <a:pt x="2250" y="333"/>
                  </a:cubicBezTo>
                  <a:cubicBezTo>
                    <a:pt x="2250" y="391"/>
                    <a:pt x="2250" y="420"/>
                    <a:pt x="2248" y="420"/>
                  </a:cubicBezTo>
                  <a:cubicBezTo>
                    <a:pt x="2247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6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7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09" y="195"/>
                  </a:lnTo>
                  <a:cubicBezTo>
                    <a:pt x="2106" y="249"/>
                    <a:pt x="2101" y="251"/>
                    <a:pt x="2098" y="251"/>
                  </a:cubicBezTo>
                  <a:cubicBezTo>
                    <a:pt x="2097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4" y="251"/>
                  </a:cubicBezTo>
                  <a:cubicBezTo>
                    <a:pt x="2087" y="251"/>
                    <a:pt x="2084" y="254"/>
                    <a:pt x="2087" y="308"/>
                  </a:cubicBezTo>
                  <a:cubicBezTo>
                    <a:pt x="2087" y="348"/>
                    <a:pt x="2087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5" y="308"/>
                    <a:pt x="2062" y="305"/>
                  </a:cubicBezTo>
                  <a:cubicBezTo>
                    <a:pt x="2047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2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6" y="271"/>
                    <a:pt x="2022" y="255"/>
                    <a:pt x="2018" y="255"/>
                  </a:cubicBezTo>
                  <a:cubicBezTo>
                    <a:pt x="2013" y="255"/>
                    <a:pt x="2009" y="269"/>
                    <a:pt x="2006" y="298"/>
                  </a:cubicBezTo>
                  <a:lnTo>
                    <a:pt x="2000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9" y="207"/>
                    <a:pt x="1985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5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3" y="289"/>
                    <a:pt x="1949" y="289"/>
                    <a:pt x="1946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28" y="367"/>
                    <a:pt x="1931" y="326"/>
                    <a:pt x="1934" y="289"/>
                  </a:cubicBezTo>
                  <a:cubicBezTo>
                    <a:pt x="1936" y="264"/>
                    <a:pt x="1936" y="250"/>
                    <a:pt x="1935" y="250"/>
                  </a:cubicBezTo>
                  <a:lnTo>
                    <a:pt x="1935" y="250"/>
                  </a:lnTo>
                  <a:cubicBezTo>
                    <a:pt x="1932" y="250"/>
                    <a:pt x="1927" y="278"/>
                    <a:pt x="1921" y="345"/>
                  </a:cubicBezTo>
                  <a:cubicBezTo>
                    <a:pt x="1917" y="403"/>
                    <a:pt x="1914" y="432"/>
                    <a:pt x="1914" y="432"/>
                  </a:cubicBezTo>
                  <a:cubicBezTo>
                    <a:pt x="1913" y="432"/>
                    <a:pt x="1915" y="403"/>
                    <a:pt x="1918" y="345"/>
                  </a:cubicBezTo>
                  <a:cubicBezTo>
                    <a:pt x="1920" y="303"/>
                    <a:pt x="1923" y="261"/>
                    <a:pt x="1921" y="261"/>
                  </a:cubicBezTo>
                  <a:lnTo>
                    <a:pt x="1921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2" y="286"/>
                    <a:pt x="1912" y="342"/>
                  </a:cubicBezTo>
                  <a:lnTo>
                    <a:pt x="1902" y="342"/>
                  </a:lnTo>
                  <a:cubicBezTo>
                    <a:pt x="1896" y="283"/>
                    <a:pt x="1893" y="283"/>
                    <a:pt x="1890" y="283"/>
                  </a:cubicBezTo>
                  <a:cubicBezTo>
                    <a:pt x="1888" y="310"/>
                    <a:pt x="1888" y="325"/>
                    <a:pt x="1887" y="325"/>
                  </a:cubicBezTo>
                  <a:cubicBezTo>
                    <a:pt x="1886" y="325"/>
                    <a:pt x="1885" y="310"/>
                    <a:pt x="1884" y="279"/>
                  </a:cubicBezTo>
                  <a:cubicBezTo>
                    <a:pt x="1884" y="255"/>
                    <a:pt x="1883" y="240"/>
                    <a:pt x="1882" y="240"/>
                  </a:cubicBezTo>
                  <a:cubicBezTo>
                    <a:pt x="1882" y="240"/>
                    <a:pt x="1880" y="269"/>
                    <a:pt x="1880" y="339"/>
                  </a:cubicBezTo>
                  <a:cubicBezTo>
                    <a:pt x="1879" y="369"/>
                    <a:pt x="1877" y="384"/>
                    <a:pt x="1876" y="384"/>
                  </a:cubicBezTo>
                  <a:cubicBezTo>
                    <a:pt x="1874" y="384"/>
                    <a:pt x="1873" y="369"/>
                    <a:pt x="1871" y="339"/>
                  </a:cubicBezTo>
                  <a:cubicBezTo>
                    <a:pt x="1871" y="269"/>
                    <a:pt x="1870" y="240"/>
                    <a:pt x="1869" y="240"/>
                  </a:cubicBezTo>
                  <a:cubicBezTo>
                    <a:pt x="1869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3" y="273"/>
                    <a:pt x="1805" y="270"/>
                  </a:cubicBezTo>
                  <a:cubicBezTo>
                    <a:pt x="1799" y="308"/>
                    <a:pt x="1796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8" y="455"/>
                    <a:pt x="1798" y="420"/>
                    <a:pt x="1796" y="386"/>
                  </a:cubicBezTo>
                  <a:cubicBezTo>
                    <a:pt x="1794" y="297"/>
                    <a:pt x="1792" y="252"/>
                    <a:pt x="1790" y="252"/>
                  </a:cubicBezTo>
                  <a:cubicBezTo>
                    <a:pt x="1789" y="252"/>
                    <a:pt x="1788" y="297"/>
                    <a:pt x="1790" y="386"/>
                  </a:cubicBezTo>
                  <a:cubicBezTo>
                    <a:pt x="1791" y="446"/>
                    <a:pt x="1792" y="475"/>
                    <a:pt x="1792" y="475"/>
                  </a:cubicBezTo>
                  <a:cubicBezTo>
                    <a:pt x="1791" y="475"/>
                    <a:pt x="1790" y="446"/>
                    <a:pt x="1786" y="386"/>
                  </a:cubicBezTo>
                  <a:cubicBezTo>
                    <a:pt x="1785" y="356"/>
                    <a:pt x="1784" y="341"/>
                    <a:pt x="1783" y="341"/>
                  </a:cubicBezTo>
                  <a:cubicBezTo>
                    <a:pt x="1783" y="341"/>
                    <a:pt x="1782" y="355"/>
                    <a:pt x="1780" y="383"/>
                  </a:cubicBezTo>
                  <a:cubicBezTo>
                    <a:pt x="1780" y="413"/>
                    <a:pt x="1779" y="428"/>
                    <a:pt x="1779" y="428"/>
                  </a:cubicBezTo>
                  <a:cubicBezTo>
                    <a:pt x="1778" y="428"/>
                    <a:pt x="1777" y="413"/>
                    <a:pt x="1777" y="383"/>
                  </a:cubicBezTo>
                  <a:cubicBezTo>
                    <a:pt x="1775" y="341"/>
                    <a:pt x="1773" y="299"/>
                    <a:pt x="1772" y="299"/>
                  </a:cubicBezTo>
                  <a:cubicBezTo>
                    <a:pt x="1771" y="299"/>
                    <a:pt x="1771" y="306"/>
                    <a:pt x="1771" y="323"/>
                  </a:cubicBezTo>
                  <a:cubicBezTo>
                    <a:pt x="1771" y="323"/>
                    <a:pt x="1768" y="323"/>
                    <a:pt x="1765" y="264"/>
                  </a:cubicBezTo>
                  <a:cubicBezTo>
                    <a:pt x="1764" y="246"/>
                    <a:pt x="1763" y="239"/>
                    <a:pt x="1762" y="239"/>
                  </a:cubicBezTo>
                  <a:cubicBezTo>
                    <a:pt x="1760" y="239"/>
                    <a:pt x="1757" y="280"/>
                    <a:pt x="1755" y="320"/>
                  </a:cubicBezTo>
                  <a:cubicBezTo>
                    <a:pt x="1750" y="380"/>
                    <a:pt x="1747" y="410"/>
                    <a:pt x="1746" y="410"/>
                  </a:cubicBezTo>
                  <a:cubicBezTo>
                    <a:pt x="1744" y="410"/>
                    <a:pt x="1744" y="380"/>
                    <a:pt x="1746" y="320"/>
                  </a:cubicBezTo>
                  <a:cubicBezTo>
                    <a:pt x="1747" y="275"/>
                    <a:pt x="1745" y="255"/>
                    <a:pt x="1743" y="255"/>
                  </a:cubicBezTo>
                  <a:cubicBezTo>
                    <a:pt x="1739" y="255"/>
                    <a:pt x="1732" y="305"/>
                    <a:pt x="1730" y="377"/>
                  </a:cubicBezTo>
                  <a:cubicBezTo>
                    <a:pt x="1728" y="446"/>
                    <a:pt x="1727" y="475"/>
                    <a:pt x="1727" y="475"/>
                  </a:cubicBezTo>
                  <a:cubicBezTo>
                    <a:pt x="1727" y="475"/>
                    <a:pt x="1727" y="461"/>
                    <a:pt x="1727" y="436"/>
                  </a:cubicBezTo>
                  <a:cubicBezTo>
                    <a:pt x="1727" y="377"/>
                    <a:pt x="1724" y="377"/>
                    <a:pt x="1724" y="377"/>
                  </a:cubicBezTo>
                  <a:cubicBezTo>
                    <a:pt x="1721" y="377"/>
                    <a:pt x="1718" y="377"/>
                    <a:pt x="1718" y="317"/>
                  </a:cubicBezTo>
                  <a:cubicBezTo>
                    <a:pt x="1718" y="317"/>
                    <a:pt x="1714" y="317"/>
                    <a:pt x="1708" y="373"/>
                  </a:cubicBezTo>
                  <a:cubicBezTo>
                    <a:pt x="1706" y="418"/>
                    <a:pt x="1703" y="437"/>
                    <a:pt x="1700" y="437"/>
                  </a:cubicBezTo>
                  <a:cubicBezTo>
                    <a:pt x="1696" y="437"/>
                    <a:pt x="1691" y="385"/>
                    <a:pt x="1689" y="311"/>
                  </a:cubicBezTo>
                  <a:lnTo>
                    <a:pt x="1683" y="370"/>
                  </a:lnTo>
                  <a:cubicBezTo>
                    <a:pt x="1681" y="444"/>
                    <a:pt x="1679" y="493"/>
                    <a:pt x="1678" y="493"/>
                  </a:cubicBezTo>
                  <a:cubicBezTo>
                    <a:pt x="1677" y="493"/>
                    <a:pt x="1677" y="474"/>
                    <a:pt x="1677" y="430"/>
                  </a:cubicBezTo>
                  <a:lnTo>
                    <a:pt x="1677" y="370"/>
                  </a:lnTo>
                  <a:cubicBezTo>
                    <a:pt x="1676" y="414"/>
                    <a:pt x="1673" y="433"/>
                    <a:pt x="1670" y="433"/>
                  </a:cubicBezTo>
                  <a:cubicBezTo>
                    <a:pt x="1666" y="433"/>
                    <a:pt x="1661" y="382"/>
                    <a:pt x="1661" y="308"/>
                  </a:cubicBezTo>
                  <a:cubicBezTo>
                    <a:pt x="1661" y="248"/>
                    <a:pt x="1661" y="248"/>
                    <a:pt x="1658" y="248"/>
                  </a:cubicBezTo>
                  <a:lnTo>
                    <a:pt x="1658" y="308"/>
                  </a:lnTo>
                  <a:cubicBezTo>
                    <a:pt x="1661" y="348"/>
                    <a:pt x="1658" y="386"/>
                    <a:pt x="1655" y="427"/>
                  </a:cubicBezTo>
                  <a:cubicBezTo>
                    <a:pt x="1652" y="424"/>
                    <a:pt x="1649" y="424"/>
                    <a:pt x="1649" y="364"/>
                  </a:cubicBezTo>
                  <a:cubicBezTo>
                    <a:pt x="1646" y="324"/>
                    <a:pt x="1644" y="282"/>
                    <a:pt x="1643" y="282"/>
                  </a:cubicBezTo>
                  <a:cubicBezTo>
                    <a:pt x="1643" y="282"/>
                    <a:pt x="1642" y="288"/>
                    <a:pt x="1642" y="305"/>
                  </a:cubicBezTo>
                  <a:cubicBezTo>
                    <a:pt x="1642" y="305"/>
                    <a:pt x="1639" y="305"/>
                    <a:pt x="1636" y="245"/>
                  </a:cubicBezTo>
                  <a:lnTo>
                    <a:pt x="1624" y="245"/>
                  </a:lnTo>
                  <a:cubicBezTo>
                    <a:pt x="1622" y="273"/>
                    <a:pt x="1620" y="287"/>
                    <a:pt x="1618" y="287"/>
                  </a:cubicBezTo>
                  <a:cubicBezTo>
                    <a:pt x="1616" y="287"/>
                    <a:pt x="1614" y="272"/>
                    <a:pt x="1614" y="242"/>
                  </a:cubicBezTo>
                  <a:cubicBezTo>
                    <a:pt x="1614" y="242"/>
                    <a:pt x="1608" y="242"/>
                    <a:pt x="1605" y="301"/>
                  </a:cubicBezTo>
                  <a:cubicBezTo>
                    <a:pt x="1598" y="298"/>
                    <a:pt x="1595" y="298"/>
                    <a:pt x="1595" y="239"/>
                  </a:cubicBezTo>
                  <a:cubicBezTo>
                    <a:pt x="1595" y="211"/>
                    <a:pt x="1595" y="196"/>
                    <a:pt x="1595" y="196"/>
                  </a:cubicBezTo>
                  <a:cubicBezTo>
                    <a:pt x="1595" y="196"/>
                    <a:pt x="1594" y="211"/>
                    <a:pt x="1592" y="239"/>
                  </a:cubicBezTo>
                  <a:cubicBezTo>
                    <a:pt x="1592" y="298"/>
                    <a:pt x="1589" y="298"/>
                    <a:pt x="1586" y="298"/>
                  </a:cubicBezTo>
                  <a:lnTo>
                    <a:pt x="1580" y="298"/>
                  </a:lnTo>
                  <a:cubicBezTo>
                    <a:pt x="1580" y="355"/>
                    <a:pt x="1580" y="355"/>
                    <a:pt x="1577" y="355"/>
                  </a:cubicBezTo>
                  <a:cubicBezTo>
                    <a:pt x="1573" y="355"/>
                    <a:pt x="1564" y="295"/>
                    <a:pt x="1561" y="295"/>
                  </a:cubicBezTo>
                  <a:cubicBezTo>
                    <a:pt x="1559" y="295"/>
                    <a:pt x="1558" y="294"/>
                    <a:pt x="1557" y="294"/>
                  </a:cubicBezTo>
                  <a:cubicBezTo>
                    <a:pt x="1552" y="294"/>
                    <a:pt x="1552" y="303"/>
                    <a:pt x="1555" y="352"/>
                  </a:cubicBezTo>
                  <a:cubicBezTo>
                    <a:pt x="1557" y="352"/>
                    <a:pt x="1557" y="378"/>
                    <a:pt x="1556" y="378"/>
                  </a:cubicBezTo>
                  <a:cubicBezTo>
                    <a:pt x="1555" y="378"/>
                    <a:pt x="1554" y="371"/>
                    <a:pt x="1551" y="352"/>
                  </a:cubicBezTo>
                  <a:cubicBezTo>
                    <a:pt x="1548" y="352"/>
                    <a:pt x="1539" y="292"/>
                    <a:pt x="1530" y="289"/>
                  </a:cubicBezTo>
                  <a:cubicBezTo>
                    <a:pt x="1517" y="289"/>
                    <a:pt x="1517" y="289"/>
                    <a:pt x="1517" y="348"/>
                  </a:cubicBezTo>
                  <a:cubicBezTo>
                    <a:pt x="1519" y="406"/>
                    <a:pt x="1519" y="435"/>
                    <a:pt x="1518" y="435"/>
                  </a:cubicBezTo>
                  <a:cubicBezTo>
                    <a:pt x="1517" y="435"/>
                    <a:pt x="1515" y="405"/>
                    <a:pt x="1514" y="345"/>
                  </a:cubicBezTo>
                  <a:cubicBezTo>
                    <a:pt x="1510" y="276"/>
                    <a:pt x="1508" y="247"/>
                    <a:pt x="1506" y="247"/>
                  </a:cubicBezTo>
                  <a:cubicBezTo>
                    <a:pt x="1505" y="247"/>
                    <a:pt x="1504" y="261"/>
                    <a:pt x="1504" y="286"/>
                  </a:cubicBezTo>
                  <a:cubicBezTo>
                    <a:pt x="1501" y="345"/>
                    <a:pt x="1501" y="345"/>
                    <a:pt x="1498" y="345"/>
                  </a:cubicBezTo>
                  <a:cubicBezTo>
                    <a:pt x="1498" y="315"/>
                    <a:pt x="1497" y="300"/>
                    <a:pt x="1496" y="300"/>
                  </a:cubicBezTo>
                  <a:cubicBezTo>
                    <a:pt x="1494" y="300"/>
                    <a:pt x="1492" y="314"/>
                    <a:pt x="1489" y="342"/>
                  </a:cubicBezTo>
                  <a:cubicBezTo>
                    <a:pt x="1486" y="342"/>
                    <a:pt x="1486" y="342"/>
                    <a:pt x="1486" y="283"/>
                  </a:cubicBezTo>
                  <a:lnTo>
                    <a:pt x="1479" y="283"/>
                  </a:lnTo>
                  <a:cubicBezTo>
                    <a:pt x="1477" y="331"/>
                    <a:pt x="1472" y="349"/>
                    <a:pt x="1467" y="349"/>
                  </a:cubicBezTo>
                  <a:cubicBezTo>
                    <a:pt x="1460" y="349"/>
                    <a:pt x="1453" y="314"/>
                    <a:pt x="1451" y="279"/>
                  </a:cubicBezTo>
                  <a:cubicBezTo>
                    <a:pt x="1451" y="279"/>
                    <a:pt x="1448" y="279"/>
                    <a:pt x="1445" y="336"/>
                  </a:cubicBezTo>
                  <a:cubicBezTo>
                    <a:pt x="1443" y="395"/>
                    <a:pt x="1442" y="425"/>
                    <a:pt x="1441" y="425"/>
                  </a:cubicBezTo>
                  <a:cubicBezTo>
                    <a:pt x="1439" y="425"/>
                    <a:pt x="1439" y="395"/>
                    <a:pt x="1439" y="336"/>
                  </a:cubicBezTo>
                  <a:cubicBezTo>
                    <a:pt x="1439" y="276"/>
                    <a:pt x="1439" y="247"/>
                    <a:pt x="1438" y="247"/>
                  </a:cubicBezTo>
                  <a:cubicBezTo>
                    <a:pt x="1438" y="247"/>
                    <a:pt x="1437" y="276"/>
                    <a:pt x="1435" y="336"/>
                  </a:cubicBezTo>
                  <a:cubicBezTo>
                    <a:pt x="1434" y="360"/>
                    <a:pt x="1431" y="374"/>
                    <a:pt x="1428" y="374"/>
                  </a:cubicBezTo>
                  <a:cubicBezTo>
                    <a:pt x="1423" y="374"/>
                    <a:pt x="1418" y="344"/>
                    <a:pt x="1420" y="273"/>
                  </a:cubicBezTo>
                  <a:lnTo>
                    <a:pt x="1420" y="157"/>
                  </a:lnTo>
                  <a:cubicBezTo>
                    <a:pt x="1417" y="214"/>
                    <a:pt x="1414" y="214"/>
                    <a:pt x="1414" y="214"/>
                  </a:cubicBezTo>
                  <a:cubicBezTo>
                    <a:pt x="1414" y="273"/>
                    <a:pt x="1410" y="273"/>
                    <a:pt x="1401" y="273"/>
                  </a:cubicBezTo>
                  <a:cubicBezTo>
                    <a:pt x="1401" y="273"/>
                    <a:pt x="1401" y="273"/>
                    <a:pt x="1401" y="273"/>
                  </a:cubicBezTo>
                  <a:cubicBezTo>
                    <a:pt x="1394" y="273"/>
                    <a:pt x="1383" y="327"/>
                    <a:pt x="1376" y="327"/>
                  </a:cubicBezTo>
                  <a:cubicBezTo>
                    <a:pt x="1376" y="327"/>
                    <a:pt x="1376" y="327"/>
                    <a:pt x="1376" y="326"/>
                  </a:cubicBezTo>
                  <a:cubicBezTo>
                    <a:pt x="1370" y="326"/>
                    <a:pt x="1360" y="326"/>
                    <a:pt x="1357" y="267"/>
                  </a:cubicBezTo>
                  <a:cubicBezTo>
                    <a:pt x="1357" y="266"/>
                    <a:pt x="1356" y="266"/>
                    <a:pt x="1355" y="266"/>
                  </a:cubicBezTo>
                  <a:cubicBezTo>
                    <a:pt x="1353" y="266"/>
                    <a:pt x="1350" y="275"/>
                    <a:pt x="1345" y="323"/>
                  </a:cubicBezTo>
                  <a:cubicBezTo>
                    <a:pt x="1343" y="352"/>
                    <a:pt x="1341" y="366"/>
                    <a:pt x="1339" y="366"/>
                  </a:cubicBezTo>
                  <a:cubicBezTo>
                    <a:pt x="1337" y="366"/>
                    <a:pt x="1335" y="351"/>
                    <a:pt x="1335" y="320"/>
                  </a:cubicBezTo>
                  <a:lnTo>
                    <a:pt x="1332" y="320"/>
                  </a:lnTo>
                  <a:cubicBezTo>
                    <a:pt x="1326" y="380"/>
                    <a:pt x="1323" y="380"/>
                    <a:pt x="1323" y="380"/>
                  </a:cubicBezTo>
                  <a:cubicBezTo>
                    <a:pt x="1323" y="338"/>
                    <a:pt x="1321" y="296"/>
                    <a:pt x="1319" y="296"/>
                  </a:cubicBezTo>
                  <a:cubicBezTo>
                    <a:pt x="1318" y="296"/>
                    <a:pt x="1317" y="303"/>
                    <a:pt x="1316" y="320"/>
                  </a:cubicBezTo>
                  <a:cubicBezTo>
                    <a:pt x="1316" y="377"/>
                    <a:pt x="1313" y="377"/>
                    <a:pt x="1307" y="377"/>
                  </a:cubicBezTo>
                  <a:cubicBezTo>
                    <a:pt x="1303" y="343"/>
                    <a:pt x="1270" y="323"/>
                    <a:pt x="1241" y="323"/>
                  </a:cubicBezTo>
                  <a:cubicBezTo>
                    <a:pt x="1219" y="323"/>
                    <a:pt x="1200" y="335"/>
                    <a:pt x="1200" y="361"/>
                  </a:cubicBezTo>
                  <a:lnTo>
                    <a:pt x="1191" y="361"/>
                  </a:lnTo>
                  <a:lnTo>
                    <a:pt x="1182" y="358"/>
                  </a:lnTo>
                  <a:cubicBezTo>
                    <a:pt x="1182" y="308"/>
                    <a:pt x="1179" y="290"/>
                    <a:pt x="1175" y="290"/>
                  </a:cubicBezTo>
                  <a:cubicBezTo>
                    <a:pt x="1169" y="290"/>
                    <a:pt x="1162" y="322"/>
                    <a:pt x="1157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2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20" y="268"/>
                    <a:pt x="1116" y="312"/>
                    <a:pt x="1113" y="408"/>
                  </a:cubicBezTo>
                  <a:cubicBezTo>
                    <a:pt x="1111" y="438"/>
                    <a:pt x="1110" y="453"/>
                    <a:pt x="1110" y="453"/>
                  </a:cubicBezTo>
                  <a:cubicBezTo>
                    <a:pt x="1109" y="453"/>
                    <a:pt x="1108" y="438"/>
                    <a:pt x="1106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9" y="406"/>
                    <a:pt x="1097" y="435"/>
                    <a:pt x="1096" y="435"/>
                  </a:cubicBezTo>
                  <a:cubicBezTo>
                    <a:pt x="1094" y="435"/>
                    <a:pt x="1092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1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3" y="342"/>
                  </a:cubicBezTo>
                  <a:cubicBezTo>
                    <a:pt x="1060" y="342"/>
                    <a:pt x="1058" y="316"/>
                    <a:pt x="1057" y="316"/>
                  </a:cubicBezTo>
                  <a:cubicBezTo>
                    <a:pt x="1057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1" y="272"/>
                    <a:pt x="987" y="272"/>
                  </a:cubicBezTo>
                  <a:cubicBezTo>
                    <a:pt x="967" y="272"/>
                    <a:pt x="963" y="281"/>
                    <a:pt x="965" y="330"/>
                  </a:cubicBezTo>
                  <a:cubicBezTo>
                    <a:pt x="967" y="387"/>
                    <a:pt x="966" y="416"/>
                    <a:pt x="965" y="416"/>
                  </a:cubicBezTo>
                  <a:cubicBezTo>
                    <a:pt x="963" y="416"/>
                    <a:pt x="961" y="386"/>
                    <a:pt x="959" y="326"/>
                  </a:cubicBezTo>
                  <a:cubicBezTo>
                    <a:pt x="956" y="326"/>
                    <a:pt x="950" y="267"/>
                    <a:pt x="943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4" y="272"/>
                    <a:pt x="917" y="300"/>
                    <a:pt x="909" y="300"/>
                  </a:cubicBezTo>
                  <a:cubicBezTo>
                    <a:pt x="903" y="300"/>
                    <a:pt x="897" y="284"/>
                    <a:pt x="893" y="258"/>
                  </a:cubicBezTo>
                  <a:cubicBezTo>
                    <a:pt x="887" y="258"/>
                    <a:pt x="884" y="258"/>
                    <a:pt x="878" y="317"/>
                  </a:cubicBezTo>
                  <a:cubicBezTo>
                    <a:pt x="875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8" y="314"/>
                  </a:cubicBezTo>
                  <a:cubicBezTo>
                    <a:pt x="868" y="279"/>
                    <a:pt x="862" y="245"/>
                    <a:pt x="857" y="245"/>
                  </a:cubicBezTo>
                  <a:cubicBezTo>
                    <a:pt x="853" y="245"/>
                    <a:pt x="849" y="262"/>
                    <a:pt x="849" y="311"/>
                  </a:cubicBezTo>
                  <a:lnTo>
                    <a:pt x="846" y="251"/>
                  </a:lnTo>
                  <a:cubicBezTo>
                    <a:pt x="845" y="234"/>
                    <a:pt x="845" y="227"/>
                    <a:pt x="844" y="227"/>
                  </a:cubicBezTo>
                  <a:cubicBezTo>
                    <a:pt x="842" y="227"/>
                    <a:pt x="840" y="269"/>
                    <a:pt x="840" y="311"/>
                  </a:cubicBezTo>
                  <a:cubicBezTo>
                    <a:pt x="840" y="364"/>
                    <a:pt x="839" y="393"/>
                    <a:pt x="838" y="393"/>
                  </a:cubicBezTo>
                  <a:cubicBezTo>
                    <a:pt x="837" y="393"/>
                    <a:pt x="836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1" y="153"/>
                    <a:pt x="831" y="167"/>
                    <a:pt x="831" y="192"/>
                  </a:cubicBezTo>
                  <a:cubicBezTo>
                    <a:pt x="828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2" y="424"/>
                    <a:pt x="810" y="424"/>
                  </a:cubicBezTo>
                  <a:cubicBezTo>
                    <a:pt x="809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796" y="267"/>
                    <a:pt x="793" y="226"/>
                    <a:pt x="796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57" y="1580"/>
                    <a:pt x="57" y="1539"/>
                    <a:pt x="57" y="1502"/>
                  </a:cubicBezTo>
                  <a:lnTo>
                    <a:pt x="53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0" y="2108"/>
                    <a:pt x="741" y="2108"/>
                  </a:cubicBezTo>
                  <a:cubicBezTo>
                    <a:pt x="742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4" name="Google Shape;12734;p53">
              <a:extLst>
                <a:ext uri="{FF2B5EF4-FFF2-40B4-BE49-F238E27FC236}">
                  <a16:creationId xmlns:a16="http://schemas.microsoft.com/office/drawing/2014/main" id="{9329215E-B6C8-E06A-0843-964811DFD7D8}"/>
                </a:ext>
              </a:extLst>
            </p:cNvPr>
            <p:cNvSpPr/>
            <p:nvPr/>
          </p:nvSpPr>
          <p:spPr>
            <a:xfrm>
              <a:off x="4254288" y="2223444"/>
              <a:ext cx="56318" cy="44669"/>
            </a:xfrm>
            <a:custGeom>
              <a:avLst/>
              <a:gdLst/>
              <a:ahLst/>
              <a:cxnLst/>
              <a:rect l="l" t="t" r="r" b="b"/>
              <a:pathLst>
                <a:path w="2659" h="2109" extrusionOk="0">
                  <a:moveTo>
                    <a:pt x="740" y="1"/>
                  </a:moveTo>
                  <a:cubicBezTo>
                    <a:pt x="737" y="1"/>
                    <a:pt x="737" y="1"/>
                    <a:pt x="737" y="60"/>
                  </a:cubicBezTo>
                  <a:lnTo>
                    <a:pt x="743" y="60"/>
                  </a:lnTo>
                  <a:cubicBezTo>
                    <a:pt x="743" y="4"/>
                    <a:pt x="743" y="4"/>
                    <a:pt x="740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62" y="377"/>
                    <a:pt x="1859" y="414"/>
                    <a:pt x="1856" y="455"/>
                  </a:cubicBezTo>
                  <a:lnTo>
                    <a:pt x="1853" y="395"/>
                  </a:lnTo>
                  <a:lnTo>
                    <a:pt x="1856" y="336"/>
                  </a:lnTo>
                  <a:close/>
                  <a:moveTo>
                    <a:pt x="1173" y="358"/>
                  </a:moveTo>
                  <a:cubicBezTo>
                    <a:pt x="1173" y="399"/>
                    <a:pt x="1173" y="436"/>
                    <a:pt x="1170" y="477"/>
                  </a:cubicBezTo>
                  <a:lnTo>
                    <a:pt x="1166" y="474"/>
                  </a:lnTo>
                  <a:cubicBezTo>
                    <a:pt x="1166" y="417"/>
                    <a:pt x="1170" y="358"/>
                    <a:pt x="1170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3" y="500"/>
                    <a:pt x="743" y="500"/>
                  </a:cubicBezTo>
                  <a:cubicBezTo>
                    <a:pt x="742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1" y="408"/>
                  </a:moveTo>
                  <a:cubicBezTo>
                    <a:pt x="681" y="468"/>
                    <a:pt x="684" y="527"/>
                    <a:pt x="684" y="527"/>
                  </a:cubicBezTo>
                  <a:cubicBezTo>
                    <a:pt x="687" y="505"/>
                    <a:pt x="690" y="486"/>
                    <a:pt x="687" y="468"/>
                  </a:cubicBezTo>
                  <a:cubicBezTo>
                    <a:pt x="690" y="446"/>
                    <a:pt x="687" y="427"/>
                    <a:pt x="684" y="408"/>
                  </a:cubicBezTo>
                  <a:close/>
                  <a:moveTo>
                    <a:pt x="2197" y="442"/>
                  </a:moveTo>
                  <a:cubicBezTo>
                    <a:pt x="2201" y="446"/>
                    <a:pt x="2201" y="446"/>
                    <a:pt x="2201" y="502"/>
                  </a:cubicBezTo>
                  <a:cubicBezTo>
                    <a:pt x="2201" y="543"/>
                    <a:pt x="2201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49" y="580"/>
                  </a:moveTo>
                  <a:cubicBezTo>
                    <a:pt x="653" y="580"/>
                    <a:pt x="653" y="580"/>
                    <a:pt x="653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7" y="398"/>
                  </a:moveTo>
                  <a:cubicBezTo>
                    <a:pt x="2639" y="398"/>
                    <a:pt x="2638" y="482"/>
                    <a:pt x="2633" y="565"/>
                  </a:cubicBezTo>
                  <a:cubicBezTo>
                    <a:pt x="2632" y="624"/>
                    <a:pt x="2631" y="654"/>
                    <a:pt x="2630" y="654"/>
                  </a:cubicBezTo>
                  <a:cubicBezTo>
                    <a:pt x="2630" y="654"/>
                    <a:pt x="2630" y="624"/>
                    <a:pt x="2630" y="565"/>
                  </a:cubicBezTo>
                  <a:cubicBezTo>
                    <a:pt x="2630" y="524"/>
                    <a:pt x="2630" y="486"/>
                    <a:pt x="2633" y="446"/>
                  </a:cubicBezTo>
                  <a:cubicBezTo>
                    <a:pt x="2635" y="412"/>
                    <a:pt x="2636" y="398"/>
                    <a:pt x="2637" y="398"/>
                  </a:cubicBezTo>
                  <a:close/>
                  <a:moveTo>
                    <a:pt x="430" y="549"/>
                  </a:moveTo>
                  <a:lnTo>
                    <a:pt x="430" y="609"/>
                  </a:lnTo>
                  <a:lnTo>
                    <a:pt x="427" y="665"/>
                  </a:lnTo>
                  <a:lnTo>
                    <a:pt x="424" y="605"/>
                  </a:lnTo>
                  <a:cubicBezTo>
                    <a:pt x="424" y="549"/>
                    <a:pt x="427" y="549"/>
                    <a:pt x="430" y="549"/>
                  </a:cubicBezTo>
                  <a:close/>
                  <a:moveTo>
                    <a:pt x="516" y="463"/>
                  </a:moveTo>
                  <a:cubicBezTo>
                    <a:pt x="517" y="463"/>
                    <a:pt x="516" y="492"/>
                    <a:pt x="515" y="562"/>
                  </a:cubicBezTo>
                  <a:lnTo>
                    <a:pt x="508" y="677"/>
                  </a:lnTo>
                  <a:cubicBezTo>
                    <a:pt x="505" y="677"/>
                    <a:pt x="508" y="618"/>
                    <a:pt x="512" y="502"/>
                  </a:cubicBezTo>
                  <a:cubicBezTo>
                    <a:pt x="514" y="477"/>
                    <a:pt x="516" y="463"/>
                    <a:pt x="516" y="463"/>
                  </a:cubicBezTo>
                  <a:close/>
                  <a:moveTo>
                    <a:pt x="624" y="554"/>
                  </a:moveTo>
                  <a:cubicBezTo>
                    <a:pt x="626" y="554"/>
                    <a:pt x="627" y="608"/>
                    <a:pt x="624" y="693"/>
                  </a:cubicBezTo>
                  <a:lnTo>
                    <a:pt x="618" y="693"/>
                  </a:lnTo>
                  <a:cubicBezTo>
                    <a:pt x="618" y="656"/>
                    <a:pt x="618" y="615"/>
                    <a:pt x="621" y="577"/>
                  </a:cubicBezTo>
                  <a:cubicBezTo>
                    <a:pt x="622" y="561"/>
                    <a:pt x="623" y="554"/>
                    <a:pt x="624" y="554"/>
                  </a:cubicBezTo>
                  <a:close/>
                  <a:moveTo>
                    <a:pt x="63" y="615"/>
                  </a:moveTo>
                  <a:cubicBezTo>
                    <a:pt x="67" y="615"/>
                    <a:pt x="67" y="615"/>
                    <a:pt x="67" y="674"/>
                  </a:cubicBezTo>
                  <a:cubicBezTo>
                    <a:pt x="67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208" y="459"/>
                  </a:moveTo>
                  <a:cubicBezTo>
                    <a:pt x="209" y="479"/>
                    <a:pt x="212" y="499"/>
                    <a:pt x="217" y="518"/>
                  </a:cubicBezTo>
                  <a:lnTo>
                    <a:pt x="226" y="521"/>
                  </a:lnTo>
                  <a:lnTo>
                    <a:pt x="217" y="577"/>
                  </a:lnTo>
                  <a:cubicBezTo>
                    <a:pt x="208" y="615"/>
                    <a:pt x="204" y="656"/>
                    <a:pt x="208" y="693"/>
                  </a:cubicBezTo>
                  <a:cubicBezTo>
                    <a:pt x="208" y="715"/>
                    <a:pt x="208" y="734"/>
                    <a:pt x="204" y="753"/>
                  </a:cubicBezTo>
                  <a:lnTo>
                    <a:pt x="204" y="634"/>
                  </a:lnTo>
                  <a:cubicBezTo>
                    <a:pt x="208" y="578"/>
                    <a:pt x="208" y="518"/>
                    <a:pt x="208" y="459"/>
                  </a:cubicBezTo>
                  <a:close/>
                  <a:moveTo>
                    <a:pt x="1966" y="646"/>
                  </a:moveTo>
                  <a:cubicBezTo>
                    <a:pt x="1969" y="668"/>
                    <a:pt x="1969" y="687"/>
                    <a:pt x="1969" y="706"/>
                  </a:cubicBezTo>
                  <a:cubicBezTo>
                    <a:pt x="1969" y="728"/>
                    <a:pt x="1969" y="746"/>
                    <a:pt x="1966" y="765"/>
                  </a:cubicBezTo>
                  <a:cubicBezTo>
                    <a:pt x="1966" y="765"/>
                    <a:pt x="1962" y="706"/>
                    <a:pt x="1962" y="646"/>
                  </a:cubicBezTo>
                  <a:close/>
                  <a:moveTo>
                    <a:pt x="814" y="623"/>
                  </a:moveTo>
                  <a:cubicBezTo>
                    <a:pt x="815" y="623"/>
                    <a:pt x="817" y="652"/>
                    <a:pt x="819" y="721"/>
                  </a:cubicBezTo>
                  <a:cubicBezTo>
                    <a:pt x="819" y="781"/>
                    <a:pt x="819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3" y="623"/>
                    <a:pt x="814" y="623"/>
                  </a:cubicBezTo>
                  <a:close/>
                  <a:moveTo>
                    <a:pt x="841" y="665"/>
                  </a:moveTo>
                  <a:cubicBezTo>
                    <a:pt x="844" y="706"/>
                    <a:pt x="841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2093" y="640"/>
                  </a:moveTo>
                  <a:cubicBezTo>
                    <a:pt x="2094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1" y="784"/>
                  </a:cubicBezTo>
                  <a:cubicBezTo>
                    <a:pt x="2091" y="784"/>
                    <a:pt x="2090" y="809"/>
                    <a:pt x="2089" y="809"/>
                  </a:cubicBezTo>
                  <a:cubicBezTo>
                    <a:pt x="2088" y="809"/>
                    <a:pt x="2088" y="803"/>
                    <a:pt x="2088" y="784"/>
                  </a:cubicBezTo>
                  <a:lnTo>
                    <a:pt x="2088" y="724"/>
                  </a:lnTo>
                  <a:cubicBezTo>
                    <a:pt x="2090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1" y="812"/>
                  </a:cubicBezTo>
                  <a:cubicBezTo>
                    <a:pt x="1875" y="812"/>
                    <a:pt x="1875" y="812"/>
                    <a:pt x="1878" y="753"/>
                  </a:cubicBezTo>
                  <a:cubicBezTo>
                    <a:pt x="1879" y="723"/>
                    <a:pt x="1881" y="709"/>
                    <a:pt x="1882" y="709"/>
                  </a:cubicBezTo>
                  <a:close/>
                  <a:moveTo>
                    <a:pt x="1903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3" y="815"/>
                  </a:lnTo>
                  <a:lnTo>
                    <a:pt x="1900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61" y="746"/>
                    <a:pt x="1561" y="787"/>
                    <a:pt x="1555" y="825"/>
                  </a:cubicBezTo>
                  <a:lnTo>
                    <a:pt x="1552" y="825"/>
                  </a:lnTo>
                  <a:cubicBezTo>
                    <a:pt x="1552" y="765"/>
                    <a:pt x="1555" y="709"/>
                    <a:pt x="1555" y="709"/>
                  </a:cubicBezTo>
                  <a:close/>
                  <a:moveTo>
                    <a:pt x="1213" y="718"/>
                  </a:moveTo>
                  <a:cubicBezTo>
                    <a:pt x="1213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6" y="620"/>
                  </a:moveTo>
                  <a:cubicBezTo>
                    <a:pt x="96" y="620"/>
                    <a:pt x="97" y="621"/>
                    <a:pt x="98" y="621"/>
                  </a:cubicBezTo>
                  <a:cubicBezTo>
                    <a:pt x="101" y="621"/>
                    <a:pt x="104" y="621"/>
                    <a:pt x="104" y="681"/>
                  </a:cubicBezTo>
                  <a:lnTo>
                    <a:pt x="101" y="681"/>
                  </a:lnTo>
                  <a:cubicBezTo>
                    <a:pt x="101" y="663"/>
                    <a:pt x="101" y="656"/>
                    <a:pt x="100" y="656"/>
                  </a:cubicBezTo>
                  <a:lnTo>
                    <a:pt x="100" y="656"/>
                  </a:lnTo>
                  <a:cubicBezTo>
                    <a:pt x="100" y="656"/>
                    <a:pt x="99" y="698"/>
                    <a:pt x="101" y="740"/>
                  </a:cubicBezTo>
                  <a:lnTo>
                    <a:pt x="101" y="856"/>
                  </a:lnTo>
                  <a:cubicBezTo>
                    <a:pt x="95" y="818"/>
                    <a:pt x="92" y="778"/>
                    <a:pt x="95" y="737"/>
                  </a:cubicBezTo>
                  <a:cubicBezTo>
                    <a:pt x="92" y="635"/>
                    <a:pt x="92" y="620"/>
                    <a:pt x="96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5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6" y="771"/>
                    <a:pt x="756" y="771"/>
                    <a:pt x="762" y="771"/>
                  </a:cubicBezTo>
                  <a:close/>
                  <a:moveTo>
                    <a:pt x="540" y="740"/>
                  </a:moveTo>
                  <a:cubicBezTo>
                    <a:pt x="540" y="781"/>
                    <a:pt x="540" y="818"/>
                    <a:pt x="533" y="859"/>
                  </a:cubicBezTo>
                  <a:lnTo>
                    <a:pt x="530" y="859"/>
                  </a:lnTo>
                  <a:cubicBezTo>
                    <a:pt x="530" y="800"/>
                    <a:pt x="533" y="740"/>
                    <a:pt x="533" y="740"/>
                  </a:cubicBezTo>
                  <a:close/>
                  <a:moveTo>
                    <a:pt x="1430" y="750"/>
                  </a:moveTo>
                  <a:cubicBezTo>
                    <a:pt x="1436" y="750"/>
                    <a:pt x="1436" y="750"/>
                    <a:pt x="1436" y="809"/>
                  </a:cubicBezTo>
                  <a:cubicBezTo>
                    <a:pt x="1436" y="863"/>
                    <a:pt x="1431" y="866"/>
                    <a:pt x="1428" y="866"/>
                  </a:cubicBezTo>
                  <a:cubicBezTo>
                    <a:pt x="1427" y="866"/>
                    <a:pt x="1427" y="866"/>
                    <a:pt x="1427" y="866"/>
                  </a:cubicBezTo>
                  <a:cubicBezTo>
                    <a:pt x="1420" y="828"/>
                    <a:pt x="1423" y="787"/>
                    <a:pt x="1430" y="750"/>
                  </a:cubicBezTo>
                  <a:close/>
                  <a:moveTo>
                    <a:pt x="1927" y="852"/>
                  </a:moveTo>
                  <a:cubicBezTo>
                    <a:pt x="1927" y="852"/>
                    <a:pt x="1926" y="858"/>
                    <a:pt x="1925" y="878"/>
                  </a:cubicBezTo>
                  <a:cubicBezTo>
                    <a:pt x="1927" y="878"/>
                    <a:pt x="1928" y="852"/>
                    <a:pt x="1927" y="852"/>
                  </a:cubicBezTo>
                  <a:close/>
                  <a:moveTo>
                    <a:pt x="703" y="765"/>
                  </a:moveTo>
                  <a:cubicBezTo>
                    <a:pt x="706" y="765"/>
                    <a:pt x="709" y="765"/>
                    <a:pt x="709" y="825"/>
                  </a:cubicBezTo>
                  <a:cubicBezTo>
                    <a:pt x="709" y="844"/>
                    <a:pt x="709" y="862"/>
                    <a:pt x="706" y="884"/>
                  </a:cubicBezTo>
                  <a:cubicBezTo>
                    <a:pt x="703" y="862"/>
                    <a:pt x="703" y="844"/>
                    <a:pt x="700" y="822"/>
                  </a:cubicBezTo>
                  <a:cubicBezTo>
                    <a:pt x="700" y="765"/>
                    <a:pt x="703" y="765"/>
                    <a:pt x="703" y="765"/>
                  </a:cubicBezTo>
                  <a:close/>
                  <a:moveTo>
                    <a:pt x="445" y="645"/>
                  </a:moveTo>
                  <a:cubicBezTo>
                    <a:pt x="446" y="645"/>
                    <a:pt x="446" y="674"/>
                    <a:pt x="446" y="728"/>
                  </a:cubicBezTo>
                  <a:cubicBezTo>
                    <a:pt x="446" y="787"/>
                    <a:pt x="443" y="847"/>
                    <a:pt x="439" y="903"/>
                  </a:cubicBezTo>
                  <a:lnTo>
                    <a:pt x="433" y="903"/>
                  </a:lnTo>
                  <a:cubicBezTo>
                    <a:pt x="433" y="903"/>
                    <a:pt x="436" y="844"/>
                    <a:pt x="439" y="787"/>
                  </a:cubicBezTo>
                  <a:cubicBezTo>
                    <a:pt x="443" y="689"/>
                    <a:pt x="444" y="645"/>
                    <a:pt x="445" y="645"/>
                  </a:cubicBezTo>
                  <a:close/>
                  <a:moveTo>
                    <a:pt x="1044" y="812"/>
                  </a:moveTo>
                  <a:cubicBezTo>
                    <a:pt x="1044" y="853"/>
                    <a:pt x="1044" y="891"/>
                    <a:pt x="1041" y="931"/>
                  </a:cubicBezTo>
                  <a:lnTo>
                    <a:pt x="1038" y="872"/>
                  </a:lnTo>
                  <a:lnTo>
                    <a:pt x="1041" y="812"/>
                  </a:lnTo>
                  <a:close/>
                  <a:moveTo>
                    <a:pt x="280" y="822"/>
                  </a:moveTo>
                  <a:cubicBezTo>
                    <a:pt x="283" y="862"/>
                    <a:pt x="280" y="900"/>
                    <a:pt x="276" y="941"/>
                  </a:cubicBezTo>
                  <a:lnTo>
                    <a:pt x="270" y="941"/>
                  </a:lnTo>
                  <a:cubicBezTo>
                    <a:pt x="267" y="900"/>
                    <a:pt x="270" y="862"/>
                    <a:pt x="280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7" y="985"/>
                    <a:pt x="596" y="1011"/>
                    <a:pt x="596" y="1011"/>
                  </a:cubicBezTo>
                  <a:cubicBezTo>
                    <a:pt x="596" y="1011"/>
                    <a:pt x="596" y="1004"/>
                    <a:pt x="596" y="985"/>
                  </a:cubicBezTo>
                  <a:lnTo>
                    <a:pt x="593" y="985"/>
                  </a:lnTo>
                  <a:cubicBezTo>
                    <a:pt x="593" y="966"/>
                    <a:pt x="596" y="947"/>
                    <a:pt x="599" y="928"/>
                  </a:cubicBezTo>
                  <a:close/>
                  <a:moveTo>
                    <a:pt x="1894" y="1021"/>
                  </a:moveTo>
                  <a:lnTo>
                    <a:pt x="1894" y="1021"/>
                  </a:lnTo>
                  <a:cubicBezTo>
                    <a:pt x="1894" y="1030"/>
                    <a:pt x="1894" y="1040"/>
                    <a:pt x="1894" y="1050"/>
                  </a:cubicBezTo>
                  <a:cubicBezTo>
                    <a:pt x="1894" y="1054"/>
                    <a:pt x="1894" y="1057"/>
                    <a:pt x="1894" y="1059"/>
                  </a:cubicBezTo>
                  <a:lnTo>
                    <a:pt x="1894" y="1059"/>
                  </a:lnTo>
                  <a:cubicBezTo>
                    <a:pt x="1894" y="1050"/>
                    <a:pt x="1894" y="1037"/>
                    <a:pt x="1894" y="1021"/>
                  </a:cubicBezTo>
                  <a:close/>
                  <a:moveTo>
                    <a:pt x="294" y="919"/>
                  </a:moveTo>
                  <a:cubicBezTo>
                    <a:pt x="291" y="919"/>
                    <a:pt x="289" y="959"/>
                    <a:pt x="289" y="1000"/>
                  </a:cubicBezTo>
                  <a:cubicBezTo>
                    <a:pt x="289" y="1060"/>
                    <a:pt x="292" y="1060"/>
                    <a:pt x="298" y="1063"/>
                  </a:cubicBezTo>
                  <a:cubicBezTo>
                    <a:pt x="302" y="1041"/>
                    <a:pt x="305" y="1022"/>
                    <a:pt x="305" y="1003"/>
                  </a:cubicBezTo>
                  <a:cubicBezTo>
                    <a:pt x="305" y="944"/>
                    <a:pt x="302" y="944"/>
                    <a:pt x="298" y="944"/>
                  </a:cubicBezTo>
                  <a:cubicBezTo>
                    <a:pt x="297" y="926"/>
                    <a:pt x="295" y="919"/>
                    <a:pt x="294" y="919"/>
                  </a:cubicBezTo>
                  <a:close/>
                  <a:moveTo>
                    <a:pt x="1894" y="1059"/>
                  </a:moveTo>
                  <a:cubicBezTo>
                    <a:pt x="1894" y="1080"/>
                    <a:pt x="1895" y="1090"/>
                    <a:pt x="1895" y="1090"/>
                  </a:cubicBezTo>
                  <a:cubicBezTo>
                    <a:pt x="1895" y="1090"/>
                    <a:pt x="1895" y="1079"/>
                    <a:pt x="1894" y="1059"/>
                  </a:cubicBezTo>
                  <a:close/>
                  <a:moveTo>
                    <a:pt x="793" y="146"/>
                  </a:moveTo>
                  <a:lnTo>
                    <a:pt x="793" y="146"/>
                  </a:lnTo>
                  <a:cubicBezTo>
                    <a:pt x="792" y="146"/>
                    <a:pt x="792" y="175"/>
                    <a:pt x="794" y="245"/>
                  </a:cubicBezTo>
                  <a:cubicBezTo>
                    <a:pt x="794" y="347"/>
                    <a:pt x="794" y="362"/>
                    <a:pt x="790" y="362"/>
                  </a:cubicBezTo>
                  <a:cubicBezTo>
                    <a:pt x="789" y="362"/>
                    <a:pt x="788" y="361"/>
                    <a:pt x="787" y="361"/>
                  </a:cubicBezTo>
                  <a:cubicBezTo>
                    <a:pt x="784" y="361"/>
                    <a:pt x="781" y="361"/>
                    <a:pt x="781" y="301"/>
                  </a:cubicBezTo>
                  <a:cubicBezTo>
                    <a:pt x="781" y="242"/>
                    <a:pt x="781" y="242"/>
                    <a:pt x="775" y="242"/>
                  </a:cubicBezTo>
                  <a:cubicBezTo>
                    <a:pt x="765" y="242"/>
                    <a:pt x="756" y="417"/>
                    <a:pt x="753" y="533"/>
                  </a:cubicBezTo>
                  <a:cubicBezTo>
                    <a:pt x="753" y="593"/>
                    <a:pt x="753" y="623"/>
                    <a:pt x="752" y="623"/>
                  </a:cubicBezTo>
                  <a:cubicBezTo>
                    <a:pt x="752" y="623"/>
                    <a:pt x="751" y="593"/>
                    <a:pt x="750" y="533"/>
                  </a:cubicBezTo>
                  <a:cubicBezTo>
                    <a:pt x="750" y="474"/>
                    <a:pt x="747" y="474"/>
                    <a:pt x="743" y="474"/>
                  </a:cubicBezTo>
                  <a:cubicBezTo>
                    <a:pt x="743" y="425"/>
                    <a:pt x="745" y="416"/>
                    <a:pt x="748" y="416"/>
                  </a:cubicBezTo>
                  <a:cubicBezTo>
                    <a:pt x="749" y="416"/>
                    <a:pt x="749" y="417"/>
                    <a:pt x="750" y="417"/>
                  </a:cubicBezTo>
                  <a:lnTo>
                    <a:pt x="750" y="358"/>
                  </a:lnTo>
                  <a:cubicBezTo>
                    <a:pt x="748" y="298"/>
                    <a:pt x="747" y="268"/>
                    <a:pt x="745" y="268"/>
                  </a:cubicBezTo>
                  <a:cubicBezTo>
                    <a:pt x="743" y="268"/>
                    <a:pt x="742" y="297"/>
                    <a:pt x="740" y="355"/>
                  </a:cubicBezTo>
                  <a:cubicBezTo>
                    <a:pt x="739" y="384"/>
                    <a:pt x="738" y="399"/>
                    <a:pt x="737" y="399"/>
                  </a:cubicBezTo>
                  <a:cubicBezTo>
                    <a:pt x="736" y="399"/>
                    <a:pt x="736" y="384"/>
                    <a:pt x="734" y="355"/>
                  </a:cubicBezTo>
                  <a:cubicBezTo>
                    <a:pt x="732" y="313"/>
                    <a:pt x="730" y="270"/>
                    <a:pt x="728" y="270"/>
                  </a:cubicBezTo>
                  <a:cubicBezTo>
                    <a:pt x="728" y="270"/>
                    <a:pt x="728" y="278"/>
                    <a:pt x="728" y="295"/>
                  </a:cubicBezTo>
                  <a:cubicBezTo>
                    <a:pt x="728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1" y="235"/>
                    <a:pt x="709" y="244"/>
                    <a:pt x="709" y="292"/>
                  </a:cubicBezTo>
                  <a:cubicBezTo>
                    <a:pt x="709" y="352"/>
                    <a:pt x="706" y="352"/>
                    <a:pt x="703" y="352"/>
                  </a:cubicBezTo>
                  <a:cubicBezTo>
                    <a:pt x="702" y="351"/>
                    <a:pt x="701" y="350"/>
                    <a:pt x="701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700" y="449"/>
                    <a:pt x="696" y="486"/>
                    <a:pt x="687" y="524"/>
                  </a:cubicBezTo>
                  <a:cubicBezTo>
                    <a:pt x="684" y="549"/>
                    <a:pt x="683" y="563"/>
                    <a:pt x="682" y="563"/>
                  </a:cubicBezTo>
                  <a:cubicBezTo>
                    <a:pt x="680" y="563"/>
                    <a:pt x="679" y="534"/>
                    <a:pt x="678" y="464"/>
                  </a:cubicBezTo>
                  <a:cubicBezTo>
                    <a:pt x="678" y="405"/>
                    <a:pt x="674" y="405"/>
                    <a:pt x="671" y="405"/>
                  </a:cubicBezTo>
                  <a:cubicBezTo>
                    <a:pt x="671" y="405"/>
                    <a:pt x="668" y="405"/>
                    <a:pt x="665" y="345"/>
                  </a:cubicBezTo>
                  <a:cubicBezTo>
                    <a:pt x="665" y="328"/>
                    <a:pt x="665" y="321"/>
                    <a:pt x="664" y="321"/>
                  </a:cubicBezTo>
                  <a:cubicBezTo>
                    <a:pt x="663" y="321"/>
                    <a:pt x="662" y="363"/>
                    <a:pt x="662" y="405"/>
                  </a:cubicBezTo>
                  <a:lnTo>
                    <a:pt x="662" y="521"/>
                  </a:lnTo>
                  <a:cubicBezTo>
                    <a:pt x="659" y="521"/>
                    <a:pt x="659" y="402"/>
                    <a:pt x="659" y="345"/>
                  </a:cubicBezTo>
                  <a:cubicBezTo>
                    <a:pt x="657" y="285"/>
                    <a:pt x="656" y="256"/>
                    <a:pt x="656" y="256"/>
                  </a:cubicBezTo>
                  <a:cubicBezTo>
                    <a:pt x="656" y="256"/>
                    <a:pt x="656" y="285"/>
                    <a:pt x="656" y="342"/>
                  </a:cubicBezTo>
                  <a:cubicBezTo>
                    <a:pt x="656" y="384"/>
                    <a:pt x="654" y="426"/>
                    <a:pt x="651" y="426"/>
                  </a:cubicBezTo>
                  <a:cubicBezTo>
                    <a:pt x="650" y="426"/>
                    <a:pt x="648" y="419"/>
                    <a:pt x="646" y="402"/>
                  </a:cubicBezTo>
                  <a:cubicBezTo>
                    <a:pt x="640" y="402"/>
                    <a:pt x="634" y="399"/>
                    <a:pt x="634" y="339"/>
                  </a:cubicBezTo>
                  <a:cubicBezTo>
                    <a:pt x="633" y="319"/>
                    <a:pt x="632" y="313"/>
                    <a:pt x="631" y="313"/>
                  </a:cubicBezTo>
                  <a:cubicBezTo>
                    <a:pt x="629" y="313"/>
                    <a:pt x="627" y="339"/>
                    <a:pt x="627" y="339"/>
                  </a:cubicBezTo>
                  <a:cubicBezTo>
                    <a:pt x="626" y="368"/>
                    <a:pt x="624" y="383"/>
                    <a:pt x="622" y="383"/>
                  </a:cubicBezTo>
                  <a:cubicBezTo>
                    <a:pt x="620" y="383"/>
                    <a:pt x="617" y="368"/>
                    <a:pt x="612" y="336"/>
                  </a:cubicBezTo>
                  <a:cubicBezTo>
                    <a:pt x="604" y="276"/>
                    <a:pt x="600" y="247"/>
                    <a:pt x="598" y="247"/>
                  </a:cubicBezTo>
                  <a:cubicBezTo>
                    <a:pt x="596" y="247"/>
                    <a:pt x="596" y="276"/>
                    <a:pt x="596" y="336"/>
                  </a:cubicBezTo>
                  <a:cubicBezTo>
                    <a:pt x="596" y="370"/>
                    <a:pt x="596" y="403"/>
                    <a:pt x="596" y="403"/>
                  </a:cubicBezTo>
                  <a:cubicBezTo>
                    <a:pt x="595" y="403"/>
                    <a:pt x="594" y="385"/>
                    <a:pt x="593" y="336"/>
                  </a:cubicBezTo>
                  <a:cubicBezTo>
                    <a:pt x="592" y="318"/>
                    <a:pt x="591" y="311"/>
                    <a:pt x="590" y="311"/>
                  </a:cubicBezTo>
                  <a:cubicBezTo>
                    <a:pt x="588" y="311"/>
                    <a:pt x="585" y="351"/>
                    <a:pt x="580" y="392"/>
                  </a:cubicBezTo>
                  <a:cubicBezTo>
                    <a:pt x="577" y="452"/>
                    <a:pt x="577" y="568"/>
                    <a:pt x="577" y="627"/>
                  </a:cubicBezTo>
                  <a:cubicBezTo>
                    <a:pt x="577" y="697"/>
                    <a:pt x="577" y="726"/>
                    <a:pt x="576" y="726"/>
                  </a:cubicBezTo>
                  <a:cubicBezTo>
                    <a:pt x="575" y="726"/>
                    <a:pt x="574" y="712"/>
                    <a:pt x="571" y="687"/>
                  </a:cubicBezTo>
                  <a:cubicBezTo>
                    <a:pt x="565" y="646"/>
                    <a:pt x="562" y="605"/>
                    <a:pt x="565" y="568"/>
                  </a:cubicBezTo>
                  <a:cubicBezTo>
                    <a:pt x="565" y="508"/>
                    <a:pt x="568" y="508"/>
                    <a:pt x="568" y="508"/>
                  </a:cubicBezTo>
                  <a:lnTo>
                    <a:pt x="571" y="508"/>
                  </a:lnTo>
                  <a:cubicBezTo>
                    <a:pt x="574" y="468"/>
                    <a:pt x="571" y="430"/>
                    <a:pt x="565" y="389"/>
                  </a:cubicBezTo>
                  <a:cubicBezTo>
                    <a:pt x="563" y="359"/>
                    <a:pt x="562" y="345"/>
                    <a:pt x="560" y="345"/>
                  </a:cubicBezTo>
                  <a:cubicBezTo>
                    <a:pt x="559" y="345"/>
                    <a:pt x="559" y="359"/>
                    <a:pt x="559" y="389"/>
                  </a:cubicBezTo>
                  <a:cubicBezTo>
                    <a:pt x="555" y="330"/>
                    <a:pt x="549" y="330"/>
                    <a:pt x="543" y="326"/>
                  </a:cubicBezTo>
                  <a:cubicBezTo>
                    <a:pt x="537" y="326"/>
                    <a:pt x="527" y="326"/>
                    <a:pt x="524" y="267"/>
                  </a:cubicBezTo>
                  <a:cubicBezTo>
                    <a:pt x="523" y="266"/>
                    <a:pt x="522" y="266"/>
                    <a:pt x="521" y="266"/>
                  </a:cubicBezTo>
                  <a:cubicBezTo>
                    <a:pt x="517" y="266"/>
                    <a:pt x="515" y="275"/>
                    <a:pt x="515" y="323"/>
                  </a:cubicBezTo>
                  <a:cubicBezTo>
                    <a:pt x="515" y="393"/>
                    <a:pt x="514" y="422"/>
                    <a:pt x="513" y="422"/>
                  </a:cubicBezTo>
                  <a:cubicBezTo>
                    <a:pt x="512" y="422"/>
                    <a:pt x="512" y="408"/>
                    <a:pt x="512" y="383"/>
                  </a:cubicBezTo>
                  <a:cubicBezTo>
                    <a:pt x="510" y="308"/>
                    <a:pt x="493" y="254"/>
                    <a:pt x="480" y="254"/>
                  </a:cubicBezTo>
                  <a:cubicBezTo>
                    <a:pt x="472" y="254"/>
                    <a:pt x="466" y="273"/>
                    <a:pt x="464" y="317"/>
                  </a:cubicBezTo>
                  <a:lnTo>
                    <a:pt x="458" y="317"/>
                  </a:lnTo>
                  <a:cubicBezTo>
                    <a:pt x="455" y="285"/>
                    <a:pt x="448" y="269"/>
                    <a:pt x="442" y="269"/>
                  </a:cubicBezTo>
                  <a:cubicBezTo>
                    <a:pt x="437" y="269"/>
                    <a:pt x="432" y="283"/>
                    <a:pt x="430" y="311"/>
                  </a:cubicBezTo>
                  <a:lnTo>
                    <a:pt x="421" y="311"/>
                  </a:lnTo>
                  <a:cubicBezTo>
                    <a:pt x="417" y="281"/>
                    <a:pt x="415" y="266"/>
                    <a:pt x="413" y="266"/>
                  </a:cubicBezTo>
                  <a:cubicBezTo>
                    <a:pt x="411" y="266"/>
                    <a:pt x="410" y="280"/>
                    <a:pt x="408" y="308"/>
                  </a:cubicBezTo>
                  <a:cubicBezTo>
                    <a:pt x="406" y="350"/>
                    <a:pt x="405" y="392"/>
                    <a:pt x="405" y="392"/>
                  </a:cubicBezTo>
                  <a:cubicBezTo>
                    <a:pt x="405" y="392"/>
                    <a:pt x="405" y="385"/>
                    <a:pt x="405" y="367"/>
                  </a:cubicBezTo>
                  <a:cubicBezTo>
                    <a:pt x="405" y="308"/>
                    <a:pt x="399" y="308"/>
                    <a:pt x="386" y="305"/>
                  </a:cubicBezTo>
                  <a:cubicBezTo>
                    <a:pt x="374" y="305"/>
                    <a:pt x="374" y="305"/>
                    <a:pt x="377" y="364"/>
                  </a:cubicBezTo>
                  <a:cubicBezTo>
                    <a:pt x="373" y="380"/>
                    <a:pt x="371" y="387"/>
                    <a:pt x="369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6" y="249"/>
                    <a:pt x="365" y="221"/>
                    <a:pt x="364" y="221"/>
                  </a:cubicBezTo>
                  <a:cubicBezTo>
                    <a:pt x="362" y="221"/>
                    <a:pt x="360" y="264"/>
                    <a:pt x="358" y="361"/>
                  </a:cubicBezTo>
                  <a:cubicBezTo>
                    <a:pt x="356" y="429"/>
                    <a:pt x="353" y="457"/>
                    <a:pt x="351" y="457"/>
                  </a:cubicBezTo>
                  <a:cubicBezTo>
                    <a:pt x="350" y="457"/>
                    <a:pt x="349" y="442"/>
                    <a:pt x="349" y="417"/>
                  </a:cubicBezTo>
                  <a:cubicBezTo>
                    <a:pt x="349" y="361"/>
                    <a:pt x="352" y="361"/>
                    <a:pt x="355" y="361"/>
                  </a:cubicBezTo>
                  <a:lnTo>
                    <a:pt x="355" y="242"/>
                  </a:lnTo>
                  <a:cubicBezTo>
                    <a:pt x="352" y="242"/>
                    <a:pt x="352" y="242"/>
                    <a:pt x="349" y="301"/>
                  </a:cubicBezTo>
                  <a:cubicBezTo>
                    <a:pt x="349" y="301"/>
                    <a:pt x="345" y="301"/>
                    <a:pt x="342" y="358"/>
                  </a:cubicBezTo>
                  <a:cubicBezTo>
                    <a:pt x="339" y="417"/>
                    <a:pt x="339" y="477"/>
                    <a:pt x="342" y="536"/>
                  </a:cubicBezTo>
                  <a:cubicBezTo>
                    <a:pt x="345" y="596"/>
                    <a:pt x="342" y="596"/>
                    <a:pt x="339" y="596"/>
                  </a:cubicBezTo>
                  <a:cubicBezTo>
                    <a:pt x="333" y="536"/>
                    <a:pt x="333" y="477"/>
                    <a:pt x="336" y="417"/>
                  </a:cubicBezTo>
                  <a:cubicBezTo>
                    <a:pt x="339" y="377"/>
                    <a:pt x="339" y="339"/>
                    <a:pt x="339" y="298"/>
                  </a:cubicBezTo>
                  <a:cubicBezTo>
                    <a:pt x="339" y="287"/>
                    <a:pt x="339" y="282"/>
                    <a:pt x="338" y="282"/>
                  </a:cubicBezTo>
                  <a:cubicBezTo>
                    <a:pt x="334" y="282"/>
                    <a:pt x="323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4" y="355"/>
                    <a:pt x="308" y="355"/>
                  </a:cubicBezTo>
                  <a:cubicBezTo>
                    <a:pt x="307" y="355"/>
                    <a:pt x="307" y="355"/>
                    <a:pt x="306" y="355"/>
                  </a:cubicBezTo>
                  <a:cubicBezTo>
                    <a:pt x="301" y="355"/>
                    <a:pt x="298" y="357"/>
                    <a:pt x="298" y="411"/>
                  </a:cubicBezTo>
                  <a:cubicBezTo>
                    <a:pt x="298" y="452"/>
                    <a:pt x="298" y="489"/>
                    <a:pt x="295" y="530"/>
                  </a:cubicBezTo>
                  <a:cubicBezTo>
                    <a:pt x="298" y="568"/>
                    <a:pt x="298" y="609"/>
                    <a:pt x="298" y="649"/>
                  </a:cubicBezTo>
                  <a:cubicBezTo>
                    <a:pt x="298" y="649"/>
                    <a:pt x="292" y="590"/>
                    <a:pt x="289" y="530"/>
                  </a:cubicBezTo>
                  <a:cubicBezTo>
                    <a:pt x="283" y="411"/>
                    <a:pt x="276" y="348"/>
                    <a:pt x="264" y="348"/>
                  </a:cubicBezTo>
                  <a:cubicBezTo>
                    <a:pt x="258" y="348"/>
                    <a:pt x="248" y="345"/>
                    <a:pt x="245" y="286"/>
                  </a:cubicBezTo>
                  <a:cubicBezTo>
                    <a:pt x="239" y="286"/>
                    <a:pt x="236" y="286"/>
                    <a:pt x="236" y="345"/>
                  </a:cubicBezTo>
                  <a:lnTo>
                    <a:pt x="229" y="342"/>
                  </a:lnTo>
                  <a:cubicBezTo>
                    <a:pt x="228" y="312"/>
                    <a:pt x="226" y="298"/>
                    <a:pt x="224" y="298"/>
                  </a:cubicBezTo>
                  <a:cubicBezTo>
                    <a:pt x="222" y="298"/>
                    <a:pt x="220" y="312"/>
                    <a:pt x="220" y="342"/>
                  </a:cubicBezTo>
                  <a:cubicBezTo>
                    <a:pt x="219" y="362"/>
                    <a:pt x="218" y="369"/>
                    <a:pt x="217" y="369"/>
                  </a:cubicBezTo>
                  <a:cubicBezTo>
                    <a:pt x="215" y="369"/>
                    <a:pt x="213" y="341"/>
                    <a:pt x="211" y="339"/>
                  </a:cubicBezTo>
                  <a:cubicBezTo>
                    <a:pt x="208" y="285"/>
                    <a:pt x="206" y="256"/>
                    <a:pt x="206" y="256"/>
                  </a:cubicBezTo>
                  <a:lnTo>
                    <a:pt x="206" y="256"/>
                  </a:lnTo>
                  <a:cubicBezTo>
                    <a:pt x="205" y="256"/>
                    <a:pt x="206" y="300"/>
                    <a:pt x="208" y="399"/>
                  </a:cubicBezTo>
                  <a:cubicBezTo>
                    <a:pt x="207" y="407"/>
                    <a:pt x="206" y="415"/>
                    <a:pt x="206" y="424"/>
                  </a:cubicBezTo>
                  <a:lnTo>
                    <a:pt x="206" y="424"/>
                  </a:lnTo>
                  <a:cubicBezTo>
                    <a:pt x="204" y="369"/>
                    <a:pt x="201" y="334"/>
                    <a:pt x="198" y="334"/>
                  </a:cubicBezTo>
                  <a:cubicBezTo>
                    <a:pt x="196" y="334"/>
                    <a:pt x="195" y="353"/>
                    <a:pt x="195" y="399"/>
                  </a:cubicBezTo>
                  <a:cubicBezTo>
                    <a:pt x="192" y="399"/>
                    <a:pt x="192" y="399"/>
                    <a:pt x="189" y="339"/>
                  </a:cubicBezTo>
                  <a:cubicBezTo>
                    <a:pt x="189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1" y="455"/>
                    <a:pt x="179" y="485"/>
                    <a:pt x="178" y="485"/>
                  </a:cubicBezTo>
                  <a:cubicBezTo>
                    <a:pt x="176" y="485"/>
                    <a:pt x="175" y="455"/>
                    <a:pt x="173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8" y="429"/>
                  </a:cubicBezTo>
                  <a:cubicBezTo>
                    <a:pt x="145" y="429"/>
                    <a:pt x="143" y="414"/>
                    <a:pt x="142" y="389"/>
                  </a:cubicBezTo>
                  <a:cubicBezTo>
                    <a:pt x="140" y="359"/>
                    <a:pt x="139" y="345"/>
                    <a:pt x="137" y="345"/>
                  </a:cubicBezTo>
                  <a:cubicBezTo>
                    <a:pt x="135" y="345"/>
                    <a:pt x="134" y="359"/>
                    <a:pt x="132" y="389"/>
                  </a:cubicBezTo>
                  <a:cubicBezTo>
                    <a:pt x="132" y="347"/>
                    <a:pt x="131" y="305"/>
                    <a:pt x="129" y="305"/>
                  </a:cubicBezTo>
                  <a:cubicBezTo>
                    <a:pt x="128" y="305"/>
                    <a:pt x="127" y="312"/>
                    <a:pt x="126" y="330"/>
                  </a:cubicBezTo>
                  <a:cubicBezTo>
                    <a:pt x="126" y="330"/>
                    <a:pt x="123" y="330"/>
                    <a:pt x="126" y="389"/>
                  </a:cubicBezTo>
                  <a:cubicBezTo>
                    <a:pt x="126" y="389"/>
                    <a:pt x="123" y="446"/>
                    <a:pt x="120" y="505"/>
                  </a:cubicBezTo>
                  <a:cubicBezTo>
                    <a:pt x="123" y="546"/>
                    <a:pt x="123" y="583"/>
                    <a:pt x="123" y="624"/>
                  </a:cubicBezTo>
                  <a:cubicBezTo>
                    <a:pt x="123" y="639"/>
                    <a:pt x="122" y="646"/>
                    <a:pt x="121" y="646"/>
                  </a:cubicBezTo>
                  <a:cubicBezTo>
                    <a:pt x="117" y="646"/>
                    <a:pt x="109" y="577"/>
                    <a:pt x="104" y="442"/>
                  </a:cubicBezTo>
                  <a:lnTo>
                    <a:pt x="98" y="323"/>
                  </a:lnTo>
                  <a:lnTo>
                    <a:pt x="98" y="442"/>
                  </a:lnTo>
                  <a:cubicBezTo>
                    <a:pt x="95" y="442"/>
                    <a:pt x="92" y="442"/>
                    <a:pt x="92" y="383"/>
                  </a:cubicBezTo>
                  <a:cubicBezTo>
                    <a:pt x="92" y="323"/>
                    <a:pt x="92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5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1" y="381"/>
                    <a:pt x="79" y="352"/>
                    <a:pt x="77" y="352"/>
                  </a:cubicBezTo>
                  <a:cubicBezTo>
                    <a:pt x="76" y="352"/>
                    <a:pt x="74" y="381"/>
                    <a:pt x="73" y="439"/>
                  </a:cubicBezTo>
                  <a:cubicBezTo>
                    <a:pt x="73" y="499"/>
                    <a:pt x="73" y="529"/>
                    <a:pt x="72" y="529"/>
                  </a:cubicBezTo>
                  <a:cubicBezTo>
                    <a:pt x="72" y="529"/>
                    <a:pt x="71" y="499"/>
                    <a:pt x="70" y="439"/>
                  </a:cubicBezTo>
                  <a:cubicBezTo>
                    <a:pt x="70" y="399"/>
                    <a:pt x="70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1" y="476"/>
                  </a:cubicBezTo>
                  <a:cubicBezTo>
                    <a:pt x="60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5" y="393"/>
                  </a:cubicBezTo>
                  <a:cubicBezTo>
                    <a:pt x="53" y="393"/>
                    <a:pt x="51" y="407"/>
                    <a:pt x="48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8" y="287"/>
                  </a:cubicBezTo>
                  <a:cubicBezTo>
                    <a:pt x="38" y="287"/>
                    <a:pt x="37" y="317"/>
                    <a:pt x="35" y="377"/>
                  </a:cubicBezTo>
                  <a:cubicBezTo>
                    <a:pt x="34" y="404"/>
                    <a:pt x="33" y="419"/>
                    <a:pt x="32" y="419"/>
                  </a:cubicBezTo>
                  <a:cubicBezTo>
                    <a:pt x="31" y="419"/>
                    <a:pt x="29" y="404"/>
                    <a:pt x="26" y="373"/>
                  </a:cubicBezTo>
                  <a:cubicBezTo>
                    <a:pt x="24" y="344"/>
                    <a:pt x="23" y="329"/>
                    <a:pt x="23" y="329"/>
                  </a:cubicBezTo>
                  <a:cubicBezTo>
                    <a:pt x="22" y="329"/>
                    <a:pt x="21" y="344"/>
                    <a:pt x="19" y="373"/>
                  </a:cubicBezTo>
                  <a:cubicBezTo>
                    <a:pt x="16" y="433"/>
                    <a:pt x="19" y="493"/>
                    <a:pt x="23" y="552"/>
                  </a:cubicBezTo>
                  <a:cubicBezTo>
                    <a:pt x="26" y="552"/>
                    <a:pt x="26" y="552"/>
                    <a:pt x="26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7" y="668"/>
                  </a:cubicBezTo>
                  <a:cubicBezTo>
                    <a:pt x="2" y="714"/>
                    <a:pt x="1" y="800"/>
                    <a:pt x="4" y="800"/>
                  </a:cubicBezTo>
                  <a:cubicBezTo>
                    <a:pt x="5" y="800"/>
                    <a:pt x="6" y="795"/>
                    <a:pt x="7" y="784"/>
                  </a:cubicBezTo>
                  <a:lnTo>
                    <a:pt x="10" y="844"/>
                  </a:lnTo>
                  <a:cubicBezTo>
                    <a:pt x="10" y="933"/>
                    <a:pt x="12" y="978"/>
                    <a:pt x="13" y="978"/>
                  </a:cubicBezTo>
                  <a:cubicBezTo>
                    <a:pt x="15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7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3" y="903"/>
                    <a:pt x="26" y="906"/>
                  </a:cubicBezTo>
                  <a:cubicBezTo>
                    <a:pt x="29" y="906"/>
                    <a:pt x="29" y="906"/>
                    <a:pt x="29" y="966"/>
                  </a:cubicBezTo>
                  <a:cubicBezTo>
                    <a:pt x="26" y="1003"/>
                    <a:pt x="29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7" y="1001"/>
                    <a:pt x="37" y="986"/>
                    <a:pt x="38" y="986"/>
                  </a:cubicBezTo>
                  <a:cubicBezTo>
                    <a:pt x="40" y="986"/>
                    <a:pt x="43" y="1015"/>
                    <a:pt x="45" y="1085"/>
                  </a:cubicBezTo>
                  <a:cubicBezTo>
                    <a:pt x="46" y="1110"/>
                    <a:pt x="47" y="1124"/>
                    <a:pt x="47" y="1124"/>
                  </a:cubicBezTo>
                  <a:cubicBezTo>
                    <a:pt x="48" y="1124"/>
                    <a:pt x="48" y="1095"/>
                    <a:pt x="48" y="1025"/>
                  </a:cubicBezTo>
                  <a:cubicBezTo>
                    <a:pt x="48" y="967"/>
                    <a:pt x="49" y="938"/>
                    <a:pt x="51" y="938"/>
                  </a:cubicBezTo>
                  <a:cubicBezTo>
                    <a:pt x="53" y="938"/>
                    <a:pt x="56" y="968"/>
                    <a:pt x="57" y="1028"/>
                  </a:cubicBezTo>
                  <a:lnTo>
                    <a:pt x="63" y="1028"/>
                  </a:lnTo>
                  <a:cubicBezTo>
                    <a:pt x="67" y="988"/>
                    <a:pt x="67" y="950"/>
                    <a:pt x="67" y="909"/>
                  </a:cubicBezTo>
                  <a:cubicBezTo>
                    <a:pt x="67" y="842"/>
                    <a:pt x="67" y="814"/>
                    <a:pt x="67" y="814"/>
                  </a:cubicBezTo>
                  <a:cubicBezTo>
                    <a:pt x="68" y="814"/>
                    <a:pt x="68" y="828"/>
                    <a:pt x="70" y="853"/>
                  </a:cubicBezTo>
                  <a:cubicBezTo>
                    <a:pt x="73" y="913"/>
                    <a:pt x="73" y="969"/>
                    <a:pt x="73" y="969"/>
                  </a:cubicBezTo>
                  <a:cubicBezTo>
                    <a:pt x="73" y="1028"/>
                    <a:pt x="76" y="1028"/>
                    <a:pt x="79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1" y="1032"/>
                    <a:pt x="91" y="1058"/>
                    <a:pt x="91" y="1058"/>
                  </a:cubicBezTo>
                  <a:cubicBezTo>
                    <a:pt x="92" y="1058"/>
                    <a:pt x="92" y="1051"/>
                    <a:pt x="92" y="1032"/>
                  </a:cubicBezTo>
                  <a:cubicBezTo>
                    <a:pt x="92" y="1032"/>
                    <a:pt x="95" y="1032"/>
                    <a:pt x="101" y="1091"/>
                  </a:cubicBezTo>
                  <a:cubicBezTo>
                    <a:pt x="102" y="1103"/>
                    <a:pt x="103" y="1108"/>
                    <a:pt x="105" y="1108"/>
                  </a:cubicBezTo>
                  <a:cubicBezTo>
                    <a:pt x="110" y="1108"/>
                    <a:pt x="115" y="1012"/>
                    <a:pt x="107" y="916"/>
                  </a:cubicBezTo>
                  <a:lnTo>
                    <a:pt x="110" y="916"/>
                  </a:lnTo>
                  <a:cubicBezTo>
                    <a:pt x="114" y="897"/>
                    <a:pt x="114" y="878"/>
                    <a:pt x="114" y="859"/>
                  </a:cubicBezTo>
                  <a:cubicBezTo>
                    <a:pt x="114" y="800"/>
                    <a:pt x="117" y="800"/>
                    <a:pt x="120" y="800"/>
                  </a:cubicBezTo>
                  <a:lnTo>
                    <a:pt x="120" y="919"/>
                  </a:lnTo>
                  <a:cubicBezTo>
                    <a:pt x="118" y="1021"/>
                    <a:pt x="119" y="1084"/>
                    <a:pt x="121" y="1084"/>
                  </a:cubicBezTo>
                  <a:cubicBezTo>
                    <a:pt x="123" y="1084"/>
                    <a:pt x="125" y="1052"/>
                    <a:pt x="126" y="978"/>
                  </a:cubicBezTo>
                  <a:lnTo>
                    <a:pt x="126" y="1038"/>
                  </a:lnTo>
                  <a:cubicBezTo>
                    <a:pt x="126" y="1068"/>
                    <a:pt x="127" y="1083"/>
                    <a:pt x="128" y="1083"/>
                  </a:cubicBezTo>
                  <a:cubicBezTo>
                    <a:pt x="130" y="1083"/>
                    <a:pt x="132" y="1068"/>
                    <a:pt x="135" y="1038"/>
                  </a:cubicBezTo>
                  <a:cubicBezTo>
                    <a:pt x="139" y="1038"/>
                    <a:pt x="142" y="922"/>
                    <a:pt x="142" y="862"/>
                  </a:cubicBezTo>
                  <a:cubicBezTo>
                    <a:pt x="142" y="803"/>
                    <a:pt x="145" y="803"/>
                    <a:pt x="145" y="803"/>
                  </a:cubicBezTo>
                  <a:cubicBezTo>
                    <a:pt x="148" y="803"/>
                    <a:pt x="148" y="803"/>
                    <a:pt x="148" y="862"/>
                  </a:cubicBezTo>
                  <a:cubicBezTo>
                    <a:pt x="148" y="922"/>
                    <a:pt x="150" y="952"/>
                    <a:pt x="152" y="952"/>
                  </a:cubicBezTo>
                  <a:cubicBezTo>
                    <a:pt x="153" y="952"/>
                    <a:pt x="156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9" y="1007"/>
                    <a:pt x="166" y="1007"/>
                  </a:cubicBezTo>
                  <a:cubicBezTo>
                    <a:pt x="168" y="1007"/>
                    <a:pt x="172" y="1001"/>
                    <a:pt x="176" y="985"/>
                  </a:cubicBezTo>
                  <a:cubicBezTo>
                    <a:pt x="189" y="988"/>
                    <a:pt x="198" y="988"/>
                    <a:pt x="198" y="1047"/>
                  </a:cubicBezTo>
                  <a:cubicBezTo>
                    <a:pt x="198" y="1058"/>
                    <a:pt x="199" y="1063"/>
                    <a:pt x="199" y="1063"/>
                  </a:cubicBezTo>
                  <a:cubicBezTo>
                    <a:pt x="203" y="1063"/>
                    <a:pt x="212" y="969"/>
                    <a:pt x="217" y="872"/>
                  </a:cubicBezTo>
                  <a:cubicBezTo>
                    <a:pt x="217" y="931"/>
                    <a:pt x="220" y="931"/>
                    <a:pt x="226" y="934"/>
                  </a:cubicBezTo>
                  <a:cubicBezTo>
                    <a:pt x="236" y="934"/>
                    <a:pt x="236" y="934"/>
                    <a:pt x="236" y="994"/>
                  </a:cubicBezTo>
                  <a:cubicBezTo>
                    <a:pt x="234" y="1052"/>
                    <a:pt x="233" y="1081"/>
                    <a:pt x="234" y="1081"/>
                  </a:cubicBezTo>
                  <a:cubicBezTo>
                    <a:pt x="234" y="1081"/>
                    <a:pt x="236" y="1052"/>
                    <a:pt x="239" y="994"/>
                  </a:cubicBezTo>
                  <a:cubicBezTo>
                    <a:pt x="240" y="949"/>
                    <a:pt x="242" y="930"/>
                    <a:pt x="244" y="930"/>
                  </a:cubicBezTo>
                  <a:cubicBezTo>
                    <a:pt x="248" y="930"/>
                    <a:pt x="251" y="981"/>
                    <a:pt x="251" y="1054"/>
                  </a:cubicBezTo>
                  <a:cubicBezTo>
                    <a:pt x="251" y="1113"/>
                    <a:pt x="255" y="1113"/>
                    <a:pt x="261" y="1116"/>
                  </a:cubicBezTo>
                  <a:cubicBezTo>
                    <a:pt x="263" y="1068"/>
                    <a:pt x="268" y="1059"/>
                    <a:pt x="273" y="1059"/>
                  </a:cubicBezTo>
                  <a:cubicBezTo>
                    <a:pt x="274" y="1059"/>
                    <a:pt x="275" y="1059"/>
                    <a:pt x="276" y="1060"/>
                  </a:cubicBezTo>
                  <a:cubicBezTo>
                    <a:pt x="286" y="1060"/>
                    <a:pt x="286" y="1060"/>
                    <a:pt x="286" y="941"/>
                  </a:cubicBezTo>
                  <a:cubicBezTo>
                    <a:pt x="286" y="825"/>
                    <a:pt x="289" y="825"/>
                    <a:pt x="295" y="825"/>
                  </a:cubicBezTo>
                  <a:cubicBezTo>
                    <a:pt x="298" y="825"/>
                    <a:pt x="302" y="825"/>
                    <a:pt x="302" y="884"/>
                  </a:cubicBezTo>
                  <a:cubicBezTo>
                    <a:pt x="302" y="906"/>
                    <a:pt x="305" y="925"/>
                    <a:pt x="308" y="944"/>
                  </a:cubicBezTo>
                  <a:cubicBezTo>
                    <a:pt x="311" y="944"/>
                    <a:pt x="314" y="947"/>
                    <a:pt x="314" y="1003"/>
                  </a:cubicBezTo>
                  <a:cubicBezTo>
                    <a:pt x="314" y="1003"/>
                    <a:pt x="317" y="1063"/>
                    <a:pt x="323" y="1066"/>
                  </a:cubicBezTo>
                  <a:cubicBezTo>
                    <a:pt x="330" y="1066"/>
                    <a:pt x="336" y="1066"/>
                    <a:pt x="336" y="1126"/>
                  </a:cubicBezTo>
                  <a:cubicBezTo>
                    <a:pt x="339" y="1126"/>
                    <a:pt x="339" y="1126"/>
                    <a:pt x="339" y="1066"/>
                  </a:cubicBezTo>
                  <a:cubicBezTo>
                    <a:pt x="339" y="1024"/>
                    <a:pt x="341" y="984"/>
                    <a:pt x="346" y="984"/>
                  </a:cubicBezTo>
                  <a:cubicBezTo>
                    <a:pt x="348" y="984"/>
                    <a:pt x="351" y="992"/>
                    <a:pt x="355" y="1010"/>
                  </a:cubicBezTo>
                  <a:cubicBezTo>
                    <a:pt x="355" y="1010"/>
                    <a:pt x="356" y="1010"/>
                    <a:pt x="357" y="1010"/>
                  </a:cubicBezTo>
                  <a:cubicBezTo>
                    <a:pt x="363" y="1010"/>
                    <a:pt x="370" y="1007"/>
                    <a:pt x="370" y="953"/>
                  </a:cubicBezTo>
                  <a:cubicBezTo>
                    <a:pt x="374" y="953"/>
                    <a:pt x="374" y="953"/>
                    <a:pt x="374" y="1013"/>
                  </a:cubicBezTo>
                  <a:cubicBezTo>
                    <a:pt x="374" y="1073"/>
                    <a:pt x="375" y="1103"/>
                    <a:pt x="378" y="1103"/>
                  </a:cubicBezTo>
                  <a:cubicBezTo>
                    <a:pt x="380" y="1103"/>
                    <a:pt x="383" y="1074"/>
                    <a:pt x="386" y="1016"/>
                  </a:cubicBezTo>
                  <a:cubicBezTo>
                    <a:pt x="386" y="986"/>
                    <a:pt x="387" y="971"/>
                    <a:pt x="388" y="971"/>
                  </a:cubicBezTo>
                  <a:cubicBezTo>
                    <a:pt x="389" y="971"/>
                    <a:pt x="391" y="986"/>
                    <a:pt x="392" y="1016"/>
                  </a:cubicBezTo>
                  <a:cubicBezTo>
                    <a:pt x="392" y="1016"/>
                    <a:pt x="396" y="1016"/>
                    <a:pt x="399" y="956"/>
                  </a:cubicBezTo>
                  <a:cubicBezTo>
                    <a:pt x="400" y="929"/>
                    <a:pt x="401" y="914"/>
                    <a:pt x="402" y="914"/>
                  </a:cubicBezTo>
                  <a:cubicBezTo>
                    <a:pt x="403" y="914"/>
                    <a:pt x="405" y="929"/>
                    <a:pt x="408" y="960"/>
                  </a:cubicBezTo>
                  <a:cubicBezTo>
                    <a:pt x="408" y="1019"/>
                    <a:pt x="411" y="1019"/>
                    <a:pt x="414" y="1019"/>
                  </a:cubicBezTo>
                  <a:cubicBezTo>
                    <a:pt x="417" y="991"/>
                    <a:pt x="427" y="977"/>
                    <a:pt x="436" y="977"/>
                  </a:cubicBezTo>
                  <a:cubicBezTo>
                    <a:pt x="446" y="977"/>
                    <a:pt x="457" y="994"/>
                    <a:pt x="458" y="1025"/>
                  </a:cubicBezTo>
                  <a:cubicBezTo>
                    <a:pt x="461" y="966"/>
                    <a:pt x="461" y="966"/>
                    <a:pt x="464" y="966"/>
                  </a:cubicBezTo>
                  <a:cubicBezTo>
                    <a:pt x="466" y="1011"/>
                    <a:pt x="467" y="1031"/>
                    <a:pt x="468" y="1031"/>
                  </a:cubicBezTo>
                  <a:cubicBezTo>
                    <a:pt x="470" y="1031"/>
                    <a:pt x="471" y="981"/>
                    <a:pt x="471" y="909"/>
                  </a:cubicBezTo>
                  <a:lnTo>
                    <a:pt x="468" y="909"/>
                  </a:lnTo>
                  <a:lnTo>
                    <a:pt x="464" y="906"/>
                  </a:lnTo>
                  <a:cubicBezTo>
                    <a:pt x="464" y="855"/>
                    <a:pt x="466" y="826"/>
                    <a:pt x="468" y="826"/>
                  </a:cubicBezTo>
                  <a:cubicBezTo>
                    <a:pt x="471" y="826"/>
                    <a:pt x="474" y="870"/>
                    <a:pt x="474" y="969"/>
                  </a:cubicBezTo>
                  <a:cubicBezTo>
                    <a:pt x="475" y="1028"/>
                    <a:pt x="476" y="1058"/>
                    <a:pt x="477" y="1058"/>
                  </a:cubicBezTo>
                  <a:cubicBezTo>
                    <a:pt x="478" y="1058"/>
                    <a:pt x="479" y="1028"/>
                    <a:pt x="480" y="969"/>
                  </a:cubicBezTo>
                  <a:cubicBezTo>
                    <a:pt x="482" y="910"/>
                    <a:pt x="483" y="881"/>
                    <a:pt x="485" y="881"/>
                  </a:cubicBezTo>
                  <a:cubicBezTo>
                    <a:pt x="486" y="881"/>
                    <a:pt x="488" y="911"/>
                    <a:pt x="490" y="969"/>
                  </a:cubicBezTo>
                  <a:cubicBezTo>
                    <a:pt x="490" y="1029"/>
                    <a:pt x="490" y="1059"/>
                    <a:pt x="490" y="1059"/>
                  </a:cubicBezTo>
                  <a:cubicBezTo>
                    <a:pt x="490" y="1059"/>
                    <a:pt x="491" y="1030"/>
                    <a:pt x="493" y="972"/>
                  </a:cubicBezTo>
                  <a:cubicBezTo>
                    <a:pt x="496" y="839"/>
                    <a:pt x="501" y="762"/>
                    <a:pt x="504" y="762"/>
                  </a:cubicBezTo>
                  <a:cubicBezTo>
                    <a:pt x="507" y="762"/>
                    <a:pt x="508" y="809"/>
                    <a:pt x="508" y="913"/>
                  </a:cubicBezTo>
                  <a:cubicBezTo>
                    <a:pt x="505" y="972"/>
                    <a:pt x="505" y="1032"/>
                    <a:pt x="515" y="1091"/>
                  </a:cubicBezTo>
                  <a:cubicBezTo>
                    <a:pt x="518" y="1054"/>
                    <a:pt x="518" y="1013"/>
                    <a:pt x="518" y="975"/>
                  </a:cubicBezTo>
                  <a:cubicBezTo>
                    <a:pt x="516" y="916"/>
                    <a:pt x="516" y="886"/>
                    <a:pt x="517" y="886"/>
                  </a:cubicBezTo>
                  <a:lnTo>
                    <a:pt x="517" y="886"/>
                  </a:lnTo>
                  <a:cubicBezTo>
                    <a:pt x="519" y="886"/>
                    <a:pt x="521" y="916"/>
                    <a:pt x="524" y="975"/>
                  </a:cubicBezTo>
                  <a:cubicBezTo>
                    <a:pt x="529" y="1074"/>
                    <a:pt x="533" y="1118"/>
                    <a:pt x="538" y="1118"/>
                  </a:cubicBezTo>
                  <a:cubicBezTo>
                    <a:pt x="541" y="1118"/>
                    <a:pt x="545" y="1090"/>
                    <a:pt x="549" y="1038"/>
                  </a:cubicBezTo>
                  <a:cubicBezTo>
                    <a:pt x="555" y="980"/>
                    <a:pt x="561" y="951"/>
                    <a:pt x="564" y="951"/>
                  </a:cubicBezTo>
                  <a:lnTo>
                    <a:pt x="564" y="951"/>
                  </a:lnTo>
                  <a:cubicBezTo>
                    <a:pt x="566" y="951"/>
                    <a:pt x="566" y="980"/>
                    <a:pt x="562" y="1038"/>
                  </a:cubicBezTo>
                  <a:cubicBezTo>
                    <a:pt x="556" y="1108"/>
                    <a:pt x="554" y="1137"/>
                    <a:pt x="555" y="1137"/>
                  </a:cubicBezTo>
                  <a:cubicBezTo>
                    <a:pt x="555" y="1137"/>
                    <a:pt x="558" y="1122"/>
                    <a:pt x="562" y="1097"/>
                  </a:cubicBezTo>
                  <a:lnTo>
                    <a:pt x="577" y="1101"/>
                  </a:lnTo>
                  <a:cubicBezTo>
                    <a:pt x="580" y="1063"/>
                    <a:pt x="584" y="1022"/>
                    <a:pt x="584" y="985"/>
                  </a:cubicBezTo>
                  <a:cubicBezTo>
                    <a:pt x="584" y="1057"/>
                    <a:pt x="586" y="1108"/>
                    <a:pt x="590" y="1108"/>
                  </a:cubicBezTo>
                  <a:cubicBezTo>
                    <a:pt x="593" y="1108"/>
                    <a:pt x="596" y="1089"/>
                    <a:pt x="599" y="1044"/>
                  </a:cubicBezTo>
                  <a:lnTo>
                    <a:pt x="602" y="1044"/>
                  </a:lnTo>
                  <a:cubicBezTo>
                    <a:pt x="603" y="1045"/>
                    <a:pt x="603" y="1045"/>
                    <a:pt x="604" y="1045"/>
                  </a:cubicBezTo>
                  <a:cubicBezTo>
                    <a:pt x="606" y="1045"/>
                    <a:pt x="606" y="1036"/>
                    <a:pt x="609" y="988"/>
                  </a:cubicBezTo>
                  <a:cubicBezTo>
                    <a:pt x="610" y="970"/>
                    <a:pt x="612" y="963"/>
                    <a:pt x="613" y="963"/>
                  </a:cubicBezTo>
                  <a:cubicBezTo>
                    <a:pt x="615" y="963"/>
                    <a:pt x="616" y="1005"/>
                    <a:pt x="618" y="1047"/>
                  </a:cubicBezTo>
                  <a:cubicBezTo>
                    <a:pt x="620" y="1089"/>
                    <a:pt x="622" y="1131"/>
                    <a:pt x="624" y="1131"/>
                  </a:cubicBezTo>
                  <a:cubicBezTo>
                    <a:pt x="624" y="1131"/>
                    <a:pt x="624" y="1124"/>
                    <a:pt x="624" y="1107"/>
                  </a:cubicBezTo>
                  <a:cubicBezTo>
                    <a:pt x="624" y="1047"/>
                    <a:pt x="631" y="991"/>
                    <a:pt x="634" y="931"/>
                  </a:cubicBezTo>
                  <a:cubicBezTo>
                    <a:pt x="635" y="915"/>
                    <a:pt x="636" y="908"/>
                    <a:pt x="636" y="908"/>
                  </a:cubicBezTo>
                  <a:cubicBezTo>
                    <a:pt x="638" y="908"/>
                    <a:pt x="639" y="949"/>
                    <a:pt x="637" y="991"/>
                  </a:cubicBezTo>
                  <a:cubicBezTo>
                    <a:pt x="637" y="1032"/>
                    <a:pt x="640" y="1072"/>
                    <a:pt x="643" y="1110"/>
                  </a:cubicBezTo>
                  <a:cubicBezTo>
                    <a:pt x="643" y="1110"/>
                    <a:pt x="644" y="1110"/>
                    <a:pt x="644" y="1110"/>
                  </a:cubicBezTo>
                  <a:cubicBezTo>
                    <a:pt x="647" y="1110"/>
                    <a:pt x="653" y="1107"/>
                    <a:pt x="653" y="1054"/>
                  </a:cubicBezTo>
                  <a:cubicBezTo>
                    <a:pt x="653" y="1025"/>
                    <a:pt x="657" y="1010"/>
                    <a:pt x="662" y="1010"/>
                  </a:cubicBezTo>
                  <a:cubicBezTo>
                    <a:pt x="667" y="1010"/>
                    <a:pt x="673" y="1026"/>
                    <a:pt x="674" y="1057"/>
                  </a:cubicBezTo>
                  <a:lnTo>
                    <a:pt x="681" y="1057"/>
                  </a:lnTo>
                  <a:cubicBezTo>
                    <a:pt x="684" y="1057"/>
                    <a:pt x="687" y="1000"/>
                    <a:pt x="690" y="1000"/>
                  </a:cubicBezTo>
                  <a:cubicBezTo>
                    <a:pt x="690" y="1000"/>
                    <a:pt x="690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700" y="941"/>
                    <a:pt x="703" y="941"/>
                    <a:pt x="703" y="1000"/>
                  </a:cubicBezTo>
                  <a:cubicBezTo>
                    <a:pt x="704" y="942"/>
                    <a:pt x="705" y="913"/>
                    <a:pt x="706" y="913"/>
                  </a:cubicBezTo>
                  <a:cubicBezTo>
                    <a:pt x="707" y="913"/>
                    <a:pt x="707" y="942"/>
                    <a:pt x="709" y="1000"/>
                  </a:cubicBezTo>
                  <a:cubicBezTo>
                    <a:pt x="709" y="1060"/>
                    <a:pt x="709" y="1090"/>
                    <a:pt x="709" y="1090"/>
                  </a:cubicBezTo>
                  <a:cubicBezTo>
                    <a:pt x="710" y="1090"/>
                    <a:pt x="711" y="1061"/>
                    <a:pt x="712" y="1003"/>
                  </a:cubicBezTo>
                  <a:cubicBezTo>
                    <a:pt x="714" y="974"/>
                    <a:pt x="714" y="959"/>
                    <a:pt x="715" y="959"/>
                  </a:cubicBezTo>
                  <a:cubicBezTo>
                    <a:pt x="716" y="959"/>
                    <a:pt x="717" y="974"/>
                    <a:pt x="718" y="1003"/>
                  </a:cubicBezTo>
                  <a:cubicBezTo>
                    <a:pt x="718" y="1033"/>
                    <a:pt x="719" y="1048"/>
                    <a:pt x="720" y="1048"/>
                  </a:cubicBezTo>
                  <a:cubicBezTo>
                    <a:pt x="721" y="1048"/>
                    <a:pt x="721" y="1033"/>
                    <a:pt x="721" y="1003"/>
                  </a:cubicBezTo>
                  <a:cubicBezTo>
                    <a:pt x="723" y="930"/>
                    <a:pt x="728" y="881"/>
                    <a:pt x="731" y="881"/>
                  </a:cubicBezTo>
                  <a:cubicBezTo>
                    <a:pt x="733" y="881"/>
                    <a:pt x="734" y="901"/>
                    <a:pt x="734" y="947"/>
                  </a:cubicBezTo>
                  <a:cubicBezTo>
                    <a:pt x="734" y="947"/>
                    <a:pt x="737" y="947"/>
                    <a:pt x="740" y="887"/>
                  </a:cubicBezTo>
                  <a:cubicBezTo>
                    <a:pt x="742" y="829"/>
                    <a:pt x="743" y="800"/>
                    <a:pt x="743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5" y="947"/>
                    <a:pt x="747" y="977"/>
                    <a:pt x="748" y="977"/>
                  </a:cubicBezTo>
                  <a:cubicBezTo>
                    <a:pt x="750" y="977"/>
                    <a:pt x="751" y="948"/>
                    <a:pt x="753" y="891"/>
                  </a:cubicBezTo>
                  <a:cubicBezTo>
                    <a:pt x="753" y="891"/>
                    <a:pt x="754" y="864"/>
                    <a:pt x="756" y="864"/>
                  </a:cubicBezTo>
                  <a:cubicBezTo>
                    <a:pt x="757" y="864"/>
                    <a:pt x="758" y="871"/>
                    <a:pt x="759" y="891"/>
                  </a:cubicBezTo>
                  <a:cubicBezTo>
                    <a:pt x="763" y="925"/>
                    <a:pt x="771" y="961"/>
                    <a:pt x="776" y="961"/>
                  </a:cubicBezTo>
                  <a:cubicBezTo>
                    <a:pt x="780" y="961"/>
                    <a:pt x="782" y="943"/>
                    <a:pt x="781" y="894"/>
                  </a:cubicBezTo>
                  <a:lnTo>
                    <a:pt x="787" y="894"/>
                  </a:lnTo>
                  <a:cubicBezTo>
                    <a:pt x="790" y="924"/>
                    <a:pt x="793" y="939"/>
                    <a:pt x="795" y="939"/>
                  </a:cubicBezTo>
                  <a:cubicBezTo>
                    <a:pt x="797" y="939"/>
                    <a:pt x="798" y="925"/>
                    <a:pt x="800" y="897"/>
                  </a:cubicBezTo>
                  <a:lnTo>
                    <a:pt x="803" y="837"/>
                  </a:lnTo>
                  <a:cubicBezTo>
                    <a:pt x="803" y="878"/>
                    <a:pt x="803" y="916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2" y="878"/>
                    <a:pt x="825" y="919"/>
                    <a:pt x="822" y="956"/>
                  </a:cubicBezTo>
                  <a:lnTo>
                    <a:pt x="825" y="960"/>
                  </a:lnTo>
                  <a:cubicBezTo>
                    <a:pt x="825" y="890"/>
                    <a:pt x="826" y="861"/>
                    <a:pt x="827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8" y="933"/>
                    <a:pt x="838" y="933"/>
                  </a:cubicBezTo>
                  <a:lnTo>
                    <a:pt x="838" y="933"/>
                  </a:lnTo>
                  <a:cubicBezTo>
                    <a:pt x="839" y="933"/>
                    <a:pt x="840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1" y="1044"/>
                    <a:pt x="841" y="1002"/>
                    <a:pt x="841" y="960"/>
                  </a:cubicBezTo>
                  <a:lnTo>
                    <a:pt x="847" y="963"/>
                  </a:lnTo>
                  <a:cubicBezTo>
                    <a:pt x="850" y="963"/>
                    <a:pt x="853" y="963"/>
                    <a:pt x="850" y="903"/>
                  </a:cubicBezTo>
                  <a:cubicBezTo>
                    <a:pt x="850" y="862"/>
                    <a:pt x="850" y="825"/>
                    <a:pt x="853" y="784"/>
                  </a:cubicBezTo>
                  <a:cubicBezTo>
                    <a:pt x="853" y="764"/>
                    <a:pt x="853" y="758"/>
                    <a:pt x="854" y="758"/>
                  </a:cubicBezTo>
                  <a:lnTo>
                    <a:pt x="854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825"/>
                    <a:pt x="853" y="866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8" y="1013"/>
                    <a:pt x="860" y="1032"/>
                    <a:pt x="862" y="1032"/>
                  </a:cubicBezTo>
                  <a:cubicBezTo>
                    <a:pt x="865" y="1032"/>
                    <a:pt x="870" y="998"/>
                    <a:pt x="872" y="966"/>
                  </a:cubicBezTo>
                  <a:cubicBezTo>
                    <a:pt x="875" y="906"/>
                    <a:pt x="877" y="876"/>
                    <a:pt x="879" y="876"/>
                  </a:cubicBezTo>
                  <a:cubicBezTo>
                    <a:pt x="881" y="876"/>
                    <a:pt x="881" y="906"/>
                    <a:pt x="881" y="966"/>
                  </a:cubicBezTo>
                  <a:cubicBezTo>
                    <a:pt x="881" y="999"/>
                    <a:pt x="882" y="1014"/>
                    <a:pt x="883" y="1014"/>
                  </a:cubicBezTo>
                  <a:cubicBezTo>
                    <a:pt x="885" y="1014"/>
                    <a:pt x="888" y="917"/>
                    <a:pt x="891" y="790"/>
                  </a:cubicBezTo>
                  <a:lnTo>
                    <a:pt x="894" y="615"/>
                  </a:lnTo>
                  <a:lnTo>
                    <a:pt x="894" y="790"/>
                  </a:lnTo>
                  <a:cubicBezTo>
                    <a:pt x="896" y="930"/>
                    <a:pt x="896" y="988"/>
                    <a:pt x="899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2" y="867"/>
                  </a:cubicBezTo>
                  <a:cubicBezTo>
                    <a:pt x="913" y="867"/>
                    <a:pt x="913" y="882"/>
                    <a:pt x="913" y="913"/>
                  </a:cubicBezTo>
                  <a:cubicBezTo>
                    <a:pt x="913" y="969"/>
                    <a:pt x="916" y="972"/>
                    <a:pt x="925" y="972"/>
                  </a:cubicBezTo>
                  <a:cubicBezTo>
                    <a:pt x="926" y="972"/>
                    <a:pt x="927" y="972"/>
                    <a:pt x="928" y="972"/>
                  </a:cubicBezTo>
                  <a:cubicBezTo>
                    <a:pt x="935" y="972"/>
                    <a:pt x="938" y="970"/>
                    <a:pt x="938" y="916"/>
                  </a:cubicBezTo>
                  <a:lnTo>
                    <a:pt x="944" y="916"/>
                  </a:lnTo>
                  <a:cubicBezTo>
                    <a:pt x="945" y="961"/>
                    <a:pt x="947" y="981"/>
                    <a:pt x="948" y="981"/>
                  </a:cubicBezTo>
                  <a:cubicBezTo>
                    <a:pt x="951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7" y="859"/>
                  </a:lnTo>
                  <a:lnTo>
                    <a:pt x="957" y="919"/>
                  </a:lnTo>
                  <a:cubicBezTo>
                    <a:pt x="957" y="975"/>
                    <a:pt x="963" y="978"/>
                    <a:pt x="988" y="981"/>
                  </a:cubicBezTo>
                  <a:cubicBezTo>
                    <a:pt x="992" y="982"/>
                    <a:pt x="995" y="982"/>
                    <a:pt x="998" y="982"/>
                  </a:cubicBezTo>
                  <a:cubicBezTo>
                    <a:pt x="1017" y="982"/>
                    <a:pt x="1019" y="968"/>
                    <a:pt x="1019" y="869"/>
                  </a:cubicBezTo>
                  <a:cubicBezTo>
                    <a:pt x="1021" y="809"/>
                    <a:pt x="1022" y="779"/>
                    <a:pt x="1023" y="779"/>
                  </a:cubicBezTo>
                  <a:cubicBezTo>
                    <a:pt x="1025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8" y="953"/>
                  </a:cubicBezTo>
                  <a:cubicBezTo>
                    <a:pt x="1028" y="953"/>
                    <a:pt x="1029" y="946"/>
                    <a:pt x="1029" y="928"/>
                  </a:cubicBezTo>
                  <a:cubicBezTo>
                    <a:pt x="1029" y="928"/>
                    <a:pt x="1035" y="928"/>
                    <a:pt x="1038" y="988"/>
                  </a:cubicBezTo>
                  <a:cubicBezTo>
                    <a:pt x="1042" y="1039"/>
                    <a:pt x="1045" y="1058"/>
                    <a:pt x="1047" y="1058"/>
                  </a:cubicBezTo>
                  <a:cubicBezTo>
                    <a:pt x="1049" y="1058"/>
                    <a:pt x="1051" y="1025"/>
                    <a:pt x="1051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2" y="956"/>
                    <a:pt x="1054" y="991"/>
                  </a:cubicBezTo>
                  <a:cubicBezTo>
                    <a:pt x="1056" y="1033"/>
                    <a:pt x="1058" y="1075"/>
                    <a:pt x="1059" y="1075"/>
                  </a:cubicBezTo>
                  <a:cubicBezTo>
                    <a:pt x="1060" y="1075"/>
                    <a:pt x="1060" y="1068"/>
                    <a:pt x="1060" y="1050"/>
                  </a:cubicBezTo>
                  <a:cubicBezTo>
                    <a:pt x="1062" y="1016"/>
                    <a:pt x="1069" y="984"/>
                    <a:pt x="1074" y="984"/>
                  </a:cubicBezTo>
                  <a:cubicBezTo>
                    <a:pt x="1078" y="984"/>
                    <a:pt x="1082" y="1002"/>
                    <a:pt x="1082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9" y="997"/>
                  </a:cubicBezTo>
                  <a:cubicBezTo>
                    <a:pt x="1099" y="997"/>
                    <a:pt x="1100" y="997"/>
                    <a:pt x="1101" y="997"/>
                  </a:cubicBezTo>
                  <a:cubicBezTo>
                    <a:pt x="1107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10" y="1102"/>
                  </a:cubicBezTo>
                  <a:cubicBezTo>
                    <a:pt x="1111" y="1102"/>
                    <a:pt x="1113" y="1088"/>
                    <a:pt x="1116" y="1060"/>
                  </a:cubicBezTo>
                  <a:cubicBezTo>
                    <a:pt x="1119" y="1060"/>
                    <a:pt x="1123" y="941"/>
                    <a:pt x="1126" y="941"/>
                  </a:cubicBezTo>
                  <a:cubicBezTo>
                    <a:pt x="1126" y="903"/>
                    <a:pt x="1126" y="862"/>
                    <a:pt x="1132" y="825"/>
                  </a:cubicBezTo>
                  <a:lnTo>
                    <a:pt x="1132" y="884"/>
                  </a:lnTo>
                  <a:lnTo>
                    <a:pt x="1132" y="1000"/>
                  </a:lnTo>
                  <a:cubicBezTo>
                    <a:pt x="1132" y="1000"/>
                    <a:pt x="1133" y="1000"/>
                    <a:pt x="1133" y="1000"/>
                  </a:cubicBezTo>
                  <a:cubicBezTo>
                    <a:pt x="1136" y="1000"/>
                    <a:pt x="1138" y="998"/>
                    <a:pt x="1138" y="944"/>
                  </a:cubicBezTo>
                  <a:cubicBezTo>
                    <a:pt x="1141" y="1003"/>
                    <a:pt x="1145" y="1003"/>
                    <a:pt x="1151" y="1003"/>
                  </a:cubicBezTo>
                  <a:cubicBezTo>
                    <a:pt x="1151" y="1003"/>
                    <a:pt x="1152" y="1003"/>
                    <a:pt x="1153" y="1003"/>
                  </a:cubicBezTo>
                  <a:cubicBezTo>
                    <a:pt x="1158" y="1003"/>
                    <a:pt x="1164" y="1001"/>
                    <a:pt x="1166" y="947"/>
                  </a:cubicBezTo>
                  <a:cubicBezTo>
                    <a:pt x="1168" y="1007"/>
                    <a:pt x="1174" y="1038"/>
                    <a:pt x="1179" y="1038"/>
                  </a:cubicBezTo>
                  <a:cubicBezTo>
                    <a:pt x="1185" y="1038"/>
                    <a:pt x="1190" y="1009"/>
                    <a:pt x="1192" y="950"/>
                  </a:cubicBezTo>
                  <a:cubicBezTo>
                    <a:pt x="1192" y="920"/>
                    <a:pt x="1192" y="905"/>
                    <a:pt x="1193" y="905"/>
                  </a:cubicBezTo>
                  <a:cubicBezTo>
                    <a:pt x="1195" y="905"/>
                    <a:pt x="1196" y="920"/>
                    <a:pt x="1198" y="950"/>
                  </a:cubicBezTo>
                  <a:cubicBezTo>
                    <a:pt x="1199" y="980"/>
                    <a:pt x="1200" y="995"/>
                    <a:pt x="1201" y="995"/>
                  </a:cubicBezTo>
                  <a:cubicBezTo>
                    <a:pt x="1202" y="995"/>
                    <a:pt x="1203" y="981"/>
                    <a:pt x="1204" y="953"/>
                  </a:cubicBezTo>
                  <a:cubicBezTo>
                    <a:pt x="1205" y="936"/>
                    <a:pt x="1206" y="929"/>
                    <a:pt x="1207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9" y="1111"/>
                  </a:cubicBezTo>
                  <a:cubicBezTo>
                    <a:pt x="1220" y="1111"/>
                    <a:pt x="1222" y="1097"/>
                    <a:pt x="1223" y="1072"/>
                  </a:cubicBezTo>
                  <a:cubicBezTo>
                    <a:pt x="1229" y="1016"/>
                    <a:pt x="1235" y="1016"/>
                    <a:pt x="1239" y="1016"/>
                  </a:cubicBezTo>
                  <a:cubicBezTo>
                    <a:pt x="1245" y="978"/>
                    <a:pt x="1248" y="938"/>
                    <a:pt x="1245" y="900"/>
                  </a:cubicBezTo>
                  <a:cubicBezTo>
                    <a:pt x="1245" y="840"/>
                    <a:pt x="1248" y="781"/>
                    <a:pt x="1248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4" y="756"/>
                    <a:pt x="1253" y="781"/>
                    <a:pt x="1251" y="781"/>
                  </a:cubicBezTo>
                  <a:cubicBezTo>
                    <a:pt x="1245" y="822"/>
                    <a:pt x="1245" y="859"/>
                    <a:pt x="1251" y="900"/>
                  </a:cubicBezTo>
                  <a:cubicBezTo>
                    <a:pt x="1254" y="960"/>
                    <a:pt x="1260" y="960"/>
                    <a:pt x="1264" y="960"/>
                  </a:cubicBezTo>
                  <a:lnTo>
                    <a:pt x="1276" y="963"/>
                  </a:lnTo>
                  <a:cubicBezTo>
                    <a:pt x="1281" y="993"/>
                    <a:pt x="1284" y="1008"/>
                    <a:pt x="1286" y="1008"/>
                  </a:cubicBezTo>
                  <a:cubicBezTo>
                    <a:pt x="1288" y="1008"/>
                    <a:pt x="1289" y="994"/>
                    <a:pt x="1289" y="966"/>
                  </a:cubicBezTo>
                  <a:lnTo>
                    <a:pt x="1289" y="906"/>
                  </a:lnTo>
                  <a:cubicBezTo>
                    <a:pt x="1290" y="967"/>
                    <a:pt x="1300" y="998"/>
                    <a:pt x="1310" y="998"/>
                  </a:cubicBezTo>
                  <a:cubicBezTo>
                    <a:pt x="1319" y="998"/>
                    <a:pt x="1328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3" y="1028"/>
                    <a:pt x="1339" y="1032"/>
                  </a:cubicBezTo>
                  <a:cubicBezTo>
                    <a:pt x="1342" y="1032"/>
                    <a:pt x="1354" y="975"/>
                    <a:pt x="1363" y="975"/>
                  </a:cubicBezTo>
                  <a:cubicBezTo>
                    <a:pt x="1363" y="975"/>
                    <a:pt x="1364" y="975"/>
                    <a:pt x="1364" y="975"/>
                  </a:cubicBezTo>
                  <a:cubicBezTo>
                    <a:pt x="1365" y="975"/>
                    <a:pt x="1366" y="975"/>
                    <a:pt x="1367" y="975"/>
                  </a:cubicBezTo>
                  <a:cubicBezTo>
                    <a:pt x="1378" y="975"/>
                    <a:pt x="1386" y="973"/>
                    <a:pt x="1386" y="919"/>
                  </a:cubicBezTo>
                  <a:cubicBezTo>
                    <a:pt x="1389" y="919"/>
                    <a:pt x="1389" y="919"/>
                    <a:pt x="1389" y="978"/>
                  </a:cubicBezTo>
                  <a:cubicBezTo>
                    <a:pt x="1386" y="1038"/>
                    <a:pt x="1389" y="1038"/>
                    <a:pt x="1392" y="1038"/>
                  </a:cubicBezTo>
                  <a:cubicBezTo>
                    <a:pt x="1395" y="1000"/>
                    <a:pt x="1395" y="960"/>
                    <a:pt x="1395" y="922"/>
                  </a:cubicBezTo>
                  <a:cubicBezTo>
                    <a:pt x="1395" y="892"/>
                    <a:pt x="1396" y="877"/>
                    <a:pt x="1398" y="877"/>
                  </a:cubicBezTo>
                  <a:cubicBezTo>
                    <a:pt x="1399" y="877"/>
                    <a:pt x="1402" y="892"/>
                    <a:pt x="1405" y="922"/>
                  </a:cubicBezTo>
                  <a:cubicBezTo>
                    <a:pt x="1408" y="952"/>
                    <a:pt x="1413" y="968"/>
                    <a:pt x="1418" y="968"/>
                  </a:cubicBezTo>
                  <a:cubicBezTo>
                    <a:pt x="1422" y="968"/>
                    <a:pt x="1427" y="954"/>
                    <a:pt x="1430" y="925"/>
                  </a:cubicBezTo>
                  <a:cubicBezTo>
                    <a:pt x="1433" y="925"/>
                    <a:pt x="1436" y="925"/>
                    <a:pt x="1436" y="985"/>
                  </a:cubicBezTo>
                  <a:cubicBezTo>
                    <a:pt x="1438" y="1019"/>
                    <a:pt x="1441" y="1054"/>
                    <a:pt x="1444" y="1054"/>
                  </a:cubicBezTo>
                  <a:cubicBezTo>
                    <a:pt x="1446" y="1054"/>
                    <a:pt x="1449" y="1036"/>
                    <a:pt x="1452" y="988"/>
                  </a:cubicBezTo>
                  <a:cubicBezTo>
                    <a:pt x="1455" y="988"/>
                    <a:pt x="1455" y="988"/>
                    <a:pt x="1455" y="1047"/>
                  </a:cubicBezTo>
                  <a:cubicBezTo>
                    <a:pt x="1457" y="1082"/>
                    <a:pt x="1457" y="1116"/>
                    <a:pt x="1458" y="1116"/>
                  </a:cubicBezTo>
                  <a:cubicBezTo>
                    <a:pt x="1459" y="1116"/>
                    <a:pt x="1460" y="1098"/>
                    <a:pt x="1461" y="1047"/>
                  </a:cubicBezTo>
                  <a:cubicBezTo>
                    <a:pt x="1464" y="1019"/>
                    <a:pt x="1468" y="1005"/>
                    <a:pt x="1472" y="1005"/>
                  </a:cubicBezTo>
                  <a:cubicBezTo>
                    <a:pt x="1476" y="1005"/>
                    <a:pt x="1480" y="1020"/>
                    <a:pt x="1483" y="1050"/>
                  </a:cubicBezTo>
                  <a:cubicBezTo>
                    <a:pt x="1486" y="1050"/>
                    <a:pt x="1489" y="1050"/>
                    <a:pt x="1489" y="994"/>
                  </a:cubicBezTo>
                  <a:lnTo>
                    <a:pt x="1489" y="934"/>
                  </a:lnTo>
                  <a:cubicBezTo>
                    <a:pt x="1491" y="994"/>
                    <a:pt x="1492" y="1024"/>
                    <a:pt x="1492" y="1024"/>
                  </a:cubicBezTo>
                  <a:cubicBezTo>
                    <a:pt x="1493" y="1024"/>
                    <a:pt x="1494" y="994"/>
                    <a:pt x="1496" y="934"/>
                  </a:cubicBezTo>
                  <a:cubicBezTo>
                    <a:pt x="1496" y="905"/>
                    <a:pt x="1496" y="890"/>
                    <a:pt x="1497" y="890"/>
                  </a:cubicBezTo>
                  <a:cubicBezTo>
                    <a:pt x="1498" y="890"/>
                    <a:pt x="1499" y="905"/>
                    <a:pt x="1499" y="934"/>
                  </a:cubicBezTo>
                  <a:cubicBezTo>
                    <a:pt x="1502" y="994"/>
                    <a:pt x="1505" y="994"/>
                    <a:pt x="1505" y="994"/>
                  </a:cubicBezTo>
                  <a:cubicBezTo>
                    <a:pt x="1508" y="994"/>
                    <a:pt x="1523" y="941"/>
                    <a:pt x="1538" y="941"/>
                  </a:cubicBezTo>
                  <a:cubicBezTo>
                    <a:pt x="1539" y="941"/>
                    <a:pt x="1539" y="941"/>
                    <a:pt x="1539" y="941"/>
                  </a:cubicBezTo>
                  <a:cubicBezTo>
                    <a:pt x="1545" y="941"/>
                    <a:pt x="1550" y="942"/>
                    <a:pt x="1554" y="942"/>
                  </a:cubicBezTo>
                  <a:cubicBezTo>
                    <a:pt x="1568" y="942"/>
                    <a:pt x="1574" y="934"/>
                    <a:pt x="1574" y="887"/>
                  </a:cubicBezTo>
                  <a:cubicBezTo>
                    <a:pt x="1575" y="858"/>
                    <a:pt x="1576" y="843"/>
                    <a:pt x="1577" y="843"/>
                  </a:cubicBezTo>
                  <a:cubicBezTo>
                    <a:pt x="1578" y="843"/>
                    <a:pt x="1579" y="858"/>
                    <a:pt x="1580" y="887"/>
                  </a:cubicBezTo>
                  <a:cubicBezTo>
                    <a:pt x="1583" y="947"/>
                    <a:pt x="1586" y="947"/>
                    <a:pt x="1590" y="947"/>
                  </a:cubicBezTo>
                  <a:cubicBezTo>
                    <a:pt x="1593" y="947"/>
                    <a:pt x="1596" y="950"/>
                    <a:pt x="1596" y="1007"/>
                  </a:cubicBezTo>
                  <a:cubicBezTo>
                    <a:pt x="1599" y="950"/>
                    <a:pt x="1599" y="950"/>
                    <a:pt x="1602" y="950"/>
                  </a:cubicBezTo>
                  <a:cubicBezTo>
                    <a:pt x="1602" y="980"/>
                    <a:pt x="1603" y="995"/>
                    <a:pt x="1604" y="995"/>
                  </a:cubicBezTo>
                  <a:cubicBezTo>
                    <a:pt x="1605" y="995"/>
                    <a:pt x="1607" y="980"/>
                    <a:pt x="1608" y="950"/>
                  </a:cubicBezTo>
                  <a:cubicBezTo>
                    <a:pt x="1610" y="892"/>
                    <a:pt x="1611" y="863"/>
                    <a:pt x="1611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6" y="1034"/>
                    <a:pt x="1618" y="1034"/>
                  </a:cubicBezTo>
                  <a:cubicBezTo>
                    <a:pt x="1618" y="1034"/>
                    <a:pt x="1619" y="1027"/>
                    <a:pt x="1618" y="1010"/>
                  </a:cubicBezTo>
                  <a:cubicBezTo>
                    <a:pt x="1618" y="953"/>
                    <a:pt x="1624" y="953"/>
                    <a:pt x="1627" y="894"/>
                  </a:cubicBezTo>
                  <a:cubicBezTo>
                    <a:pt x="1630" y="894"/>
                    <a:pt x="1633" y="894"/>
                    <a:pt x="1633" y="953"/>
                  </a:cubicBezTo>
                  <a:cubicBezTo>
                    <a:pt x="1634" y="971"/>
                    <a:pt x="1636" y="979"/>
                    <a:pt x="1639" y="979"/>
                  </a:cubicBezTo>
                  <a:cubicBezTo>
                    <a:pt x="1645" y="979"/>
                    <a:pt x="1653" y="938"/>
                    <a:pt x="1655" y="897"/>
                  </a:cubicBezTo>
                  <a:cubicBezTo>
                    <a:pt x="1655" y="869"/>
                    <a:pt x="1656" y="855"/>
                    <a:pt x="1657" y="855"/>
                  </a:cubicBezTo>
                  <a:cubicBezTo>
                    <a:pt x="1658" y="855"/>
                    <a:pt x="1658" y="869"/>
                    <a:pt x="1658" y="897"/>
                  </a:cubicBezTo>
                  <a:cubicBezTo>
                    <a:pt x="1658" y="956"/>
                    <a:pt x="1662" y="956"/>
                    <a:pt x="1665" y="960"/>
                  </a:cubicBezTo>
                  <a:cubicBezTo>
                    <a:pt x="1666" y="942"/>
                    <a:pt x="1666" y="935"/>
                    <a:pt x="1667" y="935"/>
                  </a:cubicBezTo>
                  <a:cubicBezTo>
                    <a:pt x="1668" y="935"/>
                    <a:pt x="1668" y="977"/>
                    <a:pt x="1668" y="1019"/>
                  </a:cubicBezTo>
                  <a:cubicBezTo>
                    <a:pt x="1665" y="1075"/>
                    <a:pt x="1668" y="1075"/>
                    <a:pt x="1674" y="1079"/>
                  </a:cubicBezTo>
                  <a:cubicBezTo>
                    <a:pt x="1677" y="1025"/>
                    <a:pt x="1688" y="1022"/>
                    <a:pt x="1696" y="1022"/>
                  </a:cubicBezTo>
                  <a:cubicBezTo>
                    <a:pt x="1697" y="1022"/>
                    <a:pt x="1698" y="1022"/>
                    <a:pt x="1699" y="1022"/>
                  </a:cubicBezTo>
                  <a:cubicBezTo>
                    <a:pt x="1700" y="1022"/>
                    <a:pt x="1700" y="1022"/>
                    <a:pt x="1700" y="1022"/>
                  </a:cubicBezTo>
                  <a:cubicBezTo>
                    <a:pt x="1715" y="1022"/>
                    <a:pt x="1715" y="963"/>
                    <a:pt x="1721" y="850"/>
                  </a:cubicBezTo>
                  <a:lnTo>
                    <a:pt x="1727" y="731"/>
                  </a:lnTo>
                  <a:lnTo>
                    <a:pt x="1727" y="850"/>
                  </a:lnTo>
                  <a:cubicBezTo>
                    <a:pt x="1727" y="909"/>
                    <a:pt x="1727" y="1025"/>
                    <a:pt x="1727" y="1025"/>
                  </a:cubicBezTo>
                  <a:cubicBezTo>
                    <a:pt x="1734" y="988"/>
                    <a:pt x="1734" y="947"/>
                    <a:pt x="1731" y="909"/>
                  </a:cubicBezTo>
                  <a:cubicBezTo>
                    <a:pt x="1731" y="880"/>
                    <a:pt x="1731" y="865"/>
                    <a:pt x="1733" y="865"/>
                  </a:cubicBezTo>
                  <a:cubicBezTo>
                    <a:pt x="1734" y="865"/>
                    <a:pt x="1737" y="880"/>
                    <a:pt x="1740" y="909"/>
                  </a:cubicBezTo>
                  <a:cubicBezTo>
                    <a:pt x="1743" y="941"/>
                    <a:pt x="1745" y="957"/>
                    <a:pt x="1747" y="957"/>
                  </a:cubicBezTo>
                  <a:cubicBezTo>
                    <a:pt x="1749" y="957"/>
                    <a:pt x="1751" y="942"/>
                    <a:pt x="1752" y="913"/>
                  </a:cubicBezTo>
                  <a:cubicBezTo>
                    <a:pt x="1756" y="913"/>
                    <a:pt x="1759" y="913"/>
                    <a:pt x="1762" y="972"/>
                  </a:cubicBezTo>
                  <a:cubicBezTo>
                    <a:pt x="1765" y="972"/>
                    <a:pt x="1765" y="972"/>
                    <a:pt x="1765" y="913"/>
                  </a:cubicBezTo>
                  <a:cubicBezTo>
                    <a:pt x="1765" y="885"/>
                    <a:pt x="1766" y="871"/>
                    <a:pt x="1767" y="871"/>
                  </a:cubicBezTo>
                  <a:cubicBezTo>
                    <a:pt x="1768" y="871"/>
                    <a:pt x="1770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4" y="1000"/>
                    <a:pt x="1784" y="975"/>
                  </a:cubicBezTo>
                  <a:cubicBezTo>
                    <a:pt x="1784" y="927"/>
                    <a:pt x="1786" y="918"/>
                    <a:pt x="1788" y="918"/>
                  </a:cubicBezTo>
                  <a:cubicBezTo>
                    <a:pt x="1789" y="918"/>
                    <a:pt x="1790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6" y="859"/>
                  </a:lnTo>
                  <a:cubicBezTo>
                    <a:pt x="1809" y="881"/>
                    <a:pt x="1809" y="900"/>
                    <a:pt x="1803" y="919"/>
                  </a:cubicBezTo>
                  <a:lnTo>
                    <a:pt x="1806" y="978"/>
                  </a:lnTo>
                  <a:cubicBezTo>
                    <a:pt x="1806" y="978"/>
                    <a:pt x="1807" y="978"/>
                    <a:pt x="1807" y="978"/>
                  </a:cubicBezTo>
                  <a:cubicBezTo>
                    <a:pt x="1813" y="978"/>
                    <a:pt x="1815" y="976"/>
                    <a:pt x="1818" y="922"/>
                  </a:cubicBezTo>
                  <a:cubicBezTo>
                    <a:pt x="1820" y="862"/>
                    <a:pt x="1821" y="833"/>
                    <a:pt x="1821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3" y="1006"/>
                    <a:pt x="1825" y="1006"/>
                  </a:cubicBezTo>
                  <a:cubicBezTo>
                    <a:pt x="1826" y="1006"/>
                    <a:pt x="1827" y="999"/>
                    <a:pt x="1828" y="981"/>
                  </a:cubicBezTo>
                  <a:cubicBezTo>
                    <a:pt x="1829" y="933"/>
                    <a:pt x="1830" y="915"/>
                    <a:pt x="1831" y="915"/>
                  </a:cubicBezTo>
                  <a:cubicBezTo>
                    <a:pt x="1833" y="915"/>
                    <a:pt x="1834" y="949"/>
                    <a:pt x="1834" y="981"/>
                  </a:cubicBezTo>
                  <a:cubicBezTo>
                    <a:pt x="1832" y="1041"/>
                    <a:pt x="1832" y="1071"/>
                    <a:pt x="1833" y="1071"/>
                  </a:cubicBezTo>
                  <a:cubicBezTo>
                    <a:pt x="1834" y="1071"/>
                    <a:pt x="1837" y="1042"/>
                    <a:pt x="1843" y="985"/>
                  </a:cubicBezTo>
                  <a:cubicBezTo>
                    <a:pt x="1850" y="985"/>
                    <a:pt x="1862" y="928"/>
                    <a:pt x="1872" y="928"/>
                  </a:cubicBezTo>
                  <a:cubicBezTo>
                    <a:pt x="1884" y="931"/>
                    <a:pt x="1890" y="931"/>
                    <a:pt x="1894" y="991"/>
                  </a:cubicBezTo>
                  <a:cubicBezTo>
                    <a:pt x="1894" y="1002"/>
                    <a:pt x="1894" y="1012"/>
                    <a:pt x="1894" y="1021"/>
                  </a:cubicBezTo>
                  <a:lnTo>
                    <a:pt x="1894" y="1021"/>
                  </a:lnTo>
                  <a:cubicBezTo>
                    <a:pt x="1894" y="945"/>
                    <a:pt x="1897" y="934"/>
                    <a:pt x="1902" y="934"/>
                  </a:cubicBezTo>
                  <a:cubicBezTo>
                    <a:pt x="1904" y="934"/>
                    <a:pt x="1905" y="934"/>
                    <a:pt x="1906" y="934"/>
                  </a:cubicBezTo>
                  <a:cubicBezTo>
                    <a:pt x="1909" y="952"/>
                    <a:pt x="1911" y="960"/>
                    <a:pt x="1914" y="960"/>
                  </a:cubicBezTo>
                  <a:cubicBezTo>
                    <a:pt x="1919" y="960"/>
                    <a:pt x="1923" y="920"/>
                    <a:pt x="1925" y="878"/>
                  </a:cubicBezTo>
                  <a:lnTo>
                    <a:pt x="1919" y="878"/>
                  </a:lnTo>
                  <a:cubicBezTo>
                    <a:pt x="1919" y="808"/>
                    <a:pt x="1920" y="779"/>
                    <a:pt x="1922" y="779"/>
                  </a:cubicBezTo>
                  <a:cubicBezTo>
                    <a:pt x="1923" y="779"/>
                    <a:pt x="1925" y="794"/>
                    <a:pt x="1928" y="818"/>
                  </a:cubicBezTo>
                  <a:cubicBezTo>
                    <a:pt x="1931" y="859"/>
                    <a:pt x="1934" y="897"/>
                    <a:pt x="1931" y="938"/>
                  </a:cubicBezTo>
                  <a:cubicBezTo>
                    <a:pt x="1931" y="978"/>
                    <a:pt x="1931" y="1016"/>
                    <a:pt x="1937" y="1057"/>
                  </a:cubicBezTo>
                  <a:cubicBezTo>
                    <a:pt x="1941" y="1057"/>
                    <a:pt x="1944" y="1057"/>
                    <a:pt x="1941" y="997"/>
                  </a:cubicBezTo>
                  <a:cubicBezTo>
                    <a:pt x="1941" y="938"/>
                    <a:pt x="1941" y="938"/>
                    <a:pt x="1944" y="938"/>
                  </a:cubicBezTo>
                  <a:cubicBezTo>
                    <a:pt x="1944" y="938"/>
                    <a:pt x="1945" y="939"/>
                    <a:pt x="1945" y="939"/>
                  </a:cubicBezTo>
                  <a:cubicBezTo>
                    <a:pt x="1948" y="939"/>
                    <a:pt x="1951" y="930"/>
                    <a:pt x="1953" y="881"/>
                  </a:cubicBezTo>
                  <a:cubicBezTo>
                    <a:pt x="1953" y="822"/>
                    <a:pt x="1956" y="822"/>
                    <a:pt x="1959" y="822"/>
                  </a:cubicBezTo>
                  <a:cubicBezTo>
                    <a:pt x="1962" y="881"/>
                    <a:pt x="1969" y="884"/>
                    <a:pt x="1969" y="884"/>
                  </a:cubicBezTo>
                  <a:lnTo>
                    <a:pt x="1969" y="944"/>
                  </a:lnTo>
                  <a:cubicBezTo>
                    <a:pt x="1969" y="1000"/>
                    <a:pt x="1972" y="1060"/>
                    <a:pt x="1972" y="1060"/>
                  </a:cubicBezTo>
                  <a:cubicBezTo>
                    <a:pt x="1975" y="1041"/>
                    <a:pt x="1975" y="1022"/>
                    <a:pt x="1975" y="1003"/>
                  </a:cubicBezTo>
                  <a:cubicBezTo>
                    <a:pt x="1975" y="962"/>
                    <a:pt x="2011" y="954"/>
                    <a:pt x="2037" y="954"/>
                  </a:cubicBezTo>
                  <a:cubicBezTo>
                    <a:pt x="2048" y="954"/>
                    <a:pt x="2057" y="955"/>
                    <a:pt x="2060" y="956"/>
                  </a:cubicBezTo>
                  <a:cubicBezTo>
                    <a:pt x="2063" y="986"/>
                    <a:pt x="2067" y="1001"/>
                    <a:pt x="2069" y="1001"/>
                  </a:cubicBezTo>
                  <a:cubicBezTo>
                    <a:pt x="2072" y="1001"/>
                    <a:pt x="2074" y="986"/>
                    <a:pt x="2072" y="956"/>
                  </a:cubicBezTo>
                  <a:cubicBezTo>
                    <a:pt x="2072" y="910"/>
                    <a:pt x="2082" y="902"/>
                    <a:pt x="2095" y="902"/>
                  </a:cubicBezTo>
                  <a:cubicBezTo>
                    <a:pt x="2098" y="902"/>
                    <a:pt x="2102" y="902"/>
                    <a:pt x="2107" y="903"/>
                  </a:cubicBezTo>
                  <a:cubicBezTo>
                    <a:pt x="2112" y="904"/>
                    <a:pt x="2116" y="905"/>
                    <a:pt x="2120" y="905"/>
                  </a:cubicBezTo>
                  <a:cubicBezTo>
                    <a:pt x="2135" y="905"/>
                    <a:pt x="2144" y="896"/>
                    <a:pt x="2144" y="850"/>
                  </a:cubicBezTo>
                  <a:lnTo>
                    <a:pt x="2154" y="850"/>
                  </a:lnTo>
                  <a:cubicBezTo>
                    <a:pt x="2160" y="850"/>
                    <a:pt x="2166" y="793"/>
                    <a:pt x="2169" y="793"/>
                  </a:cubicBezTo>
                  <a:cubicBezTo>
                    <a:pt x="2171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72" y="834"/>
                    <a:pt x="2172" y="872"/>
                    <a:pt x="2176" y="913"/>
                  </a:cubicBezTo>
                  <a:cubicBezTo>
                    <a:pt x="2182" y="875"/>
                    <a:pt x="2185" y="834"/>
                    <a:pt x="2182" y="797"/>
                  </a:cubicBezTo>
                  <a:cubicBezTo>
                    <a:pt x="2182" y="737"/>
                    <a:pt x="2185" y="737"/>
                    <a:pt x="2185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1" y="1064"/>
                    <a:pt x="2202" y="1035"/>
                    <a:pt x="2204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4" y="968"/>
                  </a:cubicBezTo>
                  <a:cubicBezTo>
                    <a:pt x="2217" y="968"/>
                    <a:pt x="2220" y="900"/>
                    <a:pt x="2223" y="859"/>
                  </a:cubicBezTo>
                  <a:cubicBezTo>
                    <a:pt x="2224" y="919"/>
                    <a:pt x="2226" y="949"/>
                    <a:pt x="2227" y="949"/>
                  </a:cubicBezTo>
                  <a:cubicBezTo>
                    <a:pt x="2229" y="949"/>
                    <a:pt x="2230" y="920"/>
                    <a:pt x="2232" y="862"/>
                  </a:cubicBezTo>
                  <a:cubicBezTo>
                    <a:pt x="2232" y="833"/>
                    <a:pt x="2233" y="818"/>
                    <a:pt x="2234" y="818"/>
                  </a:cubicBezTo>
                  <a:cubicBezTo>
                    <a:pt x="2235" y="818"/>
                    <a:pt x="2237" y="833"/>
                    <a:pt x="2238" y="862"/>
                  </a:cubicBezTo>
                  <a:cubicBezTo>
                    <a:pt x="2241" y="922"/>
                    <a:pt x="2244" y="922"/>
                    <a:pt x="2251" y="922"/>
                  </a:cubicBezTo>
                  <a:cubicBezTo>
                    <a:pt x="2253" y="878"/>
                    <a:pt x="2267" y="870"/>
                    <a:pt x="2284" y="870"/>
                  </a:cubicBezTo>
                  <a:cubicBezTo>
                    <a:pt x="2290" y="870"/>
                    <a:pt x="2295" y="871"/>
                    <a:pt x="2301" y="872"/>
                  </a:cubicBezTo>
                  <a:cubicBezTo>
                    <a:pt x="2307" y="872"/>
                    <a:pt x="2313" y="873"/>
                    <a:pt x="2318" y="873"/>
                  </a:cubicBezTo>
                  <a:cubicBezTo>
                    <a:pt x="2337" y="873"/>
                    <a:pt x="2348" y="865"/>
                    <a:pt x="2348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5" y="917"/>
                    <a:pt x="2356" y="917"/>
                  </a:cubicBezTo>
                  <a:cubicBezTo>
                    <a:pt x="2357" y="917"/>
                    <a:pt x="2359" y="889"/>
                    <a:pt x="2360" y="822"/>
                  </a:cubicBezTo>
                  <a:cubicBezTo>
                    <a:pt x="2362" y="787"/>
                    <a:pt x="2363" y="753"/>
                    <a:pt x="2363" y="753"/>
                  </a:cubicBezTo>
                  <a:cubicBezTo>
                    <a:pt x="2364" y="753"/>
                    <a:pt x="2364" y="771"/>
                    <a:pt x="2364" y="822"/>
                  </a:cubicBezTo>
                  <a:cubicBezTo>
                    <a:pt x="2364" y="881"/>
                    <a:pt x="2370" y="881"/>
                    <a:pt x="2382" y="881"/>
                  </a:cubicBezTo>
                  <a:cubicBezTo>
                    <a:pt x="2384" y="882"/>
                    <a:pt x="2386" y="882"/>
                    <a:pt x="2388" y="882"/>
                  </a:cubicBezTo>
                  <a:cubicBezTo>
                    <a:pt x="2396" y="882"/>
                    <a:pt x="2404" y="874"/>
                    <a:pt x="2404" y="828"/>
                  </a:cubicBezTo>
                  <a:cubicBezTo>
                    <a:pt x="2407" y="798"/>
                    <a:pt x="2409" y="783"/>
                    <a:pt x="2409" y="783"/>
                  </a:cubicBezTo>
                  <a:lnTo>
                    <a:pt x="2409" y="783"/>
                  </a:lnTo>
                  <a:cubicBezTo>
                    <a:pt x="2410" y="783"/>
                    <a:pt x="2409" y="798"/>
                    <a:pt x="2407" y="828"/>
                  </a:cubicBezTo>
                  <a:cubicBezTo>
                    <a:pt x="2405" y="901"/>
                    <a:pt x="2411" y="952"/>
                    <a:pt x="2418" y="952"/>
                  </a:cubicBezTo>
                  <a:cubicBezTo>
                    <a:pt x="2421" y="952"/>
                    <a:pt x="2426" y="934"/>
                    <a:pt x="2429" y="891"/>
                  </a:cubicBezTo>
                  <a:cubicBezTo>
                    <a:pt x="2433" y="891"/>
                    <a:pt x="2436" y="891"/>
                    <a:pt x="2436" y="950"/>
                  </a:cubicBezTo>
                  <a:cubicBezTo>
                    <a:pt x="2439" y="950"/>
                    <a:pt x="2442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4" y="894"/>
                    <a:pt x="2474" y="894"/>
                  </a:cubicBezTo>
                  <a:cubicBezTo>
                    <a:pt x="2480" y="894"/>
                    <a:pt x="2486" y="837"/>
                    <a:pt x="2486" y="837"/>
                  </a:cubicBezTo>
                  <a:lnTo>
                    <a:pt x="2489" y="837"/>
                  </a:lnTo>
                  <a:cubicBezTo>
                    <a:pt x="2489" y="897"/>
                    <a:pt x="2505" y="900"/>
                    <a:pt x="2527" y="903"/>
                  </a:cubicBezTo>
                  <a:cubicBezTo>
                    <a:pt x="2548" y="906"/>
                    <a:pt x="2567" y="909"/>
                    <a:pt x="2570" y="969"/>
                  </a:cubicBezTo>
                  <a:cubicBezTo>
                    <a:pt x="2570" y="969"/>
                    <a:pt x="2574" y="969"/>
                    <a:pt x="2577" y="909"/>
                  </a:cubicBezTo>
                  <a:cubicBezTo>
                    <a:pt x="2579" y="842"/>
                    <a:pt x="2580" y="814"/>
                    <a:pt x="2582" y="814"/>
                  </a:cubicBezTo>
                  <a:cubicBezTo>
                    <a:pt x="2583" y="814"/>
                    <a:pt x="2585" y="828"/>
                    <a:pt x="2586" y="853"/>
                  </a:cubicBezTo>
                  <a:cubicBezTo>
                    <a:pt x="2588" y="913"/>
                    <a:pt x="2592" y="943"/>
                    <a:pt x="2596" y="943"/>
                  </a:cubicBezTo>
                  <a:cubicBezTo>
                    <a:pt x="2599" y="943"/>
                    <a:pt x="2603" y="914"/>
                    <a:pt x="2605" y="856"/>
                  </a:cubicBezTo>
                  <a:lnTo>
                    <a:pt x="2605" y="913"/>
                  </a:lnTo>
                  <a:cubicBezTo>
                    <a:pt x="2606" y="959"/>
                    <a:pt x="2608" y="978"/>
                    <a:pt x="2611" y="978"/>
                  </a:cubicBezTo>
                  <a:cubicBezTo>
                    <a:pt x="2614" y="978"/>
                    <a:pt x="2619" y="929"/>
                    <a:pt x="2621" y="856"/>
                  </a:cubicBezTo>
                  <a:cubicBezTo>
                    <a:pt x="2623" y="899"/>
                    <a:pt x="2625" y="941"/>
                    <a:pt x="2627" y="941"/>
                  </a:cubicBezTo>
                  <a:cubicBezTo>
                    <a:pt x="2628" y="941"/>
                    <a:pt x="2629" y="935"/>
                    <a:pt x="2630" y="919"/>
                  </a:cubicBezTo>
                  <a:cubicBezTo>
                    <a:pt x="2633" y="919"/>
                    <a:pt x="2633" y="919"/>
                    <a:pt x="2633" y="1035"/>
                  </a:cubicBezTo>
                  <a:cubicBezTo>
                    <a:pt x="2630" y="1075"/>
                    <a:pt x="2630" y="1116"/>
                    <a:pt x="2636" y="1154"/>
                  </a:cubicBezTo>
                  <a:cubicBezTo>
                    <a:pt x="2639" y="1116"/>
                    <a:pt x="2639" y="1075"/>
                    <a:pt x="2639" y="1038"/>
                  </a:cubicBezTo>
                  <a:lnTo>
                    <a:pt x="2646" y="1038"/>
                  </a:lnTo>
                  <a:cubicBezTo>
                    <a:pt x="2646" y="1038"/>
                    <a:pt x="2649" y="1038"/>
                    <a:pt x="2649" y="978"/>
                  </a:cubicBezTo>
                  <a:cubicBezTo>
                    <a:pt x="2649" y="930"/>
                    <a:pt x="2651" y="921"/>
                    <a:pt x="2653" y="921"/>
                  </a:cubicBezTo>
                  <a:cubicBezTo>
                    <a:pt x="2654" y="921"/>
                    <a:pt x="2654" y="921"/>
                    <a:pt x="2655" y="922"/>
                  </a:cubicBezTo>
                  <a:cubicBezTo>
                    <a:pt x="2655" y="938"/>
                    <a:pt x="2655" y="945"/>
                    <a:pt x="2656" y="945"/>
                  </a:cubicBezTo>
                  <a:cubicBezTo>
                    <a:pt x="2656" y="945"/>
                    <a:pt x="2657" y="905"/>
                    <a:pt x="2655" y="862"/>
                  </a:cubicBezTo>
                  <a:cubicBezTo>
                    <a:pt x="2652" y="822"/>
                    <a:pt x="2652" y="784"/>
                    <a:pt x="2658" y="743"/>
                  </a:cubicBezTo>
                  <a:lnTo>
                    <a:pt x="2658" y="627"/>
                  </a:lnTo>
                  <a:cubicBezTo>
                    <a:pt x="2658" y="546"/>
                    <a:pt x="2658" y="468"/>
                    <a:pt x="2652" y="389"/>
                  </a:cubicBezTo>
                  <a:cubicBezTo>
                    <a:pt x="2645" y="353"/>
                    <a:pt x="2638" y="318"/>
                    <a:pt x="2634" y="318"/>
                  </a:cubicBezTo>
                  <a:cubicBezTo>
                    <a:pt x="2632" y="318"/>
                    <a:pt x="2630" y="336"/>
                    <a:pt x="2630" y="386"/>
                  </a:cubicBezTo>
                  <a:cubicBezTo>
                    <a:pt x="2630" y="405"/>
                    <a:pt x="2627" y="424"/>
                    <a:pt x="2624" y="442"/>
                  </a:cubicBezTo>
                  <a:cubicBezTo>
                    <a:pt x="2621" y="424"/>
                    <a:pt x="2617" y="405"/>
                    <a:pt x="2617" y="383"/>
                  </a:cubicBezTo>
                  <a:cubicBezTo>
                    <a:pt x="2617" y="323"/>
                    <a:pt x="2605" y="323"/>
                    <a:pt x="2589" y="320"/>
                  </a:cubicBezTo>
                  <a:cubicBezTo>
                    <a:pt x="2570" y="317"/>
                    <a:pt x="2561" y="317"/>
                    <a:pt x="2558" y="258"/>
                  </a:cubicBezTo>
                  <a:cubicBezTo>
                    <a:pt x="2555" y="198"/>
                    <a:pt x="2552" y="198"/>
                    <a:pt x="2552" y="198"/>
                  </a:cubicBezTo>
                  <a:cubicBezTo>
                    <a:pt x="2552" y="244"/>
                    <a:pt x="2540" y="253"/>
                    <a:pt x="2525" y="253"/>
                  </a:cubicBezTo>
                  <a:cubicBezTo>
                    <a:pt x="2521" y="253"/>
                    <a:pt x="2516" y="252"/>
                    <a:pt x="2511" y="251"/>
                  </a:cubicBezTo>
                  <a:cubicBezTo>
                    <a:pt x="2506" y="251"/>
                    <a:pt x="2501" y="250"/>
                    <a:pt x="2496" y="250"/>
                  </a:cubicBezTo>
                  <a:cubicBezTo>
                    <a:pt x="2480" y="250"/>
                    <a:pt x="2467" y="258"/>
                    <a:pt x="2467" y="305"/>
                  </a:cubicBezTo>
                  <a:lnTo>
                    <a:pt x="2461" y="301"/>
                  </a:lnTo>
                  <a:cubicBezTo>
                    <a:pt x="2461" y="245"/>
                    <a:pt x="2454" y="242"/>
                    <a:pt x="2448" y="242"/>
                  </a:cubicBezTo>
                  <a:cubicBezTo>
                    <a:pt x="2443" y="296"/>
                    <a:pt x="2437" y="298"/>
                    <a:pt x="2436" y="298"/>
                  </a:cubicBezTo>
                  <a:cubicBezTo>
                    <a:pt x="2436" y="298"/>
                    <a:pt x="2436" y="298"/>
                    <a:pt x="2436" y="298"/>
                  </a:cubicBezTo>
                  <a:cubicBezTo>
                    <a:pt x="2436" y="239"/>
                    <a:pt x="2433" y="239"/>
                    <a:pt x="2426" y="239"/>
                  </a:cubicBezTo>
                  <a:cubicBezTo>
                    <a:pt x="2420" y="239"/>
                    <a:pt x="2417" y="239"/>
                    <a:pt x="2417" y="295"/>
                  </a:cubicBezTo>
                  <a:cubicBezTo>
                    <a:pt x="2414" y="295"/>
                    <a:pt x="2392" y="292"/>
                    <a:pt x="2382" y="232"/>
                  </a:cubicBezTo>
                  <a:cubicBezTo>
                    <a:pt x="2381" y="215"/>
                    <a:pt x="2381" y="208"/>
                    <a:pt x="2380" y="208"/>
                  </a:cubicBezTo>
                  <a:cubicBezTo>
                    <a:pt x="2377" y="208"/>
                    <a:pt x="2375" y="249"/>
                    <a:pt x="2373" y="289"/>
                  </a:cubicBezTo>
                  <a:cubicBezTo>
                    <a:pt x="2373" y="330"/>
                    <a:pt x="2373" y="367"/>
                    <a:pt x="2367" y="408"/>
                  </a:cubicBezTo>
                  <a:lnTo>
                    <a:pt x="2367" y="289"/>
                  </a:lnTo>
                  <a:cubicBezTo>
                    <a:pt x="2370" y="229"/>
                    <a:pt x="2370" y="229"/>
                    <a:pt x="2364" y="229"/>
                  </a:cubicBezTo>
                  <a:lnTo>
                    <a:pt x="2357" y="229"/>
                  </a:lnTo>
                  <a:cubicBezTo>
                    <a:pt x="2357" y="276"/>
                    <a:pt x="2348" y="284"/>
                    <a:pt x="2333" y="284"/>
                  </a:cubicBezTo>
                  <a:cubicBezTo>
                    <a:pt x="2329" y="284"/>
                    <a:pt x="2325" y="283"/>
                    <a:pt x="2320" y="283"/>
                  </a:cubicBezTo>
                  <a:cubicBezTo>
                    <a:pt x="2313" y="282"/>
                    <a:pt x="2308" y="281"/>
                    <a:pt x="2304" y="281"/>
                  </a:cubicBezTo>
                  <a:cubicBezTo>
                    <a:pt x="2288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70" y="336"/>
                  </a:cubicBezTo>
                  <a:cubicBezTo>
                    <a:pt x="2258" y="220"/>
                    <a:pt x="2253" y="178"/>
                    <a:pt x="2251" y="178"/>
                  </a:cubicBezTo>
                  <a:cubicBezTo>
                    <a:pt x="2249" y="178"/>
                    <a:pt x="2249" y="192"/>
                    <a:pt x="2248" y="214"/>
                  </a:cubicBezTo>
                  <a:cubicBezTo>
                    <a:pt x="2251" y="254"/>
                    <a:pt x="2254" y="292"/>
                    <a:pt x="2251" y="333"/>
                  </a:cubicBezTo>
                  <a:cubicBezTo>
                    <a:pt x="2251" y="391"/>
                    <a:pt x="2250" y="420"/>
                    <a:pt x="2249" y="420"/>
                  </a:cubicBezTo>
                  <a:cubicBezTo>
                    <a:pt x="2248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9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7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8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10" y="195"/>
                  </a:lnTo>
                  <a:cubicBezTo>
                    <a:pt x="2107" y="249"/>
                    <a:pt x="2102" y="251"/>
                    <a:pt x="2098" y="251"/>
                  </a:cubicBezTo>
                  <a:cubicBezTo>
                    <a:pt x="2098" y="251"/>
                    <a:pt x="2098" y="251"/>
                    <a:pt x="2097" y="251"/>
                  </a:cubicBezTo>
                  <a:cubicBezTo>
                    <a:pt x="2096" y="251"/>
                    <a:pt x="2095" y="251"/>
                    <a:pt x="2095" y="251"/>
                  </a:cubicBezTo>
                  <a:cubicBezTo>
                    <a:pt x="2087" y="251"/>
                    <a:pt x="2085" y="254"/>
                    <a:pt x="2088" y="308"/>
                  </a:cubicBezTo>
                  <a:cubicBezTo>
                    <a:pt x="2091" y="348"/>
                    <a:pt x="2088" y="389"/>
                    <a:pt x="2085" y="427"/>
                  </a:cubicBezTo>
                  <a:lnTo>
                    <a:pt x="2085" y="367"/>
                  </a:lnTo>
                  <a:cubicBezTo>
                    <a:pt x="2085" y="308"/>
                    <a:pt x="2075" y="308"/>
                    <a:pt x="2063" y="305"/>
                  </a:cubicBezTo>
                  <a:cubicBezTo>
                    <a:pt x="2047" y="305"/>
                    <a:pt x="2041" y="301"/>
                    <a:pt x="2038" y="242"/>
                  </a:cubicBezTo>
                  <a:lnTo>
                    <a:pt x="2035" y="301"/>
                  </a:lnTo>
                  <a:cubicBezTo>
                    <a:pt x="2033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7" y="271"/>
                    <a:pt x="2023" y="255"/>
                    <a:pt x="2018" y="255"/>
                  </a:cubicBezTo>
                  <a:cubicBezTo>
                    <a:pt x="2014" y="255"/>
                    <a:pt x="2009" y="269"/>
                    <a:pt x="2006" y="298"/>
                  </a:cubicBezTo>
                  <a:lnTo>
                    <a:pt x="2000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9" y="207"/>
                    <a:pt x="1986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5" y="263"/>
                    <a:pt x="1970" y="278"/>
                    <a:pt x="1967" y="278"/>
                  </a:cubicBezTo>
                  <a:cubicBezTo>
                    <a:pt x="1963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3" y="289"/>
                    <a:pt x="1950" y="289"/>
                    <a:pt x="1947" y="289"/>
                  </a:cubicBezTo>
                  <a:cubicBezTo>
                    <a:pt x="1944" y="289"/>
                    <a:pt x="1941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31" y="367"/>
                    <a:pt x="1931" y="326"/>
                    <a:pt x="1934" y="289"/>
                  </a:cubicBezTo>
                  <a:cubicBezTo>
                    <a:pt x="1937" y="264"/>
                    <a:pt x="1937" y="250"/>
                    <a:pt x="1935" y="250"/>
                  </a:cubicBezTo>
                  <a:lnTo>
                    <a:pt x="1935" y="250"/>
                  </a:lnTo>
                  <a:cubicBezTo>
                    <a:pt x="1933" y="250"/>
                    <a:pt x="1927" y="278"/>
                    <a:pt x="1922" y="345"/>
                  </a:cubicBezTo>
                  <a:cubicBezTo>
                    <a:pt x="1917" y="403"/>
                    <a:pt x="1915" y="432"/>
                    <a:pt x="1914" y="432"/>
                  </a:cubicBezTo>
                  <a:cubicBezTo>
                    <a:pt x="1914" y="432"/>
                    <a:pt x="1915" y="403"/>
                    <a:pt x="1919" y="345"/>
                  </a:cubicBezTo>
                  <a:cubicBezTo>
                    <a:pt x="1921" y="303"/>
                    <a:pt x="1923" y="261"/>
                    <a:pt x="1922" y="261"/>
                  </a:cubicBezTo>
                  <a:lnTo>
                    <a:pt x="1922" y="261"/>
                  </a:lnTo>
                  <a:cubicBezTo>
                    <a:pt x="1921" y="261"/>
                    <a:pt x="1920" y="268"/>
                    <a:pt x="1919" y="286"/>
                  </a:cubicBezTo>
                  <a:cubicBezTo>
                    <a:pt x="1919" y="286"/>
                    <a:pt x="1912" y="286"/>
                    <a:pt x="1912" y="342"/>
                  </a:cubicBezTo>
                  <a:lnTo>
                    <a:pt x="1903" y="342"/>
                  </a:lnTo>
                  <a:cubicBezTo>
                    <a:pt x="1897" y="283"/>
                    <a:pt x="1894" y="283"/>
                    <a:pt x="1890" y="283"/>
                  </a:cubicBezTo>
                  <a:cubicBezTo>
                    <a:pt x="1889" y="310"/>
                    <a:pt x="1888" y="325"/>
                    <a:pt x="1887" y="325"/>
                  </a:cubicBezTo>
                  <a:cubicBezTo>
                    <a:pt x="1886" y="325"/>
                    <a:pt x="1886" y="310"/>
                    <a:pt x="1884" y="279"/>
                  </a:cubicBezTo>
                  <a:cubicBezTo>
                    <a:pt x="1884" y="255"/>
                    <a:pt x="1884" y="240"/>
                    <a:pt x="1883" y="240"/>
                  </a:cubicBezTo>
                  <a:cubicBezTo>
                    <a:pt x="1882" y="240"/>
                    <a:pt x="1881" y="269"/>
                    <a:pt x="1881" y="339"/>
                  </a:cubicBezTo>
                  <a:cubicBezTo>
                    <a:pt x="1879" y="369"/>
                    <a:pt x="1878" y="384"/>
                    <a:pt x="1876" y="384"/>
                  </a:cubicBezTo>
                  <a:cubicBezTo>
                    <a:pt x="1875" y="384"/>
                    <a:pt x="1873" y="369"/>
                    <a:pt x="1872" y="339"/>
                  </a:cubicBezTo>
                  <a:cubicBezTo>
                    <a:pt x="1872" y="269"/>
                    <a:pt x="1870" y="240"/>
                    <a:pt x="1870" y="240"/>
                  </a:cubicBezTo>
                  <a:cubicBezTo>
                    <a:pt x="1869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4" y="273"/>
                    <a:pt x="1806" y="270"/>
                  </a:cubicBezTo>
                  <a:cubicBezTo>
                    <a:pt x="1803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9" y="455"/>
                    <a:pt x="1798" y="420"/>
                    <a:pt x="1796" y="386"/>
                  </a:cubicBezTo>
                  <a:cubicBezTo>
                    <a:pt x="1795" y="297"/>
                    <a:pt x="1792" y="252"/>
                    <a:pt x="1791" y="252"/>
                  </a:cubicBezTo>
                  <a:cubicBezTo>
                    <a:pt x="1789" y="252"/>
                    <a:pt x="1789" y="297"/>
                    <a:pt x="1790" y="386"/>
                  </a:cubicBezTo>
                  <a:cubicBezTo>
                    <a:pt x="1792" y="446"/>
                    <a:pt x="1792" y="475"/>
                    <a:pt x="1792" y="475"/>
                  </a:cubicBezTo>
                  <a:cubicBezTo>
                    <a:pt x="1792" y="475"/>
                    <a:pt x="1790" y="446"/>
                    <a:pt x="1787" y="386"/>
                  </a:cubicBezTo>
                  <a:cubicBezTo>
                    <a:pt x="1785" y="356"/>
                    <a:pt x="1785" y="341"/>
                    <a:pt x="1784" y="341"/>
                  </a:cubicBezTo>
                  <a:cubicBezTo>
                    <a:pt x="1783" y="341"/>
                    <a:pt x="1782" y="355"/>
                    <a:pt x="1781" y="383"/>
                  </a:cubicBezTo>
                  <a:cubicBezTo>
                    <a:pt x="1781" y="413"/>
                    <a:pt x="1780" y="428"/>
                    <a:pt x="1779" y="428"/>
                  </a:cubicBezTo>
                  <a:cubicBezTo>
                    <a:pt x="1778" y="428"/>
                    <a:pt x="1778" y="413"/>
                    <a:pt x="1778" y="383"/>
                  </a:cubicBezTo>
                  <a:cubicBezTo>
                    <a:pt x="1775" y="341"/>
                    <a:pt x="1773" y="299"/>
                    <a:pt x="1772" y="299"/>
                  </a:cubicBezTo>
                  <a:cubicBezTo>
                    <a:pt x="1772" y="299"/>
                    <a:pt x="1771" y="306"/>
                    <a:pt x="1771" y="323"/>
                  </a:cubicBezTo>
                  <a:cubicBezTo>
                    <a:pt x="1771" y="323"/>
                    <a:pt x="1768" y="323"/>
                    <a:pt x="1768" y="264"/>
                  </a:cubicBezTo>
                  <a:cubicBezTo>
                    <a:pt x="1767" y="246"/>
                    <a:pt x="1766" y="239"/>
                    <a:pt x="1765" y="239"/>
                  </a:cubicBezTo>
                  <a:cubicBezTo>
                    <a:pt x="1763" y="239"/>
                    <a:pt x="1761" y="280"/>
                    <a:pt x="1759" y="320"/>
                  </a:cubicBezTo>
                  <a:cubicBezTo>
                    <a:pt x="1752" y="380"/>
                    <a:pt x="1749" y="410"/>
                    <a:pt x="1747" y="410"/>
                  </a:cubicBezTo>
                  <a:cubicBezTo>
                    <a:pt x="1745" y="410"/>
                    <a:pt x="1746" y="380"/>
                    <a:pt x="1749" y="320"/>
                  </a:cubicBezTo>
                  <a:cubicBezTo>
                    <a:pt x="1751" y="275"/>
                    <a:pt x="1749" y="255"/>
                    <a:pt x="1746" y="255"/>
                  </a:cubicBezTo>
                  <a:cubicBezTo>
                    <a:pt x="1742" y="255"/>
                    <a:pt x="1736" y="305"/>
                    <a:pt x="1734" y="377"/>
                  </a:cubicBezTo>
                  <a:cubicBezTo>
                    <a:pt x="1732" y="401"/>
                    <a:pt x="1731" y="421"/>
                    <a:pt x="1731" y="436"/>
                  </a:cubicBezTo>
                  <a:cubicBezTo>
                    <a:pt x="1731" y="377"/>
                    <a:pt x="1727" y="377"/>
                    <a:pt x="1727" y="377"/>
                  </a:cubicBezTo>
                  <a:cubicBezTo>
                    <a:pt x="1724" y="377"/>
                    <a:pt x="1721" y="377"/>
                    <a:pt x="1721" y="317"/>
                  </a:cubicBezTo>
                  <a:cubicBezTo>
                    <a:pt x="1721" y="317"/>
                    <a:pt x="1718" y="317"/>
                    <a:pt x="1712" y="373"/>
                  </a:cubicBezTo>
                  <a:cubicBezTo>
                    <a:pt x="1709" y="418"/>
                    <a:pt x="1707" y="437"/>
                    <a:pt x="1704" y="437"/>
                  </a:cubicBezTo>
                  <a:cubicBezTo>
                    <a:pt x="1699" y="437"/>
                    <a:pt x="1695" y="385"/>
                    <a:pt x="1693" y="311"/>
                  </a:cubicBezTo>
                  <a:lnTo>
                    <a:pt x="1687" y="370"/>
                  </a:lnTo>
                  <a:cubicBezTo>
                    <a:pt x="1685" y="444"/>
                    <a:pt x="1683" y="493"/>
                    <a:pt x="1682" y="493"/>
                  </a:cubicBezTo>
                  <a:cubicBezTo>
                    <a:pt x="1681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9" y="414"/>
                    <a:pt x="1677" y="433"/>
                    <a:pt x="1674" y="433"/>
                  </a:cubicBezTo>
                  <a:cubicBezTo>
                    <a:pt x="1670" y="433"/>
                    <a:pt x="1665" y="382"/>
                    <a:pt x="1665" y="308"/>
                  </a:cubicBezTo>
                  <a:cubicBezTo>
                    <a:pt x="1665" y="248"/>
                    <a:pt x="1665" y="248"/>
                    <a:pt x="1662" y="248"/>
                  </a:cubicBezTo>
                  <a:lnTo>
                    <a:pt x="1662" y="308"/>
                  </a:lnTo>
                  <a:cubicBezTo>
                    <a:pt x="1662" y="348"/>
                    <a:pt x="1662" y="386"/>
                    <a:pt x="1658" y="427"/>
                  </a:cubicBezTo>
                  <a:cubicBezTo>
                    <a:pt x="1655" y="424"/>
                    <a:pt x="1652" y="424"/>
                    <a:pt x="1652" y="364"/>
                  </a:cubicBezTo>
                  <a:cubicBezTo>
                    <a:pt x="1650" y="324"/>
                    <a:pt x="1648" y="282"/>
                    <a:pt x="1647" y="282"/>
                  </a:cubicBezTo>
                  <a:cubicBezTo>
                    <a:pt x="1646" y="282"/>
                    <a:pt x="1646" y="288"/>
                    <a:pt x="1646" y="305"/>
                  </a:cubicBezTo>
                  <a:cubicBezTo>
                    <a:pt x="1646" y="305"/>
                    <a:pt x="1643" y="305"/>
                    <a:pt x="1640" y="245"/>
                  </a:cubicBezTo>
                  <a:lnTo>
                    <a:pt x="1627" y="245"/>
                  </a:lnTo>
                  <a:cubicBezTo>
                    <a:pt x="1626" y="273"/>
                    <a:pt x="1623" y="287"/>
                    <a:pt x="1621" y="287"/>
                  </a:cubicBezTo>
                  <a:cubicBezTo>
                    <a:pt x="1619" y="287"/>
                    <a:pt x="1618" y="272"/>
                    <a:pt x="1618" y="242"/>
                  </a:cubicBezTo>
                  <a:cubicBezTo>
                    <a:pt x="1618" y="242"/>
                    <a:pt x="1611" y="242"/>
                    <a:pt x="1608" y="301"/>
                  </a:cubicBezTo>
                  <a:cubicBezTo>
                    <a:pt x="1602" y="298"/>
                    <a:pt x="1599" y="298"/>
                    <a:pt x="1599" y="239"/>
                  </a:cubicBezTo>
                  <a:cubicBezTo>
                    <a:pt x="1599" y="211"/>
                    <a:pt x="1599" y="196"/>
                    <a:pt x="1599" y="196"/>
                  </a:cubicBezTo>
                  <a:cubicBezTo>
                    <a:pt x="1598" y="196"/>
                    <a:pt x="1597" y="211"/>
                    <a:pt x="1596" y="239"/>
                  </a:cubicBezTo>
                  <a:cubicBezTo>
                    <a:pt x="1596" y="298"/>
                    <a:pt x="1593" y="298"/>
                    <a:pt x="1590" y="298"/>
                  </a:cubicBezTo>
                  <a:lnTo>
                    <a:pt x="1583" y="298"/>
                  </a:lnTo>
                  <a:cubicBezTo>
                    <a:pt x="1583" y="355"/>
                    <a:pt x="1583" y="355"/>
                    <a:pt x="1580" y="355"/>
                  </a:cubicBezTo>
                  <a:cubicBezTo>
                    <a:pt x="1577" y="355"/>
                    <a:pt x="1568" y="295"/>
                    <a:pt x="1564" y="295"/>
                  </a:cubicBezTo>
                  <a:cubicBezTo>
                    <a:pt x="1563" y="295"/>
                    <a:pt x="1561" y="294"/>
                    <a:pt x="1560" y="294"/>
                  </a:cubicBezTo>
                  <a:cubicBezTo>
                    <a:pt x="1555" y="294"/>
                    <a:pt x="1556" y="303"/>
                    <a:pt x="1558" y="352"/>
                  </a:cubicBezTo>
                  <a:cubicBezTo>
                    <a:pt x="1560" y="352"/>
                    <a:pt x="1561" y="378"/>
                    <a:pt x="1559" y="378"/>
                  </a:cubicBezTo>
                  <a:cubicBezTo>
                    <a:pt x="1559" y="378"/>
                    <a:pt x="1557" y="371"/>
                    <a:pt x="1555" y="352"/>
                  </a:cubicBezTo>
                  <a:cubicBezTo>
                    <a:pt x="1552" y="352"/>
                    <a:pt x="1543" y="292"/>
                    <a:pt x="1533" y="289"/>
                  </a:cubicBezTo>
                  <a:cubicBezTo>
                    <a:pt x="1521" y="289"/>
                    <a:pt x="1521" y="289"/>
                    <a:pt x="1521" y="348"/>
                  </a:cubicBezTo>
                  <a:cubicBezTo>
                    <a:pt x="1522" y="406"/>
                    <a:pt x="1522" y="435"/>
                    <a:pt x="1521" y="435"/>
                  </a:cubicBezTo>
                  <a:cubicBezTo>
                    <a:pt x="1521" y="435"/>
                    <a:pt x="1519" y="405"/>
                    <a:pt x="1517" y="345"/>
                  </a:cubicBezTo>
                  <a:cubicBezTo>
                    <a:pt x="1514" y="276"/>
                    <a:pt x="1511" y="247"/>
                    <a:pt x="1510" y="247"/>
                  </a:cubicBezTo>
                  <a:cubicBezTo>
                    <a:pt x="1509" y="247"/>
                    <a:pt x="1508" y="261"/>
                    <a:pt x="1508" y="286"/>
                  </a:cubicBezTo>
                  <a:cubicBezTo>
                    <a:pt x="1505" y="345"/>
                    <a:pt x="1505" y="345"/>
                    <a:pt x="1502" y="345"/>
                  </a:cubicBezTo>
                  <a:cubicBezTo>
                    <a:pt x="1502" y="315"/>
                    <a:pt x="1501" y="300"/>
                    <a:pt x="1499" y="300"/>
                  </a:cubicBezTo>
                  <a:cubicBezTo>
                    <a:pt x="1498" y="300"/>
                    <a:pt x="1495" y="314"/>
                    <a:pt x="1492" y="342"/>
                  </a:cubicBezTo>
                  <a:cubicBezTo>
                    <a:pt x="1489" y="342"/>
                    <a:pt x="1489" y="342"/>
                    <a:pt x="1489" y="283"/>
                  </a:cubicBezTo>
                  <a:lnTo>
                    <a:pt x="1483" y="283"/>
                  </a:lnTo>
                  <a:cubicBezTo>
                    <a:pt x="1480" y="331"/>
                    <a:pt x="1476" y="349"/>
                    <a:pt x="1471" y="349"/>
                  </a:cubicBezTo>
                  <a:cubicBezTo>
                    <a:pt x="1464" y="349"/>
                    <a:pt x="1457" y="314"/>
                    <a:pt x="1455" y="279"/>
                  </a:cubicBezTo>
                  <a:cubicBezTo>
                    <a:pt x="1455" y="279"/>
                    <a:pt x="1452" y="279"/>
                    <a:pt x="1449" y="336"/>
                  </a:cubicBezTo>
                  <a:cubicBezTo>
                    <a:pt x="1447" y="395"/>
                    <a:pt x="1445" y="425"/>
                    <a:pt x="1444" y="425"/>
                  </a:cubicBezTo>
                  <a:cubicBezTo>
                    <a:pt x="1443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2" y="247"/>
                  </a:cubicBezTo>
                  <a:cubicBezTo>
                    <a:pt x="1441" y="247"/>
                    <a:pt x="1441" y="276"/>
                    <a:pt x="1439" y="336"/>
                  </a:cubicBezTo>
                  <a:cubicBezTo>
                    <a:pt x="1438" y="360"/>
                    <a:pt x="1435" y="374"/>
                    <a:pt x="1431" y="374"/>
                  </a:cubicBezTo>
                  <a:cubicBezTo>
                    <a:pt x="1426" y="374"/>
                    <a:pt x="1422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4" y="273"/>
                    <a:pt x="1405" y="273"/>
                  </a:cubicBezTo>
                  <a:cubicBezTo>
                    <a:pt x="1404" y="273"/>
                    <a:pt x="1404" y="273"/>
                    <a:pt x="1404" y="273"/>
                  </a:cubicBezTo>
                  <a:cubicBezTo>
                    <a:pt x="1398" y="273"/>
                    <a:pt x="1386" y="327"/>
                    <a:pt x="1380" y="327"/>
                  </a:cubicBezTo>
                  <a:cubicBezTo>
                    <a:pt x="1380" y="327"/>
                    <a:pt x="1380" y="327"/>
                    <a:pt x="1380" y="326"/>
                  </a:cubicBezTo>
                  <a:cubicBezTo>
                    <a:pt x="1373" y="326"/>
                    <a:pt x="1364" y="326"/>
                    <a:pt x="1361" y="267"/>
                  </a:cubicBezTo>
                  <a:cubicBezTo>
                    <a:pt x="1360" y="266"/>
                    <a:pt x="1360" y="266"/>
                    <a:pt x="1359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7" y="352"/>
                    <a:pt x="1344" y="366"/>
                    <a:pt x="1343" y="366"/>
                  </a:cubicBezTo>
                  <a:cubicBezTo>
                    <a:pt x="1340" y="366"/>
                    <a:pt x="1339" y="351"/>
                    <a:pt x="1339" y="320"/>
                  </a:cubicBezTo>
                  <a:lnTo>
                    <a:pt x="1336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5" y="296"/>
                    <a:pt x="1323" y="296"/>
                  </a:cubicBezTo>
                  <a:cubicBezTo>
                    <a:pt x="1322" y="296"/>
                    <a:pt x="1321" y="303"/>
                    <a:pt x="1320" y="320"/>
                  </a:cubicBezTo>
                  <a:cubicBezTo>
                    <a:pt x="1320" y="377"/>
                    <a:pt x="1317" y="377"/>
                    <a:pt x="1311" y="377"/>
                  </a:cubicBezTo>
                  <a:cubicBezTo>
                    <a:pt x="1307" y="343"/>
                    <a:pt x="1273" y="323"/>
                    <a:pt x="1243" y="323"/>
                  </a:cubicBezTo>
                  <a:cubicBezTo>
                    <a:pt x="1221" y="323"/>
                    <a:pt x="1201" y="335"/>
                    <a:pt x="1201" y="361"/>
                  </a:cubicBezTo>
                  <a:lnTo>
                    <a:pt x="1192" y="361"/>
                  </a:lnTo>
                  <a:cubicBezTo>
                    <a:pt x="1188" y="361"/>
                    <a:pt x="1182" y="358"/>
                    <a:pt x="1182" y="358"/>
                  </a:cubicBezTo>
                  <a:cubicBezTo>
                    <a:pt x="1182" y="308"/>
                    <a:pt x="1179" y="290"/>
                    <a:pt x="1175" y="290"/>
                  </a:cubicBezTo>
                  <a:cubicBezTo>
                    <a:pt x="1170" y="290"/>
                    <a:pt x="1162" y="322"/>
                    <a:pt x="1157" y="355"/>
                  </a:cubicBezTo>
                  <a:cubicBezTo>
                    <a:pt x="1154" y="414"/>
                    <a:pt x="1151" y="414"/>
                    <a:pt x="1148" y="414"/>
                  </a:cubicBezTo>
                  <a:cubicBezTo>
                    <a:pt x="1148" y="343"/>
                    <a:pt x="1144" y="314"/>
                    <a:pt x="1140" y="314"/>
                  </a:cubicBezTo>
                  <a:cubicBezTo>
                    <a:pt x="1138" y="314"/>
                    <a:pt x="1135" y="327"/>
                    <a:pt x="1132" y="352"/>
                  </a:cubicBezTo>
                  <a:cubicBezTo>
                    <a:pt x="1130" y="411"/>
                    <a:pt x="1129" y="440"/>
                    <a:pt x="1128" y="440"/>
                  </a:cubicBezTo>
                  <a:cubicBezTo>
                    <a:pt x="1127" y="440"/>
                    <a:pt x="1126" y="410"/>
                    <a:pt x="1126" y="352"/>
                  </a:cubicBezTo>
                  <a:cubicBezTo>
                    <a:pt x="1126" y="298"/>
                    <a:pt x="1124" y="268"/>
                    <a:pt x="1122" y="268"/>
                  </a:cubicBezTo>
                  <a:cubicBezTo>
                    <a:pt x="1120" y="268"/>
                    <a:pt x="1117" y="312"/>
                    <a:pt x="1113" y="408"/>
                  </a:cubicBezTo>
                  <a:cubicBezTo>
                    <a:pt x="1112" y="438"/>
                    <a:pt x="1111" y="453"/>
                    <a:pt x="1110" y="453"/>
                  </a:cubicBezTo>
                  <a:cubicBezTo>
                    <a:pt x="1109" y="453"/>
                    <a:pt x="1108" y="438"/>
                    <a:pt x="1107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1" y="324"/>
                    <a:pt x="1101" y="348"/>
                  </a:cubicBezTo>
                  <a:cubicBezTo>
                    <a:pt x="1099" y="406"/>
                    <a:pt x="1098" y="435"/>
                    <a:pt x="1096" y="435"/>
                  </a:cubicBezTo>
                  <a:cubicBezTo>
                    <a:pt x="1094" y="435"/>
                    <a:pt x="1093" y="405"/>
                    <a:pt x="1091" y="345"/>
                  </a:cubicBezTo>
                  <a:cubicBezTo>
                    <a:pt x="1088" y="286"/>
                    <a:pt x="1087" y="256"/>
                    <a:pt x="1085" y="256"/>
                  </a:cubicBezTo>
                  <a:cubicBezTo>
                    <a:pt x="1084" y="256"/>
                    <a:pt x="1083" y="286"/>
                    <a:pt x="1082" y="345"/>
                  </a:cubicBezTo>
                  <a:cubicBezTo>
                    <a:pt x="1080" y="403"/>
                    <a:pt x="1076" y="432"/>
                    <a:pt x="1073" y="432"/>
                  </a:cubicBezTo>
                  <a:cubicBezTo>
                    <a:pt x="1069" y="432"/>
                    <a:pt x="1065" y="402"/>
                    <a:pt x="1063" y="342"/>
                  </a:cubicBezTo>
                  <a:cubicBezTo>
                    <a:pt x="1061" y="342"/>
                    <a:pt x="1059" y="316"/>
                    <a:pt x="1058" y="316"/>
                  </a:cubicBezTo>
                  <a:cubicBezTo>
                    <a:pt x="1057" y="316"/>
                    <a:pt x="1057" y="322"/>
                    <a:pt x="1057" y="342"/>
                  </a:cubicBezTo>
                  <a:lnTo>
                    <a:pt x="1054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4" y="273"/>
                  </a:cubicBezTo>
                  <a:cubicBezTo>
                    <a:pt x="997" y="273"/>
                    <a:pt x="992" y="272"/>
                    <a:pt x="987" y="272"/>
                  </a:cubicBezTo>
                  <a:cubicBezTo>
                    <a:pt x="967" y="272"/>
                    <a:pt x="963" y="281"/>
                    <a:pt x="966" y="330"/>
                  </a:cubicBezTo>
                  <a:cubicBezTo>
                    <a:pt x="967" y="387"/>
                    <a:pt x="967" y="416"/>
                    <a:pt x="965" y="416"/>
                  </a:cubicBezTo>
                  <a:cubicBezTo>
                    <a:pt x="964" y="416"/>
                    <a:pt x="961" y="386"/>
                    <a:pt x="960" y="326"/>
                  </a:cubicBezTo>
                  <a:cubicBezTo>
                    <a:pt x="957" y="326"/>
                    <a:pt x="950" y="267"/>
                    <a:pt x="944" y="267"/>
                  </a:cubicBezTo>
                  <a:cubicBezTo>
                    <a:pt x="938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5" y="272"/>
                    <a:pt x="917" y="300"/>
                    <a:pt x="909" y="300"/>
                  </a:cubicBezTo>
                  <a:cubicBezTo>
                    <a:pt x="904" y="300"/>
                    <a:pt x="898" y="284"/>
                    <a:pt x="894" y="258"/>
                  </a:cubicBezTo>
                  <a:cubicBezTo>
                    <a:pt x="888" y="258"/>
                    <a:pt x="884" y="258"/>
                    <a:pt x="878" y="317"/>
                  </a:cubicBezTo>
                  <a:cubicBezTo>
                    <a:pt x="875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9" y="314"/>
                  </a:cubicBezTo>
                  <a:cubicBezTo>
                    <a:pt x="869" y="279"/>
                    <a:pt x="862" y="245"/>
                    <a:pt x="857" y="245"/>
                  </a:cubicBezTo>
                  <a:cubicBezTo>
                    <a:pt x="853" y="245"/>
                    <a:pt x="850" y="262"/>
                    <a:pt x="850" y="311"/>
                  </a:cubicBezTo>
                  <a:lnTo>
                    <a:pt x="847" y="251"/>
                  </a:lnTo>
                  <a:cubicBezTo>
                    <a:pt x="846" y="234"/>
                    <a:pt x="845" y="227"/>
                    <a:pt x="844" y="227"/>
                  </a:cubicBezTo>
                  <a:cubicBezTo>
                    <a:pt x="842" y="227"/>
                    <a:pt x="841" y="269"/>
                    <a:pt x="841" y="311"/>
                  </a:cubicBezTo>
                  <a:cubicBezTo>
                    <a:pt x="841" y="364"/>
                    <a:pt x="840" y="393"/>
                    <a:pt x="839" y="393"/>
                  </a:cubicBezTo>
                  <a:cubicBezTo>
                    <a:pt x="838" y="393"/>
                    <a:pt x="836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2" y="153"/>
                    <a:pt x="831" y="167"/>
                    <a:pt x="831" y="192"/>
                  </a:cubicBezTo>
                  <a:cubicBezTo>
                    <a:pt x="829" y="233"/>
                    <a:pt x="827" y="273"/>
                    <a:pt x="825" y="273"/>
                  </a:cubicBezTo>
                  <a:cubicBezTo>
                    <a:pt x="824" y="273"/>
                    <a:pt x="823" y="266"/>
                    <a:pt x="822" y="248"/>
                  </a:cubicBezTo>
                  <a:cubicBezTo>
                    <a:pt x="819" y="248"/>
                    <a:pt x="815" y="248"/>
                    <a:pt x="815" y="367"/>
                  </a:cubicBezTo>
                  <a:cubicBezTo>
                    <a:pt x="815" y="421"/>
                    <a:pt x="813" y="424"/>
                    <a:pt x="810" y="424"/>
                  </a:cubicBezTo>
                  <a:cubicBezTo>
                    <a:pt x="810" y="424"/>
                    <a:pt x="810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800" y="267"/>
                    <a:pt x="797" y="226"/>
                    <a:pt x="797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4" y="1499"/>
                  </a:moveTo>
                  <a:cubicBezTo>
                    <a:pt x="54" y="1499"/>
                    <a:pt x="51" y="1558"/>
                    <a:pt x="51" y="1618"/>
                  </a:cubicBezTo>
                  <a:lnTo>
                    <a:pt x="54" y="1618"/>
                  </a:lnTo>
                  <a:cubicBezTo>
                    <a:pt x="57" y="1580"/>
                    <a:pt x="57" y="1539"/>
                    <a:pt x="57" y="1502"/>
                  </a:cubicBezTo>
                  <a:lnTo>
                    <a:pt x="54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1" y="2108"/>
                    <a:pt x="742" y="2108"/>
                  </a:cubicBezTo>
                  <a:cubicBezTo>
                    <a:pt x="743" y="2108"/>
                    <a:pt x="745" y="2080"/>
                    <a:pt x="747" y="2012"/>
                  </a:cubicBezTo>
                  <a:cubicBezTo>
                    <a:pt x="747" y="1953"/>
                    <a:pt x="747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5" name="Google Shape;12735;p53">
              <a:extLst>
                <a:ext uri="{FF2B5EF4-FFF2-40B4-BE49-F238E27FC236}">
                  <a16:creationId xmlns:a16="http://schemas.microsoft.com/office/drawing/2014/main" id="{3825B928-5E9F-8600-0F32-623CD9960BDC}"/>
                </a:ext>
              </a:extLst>
            </p:cNvPr>
            <p:cNvSpPr/>
            <p:nvPr/>
          </p:nvSpPr>
          <p:spPr>
            <a:xfrm>
              <a:off x="4414261" y="2223444"/>
              <a:ext cx="56360" cy="44669"/>
            </a:xfrm>
            <a:custGeom>
              <a:avLst/>
              <a:gdLst/>
              <a:ahLst/>
              <a:cxnLst/>
              <a:rect l="l" t="t" r="r" b="b"/>
              <a:pathLst>
                <a:path w="2661" h="2109" extrusionOk="0">
                  <a:moveTo>
                    <a:pt x="743" y="1"/>
                  </a:moveTo>
                  <a:cubicBezTo>
                    <a:pt x="737" y="1"/>
                    <a:pt x="737" y="1"/>
                    <a:pt x="740" y="60"/>
                  </a:cubicBezTo>
                  <a:lnTo>
                    <a:pt x="746" y="60"/>
                  </a:lnTo>
                  <a:cubicBezTo>
                    <a:pt x="746" y="4"/>
                    <a:pt x="746" y="4"/>
                    <a:pt x="743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62" y="336"/>
                  </a:moveTo>
                  <a:cubicBezTo>
                    <a:pt x="1862" y="377"/>
                    <a:pt x="1862" y="414"/>
                    <a:pt x="1855" y="455"/>
                  </a:cubicBezTo>
                  <a:lnTo>
                    <a:pt x="1855" y="395"/>
                  </a:lnTo>
                  <a:lnTo>
                    <a:pt x="1859" y="336"/>
                  </a:lnTo>
                  <a:close/>
                  <a:moveTo>
                    <a:pt x="1172" y="358"/>
                  </a:moveTo>
                  <a:cubicBezTo>
                    <a:pt x="1175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6" y="474"/>
                  </a:moveTo>
                  <a:cubicBezTo>
                    <a:pt x="746" y="494"/>
                    <a:pt x="746" y="500"/>
                    <a:pt x="745" y="500"/>
                  </a:cubicBezTo>
                  <a:cubicBezTo>
                    <a:pt x="745" y="500"/>
                    <a:pt x="744" y="474"/>
                    <a:pt x="746" y="474"/>
                  </a:cubicBezTo>
                  <a:close/>
                  <a:moveTo>
                    <a:pt x="1821" y="389"/>
                  </a:moveTo>
                  <a:cubicBezTo>
                    <a:pt x="1824" y="389"/>
                    <a:pt x="1824" y="389"/>
                    <a:pt x="1824" y="449"/>
                  </a:cubicBezTo>
                  <a:cubicBezTo>
                    <a:pt x="1824" y="471"/>
                    <a:pt x="1821" y="489"/>
                    <a:pt x="1821" y="508"/>
                  </a:cubicBezTo>
                  <a:lnTo>
                    <a:pt x="1818" y="449"/>
                  </a:lnTo>
                  <a:cubicBezTo>
                    <a:pt x="1818" y="389"/>
                    <a:pt x="1821" y="389"/>
                    <a:pt x="1821" y="389"/>
                  </a:cubicBezTo>
                  <a:close/>
                  <a:moveTo>
                    <a:pt x="683" y="408"/>
                  </a:moveTo>
                  <a:cubicBezTo>
                    <a:pt x="683" y="468"/>
                    <a:pt x="686" y="527"/>
                    <a:pt x="686" y="527"/>
                  </a:cubicBezTo>
                  <a:cubicBezTo>
                    <a:pt x="690" y="505"/>
                    <a:pt x="690" y="486"/>
                    <a:pt x="690" y="468"/>
                  </a:cubicBezTo>
                  <a:cubicBezTo>
                    <a:pt x="690" y="446"/>
                    <a:pt x="690" y="427"/>
                    <a:pt x="686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3" y="543"/>
                    <a:pt x="2200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52" y="580"/>
                  </a:moveTo>
                  <a:cubicBezTo>
                    <a:pt x="655" y="580"/>
                    <a:pt x="655" y="580"/>
                    <a:pt x="655" y="640"/>
                  </a:cubicBezTo>
                  <a:lnTo>
                    <a:pt x="652" y="640"/>
                  </a:lnTo>
                  <a:lnTo>
                    <a:pt x="649" y="580"/>
                  </a:lnTo>
                  <a:close/>
                  <a:moveTo>
                    <a:pt x="2640" y="398"/>
                  </a:moveTo>
                  <a:lnTo>
                    <a:pt x="2640" y="398"/>
                  </a:lnTo>
                  <a:cubicBezTo>
                    <a:pt x="2641" y="398"/>
                    <a:pt x="2640" y="482"/>
                    <a:pt x="2636" y="565"/>
                  </a:cubicBezTo>
                  <a:cubicBezTo>
                    <a:pt x="2634" y="624"/>
                    <a:pt x="2633" y="654"/>
                    <a:pt x="2633" y="654"/>
                  </a:cubicBezTo>
                  <a:cubicBezTo>
                    <a:pt x="2633" y="654"/>
                    <a:pt x="2633" y="624"/>
                    <a:pt x="2633" y="565"/>
                  </a:cubicBezTo>
                  <a:cubicBezTo>
                    <a:pt x="2629" y="524"/>
                    <a:pt x="2633" y="486"/>
                    <a:pt x="2636" y="446"/>
                  </a:cubicBezTo>
                  <a:cubicBezTo>
                    <a:pt x="2638" y="412"/>
                    <a:pt x="2639" y="398"/>
                    <a:pt x="2640" y="398"/>
                  </a:cubicBezTo>
                  <a:close/>
                  <a:moveTo>
                    <a:pt x="429" y="549"/>
                  </a:moveTo>
                  <a:lnTo>
                    <a:pt x="429" y="609"/>
                  </a:lnTo>
                  <a:lnTo>
                    <a:pt x="426" y="665"/>
                  </a:lnTo>
                  <a:lnTo>
                    <a:pt x="423" y="605"/>
                  </a:lnTo>
                  <a:cubicBezTo>
                    <a:pt x="423" y="549"/>
                    <a:pt x="426" y="549"/>
                    <a:pt x="429" y="549"/>
                  </a:cubicBezTo>
                  <a:close/>
                  <a:moveTo>
                    <a:pt x="516" y="463"/>
                  </a:moveTo>
                  <a:cubicBezTo>
                    <a:pt x="517" y="463"/>
                    <a:pt x="516" y="492"/>
                    <a:pt x="514" y="562"/>
                  </a:cubicBezTo>
                  <a:cubicBezTo>
                    <a:pt x="511" y="618"/>
                    <a:pt x="508" y="677"/>
                    <a:pt x="508" y="677"/>
                  </a:cubicBezTo>
                  <a:cubicBezTo>
                    <a:pt x="505" y="677"/>
                    <a:pt x="508" y="618"/>
                    <a:pt x="511" y="502"/>
                  </a:cubicBezTo>
                  <a:cubicBezTo>
                    <a:pt x="514" y="477"/>
                    <a:pt x="515" y="463"/>
                    <a:pt x="516" y="463"/>
                  </a:cubicBezTo>
                  <a:close/>
                  <a:moveTo>
                    <a:pt x="626" y="554"/>
                  </a:moveTo>
                  <a:cubicBezTo>
                    <a:pt x="628" y="554"/>
                    <a:pt x="629" y="608"/>
                    <a:pt x="627" y="693"/>
                  </a:cubicBezTo>
                  <a:lnTo>
                    <a:pt x="621" y="693"/>
                  </a:lnTo>
                  <a:cubicBezTo>
                    <a:pt x="618" y="656"/>
                    <a:pt x="621" y="615"/>
                    <a:pt x="624" y="577"/>
                  </a:cubicBezTo>
                  <a:cubicBezTo>
                    <a:pt x="625" y="561"/>
                    <a:pt x="625" y="554"/>
                    <a:pt x="626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6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71" y="687"/>
                    <a:pt x="1968" y="706"/>
                  </a:cubicBezTo>
                  <a:cubicBezTo>
                    <a:pt x="1971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6" y="623"/>
                  </a:moveTo>
                  <a:cubicBezTo>
                    <a:pt x="818" y="623"/>
                    <a:pt x="819" y="652"/>
                    <a:pt x="821" y="721"/>
                  </a:cubicBezTo>
                  <a:cubicBezTo>
                    <a:pt x="821" y="781"/>
                    <a:pt x="821" y="781"/>
                    <a:pt x="818" y="781"/>
                  </a:cubicBezTo>
                  <a:cubicBezTo>
                    <a:pt x="818" y="781"/>
                    <a:pt x="815" y="721"/>
                    <a:pt x="815" y="662"/>
                  </a:cubicBezTo>
                  <a:cubicBezTo>
                    <a:pt x="815" y="637"/>
                    <a:pt x="815" y="623"/>
                    <a:pt x="816" y="623"/>
                  </a:cubicBezTo>
                  <a:close/>
                  <a:moveTo>
                    <a:pt x="843" y="665"/>
                  </a:moveTo>
                  <a:cubicBezTo>
                    <a:pt x="843" y="706"/>
                    <a:pt x="843" y="743"/>
                    <a:pt x="840" y="784"/>
                  </a:cubicBezTo>
                  <a:lnTo>
                    <a:pt x="837" y="724"/>
                  </a:lnTo>
                  <a:lnTo>
                    <a:pt x="840" y="665"/>
                  </a:lnTo>
                  <a:close/>
                  <a:moveTo>
                    <a:pt x="856" y="758"/>
                  </a:moveTo>
                  <a:lnTo>
                    <a:pt x="856" y="758"/>
                  </a:lnTo>
                  <a:cubicBezTo>
                    <a:pt x="857" y="758"/>
                    <a:pt x="858" y="784"/>
                    <a:pt x="856" y="784"/>
                  </a:cubicBezTo>
                  <a:cubicBezTo>
                    <a:pt x="856" y="764"/>
                    <a:pt x="856" y="758"/>
                    <a:pt x="856" y="758"/>
                  </a:cubicBezTo>
                  <a:close/>
                  <a:moveTo>
                    <a:pt x="2093" y="640"/>
                  </a:moveTo>
                  <a:cubicBezTo>
                    <a:pt x="2093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0" y="784"/>
                  </a:cubicBezTo>
                  <a:cubicBezTo>
                    <a:pt x="2090" y="784"/>
                    <a:pt x="2089" y="809"/>
                    <a:pt x="2088" y="809"/>
                  </a:cubicBezTo>
                  <a:cubicBezTo>
                    <a:pt x="2088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89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0" y="812"/>
                  </a:cubicBezTo>
                  <a:cubicBezTo>
                    <a:pt x="1877" y="812"/>
                    <a:pt x="1877" y="812"/>
                    <a:pt x="1880" y="753"/>
                  </a:cubicBezTo>
                  <a:lnTo>
                    <a:pt x="1877" y="753"/>
                  </a:lnTo>
                  <a:cubicBezTo>
                    <a:pt x="1879" y="723"/>
                    <a:pt x="1880" y="709"/>
                    <a:pt x="1882" y="709"/>
                  </a:cubicBezTo>
                  <a:close/>
                  <a:moveTo>
                    <a:pt x="1902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61" y="709"/>
                  </a:moveTo>
                  <a:cubicBezTo>
                    <a:pt x="1561" y="746"/>
                    <a:pt x="1561" y="787"/>
                    <a:pt x="1558" y="825"/>
                  </a:cubicBezTo>
                  <a:lnTo>
                    <a:pt x="1555" y="825"/>
                  </a:lnTo>
                  <a:cubicBezTo>
                    <a:pt x="1555" y="765"/>
                    <a:pt x="1558" y="709"/>
                    <a:pt x="1558" y="709"/>
                  </a:cubicBezTo>
                  <a:close/>
                  <a:moveTo>
                    <a:pt x="1213" y="718"/>
                  </a:moveTo>
                  <a:cubicBezTo>
                    <a:pt x="1216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5" y="620"/>
                  </a:moveTo>
                  <a:cubicBezTo>
                    <a:pt x="96" y="620"/>
                    <a:pt x="96" y="621"/>
                    <a:pt x="97" y="621"/>
                  </a:cubicBezTo>
                  <a:cubicBezTo>
                    <a:pt x="100" y="621"/>
                    <a:pt x="104" y="621"/>
                    <a:pt x="104" y="681"/>
                  </a:cubicBezTo>
                  <a:lnTo>
                    <a:pt x="100" y="681"/>
                  </a:lnTo>
                  <a:cubicBezTo>
                    <a:pt x="100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0" y="740"/>
                  </a:cubicBezTo>
                  <a:lnTo>
                    <a:pt x="100" y="856"/>
                  </a:lnTo>
                  <a:cubicBezTo>
                    <a:pt x="97" y="818"/>
                    <a:pt x="94" y="778"/>
                    <a:pt x="94" y="737"/>
                  </a:cubicBezTo>
                  <a:cubicBezTo>
                    <a:pt x="91" y="635"/>
                    <a:pt x="91" y="620"/>
                    <a:pt x="95" y="620"/>
                  </a:cubicBezTo>
                  <a:close/>
                  <a:moveTo>
                    <a:pt x="765" y="771"/>
                  </a:moveTo>
                  <a:cubicBezTo>
                    <a:pt x="765" y="793"/>
                    <a:pt x="768" y="812"/>
                    <a:pt x="768" y="831"/>
                  </a:cubicBezTo>
                  <a:cubicBezTo>
                    <a:pt x="768" y="851"/>
                    <a:pt x="768" y="857"/>
                    <a:pt x="767" y="857"/>
                  </a:cubicBezTo>
                  <a:cubicBezTo>
                    <a:pt x="766" y="857"/>
                    <a:pt x="764" y="831"/>
                    <a:pt x="762" y="831"/>
                  </a:cubicBezTo>
                  <a:cubicBezTo>
                    <a:pt x="759" y="771"/>
                    <a:pt x="759" y="771"/>
                    <a:pt x="765" y="771"/>
                  </a:cubicBezTo>
                  <a:close/>
                  <a:moveTo>
                    <a:pt x="539" y="740"/>
                  </a:moveTo>
                  <a:cubicBezTo>
                    <a:pt x="539" y="781"/>
                    <a:pt x="539" y="818"/>
                    <a:pt x="536" y="859"/>
                  </a:cubicBezTo>
                  <a:lnTo>
                    <a:pt x="533" y="859"/>
                  </a:lnTo>
                  <a:cubicBezTo>
                    <a:pt x="533" y="800"/>
                    <a:pt x="536" y="740"/>
                    <a:pt x="536" y="740"/>
                  </a:cubicBezTo>
                  <a:close/>
                  <a:moveTo>
                    <a:pt x="1429" y="750"/>
                  </a:moveTo>
                  <a:cubicBezTo>
                    <a:pt x="1435" y="750"/>
                    <a:pt x="1435" y="750"/>
                    <a:pt x="1435" y="809"/>
                  </a:cubicBezTo>
                  <a:cubicBezTo>
                    <a:pt x="1435" y="863"/>
                    <a:pt x="1430" y="866"/>
                    <a:pt x="1427" y="866"/>
                  </a:cubicBezTo>
                  <a:cubicBezTo>
                    <a:pt x="1427" y="866"/>
                    <a:pt x="1426" y="866"/>
                    <a:pt x="1426" y="866"/>
                  </a:cubicBezTo>
                  <a:cubicBezTo>
                    <a:pt x="1423" y="828"/>
                    <a:pt x="1423" y="787"/>
                    <a:pt x="1429" y="750"/>
                  </a:cubicBezTo>
                  <a:close/>
                  <a:moveTo>
                    <a:pt x="1930" y="852"/>
                  </a:moveTo>
                  <a:cubicBezTo>
                    <a:pt x="1929" y="852"/>
                    <a:pt x="1929" y="858"/>
                    <a:pt x="1927" y="878"/>
                  </a:cubicBezTo>
                  <a:cubicBezTo>
                    <a:pt x="1930" y="878"/>
                    <a:pt x="1930" y="852"/>
                    <a:pt x="1930" y="852"/>
                  </a:cubicBezTo>
                  <a:close/>
                  <a:moveTo>
                    <a:pt x="705" y="765"/>
                  </a:moveTo>
                  <a:cubicBezTo>
                    <a:pt x="708" y="765"/>
                    <a:pt x="712" y="765"/>
                    <a:pt x="712" y="825"/>
                  </a:cubicBezTo>
                  <a:cubicBezTo>
                    <a:pt x="712" y="844"/>
                    <a:pt x="708" y="862"/>
                    <a:pt x="708" y="884"/>
                  </a:cubicBezTo>
                  <a:cubicBezTo>
                    <a:pt x="705" y="862"/>
                    <a:pt x="702" y="844"/>
                    <a:pt x="702" y="822"/>
                  </a:cubicBezTo>
                  <a:cubicBezTo>
                    <a:pt x="702" y="765"/>
                    <a:pt x="705" y="765"/>
                    <a:pt x="705" y="765"/>
                  </a:cubicBezTo>
                  <a:close/>
                  <a:moveTo>
                    <a:pt x="445" y="645"/>
                  </a:moveTo>
                  <a:cubicBezTo>
                    <a:pt x="445" y="645"/>
                    <a:pt x="445" y="674"/>
                    <a:pt x="445" y="728"/>
                  </a:cubicBezTo>
                  <a:cubicBezTo>
                    <a:pt x="445" y="787"/>
                    <a:pt x="445" y="847"/>
                    <a:pt x="439" y="903"/>
                  </a:cubicBezTo>
                  <a:lnTo>
                    <a:pt x="433" y="903"/>
                  </a:lnTo>
                  <a:cubicBezTo>
                    <a:pt x="433" y="903"/>
                    <a:pt x="436" y="844"/>
                    <a:pt x="439" y="787"/>
                  </a:cubicBezTo>
                  <a:cubicBezTo>
                    <a:pt x="442" y="689"/>
                    <a:pt x="444" y="645"/>
                    <a:pt x="445" y="645"/>
                  </a:cubicBezTo>
                  <a:close/>
                  <a:moveTo>
                    <a:pt x="1044" y="812"/>
                  </a:moveTo>
                  <a:cubicBezTo>
                    <a:pt x="1047" y="853"/>
                    <a:pt x="1047" y="891"/>
                    <a:pt x="1041" y="931"/>
                  </a:cubicBezTo>
                  <a:lnTo>
                    <a:pt x="1037" y="872"/>
                  </a:lnTo>
                  <a:lnTo>
                    <a:pt x="1041" y="812"/>
                  </a:lnTo>
                  <a:close/>
                  <a:moveTo>
                    <a:pt x="279" y="822"/>
                  </a:moveTo>
                  <a:cubicBezTo>
                    <a:pt x="282" y="862"/>
                    <a:pt x="282" y="900"/>
                    <a:pt x="276" y="941"/>
                  </a:cubicBezTo>
                  <a:lnTo>
                    <a:pt x="270" y="941"/>
                  </a:lnTo>
                  <a:cubicBezTo>
                    <a:pt x="270" y="900"/>
                    <a:pt x="273" y="862"/>
                    <a:pt x="279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602" y="928"/>
                  </a:moveTo>
                  <a:lnTo>
                    <a:pt x="602" y="985"/>
                  </a:lnTo>
                  <a:cubicBezTo>
                    <a:pt x="600" y="985"/>
                    <a:pt x="598" y="1011"/>
                    <a:pt x="597" y="1011"/>
                  </a:cubicBezTo>
                  <a:cubicBezTo>
                    <a:pt x="596" y="1011"/>
                    <a:pt x="596" y="1004"/>
                    <a:pt x="596" y="985"/>
                  </a:cubicBezTo>
                  <a:cubicBezTo>
                    <a:pt x="592" y="966"/>
                    <a:pt x="596" y="947"/>
                    <a:pt x="602" y="928"/>
                  </a:cubicBezTo>
                  <a:close/>
                  <a:moveTo>
                    <a:pt x="1896" y="1021"/>
                  </a:moveTo>
                  <a:cubicBezTo>
                    <a:pt x="1896" y="1030"/>
                    <a:pt x="1896" y="1040"/>
                    <a:pt x="1896" y="1050"/>
                  </a:cubicBezTo>
                  <a:cubicBezTo>
                    <a:pt x="1896" y="1054"/>
                    <a:pt x="1896" y="1057"/>
                    <a:pt x="1897" y="1059"/>
                  </a:cubicBezTo>
                  <a:lnTo>
                    <a:pt x="1897" y="1059"/>
                  </a:lnTo>
                  <a:cubicBezTo>
                    <a:pt x="1896" y="1050"/>
                    <a:pt x="1896" y="1037"/>
                    <a:pt x="1896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8" y="959"/>
                    <a:pt x="288" y="1000"/>
                  </a:cubicBezTo>
                  <a:cubicBezTo>
                    <a:pt x="288" y="1060"/>
                    <a:pt x="292" y="1060"/>
                    <a:pt x="298" y="1063"/>
                  </a:cubicBezTo>
                  <a:cubicBezTo>
                    <a:pt x="301" y="1041"/>
                    <a:pt x="304" y="1022"/>
                    <a:pt x="304" y="1003"/>
                  </a:cubicBezTo>
                  <a:cubicBezTo>
                    <a:pt x="304" y="944"/>
                    <a:pt x="301" y="944"/>
                    <a:pt x="298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7" y="1059"/>
                  </a:moveTo>
                  <a:cubicBezTo>
                    <a:pt x="1897" y="1080"/>
                    <a:pt x="1897" y="1090"/>
                    <a:pt x="1897" y="1090"/>
                  </a:cubicBezTo>
                  <a:cubicBezTo>
                    <a:pt x="1898" y="1090"/>
                    <a:pt x="1897" y="1079"/>
                    <a:pt x="1897" y="1059"/>
                  </a:cubicBezTo>
                  <a:close/>
                  <a:moveTo>
                    <a:pt x="796" y="146"/>
                  </a:moveTo>
                  <a:lnTo>
                    <a:pt x="796" y="146"/>
                  </a:lnTo>
                  <a:cubicBezTo>
                    <a:pt x="795" y="146"/>
                    <a:pt x="794" y="175"/>
                    <a:pt x="796" y="245"/>
                  </a:cubicBezTo>
                  <a:cubicBezTo>
                    <a:pt x="796" y="347"/>
                    <a:pt x="796" y="362"/>
                    <a:pt x="792" y="362"/>
                  </a:cubicBezTo>
                  <a:cubicBezTo>
                    <a:pt x="792" y="362"/>
                    <a:pt x="791" y="361"/>
                    <a:pt x="790" y="361"/>
                  </a:cubicBezTo>
                  <a:cubicBezTo>
                    <a:pt x="787" y="361"/>
                    <a:pt x="784" y="361"/>
                    <a:pt x="784" y="301"/>
                  </a:cubicBezTo>
                  <a:cubicBezTo>
                    <a:pt x="784" y="242"/>
                    <a:pt x="784" y="242"/>
                    <a:pt x="777" y="242"/>
                  </a:cubicBezTo>
                  <a:cubicBezTo>
                    <a:pt x="768" y="242"/>
                    <a:pt x="759" y="417"/>
                    <a:pt x="755" y="533"/>
                  </a:cubicBezTo>
                  <a:cubicBezTo>
                    <a:pt x="755" y="593"/>
                    <a:pt x="755" y="623"/>
                    <a:pt x="755" y="623"/>
                  </a:cubicBezTo>
                  <a:cubicBezTo>
                    <a:pt x="755" y="623"/>
                    <a:pt x="754" y="593"/>
                    <a:pt x="752" y="533"/>
                  </a:cubicBezTo>
                  <a:cubicBezTo>
                    <a:pt x="752" y="474"/>
                    <a:pt x="749" y="474"/>
                    <a:pt x="746" y="474"/>
                  </a:cubicBezTo>
                  <a:cubicBezTo>
                    <a:pt x="746" y="425"/>
                    <a:pt x="748" y="416"/>
                    <a:pt x="751" y="416"/>
                  </a:cubicBezTo>
                  <a:cubicBezTo>
                    <a:pt x="751" y="416"/>
                    <a:pt x="752" y="417"/>
                    <a:pt x="752" y="417"/>
                  </a:cubicBezTo>
                  <a:lnTo>
                    <a:pt x="752" y="358"/>
                  </a:lnTo>
                  <a:cubicBezTo>
                    <a:pt x="751" y="298"/>
                    <a:pt x="749" y="268"/>
                    <a:pt x="748" y="268"/>
                  </a:cubicBezTo>
                  <a:cubicBezTo>
                    <a:pt x="746" y="268"/>
                    <a:pt x="744" y="297"/>
                    <a:pt x="743" y="355"/>
                  </a:cubicBezTo>
                  <a:cubicBezTo>
                    <a:pt x="741" y="384"/>
                    <a:pt x="741" y="399"/>
                    <a:pt x="740" y="399"/>
                  </a:cubicBezTo>
                  <a:cubicBezTo>
                    <a:pt x="739" y="399"/>
                    <a:pt x="738" y="384"/>
                    <a:pt x="737" y="355"/>
                  </a:cubicBezTo>
                  <a:cubicBezTo>
                    <a:pt x="734" y="313"/>
                    <a:pt x="732" y="270"/>
                    <a:pt x="731" y="270"/>
                  </a:cubicBezTo>
                  <a:cubicBezTo>
                    <a:pt x="731" y="270"/>
                    <a:pt x="730" y="278"/>
                    <a:pt x="730" y="295"/>
                  </a:cubicBezTo>
                  <a:cubicBezTo>
                    <a:pt x="730" y="295"/>
                    <a:pt x="724" y="295"/>
                    <a:pt x="721" y="236"/>
                  </a:cubicBezTo>
                  <a:cubicBezTo>
                    <a:pt x="720" y="235"/>
                    <a:pt x="719" y="235"/>
                    <a:pt x="718" y="235"/>
                  </a:cubicBezTo>
                  <a:cubicBezTo>
                    <a:pt x="714" y="235"/>
                    <a:pt x="712" y="244"/>
                    <a:pt x="712" y="292"/>
                  </a:cubicBezTo>
                  <a:cubicBezTo>
                    <a:pt x="712" y="352"/>
                    <a:pt x="708" y="352"/>
                    <a:pt x="705" y="352"/>
                  </a:cubicBezTo>
                  <a:cubicBezTo>
                    <a:pt x="705" y="351"/>
                    <a:pt x="704" y="350"/>
                    <a:pt x="704" y="350"/>
                  </a:cubicBezTo>
                  <a:cubicBezTo>
                    <a:pt x="701" y="350"/>
                    <a:pt x="699" y="360"/>
                    <a:pt x="699" y="408"/>
                  </a:cubicBezTo>
                  <a:cubicBezTo>
                    <a:pt x="702" y="449"/>
                    <a:pt x="699" y="486"/>
                    <a:pt x="690" y="524"/>
                  </a:cubicBezTo>
                  <a:cubicBezTo>
                    <a:pt x="687" y="549"/>
                    <a:pt x="685" y="563"/>
                    <a:pt x="684" y="563"/>
                  </a:cubicBezTo>
                  <a:cubicBezTo>
                    <a:pt x="683" y="563"/>
                    <a:pt x="682" y="534"/>
                    <a:pt x="680" y="464"/>
                  </a:cubicBezTo>
                  <a:cubicBezTo>
                    <a:pt x="680" y="405"/>
                    <a:pt x="677" y="405"/>
                    <a:pt x="674" y="405"/>
                  </a:cubicBezTo>
                  <a:cubicBezTo>
                    <a:pt x="674" y="405"/>
                    <a:pt x="671" y="405"/>
                    <a:pt x="668" y="345"/>
                  </a:cubicBezTo>
                  <a:cubicBezTo>
                    <a:pt x="667" y="328"/>
                    <a:pt x="666" y="321"/>
                    <a:pt x="666" y="321"/>
                  </a:cubicBezTo>
                  <a:cubicBezTo>
                    <a:pt x="665" y="321"/>
                    <a:pt x="665" y="363"/>
                    <a:pt x="665" y="405"/>
                  </a:cubicBezTo>
                  <a:lnTo>
                    <a:pt x="665" y="521"/>
                  </a:lnTo>
                  <a:cubicBezTo>
                    <a:pt x="661" y="521"/>
                    <a:pt x="658" y="402"/>
                    <a:pt x="658" y="345"/>
                  </a:cubicBezTo>
                  <a:cubicBezTo>
                    <a:pt x="657" y="285"/>
                    <a:pt x="656" y="256"/>
                    <a:pt x="656" y="256"/>
                  </a:cubicBezTo>
                  <a:cubicBezTo>
                    <a:pt x="655" y="256"/>
                    <a:pt x="655" y="285"/>
                    <a:pt x="655" y="342"/>
                  </a:cubicBezTo>
                  <a:cubicBezTo>
                    <a:pt x="655" y="384"/>
                    <a:pt x="654" y="426"/>
                    <a:pt x="650" y="426"/>
                  </a:cubicBezTo>
                  <a:cubicBezTo>
                    <a:pt x="649" y="426"/>
                    <a:pt x="648" y="419"/>
                    <a:pt x="646" y="402"/>
                  </a:cubicBezTo>
                  <a:cubicBezTo>
                    <a:pt x="639" y="402"/>
                    <a:pt x="633" y="399"/>
                    <a:pt x="633" y="339"/>
                  </a:cubicBezTo>
                  <a:cubicBezTo>
                    <a:pt x="632" y="319"/>
                    <a:pt x="631" y="313"/>
                    <a:pt x="630" y="313"/>
                  </a:cubicBezTo>
                  <a:cubicBezTo>
                    <a:pt x="628" y="313"/>
                    <a:pt x="627" y="339"/>
                    <a:pt x="627" y="339"/>
                  </a:cubicBezTo>
                  <a:cubicBezTo>
                    <a:pt x="625" y="368"/>
                    <a:pt x="624" y="383"/>
                    <a:pt x="622" y="383"/>
                  </a:cubicBezTo>
                  <a:cubicBezTo>
                    <a:pt x="619" y="383"/>
                    <a:pt x="616" y="368"/>
                    <a:pt x="611" y="336"/>
                  </a:cubicBezTo>
                  <a:cubicBezTo>
                    <a:pt x="603" y="276"/>
                    <a:pt x="600" y="247"/>
                    <a:pt x="598" y="247"/>
                  </a:cubicBezTo>
                  <a:cubicBezTo>
                    <a:pt x="596" y="247"/>
                    <a:pt x="596" y="276"/>
                    <a:pt x="596" y="336"/>
                  </a:cubicBezTo>
                  <a:cubicBezTo>
                    <a:pt x="596" y="370"/>
                    <a:pt x="596" y="403"/>
                    <a:pt x="595" y="403"/>
                  </a:cubicBezTo>
                  <a:cubicBezTo>
                    <a:pt x="595" y="403"/>
                    <a:pt x="594" y="385"/>
                    <a:pt x="592" y="336"/>
                  </a:cubicBezTo>
                  <a:cubicBezTo>
                    <a:pt x="592" y="318"/>
                    <a:pt x="591" y="311"/>
                    <a:pt x="590" y="311"/>
                  </a:cubicBezTo>
                  <a:cubicBezTo>
                    <a:pt x="587" y="311"/>
                    <a:pt x="584" y="351"/>
                    <a:pt x="580" y="392"/>
                  </a:cubicBezTo>
                  <a:cubicBezTo>
                    <a:pt x="577" y="452"/>
                    <a:pt x="577" y="568"/>
                    <a:pt x="577" y="627"/>
                  </a:cubicBezTo>
                  <a:cubicBezTo>
                    <a:pt x="577" y="697"/>
                    <a:pt x="577" y="726"/>
                    <a:pt x="576" y="726"/>
                  </a:cubicBezTo>
                  <a:cubicBezTo>
                    <a:pt x="575" y="726"/>
                    <a:pt x="573" y="712"/>
                    <a:pt x="571" y="687"/>
                  </a:cubicBezTo>
                  <a:cubicBezTo>
                    <a:pt x="564" y="646"/>
                    <a:pt x="561" y="605"/>
                    <a:pt x="564" y="568"/>
                  </a:cubicBezTo>
                  <a:cubicBezTo>
                    <a:pt x="564" y="508"/>
                    <a:pt x="567" y="508"/>
                    <a:pt x="567" y="508"/>
                  </a:cubicBezTo>
                  <a:lnTo>
                    <a:pt x="571" y="508"/>
                  </a:lnTo>
                  <a:cubicBezTo>
                    <a:pt x="574" y="468"/>
                    <a:pt x="571" y="430"/>
                    <a:pt x="564" y="389"/>
                  </a:cubicBezTo>
                  <a:cubicBezTo>
                    <a:pt x="563" y="359"/>
                    <a:pt x="561" y="345"/>
                    <a:pt x="560" y="345"/>
                  </a:cubicBezTo>
                  <a:cubicBezTo>
                    <a:pt x="559" y="345"/>
                    <a:pt x="558" y="359"/>
                    <a:pt x="558" y="389"/>
                  </a:cubicBezTo>
                  <a:cubicBezTo>
                    <a:pt x="555" y="330"/>
                    <a:pt x="549" y="330"/>
                    <a:pt x="542" y="326"/>
                  </a:cubicBezTo>
                  <a:cubicBezTo>
                    <a:pt x="536" y="326"/>
                    <a:pt x="527" y="326"/>
                    <a:pt x="524" y="267"/>
                  </a:cubicBezTo>
                  <a:cubicBezTo>
                    <a:pt x="522" y="266"/>
                    <a:pt x="521" y="266"/>
                    <a:pt x="520" y="266"/>
                  </a:cubicBezTo>
                  <a:cubicBezTo>
                    <a:pt x="516" y="266"/>
                    <a:pt x="514" y="275"/>
                    <a:pt x="514" y="323"/>
                  </a:cubicBezTo>
                  <a:cubicBezTo>
                    <a:pt x="514" y="393"/>
                    <a:pt x="513" y="422"/>
                    <a:pt x="512" y="422"/>
                  </a:cubicBezTo>
                  <a:cubicBezTo>
                    <a:pt x="512" y="422"/>
                    <a:pt x="511" y="408"/>
                    <a:pt x="511" y="383"/>
                  </a:cubicBezTo>
                  <a:cubicBezTo>
                    <a:pt x="509" y="308"/>
                    <a:pt x="492" y="254"/>
                    <a:pt x="479" y="254"/>
                  </a:cubicBezTo>
                  <a:cubicBezTo>
                    <a:pt x="471" y="254"/>
                    <a:pt x="465" y="273"/>
                    <a:pt x="464" y="317"/>
                  </a:cubicBezTo>
                  <a:lnTo>
                    <a:pt x="458" y="317"/>
                  </a:lnTo>
                  <a:cubicBezTo>
                    <a:pt x="454" y="285"/>
                    <a:pt x="448" y="269"/>
                    <a:pt x="442" y="269"/>
                  </a:cubicBezTo>
                  <a:cubicBezTo>
                    <a:pt x="436" y="269"/>
                    <a:pt x="431" y="283"/>
                    <a:pt x="429" y="311"/>
                  </a:cubicBezTo>
                  <a:lnTo>
                    <a:pt x="420" y="311"/>
                  </a:lnTo>
                  <a:cubicBezTo>
                    <a:pt x="417" y="281"/>
                    <a:pt x="415" y="266"/>
                    <a:pt x="413" y="266"/>
                  </a:cubicBezTo>
                  <a:cubicBezTo>
                    <a:pt x="411" y="266"/>
                    <a:pt x="409" y="280"/>
                    <a:pt x="408" y="308"/>
                  </a:cubicBezTo>
                  <a:cubicBezTo>
                    <a:pt x="405" y="350"/>
                    <a:pt x="405" y="392"/>
                    <a:pt x="405" y="392"/>
                  </a:cubicBezTo>
                  <a:cubicBezTo>
                    <a:pt x="404" y="392"/>
                    <a:pt x="404" y="385"/>
                    <a:pt x="404" y="367"/>
                  </a:cubicBezTo>
                  <a:cubicBezTo>
                    <a:pt x="404" y="308"/>
                    <a:pt x="398" y="308"/>
                    <a:pt x="386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3" y="380"/>
                    <a:pt x="370" y="387"/>
                    <a:pt x="368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5" y="249"/>
                    <a:pt x="365" y="221"/>
                    <a:pt x="363" y="221"/>
                  </a:cubicBezTo>
                  <a:cubicBezTo>
                    <a:pt x="362" y="221"/>
                    <a:pt x="359" y="264"/>
                    <a:pt x="357" y="361"/>
                  </a:cubicBezTo>
                  <a:cubicBezTo>
                    <a:pt x="356" y="429"/>
                    <a:pt x="353" y="457"/>
                    <a:pt x="351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5" y="301"/>
                    <a:pt x="342" y="358"/>
                  </a:cubicBezTo>
                  <a:cubicBezTo>
                    <a:pt x="339" y="417"/>
                    <a:pt x="339" y="477"/>
                    <a:pt x="342" y="536"/>
                  </a:cubicBezTo>
                  <a:cubicBezTo>
                    <a:pt x="345" y="596"/>
                    <a:pt x="342" y="596"/>
                    <a:pt x="339" y="596"/>
                  </a:cubicBezTo>
                  <a:cubicBezTo>
                    <a:pt x="332" y="536"/>
                    <a:pt x="332" y="477"/>
                    <a:pt x="335" y="417"/>
                  </a:cubicBezTo>
                  <a:cubicBezTo>
                    <a:pt x="339" y="377"/>
                    <a:pt x="342" y="339"/>
                    <a:pt x="339" y="298"/>
                  </a:cubicBezTo>
                  <a:cubicBezTo>
                    <a:pt x="339" y="287"/>
                    <a:pt x="338" y="282"/>
                    <a:pt x="337" y="282"/>
                  </a:cubicBezTo>
                  <a:cubicBezTo>
                    <a:pt x="333" y="282"/>
                    <a:pt x="322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4" y="355"/>
                    <a:pt x="307" y="355"/>
                  </a:cubicBezTo>
                  <a:cubicBezTo>
                    <a:pt x="307" y="355"/>
                    <a:pt x="306" y="355"/>
                    <a:pt x="306" y="355"/>
                  </a:cubicBezTo>
                  <a:cubicBezTo>
                    <a:pt x="300" y="355"/>
                    <a:pt x="298" y="357"/>
                    <a:pt x="298" y="411"/>
                  </a:cubicBezTo>
                  <a:cubicBezTo>
                    <a:pt x="301" y="452"/>
                    <a:pt x="298" y="489"/>
                    <a:pt x="295" y="530"/>
                  </a:cubicBezTo>
                  <a:cubicBezTo>
                    <a:pt x="298" y="568"/>
                    <a:pt x="301" y="609"/>
                    <a:pt x="298" y="649"/>
                  </a:cubicBezTo>
                  <a:cubicBezTo>
                    <a:pt x="298" y="649"/>
                    <a:pt x="292" y="590"/>
                    <a:pt x="288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8" y="345"/>
                    <a:pt x="245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20" y="312"/>
                    <a:pt x="220" y="342"/>
                  </a:cubicBezTo>
                  <a:cubicBezTo>
                    <a:pt x="218" y="362"/>
                    <a:pt x="217" y="369"/>
                    <a:pt x="216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6" y="256"/>
                    <a:pt x="205" y="256"/>
                  </a:cubicBezTo>
                  <a:lnTo>
                    <a:pt x="205" y="256"/>
                  </a:lnTo>
                  <a:cubicBezTo>
                    <a:pt x="204" y="256"/>
                    <a:pt x="205" y="300"/>
                    <a:pt x="207" y="399"/>
                  </a:cubicBezTo>
                  <a:cubicBezTo>
                    <a:pt x="207" y="439"/>
                    <a:pt x="210" y="480"/>
                    <a:pt x="216" y="518"/>
                  </a:cubicBezTo>
                  <a:lnTo>
                    <a:pt x="226" y="521"/>
                  </a:lnTo>
                  <a:lnTo>
                    <a:pt x="216" y="577"/>
                  </a:lnTo>
                  <a:cubicBezTo>
                    <a:pt x="210" y="615"/>
                    <a:pt x="207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7"/>
                    <a:pt x="207" y="518"/>
                    <a:pt x="207" y="458"/>
                  </a:cubicBezTo>
                  <a:cubicBezTo>
                    <a:pt x="205" y="385"/>
                    <a:pt x="201" y="334"/>
                    <a:pt x="198" y="334"/>
                  </a:cubicBezTo>
                  <a:cubicBezTo>
                    <a:pt x="196" y="334"/>
                    <a:pt x="194" y="353"/>
                    <a:pt x="194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0" y="455"/>
                    <a:pt x="179" y="485"/>
                    <a:pt x="177" y="485"/>
                  </a:cubicBezTo>
                  <a:cubicBezTo>
                    <a:pt x="176" y="485"/>
                    <a:pt x="174" y="455"/>
                    <a:pt x="173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7" y="429"/>
                  </a:cubicBezTo>
                  <a:cubicBezTo>
                    <a:pt x="145" y="429"/>
                    <a:pt x="143" y="414"/>
                    <a:pt x="141" y="389"/>
                  </a:cubicBezTo>
                  <a:cubicBezTo>
                    <a:pt x="140" y="359"/>
                    <a:pt x="138" y="345"/>
                    <a:pt x="136" y="345"/>
                  </a:cubicBezTo>
                  <a:cubicBezTo>
                    <a:pt x="135" y="345"/>
                    <a:pt x="133" y="359"/>
                    <a:pt x="132" y="389"/>
                  </a:cubicBezTo>
                  <a:cubicBezTo>
                    <a:pt x="132" y="347"/>
                    <a:pt x="130" y="305"/>
                    <a:pt x="128" y="305"/>
                  </a:cubicBezTo>
                  <a:cubicBezTo>
                    <a:pt x="127" y="305"/>
                    <a:pt x="126" y="312"/>
                    <a:pt x="126" y="330"/>
                  </a:cubicBezTo>
                  <a:cubicBezTo>
                    <a:pt x="126" y="330"/>
                    <a:pt x="122" y="330"/>
                    <a:pt x="126" y="389"/>
                  </a:cubicBezTo>
                  <a:cubicBezTo>
                    <a:pt x="126" y="389"/>
                    <a:pt x="122" y="446"/>
                    <a:pt x="119" y="505"/>
                  </a:cubicBezTo>
                  <a:cubicBezTo>
                    <a:pt x="122" y="546"/>
                    <a:pt x="126" y="583"/>
                    <a:pt x="122" y="624"/>
                  </a:cubicBezTo>
                  <a:cubicBezTo>
                    <a:pt x="122" y="639"/>
                    <a:pt x="122" y="646"/>
                    <a:pt x="120" y="646"/>
                  </a:cubicBezTo>
                  <a:cubicBezTo>
                    <a:pt x="117" y="646"/>
                    <a:pt x="108" y="577"/>
                    <a:pt x="104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9" y="352"/>
                    <a:pt x="77" y="352"/>
                  </a:cubicBezTo>
                  <a:cubicBezTo>
                    <a:pt x="75" y="352"/>
                    <a:pt x="74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1" y="529"/>
                    <a:pt x="71" y="499"/>
                    <a:pt x="69" y="439"/>
                  </a:cubicBezTo>
                  <a:cubicBezTo>
                    <a:pt x="72" y="399"/>
                    <a:pt x="69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0" y="476"/>
                  </a:cubicBezTo>
                  <a:cubicBezTo>
                    <a:pt x="59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4" y="393"/>
                  </a:cubicBezTo>
                  <a:cubicBezTo>
                    <a:pt x="53" y="393"/>
                    <a:pt x="50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7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8" y="404"/>
                    <a:pt x="25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1" y="329"/>
                    <a:pt x="21" y="344"/>
                    <a:pt x="19" y="373"/>
                  </a:cubicBezTo>
                  <a:cubicBezTo>
                    <a:pt x="19" y="433"/>
                    <a:pt x="19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6" y="668"/>
                  </a:cubicBezTo>
                  <a:cubicBezTo>
                    <a:pt x="1" y="714"/>
                    <a:pt x="0" y="800"/>
                    <a:pt x="4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10" y="844"/>
                  </a:lnTo>
                  <a:cubicBezTo>
                    <a:pt x="10" y="933"/>
                    <a:pt x="11" y="978"/>
                    <a:pt x="13" y="978"/>
                  </a:cubicBezTo>
                  <a:cubicBezTo>
                    <a:pt x="14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6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8" y="1003"/>
                    <a:pt x="32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6" y="1001"/>
                    <a:pt x="37" y="986"/>
                    <a:pt x="38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7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9" y="988"/>
                    <a:pt x="69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7" y="814"/>
                    <a:pt x="68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9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0" y="1091"/>
                  </a:cubicBezTo>
                  <a:cubicBezTo>
                    <a:pt x="102" y="1103"/>
                    <a:pt x="103" y="1108"/>
                    <a:pt x="104" y="1108"/>
                  </a:cubicBezTo>
                  <a:cubicBezTo>
                    <a:pt x="110" y="1108"/>
                    <a:pt x="114" y="1012"/>
                    <a:pt x="107" y="916"/>
                  </a:cubicBezTo>
                  <a:lnTo>
                    <a:pt x="110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7" y="1021"/>
                    <a:pt x="119" y="1084"/>
                    <a:pt x="121" y="1084"/>
                  </a:cubicBezTo>
                  <a:cubicBezTo>
                    <a:pt x="122" y="1084"/>
                    <a:pt x="124" y="1052"/>
                    <a:pt x="126" y="978"/>
                  </a:cubicBezTo>
                  <a:lnTo>
                    <a:pt x="126" y="1038"/>
                  </a:lnTo>
                  <a:cubicBezTo>
                    <a:pt x="126" y="1068"/>
                    <a:pt x="126" y="1083"/>
                    <a:pt x="128" y="1083"/>
                  </a:cubicBezTo>
                  <a:cubicBezTo>
                    <a:pt x="129" y="1083"/>
                    <a:pt x="132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7" y="803"/>
                    <a:pt x="147" y="803"/>
                    <a:pt x="147" y="862"/>
                  </a:cubicBezTo>
                  <a:cubicBezTo>
                    <a:pt x="147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8" y="1007"/>
                    <a:pt x="165" y="1007"/>
                  </a:cubicBezTo>
                  <a:cubicBezTo>
                    <a:pt x="168" y="1007"/>
                    <a:pt x="171" y="1001"/>
                    <a:pt x="176" y="985"/>
                  </a:cubicBezTo>
                  <a:cubicBezTo>
                    <a:pt x="188" y="988"/>
                    <a:pt x="198" y="988"/>
                    <a:pt x="198" y="1047"/>
                  </a:cubicBezTo>
                  <a:cubicBezTo>
                    <a:pt x="198" y="1058"/>
                    <a:pt x="198" y="1063"/>
                    <a:pt x="199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20" y="931"/>
                    <a:pt x="226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4" y="1052"/>
                    <a:pt x="233" y="1081"/>
                    <a:pt x="233" y="1081"/>
                  </a:cubicBezTo>
                  <a:cubicBezTo>
                    <a:pt x="234" y="1081"/>
                    <a:pt x="235" y="1052"/>
                    <a:pt x="238" y="994"/>
                  </a:cubicBezTo>
                  <a:cubicBezTo>
                    <a:pt x="240" y="949"/>
                    <a:pt x="242" y="930"/>
                    <a:pt x="244" y="930"/>
                  </a:cubicBezTo>
                  <a:cubicBezTo>
                    <a:pt x="247" y="930"/>
                    <a:pt x="251" y="981"/>
                    <a:pt x="251" y="1054"/>
                  </a:cubicBezTo>
                  <a:cubicBezTo>
                    <a:pt x="251" y="1113"/>
                    <a:pt x="254" y="1113"/>
                    <a:pt x="260" y="1116"/>
                  </a:cubicBezTo>
                  <a:cubicBezTo>
                    <a:pt x="263" y="1068"/>
                    <a:pt x="267" y="1059"/>
                    <a:pt x="272" y="1059"/>
                  </a:cubicBezTo>
                  <a:cubicBezTo>
                    <a:pt x="274" y="1059"/>
                    <a:pt x="275" y="1059"/>
                    <a:pt x="276" y="1060"/>
                  </a:cubicBezTo>
                  <a:cubicBezTo>
                    <a:pt x="285" y="1060"/>
                    <a:pt x="285" y="1060"/>
                    <a:pt x="285" y="941"/>
                  </a:cubicBezTo>
                  <a:cubicBezTo>
                    <a:pt x="285" y="825"/>
                    <a:pt x="288" y="825"/>
                    <a:pt x="295" y="825"/>
                  </a:cubicBezTo>
                  <a:cubicBezTo>
                    <a:pt x="298" y="825"/>
                    <a:pt x="301" y="825"/>
                    <a:pt x="301" y="884"/>
                  </a:cubicBezTo>
                  <a:cubicBezTo>
                    <a:pt x="301" y="906"/>
                    <a:pt x="304" y="925"/>
                    <a:pt x="307" y="944"/>
                  </a:cubicBezTo>
                  <a:cubicBezTo>
                    <a:pt x="310" y="944"/>
                    <a:pt x="314" y="947"/>
                    <a:pt x="314" y="1003"/>
                  </a:cubicBezTo>
                  <a:cubicBezTo>
                    <a:pt x="314" y="1003"/>
                    <a:pt x="317" y="1063"/>
                    <a:pt x="323" y="1066"/>
                  </a:cubicBezTo>
                  <a:cubicBezTo>
                    <a:pt x="329" y="1066"/>
                    <a:pt x="335" y="1066"/>
                    <a:pt x="335" y="1126"/>
                  </a:cubicBezTo>
                  <a:cubicBezTo>
                    <a:pt x="339" y="1126"/>
                    <a:pt x="339" y="1126"/>
                    <a:pt x="339" y="1066"/>
                  </a:cubicBezTo>
                  <a:cubicBezTo>
                    <a:pt x="339" y="1024"/>
                    <a:pt x="340" y="984"/>
                    <a:pt x="345" y="984"/>
                  </a:cubicBezTo>
                  <a:cubicBezTo>
                    <a:pt x="348" y="984"/>
                    <a:pt x="351" y="992"/>
                    <a:pt x="354" y="1010"/>
                  </a:cubicBezTo>
                  <a:cubicBezTo>
                    <a:pt x="355" y="1010"/>
                    <a:pt x="356" y="1010"/>
                    <a:pt x="356" y="1010"/>
                  </a:cubicBezTo>
                  <a:cubicBezTo>
                    <a:pt x="362" y="1010"/>
                    <a:pt x="370" y="1007"/>
                    <a:pt x="370" y="953"/>
                  </a:cubicBezTo>
                  <a:cubicBezTo>
                    <a:pt x="373" y="953"/>
                    <a:pt x="373" y="953"/>
                    <a:pt x="373" y="1013"/>
                  </a:cubicBezTo>
                  <a:cubicBezTo>
                    <a:pt x="373" y="1073"/>
                    <a:pt x="375" y="1103"/>
                    <a:pt x="377" y="1103"/>
                  </a:cubicBezTo>
                  <a:cubicBezTo>
                    <a:pt x="379" y="1103"/>
                    <a:pt x="383" y="1074"/>
                    <a:pt x="386" y="1016"/>
                  </a:cubicBezTo>
                  <a:cubicBezTo>
                    <a:pt x="386" y="986"/>
                    <a:pt x="386" y="971"/>
                    <a:pt x="388" y="971"/>
                  </a:cubicBezTo>
                  <a:cubicBezTo>
                    <a:pt x="389" y="971"/>
                    <a:pt x="390" y="986"/>
                    <a:pt x="392" y="1016"/>
                  </a:cubicBezTo>
                  <a:cubicBezTo>
                    <a:pt x="392" y="1016"/>
                    <a:pt x="395" y="1016"/>
                    <a:pt x="398" y="956"/>
                  </a:cubicBezTo>
                  <a:cubicBezTo>
                    <a:pt x="400" y="929"/>
                    <a:pt x="400" y="914"/>
                    <a:pt x="402" y="914"/>
                  </a:cubicBezTo>
                  <a:cubicBezTo>
                    <a:pt x="403" y="914"/>
                    <a:pt x="404" y="929"/>
                    <a:pt x="408" y="960"/>
                  </a:cubicBezTo>
                  <a:cubicBezTo>
                    <a:pt x="408" y="1019"/>
                    <a:pt x="411" y="1019"/>
                    <a:pt x="414" y="1019"/>
                  </a:cubicBezTo>
                  <a:cubicBezTo>
                    <a:pt x="417" y="991"/>
                    <a:pt x="426" y="977"/>
                    <a:pt x="435" y="977"/>
                  </a:cubicBezTo>
                  <a:cubicBezTo>
                    <a:pt x="446" y="977"/>
                    <a:pt x="456" y="994"/>
                    <a:pt x="458" y="1025"/>
                  </a:cubicBezTo>
                  <a:cubicBezTo>
                    <a:pt x="461" y="966"/>
                    <a:pt x="461" y="966"/>
                    <a:pt x="464" y="966"/>
                  </a:cubicBezTo>
                  <a:cubicBezTo>
                    <a:pt x="465" y="1011"/>
                    <a:pt x="466" y="1031"/>
                    <a:pt x="467" y="1031"/>
                  </a:cubicBezTo>
                  <a:cubicBezTo>
                    <a:pt x="469" y="1031"/>
                    <a:pt x="470" y="981"/>
                    <a:pt x="470" y="909"/>
                  </a:cubicBezTo>
                  <a:lnTo>
                    <a:pt x="467" y="909"/>
                  </a:lnTo>
                  <a:lnTo>
                    <a:pt x="464" y="906"/>
                  </a:lnTo>
                  <a:cubicBezTo>
                    <a:pt x="464" y="855"/>
                    <a:pt x="466" y="826"/>
                    <a:pt x="468" y="826"/>
                  </a:cubicBezTo>
                  <a:cubicBezTo>
                    <a:pt x="470" y="826"/>
                    <a:pt x="473" y="870"/>
                    <a:pt x="473" y="969"/>
                  </a:cubicBezTo>
                  <a:cubicBezTo>
                    <a:pt x="475" y="1028"/>
                    <a:pt x="476" y="1058"/>
                    <a:pt x="477" y="1058"/>
                  </a:cubicBezTo>
                  <a:cubicBezTo>
                    <a:pt x="477" y="1058"/>
                    <a:pt x="478" y="1028"/>
                    <a:pt x="480" y="969"/>
                  </a:cubicBezTo>
                  <a:cubicBezTo>
                    <a:pt x="481" y="910"/>
                    <a:pt x="483" y="881"/>
                    <a:pt x="484" y="881"/>
                  </a:cubicBezTo>
                  <a:cubicBezTo>
                    <a:pt x="486" y="881"/>
                    <a:pt x="487" y="911"/>
                    <a:pt x="489" y="969"/>
                  </a:cubicBezTo>
                  <a:cubicBezTo>
                    <a:pt x="489" y="1029"/>
                    <a:pt x="489" y="1059"/>
                    <a:pt x="489" y="1059"/>
                  </a:cubicBezTo>
                  <a:cubicBezTo>
                    <a:pt x="490" y="1059"/>
                    <a:pt x="491" y="1030"/>
                    <a:pt x="492" y="972"/>
                  </a:cubicBezTo>
                  <a:cubicBezTo>
                    <a:pt x="496" y="839"/>
                    <a:pt x="500" y="762"/>
                    <a:pt x="503" y="762"/>
                  </a:cubicBezTo>
                  <a:cubicBezTo>
                    <a:pt x="506" y="762"/>
                    <a:pt x="508" y="809"/>
                    <a:pt x="508" y="913"/>
                  </a:cubicBezTo>
                  <a:cubicBezTo>
                    <a:pt x="505" y="972"/>
                    <a:pt x="508" y="1032"/>
                    <a:pt x="514" y="1091"/>
                  </a:cubicBezTo>
                  <a:cubicBezTo>
                    <a:pt x="517" y="1054"/>
                    <a:pt x="517" y="1013"/>
                    <a:pt x="517" y="975"/>
                  </a:cubicBezTo>
                  <a:cubicBezTo>
                    <a:pt x="516" y="916"/>
                    <a:pt x="516" y="886"/>
                    <a:pt x="517" y="886"/>
                  </a:cubicBezTo>
                  <a:lnTo>
                    <a:pt x="517" y="886"/>
                  </a:lnTo>
                  <a:cubicBezTo>
                    <a:pt x="518" y="886"/>
                    <a:pt x="520" y="916"/>
                    <a:pt x="524" y="975"/>
                  </a:cubicBezTo>
                  <a:cubicBezTo>
                    <a:pt x="529" y="1074"/>
                    <a:pt x="533" y="1118"/>
                    <a:pt x="537" y="1118"/>
                  </a:cubicBezTo>
                  <a:cubicBezTo>
                    <a:pt x="541" y="1118"/>
                    <a:pt x="544" y="1090"/>
                    <a:pt x="549" y="1038"/>
                  </a:cubicBezTo>
                  <a:cubicBezTo>
                    <a:pt x="555" y="980"/>
                    <a:pt x="560" y="951"/>
                    <a:pt x="563" y="951"/>
                  </a:cubicBezTo>
                  <a:lnTo>
                    <a:pt x="563" y="951"/>
                  </a:lnTo>
                  <a:cubicBezTo>
                    <a:pt x="566" y="951"/>
                    <a:pt x="566" y="980"/>
                    <a:pt x="561" y="1038"/>
                  </a:cubicBezTo>
                  <a:cubicBezTo>
                    <a:pt x="557" y="1108"/>
                    <a:pt x="556" y="1137"/>
                    <a:pt x="557" y="1137"/>
                  </a:cubicBezTo>
                  <a:cubicBezTo>
                    <a:pt x="557" y="1137"/>
                    <a:pt x="559" y="1122"/>
                    <a:pt x="561" y="1097"/>
                  </a:cubicBezTo>
                  <a:lnTo>
                    <a:pt x="577" y="1101"/>
                  </a:lnTo>
                  <a:cubicBezTo>
                    <a:pt x="583" y="1063"/>
                    <a:pt x="583" y="1022"/>
                    <a:pt x="583" y="985"/>
                  </a:cubicBezTo>
                  <a:cubicBezTo>
                    <a:pt x="585" y="1057"/>
                    <a:pt x="588" y="1108"/>
                    <a:pt x="592" y="1108"/>
                  </a:cubicBezTo>
                  <a:cubicBezTo>
                    <a:pt x="594" y="1108"/>
                    <a:pt x="596" y="1089"/>
                    <a:pt x="599" y="1044"/>
                  </a:cubicBezTo>
                  <a:lnTo>
                    <a:pt x="605" y="1044"/>
                  </a:lnTo>
                  <a:cubicBezTo>
                    <a:pt x="606" y="1045"/>
                    <a:pt x="606" y="1045"/>
                    <a:pt x="606" y="1045"/>
                  </a:cubicBezTo>
                  <a:cubicBezTo>
                    <a:pt x="608" y="1045"/>
                    <a:pt x="609" y="1036"/>
                    <a:pt x="611" y="988"/>
                  </a:cubicBezTo>
                  <a:cubicBezTo>
                    <a:pt x="612" y="970"/>
                    <a:pt x="613" y="963"/>
                    <a:pt x="614" y="963"/>
                  </a:cubicBezTo>
                  <a:cubicBezTo>
                    <a:pt x="616" y="963"/>
                    <a:pt x="618" y="1005"/>
                    <a:pt x="621" y="1047"/>
                  </a:cubicBezTo>
                  <a:cubicBezTo>
                    <a:pt x="623" y="1089"/>
                    <a:pt x="625" y="1131"/>
                    <a:pt x="626" y="1131"/>
                  </a:cubicBezTo>
                  <a:cubicBezTo>
                    <a:pt x="627" y="1131"/>
                    <a:pt x="627" y="1124"/>
                    <a:pt x="627" y="1107"/>
                  </a:cubicBezTo>
                  <a:cubicBezTo>
                    <a:pt x="627" y="1047"/>
                    <a:pt x="633" y="991"/>
                    <a:pt x="636" y="931"/>
                  </a:cubicBezTo>
                  <a:cubicBezTo>
                    <a:pt x="637" y="915"/>
                    <a:pt x="638" y="908"/>
                    <a:pt x="639" y="908"/>
                  </a:cubicBezTo>
                  <a:cubicBezTo>
                    <a:pt x="641" y="908"/>
                    <a:pt x="642" y="949"/>
                    <a:pt x="639" y="991"/>
                  </a:cubicBezTo>
                  <a:cubicBezTo>
                    <a:pt x="636" y="1032"/>
                    <a:pt x="639" y="1072"/>
                    <a:pt x="646" y="1110"/>
                  </a:cubicBezTo>
                  <a:cubicBezTo>
                    <a:pt x="646" y="1110"/>
                    <a:pt x="646" y="1110"/>
                    <a:pt x="647" y="1110"/>
                  </a:cubicBezTo>
                  <a:cubicBezTo>
                    <a:pt x="650" y="1110"/>
                    <a:pt x="655" y="1107"/>
                    <a:pt x="655" y="1054"/>
                  </a:cubicBezTo>
                  <a:cubicBezTo>
                    <a:pt x="655" y="1025"/>
                    <a:pt x="660" y="1010"/>
                    <a:pt x="665" y="1010"/>
                  </a:cubicBezTo>
                  <a:cubicBezTo>
                    <a:pt x="670" y="1010"/>
                    <a:pt x="675" y="1026"/>
                    <a:pt x="677" y="1057"/>
                  </a:cubicBezTo>
                  <a:lnTo>
                    <a:pt x="683" y="1057"/>
                  </a:lnTo>
                  <a:cubicBezTo>
                    <a:pt x="686" y="1057"/>
                    <a:pt x="689" y="1000"/>
                    <a:pt x="692" y="1000"/>
                  </a:cubicBezTo>
                  <a:cubicBezTo>
                    <a:pt x="693" y="1000"/>
                    <a:pt x="693" y="1000"/>
                    <a:pt x="693" y="1000"/>
                  </a:cubicBezTo>
                  <a:cubicBezTo>
                    <a:pt x="693" y="1000"/>
                    <a:pt x="696" y="1000"/>
                    <a:pt x="699" y="941"/>
                  </a:cubicBezTo>
                  <a:cubicBezTo>
                    <a:pt x="702" y="941"/>
                    <a:pt x="705" y="941"/>
                    <a:pt x="705" y="1000"/>
                  </a:cubicBezTo>
                  <a:cubicBezTo>
                    <a:pt x="707" y="942"/>
                    <a:pt x="708" y="913"/>
                    <a:pt x="708" y="913"/>
                  </a:cubicBezTo>
                  <a:cubicBezTo>
                    <a:pt x="709" y="913"/>
                    <a:pt x="710" y="942"/>
                    <a:pt x="712" y="1000"/>
                  </a:cubicBezTo>
                  <a:cubicBezTo>
                    <a:pt x="712" y="1060"/>
                    <a:pt x="712" y="1090"/>
                    <a:pt x="712" y="1090"/>
                  </a:cubicBezTo>
                  <a:cubicBezTo>
                    <a:pt x="712" y="1090"/>
                    <a:pt x="713" y="1061"/>
                    <a:pt x="715" y="1003"/>
                  </a:cubicBezTo>
                  <a:cubicBezTo>
                    <a:pt x="716" y="974"/>
                    <a:pt x="717" y="959"/>
                    <a:pt x="718" y="959"/>
                  </a:cubicBezTo>
                  <a:cubicBezTo>
                    <a:pt x="719" y="959"/>
                    <a:pt x="719" y="974"/>
                    <a:pt x="721" y="1003"/>
                  </a:cubicBezTo>
                  <a:cubicBezTo>
                    <a:pt x="721" y="1033"/>
                    <a:pt x="722" y="1048"/>
                    <a:pt x="723" y="1048"/>
                  </a:cubicBezTo>
                  <a:cubicBezTo>
                    <a:pt x="723" y="1048"/>
                    <a:pt x="724" y="1033"/>
                    <a:pt x="724" y="1003"/>
                  </a:cubicBezTo>
                  <a:cubicBezTo>
                    <a:pt x="726" y="930"/>
                    <a:pt x="730" y="881"/>
                    <a:pt x="733" y="881"/>
                  </a:cubicBezTo>
                  <a:cubicBezTo>
                    <a:pt x="735" y="881"/>
                    <a:pt x="737" y="901"/>
                    <a:pt x="737" y="947"/>
                  </a:cubicBezTo>
                  <a:cubicBezTo>
                    <a:pt x="737" y="947"/>
                    <a:pt x="740" y="947"/>
                    <a:pt x="743" y="887"/>
                  </a:cubicBezTo>
                  <a:cubicBezTo>
                    <a:pt x="744" y="829"/>
                    <a:pt x="745" y="800"/>
                    <a:pt x="746" y="800"/>
                  </a:cubicBezTo>
                  <a:cubicBezTo>
                    <a:pt x="746" y="800"/>
                    <a:pt x="746" y="829"/>
                    <a:pt x="746" y="887"/>
                  </a:cubicBezTo>
                  <a:cubicBezTo>
                    <a:pt x="748" y="947"/>
                    <a:pt x="749" y="977"/>
                    <a:pt x="751" y="977"/>
                  </a:cubicBezTo>
                  <a:cubicBezTo>
                    <a:pt x="752" y="977"/>
                    <a:pt x="754" y="948"/>
                    <a:pt x="755" y="891"/>
                  </a:cubicBezTo>
                  <a:cubicBezTo>
                    <a:pt x="755" y="891"/>
                    <a:pt x="757" y="864"/>
                    <a:pt x="759" y="864"/>
                  </a:cubicBezTo>
                  <a:cubicBezTo>
                    <a:pt x="760" y="864"/>
                    <a:pt x="761" y="871"/>
                    <a:pt x="762" y="891"/>
                  </a:cubicBezTo>
                  <a:cubicBezTo>
                    <a:pt x="765" y="925"/>
                    <a:pt x="773" y="961"/>
                    <a:pt x="779" y="961"/>
                  </a:cubicBezTo>
                  <a:cubicBezTo>
                    <a:pt x="782" y="961"/>
                    <a:pt x="785" y="943"/>
                    <a:pt x="784" y="894"/>
                  </a:cubicBezTo>
                  <a:lnTo>
                    <a:pt x="790" y="894"/>
                  </a:lnTo>
                  <a:cubicBezTo>
                    <a:pt x="793" y="924"/>
                    <a:pt x="795" y="939"/>
                    <a:pt x="797" y="939"/>
                  </a:cubicBezTo>
                  <a:cubicBezTo>
                    <a:pt x="799" y="939"/>
                    <a:pt x="801" y="925"/>
                    <a:pt x="802" y="897"/>
                  </a:cubicBezTo>
                  <a:lnTo>
                    <a:pt x="804" y="857"/>
                  </a:lnTo>
                  <a:lnTo>
                    <a:pt x="804" y="857"/>
                  </a:lnTo>
                  <a:cubicBezTo>
                    <a:pt x="804" y="891"/>
                    <a:pt x="807" y="922"/>
                    <a:pt x="812" y="956"/>
                  </a:cubicBezTo>
                  <a:cubicBezTo>
                    <a:pt x="815" y="956"/>
                    <a:pt x="815" y="956"/>
                    <a:pt x="815" y="897"/>
                  </a:cubicBezTo>
                  <a:cubicBezTo>
                    <a:pt x="812" y="837"/>
                    <a:pt x="815" y="837"/>
                    <a:pt x="818" y="837"/>
                  </a:cubicBezTo>
                  <a:cubicBezTo>
                    <a:pt x="821" y="878"/>
                    <a:pt x="824" y="919"/>
                    <a:pt x="824" y="956"/>
                  </a:cubicBezTo>
                  <a:lnTo>
                    <a:pt x="827" y="960"/>
                  </a:lnTo>
                  <a:cubicBezTo>
                    <a:pt x="827" y="890"/>
                    <a:pt x="829" y="861"/>
                    <a:pt x="829" y="861"/>
                  </a:cubicBezTo>
                  <a:cubicBezTo>
                    <a:pt x="830" y="861"/>
                    <a:pt x="831" y="875"/>
                    <a:pt x="831" y="900"/>
                  </a:cubicBezTo>
                  <a:cubicBezTo>
                    <a:pt x="834" y="960"/>
                    <a:pt x="837" y="960"/>
                    <a:pt x="840" y="960"/>
                  </a:cubicBezTo>
                  <a:cubicBezTo>
                    <a:pt x="840" y="940"/>
                    <a:pt x="840" y="933"/>
                    <a:pt x="841" y="933"/>
                  </a:cubicBezTo>
                  <a:lnTo>
                    <a:pt x="841" y="933"/>
                  </a:lnTo>
                  <a:cubicBezTo>
                    <a:pt x="841" y="933"/>
                    <a:pt x="842" y="960"/>
                    <a:pt x="840" y="960"/>
                  </a:cubicBezTo>
                  <a:lnTo>
                    <a:pt x="840" y="1019"/>
                  </a:lnTo>
                  <a:cubicBezTo>
                    <a:pt x="841" y="1036"/>
                    <a:pt x="842" y="1044"/>
                    <a:pt x="842" y="1044"/>
                  </a:cubicBezTo>
                  <a:cubicBezTo>
                    <a:pt x="843" y="1044"/>
                    <a:pt x="843" y="1002"/>
                    <a:pt x="843" y="960"/>
                  </a:cubicBezTo>
                  <a:lnTo>
                    <a:pt x="849" y="963"/>
                  </a:lnTo>
                  <a:cubicBezTo>
                    <a:pt x="853" y="963"/>
                    <a:pt x="856" y="963"/>
                    <a:pt x="853" y="903"/>
                  </a:cubicBezTo>
                  <a:cubicBezTo>
                    <a:pt x="849" y="862"/>
                    <a:pt x="849" y="825"/>
                    <a:pt x="856" y="784"/>
                  </a:cubicBezTo>
                  <a:lnTo>
                    <a:pt x="856" y="784"/>
                  </a:lnTo>
                  <a:cubicBezTo>
                    <a:pt x="853" y="825"/>
                    <a:pt x="853" y="862"/>
                    <a:pt x="859" y="903"/>
                  </a:cubicBezTo>
                  <a:cubicBezTo>
                    <a:pt x="859" y="922"/>
                    <a:pt x="862" y="944"/>
                    <a:pt x="862" y="963"/>
                  </a:cubicBezTo>
                  <a:cubicBezTo>
                    <a:pt x="861" y="1013"/>
                    <a:pt x="862" y="1032"/>
                    <a:pt x="865" y="1032"/>
                  </a:cubicBezTo>
                  <a:cubicBezTo>
                    <a:pt x="868" y="1032"/>
                    <a:pt x="873" y="998"/>
                    <a:pt x="874" y="966"/>
                  </a:cubicBezTo>
                  <a:cubicBezTo>
                    <a:pt x="878" y="906"/>
                    <a:pt x="880" y="876"/>
                    <a:pt x="882" y="876"/>
                  </a:cubicBezTo>
                  <a:cubicBezTo>
                    <a:pt x="883" y="876"/>
                    <a:pt x="884" y="906"/>
                    <a:pt x="884" y="966"/>
                  </a:cubicBezTo>
                  <a:cubicBezTo>
                    <a:pt x="884" y="999"/>
                    <a:pt x="884" y="1014"/>
                    <a:pt x="885" y="1014"/>
                  </a:cubicBezTo>
                  <a:cubicBezTo>
                    <a:pt x="887" y="1014"/>
                    <a:pt x="891" y="917"/>
                    <a:pt x="893" y="790"/>
                  </a:cubicBezTo>
                  <a:lnTo>
                    <a:pt x="896" y="615"/>
                  </a:lnTo>
                  <a:lnTo>
                    <a:pt x="896" y="790"/>
                  </a:lnTo>
                  <a:cubicBezTo>
                    <a:pt x="898" y="930"/>
                    <a:pt x="899" y="988"/>
                    <a:pt x="901" y="988"/>
                  </a:cubicBezTo>
                  <a:cubicBezTo>
                    <a:pt x="903" y="988"/>
                    <a:pt x="905" y="959"/>
                    <a:pt x="909" y="909"/>
                  </a:cubicBezTo>
                  <a:cubicBezTo>
                    <a:pt x="912" y="882"/>
                    <a:pt x="914" y="867"/>
                    <a:pt x="914" y="867"/>
                  </a:cubicBezTo>
                  <a:cubicBezTo>
                    <a:pt x="915" y="867"/>
                    <a:pt x="915" y="882"/>
                    <a:pt x="915" y="913"/>
                  </a:cubicBezTo>
                  <a:cubicBezTo>
                    <a:pt x="915" y="969"/>
                    <a:pt x="918" y="972"/>
                    <a:pt x="928" y="972"/>
                  </a:cubicBezTo>
                  <a:cubicBezTo>
                    <a:pt x="929" y="972"/>
                    <a:pt x="930" y="972"/>
                    <a:pt x="930" y="972"/>
                  </a:cubicBezTo>
                  <a:cubicBezTo>
                    <a:pt x="938" y="972"/>
                    <a:pt x="940" y="970"/>
                    <a:pt x="940" y="916"/>
                  </a:cubicBezTo>
                  <a:lnTo>
                    <a:pt x="947" y="916"/>
                  </a:lnTo>
                  <a:cubicBezTo>
                    <a:pt x="948" y="961"/>
                    <a:pt x="949" y="981"/>
                    <a:pt x="951" y="981"/>
                  </a:cubicBezTo>
                  <a:cubicBezTo>
                    <a:pt x="953" y="981"/>
                    <a:pt x="955" y="930"/>
                    <a:pt x="953" y="856"/>
                  </a:cubicBezTo>
                  <a:lnTo>
                    <a:pt x="953" y="856"/>
                  </a:lnTo>
                  <a:lnTo>
                    <a:pt x="959" y="859"/>
                  </a:lnTo>
                  <a:lnTo>
                    <a:pt x="959" y="919"/>
                  </a:lnTo>
                  <a:cubicBezTo>
                    <a:pt x="959" y="975"/>
                    <a:pt x="965" y="978"/>
                    <a:pt x="990" y="981"/>
                  </a:cubicBezTo>
                  <a:cubicBezTo>
                    <a:pt x="994" y="982"/>
                    <a:pt x="998" y="982"/>
                    <a:pt x="1001" y="982"/>
                  </a:cubicBezTo>
                  <a:cubicBezTo>
                    <a:pt x="1019" y="982"/>
                    <a:pt x="1022" y="968"/>
                    <a:pt x="1022" y="869"/>
                  </a:cubicBezTo>
                  <a:cubicBezTo>
                    <a:pt x="1023" y="809"/>
                    <a:pt x="1025" y="779"/>
                    <a:pt x="1026" y="779"/>
                  </a:cubicBezTo>
                  <a:cubicBezTo>
                    <a:pt x="1027" y="779"/>
                    <a:pt x="1028" y="809"/>
                    <a:pt x="1028" y="869"/>
                  </a:cubicBezTo>
                  <a:cubicBezTo>
                    <a:pt x="1028" y="911"/>
                    <a:pt x="1030" y="953"/>
                    <a:pt x="1031" y="953"/>
                  </a:cubicBezTo>
                  <a:cubicBezTo>
                    <a:pt x="1031" y="953"/>
                    <a:pt x="1031" y="946"/>
                    <a:pt x="1031" y="928"/>
                  </a:cubicBezTo>
                  <a:cubicBezTo>
                    <a:pt x="1031" y="928"/>
                    <a:pt x="1037" y="928"/>
                    <a:pt x="1041" y="988"/>
                  </a:cubicBezTo>
                  <a:cubicBezTo>
                    <a:pt x="1043" y="1039"/>
                    <a:pt x="1045" y="1058"/>
                    <a:pt x="1047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50" y="941"/>
                    <a:pt x="1050" y="922"/>
                    <a:pt x="1050" y="922"/>
                  </a:cubicBezTo>
                  <a:cubicBezTo>
                    <a:pt x="1051" y="922"/>
                    <a:pt x="1051" y="956"/>
                    <a:pt x="1053" y="991"/>
                  </a:cubicBezTo>
                  <a:cubicBezTo>
                    <a:pt x="1055" y="1033"/>
                    <a:pt x="1058" y="1075"/>
                    <a:pt x="1059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1" y="1002"/>
                    <a:pt x="1081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8" y="997"/>
                  </a:cubicBezTo>
                  <a:cubicBezTo>
                    <a:pt x="1099" y="997"/>
                    <a:pt x="1100" y="997"/>
                    <a:pt x="1100" y="997"/>
                  </a:cubicBezTo>
                  <a:cubicBezTo>
                    <a:pt x="1106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5" y="903"/>
                    <a:pt x="1128" y="862"/>
                    <a:pt x="1131" y="825"/>
                  </a:cubicBezTo>
                  <a:lnTo>
                    <a:pt x="1131" y="884"/>
                  </a:lnTo>
                  <a:lnTo>
                    <a:pt x="1131" y="1000"/>
                  </a:lnTo>
                  <a:cubicBezTo>
                    <a:pt x="1132" y="1000"/>
                    <a:pt x="1132" y="1000"/>
                    <a:pt x="1132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1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8" y="1007"/>
                    <a:pt x="1173" y="1038"/>
                    <a:pt x="1179" y="1038"/>
                  </a:cubicBezTo>
                  <a:cubicBezTo>
                    <a:pt x="1184" y="1038"/>
                    <a:pt x="1189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7" y="950"/>
                  </a:cubicBezTo>
                  <a:cubicBezTo>
                    <a:pt x="1199" y="980"/>
                    <a:pt x="1200" y="995"/>
                    <a:pt x="1200" y="995"/>
                  </a:cubicBezTo>
                  <a:cubicBezTo>
                    <a:pt x="1201" y="995"/>
                    <a:pt x="1202" y="981"/>
                    <a:pt x="1204" y="953"/>
                  </a:cubicBezTo>
                  <a:cubicBezTo>
                    <a:pt x="1204" y="936"/>
                    <a:pt x="1205" y="929"/>
                    <a:pt x="1206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8" y="1111"/>
                  </a:cubicBezTo>
                  <a:cubicBezTo>
                    <a:pt x="1220" y="1111"/>
                    <a:pt x="1221" y="1097"/>
                    <a:pt x="1222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4" y="978"/>
                    <a:pt x="1247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3" y="756"/>
                    <a:pt x="1253" y="781"/>
                    <a:pt x="1251" y="781"/>
                  </a:cubicBezTo>
                  <a:cubicBezTo>
                    <a:pt x="1247" y="822"/>
                    <a:pt x="1247" y="859"/>
                    <a:pt x="1251" y="900"/>
                  </a:cubicBezTo>
                  <a:cubicBezTo>
                    <a:pt x="1254" y="960"/>
                    <a:pt x="1260" y="960"/>
                    <a:pt x="1263" y="960"/>
                  </a:cubicBezTo>
                  <a:lnTo>
                    <a:pt x="1276" y="963"/>
                  </a:lnTo>
                  <a:cubicBezTo>
                    <a:pt x="1280" y="993"/>
                    <a:pt x="1284" y="1008"/>
                    <a:pt x="1285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90" y="967"/>
                    <a:pt x="1300" y="998"/>
                    <a:pt x="1309" y="998"/>
                  </a:cubicBezTo>
                  <a:cubicBezTo>
                    <a:pt x="1318" y="998"/>
                    <a:pt x="1327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3" y="975"/>
                  </a:cubicBezTo>
                  <a:cubicBezTo>
                    <a:pt x="1363" y="975"/>
                    <a:pt x="1363" y="975"/>
                    <a:pt x="1363" y="975"/>
                  </a:cubicBezTo>
                  <a:cubicBezTo>
                    <a:pt x="1365" y="975"/>
                    <a:pt x="1366" y="975"/>
                    <a:pt x="1367" y="975"/>
                  </a:cubicBezTo>
                  <a:cubicBezTo>
                    <a:pt x="1378" y="975"/>
                    <a:pt x="1385" y="973"/>
                    <a:pt x="1385" y="919"/>
                  </a:cubicBezTo>
                  <a:cubicBezTo>
                    <a:pt x="1388" y="919"/>
                    <a:pt x="1388" y="919"/>
                    <a:pt x="1388" y="978"/>
                  </a:cubicBezTo>
                  <a:cubicBezTo>
                    <a:pt x="1385" y="1038"/>
                    <a:pt x="1388" y="1038"/>
                    <a:pt x="1392" y="1038"/>
                  </a:cubicBezTo>
                  <a:cubicBezTo>
                    <a:pt x="1395" y="1000"/>
                    <a:pt x="1398" y="960"/>
                    <a:pt x="1395" y="922"/>
                  </a:cubicBezTo>
                  <a:cubicBezTo>
                    <a:pt x="1395" y="892"/>
                    <a:pt x="1395" y="877"/>
                    <a:pt x="1397" y="877"/>
                  </a:cubicBezTo>
                  <a:cubicBezTo>
                    <a:pt x="1399" y="877"/>
                    <a:pt x="1401" y="892"/>
                    <a:pt x="1404" y="922"/>
                  </a:cubicBezTo>
                  <a:cubicBezTo>
                    <a:pt x="1407" y="952"/>
                    <a:pt x="1412" y="968"/>
                    <a:pt x="1417" y="968"/>
                  </a:cubicBezTo>
                  <a:cubicBezTo>
                    <a:pt x="1422" y="968"/>
                    <a:pt x="1426" y="954"/>
                    <a:pt x="1429" y="925"/>
                  </a:cubicBezTo>
                  <a:cubicBezTo>
                    <a:pt x="1432" y="925"/>
                    <a:pt x="1435" y="925"/>
                    <a:pt x="1435" y="985"/>
                  </a:cubicBezTo>
                  <a:cubicBezTo>
                    <a:pt x="1437" y="1019"/>
                    <a:pt x="1440" y="1054"/>
                    <a:pt x="1443" y="1054"/>
                  </a:cubicBezTo>
                  <a:cubicBezTo>
                    <a:pt x="1446" y="1054"/>
                    <a:pt x="1449" y="1036"/>
                    <a:pt x="1451" y="988"/>
                  </a:cubicBezTo>
                  <a:cubicBezTo>
                    <a:pt x="1454" y="988"/>
                    <a:pt x="1454" y="988"/>
                    <a:pt x="1454" y="1047"/>
                  </a:cubicBezTo>
                  <a:cubicBezTo>
                    <a:pt x="1456" y="1082"/>
                    <a:pt x="1457" y="1116"/>
                    <a:pt x="1458" y="1116"/>
                  </a:cubicBezTo>
                  <a:cubicBezTo>
                    <a:pt x="1458" y="1116"/>
                    <a:pt x="1459" y="1098"/>
                    <a:pt x="1461" y="1047"/>
                  </a:cubicBezTo>
                  <a:cubicBezTo>
                    <a:pt x="1464" y="1019"/>
                    <a:pt x="1467" y="1005"/>
                    <a:pt x="1471" y="1005"/>
                  </a:cubicBezTo>
                  <a:cubicBezTo>
                    <a:pt x="1475" y="1005"/>
                    <a:pt x="1479" y="1020"/>
                    <a:pt x="1482" y="1050"/>
                  </a:cubicBezTo>
                  <a:cubicBezTo>
                    <a:pt x="1486" y="1050"/>
                    <a:pt x="1489" y="1050"/>
                    <a:pt x="1489" y="994"/>
                  </a:cubicBezTo>
                  <a:lnTo>
                    <a:pt x="1489" y="934"/>
                  </a:lnTo>
                  <a:cubicBezTo>
                    <a:pt x="1490" y="994"/>
                    <a:pt x="1491" y="1024"/>
                    <a:pt x="1492" y="1024"/>
                  </a:cubicBezTo>
                  <a:cubicBezTo>
                    <a:pt x="1493" y="1024"/>
                    <a:pt x="1493" y="994"/>
                    <a:pt x="1495" y="934"/>
                  </a:cubicBezTo>
                  <a:cubicBezTo>
                    <a:pt x="1495" y="905"/>
                    <a:pt x="1496" y="890"/>
                    <a:pt x="1497" y="890"/>
                  </a:cubicBezTo>
                  <a:cubicBezTo>
                    <a:pt x="1497" y="890"/>
                    <a:pt x="1498" y="905"/>
                    <a:pt x="1498" y="934"/>
                  </a:cubicBezTo>
                  <a:cubicBezTo>
                    <a:pt x="1501" y="994"/>
                    <a:pt x="1504" y="994"/>
                    <a:pt x="1504" y="994"/>
                  </a:cubicBezTo>
                  <a:cubicBezTo>
                    <a:pt x="1507" y="994"/>
                    <a:pt x="1522" y="941"/>
                    <a:pt x="1538" y="941"/>
                  </a:cubicBezTo>
                  <a:cubicBezTo>
                    <a:pt x="1538" y="941"/>
                    <a:pt x="1538" y="941"/>
                    <a:pt x="1539" y="941"/>
                  </a:cubicBezTo>
                  <a:cubicBezTo>
                    <a:pt x="1544" y="941"/>
                    <a:pt x="1549" y="942"/>
                    <a:pt x="1553" y="942"/>
                  </a:cubicBezTo>
                  <a:cubicBezTo>
                    <a:pt x="1568" y="942"/>
                    <a:pt x="1573" y="934"/>
                    <a:pt x="1573" y="887"/>
                  </a:cubicBezTo>
                  <a:cubicBezTo>
                    <a:pt x="1575" y="858"/>
                    <a:pt x="1576" y="843"/>
                    <a:pt x="1576" y="843"/>
                  </a:cubicBezTo>
                  <a:cubicBezTo>
                    <a:pt x="1577" y="843"/>
                    <a:pt x="1578" y="858"/>
                    <a:pt x="1580" y="887"/>
                  </a:cubicBezTo>
                  <a:cubicBezTo>
                    <a:pt x="1583" y="947"/>
                    <a:pt x="1586" y="947"/>
                    <a:pt x="1589" y="947"/>
                  </a:cubicBezTo>
                  <a:cubicBezTo>
                    <a:pt x="1592" y="947"/>
                    <a:pt x="1595" y="950"/>
                    <a:pt x="1595" y="1007"/>
                  </a:cubicBezTo>
                  <a:cubicBezTo>
                    <a:pt x="1598" y="950"/>
                    <a:pt x="1598" y="950"/>
                    <a:pt x="1602" y="950"/>
                  </a:cubicBezTo>
                  <a:cubicBezTo>
                    <a:pt x="1602" y="980"/>
                    <a:pt x="1602" y="995"/>
                    <a:pt x="1604" y="995"/>
                  </a:cubicBezTo>
                  <a:cubicBezTo>
                    <a:pt x="1605" y="995"/>
                    <a:pt x="1606" y="980"/>
                    <a:pt x="1608" y="950"/>
                  </a:cubicBezTo>
                  <a:cubicBezTo>
                    <a:pt x="1609" y="892"/>
                    <a:pt x="1610" y="863"/>
                    <a:pt x="1611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6" y="1034"/>
                    <a:pt x="1617" y="1034"/>
                  </a:cubicBezTo>
                  <a:cubicBezTo>
                    <a:pt x="1618" y="1034"/>
                    <a:pt x="1618" y="1027"/>
                    <a:pt x="1617" y="1010"/>
                  </a:cubicBezTo>
                  <a:cubicBezTo>
                    <a:pt x="1617" y="953"/>
                    <a:pt x="1623" y="953"/>
                    <a:pt x="1627" y="894"/>
                  </a:cubicBezTo>
                  <a:cubicBezTo>
                    <a:pt x="1630" y="894"/>
                    <a:pt x="1633" y="894"/>
                    <a:pt x="1633" y="953"/>
                  </a:cubicBezTo>
                  <a:cubicBezTo>
                    <a:pt x="1634" y="971"/>
                    <a:pt x="1636" y="979"/>
                    <a:pt x="1638" y="979"/>
                  </a:cubicBezTo>
                  <a:cubicBezTo>
                    <a:pt x="1644" y="979"/>
                    <a:pt x="1653" y="938"/>
                    <a:pt x="1655" y="897"/>
                  </a:cubicBezTo>
                  <a:cubicBezTo>
                    <a:pt x="1655" y="869"/>
                    <a:pt x="1656" y="855"/>
                    <a:pt x="1656" y="855"/>
                  </a:cubicBezTo>
                  <a:cubicBezTo>
                    <a:pt x="1657" y="855"/>
                    <a:pt x="1658" y="869"/>
                    <a:pt x="1658" y="897"/>
                  </a:cubicBezTo>
                  <a:cubicBezTo>
                    <a:pt x="1658" y="956"/>
                    <a:pt x="1661" y="956"/>
                    <a:pt x="1664" y="960"/>
                  </a:cubicBezTo>
                  <a:cubicBezTo>
                    <a:pt x="1665" y="942"/>
                    <a:pt x="1666" y="935"/>
                    <a:pt x="1666" y="935"/>
                  </a:cubicBezTo>
                  <a:cubicBezTo>
                    <a:pt x="1667" y="935"/>
                    <a:pt x="1667" y="977"/>
                    <a:pt x="1667" y="1019"/>
                  </a:cubicBezTo>
                  <a:cubicBezTo>
                    <a:pt x="1664" y="1075"/>
                    <a:pt x="1667" y="1075"/>
                    <a:pt x="1674" y="1079"/>
                  </a:cubicBezTo>
                  <a:cubicBezTo>
                    <a:pt x="1676" y="1025"/>
                    <a:pt x="1687" y="1022"/>
                    <a:pt x="1696" y="1022"/>
                  </a:cubicBezTo>
                  <a:cubicBezTo>
                    <a:pt x="1697" y="1022"/>
                    <a:pt x="1698" y="1022"/>
                    <a:pt x="1699" y="1022"/>
                  </a:cubicBezTo>
                  <a:cubicBezTo>
                    <a:pt x="1699" y="1022"/>
                    <a:pt x="1699" y="1022"/>
                    <a:pt x="1700" y="1022"/>
                  </a:cubicBezTo>
                  <a:cubicBezTo>
                    <a:pt x="1715" y="1022"/>
                    <a:pt x="1718" y="963"/>
                    <a:pt x="1724" y="850"/>
                  </a:cubicBezTo>
                  <a:lnTo>
                    <a:pt x="1727" y="731"/>
                  </a:lnTo>
                  <a:lnTo>
                    <a:pt x="1727" y="850"/>
                  </a:lnTo>
                  <a:cubicBezTo>
                    <a:pt x="1727" y="909"/>
                    <a:pt x="1730" y="1025"/>
                    <a:pt x="1730" y="1025"/>
                  </a:cubicBezTo>
                  <a:cubicBezTo>
                    <a:pt x="1733" y="988"/>
                    <a:pt x="1733" y="947"/>
                    <a:pt x="1733" y="909"/>
                  </a:cubicBezTo>
                  <a:cubicBezTo>
                    <a:pt x="1733" y="880"/>
                    <a:pt x="1734" y="865"/>
                    <a:pt x="1736" y="865"/>
                  </a:cubicBezTo>
                  <a:cubicBezTo>
                    <a:pt x="1737" y="865"/>
                    <a:pt x="1739" y="880"/>
                    <a:pt x="1743" y="909"/>
                  </a:cubicBezTo>
                  <a:cubicBezTo>
                    <a:pt x="1746" y="941"/>
                    <a:pt x="1748" y="957"/>
                    <a:pt x="1750" y="957"/>
                  </a:cubicBezTo>
                  <a:cubicBezTo>
                    <a:pt x="1752" y="957"/>
                    <a:pt x="1754" y="942"/>
                    <a:pt x="1755" y="913"/>
                  </a:cubicBezTo>
                  <a:cubicBezTo>
                    <a:pt x="1758" y="913"/>
                    <a:pt x="1761" y="913"/>
                    <a:pt x="1765" y="972"/>
                  </a:cubicBezTo>
                  <a:cubicBezTo>
                    <a:pt x="1768" y="972"/>
                    <a:pt x="1768" y="972"/>
                    <a:pt x="1768" y="913"/>
                  </a:cubicBezTo>
                  <a:cubicBezTo>
                    <a:pt x="1768" y="885"/>
                    <a:pt x="1768" y="871"/>
                    <a:pt x="1770" y="871"/>
                  </a:cubicBezTo>
                  <a:cubicBezTo>
                    <a:pt x="1771" y="871"/>
                    <a:pt x="1772" y="885"/>
                    <a:pt x="1774" y="916"/>
                  </a:cubicBezTo>
                  <a:cubicBezTo>
                    <a:pt x="1776" y="985"/>
                    <a:pt x="1780" y="1014"/>
                    <a:pt x="1783" y="1014"/>
                  </a:cubicBezTo>
                  <a:cubicBezTo>
                    <a:pt x="1785" y="1014"/>
                    <a:pt x="1786" y="1000"/>
                    <a:pt x="1786" y="975"/>
                  </a:cubicBezTo>
                  <a:cubicBezTo>
                    <a:pt x="1786" y="927"/>
                    <a:pt x="1789" y="918"/>
                    <a:pt x="1791" y="918"/>
                  </a:cubicBezTo>
                  <a:cubicBezTo>
                    <a:pt x="1792" y="918"/>
                    <a:pt x="1792" y="918"/>
                    <a:pt x="1793" y="919"/>
                  </a:cubicBezTo>
                  <a:cubicBezTo>
                    <a:pt x="1796" y="919"/>
                    <a:pt x="1799" y="919"/>
                    <a:pt x="1802" y="859"/>
                  </a:cubicBezTo>
                  <a:lnTo>
                    <a:pt x="1808" y="859"/>
                  </a:lnTo>
                  <a:cubicBezTo>
                    <a:pt x="1808" y="881"/>
                    <a:pt x="1808" y="900"/>
                    <a:pt x="1805" y="919"/>
                  </a:cubicBezTo>
                  <a:lnTo>
                    <a:pt x="1808" y="978"/>
                  </a:lnTo>
                  <a:cubicBezTo>
                    <a:pt x="1809" y="978"/>
                    <a:pt x="1810" y="978"/>
                    <a:pt x="1810" y="978"/>
                  </a:cubicBezTo>
                  <a:cubicBezTo>
                    <a:pt x="1815" y="978"/>
                    <a:pt x="1818" y="976"/>
                    <a:pt x="1821" y="922"/>
                  </a:cubicBezTo>
                  <a:cubicBezTo>
                    <a:pt x="1822" y="862"/>
                    <a:pt x="1823" y="833"/>
                    <a:pt x="1824" y="833"/>
                  </a:cubicBezTo>
                  <a:cubicBezTo>
                    <a:pt x="1824" y="833"/>
                    <a:pt x="1824" y="862"/>
                    <a:pt x="1824" y="922"/>
                  </a:cubicBezTo>
                  <a:cubicBezTo>
                    <a:pt x="1824" y="964"/>
                    <a:pt x="1826" y="1006"/>
                    <a:pt x="1828" y="1006"/>
                  </a:cubicBezTo>
                  <a:cubicBezTo>
                    <a:pt x="1828" y="1006"/>
                    <a:pt x="1829" y="999"/>
                    <a:pt x="1830" y="981"/>
                  </a:cubicBezTo>
                  <a:cubicBezTo>
                    <a:pt x="1832" y="933"/>
                    <a:pt x="1833" y="915"/>
                    <a:pt x="1834" y="915"/>
                  </a:cubicBezTo>
                  <a:cubicBezTo>
                    <a:pt x="1836" y="915"/>
                    <a:pt x="1837" y="949"/>
                    <a:pt x="1837" y="981"/>
                  </a:cubicBezTo>
                  <a:cubicBezTo>
                    <a:pt x="1835" y="1041"/>
                    <a:pt x="1834" y="1071"/>
                    <a:pt x="1835" y="1071"/>
                  </a:cubicBezTo>
                  <a:cubicBezTo>
                    <a:pt x="1837" y="1071"/>
                    <a:pt x="1840" y="1042"/>
                    <a:pt x="1846" y="985"/>
                  </a:cubicBezTo>
                  <a:cubicBezTo>
                    <a:pt x="1852" y="985"/>
                    <a:pt x="1865" y="928"/>
                    <a:pt x="1874" y="928"/>
                  </a:cubicBezTo>
                  <a:cubicBezTo>
                    <a:pt x="1887" y="931"/>
                    <a:pt x="1893" y="931"/>
                    <a:pt x="1896" y="991"/>
                  </a:cubicBezTo>
                  <a:cubicBezTo>
                    <a:pt x="1896" y="1002"/>
                    <a:pt x="1896" y="1012"/>
                    <a:pt x="1896" y="1021"/>
                  </a:cubicBezTo>
                  <a:lnTo>
                    <a:pt x="1896" y="1021"/>
                  </a:lnTo>
                  <a:cubicBezTo>
                    <a:pt x="1897" y="945"/>
                    <a:pt x="1899" y="934"/>
                    <a:pt x="1905" y="934"/>
                  </a:cubicBezTo>
                  <a:cubicBezTo>
                    <a:pt x="1906" y="934"/>
                    <a:pt x="1907" y="934"/>
                    <a:pt x="1909" y="934"/>
                  </a:cubicBezTo>
                  <a:cubicBezTo>
                    <a:pt x="1911" y="952"/>
                    <a:pt x="1914" y="960"/>
                    <a:pt x="1916" y="960"/>
                  </a:cubicBezTo>
                  <a:cubicBezTo>
                    <a:pt x="1922" y="960"/>
                    <a:pt x="1925" y="920"/>
                    <a:pt x="1927" y="878"/>
                  </a:cubicBezTo>
                  <a:lnTo>
                    <a:pt x="1921" y="878"/>
                  </a:lnTo>
                  <a:cubicBezTo>
                    <a:pt x="1921" y="808"/>
                    <a:pt x="1922" y="779"/>
                    <a:pt x="1924" y="779"/>
                  </a:cubicBezTo>
                  <a:cubicBezTo>
                    <a:pt x="1926" y="779"/>
                    <a:pt x="1928" y="794"/>
                    <a:pt x="1931" y="818"/>
                  </a:cubicBezTo>
                  <a:cubicBezTo>
                    <a:pt x="1934" y="859"/>
                    <a:pt x="1934" y="897"/>
                    <a:pt x="1934" y="938"/>
                  </a:cubicBezTo>
                  <a:cubicBezTo>
                    <a:pt x="1931" y="978"/>
                    <a:pt x="1934" y="1016"/>
                    <a:pt x="1940" y="1057"/>
                  </a:cubicBezTo>
                  <a:cubicBezTo>
                    <a:pt x="1943" y="1057"/>
                    <a:pt x="1946" y="1057"/>
                    <a:pt x="1943" y="997"/>
                  </a:cubicBezTo>
                  <a:cubicBezTo>
                    <a:pt x="1943" y="938"/>
                    <a:pt x="1943" y="938"/>
                    <a:pt x="1946" y="938"/>
                  </a:cubicBezTo>
                  <a:cubicBezTo>
                    <a:pt x="1947" y="938"/>
                    <a:pt x="1947" y="939"/>
                    <a:pt x="1948" y="939"/>
                  </a:cubicBezTo>
                  <a:cubicBezTo>
                    <a:pt x="1951" y="939"/>
                    <a:pt x="1953" y="930"/>
                    <a:pt x="1956" y="881"/>
                  </a:cubicBezTo>
                  <a:cubicBezTo>
                    <a:pt x="1956" y="822"/>
                    <a:pt x="1959" y="822"/>
                    <a:pt x="1962" y="822"/>
                  </a:cubicBezTo>
                  <a:cubicBezTo>
                    <a:pt x="1965" y="881"/>
                    <a:pt x="1971" y="884"/>
                    <a:pt x="1971" y="884"/>
                  </a:cubicBezTo>
                  <a:lnTo>
                    <a:pt x="1971" y="944"/>
                  </a:lnTo>
                  <a:cubicBezTo>
                    <a:pt x="1971" y="1000"/>
                    <a:pt x="1974" y="1060"/>
                    <a:pt x="1974" y="1060"/>
                  </a:cubicBezTo>
                  <a:cubicBezTo>
                    <a:pt x="1974" y="1041"/>
                    <a:pt x="1978" y="1022"/>
                    <a:pt x="1978" y="1003"/>
                  </a:cubicBezTo>
                  <a:cubicBezTo>
                    <a:pt x="1978" y="962"/>
                    <a:pt x="2014" y="954"/>
                    <a:pt x="2039" y="954"/>
                  </a:cubicBezTo>
                  <a:cubicBezTo>
                    <a:pt x="2050" y="954"/>
                    <a:pt x="2059" y="955"/>
                    <a:pt x="2062" y="956"/>
                  </a:cubicBezTo>
                  <a:cubicBezTo>
                    <a:pt x="2065" y="986"/>
                    <a:pt x="2069" y="1001"/>
                    <a:pt x="2072" y="1001"/>
                  </a:cubicBezTo>
                  <a:cubicBezTo>
                    <a:pt x="2075" y="1001"/>
                    <a:pt x="2076" y="986"/>
                    <a:pt x="2075" y="956"/>
                  </a:cubicBezTo>
                  <a:cubicBezTo>
                    <a:pt x="2075" y="910"/>
                    <a:pt x="2084" y="902"/>
                    <a:pt x="2096" y="902"/>
                  </a:cubicBezTo>
                  <a:cubicBezTo>
                    <a:pt x="2099" y="902"/>
                    <a:pt x="2103" y="902"/>
                    <a:pt x="2106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4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59" y="850"/>
                    <a:pt x="2166" y="793"/>
                    <a:pt x="2169" y="793"/>
                  </a:cubicBezTo>
                  <a:cubicBezTo>
                    <a:pt x="2170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3" y="749"/>
                    <a:pt x="2173" y="764"/>
                    <a:pt x="2172" y="793"/>
                  </a:cubicBezTo>
                  <a:cubicBezTo>
                    <a:pt x="2172" y="834"/>
                    <a:pt x="2172" y="872"/>
                    <a:pt x="2175" y="913"/>
                  </a:cubicBezTo>
                  <a:cubicBezTo>
                    <a:pt x="2184" y="875"/>
                    <a:pt x="2188" y="834"/>
                    <a:pt x="2181" y="797"/>
                  </a:cubicBezTo>
                  <a:cubicBezTo>
                    <a:pt x="2181" y="737"/>
                    <a:pt x="2184" y="737"/>
                    <a:pt x="2184" y="737"/>
                  </a:cubicBezTo>
                  <a:cubicBezTo>
                    <a:pt x="2188" y="737"/>
                    <a:pt x="2188" y="737"/>
                    <a:pt x="2188" y="797"/>
                  </a:cubicBezTo>
                  <a:cubicBezTo>
                    <a:pt x="2188" y="856"/>
                    <a:pt x="2188" y="916"/>
                    <a:pt x="2188" y="916"/>
                  </a:cubicBez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10" y="919"/>
                  </a:lnTo>
                  <a:cubicBezTo>
                    <a:pt x="2210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4" y="919"/>
                    <a:pt x="2225" y="949"/>
                    <a:pt x="2227" y="949"/>
                  </a:cubicBezTo>
                  <a:cubicBezTo>
                    <a:pt x="2228" y="949"/>
                    <a:pt x="2230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5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0" y="922"/>
                  </a:cubicBezTo>
                  <a:cubicBezTo>
                    <a:pt x="2253" y="878"/>
                    <a:pt x="2266" y="870"/>
                    <a:pt x="2284" y="870"/>
                  </a:cubicBezTo>
                  <a:cubicBezTo>
                    <a:pt x="2289" y="870"/>
                    <a:pt x="2295" y="871"/>
                    <a:pt x="2300" y="872"/>
                  </a:cubicBezTo>
                  <a:cubicBezTo>
                    <a:pt x="2307" y="872"/>
                    <a:pt x="2313" y="873"/>
                    <a:pt x="2318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2" y="787"/>
                    <a:pt x="2362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2" y="881"/>
                  </a:cubicBezTo>
                  <a:cubicBezTo>
                    <a:pt x="2384" y="882"/>
                    <a:pt x="2386" y="882"/>
                    <a:pt x="2387" y="882"/>
                  </a:cubicBezTo>
                  <a:cubicBezTo>
                    <a:pt x="2396" y="882"/>
                    <a:pt x="2404" y="874"/>
                    <a:pt x="2404" y="828"/>
                  </a:cubicBezTo>
                  <a:cubicBezTo>
                    <a:pt x="2407" y="798"/>
                    <a:pt x="2408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8" y="798"/>
                    <a:pt x="2407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9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3" y="894"/>
                    <a:pt x="2473" y="894"/>
                  </a:cubicBezTo>
                  <a:cubicBezTo>
                    <a:pt x="2479" y="894"/>
                    <a:pt x="2485" y="837"/>
                    <a:pt x="2485" y="837"/>
                  </a:cubicBezTo>
                  <a:lnTo>
                    <a:pt x="2488" y="837"/>
                  </a:lnTo>
                  <a:cubicBezTo>
                    <a:pt x="2488" y="897"/>
                    <a:pt x="2504" y="900"/>
                    <a:pt x="2526" y="903"/>
                  </a:cubicBezTo>
                  <a:cubicBezTo>
                    <a:pt x="2548" y="906"/>
                    <a:pt x="2567" y="909"/>
                    <a:pt x="2570" y="969"/>
                  </a:cubicBezTo>
                  <a:cubicBezTo>
                    <a:pt x="2570" y="969"/>
                    <a:pt x="2573" y="969"/>
                    <a:pt x="2576" y="909"/>
                  </a:cubicBezTo>
                  <a:cubicBezTo>
                    <a:pt x="2578" y="842"/>
                    <a:pt x="2580" y="814"/>
                    <a:pt x="2582" y="814"/>
                  </a:cubicBezTo>
                  <a:cubicBezTo>
                    <a:pt x="2583" y="814"/>
                    <a:pt x="2584" y="828"/>
                    <a:pt x="2586" y="853"/>
                  </a:cubicBezTo>
                  <a:cubicBezTo>
                    <a:pt x="2587" y="913"/>
                    <a:pt x="2591" y="943"/>
                    <a:pt x="2595" y="943"/>
                  </a:cubicBezTo>
                  <a:cubicBezTo>
                    <a:pt x="2599" y="943"/>
                    <a:pt x="2603" y="914"/>
                    <a:pt x="2604" y="856"/>
                  </a:cubicBezTo>
                  <a:lnTo>
                    <a:pt x="2604" y="913"/>
                  </a:lnTo>
                  <a:cubicBezTo>
                    <a:pt x="2606" y="959"/>
                    <a:pt x="2608" y="978"/>
                    <a:pt x="2610" y="978"/>
                  </a:cubicBezTo>
                  <a:cubicBezTo>
                    <a:pt x="2614" y="978"/>
                    <a:pt x="2618" y="929"/>
                    <a:pt x="2620" y="856"/>
                  </a:cubicBezTo>
                  <a:cubicBezTo>
                    <a:pt x="2622" y="899"/>
                    <a:pt x="2625" y="941"/>
                    <a:pt x="2627" y="941"/>
                  </a:cubicBezTo>
                  <a:cubicBezTo>
                    <a:pt x="2628" y="941"/>
                    <a:pt x="2629" y="935"/>
                    <a:pt x="2629" y="919"/>
                  </a:cubicBezTo>
                  <a:cubicBezTo>
                    <a:pt x="2633" y="919"/>
                    <a:pt x="2633" y="919"/>
                    <a:pt x="2633" y="1035"/>
                  </a:cubicBezTo>
                  <a:cubicBezTo>
                    <a:pt x="2629" y="1075"/>
                    <a:pt x="2633" y="1116"/>
                    <a:pt x="2636" y="1154"/>
                  </a:cubicBezTo>
                  <a:cubicBezTo>
                    <a:pt x="2639" y="1116"/>
                    <a:pt x="2642" y="1075"/>
                    <a:pt x="2639" y="1038"/>
                  </a:cubicBezTo>
                  <a:lnTo>
                    <a:pt x="2645" y="1038"/>
                  </a:lnTo>
                  <a:cubicBezTo>
                    <a:pt x="2645" y="1038"/>
                    <a:pt x="2648" y="1038"/>
                    <a:pt x="2648" y="978"/>
                  </a:cubicBezTo>
                  <a:cubicBezTo>
                    <a:pt x="2648" y="930"/>
                    <a:pt x="2650" y="921"/>
                    <a:pt x="2653" y="921"/>
                  </a:cubicBezTo>
                  <a:cubicBezTo>
                    <a:pt x="2653" y="921"/>
                    <a:pt x="2654" y="921"/>
                    <a:pt x="2655" y="922"/>
                  </a:cubicBezTo>
                  <a:cubicBezTo>
                    <a:pt x="2655" y="938"/>
                    <a:pt x="2655" y="945"/>
                    <a:pt x="2655" y="945"/>
                  </a:cubicBezTo>
                  <a:cubicBezTo>
                    <a:pt x="2656" y="945"/>
                    <a:pt x="2657" y="905"/>
                    <a:pt x="2655" y="862"/>
                  </a:cubicBezTo>
                  <a:cubicBezTo>
                    <a:pt x="2651" y="822"/>
                    <a:pt x="2655" y="784"/>
                    <a:pt x="2658" y="743"/>
                  </a:cubicBezTo>
                  <a:lnTo>
                    <a:pt x="2658" y="627"/>
                  </a:lnTo>
                  <a:cubicBezTo>
                    <a:pt x="2661" y="546"/>
                    <a:pt x="2658" y="468"/>
                    <a:pt x="2651" y="389"/>
                  </a:cubicBezTo>
                  <a:cubicBezTo>
                    <a:pt x="2644" y="353"/>
                    <a:pt x="2638" y="318"/>
                    <a:pt x="2634" y="318"/>
                  </a:cubicBezTo>
                  <a:cubicBezTo>
                    <a:pt x="2631" y="318"/>
                    <a:pt x="2629" y="336"/>
                    <a:pt x="2629" y="386"/>
                  </a:cubicBezTo>
                  <a:cubicBezTo>
                    <a:pt x="2629" y="405"/>
                    <a:pt x="2626" y="424"/>
                    <a:pt x="2623" y="442"/>
                  </a:cubicBezTo>
                  <a:cubicBezTo>
                    <a:pt x="2620" y="424"/>
                    <a:pt x="2617" y="405"/>
                    <a:pt x="2617" y="383"/>
                  </a:cubicBezTo>
                  <a:cubicBezTo>
                    <a:pt x="2617" y="323"/>
                    <a:pt x="2604" y="323"/>
                    <a:pt x="2589" y="320"/>
                  </a:cubicBezTo>
                  <a:cubicBezTo>
                    <a:pt x="2570" y="317"/>
                    <a:pt x="2560" y="317"/>
                    <a:pt x="2557" y="258"/>
                  </a:cubicBezTo>
                  <a:cubicBezTo>
                    <a:pt x="2554" y="198"/>
                    <a:pt x="2551" y="198"/>
                    <a:pt x="2551" y="198"/>
                  </a:cubicBezTo>
                  <a:cubicBezTo>
                    <a:pt x="2551" y="244"/>
                    <a:pt x="2540" y="253"/>
                    <a:pt x="2524" y="253"/>
                  </a:cubicBezTo>
                  <a:cubicBezTo>
                    <a:pt x="2520" y="253"/>
                    <a:pt x="2515" y="252"/>
                    <a:pt x="2510" y="251"/>
                  </a:cubicBezTo>
                  <a:cubicBezTo>
                    <a:pt x="2505" y="251"/>
                    <a:pt x="2501" y="250"/>
                    <a:pt x="2496" y="250"/>
                  </a:cubicBezTo>
                  <a:cubicBezTo>
                    <a:pt x="2480" y="250"/>
                    <a:pt x="2466" y="258"/>
                    <a:pt x="2466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8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6" y="239"/>
                  </a:cubicBezTo>
                  <a:cubicBezTo>
                    <a:pt x="2419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5" y="249"/>
                    <a:pt x="2372" y="289"/>
                  </a:cubicBezTo>
                  <a:cubicBezTo>
                    <a:pt x="2376" y="330"/>
                    <a:pt x="2372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7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7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3" y="254"/>
                    <a:pt x="2253" y="292"/>
                    <a:pt x="2250" y="333"/>
                  </a:cubicBezTo>
                  <a:cubicBezTo>
                    <a:pt x="2250" y="391"/>
                    <a:pt x="2249" y="420"/>
                    <a:pt x="2248" y="420"/>
                  </a:cubicBezTo>
                  <a:cubicBezTo>
                    <a:pt x="2247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3" y="328"/>
                  </a:cubicBezTo>
                  <a:cubicBezTo>
                    <a:pt x="2158" y="328"/>
                    <a:pt x="2153" y="292"/>
                    <a:pt x="2153" y="258"/>
                  </a:cubicBezTo>
                  <a:cubicBezTo>
                    <a:pt x="2150" y="198"/>
                    <a:pt x="2150" y="198"/>
                    <a:pt x="2144" y="198"/>
                  </a:cubicBezTo>
                  <a:cubicBezTo>
                    <a:pt x="2140" y="246"/>
                    <a:pt x="2135" y="264"/>
                    <a:pt x="2130" y="264"/>
                  </a:cubicBezTo>
                  <a:cubicBezTo>
                    <a:pt x="2124" y="264"/>
                    <a:pt x="2119" y="230"/>
                    <a:pt x="2119" y="195"/>
                  </a:cubicBezTo>
                  <a:lnTo>
                    <a:pt x="2112" y="195"/>
                  </a:lnTo>
                  <a:cubicBezTo>
                    <a:pt x="2110" y="249"/>
                    <a:pt x="2104" y="251"/>
                    <a:pt x="2101" y="251"/>
                  </a:cubicBezTo>
                  <a:cubicBezTo>
                    <a:pt x="2100" y="251"/>
                    <a:pt x="2100" y="251"/>
                    <a:pt x="2100" y="251"/>
                  </a:cubicBezTo>
                  <a:cubicBezTo>
                    <a:pt x="2099" y="251"/>
                    <a:pt x="2098" y="251"/>
                    <a:pt x="2097" y="251"/>
                  </a:cubicBezTo>
                  <a:cubicBezTo>
                    <a:pt x="2090" y="251"/>
                    <a:pt x="2088" y="254"/>
                    <a:pt x="2090" y="308"/>
                  </a:cubicBezTo>
                  <a:cubicBezTo>
                    <a:pt x="2090" y="348"/>
                    <a:pt x="2090" y="389"/>
                    <a:pt x="2087" y="427"/>
                  </a:cubicBezTo>
                  <a:lnTo>
                    <a:pt x="2087" y="367"/>
                  </a:lnTo>
                  <a:cubicBezTo>
                    <a:pt x="2087" y="308"/>
                    <a:pt x="2078" y="308"/>
                    <a:pt x="2065" y="305"/>
                  </a:cubicBezTo>
                  <a:cubicBezTo>
                    <a:pt x="2050" y="305"/>
                    <a:pt x="2043" y="301"/>
                    <a:pt x="2040" y="242"/>
                  </a:cubicBezTo>
                  <a:lnTo>
                    <a:pt x="2037" y="301"/>
                  </a:lnTo>
                  <a:cubicBezTo>
                    <a:pt x="2036" y="331"/>
                    <a:pt x="2034" y="346"/>
                    <a:pt x="2033" y="346"/>
                  </a:cubicBezTo>
                  <a:cubicBezTo>
                    <a:pt x="2032" y="346"/>
                    <a:pt x="2031" y="331"/>
                    <a:pt x="2031" y="301"/>
                  </a:cubicBezTo>
                  <a:cubicBezTo>
                    <a:pt x="2029" y="271"/>
                    <a:pt x="2025" y="255"/>
                    <a:pt x="2021" y="255"/>
                  </a:cubicBezTo>
                  <a:cubicBezTo>
                    <a:pt x="2017" y="255"/>
                    <a:pt x="2012" y="269"/>
                    <a:pt x="2009" y="298"/>
                  </a:cubicBezTo>
                  <a:lnTo>
                    <a:pt x="2003" y="295"/>
                  </a:lnTo>
                  <a:cubicBezTo>
                    <a:pt x="2001" y="237"/>
                    <a:pt x="1998" y="207"/>
                    <a:pt x="1995" y="207"/>
                  </a:cubicBezTo>
                  <a:cubicBezTo>
                    <a:pt x="1992" y="207"/>
                    <a:pt x="1989" y="236"/>
                    <a:pt x="1987" y="295"/>
                  </a:cubicBezTo>
                  <a:cubicBezTo>
                    <a:pt x="1987" y="236"/>
                    <a:pt x="1984" y="236"/>
                    <a:pt x="1981" y="236"/>
                  </a:cubicBezTo>
                  <a:cubicBezTo>
                    <a:pt x="1978" y="263"/>
                    <a:pt x="1973" y="278"/>
                    <a:pt x="1969" y="278"/>
                  </a:cubicBezTo>
                  <a:cubicBezTo>
                    <a:pt x="1965" y="278"/>
                    <a:pt x="1962" y="263"/>
                    <a:pt x="1962" y="232"/>
                  </a:cubicBezTo>
                  <a:lnTo>
                    <a:pt x="1959" y="232"/>
                  </a:lnTo>
                  <a:cubicBezTo>
                    <a:pt x="1956" y="289"/>
                    <a:pt x="1953" y="289"/>
                    <a:pt x="1949" y="289"/>
                  </a:cubicBezTo>
                  <a:cubicBezTo>
                    <a:pt x="1946" y="289"/>
                    <a:pt x="1943" y="289"/>
                    <a:pt x="1940" y="348"/>
                  </a:cubicBezTo>
                  <a:cubicBezTo>
                    <a:pt x="1937" y="405"/>
                    <a:pt x="1934" y="405"/>
                    <a:pt x="1934" y="405"/>
                  </a:cubicBezTo>
                  <a:cubicBezTo>
                    <a:pt x="1931" y="367"/>
                    <a:pt x="1934" y="326"/>
                    <a:pt x="1937" y="289"/>
                  </a:cubicBezTo>
                  <a:cubicBezTo>
                    <a:pt x="1939" y="264"/>
                    <a:pt x="1939" y="250"/>
                    <a:pt x="1938" y="250"/>
                  </a:cubicBezTo>
                  <a:lnTo>
                    <a:pt x="1938" y="250"/>
                  </a:lnTo>
                  <a:cubicBezTo>
                    <a:pt x="1935" y="250"/>
                    <a:pt x="1930" y="278"/>
                    <a:pt x="1924" y="345"/>
                  </a:cubicBezTo>
                  <a:cubicBezTo>
                    <a:pt x="1920" y="403"/>
                    <a:pt x="1917" y="432"/>
                    <a:pt x="1917" y="432"/>
                  </a:cubicBezTo>
                  <a:cubicBezTo>
                    <a:pt x="1916" y="432"/>
                    <a:pt x="1918" y="403"/>
                    <a:pt x="1921" y="345"/>
                  </a:cubicBezTo>
                  <a:cubicBezTo>
                    <a:pt x="1923" y="303"/>
                    <a:pt x="1926" y="261"/>
                    <a:pt x="1925" y="261"/>
                  </a:cubicBezTo>
                  <a:lnTo>
                    <a:pt x="1925" y="261"/>
                  </a:lnTo>
                  <a:cubicBezTo>
                    <a:pt x="1924" y="261"/>
                    <a:pt x="1923" y="268"/>
                    <a:pt x="1921" y="286"/>
                  </a:cubicBezTo>
                  <a:cubicBezTo>
                    <a:pt x="1921" y="286"/>
                    <a:pt x="1915" y="286"/>
                    <a:pt x="1915" y="342"/>
                  </a:cubicBezTo>
                  <a:lnTo>
                    <a:pt x="1906" y="342"/>
                  </a:lnTo>
                  <a:cubicBezTo>
                    <a:pt x="1899" y="283"/>
                    <a:pt x="1896" y="283"/>
                    <a:pt x="1893" y="283"/>
                  </a:cubicBezTo>
                  <a:cubicBezTo>
                    <a:pt x="1891" y="310"/>
                    <a:pt x="1891" y="325"/>
                    <a:pt x="1890" y="325"/>
                  </a:cubicBezTo>
                  <a:cubicBezTo>
                    <a:pt x="1889" y="325"/>
                    <a:pt x="1888" y="310"/>
                    <a:pt x="1887" y="279"/>
                  </a:cubicBezTo>
                  <a:cubicBezTo>
                    <a:pt x="1887" y="255"/>
                    <a:pt x="1886" y="240"/>
                    <a:pt x="1886" y="240"/>
                  </a:cubicBezTo>
                  <a:cubicBezTo>
                    <a:pt x="1885" y="240"/>
                    <a:pt x="1884" y="269"/>
                    <a:pt x="1884" y="339"/>
                  </a:cubicBezTo>
                  <a:cubicBezTo>
                    <a:pt x="1882" y="369"/>
                    <a:pt x="1880" y="384"/>
                    <a:pt x="1879" y="384"/>
                  </a:cubicBezTo>
                  <a:cubicBezTo>
                    <a:pt x="1877" y="384"/>
                    <a:pt x="1876" y="369"/>
                    <a:pt x="1874" y="339"/>
                  </a:cubicBezTo>
                  <a:cubicBezTo>
                    <a:pt x="1874" y="269"/>
                    <a:pt x="1873" y="240"/>
                    <a:pt x="1872" y="240"/>
                  </a:cubicBezTo>
                  <a:cubicBezTo>
                    <a:pt x="1872" y="240"/>
                    <a:pt x="1871" y="255"/>
                    <a:pt x="1871" y="279"/>
                  </a:cubicBezTo>
                  <a:cubicBezTo>
                    <a:pt x="1868" y="336"/>
                    <a:pt x="1865" y="336"/>
                    <a:pt x="1865" y="336"/>
                  </a:cubicBezTo>
                  <a:cubicBezTo>
                    <a:pt x="1865" y="276"/>
                    <a:pt x="1837" y="273"/>
                    <a:pt x="1808" y="270"/>
                  </a:cubicBezTo>
                  <a:cubicBezTo>
                    <a:pt x="1802" y="308"/>
                    <a:pt x="1799" y="348"/>
                    <a:pt x="1802" y="386"/>
                  </a:cubicBezTo>
                  <a:cubicBezTo>
                    <a:pt x="1802" y="436"/>
                    <a:pt x="1802" y="455"/>
                    <a:pt x="1802" y="455"/>
                  </a:cubicBezTo>
                  <a:cubicBezTo>
                    <a:pt x="1802" y="455"/>
                    <a:pt x="1801" y="420"/>
                    <a:pt x="1799" y="386"/>
                  </a:cubicBezTo>
                  <a:cubicBezTo>
                    <a:pt x="1797" y="297"/>
                    <a:pt x="1795" y="252"/>
                    <a:pt x="1793" y="252"/>
                  </a:cubicBezTo>
                  <a:cubicBezTo>
                    <a:pt x="1792" y="252"/>
                    <a:pt x="1791" y="297"/>
                    <a:pt x="1793" y="386"/>
                  </a:cubicBezTo>
                  <a:cubicBezTo>
                    <a:pt x="1794" y="446"/>
                    <a:pt x="1795" y="475"/>
                    <a:pt x="1795" y="475"/>
                  </a:cubicBezTo>
                  <a:cubicBezTo>
                    <a:pt x="1794" y="475"/>
                    <a:pt x="1793" y="446"/>
                    <a:pt x="1790" y="386"/>
                  </a:cubicBezTo>
                  <a:cubicBezTo>
                    <a:pt x="1788" y="356"/>
                    <a:pt x="1787" y="341"/>
                    <a:pt x="1786" y="341"/>
                  </a:cubicBezTo>
                  <a:cubicBezTo>
                    <a:pt x="1786" y="341"/>
                    <a:pt x="1785" y="355"/>
                    <a:pt x="1783" y="383"/>
                  </a:cubicBezTo>
                  <a:cubicBezTo>
                    <a:pt x="1783" y="413"/>
                    <a:pt x="1783" y="428"/>
                    <a:pt x="1782" y="428"/>
                  </a:cubicBezTo>
                  <a:cubicBezTo>
                    <a:pt x="1781" y="428"/>
                    <a:pt x="1780" y="413"/>
                    <a:pt x="1780" y="383"/>
                  </a:cubicBezTo>
                  <a:cubicBezTo>
                    <a:pt x="1778" y="341"/>
                    <a:pt x="1776" y="299"/>
                    <a:pt x="1775" y="299"/>
                  </a:cubicBezTo>
                  <a:cubicBezTo>
                    <a:pt x="1774" y="299"/>
                    <a:pt x="1774" y="306"/>
                    <a:pt x="1774" y="323"/>
                  </a:cubicBezTo>
                  <a:cubicBezTo>
                    <a:pt x="1774" y="323"/>
                    <a:pt x="1771" y="323"/>
                    <a:pt x="1768" y="264"/>
                  </a:cubicBezTo>
                  <a:cubicBezTo>
                    <a:pt x="1767" y="246"/>
                    <a:pt x="1766" y="239"/>
                    <a:pt x="1765" y="239"/>
                  </a:cubicBezTo>
                  <a:cubicBezTo>
                    <a:pt x="1763" y="239"/>
                    <a:pt x="1760" y="280"/>
                    <a:pt x="1758" y="320"/>
                  </a:cubicBezTo>
                  <a:cubicBezTo>
                    <a:pt x="1754" y="380"/>
                    <a:pt x="1750" y="410"/>
                    <a:pt x="1749" y="410"/>
                  </a:cubicBezTo>
                  <a:cubicBezTo>
                    <a:pt x="1747" y="410"/>
                    <a:pt x="1747" y="380"/>
                    <a:pt x="1749" y="320"/>
                  </a:cubicBezTo>
                  <a:cubicBezTo>
                    <a:pt x="1750" y="275"/>
                    <a:pt x="1748" y="255"/>
                    <a:pt x="1746" y="255"/>
                  </a:cubicBezTo>
                  <a:cubicBezTo>
                    <a:pt x="1742" y="255"/>
                    <a:pt x="1735" y="305"/>
                    <a:pt x="1733" y="377"/>
                  </a:cubicBezTo>
                  <a:cubicBezTo>
                    <a:pt x="1731" y="446"/>
                    <a:pt x="1731" y="475"/>
                    <a:pt x="1730" y="475"/>
                  </a:cubicBezTo>
                  <a:cubicBezTo>
                    <a:pt x="1730" y="475"/>
                    <a:pt x="1730" y="461"/>
                    <a:pt x="1730" y="436"/>
                  </a:cubicBezTo>
                  <a:cubicBezTo>
                    <a:pt x="1730" y="377"/>
                    <a:pt x="1727" y="377"/>
                    <a:pt x="1727" y="377"/>
                  </a:cubicBezTo>
                  <a:cubicBezTo>
                    <a:pt x="1724" y="377"/>
                    <a:pt x="1721" y="377"/>
                    <a:pt x="1721" y="317"/>
                  </a:cubicBezTo>
                  <a:cubicBezTo>
                    <a:pt x="1721" y="317"/>
                    <a:pt x="1717" y="317"/>
                    <a:pt x="1711" y="373"/>
                  </a:cubicBezTo>
                  <a:cubicBezTo>
                    <a:pt x="1709" y="418"/>
                    <a:pt x="1706" y="437"/>
                    <a:pt x="1703" y="437"/>
                  </a:cubicBezTo>
                  <a:cubicBezTo>
                    <a:pt x="1699" y="437"/>
                    <a:pt x="1694" y="385"/>
                    <a:pt x="1692" y="311"/>
                  </a:cubicBezTo>
                  <a:lnTo>
                    <a:pt x="1686" y="370"/>
                  </a:lnTo>
                  <a:cubicBezTo>
                    <a:pt x="1684" y="444"/>
                    <a:pt x="1682" y="493"/>
                    <a:pt x="1681" y="493"/>
                  </a:cubicBezTo>
                  <a:cubicBezTo>
                    <a:pt x="1680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9" y="414"/>
                    <a:pt x="1676" y="433"/>
                    <a:pt x="1674" y="433"/>
                  </a:cubicBezTo>
                  <a:cubicBezTo>
                    <a:pt x="1669" y="433"/>
                    <a:pt x="1664" y="382"/>
                    <a:pt x="1664" y="308"/>
                  </a:cubicBezTo>
                  <a:cubicBezTo>
                    <a:pt x="1664" y="248"/>
                    <a:pt x="1664" y="248"/>
                    <a:pt x="1661" y="248"/>
                  </a:cubicBezTo>
                  <a:lnTo>
                    <a:pt x="1661" y="308"/>
                  </a:lnTo>
                  <a:cubicBezTo>
                    <a:pt x="1661" y="348"/>
                    <a:pt x="1661" y="386"/>
                    <a:pt x="1658" y="427"/>
                  </a:cubicBezTo>
                  <a:cubicBezTo>
                    <a:pt x="1655" y="424"/>
                    <a:pt x="1652" y="424"/>
                    <a:pt x="1652" y="364"/>
                  </a:cubicBezTo>
                  <a:cubicBezTo>
                    <a:pt x="1649" y="324"/>
                    <a:pt x="1647" y="282"/>
                    <a:pt x="1646" y="282"/>
                  </a:cubicBezTo>
                  <a:cubicBezTo>
                    <a:pt x="1646" y="282"/>
                    <a:pt x="1645" y="288"/>
                    <a:pt x="1645" y="305"/>
                  </a:cubicBezTo>
                  <a:cubicBezTo>
                    <a:pt x="1645" y="305"/>
                    <a:pt x="1642" y="305"/>
                    <a:pt x="1639" y="245"/>
                  </a:cubicBezTo>
                  <a:lnTo>
                    <a:pt x="1627" y="245"/>
                  </a:lnTo>
                  <a:cubicBezTo>
                    <a:pt x="1625" y="273"/>
                    <a:pt x="1623" y="287"/>
                    <a:pt x="1621" y="287"/>
                  </a:cubicBezTo>
                  <a:cubicBezTo>
                    <a:pt x="1619" y="287"/>
                    <a:pt x="1617" y="272"/>
                    <a:pt x="1617" y="242"/>
                  </a:cubicBezTo>
                  <a:cubicBezTo>
                    <a:pt x="1617" y="242"/>
                    <a:pt x="1611" y="242"/>
                    <a:pt x="1608" y="301"/>
                  </a:cubicBezTo>
                  <a:cubicBezTo>
                    <a:pt x="1602" y="298"/>
                    <a:pt x="1598" y="298"/>
                    <a:pt x="1598" y="239"/>
                  </a:cubicBezTo>
                  <a:cubicBezTo>
                    <a:pt x="1598" y="211"/>
                    <a:pt x="1598" y="196"/>
                    <a:pt x="1598" y="196"/>
                  </a:cubicBezTo>
                  <a:cubicBezTo>
                    <a:pt x="1598" y="196"/>
                    <a:pt x="1597" y="211"/>
                    <a:pt x="1595" y="239"/>
                  </a:cubicBezTo>
                  <a:cubicBezTo>
                    <a:pt x="1595" y="298"/>
                    <a:pt x="1592" y="298"/>
                    <a:pt x="1589" y="298"/>
                  </a:cubicBezTo>
                  <a:lnTo>
                    <a:pt x="1583" y="298"/>
                  </a:lnTo>
                  <a:cubicBezTo>
                    <a:pt x="1583" y="355"/>
                    <a:pt x="1583" y="355"/>
                    <a:pt x="1580" y="355"/>
                  </a:cubicBezTo>
                  <a:cubicBezTo>
                    <a:pt x="1576" y="355"/>
                    <a:pt x="1567" y="295"/>
                    <a:pt x="1564" y="295"/>
                  </a:cubicBezTo>
                  <a:cubicBezTo>
                    <a:pt x="1562" y="295"/>
                    <a:pt x="1561" y="294"/>
                    <a:pt x="1560" y="294"/>
                  </a:cubicBezTo>
                  <a:cubicBezTo>
                    <a:pt x="1555" y="294"/>
                    <a:pt x="1555" y="303"/>
                    <a:pt x="1558" y="352"/>
                  </a:cubicBezTo>
                  <a:cubicBezTo>
                    <a:pt x="1560" y="352"/>
                    <a:pt x="1560" y="378"/>
                    <a:pt x="1559" y="378"/>
                  </a:cubicBezTo>
                  <a:cubicBezTo>
                    <a:pt x="1558" y="378"/>
                    <a:pt x="1557" y="371"/>
                    <a:pt x="1555" y="352"/>
                  </a:cubicBezTo>
                  <a:cubicBezTo>
                    <a:pt x="1551" y="352"/>
                    <a:pt x="1542" y="292"/>
                    <a:pt x="1533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2" y="406"/>
                    <a:pt x="1522" y="435"/>
                    <a:pt x="1521" y="435"/>
                  </a:cubicBezTo>
                  <a:cubicBezTo>
                    <a:pt x="1520" y="435"/>
                    <a:pt x="1519" y="405"/>
                    <a:pt x="1517" y="345"/>
                  </a:cubicBezTo>
                  <a:cubicBezTo>
                    <a:pt x="1513" y="276"/>
                    <a:pt x="1511" y="247"/>
                    <a:pt x="1509" y="247"/>
                  </a:cubicBezTo>
                  <a:cubicBezTo>
                    <a:pt x="1508" y="247"/>
                    <a:pt x="1508" y="261"/>
                    <a:pt x="1508" y="286"/>
                  </a:cubicBezTo>
                  <a:cubicBezTo>
                    <a:pt x="1504" y="345"/>
                    <a:pt x="1504" y="345"/>
                    <a:pt x="1501" y="345"/>
                  </a:cubicBezTo>
                  <a:cubicBezTo>
                    <a:pt x="1501" y="315"/>
                    <a:pt x="1500" y="300"/>
                    <a:pt x="1499" y="300"/>
                  </a:cubicBezTo>
                  <a:cubicBezTo>
                    <a:pt x="1497" y="300"/>
                    <a:pt x="1495" y="314"/>
                    <a:pt x="1492" y="342"/>
                  </a:cubicBezTo>
                  <a:cubicBezTo>
                    <a:pt x="1489" y="342"/>
                    <a:pt x="1489" y="342"/>
                    <a:pt x="1489" y="283"/>
                  </a:cubicBezTo>
                  <a:lnTo>
                    <a:pt x="1482" y="283"/>
                  </a:lnTo>
                  <a:cubicBezTo>
                    <a:pt x="1480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6" y="395"/>
                    <a:pt x="1445" y="425"/>
                    <a:pt x="1444" y="425"/>
                  </a:cubicBezTo>
                  <a:cubicBezTo>
                    <a:pt x="1443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1" y="247"/>
                  </a:cubicBezTo>
                  <a:cubicBezTo>
                    <a:pt x="1441" y="247"/>
                    <a:pt x="1440" y="276"/>
                    <a:pt x="1439" y="336"/>
                  </a:cubicBezTo>
                  <a:cubicBezTo>
                    <a:pt x="1437" y="360"/>
                    <a:pt x="1434" y="374"/>
                    <a:pt x="1431" y="374"/>
                  </a:cubicBezTo>
                  <a:cubicBezTo>
                    <a:pt x="1426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4" y="273"/>
                    <a:pt x="1404" y="273"/>
                  </a:cubicBezTo>
                  <a:cubicBezTo>
                    <a:pt x="1404" y="273"/>
                    <a:pt x="1404" y="273"/>
                    <a:pt x="1404" y="273"/>
                  </a:cubicBezTo>
                  <a:cubicBezTo>
                    <a:pt x="1397" y="273"/>
                    <a:pt x="1386" y="327"/>
                    <a:pt x="1380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3" y="326"/>
                    <a:pt x="1363" y="326"/>
                    <a:pt x="1360" y="267"/>
                  </a:cubicBezTo>
                  <a:cubicBezTo>
                    <a:pt x="1360" y="266"/>
                    <a:pt x="1359" y="266"/>
                    <a:pt x="1358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4" y="296"/>
                    <a:pt x="1322" y="296"/>
                  </a:cubicBezTo>
                  <a:cubicBezTo>
                    <a:pt x="1321" y="296"/>
                    <a:pt x="1320" y="303"/>
                    <a:pt x="1320" y="320"/>
                  </a:cubicBezTo>
                  <a:cubicBezTo>
                    <a:pt x="1320" y="377"/>
                    <a:pt x="1316" y="377"/>
                    <a:pt x="1310" y="377"/>
                  </a:cubicBezTo>
                  <a:cubicBezTo>
                    <a:pt x="1307" y="343"/>
                    <a:pt x="1272" y="323"/>
                    <a:pt x="1243" y="323"/>
                  </a:cubicBezTo>
                  <a:cubicBezTo>
                    <a:pt x="1220" y="323"/>
                    <a:pt x="1200" y="335"/>
                    <a:pt x="1200" y="361"/>
                  </a:cubicBezTo>
                  <a:lnTo>
                    <a:pt x="1191" y="361"/>
                  </a:lnTo>
                  <a:cubicBezTo>
                    <a:pt x="1188" y="361"/>
                    <a:pt x="1182" y="358"/>
                    <a:pt x="1182" y="358"/>
                  </a:cubicBezTo>
                  <a:cubicBezTo>
                    <a:pt x="1182" y="308"/>
                    <a:pt x="1179" y="290"/>
                    <a:pt x="1175" y="290"/>
                  </a:cubicBezTo>
                  <a:cubicBezTo>
                    <a:pt x="1169" y="290"/>
                    <a:pt x="1162" y="322"/>
                    <a:pt x="1157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1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20" y="268"/>
                    <a:pt x="1116" y="312"/>
                    <a:pt x="1113" y="408"/>
                  </a:cubicBezTo>
                  <a:cubicBezTo>
                    <a:pt x="1111" y="438"/>
                    <a:pt x="1110" y="453"/>
                    <a:pt x="1110" y="453"/>
                  </a:cubicBezTo>
                  <a:cubicBezTo>
                    <a:pt x="1109" y="453"/>
                    <a:pt x="1108" y="438"/>
                    <a:pt x="1106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9" y="406"/>
                    <a:pt x="1097" y="435"/>
                    <a:pt x="1095" y="435"/>
                  </a:cubicBezTo>
                  <a:cubicBezTo>
                    <a:pt x="1094" y="435"/>
                    <a:pt x="1092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1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3" y="342"/>
                  </a:cubicBezTo>
                  <a:cubicBezTo>
                    <a:pt x="1060" y="342"/>
                    <a:pt x="1058" y="316"/>
                    <a:pt x="1057" y="316"/>
                  </a:cubicBezTo>
                  <a:cubicBezTo>
                    <a:pt x="1057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50" y="279"/>
                  </a:lnTo>
                  <a:lnTo>
                    <a:pt x="1050" y="339"/>
                  </a:lnTo>
                  <a:cubicBezTo>
                    <a:pt x="1047" y="339"/>
                    <a:pt x="1028" y="276"/>
                    <a:pt x="1006" y="273"/>
                  </a:cubicBezTo>
                  <a:cubicBezTo>
                    <a:pt x="1000" y="273"/>
                    <a:pt x="994" y="272"/>
                    <a:pt x="990" y="272"/>
                  </a:cubicBezTo>
                  <a:cubicBezTo>
                    <a:pt x="970" y="272"/>
                    <a:pt x="966" y="281"/>
                    <a:pt x="969" y="330"/>
                  </a:cubicBezTo>
                  <a:cubicBezTo>
                    <a:pt x="970" y="387"/>
                    <a:pt x="969" y="416"/>
                    <a:pt x="968" y="416"/>
                  </a:cubicBezTo>
                  <a:cubicBezTo>
                    <a:pt x="966" y="416"/>
                    <a:pt x="964" y="386"/>
                    <a:pt x="962" y="326"/>
                  </a:cubicBezTo>
                  <a:cubicBezTo>
                    <a:pt x="959" y="326"/>
                    <a:pt x="953" y="267"/>
                    <a:pt x="947" y="267"/>
                  </a:cubicBezTo>
                  <a:cubicBezTo>
                    <a:pt x="940" y="264"/>
                    <a:pt x="934" y="264"/>
                    <a:pt x="934" y="204"/>
                  </a:cubicBezTo>
                  <a:lnTo>
                    <a:pt x="931" y="204"/>
                  </a:lnTo>
                  <a:cubicBezTo>
                    <a:pt x="927" y="272"/>
                    <a:pt x="920" y="300"/>
                    <a:pt x="912" y="300"/>
                  </a:cubicBezTo>
                  <a:cubicBezTo>
                    <a:pt x="906" y="300"/>
                    <a:pt x="900" y="284"/>
                    <a:pt x="896" y="258"/>
                  </a:cubicBezTo>
                  <a:cubicBezTo>
                    <a:pt x="890" y="258"/>
                    <a:pt x="887" y="258"/>
                    <a:pt x="881" y="317"/>
                  </a:cubicBezTo>
                  <a:cubicBezTo>
                    <a:pt x="878" y="345"/>
                    <a:pt x="876" y="359"/>
                    <a:pt x="875" y="359"/>
                  </a:cubicBezTo>
                  <a:cubicBezTo>
                    <a:pt x="874" y="359"/>
                    <a:pt x="873" y="344"/>
                    <a:pt x="871" y="314"/>
                  </a:cubicBezTo>
                  <a:cubicBezTo>
                    <a:pt x="871" y="279"/>
                    <a:pt x="865" y="245"/>
                    <a:pt x="860" y="245"/>
                  </a:cubicBezTo>
                  <a:cubicBezTo>
                    <a:pt x="856" y="245"/>
                    <a:pt x="853" y="262"/>
                    <a:pt x="853" y="311"/>
                  </a:cubicBezTo>
                  <a:lnTo>
                    <a:pt x="849" y="251"/>
                  </a:lnTo>
                  <a:cubicBezTo>
                    <a:pt x="849" y="234"/>
                    <a:pt x="848" y="227"/>
                    <a:pt x="847" y="227"/>
                  </a:cubicBezTo>
                  <a:cubicBezTo>
                    <a:pt x="845" y="227"/>
                    <a:pt x="843" y="269"/>
                    <a:pt x="843" y="311"/>
                  </a:cubicBezTo>
                  <a:cubicBezTo>
                    <a:pt x="843" y="364"/>
                    <a:pt x="843" y="393"/>
                    <a:pt x="842" y="393"/>
                  </a:cubicBezTo>
                  <a:cubicBezTo>
                    <a:pt x="840" y="393"/>
                    <a:pt x="839" y="348"/>
                    <a:pt x="837" y="251"/>
                  </a:cubicBezTo>
                  <a:cubicBezTo>
                    <a:pt x="837" y="182"/>
                    <a:pt x="836" y="153"/>
                    <a:pt x="835" y="153"/>
                  </a:cubicBezTo>
                  <a:cubicBezTo>
                    <a:pt x="834" y="153"/>
                    <a:pt x="834" y="167"/>
                    <a:pt x="834" y="192"/>
                  </a:cubicBezTo>
                  <a:cubicBezTo>
                    <a:pt x="832" y="233"/>
                    <a:pt x="829" y="273"/>
                    <a:pt x="827" y="273"/>
                  </a:cubicBezTo>
                  <a:cubicBezTo>
                    <a:pt x="826" y="273"/>
                    <a:pt x="825" y="266"/>
                    <a:pt x="824" y="248"/>
                  </a:cubicBezTo>
                  <a:cubicBezTo>
                    <a:pt x="821" y="248"/>
                    <a:pt x="818" y="248"/>
                    <a:pt x="818" y="367"/>
                  </a:cubicBezTo>
                  <a:cubicBezTo>
                    <a:pt x="818" y="421"/>
                    <a:pt x="816" y="424"/>
                    <a:pt x="813" y="424"/>
                  </a:cubicBezTo>
                  <a:cubicBezTo>
                    <a:pt x="812" y="424"/>
                    <a:pt x="812" y="424"/>
                    <a:pt x="812" y="424"/>
                  </a:cubicBezTo>
                  <a:cubicBezTo>
                    <a:pt x="812" y="364"/>
                    <a:pt x="812" y="364"/>
                    <a:pt x="815" y="308"/>
                  </a:cubicBezTo>
                  <a:lnTo>
                    <a:pt x="809" y="305"/>
                  </a:lnTo>
                  <a:cubicBezTo>
                    <a:pt x="799" y="267"/>
                    <a:pt x="796" y="226"/>
                    <a:pt x="799" y="185"/>
                  </a:cubicBezTo>
                  <a:cubicBezTo>
                    <a:pt x="798" y="161"/>
                    <a:pt x="797" y="146"/>
                    <a:pt x="796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60" y="1580"/>
                    <a:pt x="60" y="1539"/>
                    <a:pt x="57" y="1502"/>
                  </a:cubicBezTo>
                  <a:lnTo>
                    <a:pt x="53" y="1499"/>
                  </a:lnTo>
                  <a:close/>
                  <a:moveTo>
                    <a:pt x="746" y="1953"/>
                  </a:moveTo>
                  <a:cubicBezTo>
                    <a:pt x="746" y="1953"/>
                    <a:pt x="743" y="2009"/>
                    <a:pt x="743" y="2069"/>
                  </a:cubicBezTo>
                  <a:cubicBezTo>
                    <a:pt x="743" y="2094"/>
                    <a:pt x="743" y="2108"/>
                    <a:pt x="744" y="2108"/>
                  </a:cubicBezTo>
                  <a:cubicBezTo>
                    <a:pt x="745" y="2108"/>
                    <a:pt x="747" y="2080"/>
                    <a:pt x="749" y="2012"/>
                  </a:cubicBezTo>
                  <a:cubicBezTo>
                    <a:pt x="749" y="1953"/>
                    <a:pt x="749" y="1953"/>
                    <a:pt x="746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6" name="Google Shape;12736;p53">
              <a:extLst>
                <a:ext uri="{FF2B5EF4-FFF2-40B4-BE49-F238E27FC236}">
                  <a16:creationId xmlns:a16="http://schemas.microsoft.com/office/drawing/2014/main" id="{80392E10-064C-CA9B-0DC8-DBD573F837D2}"/>
                </a:ext>
              </a:extLst>
            </p:cNvPr>
            <p:cNvSpPr/>
            <p:nvPr/>
          </p:nvSpPr>
          <p:spPr>
            <a:xfrm>
              <a:off x="4574297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39" y="1"/>
                  </a:moveTo>
                  <a:cubicBezTo>
                    <a:pt x="733" y="1"/>
                    <a:pt x="733" y="1"/>
                    <a:pt x="736" y="60"/>
                  </a:cubicBezTo>
                  <a:lnTo>
                    <a:pt x="742" y="60"/>
                  </a:lnTo>
                  <a:cubicBezTo>
                    <a:pt x="742" y="4"/>
                    <a:pt x="742" y="4"/>
                    <a:pt x="739" y="1"/>
                  </a:cubicBezTo>
                  <a:close/>
                  <a:moveTo>
                    <a:pt x="103" y="326"/>
                  </a:moveTo>
                  <a:lnTo>
                    <a:pt x="106" y="386"/>
                  </a:lnTo>
                  <a:lnTo>
                    <a:pt x="109" y="386"/>
                  </a:lnTo>
                  <a:cubicBezTo>
                    <a:pt x="109" y="326"/>
                    <a:pt x="109" y="326"/>
                    <a:pt x="106" y="326"/>
                  </a:cubicBezTo>
                  <a:close/>
                  <a:moveTo>
                    <a:pt x="1858" y="336"/>
                  </a:moveTo>
                  <a:cubicBezTo>
                    <a:pt x="1858" y="377"/>
                    <a:pt x="1858" y="414"/>
                    <a:pt x="1855" y="455"/>
                  </a:cubicBezTo>
                  <a:lnTo>
                    <a:pt x="1852" y="395"/>
                  </a:lnTo>
                  <a:lnTo>
                    <a:pt x="1855" y="336"/>
                  </a:lnTo>
                  <a:close/>
                  <a:moveTo>
                    <a:pt x="1172" y="358"/>
                  </a:moveTo>
                  <a:cubicBezTo>
                    <a:pt x="1172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2" y="474"/>
                  </a:moveTo>
                  <a:cubicBezTo>
                    <a:pt x="742" y="494"/>
                    <a:pt x="742" y="500"/>
                    <a:pt x="742" y="500"/>
                  </a:cubicBezTo>
                  <a:cubicBezTo>
                    <a:pt x="741" y="500"/>
                    <a:pt x="740" y="474"/>
                    <a:pt x="742" y="474"/>
                  </a:cubicBezTo>
                  <a:close/>
                  <a:moveTo>
                    <a:pt x="1817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7" y="508"/>
                  </a:cubicBezTo>
                  <a:lnTo>
                    <a:pt x="1814" y="449"/>
                  </a:lnTo>
                  <a:cubicBezTo>
                    <a:pt x="1814" y="389"/>
                    <a:pt x="1817" y="389"/>
                    <a:pt x="1817" y="389"/>
                  </a:cubicBezTo>
                  <a:close/>
                  <a:moveTo>
                    <a:pt x="680" y="408"/>
                  </a:moveTo>
                  <a:cubicBezTo>
                    <a:pt x="680" y="468"/>
                    <a:pt x="683" y="527"/>
                    <a:pt x="683" y="527"/>
                  </a:cubicBezTo>
                  <a:cubicBezTo>
                    <a:pt x="686" y="505"/>
                    <a:pt x="686" y="486"/>
                    <a:pt x="686" y="468"/>
                  </a:cubicBezTo>
                  <a:cubicBezTo>
                    <a:pt x="686" y="446"/>
                    <a:pt x="686" y="427"/>
                    <a:pt x="683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0" y="543"/>
                    <a:pt x="2197" y="580"/>
                    <a:pt x="2193" y="621"/>
                  </a:cubicBezTo>
                  <a:cubicBezTo>
                    <a:pt x="2187" y="562"/>
                    <a:pt x="2190" y="502"/>
                    <a:pt x="2197" y="442"/>
                  </a:cubicBezTo>
                  <a:close/>
                  <a:moveTo>
                    <a:pt x="648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8" y="640"/>
                  </a:lnTo>
                  <a:lnTo>
                    <a:pt x="645" y="580"/>
                  </a:lnTo>
                  <a:close/>
                  <a:moveTo>
                    <a:pt x="2636" y="398"/>
                  </a:moveTo>
                  <a:cubicBezTo>
                    <a:pt x="2638" y="398"/>
                    <a:pt x="2637" y="482"/>
                    <a:pt x="2632" y="565"/>
                  </a:cubicBezTo>
                  <a:cubicBezTo>
                    <a:pt x="2631" y="624"/>
                    <a:pt x="2630" y="654"/>
                    <a:pt x="2629" y="654"/>
                  </a:cubicBezTo>
                  <a:cubicBezTo>
                    <a:pt x="2629" y="654"/>
                    <a:pt x="2629" y="624"/>
                    <a:pt x="2629" y="565"/>
                  </a:cubicBezTo>
                  <a:cubicBezTo>
                    <a:pt x="2629" y="524"/>
                    <a:pt x="2629" y="486"/>
                    <a:pt x="2632" y="446"/>
                  </a:cubicBezTo>
                  <a:cubicBezTo>
                    <a:pt x="2634" y="412"/>
                    <a:pt x="2635" y="398"/>
                    <a:pt x="2636" y="398"/>
                  </a:cubicBezTo>
                  <a:close/>
                  <a:moveTo>
                    <a:pt x="426" y="549"/>
                  </a:moveTo>
                  <a:lnTo>
                    <a:pt x="426" y="609"/>
                  </a:lnTo>
                  <a:lnTo>
                    <a:pt x="423" y="665"/>
                  </a:lnTo>
                  <a:lnTo>
                    <a:pt x="420" y="605"/>
                  </a:lnTo>
                  <a:cubicBezTo>
                    <a:pt x="420" y="549"/>
                    <a:pt x="423" y="549"/>
                    <a:pt x="426" y="549"/>
                  </a:cubicBezTo>
                  <a:close/>
                  <a:moveTo>
                    <a:pt x="512" y="463"/>
                  </a:moveTo>
                  <a:lnTo>
                    <a:pt x="512" y="463"/>
                  </a:lnTo>
                  <a:cubicBezTo>
                    <a:pt x="513" y="463"/>
                    <a:pt x="512" y="492"/>
                    <a:pt x="511" y="562"/>
                  </a:cubicBezTo>
                  <a:cubicBezTo>
                    <a:pt x="507" y="618"/>
                    <a:pt x="504" y="677"/>
                    <a:pt x="504" y="677"/>
                  </a:cubicBezTo>
                  <a:cubicBezTo>
                    <a:pt x="501" y="677"/>
                    <a:pt x="504" y="618"/>
                    <a:pt x="507" y="502"/>
                  </a:cubicBezTo>
                  <a:cubicBezTo>
                    <a:pt x="510" y="477"/>
                    <a:pt x="512" y="463"/>
                    <a:pt x="512" y="463"/>
                  </a:cubicBezTo>
                  <a:close/>
                  <a:moveTo>
                    <a:pt x="623" y="554"/>
                  </a:moveTo>
                  <a:cubicBezTo>
                    <a:pt x="625" y="554"/>
                    <a:pt x="626" y="608"/>
                    <a:pt x="623" y="693"/>
                  </a:cubicBezTo>
                  <a:lnTo>
                    <a:pt x="617" y="693"/>
                  </a:lnTo>
                  <a:cubicBezTo>
                    <a:pt x="617" y="656"/>
                    <a:pt x="617" y="615"/>
                    <a:pt x="620" y="577"/>
                  </a:cubicBezTo>
                  <a:cubicBezTo>
                    <a:pt x="621" y="561"/>
                    <a:pt x="622" y="554"/>
                    <a:pt x="623" y="554"/>
                  </a:cubicBezTo>
                  <a:close/>
                  <a:moveTo>
                    <a:pt x="62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2" y="712"/>
                    <a:pt x="59" y="734"/>
                  </a:cubicBezTo>
                  <a:lnTo>
                    <a:pt x="56" y="674"/>
                  </a:lnTo>
                  <a:cubicBezTo>
                    <a:pt x="56" y="615"/>
                    <a:pt x="59" y="615"/>
                    <a:pt x="62" y="615"/>
                  </a:cubicBezTo>
                  <a:close/>
                  <a:moveTo>
                    <a:pt x="207" y="459"/>
                  </a:moveTo>
                  <a:lnTo>
                    <a:pt x="207" y="459"/>
                  </a:lnTo>
                  <a:cubicBezTo>
                    <a:pt x="208" y="479"/>
                    <a:pt x="211" y="499"/>
                    <a:pt x="216" y="518"/>
                  </a:cubicBezTo>
                  <a:lnTo>
                    <a:pt x="225" y="521"/>
                  </a:lnTo>
                  <a:lnTo>
                    <a:pt x="216" y="577"/>
                  </a:lnTo>
                  <a:cubicBezTo>
                    <a:pt x="207" y="615"/>
                    <a:pt x="203" y="656"/>
                    <a:pt x="207" y="693"/>
                  </a:cubicBezTo>
                  <a:cubicBezTo>
                    <a:pt x="207" y="715"/>
                    <a:pt x="203" y="734"/>
                    <a:pt x="203" y="753"/>
                  </a:cubicBezTo>
                  <a:lnTo>
                    <a:pt x="203" y="634"/>
                  </a:lnTo>
                  <a:cubicBezTo>
                    <a:pt x="207" y="578"/>
                    <a:pt x="207" y="518"/>
                    <a:pt x="207" y="459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4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1" y="721"/>
                    <a:pt x="811" y="662"/>
                  </a:cubicBezTo>
                  <a:cubicBezTo>
                    <a:pt x="811" y="637"/>
                    <a:pt x="812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0" y="706"/>
                    <a:pt x="840" y="743"/>
                    <a:pt x="837" y="784"/>
                  </a:cubicBezTo>
                  <a:lnTo>
                    <a:pt x="833" y="724"/>
                  </a:lnTo>
                  <a:lnTo>
                    <a:pt x="837" y="665"/>
                  </a:lnTo>
                  <a:close/>
                  <a:moveTo>
                    <a:pt x="853" y="758"/>
                  </a:moveTo>
                  <a:cubicBezTo>
                    <a:pt x="854" y="758"/>
                    <a:pt x="854" y="784"/>
                    <a:pt x="852" y="784"/>
                  </a:cubicBezTo>
                  <a:cubicBezTo>
                    <a:pt x="852" y="764"/>
                    <a:pt x="853" y="758"/>
                    <a:pt x="853" y="758"/>
                  </a:cubicBezTo>
                  <a:close/>
                  <a:moveTo>
                    <a:pt x="2092" y="640"/>
                  </a:moveTo>
                  <a:cubicBezTo>
                    <a:pt x="2093" y="640"/>
                    <a:pt x="2093" y="648"/>
                    <a:pt x="2093" y="665"/>
                  </a:cubicBezTo>
                  <a:cubicBezTo>
                    <a:pt x="2093" y="665"/>
                    <a:pt x="2093" y="724"/>
                    <a:pt x="2090" y="784"/>
                  </a:cubicBezTo>
                  <a:cubicBezTo>
                    <a:pt x="2090" y="784"/>
                    <a:pt x="2089" y="809"/>
                    <a:pt x="2088" y="809"/>
                  </a:cubicBezTo>
                  <a:cubicBezTo>
                    <a:pt x="2087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89" y="682"/>
                    <a:pt x="2091" y="640"/>
                    <a:pt x="2092" y="640"/>
                  </a:cubicBezTo>
                  <a:close/>
                  <a:moveTo>
                    <a:pt x="1881" y="709"/>
                  </a:moveTo>
                  <a:cubicBezTo>
                    <a:pt x="1882" y="709"/>
                    <a:pt x="1883" y="724"/>
                    <a:pt x="1883" y="753"/>
                  </a:cubicBezTo>
                  <a:cubicBezTo>
                    <a:pt x="1883" y="812"/>
                    <a:pt x="1883" y="812"/>
                    <a:pt x="1880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8" y="723"/>
                    <a:pt x="1880" y="709"/>
                    <a:pt x="1881" y="709"/>
                  </a:cubicBezTo>
                  <a:close/>
                  <a:moveTo>
                    <a:pt x="1902" y="756"/>
                  </a:moveTo>
                  <a:cubicBezTo>
                    <a:pt x="1905" y="756"/>
                    <a:pt x="1905" y="756"/>
                    <a:pt x="1905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0" y="759"/>
                  </a:moveTo>
                  <a:lnTo>
                    <a:pt x="1933" y="762"/>
                  </a:lnTo>
                  <a:cubicBezTo>
                    <a:pt x="1936" y="762"/>
                    <a:pt x="1936" y="762"/>
                    <a:pt x="1936" y="822"/>
                  </a:cubicBezTo>
                  <a:lnTo>
                    <a:pt x="1933" y="818"/>
                  </a:lnTo>
                  <a:lnTo>
                    <a:pt x="1930" y="759"/>
                  </a:lnTo>
                  <a:close/>
                  <a:moveTo>
                    <a:pt x="1557" y="709"/>
                  </a:moveTo>
                  <a:cubicBezTo>
                    <a:pt x="1560" y="746"/>
                    <a:pt x="1557" y="787"/>
                    <a:pt x="1554" y="825"/>
                  </a:cubicBezTo>
                  <a:lnTo>
                    <a:pt x="1551" y="825"/>
                  </a:lnTo>
                  <a:cubicBezTo>
                    <a:pt x="1551" y="765"/>
                    <a:pt x="1554" y="709"/>
                    <a:pt x="1554" y="709"/>
                  </a:cubicBezTo>
                  <a:close/>
                  <a:moveTo>
                    <a:pt x="1213" y="718"/>
                  </a:moveTo>
                  <a:cubicBezTo>
                    <a:pt x="1213" y="756"/>
                    <a:pt x="1213" y="797"/>
                    <a:pt x="1209" y="834"/>
                  </a:cubicBezTo>
                  <a:lnTo>
                    <a:pt x="1206" y="778"/>
                  </a:lnTo>
                  <a:lnTo>
                    <a:pt x="1209" y="718"/>
                  </a:lnTo>
                  <a:close/>
                  <a:moveTo>
                    <a:pt x="95" y="620"/>
                  </a:moveTo>
                  <a:cubicBezTo>
                    <a:pt x="95" y="620"/>
                    <a:pt x="96" y="621"/>
                    <a:pt x="97" y="621"/>
                  </a:cubicBezTo>
                  <a:cubicBezTo>
                    <a:pt x="100" y="621"/>
                    <a:pt x="103" y="621"/>
                    <a:pt x="103" y="681"/>
                  </a:cubicBezTo>
                  <a:lnTo>
                    <a:pt x="100" y="681"/>
                  </a:lnTo>
                  <a:cubicBezTo>
                    <a:pt x="100" y="663"/>
                    <a:pt x="100" y="656"/>
                    <a:pt x="99" y="656"/>
                  </a:cubicBezTo>
                  <a:lnTo>
                    <a:pt x="99" y="656"/>
                  </a:lnTo>
                  <a:cubicBezTo>
                    <a:pt x="99" y="656"/>
                    <a:pt x="98" y="698"/>
                    <a:pt x="100" y="740"/>
                  </a:cubicBezTo>
                  <a:lnTo>
                    <a:pt x="100" y="856"/>
                  </a:lnTo>
                  <a:cubicBezTo>
                    <a:pt x="94" y="818"/>
                    <a:pt x="91" y="778"/>
                    <a:pt x="94" y="737"/>
                  </a:cubicBezTo>
                  <a:cubicBezTo>
                    <a:pt x="91" y="635"/>
                    <a:pt x="91" y="620"/>
                    <a:pt x="95" y="620"/>
                  </a:cubicBezTo>
                  <a:close/>
                  <a:moveTo>
                    <a:pt x="761" y="771"/>
                  </a:moveTo>
                  <a:cubicBezTo>
                    <a:pt x="764" y="793"/>
                    <a:pt x="764" y="812"/>
                    <a:pt x="764" y="831"/>
                  </a:cubicBezTo>
                  <a:cubicBezTo>
                    <a:pt x="764" y="851"/>
                    <a:pt x="764" y="857"/>
                    <a:pt x="763" y="857"/>
                  </a:cubicBezTo>
                  <a:cubicBezTo>
                    <a:pt x="762" y="857"/>
                    <a:pt x="760" y="831"/>
                    <a:pt x="758" y="831"/>
                  </a:cubicBezTo>
                  <a:cubicBezTo>
                    <a:pt x="755" y="771"/>
                    <a:pt x="755" y="771"/>
                    <a:pt x="761" y="771"/>
                  </a:cubicBezTo>
                  <a:close/>
                  <a:moveTo>
                    <a:pt x="536" y="740"/>
                  </a:moveTo>
                  <a:cubicBezTo>
                    <a:pt x="539" y="781"/>
                    <a:pt x="536" y="818"/>
                    <a:pt x="533" y="859"/>
                  </a:cubicBezTo>
                  <a:lnTo>
                    <a:pt x="529" y="859"/>
                  </a:lnTo>
                  <a:cubicBezTo>
                    <a:pt x="529" y="800"/>
                    <a:pt x="533" y="740"/>
                    <a:pt x="533" y="740"/>
                  </a:cubicBezTo>
                  <a:close/>
                  <a:moveTo>
                    <a:pt x="1426" y="750"/>
                  </a:moveTo>
                  <a:cubicBezTo>
                    <a:pt x="1432" y="750"/>
                    <a:pt x="1432" y="750"/>
                    <a:pt x="1432" y="809"/>
                  </a:cubicBezTo>
                  <a:cubicBezTo>
                    <a:pt x="1432" y="863"/>
                    <a:pt x="1427" y="866"/>
                    <a:pt x="1423" y="866"/>
                  </a:cubicBezTo>
                  <a:cubicBezTo>
                    <a:pt x="1423" y="866"/>
                    <a:pt x="1423" y="866"/>
                    <a:pt x="1423" y="866"/>
                  </a:cubicBezTo>
                  <a:cubicBezTo>
                    <a:pt x="1419" y="828"/>
                    <a:pt x="1423" y="787"/>
                    <a:pt x="1426" y="750"/>
                  </a:cubicBezTo>
                  <a:close/>
                  <a:moveTo>
                    <a:pt x="1926" y="852"/>
                  </a:moveTo>
                  <a:cubicBezTo>
                    <a:pt x="1926" y="852"/>
                    <a:pt x="1925" y="858"/>
                    <a:pt x="1924" y="878"/>
                  </a:cubicBezTo>
                  <a:cubicBezTo>
                    <a:pt x="1926" y="878"/>
                    <a:pt x="1927" y="852"/>
                    <a:pt x="1926" y="852"/>
                  </a:cubicBezTo>
                  <a:close/>
                  <a:moveTo>
                    <a:pt x="702" y="765"/>
                  </a:moveTo>
                  <a:cubicBezTo>
                    <a:pt x="705" y="765"/>
                    <a:pt x="708" y="765"/>
                    <a:pt x="708" y="825"/>
                  </a:cubicBezTo>
                  <a:cubicBezTo>
                    <a:pt x="708" y="844"/>
                    <a:pt x="708" y="862"/>
                    <a:pt x="705" y="884"/>
                  </a:cubicBezTo>
                  <a:cubicBezTo>
                    <a:pt x="702" y="862"/>
                    <a:pt x="699" y="844"/>
                    <a:pt x="699" y="822"/>
                  </a:cubicBez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1" y="645"/>
                  </a:moveTo>
                  <a:cubicBezTo>
                    <a:pt x="442" y="645"/>
                    <a:pt x="442" y="674"/>
                    <a:pt x="442" y="728"/>
                  </a:cubicBezTo>
                  <a:cubicBezTo>
                    <a:pt x="445" y="787"/>
                    <a:pt x="442" y="847"/>
                    <a:pt x="435" y="903"/>
                  </a:cubicBezTo>
                  <a:lnTo>
                    <a:pt x="429" y="903"/>
                  </a:lnTo>
                  <a:lnTo>
                    <a:pt x="435" y="787"/>
                  </a:lnTo>
                  <a:cubicBezTo>
                    <a:pt x="439" y="689"/>
                    <a:pt x="440" y="645"/>
                    <a:pt x="441" y="645"/>
                  </a:cubicBezTo>
                  <a:close/>
                  <a:moveTo>
                    <a:pt x="1043" y="812"/>
                  </a:moveTo>
                  <a:cubicBezTo>
                    <a:pt x="1043" y="853"/>
                    <a:pt x="1043" y="891"/>
                    <a:pt x="1040" y="931"/>
                  </a:cubicBezTo>
                  <a:lnTo>
                    <a:pt x="1037" y="872"/>
                  </a:lnTo>
                  <a:lnTo>
                    <a:pt x="1040" y="812"/>
                  </a:lnTo>
                  <a:close/>
                  <a:moveTo>
                    <a:pt x="276" y="822"/>
                  </a:moveTo>
                  <a:lnTo>
                    <a:pt x="276" y="822"/>
                  </a:lnTo>
                  <a:cubicBezTo>
                    <a:pt x="282" y="862"/>
                    <a:pt x="279" y="900"/>
                    <a:pt x="272" y="941"/>
                  </a:cubicBezTo>
                  <a:lnTo>
                    <a:pt x="266" y="941"/>
                  </a:lnTo>
                  <a:cubicBezTo>
                    <a:pt x="266" y="900"/>
                    <a:pt x="269" y="862"/>
                    <a:pt x="276" y="822"/>
                  </a:cubicBezTo>
                  <a:close/>
                  <a:moveTo>
                    <a:pt x="1115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5" y="941"/>
                    <a:pt x="1115" y="941"/>
                  </a:cubicBezTo>
                  <a:cubicBezTo>
                    <a:pt x="1112" y="941"/>
                    <a:pt x="1115" y="822"/>
                    <a:pt x="1115" y="765"/>
                  </a:cubicBezTo>
                  <a:lnTo>
                    <a:pt x="1115" y="762"/>
                  </a:lnTo>
                  <a:close/>
                  <a:moveTo>
                    <a:pt x="598" y="928"/>
                  </a:moveTo>
                  <a:lnTo>
                    <a:pt x="598" y="985"/>
                  </a:lnTo>
                  <a:cubicBezTo>
                    <a:pt x="596" y="985"/>
                    <a:pt x="594" y="1011"/>
                    <a:pt x="593" y="1011"/>
                  </a:cubicBezTo>
                  <a:cubicBezTo>
                    <a:pt x="592" y="1011"/>
                    <a:pt x="592" y="1004"/>
                    <a:pt x="592" y="985"/>
                  </a:cubicBezTo>
                  <a:cubicBezTo>
                    <a:pt x="592" y="966"/>
                    <a:pt x="592" y="947"/>
                    <a:pt x="598" y="928"/>
                  </a:cubicBezTo>
                  <a:close/>
                  <a:moveTo>
                    <a:pt x="1893" y="1021"/>
                  </a:move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3" y="1057"/>
                    <a:pt x="1893" y="1059"/>
                  </a:cubicBezTo>
                  <a:lnTo>
                    <a:pt x="1893" y="1059"/>
                  </a:lnTo>
                  <a:cubicBezTo>
                    <a:pt x="1893" y="1050"/>
                    <a:pt x="1893" y="1037"/>
                    <a:pt x="1893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8" y="959"/>
                    <a:pt x="288" y="1000"/>
                  </a:cubicBezTo>
                  <a:cubicBezTo>
                    <a:pt x="288" y="1060"/>
                    <a:pt x="291" y="1060"/>
                    <a:pt x="297" y="1063"/>
                  </a:cubicBezTo>
                  <a:cubicBezTo>
                    <a:pt x="301" y="1041"/>
                    <a:pt x="301" y="1022"/>
                    <a:pt x="304" y="1003"/>
                  </a:cubicBezTo>
                  <a:cubicBezTo>
                    <a:pt x="304" y="944"/>
                    <a:pt x="301" y="944"/>
                    <a:pt x="297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3" y="1059"/>
                  </a:moveTo>
                  <a:cubicBezTo>
                    <a:pt x="1893" y="1080"/>
                    <a:pt x="1894" y="1090"/>
                    <a:pt x="1894" y="1090"/>
                  </a:cubicBezTo>
                  <a:cubicBezTo>
                    <a:pt x="1894" y="1090"/>
                    <a:pt x="1894" y="1079"/>
                    <a:pt x="1893" y="1059"/>
                  </a:cubicBezTo>
                  <a:close/>
                  <a:moveTo>
                    <a:pt x="792" y="146"/>
                  </a:moveTo>
                  <a:lnTo>
                    <a:pt x="792" y="146"/>
                  </a:lnTo>
                  <a:cubicBezTo>
                    <a:pt x="791" y="146"/>
                    <a:pt x="791" y="175"/>
                    <a:pt x="793" y="245"/>
                  </a:cubicBezTo>
                  <a:cubicBezTo>
                    <a:pt x="793" y="347"/>
                    <a:pt x="793" y="362"/>
                    <a:pt x="789" y="362"/>
                  </a:cubicBezTo>
                  <a:cubicBezTo>
                    <a:pt x="788" y="362"/>
                    <a:pt x="787" y="361"/>
                    <a:pt x="786" y="361"/>
                  </a:cubicBezTo>
                  <a:cubicBezTo>
                    <a:pt x="783" y="361"/>
                    <a:pt x="780" y="361"/>
                    <a:pt x="780" y="301"/>
                  </a:cubicBezTo>
                  <a:cubicBezTo>
                    <a:pt x="780" y="242"/>
                    <a:pt x="780" y="242"/>
                    <a:pt x="774" y="242"/>
                  </a:cubicBezTo>
                  <a:cubicBezTo>
                    <a:pt x="764" y="242"/>
                    <a:pt x="755" y="417"/>
                    <a:pt x="752" y="533"/>
                  </a:cubicBezTo>
                  <a:cubicBezTo>
                    <a:pt x="752" y="593"/>
                    <a:pt x="752" y="623"/>
                    <a:pt x="752" y="623"/>
                  </a:cubicBezTo>
                  <a:cubicBezTo>
                    <a:pt x="751" y="623"/>
                    <a:pt x="750" y="593"/>
                    <a:pt x="749" y="533"/>
                  </a:cubicBezTo>
                  <a:cubicBezTo>
                    <a:pt x="749" y="474"/>
                    <a:pt x="746" y="474"/>
                    <a:pt x="742" y="474"/>
                  </a:cubicBezTo>
                  <a:cubicBezTo>
                    <a:pt x="742" y="425"/>
                    <a:pt x="745" y="416"/>
                    <a:pt x="747" y="416"/>
                  </a:cubicBezTo>
                  <a:cubicBezTo>
                    <a:pt x="748" y="416"/>
                    <a:pt x="748" y="417"/>
                    <a:pt x="749" y="417"/>
                  </a:cubicBezTo>
                  <a:lnTo>
                    <a:pt x="749" y="358"/>
                  </a:lnTo>
                  <a:cubicBezTo>
                    <a:pt x="747" y="298"/>
                    <a:pt x="746" y="268"/>
                    <a:pt x="744" y="268"/>
                  </a:cubicBezTo>
                  <a:cubicBezTo>
                    <a:pt x="742" y="268"/>
                    <a:pt x="741" y="297"/>
                    <a:pt x="739" y="355"/>
                  </a:cubicBezTo>
                  <a:cubicBezTo>
                    <a:pt x="738" y="384"/>
                    <a:pt x="737" y="399"/>
                    <a:pt x="736" y="399"/>
                  </a:cubicBezTo>
                  <a:cubicBezTo>
                    <a:pt x="735" y="399"/>
                    <a:pt x="735" y="384"/>
                    <a:pt x="733" y="355"/>
                  </a:cubicBezTo>
                  <a:cubicBezTo>
                    <a:pt x="731" y="313"/>
                    <a:pt x="729" y="270"/>
                    <a:pt x="728" y="270"/>
                  </a:cubicBezTo>
                  <a:cubicBezTo>
                    <a:pt x="727" y="270"/>
                    <a:pt x="727" y="278"/>
                    <a:pt x="727" y="295"/>
                  </a:cubicBezTo>
                  <a:cubicBezTo>
                    <a:pt x="727" y="295"/>
                    <a:pt x="721" y="295"/>
                    <a:pt x="717" y="236"/>
                  </a:cubicBezTo>
                  <a:cubicBezTo>
                    <a:pt x="716" y="235"/>
                    <a:pt x="715" y="235"/>
                    <a:pt x="714" y="235"/>
                  </a:cubicBezTo>
                  <a:cubicBezTo>
                    <a:pt x="710" y="235"/>
                    <a:pt x="708" y="244"/>
                    <a:pt x="708" y="292"/>
                  </a:cubicBezTo>
                  <a:cubicBezTo>
                    <a:pt x="708" y="352"/>
                    <a:pt x="705" y="352"/>
                    <a:pt x="702" y="352"/>
                  </a:cubicBezTo>
                  <a:cubicBezTo>
                    <a:pt x="701" y="351"/>
                    <a:pt x="701" y="350"/>
                    <a:pt x="700" y="350"/>
                  </a:cubicBezTo>
                  <a:cubicBezTo>
                    <a:pt x="698" y="350"/>
                    <a:pt x="695" y="360"/>
                    <a:pt x="695" y="408"/>
                  </a:cubicBezTo>
                  <a:cubicBezTo>
                    <a:pt x="699" y="449"/>
                    <a:pt x="695" y="486"/>
                    <a:pt x="686" y="524"/>
                  </a:cubicBezTo>
                  <a:cubicBezTo>
                    <a:pt x="683" y="549"/>
                    <a:pt x="682" y="563"/>
                    <a:pt x="681" y="563"/>
                  </a:cubicBezTo>
                  <a:cubicBezTo>
                    <a:pt x="679" y="563"/>
                    <a:pt x="679" y="534"/>
                    <a:pt x="677" y="464"/>
                  </a:cubicBezTo>
                  <a:cubicBezTo>
                    <a:pt x="677" y="405"/>
                    <a:pt x="674" y="405"/>
                    <a:pt x="670" y="405"/>
                  </a:cubicBezTo>
                  <a:cubicBezTo>
                    <a:pt x="670" y="405"/>
                    <a:pt x="667" y="405"/>
                    <a:pt x="664" y="345"/>
                  </a:cubicBezTo>
                  <a:cubicBezTo>
                    <a:pt x="663" y="328"/>
                    <a:pt x="663" y="321"/>
                    <a:pt x="662" y="321"/>
                  </a:cubicBezTo>
                  <a:cubicBezTo>
                    <a:pt x="661" y="321"/>
                    <a:pt x="661" y="363"/>
                    <a:pt x="661" y="405"/>
                  </a:cubicBezTo>
                  <a:cubicBezTo>
                    <a:pt x="661" y="464"/>
                    <a:pt x="661" y="521"/>
                    <a:pt x="661" y="521"/>
                  </a:cubicBezTo>
                  <a:cubicBezTo>
                    <a:pt x="658" y="521"/>
                    <a:pt x="655" y="402"/>
                    <a:pt x="655" y="345"/>
                  </a:cubicBezTo>
                  <a:cubicBezTo>
                    <a:pt x="653" y="285"/>
                    <a:pt x="652" y="256"/>
                    <a:pt x="652" y="256"/>
                  </a:cubicBezTo>
                  <a:cubicBezTo>
                    <a:pt x="652" y="256"/>
                    <a:pt x="652" y="285"/>
                    <a:pt x="652" y="342"/>
                  </a:cubicBezTo>
                  <a:cubicBezTo>
                    <a:pt x="652" y="384"/>
                    <a:pt x="650" y="426"/>
                    <a:pt x="647" y="426"/>
                  </a:cubicBezTo>
                  <a:cubicBezTo>
                    <a:pt x="646" y="426"/>
                    <a:pt x="644" y="419"/>
                    <a:pt x="642" y="402"/>
                  </a:cubicBezTo>
                  <a:cubicBezTo>
                    <a:pt x="636" y="402"/>
                    <a:pt x="630" y="399"/>
                    <a:pt x="630" y="339"/>
                  </a:cubicBezTo>
                  <a:cubicBezTo>
                    <a:pt x="629" y="319"/>
                    <a:pt x="628" y="313"/>
                    <a:pt x="627" y="313"/>
                  </a:cubicBezTo>
                  <a:cubicBezTo>
                    <a:pt x="625" y="313"/>
                    <a:pt x="623" y="339"/>
                    <a:pt x="623" y="339"/>
                  </a:cubicBezTo>
                  <a:cubicBezTo>
                    <a:pt x="622" y="368"/>
                    <a:pt x="620" y="383"/>
                    <a:pt x="618" y="383"/>
                  </a:cubicBezTo>
                  <a:cubicBezTo>
                    <a:pt x="616" y="383"/>
                    <a:pt x="612" y="368"/>
                    <a:pt x="608" y="336"/>
                  </a:cubicBezTo>
                  <a:cubicBezTo>
                    <a:pt x="600" y="276"/>
                    <a:pt x="596" y="247"/>
                    <a:pt x="594" y="247"/>
                  </a:cubicBezTo>
                  <a:cubicBezTo>
                    <a:pt x="592" y="247"/>
                    <a:pt x="592" y="276"/>
                    <a:pt x="592" y="336"/>
                  </a:cubicBezTo>
                  <a:cubicBezTo>
                    <a:pt x="592" y="370"/>
                    <a:pt x="592" y="403"/>
                    <a:pt x="591" y="403"/>
                  </a:cubicBezTo>
                  <a:cubicBezTo>
                    <a:pt x="591" y="403"/>
                    <a:pt x="590" y="385"/>
                    <a:pt x="589" y="336"/>
                  </a:cubicBezTo>
                  <a:cubicBezTo>
                    <a:pt x="588" y="318"/>
                    <a:pt x="587" y="311"/>
                    <a:pt x="586" y="311"/>
                  </a:cubicBezTo>
                  <a:cubicBezTo>
                    <a:pt x="584" y="311"/>
                    <a:pt x="581" y="351"/>
                    <a:pt x="576" y="392"/>
                  </a:cubicBezTo>
                  <a:cubicBezTo>
                    <a:pt x="573" y="452"/>
                    <a:pt x="573" y="568"/>
                    <a:pt x="573" y="627"/>
                  </a:cubicBezTo>
                  <a:cubicBezTo>
                    <a:pt x="573" y="697"/>
                    <a:pt x="573" y="726"/>
                    <a:pt x="572" y="726"/>
                  </a:cubicBezTo>
                  <a:cubicBezTo>
                    <a:pt x="571" y="726"/>
                    <a:pt x="570" y="712"/>
                    <a:pt x="567" y="687"/>
                  </a:cubicBezTo>
                  <a:cubicBezTo>
                    <a:pt x="561" y="646"/>
                    <a:pt x="561" y="605"/>
                    <a:pt x="561" y="568"/>
                  </a:cubicBezTo>
                  <a:cubicBezTo>
                    <a:pt x="561" y="508"/>
                    <a:pt x="564" y="508"/>
                    <a:pt x="564" y="508"/>
                  </a:cubicBezTo>
                  <a:lnTo>
                    <a:pt x="567" y="508"/>
                  </a:lnTo>
                  <a:cubicBezTo>
                    <a:pt x="570" y="468"/>
                    <a:pt x="570" y="430"/>
                    <a:pt x="561" y="389"/>
                  </a:cubicBezTo>
                  <a:cubicBezTo>
                    <a:pt x="559" y="359"/>
                    <a:pt x="558" y="345"/>
                    <a:pt x="556" y="345"/>
                  </a:cubicBezTo>
                  <a:cubicBezTo>
                    <a:pt x="555" y="345"/>
                    <a:pt x="554" y="359"/>
                    <a:pt x="554" y="389"/>
                  </a:cubicBezTo>
                  <a:cubicBezTo>
                    <a:pt x="551" y="330"/>
                    <a:pt x="545" y="330"/>
                    <a:pt x="539" y="326"/>
                  </a:cubicBezTo>
                  <a:cubicBezTo>
                    <a:pt x="533" y="326"/>
                    <a:pt x="523" y="326"/>
                    <a:pt x="520" y="267"/>
                  </a:cubicBezTo>
                  <a:cubicBezTo>
                    <a:pt x="519" y="266"/>
                    <a:pt x="518" y="266"/>
                    <a:pt x="517" y="266"/>
                  </a:cubicBezTo>
                  <a:cubicBezTo>
                    <a:pt x="513" y="266"/>
                    <a:pt x="511" y="275"/>
                    <a:pt x="511" y="323"/>
                  </a:cubicBezTo>
                  <a:cubicBezTo>
                    <a:pt x="511" y="393"/>
                    <a:pt x="510" y="422"/>
                    <a:pt x="509" y="422"/>
                  </a:cubicBezTo>
                  <a:cubicBezTo>
                    <a:pt x="508" y="422"/>
                    <a:pt x="507" y="408"/>
                    <a:pt x="507" y="383"/>
                  </a:cubicBezTo>
                  <a:cubicBezTo>
                    <a:pt x="505" y="308"/>
                    <a:pt x="489" y="254"/>
                    <a:pt x="476" y="254"/>
                  </a:cubicBezTo>
                  <a:cubicBezTo>
                    <a:pt x="468" y="254"/>
                    <a:pt x="462" y="273"/>
                    <a:pt x="460" y="317"/>
                  </a:cubicBezTo>
                  <a:lnTo>
                    <a:pt x="454" y="317"/>
                  </a:lnTo>
                  <a:cubicBezTo>
                    <a:pt x="451" y="285"/>
                    <a:pt x="444" y="269"/>
                    <a:pt x="438" y="269"/>
                  </a:cubicBezTo>
                  <a:cubicBezTo>
                    <a:pt x="433" y="269"/>
                    <a:pt x="428" y="283"/>
                    <a:pt x="426" y="311"/>
                  </a:cubicBezTo>
                  <a:lnTo>
                    <a:pt x="417" y="311"/>
                  </a:lnTo>
                  <a:cubicBezTo>
                    <a:pt x="413" y="281"/>
                    <a:pt x="411" y="266"/>
                    <a:pt x="409" y="266"/>
                  </a:cubicBezTo>
                  <a:cubicBezTo>
                    <a:pt x="407" y="266"/>
                    <a:pt x="406" y="280"/>
                    <a:pt x="404" y="308"/>
                  </a:cubicBezTo>
                  <a:cubicBezTo>
                    <a:pt x="402" y="350"/>
                    <a:pt x="401" y="392"/>
                    <a:pt x="401" y="392"/>
                  </a:cubicBezTo>
                  <a:cubicBezTo>
                    <a:pt x="401" y="392"/>
                    <a:pt x="401" y="385"/>
                    <a:pt x="401" y="367"/>
                  </a:cubicBezTo>
                  <a:cubicBezTo>
                    <a:pt x="401" y="308"/>
                    <a:pt x="395" y="308"/>
                    <a:pt x="382" y="305"/>
                  </a:cubicBezTo>
                  <a:cubicBezTo>
                    <a:pt x="370" y="305"/>
                    <a:pt x="370" y="305"/>
                    <a:pt x="373" y="364"/>
                  </a:cubicBezTo>
                  <a:cubicBezTo>
                    <a:pt x="369" y="380"/>
                    <a:pt x="367" y="387"/>
                    <a:pt x="365" y="387"/>
                  </a:cubicBezTo>
                  <a:cubicBezTo>
                    <a:pt x="360" y="387"/>
                    <a:pt x="360" y="344"/>
                    <a:pt x="360" y="301"/>
                  </a:cubicBezTo>
                  <a:cubicBezTo>
                    <a:pt x="362" y="249"/>
                    <a:pt x="361" y="221"/>
                    <a:pt x="360" y="221"/>
                  </a:cubicBezTo>
                  <a:cubicBezTo>
                    <a:pt x="358" y="221"/>
                    <a:pt x="356" y="264"/>
                    <a:pt x="354" y="361"/>
                  </a:cubicBezTo>
                  <a:cubicBezTo>
                    <a:pt x="352" y="429"/>
                    <a:pt x="349" y="457"/>
                    <a:pt x="347" y="457"/>
                  </a:cubicBezTo>
                  <a:cubicBezTo>
                    <a:pt x="346" y="457"/>
                    <a:pt x="344" y="442"/>
                    <a:pt x="344" y="417"/>
                  </a:cubicBezTo>
                  <a:cubicBezTo>
                    <a:pt x="344" y="361"/>
                    <a:pt x="348" y="361"/>
                    <a:pt x="351" y="361"/>
                  </a:cubicBezTo>
                  <a:lnTo>
                    <a:pt x="351" y="242"/>
                  </a:lnTo>
                  <a:cubicBezTo>
                    <a:pt x="348" y="242"/>
                    <a:pt x="348" y="242"/>
                    <a:pt x="344" y="301"/>
                  </a:cubicBezTo>
                  <a:cubicBezTo>
                    <a:pt x="344" y="301"/>
                    <a:pt x="341" y="301"/>
                    <a:pt x="338" y="358"/>
                  </a:cubicBezTo>
                  <a:cubicBezTo>
                    <a:pt x="335" y="417"/>
                    <a:pt x="335" y="477"/>
                    <a:pt x="338" y="536"/>
                  </a:cubicBezTo>
                  <a:cubicBezTo>
                    <a:pt x="341" y="596"/>
                    <a:pt x="338" y="596"/>
                    <a:pt x="335" y="596"/>
                  </a:cubicBezTo>
                  <a:cubicBezTo>
                    <a:pt x="332" y="536"/>
                    <a:pt x="329" y="477"/>
                    <a:pt x="332" y="417"/>
                  </a:cubicBezTo>
                  <a:cubicBezTo>
                    <a:pt x="338" y="377"/>
                    <a:pt x="338" y="339"/>
                    <a:pt x="335" y="298"/>
                  </a:cubicBezTo>
                  <a:cubicBezTo>
                    <a:pt x="335" y="287"/>
                    <a:pt x="335" y="282"/>
                    <a:pt x="334" y="282"/>
                  </a:cubicBezTo>
                  <a:cubicBezTo>
                    <a:pt x="330" y="282"/>
                    <a:pt x="319" y="379"/>
                    <a:pt x="316" y="474"/>
                  </a:cubicBezTo>
                  <a:lnTo>
                    <a:pt x="316" y="414"/>
                  </a:lnTo>
                  <a:cubicBezTo>
                    <a:pt x="316" y="355"/>
                    <a:pt x="310" y="355"/>
                    <a:pt x="304" y="355"/>
                  </a:cubicBezTo>
                  <a:cubicBezTo>
                    <a:pt x="303" y="355"/>
                    <a:pt x="303" y="355"/>
                    <a:pt x="302" y="355"/>
                  </a:cubicBezTo>
                  <a:cubicBezTo>
                    <a:pt x="297" y="355"/>
                    <a:pt x="297" y="357"/>
                    <a:pt x="294" y="411"/>
                  </a:cubicBezTo>
                  <a:cubicBezTo>
                    <a:pt x="297" y="452"/>
                    <a:pt x="297" y="489"/>
                    <a:pt x="291" y="530"/>
                  </a:cubicBezTo>
                  <a:cubicBezTo>
                    <a:pt x="297" y="568"/>
                    <a:pt x="297" y="609"/>
                    <a:pt x="294" y="649"/>
                  </a:cubicBezTo>
                  <a:cubicBezTo>
                    <a:pt x="294" y="649"/>
                    <a:pt x="288" y="590"/>
                    <a:pt x="285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7" y="345"/>
                    <a:pt x="244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19" y="312"/>
                    <a:pt x="219" y="342"/>
                  </a:cubicBezTo>
                  <a:cubicBezTo>
                    <a:pt x="218" y="362"/>
                    <a:pt x="217" y="369"/>
                    <a:pt x="216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5" y="256"/>
                    <a:pt x="205" y="256"/>
                  </a:cubicBezTo>
                  <a:lnTo>
                    <a:pt x="205" y="256"/>
                  </a:lnTo>
                  <a:cubicBezTo>
                    <a:pt x="204" y="256"/>
                    <a:pt x="205" y="300"/>
                    <a:pt x="207" y="399"/>
                  </a:cubicBezTo>
                  <a:cubicBezTo>
                    <a:pt x="206" y="407"/>
                    <a:pt x="206" y="415"/>
                    <a:pt x="205" y="424"/>
                  </a:cubicBezTo>
                  <a:lnTo>
                    <a:pt x="205" y="424"/>
                  </a:lnTo>
                  <a:cubicBezTo>
                    <a:pt x="203" y="369"/>
                    <a:pt x="200" y="334"/>
                    <a:pt x="197" y="334"/>
                  </a:cubicBezTo>
                  <a:cubicBezTo>
                    <a:pt x="195" y="334"/>
                    <a:pt x="194" y="353"/>
                    <a:pt x="194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7" y="300"/>
                    <a:pt x="186" y="300"/>
                  </a:cubicBezTo>
                  <a:cubicBezTo>
                    <a:pt x="185" y="300"/>
                    <a:pt x="183" y="328"/>
                    <a:pt x="182" y="395"/>
                  </a:cubicBezTo>
                  <a:cubicBezTo>
                    <a:pt x="180" y="455"/>
                    <a:pt x="178" y="485"/>
                    <a:pt x="177" y="485"/>
                  </a:cubicBezTo>
                  <a:cubicBezTo>
                    <a:pt x="175" y="485"/>
                    <a:pt x="174" y="455"/>
                    <a:pt x="172" y="395"/>
                  </a:cubicBezTo>
                  <a:cubicBezTo>
                    <a:pt x="168" y="325"/>
                    <a:pt x="162" y="295"/>
                    <a:pt x="158" y="295"/>
                  </a:cubicBezTo>
                  <a:cubicBezTo>
                    <a:pt x="155" y="295"/>
                    <a:pt x="153" y="309"/>
                    <a:pt x="153" y="333"/>
                  </a:cubicBezTo>
                  <a:cubicBezTo>
                    <a:pt x="153" y="401"/>
                    <a:pt x="150" y="429"/>
                    <a:pt x="147" y="429"/>
                  </a:cubicBezTo>
                  <a:cubicBezTo>
                    <a:pt x="145" y="429"/>
                    <a:pt x="142" y="414"/>
                    <a:pt x="141" y="389"/>
                  </a:cubicBezTo>
                  <a:cubicBezTo>
                    <a:pt x="139" y="359"/>
                    <a:pt x="138" y="345"/>
                    <a:pt x="136" y="345"/>
                  </a:cubicBezTo>
                  <a:cubicBezTo>
                    <a:pt x="135" y="345"/>
                    <a:pt x="133" y="359"/>
                    <a:pt x="131" y="389"/>
                  </a:cubicBezTo>
                  <a:cubicBezTo>
                    <a:pt x="131" y="347"/>
                    <a:pt x="130" y="305"/>
                    <a:pt x="128" y="305"/>
                  </a:cubicBezTo>
                  <a:cubicBezTo>
                    <a:pt x="127" y="305"/>
                    <a:pt x="126" y="312"/>
                    <a:pt x="125" y="330"/>
                  </a:cubicBezTo>
                  <a:cubicBezTo>
                    <a:pt x="125" y="330"/>
                    <a:pt x="122" y="330"/>
                    <a:pt x="125" y="389"/>
                  </a:cubicBezTo>
                  <a:lnTo>
                    <a:pt x="119" y="505"/>
                  </a:lnTo>
                  <a:cubicBezTo>
                    <a:pt x="122" y="546"/>
                    <a:pt x="122" y="583"/>
                    <a:pt x="122" y="624"/>
                  </a:cubicBezTo>
                  <a:cubicBezTo>
                    <a:pt x="122" y="639"/>
                    <a:pt x="121" y="646"/>
                    <a:pt x="120" y="646"/>
                  </a:cubicBezTo>
                  <a:cubicBezTo>
                    <a:pt x="116" y="646"/>
                    <a:pt x="108" y="577"/>
                    <a:pt x="103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4" y="323"/>
                    <a:pt x="84" y="383"/>
                  </a:cubicBezTo>
                  <a:cubicBezTo>
                    <a:pt x="84" y="450"/>
                    <a:pt x="84" y="479"/>
                    <a:pt x="84" y="479"/>
                  </a:cubicBezTo>
                  <a:cubicBezTo>
                    <a:pt x="83" y="479"/>
                    <a:pt x="83" y="464"/>
                    <a:pt x="81" y="439"/>
                  </a:cubicBezTo>
                  <a:cubicBezTo>
                    <a:pt x="80" y="381"/>
                    <a:pt x="78" y="352"/>
                    <a:pt x="77" y="352"/>
                  </a:cubicBezTo>
                  <a:cubicBezTo>
                    <a:pt x="75" y="352"/>
                    <a:pt x="73" y="381"/>
                    <a:pt x="72" y="439"/>
                  </a:cubicBezTo>
                  <a:cubicBezTo>
                    <a:pt x="72" y="499"/>
                    <a:pt x="72" y="529"/>
                    <a:pt x="71" y="529"/>
                  </a:cubicBezTo>
                  <a:cubicBezTo>
                    <a:pt x="71" y="529"/>
                    <a:pt x="70" y="499"/>
                    <a:pt x="69" y="439"/>
                  </a:cubicBezTo>
                  <a:cubicBezTo>
                    <a:pt x="69" y="399"/>
                    <a:pt x="69" y="361"/>
                    <a:pt x="62" y="320"/>
                  </a:cubicBezTo>
                  <a:lnTo>
                    <a:pt x="62" y="380"/>
                  </a:lnTo>
                  <a:cubicBezTo>
                    <a:pt x="62" y="447"/>
                    <a:pt x="61" y="476"/>
                    <a:pt x="60" y="476"/>
                  </a:cubicBezTo>
                  <a:cubicBezTo>
                    <a:pt x="59" y="476"/>
                    <a:pt x="57" y="461"/>
                    <a:pt x="56" y="436"/>
                  </a:cubicBezTo>
                  <a:cubicBezTo>
                    <a:pt x="56" y="408"/>
                    <a:pt x="55" y="393"/>
                    <a:pt x="54" y="393"/>
                  </a:cubicBezTo>
                  <a:cubicBezTo>
                    <a:pt x="52" y="393"/>
                    <a:pt x="50" y="407"/>
                    <a:pt x="47" y="436"/>
                  </a:cubicBezTo>
                  <a:cubicBezTo>
                    <a:pt x="41" y="436"/>
                    <a:pt x="37" y="436"/>
                    <a:pt x="37" y="377"/>
                  </a:cubicBezTo>
                  <a:cubicBezTo>
                    <a:pt x="37" y="317"/>
                    <a:pt x="37" y="287"/>
                    <a:pt x="37" y="287"/>
                  </a:cubicBezTo>
                  <a:cubicBezTo>
                    <a:pt x="37" y="287"/>
                    <a:pt x="36" y="317"/>
                    <a:pt x="34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8" y="404"/>
                    <a:pt x="25" y="373"/>
                  </a:cubicBezTo>
                  <a:cubicBezTo>
                    <a:pt x="23" y="344"/>
                    <a:pt x="22" y="329"/>
                    <a:pt x="22" y="329"/>
                  </a:cubicBezTo>
                  <a:cubicBezTo>
                    <a:pt x="21" y="329"/>
                    <a:pt x="20" y="344"/>
                    <a:pt x="19" y="373"/>
                  </a:cubicBezTo>
                  <a:cubicBezTo>
                    <a:pt x="15" y="433"/>
                    <a:pt x="15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5" y="609"/>
                    <a:pt x="12" y="609"/>
                    <a:pt x="6" y="668"/>
                  </a:cubicBezTo>
                  <a:cubicBezTo>
                    <a:pt x="1" y="714"/>
                    <a:pt x="0" y="800"/>
                    <a:pt x="3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9" y="844"/>
                  </a:lnTo>
                  <a:cubicBezTo>
                    <a:pt x="9" y="933"/>
                    <a:pt x="11" y="978"/>
                    <a:pt x="12" y="978"/>
                  </a:cubicBezTo>
                  <a:cubicBezTo>
                    <a:pt x="14" y="978"/>
                    <a:pt x="15" y="933"/>
                    <a:pt x="15" y="844"/>
                  </a:cubicBezTo>
                  <a:cubicBezTo>
                    <a:pt x="15" y="747"/>
                    <a:pt x="15" y="704"/>
                    <a:pt x="16" y="704"/>
                  </a:cubicBezTo>
                  <a:cubicBezTo>
                    <a:pt x="16" y="704"/>
                    <a:pt x="17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5" y="1003"/>
                    <a:pt x="28" y="1044"/>
                    <a:pt x="34" y="1085"/>
                  </a:cubicBezTo>
                  <a:cubicBezTo>
                    <a:pt x="37" y="1085"/>
                    <a:pt x="37" y="1085"/>
                    <a:pt x="37" y="1025"/>
                  </a:cubicBezTo>
                  <a:cubicBezTo>
                    <a:pt x="36" y="1001"/>
                    <a:pt x="36" y="986"/>
                    <a:pt x="37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6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8" y="938"/>
                    <a:pt x="50" y="938"/>
                  </a:cubicBezTo>
                  <a:cubicBezTo>
                    <a:pt x="52" y="938"/>
                    <a:pt x="55" y="968"/>
                    <a:pt x="56" y="1028"/>
                  </a:cubicBezTo>
                  <a:lnTo>
                    <a:pt x="62" y="1028"/>
                  </a:lnTo>
                  <a:cubicBezTo>
                    <a:pt x="66" y="988"/>
                    <a:pt x="66" y="950"/>
                    <a:pt x="66" y="909"/>
                  </a:cubicBezTo>
                  <a:cubicBezTo>
                    <a:pt x="66" y="842"/>
                    <a:pt x="66" y="814"/>
                    <a:pt x="66" y="814"/>
                  </a:cubicBezTo>
                  <a:cubicBezTo>
                    <a:pt x="67" y="814"/>
                    <a:pt x="67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8" y="1032"/>
                  </a:cubicBezTo>
                  <a:cubicBezTo>
                    <a:pt x="81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0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0" y="1091"/>
                  </a:cubicBezTo>
                  <a:cubicBezTo>
                    <a:pt x="101" y="1103"/>
                    <a:pt x="103" y="1108"/>
                    <a:pt x="104" y="1108"/>
                  </a:cubicBezTo>
                  <a:cubicBezTo>
                    <a:pt x="109" y="1108"/>
                    <a:pt x="114" y="1012"/>
                    <a:pt x="106" y="916"/>
                  </a:cubicBezTo>
                  <a:lnTo>
                    <a:pt x="109" y="916"/>
                  </a:lnTo>
                  <a:cubicBezTo>
                    <a:pt x="109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7" y="1021"/>
                    <a:pt x="118" y="1084"/>
                    <a:pt x="120" y="1084"/>
                  </a:cubicBezTo>
                  <a:cubicBezTo>
                    <a:pt x="122" y="1084"/>
                    <a:pt x="124" y="1052"/>
                    <a:pt x="125" y="978"/>
                  </a:cubicBezTo>
                  <a:lnTo>
                    <a:pt x="125" y="1038"/>
                  </a:lnTo>
                  <a:cubicBezTo>
                    <a:pt x="125" y="1068"/>
                    <a:pt x="126" y="1083"/>
                    <a:pt x="127" y="1083"/>
                  </a:cubicBezTo>
                  <a:cubicBezTo>
                    <a:pt x="129" y="1083"/>
                    <a:pt x="131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7" y="803"/>
                    <a:pt x="147" y="803"/>
                    <a:pt x="147" y="862"/>
                  </a:cubicBezTo>
                  <a:cubicBezTo>
                    <a:pt x="147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6" y="862"/>
                  </a:cubicBezTo>
                  <a:lnTo>
                    <a:pt x="156" y="925"/>
                  </a:lnTo>
                  <a:cubicBezTo>
                    <a:pt x="156" y="965"/>
                    <a:pt x="158" y="1007"/>
                    <a:pt x="165" y="1007"/>
                  </a:cubicBezTo>
                  <a:cubicBezTo>
                    <a:pt x="167" y="1007"/>
                    <a:pt x="171" y="1001"/>
                    <a:pt x="175" y="985"/>
                  </a:cubicBezTo>
                  <a:cubicBezTo>
                    <a:pt x="188" y="988"/>
                    <a:pt x="197" y="988"/>
                    <a:pt x="197" y="1047"/>
                  </a:cubicBezTo>
                  <a:cubicBezTo>
                    <a:pt x="197" y="1058"/>
                    <a:pt x="198" y="1063"/>
                    <a:pt x="198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19" y="931"/>
                    <a:pt x="225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3" y="1052"/>
                    <a:pt x="232" y="1081"/>
                    <a:pt x="233" y="1081"/>
                  </a:cubicBezTo>
                  <a:cubicBezTo>
                    <a:pt x="233" y="1081"/>
                    <a:pt x="235" y="1052"/>
                    <a:pt x="238" y="994"/>
                  </a:cubicBezTo>
                  <a:cubicBezTo>
                    <a:pt x="239" y="949"/>
                    <a:pt x="241" y="930"/>
                    <a:pt x="243" y="930"/>
                  </a:cubicBezTo>
                  <a:cubicBezTo>
                    <a:pt x="246" y="930"/>
                    <a:pt x="249" y="981"/>
                    <a:pt x="247" y="1054"/>
                  </a:cubicBezTo>
                  <a:cubicBezTo>
                    <a:pt x="247" y="1113"/>
                    <a:pt x="250" y="1113"/>
                    <a:pt x="257" y="1116"/>
                  </a:cubicBezTo>
                  <a:cubicBezTo>
                    <a:pt x="259" y="1068"/>
                    <a:pt x="264" y="1059"/>
                    <a:pt x="269" y="1059"/>
                  </a:cubicBezTo>
                  <a:cubicBezTo>
                    <a:pt x="270" y="1059"/>
                    <a:pt x="271" y="1059"/>
                    <a:pt x="272" y="1060"/>
                  </a:cubicBezTo>
                  <a:cubicBezTo>
                    <a:pt x="282" y="1060"/>
                    <a:pt x="282" y="1060"/>
                    <a:pt x="282" y="941"/>
                  </a:cubicBezTo>
                  <a:cubicBezTo>
                    <a:pt x="282" y="825"/>
                    <a:pt x="285" y="825"/>
                    <a:pt x="291" y="825"/>
                  </a:cubicBezTo>
                  <a:cubicBezTo>
                    <a:pt x="294" y="825"/>
                    <a:pt x="297" y="825"/>
                    <a:pt x="297" y="884"/>
                  </a:cubicBezTo>
                  <a:cubicBezTo>
                    <a:pt x="301" y="906"/>
                    <a:pt x="301" y="925"/>
                    <a:pt x="304" y="944"/>
                  </a:cubicBezTo>
                  <a:cubicBezTo>
                    <a:pt x="307" y="944"/>
                    <a:pt x="310" y="947"/>
                    <a:pt x="310" y="1003"/>
                  </a:cubicBezTo>
                  <a:cubicBezTo>
                    <a:pt x="310" y="1003"/>
                    <a:pt x="313" y="1063"/>
                    <a:pt x="319" y="1066"/>
                  </a:cubicBezTo>
                  <a:cubicBezTo>
                    <a:pt x="326" y="1066"/>
                    <a:pt x="332" y="1066"/>
                    <a:pt x="332" y="1126"/>
                  </a:cubicBezTo>
                  <a:cubicBezTo>
                    <a:pt x="335" y="1126"/>
                    <a:pt x="335" y="1126"/>
                    <a:pt x="335" y="1066"/>
                  </a:cubicBezTo>
                  <a:cubicBezTo>
                    <a:pt x="335" y="1024"/>
                    <a:pt x="337" y="984"/>
                    <a:pt x="342" y="984"/>
                  </a:cubicBezTo>
                  <a:cubicBezTo>
                    <a:pt x="344" y="984"/>
                    <a:pt x="347" y="992"/>
                    <a:pt x="351" y="1010"/>
                  </a:cubicBezTo>
                  <a:cubicBezTo>
                    <a:pt x="351" y="1010"/>
                    <a:pt x="352" y="1010"/>
                    <a:pt x="353" y="1010"/>
                  </a:cubicBezTo>
                  <a:cubicBezTo>
                    <a:pt x="359" y="1010"/>
                    <a:pt x="366" y="1007"/>
                    <a:pt x="366" y="953"/>
                  </a:cubicBezTo>
                  <a:cubicBezTo>
                    <a:pt x="370" y="953"/>
                    <a:pt x="370" y="953"/>
                    <a:pt x="370" y="1013"/>
                  </a:cubicBezTo>
                  <a:cubicBezTo>
                    <a:pt x="370" y="1073"/>
                    <a:pt x="371" y="1103"/>
                    <a:pt x="374" y="1103"/>
                  </a:cubicBezTo>
                  <a:cubicBezTo>
                    <a:pt x="376" y="1103"/>
                    <a:pt x="379" y="1074"/>
                    <a:pt x="382" y="1016"/>
                  </a:cubicBezTo>
                  <a:cubicBezTo>
                    <a:pt x="382" y="986"/>
                    <a:pt x="383" y="971"/>
                    <a:pt x="384" y="971"/>
                  </a:cubicBezTo>
                  <a:cubicBezTo>
                    <a:pt x="385" y="971"/>
                    <a:pt x="387" y="986"/>
                    <a:pt x="388" y="1016"/>
                  </a:cubicBezTo>
                  <a:cubicBezTo>
                    <a:pt x="388" y="1016"/>
                    <a:pt x="392" y="1016"/>
                    <a:pt x="395" y="956"/>
                  </a:cubicBezTo>
                  <a:cubicBezTo>
                    <a:pt x="396" y="929"/>
                    <a:pt x="397" y="914"/>
                    <a:pt x="398" y="914"/>
                  </a:cubicBezTo>
                  <a:cubicBezTo>
                    <a:pt x="399" y="914"/>
                    <a:pt x="401" y="929"/>
                    <a:pt x="404" y="960"/>
                  </a:cubicBezTo>
                  <a:cubicBezTo>
                    <a:pt x="404" y="1019"/>
                    <a:pt x="407" y="1019"/>
                    <a:pt x="410" y="1019"/>
                  </a:cubicBezTo>
                  <a:cubicBezTo>
                    <a:pt x="413" y="991"/>
                    <a:pt x="423" y="977"/>
                    <a:pt x="432" y="977"/>
                  </a:cubicBezTo>
                  <a:cubicBezTo>
                    <a:pt x="442" y="977"/>
                    <a:pt x="453" y="994"/>
                    <a:pt x="454" y="1025"/>
                  </a:cubicBezTo>
                  <a:cubicBezTo>
                    <a:pt x="457" y="966"/>
                    <a:pt x="457" y="966"/>
                    <a:pt x="460" y="966"/>
                  </a:cubicBezTo>
                  <a:cubicBezTo>
                    <a:pt x="462" y="1011"/>
                    <a:pt x="463" y="1031"/>
                    <a:pt x="464" y="1031"/>
                  </a:cubicBezTo>
                  <a:cubicBezTo>
                    <a:pt x="466" y="1031"/>
                    <a:pt x="467" y="981"/>
                    <a:pt x="467" y="909"/>
                  </a:cubicBezTo>
                  <a:lnTo>
                    <a:pt x="464" y="909"/>
                  </a:lnTo>
                  <a:lnTo>
                    <a:pt x="460" y="906"/>
                  </a:lnTo>
                  <a:cubicBezTo>
                    <a:pt x="460" y="855"/>
                    <a:pt x="462" y="826"/>
                    <a:pt x="464" y="826"/>
                  </a:cubicBezTo>
                  <a:cubicBezTo>
                    <a:pt x="467" y="826"/>
                    <a:pt x="470" y="870"/>
                    <a:pt x="470" y="969"/>
                  </a:cubicBezTo>
                  <a:cubicBezTo>
                    <a:pt x="471" y="1028"/>
                    <a:pt x="472" y="1058"/>
                    <a:pt x="473" y="1058"/>
                  </a:cubicBezTo>
                  <a:cubicBezTo>
                    <a:pt x="474" y="1058"/>
                    <a:pt x="475" y="1028"/>
                    <a:pt x="476" y="969"/>
                  </a:cubicBezTo>
                  <a:cubicBezTo>
                    <a:pt x="478" y="910"/>
                    <a:pt x="479" y="881"/>
                    <a:pt x="481" y="881"/>
                  </a:cubicBezTo>
                  <a:cubicBezTo>
                    <a:pt x="482" y="881"/>
                    <a:pt x="484" y="911"/>
                    <a:pt x="486" y="969"/>
                  </a:cubicBezTo>
                  <a:cubicBezTo>
                    <a:pt x="486" y="1029"/>
                    <a:pt x="486" y="1059"/>
                    <a:pt x="486" y="1059"/>
                  </a:cubicBezTo>
                  <a:cubicBezTo>
                    <a:pt x="486" y="1059"/>
                    <a:pt x="487" y="1030"/>
                    <a:pt x="489" y="972"/>
                  </a:cubicBezTo>
                  <a:cubicBezTo>
                    <a:pt x="492" y="839"/>
                    <a:pt x="497" y="762"/>
                    <a:pt x="500" y="762"/>
                  </a:cubicBezTo>
                  <a:cubicBezTo>
                    <a:pt x="503" y="762"/>
                    <a:pt x="504" y="809"/>
                    <a:pt x="504" y="913"/>
                  </a:cubicBezTo>
                  <a:cubicBezTo>
                    <a:pt x="501" y="972"/>
                    <a:pt x="504" y="1032"/>
                    <a:pt x="511" y="1091"/>
                  </a:cubicBezTo>
                  <a:cubicBezTo>
                    <a:pt x="514" y="1054"/>
                    <a:pt x="517" y="1013"/>
                    <a:pt x="514" y="975"/>
                  </a:cubicBezTo>
                  <a:cubicBezTo>
                    <a:pt x="512" y="916"/>
                    <a:pt x="512" y="886"/>
                    <a:pt x="513" y="886"/>
                  </a:cubicBezTo>
                  <a:lnTo>
                    <a:pt x="513" y="886"/>
                  </a:lnTo>
                  <a:cubicBezTo>
                    <a:pt x="515" y="886"/>
                    <a:pt x="517" y="916"/>
                    <a:pt x="520" y="975"/>
                  </a:cubicBezTo>
                  <a:cubicBezTo>
                    <a:pt x="525" y="1074"/>
                    <a:pt x="529" y="1118"/>
                    <a:pt x="534" y="1118"/>
                  </a:cubicBezTo>
                  <a:cubicBezTo>
                    <a:pt x="537" y="1118"/>
                    <a:pt x="541" y="1090"/>
                    <a:pt x="545" y="1038"/>
                  </a:cubicBezTo>
                  <a:cubicBezTo>
                    <a:pt x="551" y="980"/>
                    <a:pt x="557" y="951"/>
                    <a:pt x="560" y="951"/>
                  </a:cubicBezTo>
                  <a:lnTo>
                    <a:pt x="560" y="951"/>
                  </a:lnTo>
                  <a:cubicBezTo>
                    <a:pt x="562" y="951"/>
                    <a:pt x="562" y="980"/>
                    <a:pt x="558" y="1038"/>
                  </a:cubicBezTo>
                  <a:cubicBezTo>
                    <a:pt x="554" y="1108"/>
                    <a:pt x="552" y="1137"/>
                    <a:pt x="553" y="1137"/>
                  </a:cubicBezTo>
                  <a:cubicBezTo>
                    <a:pt x="553" y="1137"/>
                    <a:pt x="555" y="1122"/>
                    <a:pt x="558" y="1097"/>
                  </a:cubicBezTo>
                  <a:lnTo>
                    <a:pt x="573" y="1101"/>
                  </a:lnTo>
                  <a:cubicBezTo>
                    <a:pt x="578" y="1075"/>
                    <a:pt x="580" y="1048"/>
                    <a:pt x="581" y="1022"/>
                  </a:cubicBezTo>
                  <a:lnTo>
                    <a:pt x="581" y="1022"/>
                  </a:lnTo>
                  <a:cubicBezTo>
                    <a:pt x="583" y="1074"/>
                    <a:pt x="585" y="1108"/>
                    <a:pt x="588" y="1108"/>
                  </a:cubicBezTo>
                  <a:cubicBezTo>
                    <a:pt x="590" y="1108"/>
                    <a:pt x="593" y="1089"/>
                    <a:pt x="595" y="1044"/>
                  </a:cubicBezTo>
                  <a:lnTo>
                    <a:pt x="601" y="1044"/>
                  </a:lnTo>
                  <a:cubicBezTo>
                    <a:pt x="602" y="1045"/>
                    <a:pt x="603" y="1045"/>
                    <a:pt x="603" y="1045"/>
                  </a:cubicBezTo>
                  <a:cubicBezTo>
                    <a:pt x="605" y="1045"/>
                    <a:pt x="605" y="1036"/>
                    <a:pt x="608" y="988"/>
                  </a:cubicBezTo>
                  <a:cubicBezTo>
                    <a:pt x="609" y="970"/>
                    <a:pt x="610" y="963"/>
                    <a:pt x="610" y="963"/>
                  </a:cubicBezTo>
                  <a:cubicBezTo>
                    <a:pt x="613" y="963"/>
                    <a:pt x="615" y="1005"/>
                    <a:pt x="617" y="1047"/>
                  </a:cubicBezTo>
                  <a:cubicBezTo>
                    <a:pt x="619" y="1089"/>
                    <a:pt x="622" y="1131"/>
                    <a:pt x="623" y="1131"/>
                  </a:cubicBezTo>
                  <a:cubicBezTo>
                    <a:pt x="623" y="1131"/>
                    <a:pt x="623" y="1124"/>
                    <a:pt x="623" y="1107"/>
                  </a:cubicBezTo>
                  <a:cubicBezTo>
                    <a:pt x="623" y="1047"/>
                    <a:pt x="630" y="991"/>
                    <a:pt x="633" y="931"/>
                  </a:cubicBezTo>
                  <a:cubicBezTo>
                    <a:pt x="634" y="915"/>
                    <a:pt x="635" y="908"/>
                    <a:pt x="635" y="908"/>
                  </a:cubicBezTo>
                  <a:cubicBezTo>
                    <a:pt x="637" y="908"/>
                    <a:pt x="638" y="949"/>
                    <a:pt x="636" y="991"/>
                  </a:cubicBezTo>
                  <a:cubicBezTo>
                    <a:pt x="636" y="1032"/>
                    <a:pt x="639" y="1072"/>
                    <a:pt x="642" y="1110"/>
                  </a:cubicBezTo>
                  <a:cubicBezTo>
                    <a:pt x="643" y="1110"/>
                    <a:pt x="643" y="1110"/>
                    <a:pt x="643" y="1110"/>
                  </a:cubicBezTo>
                  <a:cubicBezTo>
                    <a:pt x="646" y="1110"/>
                    <a:pt x="652" y="1107"/>
                    <a:pt x="652" y="1054"/>
                  </a:cubicBezTo>
                  <a:cubicBezTo>
                    <a:pt x="652" y="1025"/>
                    <a:pt x="656" y="1010"/>
                    <a:pt x="661" y="1010"/>
                  </a:cubicBezTo>
                  <a:cubicBezTo>
                    <a:pt x="666" y="1010"/>
                    <a:pt x="672" y="1026"/>
                    <a:pt x="674" y="1057"/>
                  </a:cubicBezTo>
                  <a:lnTo>
                    <a:pt x="680" y="1057"/>
                  </a:lnTo>
                  <a:cubicBezTo>
                    <a:pt x="683" y="1057"/>
                    <a:pt x="686" y="1000"/>
                    <a:pt x="689" y="1000"/>
                  </a:cubicBezTo>
                  <a:cubicBezTo>
                    <a:pt x="689" y="1000"/>
                    <a:pt x="689" y="1000"/>
                    <a:pt x="689" y="1000"/>
                  </a:cubicBezTo>
                  <a:cubicBezTo>
                    <a:pt x="689" y="1000"/>
                    <a:pt x="692" y="1000"/>
                    <a:pt x="695" y="941"/>
                  </a:cubicBezTo>
                  <a:cubicBezTo>
                    <a:pt x="699" y="941"/>
                    <a:pt x="702" y="941"/>
                    <a:pt x="702" y="1000"/>
                  </a:cubicBezTo>
                  <a:cubicBezTo>
                    <a:pt x="703" y="942"/>
                    <a:pt x="704" y="913"/>
                    <a:pt x="705" y="913"/>
                  </a:cubicBezTo>
                  <a:cubicBezTo>
                    <a:pt x="706" y="913"/>
                    <a:pt x="706" y="942"/>
                    <a:pt x="708" y="1000"/>
                  </a:cubicBezTo>
                  <a:cubicBezTo>
                    <a:pt x="708" y="1060"/>
                    <a:pt x="708" y="1090"/>
                    <a:pt x="708" y="1090"/>
                  </a:cubicBezTo>
                  <a:cubicBezTo>
                    <a:pt x="709" y="1090"/>
                    <a:pt x="710" y="1061"/>
                    <a:pt x="711" y="1003"/>
                  </a:cubicBezTo>
                  <a:cubicBezTo>
                    <a:pt x="713" y="974"/>
                    <a:pt x="714" y="959"/>
                    <a:pt x="714" y="959"/>
                  </a:cubicBezTo>
                  <a:cubicBezTo>
                    <a:pt x="715" y="959"/>
                    <a:pt x="716" y="974"/>
                    <a:pt x="717" y="1003"/>
                  </a:cubicBezTo>
                  <a:cubicBezTo>
                    <a:pt x="717" y="1033"/>
                    <a:pt x="718" y="1048"/>
                    <a:pt x="719" y="1048"/>
                  </a:cubicBezTo>
                  <a:cubicBezTo>
                    <a:pt x="720" y="1048"/>
                    <a:pt x="721" y="1033"/>
                    <a:pt x="721" y="1003"/>
                  </a:cubicBezTo>
                  <a:cubicBezTo>
                    <a:pt x="722" y="930"/>
                    <a:pt x="727" y="881"/>
                    <a:pt x="730" y="881"/>
                  </a:cubicBezTo>
                  <a:cubicBezTo>
                    <a:pt x="732" y="881"/>
                    <a:pt x="733" y="901"/>
                    <a:pt x="733" y="947"/>
                  </a:cubicBezTo>
                  <a:cubicBezTo>
                    <a:pt x="733" y="947"/>
                    <a:pt x="736" y="947"/>
                    <a:pt x="739" y="887"/>
                  </a:cubicBezTo>
                  <a:cubicBezTo>
                    <a:pt x="741" y="829"/>
                    <a:pt x="742" y="800"/>
                    <a:pt x="742" y="800"/>
                  </a:cubicBezTo>
                  <a:cubicBezTo>
                    <a:pt x="742" y="800"/>
                    <a:pt x="742" y="829"/>
                    <a:pt x="742" y="887"/>
                  </a:cubicBezTo>
                  <a:cubicBezTo>
                    <a:pt x="744" y="947"/>
                    <a:pt x="746" y="977"/>
                    <a:pt x="747" y="977"/>
                  </a:cubicBezTo>
                  <a:cubicBezTo>
                    <a:pt x="749" y="977"/>
                    <a:pt x="750" y="948"/>
                    <a:pt x="752" y="891"/>
                  </a:cubicBezTo>
                  <a:cubicBezTo>
                    <a:pt x="752" y="891"/>
                    <a:pt x="753" y="864"/>
                    <a:pt x="755" y="864"/>
                  </a:cubicBezTo>
                  <a:cubicBezTo>
                    <a:pt x="756" y="864"/>
                    <a:pt x="757" y="871"/>
                    <a:pt x="758" y="891"/>
                  </a:cubicBezTo>
                  <a:cubicBezTo>
                    <a:pt x="762" y="925"/>
                    <a:pt x="770" y="961"/>
                    <a:pt x="775" y="961"/>
                  </a:cubicBezTo>
                  <a:cubicBezTo>
                    <a:pt x="779" y="961"/>
                    <a:pt x="781" y="943"/>
                    <a:pt x="780" y="894"/>
                  </a:cubicBezTo>
                  <a:lnTo>
                    <a:pt x="786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7" y="925"/>
                    <a:pt x="799" y="897"/>
                  </a:cubicBezTo>
                  <a:lnTo>
                    <a:pt x="802" y="837"/>
                  </a:lnTo>
                  <a:cubicBezTo>
                    <a:pt x="802" y="878"/>
                    <a:pt x="802" y="916"/>
                    <a:pt x="808" y="956"/>
                  </a:cubicBezTo>
                  <a:cubicBezTo>
                    <a:pt x="811" y="956"/>
                    <a:pt x="811" y="956"/>
                    <a:pt x="811" y="897"/>
                  </a:cubicBezTo>
                  <a:cubicBezTo>
                    <a:pt x="808" y="837"/>
                    <a:pt x="811" y="837"/>
                    <a:pt x="815" y="837"/>
                  </a:cubicBezTo>
                  <a:cubicBezTo>
                    <a:pt x="821" y="878"/>
                    <a:pt x="821" y="919"/>
                    <a:pt x="821" y="956"/>
                  </a:cubicBezTo>
                  <a:lnTo>
                    <a:pt x="824" y="960"/>
                  </a:lnTo>
                  <a:cubicBezTo>
                    <a:pt x="824" y="890"/>
                    <a:pt x="825" y="861"/>
                    <a:pt x="826" y="861"/>
                  </a:cubicBezTo>
                  <a:cubicBezTo>
                    <a:pt x="827" y="861"/>
                    <a:pt x="827" y="875"/>
                    <a:pt x="827" y="900"/>
                  </a:cubicBezTo>
                  <a:cubicBezTo>
                    <a:pt x="830" y="960"/>
                    <a:pt x="833" y="960"/>
                    <a:pt x="837" y="960"/>
                  </a:cubicBezTo>
                  <a:cubicBezTo>
                    <a:pt x="837" y="940"/>
                    <a:pt x="837" y="933"/>
                    <a:pt x="837" y="933"/>
                  </a:cubicBezTo>
                  <a:lnTo>
                    <a:pt x="837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7" y="1036"/>
                    <a:pt x="838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49" y="963"/>
                    <a:pt x="852" y="963"/>
                    <a:pt x="849" y="903"/>
                  </a:cubicBezTo>
                  <a:cubicBezTo>
                    <a:pt x="846" y="862"/>
                    <a:pt x="849" y="825"/>
                    <a:pt x="852" y="784"/>
                  </a:cubicBezTo>
                  <a:lnTo>
                    <a:pt x="852" y="784"/>
                  </a:lnTo>
                  <a:cubicBezTo>
                    <a:pt x="849" y="825"/>
                    <a:pt x="852" y="862"/>
                    <a:pt x="855" y="903"/>
                  </a:cubicBezTo>
                  <a:cubicBezTo>
                    <a:pt x="858" y="922"/>
                    <a:pt x="858" y="944"/>
                    <a:pt x="858" y="963"/>
                  </a:cubicBezTo>
                  <a:cubicBezTo>
                    <a:pt x="857" y="1013"/>
                    <a:pt x="859" y="1032"/>
                    <a:pt x="861" y="1032"/>
                  </a:cubicBezTo>
                  <a:cubicBezTo>
                    <a:pt x="864" y="1032"/>
                    <a:pt x="869" y="998"/>
                    <a:pt x="871" y="966"/>
                  </a:cubicBezTo>
                  <a:cubicBezTo>
                    <a:pt x="874" y="906"/>
                    <a:pt x="876" y="876"/>
                    <a:pt x="878" y="876"/>
                  </a:cubicBezTo>
                  <a:cubicBezTo>
                    <a:pt x="880" y="876"/>
                    <a:pt x="880" y="906"/>
                    <a:pt x="880" y="966"/>
                  </a:cubicBezTo>
                  <a:cubicBezTo>
                    <a:pt x="880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899" y="988"/>
                    <a:pt x="902" y="959"/>
                    <a:pt x="905" y="909"/>
                  </a:cubicBezTo>
                  <a:cubicBezTo>
                    <a:pt x="909" y="882"/>
                    <a:pt x="910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4" y="972"/>
                  </a:cubicBezTo>
                  <a:cubicBezTo>
                    <a:pt x="925" y="972"/>
                    <a:pt x="926" y="972"/>
                    <a:pt x="927" y="972"/>
                  </a:cubicBezTo>
                  <a:cubicBezTo>
                    <a:pt x="934" y="972"/>
                    <a:pt x="937" y="970"/>
                    <a:pt x="937" y="916"/>
                  </a:cubicBezTo>
                  <a:lnTo>
                    <a:pt x="943" y="916"/>
                  </a:lnTo>
                  <a:cubicBezTo>
                    <a:pt x="944" y="961"/>
                    <a:pt x="946" y="981"/>
                    <a:pt x="947" y="981"/>
                  </a:cubicBezTo>
                  <a:cubicBezTo>
                    <a:pt x="950" y="981"/>
                    <a:pt x="951" y="930"/>
                    <a:pt x="949" y="856"/>
                  </a:cubicBezTo>
                  <a:lnTo>
                    <a:pt x="949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4" y="982"/>
                    <a:pt x="997" y="982"/>
                  </a:cubicBezTo>
                  <a:cubicBezTo>
                    <a:pt x="1016" y="982"/>
                    <a:pt x="1018" y="968"/>
                    <a:pt x="1018" y="869"/>
                  </a:cubicBezTo>
                  <a:cubicBezTo>
                    <a:pt x="1020" y="809"/>
                    <a:pt x="1021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6" y="953"/>
                    <a:pt x="1027" y="953"/>
                  </a:cubicBezTo>
                  <a:cubicBezTo>
                    <a:pt x="1027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7" y="988"/>
                  </a:cubicBezTo>
                  <a:cubicBezTo>
                    <a:pt x="1041" y="1039"/>
                    <a:pt x="1044" y="1058"/>
                    <a:pt x="1046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8" y="941"/>
                    <a:pt x="1048" y="922"/>
                    <a:pt x="1049" y="922"/>
                  </a:cubicBezTo>
                  <a:lnTo>
                    <a:pt x="1049" y="922"/>
                  </a:lnTo>
                  <a:cubicBezTo>
                    <a:pt x="1049" y="922"/>
                    <a:pt x="1051" y="956"/>
                    <a:pt x="1053" y="991"/>
                  </a:cubicBezTo>
                  <a:cubicBezTo>
                    <a:pt x="1055" y="1033"/>
                    <a:pt x="1057" y="1075"/>
                    <a:pt x="1058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3" y="984"/>
                  </a:cubicBezTo>
                  <a:cubicBezTo>
                    <a:pt x="1077" y="984"/>
                    <a:pt x="1081" y="1002"/>
                    <a:pt x="1081" y="1054"/>
                  </a:cubicBezTo>
                  <a:lnTo>
                    <a:pt x="1087" y="1054"/>
                  </a:lnTo>
                  <a:cubicBezTo>
                    <a:pt x="1087" y="1000"/>
                    <a:pt x="1092" y="997"/>
                    <a:pt x="1098" y="997"/>
                  </a:cubicBezTo>
                  <a:cubicBezTo>
                    <a:pt x="1099" y="997"/>
                    <a:pt x="1099" y="997"/>
                    <a:pt x="1100" y="997"/>
                  </a:cubicBezTo>
                  <a:cubicBezTo>
                    <a:pt x="1106" y="997"/>
                    <a:pt x="1109" y="997"/>
                    <a:pt x="1109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2" y="1088"/>
                    <a:pt x="1115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2" y="903"/>
                    <a:pt x="1125" y="862"/>
                    <a:pt x="1131" y="825"/>
                  </a:cubicBezTo>
                  <a:lnTo>
                    <a:pt x="1131" y="884"/>
                  </a:lnTo>
                  <a:lnTo>
                    <a:pt x="1131" y="1000"/>
                  </a:lnTo>
                  <a:cubicBezTo>
                    <a:pt x="1131" y="1000"/>
                    <a:pt x="1132" y="1000"/>
                    <a:pt x="1132" y="1000"/>
                  </a:cubicBezTo>
                  <a:cubicBezTo>
                    <a:pt x="1135" y="1000"/>
                    <a:pt x="1137" y="998"/>
                    <a:pt x="1137" y="944"/>
                  </a:cubicBezTo>
                  <a:cubicBezTo>
                    <a:pt x="1140" y="1003"/>
                    <a:pt x="1144" y="1003"/>
                    <a:pt x="1150" y="1003"/>
                  </a:cubicBezTo>
                  <a:cubicBezTo>
                    <a:pt x="1150" y="1003"/>
                    <a:pt x="1151" y="1003"/>
                    <a:pt x="1152" y="1003"/>
                  </a:cubicBezTo>
                  <a:cubicBezTo>
                    <a:pt x="1157" y="1003"/>
                    <a:pt x="1163" y="1001"/>
                    <a:pt x="1166" y="947"/>
                  </a:cubicBezTo>
                  <a:cubicBezTo>
                    <a:pt x="1167" y="1007"/>
                    <a:pt x="1173" y="1038"/>
                    <a:pt x="1178" y="1038"/>
                  </a:cubicBezTo>
                  <a:cubicBezTo>
                    <a:pt x="1184" y="1038"/>
                    <a:pt x="1189" y="1009"/>
                    <a:pt x="1191" y="950"/>
                  </a:cubicBezTo>
                  <a:cubicBezTo>
                    <a:pt x="1191" y="920"/>
                    <a:pt x="1191" y="905"/>
                    <a:pt x="1193" y="905"/>
                  </a:cubicBezTo>
                  <a:cubicBezTo>
                    <a:pt x="1194" y="905"/>
                    <a:pt x="1195" y="920"/>
                    <a:pt x="1197" y="950"/>
                  </a:cubicBezTo>
                  <a:cubicBezTo>
                    <a:pt x="1198" y="980"/>
                    <a:pt x="1199" y="995"/>
                    <a:pt x="1200" y="995"/>
                  </a:cubicBezTo>
                  <a:cubicBezTo>
                    <a:pt x="1201" y="995"/>
                    <a:pt x="1202" y="981"/>
                    <a:pt x="1203" y="953"/>
                  </a:cubicBezTo>
                  <a:cubicBezTo>
                    <a:pt x="1204" y="936"/>
                    <a:pt x="1205" y="929"/>
                    <a:pt x="1206" y="929"/>
                  </a:cubicBezTo>
                  <a:cubicBezTo>
                    <a:pt x="1208" y="929"/>
                    <a:pt x="1210" y="971"/>
                    <a:pt x="1213" y="1013"/>
                  </a:cubicBezTo>
                  <a:cubicBezTo>
                    <a:pt x="1214" y="1083"/>
                    <a:pt x="1216" y="1111"/>
                    <a:pt x="1218" y="1111"/>
                  </a:cubicBezTo>
                  <a:cubicBezTo>
                    <a:pt x="1219" y="1111"/>
                    <a:pt x="1221" y="1097"/>
                    <a:pt x="1222" y="1072"/>
                  </a:cubicBezTo>
                  <a:cubicBezTo>
                    <a:pt x="1228" y="1016"/>
                    <a:pt x="1234" y="1016"/>
                    <a:pt x="1238" y="1016"/>
                  </a:cubicBezTo>
                  <a:cubicBezTo>
                    <a:pt x="1244" y="978"/>
                    <a:pt x="1247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49" y="762"/>
                    <a:pt x="1251" y="756"/>
                    <a:pt x="1251" y="756"/>
                  </a:cubicBezTo>
                  <a:lnTo>
                    <a:pt x="1251" y="756"/>
                  </a:lnTo>
                  <a:cubicBezTo>
                    <a:pt x="1253" y="756"/>
                    <a:pt x="1252" y="781"/>
                    <a:pt x="1250" y="781"/>
                  </a:cubicBezTo>
                  <a:cubicBezTo>
                    <a:pt x="1244" y="822"/>
                    <a:pt x="1244" y="859"/>
                    <a:pt x="1250" y="900"/>
                  </a:cubicBezTo>
                  <a:cubicBezTo>
                    <a:pt x="1253" y="960"/>
                    <a:pt x="1260" y="960"/>
                    <a:pt x="1263" y="960"/>
                  </a:cubicBezTo>
                  <a:lnTo>
                    <a:pt x="1275" y="963"/>
                  </a:lnTo>
                  <a:cubicBezTo>
                    <a:pt x="1280" y="993"/>
                    <a:pt x="1283" y="1008"/>
                    <a:pt x="1285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89" y="967"/>
                    <a:pt x="1299" y="998"/>
                    <a:pt x="1309" y="998"/>
                  </a:cubicBezTo>
                  <a:cubicBezTo>
                    <a:pt x="1318" y="998"/>
                    <a:pt x="1327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2" y="975"/>
                  </a:cubicBezTo>
                  <a:cubicBezTo>
                    <a:pt x="1363" y="975"/>
                    <a:pt x="1363" y="975"/>
                    <a:pt x="1363" y="975"/>
                  </a:cubicBezTo>
                  <a:cubicBezTo>
                    <a:pt x="1364" y="975"/>
                    <a:pt x="1365" y="975"/>
                    <a:pt x="1366" y="975"/>
                  </a:cubicBezTo>
                  <a:cubicBezTo>
                    <a:pt x="1377" y="975"/>
                    <a:pt x="1385" y="973"/>
                    <a:pt x="1385" y="919"/>
                  </a:cubicBezTo>
                  <a:cubicBezTo>
                    <a:pt x="1388" y="919"/>
                    <a:pt x="1388" y="919"/>
                    <a:pt x="1388" y="978"/>
                  </a:cubicBezTo>
                  <a:cubicBezTo>
                    <a:pt x="1385" y="1038"/>
                    <a:pt x="1388" y="1038"/>
                    <a:pt x="1391" y="1038"/>
                  </a:cubicBezTo>
                  <a:cubicBezTo>
                    <a:pt x="1394" y="1000"/>
                    <a:pt x="1394" y="960"/>
                    <a:pt x="1394" y="922"/>
                  </a:cubicBezTo>
                  <a:cubicBezTo>
                    <a:pt x="1394" y="892"/>
                    <a:pt x="1395" y="877"/>
                    <a:pt x="1397" y="877"/>
                  </a:cubicBezTo>
                  <a:cubicBezTo>
                    <a:pt x="1398" y="877"/>
                    <a:pt x="1401" y="892"/>
                    <a:pt x="1404" y="922"/>
                  </a:cubicBezTo>
                  <a:cubicBezTo>
                    <a:pt x="1407" y="952"/>
                    <a:pt x="1411" y="968"/>
                    <a:pt x="1415" y="968"/>
                  </a:cubicBezTo>
                  <a:cubicBezTo>
                    <a:pt x="1419" y="968"/>
                    <a:pt x="1423" y="954"/>
                    <a:pt x="1426" y="925"/>
                  </a:cubicBezTo>
                  <a:cubicBezTo>
                    <a:pt x="1429" y="925"/>
                    <a:pt x="1432" y="925"/>
                    <a:pt x="1432" y="985"/>
                  </a:cubicBezTo>
                  <a:cubicBezTo>
                    <a:pt x="1434" y="1019"/>
                    <a:pt x="1437" y="1054"/>
                    <a:pt x="1440" y="1054"/>
                  </a:cubicBezTo>
                  <a:cubicBezTo>
                    <a:pt x="1442" y="1054"/>
                    <a:pt x="1445" y="1036"/>
                    <a:pt x="1448" y="988"/>
                  </a:cubicBezTo>
                  <a:cubicBezTo>
                    <a:pt x="1451" y="988"/>
                    <a:pt x="1451" y="988"/>
                    <a:pt x="1451" y="1047"/>
                  </a:cubicBezTo>
                  <a:cubicBezTo>
                    <a:pt x="1453" y="1082"/>
                    <a:pt x="1453" y="1116"/>
                    <a:pt x="1454" y="1116"/>
                  </a:cubicBezTo>
                  <a:cubicBezTo>
                    <a:pt x="1455" y="1116"/>
                    <a:pt x="1456" y="1098"/>
                    <a:pt x="1457" y="1047"/>
                  </a:cubicBezTo>
                  <a:cubicBezTo>
                    <a:pt x="1460" y="1019"/>
                    <a:pt x="1464" y="1005"/>
                    <a:pt x="1468" y="1005"/>
                  </a:cubicBezTo>
                  <a:cubicBezTo>
                    <a:pt x="1472" y="1005"/>
                    <a:pt x="1476" y="1020"/>
                    <a:pt x="1479" y="1050"/>
                  </a:cubicBezTo>
                  <a:cubicBezTo>
                    <a:pt x="1482" y="1050"/>
                    <a:pt x="1485" y="1050"/>
                    <a:pt x="1485" y="994"/>
                  </a:cubicBezTo>
                  <a:lnTo>
                    <a:pt x="1485" y="934"/>
                  </a:lnTo>
                  <a:cubicBezTo>
                    <a:pt x="1487" y="994"/>
                    <a:pt x="1488" y="1024"/>
                    <a:pt x="1488" y="1024"/>
                  </a:cubicBezTo>
                  <a:cubicBezTo>
                    <a:pt x="1489" y="1024"/>
                    <a:pt x="1490" y="994"/>
                    <a:pt x="1491" y="934"/>
                  </a:cubicBezTo>
                  <a:cubicBezTo>
                    <a:pt x="1491" y="905"/>
                    <a:pt x="1492" y="890"/>
                    <a:pt x="1493" y="890"/>
                  </a:cubicBezTo>
                  <a:cubicBezTo>
                    <a:pt x="1494" y="890"/>
                    <a:pt x="1495" y="905"/>
                    <a:pt x="1495" y="934"/>
                  </a:cubicBezTo>
                  <a:cubicBezTo>
                    <a:pt x="1498" y="994"/>
                    <a:pt x="1501" y="994"/>
                    <a:pt x="1501" y="994"/>
                  </a:cubicBezTo>
                  <a:cubicBezTo>
                    <a:pt x="1504" y="994"/>
                    <a:pt x="1519" y="941"/>
                    <a:pt x="1534" y="941"/>
                  </a:cubicBezTo>
                  <a:cubicBezTo>
                    <a:pt x="1534" y="941"/>
                    <a:pt x="1535" y="941"/>
                    <a:pt x="1535" y="941"/>
                  </a:cubicBezTo>
                  <a:cubicBezTo>
                    <a:pt x="1541" y="941"/>
                    <a:pt x="1546" y="942"/>
                    <a:pt x="1550" y="942"/>
                  </a:cubicBezTo>
                  <a:cubicBezTo>
                    <a:pt x="1564" y="942"/>
                    <a:pt x="1570" y="934"/>
                    <a:pt x="1570" y="887"/>
                  </a:cubicBezTo>
                  <a:cubicBezTo>
                    <a:pt x="1571" y="858"/>
                    <a:pt x="1572" y="843"/>
                    <a:pt x="1573" y="843"/>
                  </a:cubicBezTo>
                  <a:cubicBezTo>
                    <a:pt x="1574" y="843"/>
                    <a:pt x="1575" y="858"/>
                    <a:pt x="1576" y="887"/>
                  </a:cubicBezTo>
                  <a:cubicBezTo>
                    <a:pt x="1579" y="947"/>
                    <a:pt x="1582" y="947"/>
                    <a:pt x="1585" y="947"/>
                  </a:cubicBezTo>
                  <a:cubicBezTo>
                    <a:pt x="1589" y="947"/>
                    <a:pt x="1592" y="950"/>
                    <a:pt x="1592" y="1007"/>
                  </a:cubicBezTo>
                  <a:cubicBezTo>
                    <a:pt x="1595" y="950"/>
                    <a:pt x="1595" y="950"/>
                    <a:pt x="1598" y="950"/>
                  </a:cubicBezTo>
                  <a:cubicBezTo>
                    <a:pt x="1598" y="980"/>
                    <a:pt x="1599" y="995"/>
                    <a:pt x="1600" y="995"/>
                  </a:cubicBezTo>
                  <a:cubicBezTo>
                    <a:pt x="1601" y="995"/>
                    <a:pt x="1603" y="980"/>
                    <a:pt x="1604" y="950"/>
                  </a:cubicBezTo>
                  <a:cubicBezTo>
                    <a:pt x="1606" y="892"/>
                    <a:pt x="1607" y="863"/>
                    <a:pt x="1607" y="863"/>
                  </a:cubicBezTo>
                  <a:cubicBezTo>
                    <a:pt x="1607" y="863"/>
                    <a:pt x="1607" y="892"/>
                    <a:pt x="1607" y="950"/>
                  </a:cubicBezTo>
                  <a:cubicBezTo>
                    <a:pt x="1607" y="992"/>
                    <a:pt x="1612" y="1034"/>
                    <a:pt x="1614" y="1034"/>
                  </a:cubicBezTo>
                  <a:cubicBezTo>
                    <a:pt x="1614" y="1034"/>
                    <a:pt x="1615" y="1027"/>
                    <a:pt x="1614" y="1010"/>
                  </a:cubicBezTo>
                  <a:cubicBezTo>
                    <a:pt x="1614" y="953"/>
                    <a:pt x="1620" y="953"/>
                    <a:pt x="1623" y="894"/>
                  </a:cubicBezTo>
                  <a:cubicBezTo>
                    <a:pt x="1626" y="894"/>
                    <a:pt x="1629" y="894"/>
                    <a:pt x="1629" y="953"/>
                  </a:cubicBezTo>
                  <a:cubicBezTo>
                    <a:pt x="1630" y="971"/>
                    <a:pt x="1632" y="979"/>
                    <a:pt x="1635" y="979"/>
                  </a:cubicBezTo>
                  <a:cubicBezTo>
                    <a:pt x="1641" y="979"/>
                    <a:pt x="1649" y="938"/>
                    <a:pt x="1651" y="897"/>
                  </a:cubicBezTo>
                  <a:cubicBezTo>
                    <a:pt x="1651" y="869"/>
                    <a:pt x="1652" y="855"/>
                    <a:pt x="1653" y="855"/>
                  </a:cubicBezTo>
                  <a:cubicBezTo>
                    <a:pt x="1654" y="855"/>
                    <a:pt x="1654" y="869"/>
                    <a:pt x="1654" y="897"/>
                  </a:cubicBezTo>
                  <a:cubicBezTo>
                    <a:pt x="1654" y="956"/>
                    <a:pt x="1658" y="956"/>
                    <a:pt x="1661" y="960"/>
                  </a:cubicBezTo>
                  <a:cubicBezTo>
                    <a:pt x="1662" y="942"/>
                    <a:pt x="1662" y="935"/>
                    <a:pt x="1663" y="935"/>
                  </a:cubicBezTo>
                  <a:cubicBezTo>
                    <a:pt x="1664" y="935"/>
                    <a:pt x="1664" y="977"/>
                    <a:pt x="1664" y="1019"/>
                  </a:cubicBezTo>
                  <a:cubicBezTo>
                    <a:pt x="1661" y="1075"/>
                    <a:pt x="1664" y="1075"/>
                    <a:pt x="1670" y="1079"/>
                  </a:cubicBezTo>
                  <a:cubicBezTo>
                    <a:pt x="1673" y="1025"/>
                    <a:pt x="1683" y="1022"/>
                    <a:pt x="1692" y="1022"/>
                  </a:cubicBezTo>
                  <a:cubicBezTo>
                    <a:pt x="1693" y="1022"/>
                    <a:pt x="1694" y="1022"/>
                    <a:pt x="1695" y="1022"/>
                  </a:cubicBezTo>
                  <a:cubicBezTo>
                    <a:pt x="1696" y="1022"/>
                    <a:pt x="1696" y="1022"/>
                    <a:pt x="1696" y="1022"/>
                  </a:cubicBezTo>
                  <a:cubicBezTo>
                    <a:pt x="1711" y="1022"/>
                    <a:pt x="1714" y="963"/>
                    <a:pt x="1720" y="850"/>
                  </a:cubicBezTo>
                  <a:lnTo>
                    <a:pt x="1723" y="731"/>
                  </a:lnTo>
                  <a:lnTo>
                    <a:pt x="1723" y="850"/>
                  </a:lnTo>
                  <a:cubicBezTo>
                    <a:pt x="1723" y="909"/>
                    <a:pt x="1727" y="1025"/>
                    <a:pt x="1727" y="1025"/>
                  </a:cubicBezTo>
                  <a:cubicBezTo>
                    <a:pt x="1730" y="988"/>
                    <a:pt x="1733" y="947"/>
                    <a:pt x="1730" y="909"/>
                  </a:cubicBezTo>
                  <a:cubicBezTo>
                    <a:pt x="1730" y="880"/>
                    <a:pt x="1730" y="865"/>
                    <a:pt x="1732" y="865"/>
                  </a:cubicBezTo>
                  <a:cubicBezTo>
                    <a:pt x="1734" y="865"/>
                    <a:pt x="1736" y="880"/>
                    <a:pt x="1739" y="909"/>
                  </a:cubicBezTo>
                  <a:cubicBezTo>
                    <a:pt x="1742" y="941"/>
                    <a:pt x="1745" y="957"/>
                    <a:pt x="1747" y="957"/>
                  </a:cubicBezTo>
                  <a:cubicBezTo>
                    <a:pt x="1748" y="957"/>
                    <a:pt x="1750" y="942"/>
                    <a:pt x="1752" y="913"/>
                  </a:cubicBezTo>
                  <a:cubicBezTo>
                    <a:pt x="1755" y="913"/>
                    <a:pt x="1758" y="913"/>
                    <a:pt x="1761" y="972"/>
                  </a:cubicBezTo>
                  <a:cubicBezTo>
                    <a:pt x="1764" y="972"/>
                    <a:pt x="1764" y="972"/>
                    <a:pt x="1764" y="913"/>
                  </a:cubicBezTo>
                  <a:cubicBezTo>
                    <a:pt x="1764" y="885"/>
                    <a:pt x="1765" y="871"/>
                    <a:pt x="1766" y="871"/>
                  </a:cubicBezTo>
                  <a:cubicBezTo>
                    <a:pt x="1767" y="871"/>
                    <a:pt x="1769" y="885"/>
                    <a:pt x="1770" y="916"/>
                  </a:cubicBezTo>
                  <a:cubicBezTo>
                    <a:pt x="1772" y="985"/>
                    <a:pt x="1776" y="1014"/>
                    <a:pt x="1779" y="1014"/>
                  </a:cubicBezTo>
                  <a:cubicBezTo>
                    <a:pt x="1781" y="1014"/>
                    <a:pt x="1783" y="1000"/>
                    <a:pt x="1783" y="975"/>
                  </a:cubicBezTo>
                  <a:cubicBezTo>
                    <a:pt x="1783" y="927"/>
                    <a:pt x="1785" y="918"/>
                    <a:pt x="1787" y="918"/>
                  </a:cubicBezTo>
                  <a:cubicBezTo>
                    <a:pt x="1788" y="918"/>
                    <a:pt x="1789" y="918"/>
                    <a:pt x="1789" y="919"/>
                  </a:cubicBezTo>
                  <a:cubicBezTo>
                    <a:pt x="1792" y="919"/>
                    <a:pt x="1795" y="919"/>
                    <a:pt x="1799" y="859"/>
                  </a:cubicBezTo>
                  <a:lnTo>
                    <a:pt x="1805" y="859"/>
                  </a:lnTo>
                  <a:cubicBezTo>
                    <a:pt x="1808" y="881"/>
                    <a:pt x="1805" y="900"/>
                    <a:pt x="1802" y="919"/>
                  </a:cubicBezTo>
                  <a:lnTo>
                    <a:pt x="1805" y="978"/>
                  </a:lnTo>
                  <a:cubicBezTo>
                    <a:pt x="1805" y="978"/>
                    <a:pt x="1806" y="978"/>
                    <a:pt x="1807" y="978"/>
                  </a:cubicBezTo>
                  <a:cubicBezTo>
                    <a:pt x="1812" y="978"/>
                    <a:pt x="1815" y="976"/>
                    <a:pt x="1817" y="922"/>
                  </a:cubicBezTo>
                  <a:cubicBezTo>
                    <a:pt x="1819" y="862"/>
                    <a:pt x="1820" y="833"/>
                    <a:pt x="1820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2" y="1006"/>
                    <a:pt x="1824" y="1006"/>
                  </a:cubicBezTo>
                  <a:cubicBezTo>
                    <a:pt x="1825" y="1006"/>
                    <a:pt x="1826" y="999"/>
                    <a:pt x="1827" y="981"/>
                  </a:cubicBezTo>
                  <a:cubicBezTo>
                    <a:pt x="1828" y="933"/>
                    <a:pt x="1829" y="915"/>
                    <a:pt x="1831" y="915"/>
                  </a:cubicBezTo>
                  <a:cubicBezTo>
                    <a:pt x="1832" y="915"/>
                    <a:pt x="1833" y="949"/>
                    <a:pt x="1833" y="981"/>
                  </a:cubicBezTo>
                  <a:cubicBezTo>
                    <a:pt x="1831" y="1041"/>
                    <a:pt x="1831" y="1071"/>
                    <a:pt x="1832" y="1071"/>
                  </a:cubicBezTo>
                  <a:cubicBezTo>
                    <a:pt x="1833" y="1071"/>
                    <a:pt x="1836" y="1042"/>
                    <a:pt x="1842" y="985"/>
                  </a:cubicBezTo>
                  <a:cubicBezTo>
                    <a:pt x="1849" y="985"/>
                    <a:pt x="1861" y="928"/>
                    <a:pt x="1871" y="928"/>
                  </a:cubicBezTo>
                  <a:cubicBezTo>
                    <a:pt x="1883" y="931"/>
                    <a:pt x="1889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3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5" y="934"/>
                  </a:cubicBezTo>
                  <a:cubicBezTo>
                    <a:pt x="1908" y="952"/>
                    <a:pt x="1911" y="960"/>
                    <a:pt x="1913" y="960"/>
                  </a:cubicBezTo>
                  <a:cubicBezTo>
                    <a:pt x="1918" y="960"/>
                    <a:pt x="1922" y="920"/>
                    <a:pt x="1924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2" y="779"/>
                    <a:pt x="1924" y="794"/>
                    <a:pt x="1927" y="818"/>
                  </a:cubicBezTo>
                  <a:cubicBezTo>
                    <a:pt x="1930" y="859"/>
                    <a:pt x="1933" y="897"/>
                    <a:pt x="1930" y="938"/>
                  </a:cubicBezTo>
                  <a:cubicBezTo>
                    <a:pt x="1927" y="978"/>
                    <a:pt x="1930" y="1016"/>
                    <a:pt x="1936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3" y="938"/>
                    <a:pt x="1944" y="939"/>
                    <a:pt x="1944" y="939"/>
                  </a:cubicBezTo>
                  <a:cubicBezTo>
                    <a:pt x="1947" y="939"/>
                    <a:pt x="1950" y="930"/>
                    <a:pt x="1952" y="881"/>
                  </a:cubicBezTo>
                  <a:cubicBezTo>
                    <a:pt x="1952" y="822"/>
                    <a:pt x="1955" y="822"/>
                    <a:pt x="1958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1" y="1060"/>
                    <a:pt x="1971" y="1060"/>
                  </a:cubicBezTo>
                  <a:cubicBezTo>
                    <a:pt x="1974" y="1041"/>
                    <a:pt x="1974" y="1022"/>
                    <a:pt x="1974" y="1003"/>
                  </a:cubicBezTo>
                  <a:cubicBezTo>
                    <a:pt x="1974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8" y="1001"/>
                  </a:cubicBezTo>
                  <a:cubicBezTo>
                    <a:pt x="2071" y="1001"/>
                    <a:pt x="2073" y="986"/>
                    <a:pt x="2071" y="956"/>
                  </a:cubicBezTo>
                  <a:cubicBezTo>
                    <a:pt x="2071" y="910"/>
                    <a:pt x="2081" y="902"/>
                    <a:pt x="2094" y="902"/>
                  </a:cubicBezTo>
                  <a:cubicBezTo>
                    <a:pt x="2097" y="902"/>
                    <a:pt x="2101" y="902"/>
                    <a:pt x="2106" y="903"/>
                  </a:cubicBezTo>
                  <a:cubicBezTo>
                    <a:pt x="2111" y="904"/>
                    <a:pt x="2115" y="905"/>
                    <a:pt x="2119" y="905"/>
                  </a:cubicBezTo>
                  <a:cubicBezTo>
                    <a:pt x="2134" y="905"/>
                    <a:pt x="2143" y="896"/>
                    <a:pt x="2143" y="850"/>
                  </a:cubicBezTo>
                  <a:lnTo>
                    <a:pt x="2153" y="850"/>
                  </a:lnTo>
                  <a:cubicBezTo>
                    <a:pt x="2159" y="850"/>
                    <a:pt x="2165" y="793"/>
                    <a:pt x="2168" y="793"/>
                  </a:cubicBezTo>
                  <a:cubicBezTo>
                    <a:pt x="2170" y="764"/>
                    <a:pt x="2172" y="749"/>
                    <a:pt x="2172" y="749"/>
                  </a:cubicBezTo>
                  <a:lnTo>
                    <a:pt x="2172" y="749"/>
                  </a:lnTo>
                  <a:cubicBezTo>
                    <a:pt x="2173" y="749"/>
                    <a:pt x="2173" y="764"/>
                    <a:pt x="2172" y="793"/>
                  </a:cubicBezTo>
                  <a:cubicBezTo>
                    <a:pt x="2168" y="834"/>
                    <a:pt x="2172" y="872"/>
                    <a:pt x="2175" y="913"/>
                  </a:cubicBezTo>
                  <a:cubicBezTo>
                    <a:pt x="2181" y="875"/>
                    <a:pt x="2184" y="834"/>
                    <a:pt x="2181" y="797"/>
                  </a:cubicBezTo>
                  <a:cubicBezTo>
                    <a:pt x="2181" y="737"/>
                    <a:pt x="2184" y="737"/>
                    <a:pt x="2184" y="737"/>
                  </a:cubicBezTo>
                  <a:cubicBezTo>
                    <a:pt x="2187" y="737"/>
                    <a:pt x="2187" y="737"/>
                    <a:pt x="2187" y="797"/>
                  </a:cubicBezTo>
                  <a:cubicBezTo>
                    <a:pt x="2187" y="856"/>
                    <a:pt x="2187" y="916"/>
                    <a:pt x="2187" y="916"/>
                  </a:cubicBezTo>
                  <a:lnTo>
                    <a:pt x="2190" y="916"/>
                  </a:lnTo>
                  <a:cubicBezTo>
                    <a:pt x="2190" y="856"/>
                    <a:pt x="2193" y="856"/>
                    <a:pt x="2193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7" y="1064"/>
                    <a:pt x="2199" y="1064"/>
                  </a:cubicBezTo>
                  <a:cubicBezTo>
                    <a:pt x="2200" y="1064"/>
                    <a:pt x="2201" y="1035"/>
                    <a:pt x="2203" y="975"/>
                  </a:cubicBezTo>
                  <a:lnTo>
                    <a:pt x="2209" y="919"/>
                  </a:lnTo>
                  <a:cubicBezTo>
                    <a:pt x="2210" y="955"/>
                    <a:pt x="2211" y="968"/>
                    <a:pt x="2213" y="968"/>
                  </a:cubicBezTo>
                  <a:cubicBezTo>
                    <a:pt x="2216" y="968"/>
                    <a:pt x="2219" y="900"/>
                    <a:pt x="2222" y="859"/>
                  </a:cubicBezTo>
                  <a:cubicBezTo>
                    <a:pt x="2223" y="919"/>
                    <a:pt x="2225" y="949"/>
                    <a:pt x="2226" y="949"/>
                  </a:cubicBezTo>
                  <a:cubicBezTo>
                    <a:pt x="2228" y="949"/>
                    <a:pt x="2229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4" y="818"/>
                    <a:pt x="2236" y="833"/>
                    <a:pt x="2237" y="862"/>
                  </a:cubicBezTo>
                  <a:cubicBezTo>
                    <a:pt x="2240" y="922"/>
                    <a:pt x="2244" y="922"/>
                    <a:pt x="2250" y="922"/>
                  </a:cubicBezTo>
                  <a:cubicBezTo>
                    <a:pt x="2252" y="878"/>
                    <a:pt x="2266" y="870"/>
                    <a:pt x="2283" y="870"/>
                  </a:cubicBezTo>
                  <a:cubicBezTo>
                    <a:pt x="2289" y="870"/>
                    <a:pt x="2294" y="871"/>
                    <a:pt x="2300" y="872"/>
                  </a:cubicBezTo>
                  <a:cubicBezTo>
                    <a:pt x="2306" y="872"/>
                    <a:pt x="2312" y="873"/>
                    <a:pt x="2317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0" y="818"/>
                    <a:pt x="2350" y="818"/>
                    <a:pt x="2353" y="878"/>
                  </a:cubicBezTo>
                  <a:cubicBezTo>
                    <a:pt x="2353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1" y="787"/>
                    <a:pt x="2362" y="753"/>
                    <a:pt x="2362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1" y="881"/>
                  </a:cubicBezTo>
                  <a:cubicBezTo>
                    <a:pt x="2383" y="882"/>
                    <a:pt x="2385" y="882"/>
                    <a:pt x="2387" y="882"/>
                  </a:cubicBezTo>
                  <a:cubicBezTo>
                    <a:pt x="2395" y="882"/>
                    <a:pt x="2403" y="874"/>
                    <a:pt x="2403" y="828"/>
                  </a:cubicBezTo>
                  <a:cubicBezTo>
                    <a:pt x="2407" y="798"/>
                    <a:pt x="2408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8" y="798"/>
                    <a:pt x="2407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8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0" y="894"/>
                  </a:cubicBezTo>
                  <a:lnTo>
                    <a:pt x="2472" y="894"/>
                  </a:lnTo>
                  <a:cubicBezTo>
                    <a:pt x="2472" y="894"/>
                    <a:pt x="2473" y="894"/>
                    <a:pt x="2473" y="894"/>
                  </a:cubicBezTo>
                  <a:cubicBezTo>
                    <a:pt x="2476" y="894"/>
                    <a:pt x="2482" y="837"/>
                    <a:pt x="2482" y="837"/>
                  </a:cubicBezTo>
                  <a:lnTo>
                    <a:pt x="2485" y="837"/>
                  </a:lnTo>
                  <a:cubicBezTo>
                    <a:pt x="2485" y="897"/>
                    <a:pt x="2501" y="900"/>
                    <a:pt x="2522" y="903"/>
                  </a:cubicBezTo>
                  <a:cubicBezTo>
                    <a:pt x="2544" y="906"/>
                    <a:pt x="2563" y="909"/>
                    <a:pt x="2566" y="969"/>
                  </a:cubicBezTo>
                  <a:cubicBezTo>
                    <a:pt x="2566" y="969"/>
                    <a:pt x="2570" y="969"/>
                    <a:pt x="2573" y="909"/>
                  </a:cubicBezTo>
                  <a:cubicBezTo>
                    <a:pt x="2574" y="842"/>
                    <a:pt x="2576" y="814"/>
                    <a:pt x="2578" y="814"/>
                  </a:cubicBezTo>
                  <a:cubicBezTo>
                    <a:pt x="2579" y="814"/>
                    <a:pt x="2581" y="828"/>
                    <a:pt x="2582" y="853"/>
                  </a:cubicBezTo>
                  <a:cubicBezTo>
                    <a:pt x="2584" y="913"/>
                    <a:pt x="2588" y="943"/>
                    <a:pt x="2592" y="943"/>
                  </a:cubicBezTo>
                  <a:cubicBezTo>
                    <a:pt x="2595" y="943"/>
                    <a:pt x="2599" y="914"/>
                    <a:pt x="2601" y="856"/>
                  </a:cubicBezTo>
                  <a:lnTo>
                    <a:pt x="2601" y="913"/>
                  </a:lnTo>
                  <a:cubicBezTo>
                    <a:pt x="2602" y="959"/>
                    <a:pt x="2604" y="978"/>
                    <a:pt x="2607" y="978"/>
                  </a:cubicBezTo>
                  <a:cubicBezTo>
                    <a:pt x="2610" y="978"/>
                    <a:pt x="2615" y="929"/>
                    <a:pt x="2617" y="856"/>
                  </a:cubicBezTo>
                  <a:cubicBezTo>
                    <a:pt x="2619" y="899"/>
                    <a:pt x="2621" y="941"/>
                    <a:pt x="2623" y="941"/>
                  </a:cubicBezTo>
                  <a:cubicBezTo>
                    <a:pt x="2624" y="941"/>
                    <a:pt x="2625" y="935"/>
                    <a:pt x="2626" y="919"/>
                  </a:cubicBezTo>
                  <a:cubicBezTo>
                    <a:pt x="2629" y="919"/>
                    <a:pt x="2629" y="919"/>
                    <a:pt x="2629" y="1035"/>
                  </a:cubicBezTo>
                  <a:cubicBezTo>
                    <a:pt x="2629" y="1075"/>
                    <a:pt x="2629" y="1116"/>
                    <a:pt x="2632" y="1154"/>
                  </a:cubicBezTo>
                  <a:cubicBezTo>
                    <a:pt x="2638" y="1116"/>
                    <a:pt x="2638" y="1075"/>
                    <a:pt x="2635" y="1038"/>
                  </a:cubicBezTo>
                  <a:lnTo>
                    <a:pt x="2642" y="1038"/>
                  </a:lnTo>
                  <a:cubicBezTo>
                    <a:pt x="2642" y="1038"/>
                    <a:pt x="2645" y="1038"/>
                    <a:pt x="2645" y="978"/>
                  </a:cubicBezTo>
                  <a:cubicBezTo>
                    <a:pt x="2645" y="930"/>
                    <a:pt x="2647" y="921"/>
                    <a:pt x="2649" y="921"/>
                  </a:cubicBezTo>
                  <a:cubicBezTo>
                    <a:pt x="2650" y="921"/>
                    <a:pt x="2650" y="921"/>
                    <a:pt x="2651" y="922"/>
                  </a:cubicBezTo>
                  <a:cubicBezTo>
                    <a:pt x="2651" y="938"/>
                    <a:pt x="2651" y="945"/>
                    <a:pt x="2652" y="945"/>
                  </a:cubicBezTo>
                  <a:cubicBezTo>
                    <a:pt x="2652" y="945"/>
                    <a:pt x="2653" y="905"/>
                    <a:pt x="2651" y="862"/>
                  </a:cubicBezTo>
                  <a:cubicBezTo>
                    <a:pt x="2651" y="822"/>
                    <a:pt x="2651" y="784"/>
                    <a:pt x="2654" y="743"/>
                  </a:cubicBezTo>
                  <a:lnTo>
                    <a:pt x="2654" y="627"/>
                  </a:lnTo>
                  <a:cubicBezTo>
                    <a:pt x="2657" y="546"/>
                    <a:pt x="2654" y="468"/>
                    <a:pt x="2648" y="389"/>
                  </a:cubicBezTo>
                  <a:cubicBezTo>
                    <a:pt x="2641" y="353"/>
                    <a:pt x="2634" y="318"/>
                    <a:pt x="2630" y="318"/>
                  </a:cubicBezTo>
                  <a:cubicBezTo>
                    <a:pt x="2628" y="318"/>
                    <a:pt x="2626" y="336"/>
                    <a:pt x="2626" y="386"/>
                  </a:cubicBezTo>
                  <a:cubicBezTo>
                    <a:pt x="2626" y="405"/>
                    <a:pt x="2626" y="424"/>
                    <a:pt x="2620" y="442"/>
                  </a:cubicBezTo>
                  <a:cubicBezTo>
                    <a:pt x="2617" y="424"/>
                    <a:pt x="2617" y="405"/>
                    <a:pt x="2613" y="383"/>
                  </a:cubicBezTo>
                  <a:cubicBezTo>
                    <a:pt x="2613" y="323"/>
                    <a:pt x="2601" y="323"/>
                    <a:pt x="2585" y="320"/>
                  </a:cubicBezTo>
                  <a:cubicBezTo>
                    <a:pt x="2566" y="317"/>
                    <a:pt x="2557" y="317"/>
                    <a:pt x="2554" y="258"/>
                  </a:cubicBezTo>
                  <a:cubicBezTo>
                    <a:pt x="2551" y="198"/>
                    <a:pt x="2548" y="198"/>
                    <a:pt x="2548" y="198"/>
                  </a:cubicBezTo>
                  <a:cubicBezTo>
                    <a:pt x="2548" y="244"/>
                    <a:pt x="2536" y="253"/>
                    <a:pt x="2522" y="253"/>
                  </a:cubicBezTo>
                  <a:cubicBezTo>
                    <a:pt x="2518" y="253"/>
                    <a:pt x="2514" y="252"/>
                    <a:pt x="2510" y="251"/>
                  </a:cubicBezTo>
                  <a:cubicBezTo>
                    <a:pt x="2505" y="251"/>
                    <a:pt x="2500" y="250"/>
                    <a:pt x="2495" y="250"/>
                  </a:cubicBezTo>
                  <a:cubicBezTo>
                    <a:pt x="2479" y="250"/>
                    <a:pt x="2466" y="258"/>
                    <a:pt x="2466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7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5" y="239"/>
                  </a:cubicBezTo>
                  <a:cubicBezTo>
                    <a:pt x="2419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1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6" y="208"/>
                    <a:pt x="2374" y="249"/>
                    <a:pt x="2372" y="289"/>
                  </a:cubicBezTo>
                  <a:cubicBezTo>
                    <a:pt x="2372" y="330"/>
                    <a:pt x="2369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6" y="229"/>
                  </a:lnTo>
                  <a:cubicBezTo>
                    <a:pt x="2356" y="276"/>
                    <a:pt x="2347" y="284"/>
                    <a:pt x="2332" y="284"/>
                  </a:cubicBezTo>
                  <a:cubicBezTo>
                    <a:pt x="2328" y="284"/>
                    <a:pt x="2324" y="283"/>
                    <a:pt x="2319" y="283"/>
                  </a:cubicBezTo>
                  <a:cubicBezTo>
                    <a:pt x="2312" y="282"/>
                    <a:pt x="2307" y="281"/>
                    <a:pt x="2303" y="281"/>
                  </a:cubicBezTo>
                  <a:cubicBezTo>
                    <a:pt x="2287" y="281"/>
                    <a:pt x="2281" y="290"/>
                    <a:pt x="2281" y="336"/>
                  </a:cubicBezTo>
                  <a:cubicBezTo>
                    <a:pt x="2281" y="366"/>
                    <a:pt x="2280" y="381"/>
                    <a:pt x="2278" y="381"/>
                  </a:cubicBezTo>
                  <a:cubicBezTo>
                    <a:pt x="2276" y="381"/>
                    <a:pt x="2273" y="366"/>
                    <a:pt x="2269" y="336"/>
                  </a:cubicBezTo>
                  <a:cubicBezTo>
                    <a:pt x="2257" y="220"/>
                    <a:pt x="2252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0" y="292"/>
                    <a:pt x="2250" y="333"/>
                  </a:cubicBezTo>
                  <a:cubicBezTo>
                    <a:pt x="2250" y="391"/>
                    <a:pt x="2249" y="420"/>
                    <a:pt x="2248" y="420"/>
                  </a:cubicBezTo>
                  <a:cubicBezTo>
                    <a:pt x="2247" y="420"/>
                    <a:pt x="2245" y="391"/>
                    <a:pt x="2244" y="333"/>
                  </a:cubicBezTo>
                  <a:cubicBezTo>
                    <a:pt x="2244" y="286"/>
                    <a:pt x="2236" y="266"/>
                    <a:pt x="2227" y="266"/>
                  </a:cubicBezTo>
                  <a:cubicBezTo>
                    <a:pt x="2213" y="266"/>
                    <a:pt x="2195" y="313"/>
                    <a:pt x="2193" y="383"/>
                  </a:cubicBezTo>
                  <a:lnTo>
                    <a:pt x="2193" y="323"/>
                  </a:lnTo>
                  <a:cubicBezTo>
                    <a:pt x="2193" y="264"/>
                    <a:pt x="2190" y="264"/>
                    <a:pt x="2178" y="264"/>
                  </a:cubicBezTo>
                  <a:lnTo>
                    <a:pt x="2168" y="261"/>
                  </a:lnTo>
                  <a:cubicBezTo>
                    <a:pt x="2168" y="310"/>
                    <a:pt x="2165" y="328"/>
                    <a:pt x="2161" y="328"/>
                  </a:cubicBezTo>
                  <a:cubicBezTo>
                    <a:pt x="2156" y="328"/>
                    <a:pt x="2150" y="292"/>
                    <a:pt x="2150" y="258"/>
                  </a:cubicBezTo>
                  <a:cubicBezTo>
                    <a:pt x="2146" y="198"/>
                    <a:pt x="2146" y="198"/>
                    <a:pt x="2140" y="198"/>
                  </a:cubicBezTo>
                  <a:cubicBezTo>
                    <a:pt x="2136" y="246"/>
                    <a:pt x="2131" y="264"/>
                    <a:pt x="2127" y="264"/>
                  </a:cubicBezTo>
                  <a:cubicBezTo>
                    <a:pt x="2120" y="264"/>
                    <a:pt x="2115" y="230"/>
                    <a:pt x="2115" y="195"/>
                  </a:cubicBezTo>
                  <a:lnTo>
                    <a:pt x="2109" y="195"/>
                  </a:lnTo>
                  <a:cubicBezTo>
                    <a:pt x="2106" y="249"/>
                    <a:pt x="2101" y="251"/>
                    <a:pt x="2097" y="251"/>
                  </a:cubicBezTo>
                  <a:cubicBezTo>
                    <a:pt x="2097" y="251"/>
                    <a:pt x="2097" y="251"/>
                    <a:pt x="2096" y="251"/>
                  </a:cubicBezTo>
                  <a:cubicBezTo>
                    <a:pt x="2095" y="251"/>
                    <a:pt x="2095" y="251"/>
                    <a:pt x="2094" y="251"/>
                  </a:cubicBezTo>
                  <a:cubicBezTo>
                    <a:pt x="2086" y="251"/>
                    <a:pt x="2084" y="254"/>
                    <a:pt x="2087" y="308"/>
                  </a:cubicBezTo>
                  <a:cubicBezTo>
                    <a:pt x="2087" y="348"/>
                    <a:pt x="2087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4" y="308"/>
                    <a:pt x="2062" y="305"/>
                  </a:cubicBezTo>
                  <a:cubicBezTo>
                    <a:pt x="2046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2" y="331"/>
                    <a:pt x="2030" y="346"/>
                    <a:pt x="2029" y="346"/>
                  </a:cubicBezTo>
                  <a:cubicBezTo>
                    <a:pt x="2028" y="346"/>
                    <a:pt x="2027" y="331"/>
                    <a:pt x="2027" y="301"/>
                  </a:cubicBezTo>
                  <a:cubicBezTo>
                    <a:pt x="2026" y="271"/>
                    <a:pt x="2022" y="255"/>
                    <a:pt x="2017" y="255"/>
                  </a:cubicBezTo>
                  <a:cubicBezTo>
                    <a:pt x="2013" y="255"/>
                    <a:pt x="2008" y="269"/>
                    <a:pt x="2005" y="298"/>
                  </a:cubicBezTo>
                  <a:lnTo>
                    <a:pt x="1999" y="295"/>
                  </a:lnTo>
                  <a:cubicBezTo>
                    <a:pt x="1998" y="237"/>
                    <a:pt x="1994" y="207"/>
                    <a:pt x="1991" y="207"/>
                  </a:cubicBezTo>
                  <a:cubicBezTo>
                    <a:pt x="1988" y="207"/>
                    <a:pt x="1985" y="236"/>
                    <a:pt x="1983" y="295"/>
                  </a:cubicBezTo>
                  <a:cubicBezTo>
                    <a:pt x="1983" y="236"/>
                    <a:pt x="1980" y="236"/>
                    <a:pt x="1977" y="236"/>
                  </a:cubicBezTo>
                  <a:cubicBezTo>
                    <a:pt x="1974" y="263"/>
                    <a:pt x="1970" y="278"/>
                    <a:pt x="1966" y="278"/>
                  </a:cubicBezTo>
                  <a:cubicBezTo>
                    <a:pt x="1962" y="278"/>
                    <a:pt x="1958" y="263"/>
                    <a:pt x="1958" y="232"/>
                  </a:cubicBezTo>
                  <a:lnTo>
                    <a:pt x="1955" y="232"/>
                  </a:lnTo>
                  <a:cubicBezTo>
                    <a:pt x="1952" y="289"/>
                    <a:pt x="1949" y="289"/>
                    <a:pt x="1946" y="289"/>
                  </a:cubicBezTo>
                  <a:cubicBezTo>
                    <a:pt x="1943" y="289"/>
                    <a:pt x="1940" y="289"/>
                    <a:pt x="1936" y="348"/>
                  </a:cubicBezTo>
                  <a:cubicBezTo>
                    <a:pt x="1933" y="405"/>
                    <a:pt x="1930" y="405"/>
                    <a:pt x="1930" y="405"/>
                  </a:cubicBezTo>
                  <a:cubicBezTo>
                    <a:pt x="1927" y="367"/>
                    <a:pt x="1930" y="326"/>
                    <a:pt x="1933" y="289"/>
                  </a:cubicBezTo>
                  <a:cubicBezTo>
                    <a:pt x="1936" y="264"/>
                    <a:pt x="1936" y="250"/>
                    <a:pt x="1934" y="250"/>
                  </a:cubicBezTo>
                  <a:lnTo>
                    <a:pt x="1934" y="250"/>
                  </a:lnTo>
                  <a:cubicBezTo>
                    <a:pt x="1932" y="250"/>
                    <a:pt x="1926" y="278"/>
                    <a:pt x="1921" y="345"/>
                  </a:cubicBezTo>
                  <a:cubicBezTo>
                    <a:pt x="1916" y="403"/>
                    <a:pt x="1914" y="432"/>
                    <a:pt x="1913" y="432"/>
                  </a:cubicBezTo>
                  <a:cubicBezTo>
                    <a:pt x="1913" y="432"/>
                    <a:pt x="1915" y="403"/>
                    <a:pt x="1918" y="345"/>
                  </a:cubicBezTo>
                  <a:cubicBezTo>
                    <a:pt x="1920" y="303"/>
                    <a:pt x="1922" y="261"/>
                    <a:pt x="1921" y="261"/>
                  </a:cubicBezTo>
                  <a:lnTo>
                    <a:pt x="1921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1" y="286"/>
                    <a:pt x="1911" y="342"/>
                  </a:cubicBezTo>
                  <a:lnTo>
                    <a:pt x="1902" y="342"/>
                  </a:lnTo>
                  <a:cubicBezTo>
                    <a:pt x="1896" y="283"/>
                    <a:pt x="1893" y="283"/>
                    <a:pt x="1889" y="283"/>
                  </a:cubicBezTo>
                  <a:cubicBezTo>
                    <a:pt x="1888" y="310"/>
                    <a:pt x="1887" y="325"/>
                    <a:pt x="1886" y="325"/>
                  </a:cubicBezTo>
                  <a:cubicBezTo>
                    <a:pt x="1886" y="325"/>
                    <a:pt x="1885" y="310"/>
                    <a:pt x="1883" y="279"/>
                  </a:cubicBezTo>
                  <a:cubicBezTo>
                    <a:pt x="1883" y="255"/>
                    <a:pt x="1883" y="240"/>
                    <a:pt x="1882" y="240"/>
                  </a:cubicBezTo>
                  <a:cubicBezTo>
                    <a:pt x="1881" y="240"/>
                    <a:pt x="1880" y="269"/>
                    <a:pt x="1880" y="339"/>
                  </a:cubicBezTo>
                  <a:cubicBezTo>
                    <a:pt x="1878" y="369"/>
                    <a:pt x="1877" y="384"/>
                    <a:pt x="1875" y="384"/>
                  </a:cubicBezTo>
                  <a:cubicBezTo>
                    <a:pt x="1874" y="384"/>
                    <a:pt x="1872" y="369"/>
                    <a:pt x="1871" y="339"/>
                  </a:cubicBezTo>
                  <a:cubicBezTo>
                    <a:pt x="1871" y="269"/>
                    <a:pt x="1870" y="240"/>
                    <a:pt x="1869" y="240"/>
                  </a:cubicBezTo>
                  <a:cubicBezTo>
                    <a:pt x="1868" y="240"/>
                    <a:pt x="1868" y="255"/>
                    <a:pt x="1868" y="279"/>
                  </a:cubicBezTo>
                  <a:cubicBezTo>
                    <a:pt x="1864" y="336"/>
                    <a:pt x="1861" y="336"/>
                    <a:pt x="1861" y="336"/>
                  </a:cubicBezTo>
                  <a:cubicBezTo>
                    <a:pt x="1861" y="276"/>
                    <a:pt x="1833" y="273"/>
                    <a:pt x="1805" y="270"/>
                  </a:cubicBezTo>
                  <a:cubicBezTo>
                    <a:pt x="1799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8" y="455"/>
                  </a:cubicBezTo>
                  <a:cubicBezTo>
                    <a:pt x="1798" y="455"/>
                    <a:pt x="1797" y="420"/>
                    <a:pt x="1795" y="386"/>
                  </a:cubicBezTo>
                  <a:cubicBezTo>
                    <a:pt x="1794" y="297"/>
                    <a:pt x="1792" y="252"/>
                    <a:pt x="1790" y="252"/>
                  </a:cubicBezTo>
                  <a:cubicBezTo>
                    <a:pt x="1788" y="252"/>
                    <a:pt x="1788" y="297"/>
                    <a:pt x="1789" y="386"/>
                  </a:cubicBezTo>
                  <a:cubicBezTo>
                    <a:pt x="1791" y="446"/>
                    <a:pt x="1792" y="475"/>
                    <a:pt x="1791" y="475"/>
                  </a:cubicBezTo>
                  <a:cubicBezTo>
                    <a:pt x="1791" y="475"/>
                    <a:pt x="1789" y="446"/>
                    <a:pt x="1786" y="386"/>
                  </a:cubicBezTo>
                  <a:cubicBezTo>
                    <a:pt x="1784" y="356"/>
                    <a:pt x="1784" y="341"/>
                    <a:pt x="1783" y="341"/>
                  </a:cubicBezTo>
                  <a:cubicBezTo>
                    <a:pt x="1782" y="341"/>
                    <a:pt x="1781" y="355"/>
                    <a:pt x="1780" y="383"/>
                  </a:cubicBezTo>
                  <a:cubicBezTo>
                    <a:pt x="1780" y="413"/>
                    <a:pt x="1779" y="428"/>
                    <a:pt x="1778" y="428"/>
                  </a:cubicBezTo>
                  <a:cubicBezTo>
                    <a:pt x="1777" y="428"/>
                    <a:pt x="1777" y="413"/>
                    <a:pt x="1777" y="383"/>
                  </a:cubicBezTo>
                  <a:cubicBezTo>
                    <a:pt x="1774" y="341"/>
                    <a:pt x="1772" y="299"/>
                    <a:pt x="1771" y="299"/>
                  </a:cubicBezTo>
                  <a:cubicBezTo>
                    <a:pt x="1771" y="299"/>
                    <a:pt x="1770" y="306"/>
                    <a:pt x="1770" y="323"/>
                  </a:cubicBezTo>
                  <a:cubicBezTo>
                    <a:pt x="1770" y="323"/>
                    <a:pt x="1767" y="323"/>
                    <a:pt x="1764" y="264"/>
                  </a:cubicBezTo>
                  <a:cubicBezTo>
                    <a:pt x="1763" y="246"/>
                    <a:pt x="1762" y="239"/>
                    <a:pt x="1761" y="239"/>
                  </a:cubicBezTo>
                  <a:cubicBezTo>
                    <a:pt x="1759" y="239"/>
                    <a:pt x="1757" y="280"/>
                    <a:pt x="1755" y="320"/>
                  </a:cubicBezTo>
                  <a:cubicBezTo>
                    <a:pt x="1750" y="380"/>
                    <a:pt x="1747" y="410"/>
                    <a:pt x="1745" y="410"/>
                  </a:cubicBezTo>
                  <a:cubicBezTo>
                    <a:pt x="1744" y="410"/>
                    <a:pt x="1744" y="380"/>
                    <a:pt x="1745" y="320"/>
                  </a:cubicBezTo>
                  <a:cubicBezTo>
                    <a:pt x="1747" y="275"/>
                    <a:pt x="1745" y="255"/>
                    <a:pt x="1742" y="255"/>
                  </a:cubicBezTo>
                  <a:cubicBezTo>
                    <a:pt x="1738" y="255"/>
                    <a:pt x="1732" y="305"/>
                    <a:pt x="1730" y="377"/>
                  </a:cubicBezTo>
                  <a:cubicBezTo>
                    <a:pt x="1728" y="446"/>
                    <a:pt x="1727" y="475"/>
                    <a:pt x="1727" y="475"/>
                  </a:cubicBezTo>
                  <a:cubicBezTo>
                    <a:pt x="1727" y="475"/>
                    <a:pt x="1727" y="461"/>
                    <a:pt x="1727" y="436"/>
                  </a:cubicBezTo>
                  <a:cubicBezTo>
                    <a:pt x="1727" y="377"/>
                    <a:pt x="1723" y="377"/>
                    <a:pt x="1723" y="377"/>
                  </a:cubicBezTo>
                  <a:cubicBezTo>
                    <a:pt x="1720" y="377"/>
                    <a:pt x="1717" y="377"/>
                    <a:pt x="1717" y="317"/>
                  </a:cubicBezTo>
                  <a:cubicBezTo>
                    <a:pt x="1717" y="317"/>
                    <a:pt x="1714" y="317"/>
                    <a:pt x="1708" y="373"/>
                  </a:cubicBezTo>
                  <a:cubicBezTo>
                    <a:pt x="1705" y="418"/>
                    <a:pt x="1703" y="437"/>
                    <a:pt x="1700" y="437"/>
                  </a:cubicBezTo>
                  <a:cubicBezTo>
                    <a:pt x="1695" y="437"/>
                    <a:pt x="1691" y="385"/>
                    <a:pt x="1689" y="311"/>
                  </a:cubicBezTo>
                  <a:lnTo>
                    <a:pt x="1683" y="370"/>
                  </a:lnTo>
                  <a:cubicBezTo>
                    <a:pt x="1681" y="444"/>
                    <a:pt x="1679" y="493"/>
                    <a:pt x="1678" y="493"/>
                  </a:cubicBezTo>
                  <a:cubicBezTo>
                    <a:pt x="1677" y="493"/>
                    <a:pt x="1676" y="474"/>
                    <a:pt x="1676" y="430"/>
                  </a:cubicBezTo>
                  <a:lnTo>
                    <a:pt x="1676" y="370"/>
                  </a:lnTo>
                  <a:cubicBezTo>
                    <a:pt x="1675" y="414"/>
                    <a:pt x="1673" y="433"/>
                    <a:pt x="1670" y="433"/>
                  </a:cubicBezTo>
                  <a:cubicBezTo>
                    <a:pt x="1666" y="433"/>
                    <a:pt x="1661" y="382"/>
                    <a:pt x="1661" y="308"/>
                  </a:cubicBezTo>
                  <a:cubicBezTo>
                    <a:pt x="1661" y="248"/>
                    <a:pt x="1661" y="248"/>
                    <a:pt x="1658" y="248"/>
                  </a:cubicBezTo>
                  <a:lnTo>
                    <a:pt x="1658" y="308"/>
                  </a:lnTo>
                  <a:cubicBezTo>
                    <a:pt x="1661" y="348"/>
                    <a:pt x="1658" y="386"/>
                    <a:pt x="1654" y="427"/>
                  </a:cubicBezTo>
                  <a:cubicBezTo>
                    <a:pt x="1651" y="424"/>
                    <a:pt x="1648" y="424"/>
                    <a:pt x="1648" y="364"/>
                  </a:cubicBezTo>
                  <a:cubicBezTo>
                    <a:pt x="1646" y="324"/>
                    <a:pt x="1644" y="282"/>
                    <a:pt x="1643" y="282"/>
                  </a:cubicBezTo>
                  <a:cubicBezTo>
                    <a:pt x="1642" y="282"/>
                    <a:pt x="1642" y="288"/>
                    <a:pt x="1642" y="305"/>
                  </a:cubicBezTo>
                  <a:cubicBezTo>
                    <a:pt x="1642" y="305"/>
                    <a:pt x="1639" y="305"/>
                    <a:pt x="1636" y="245"/>
                  </a:cubicBezTo>
                  <a:lnTo>
                    <a:pt x="1623" y="245"/>
                  </a:lnTo>
                  <a:cubicBezTo>
                    <a:pt x="1622" y="273"/>
                    <a:pt x="1619" y="287"/>
                    <a:pt x="1617" y="287"/>
                  </a:cubicBezTo>
                  <a:cubicBezTo>
                    <a:pt x="1615" y="287"/>
                    <a:pt x="1614" y="272"/>
                    <a:pt x="1614" y="242"/>
                  </a:cubicBezTo>
                  <a:cubicBezTo>
                    <a:pt x="1614" y="242"/>
                    <a:pt x="1607" y="242"/>
                    <a:pt x="1604" y="301"/>
                  </a:cubicBezTo>
                  <a:cubicBezTo>
                    <a:pt x="1598" y="298"/>
                    <a:pt x="1595" y="298"/>
                    <a:pt x="1595" y="239"/>
                  </a:cubicBezTo>
                  <a:cubicBezTo>
                    <a:pt x="1595" y="211"/>
                    <a:pt x="1595" y="196"/>
                    <a:pt x="1594" y="196"/>
                  </a:cubicBezTo>
                  <a:cubicBezTo>
                    <a:pt x="1594" y="196"/>
                    <a:pt x="1593" y="211"/>
                    <a:pt x="1592" y="239"/>
                  </a:cubicBezTo>
                  <a:cubicBezTo>
                    <a:pt x="1592" y="298"/>
                    <a:pt x="1589" y="298"/>
                    <a:pt x="1585" y="298"/>
                  </a:cubicBezTo>
                  <a:lnTo>
                    <a:pt x="1579" y="298"/>
                  </a:lnTo>
                  <a:cubicBezTo>
                    <a:pt x="1579" y="355"/>
                    <a:pt x="1579" y="355"/>
                    <a:pt x="1576" y="355"/>
                  </a:cubicBezTo>
                  <a:cubicBezTo>
                    <a:pt x="1573" y="355"/>
                    <a:pt x="1564" y="295"/>
                    <a:pt x="1560" y="295"/>
                  </a:cubicBezTo>
                  <a:cubicBezTo>
                    <a:pt x="1559" y="295"/>
                    <a:pt x="1557" y="294"/>
                    <a:pt x="1556" y="294"/>
                  </a:cubicBezTo>
                  <a:cubicBezTo>
                    <a:pt x="1551" y="294"/>
                    <a:pt x="1552" y="303"/>
                    <a:pt x="1554" y="352"/>
                  </a:cubicBezTo>
                  <a:cubicBezTo>
                    <a:pt x="1556" y="352"/>
                    <a:pt x="1557" y="378"/>
                    <a:pt x="1555" y="378"/>
                  </a:cubicBezTo>
                  <a:cubicBezTo>
                    <a:pt x="1554" y="378"/>
                    <a:pt x="1553" y="371"/>
                    <a:pt x="1551" y="352"/>
                  </a:cubicBezTo>
                  <a:cubicBezTo>
                    <a:pt x="1548" y="352"/>
                    <a:pt x="1538" y="292"/>
                    <a:pt x="1529" y="289"/>
                  </a:cubicBezTo>
                  <a:cubicBezTo>
                    <a:pt x="1517" y="289"/>
                    <a:pt x="1517" y="289"/>
                    <a:pt x="1517" y="348"/>
                  </a:cubicBezTo>
                  <a:cubicBezTo>
                    <a:pt x="1518" y="406"/>
                    <a:pt x="1518" y="435"/>
                    <a:pt x="1517" y="435"/>
                  </a:cubicBezTo>
                  <a:cubicBezTo>
                    <a:pt x="1517" y="435"/>
                    <a:pt x="1515" y="405"/>
                    <a:pt x="1513" y="345"/>
                  </a:cubicBezTo>
                  <a:cubicBezTo>
                    <a:pt x="1510" y="276"/>
                    <a:pt x="1507" y="247"/>
                    <a:pt x="1506" y="247"/>
                  </a:cubicBezTo>
                  <a:cubicBezTo>
                    <a:pt x="1505" y="247"/>
                    <a:pt x="1504" y="261"/>
                    <a:pt x="1504" y="286"/>
                  </a:cubicBezTo>
                  <a:cubicBezTo>
                    <a:pt x="1501" y="345"/>
                    <a:pt x="1501" y="345"/>
                    <a:pt x="1498" y="345"/>
                  </a:cubicBezTo>
                  <a:cubicBezTo>
                    <a:pt x="1498" y="315"/>
                    <a:pt x="1497" y="300"/>
                    <a:pt x="1495" y="300"/>
                  </a:cubicBezTo>
                  <a:cubicBezTo>
                    <a:pt x="1494" y="300"/>
                    <a:pt x="1491" y="314"/>
                    <a:pt x="1488" y="342"/>
                  </a:cubicBezTo>
                  <a:cubicBezTo>
                    <a:pt x="1485" y="342"/>
                    <a:pt x="1485" y="342"/>
                    <a:pt x="1485" y="283"/>
                  </a:cubicBezTo>
                  <a:lnTo>
                    <a:pt x="1479" y="283"/>
                  </a:lnTo>
                  <a:cubicBezTo>
                    <a:pt x="1476" y="331"/>
                    <a:pt x="1472" y="349"/>
                    <a:pt x="1467" y="349"/>
                  </a:cubicBezTo>
                  <a:cubicBezTo>
                    <a:pt x="1460" y="349"/>
                    <a:pt x="1453" y="314"/>
                    <a:pt x="1451" y="279"/>
                  </a:cubicBezTo>
                  <a:cubicBezTo>
                    <a:pt x="1451" y="279"/>
                    <a:pt x="1448" y="279"/>
                    <a:pt x="1444" y="336"/>
                  </a:cubicBezTo>
                  <a:cubicBezTo>
                    <a:pt x="1443" y="395"/>
                    <a:pt x="1441" y="425"/>
                    <a:pt x="1440" y="425"/>
                  </a:cubicBezTo>
                  <a:cubicBezTo>
                    <a:pt x="1439" y="425"/>
                    <a:pt x="1438" y="395"/>
                    <a:pt x="1438" y="336"/>
                  </a:cubicBezTo>
                  <a:cubicBezTo>
                    <a:pt x="1438" y="276"/>
                    <a:pt x="1438" y="247"/>
                    <a:pt x="1438" y="247"/>
                  </a:cubicBezTo>
                  <a:cubicBezTo>
                    <a:pt x="1437" y="247"/>
                    <a:pt x="1437" y="276"/>
                    <a:pt x="1435" y="336"/>
                  </a:cubicBezTo>
                  <a:cubicBezTo>
                    <a:pt x="1434" y="360"/>
                    <a:pt x="1430" y="374"/>
                    <a:pt x="1427" y="374"/>
                  </a:cubicBezTo>
                  <a:cubicBezTo>
                    <a:pt x="1422" y="374"/>
                    <a:pt x="1418" y="344"/>
                    <a:pt x="1419" y="273"/>
                  </a:cubicBezTo>
                  <a:lnTo>
                    <a:pt x="1419" y="157"/>
                  </a:lnTo>
                  <a:cubicBezTo>
                    <a:pt x="1416" y="214"/>
                    <a:pt x="1413" y="214"/>
                    <a:pt x="1413" y="214"/>
                  </a:cubicBezTo>
                  <a:cubicBezTo>
                    <a:pt x="1413" y="273"/>
                    <a:pt x="1410" y="273"/>
                    <a:pt x="1401" y="273"/>
                  </a:cubicBezTo>
                  <a:cubicBezTo>
                    <a:pt x="1400" y="273"/>
                    <a:pt x="1400" y="273"/>
                    <a:pt x="1400" y="273"/>
                  </a:cubicBezTo>
                  <a:cubicBezTo>
                    <a:pt x="1394" y="273"/>
                    <a:pt x="1382" y="327"/>
                    <a:pt x="1379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2" y="326"/>
                    <a:pt x="1363" y="326"/>
                    <a:pt x="1360" y="267"/>
                  </a:cubicBezTo>
                  <a:cubicBezTo>
                    <a:pt x="1359" y="266"/>
                    <a:pt x="1359" y="266"/>
                    <a:pt x="1358" y="266"/>
                  </a:cubicBezTo>
                  <a:cubicBezTo>
                    <a:pt x="1355" y="266"/>
                    <a:pt x="1352" y="275"/>
                    <a:pt x="1347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5" y="380"/>
                    <a:pt x="1325" y="380"/>
                  </a:cubicBezTo>
                  <a:cubicBezTo>
                    <a:pt x="1325" y="338"/>
                    <a:pt x="1324" y="296"/>
                    <a:pt x="1322" y="296"/>
                  </a:cubicBezTo>
                  <a:cubicBezTo>
                    <a:pt x="1321" y="296"/>
                    <a:pt x="1320" y="303"/>
                    <a:pt x="1319" y="320"/>
                  </a:cubicBezTo>
                  <a:cubicBezTo>
                    <a:pt x="1319" y="377"/>
                    <a:pt x="1316" y="377"/>
                    <a:pt x="1310" y="377"/>
                  </a:cubicBezTo>
                  <a:cubicBezTo>
                    <a:pt x="1306" y="343"/>
                    <a:pt x="1272" y="323"/>
                    <a:pt x="1242" y="323"/>
                  </a:cubicBezTo>
                  <a:cubicBezTo>
                    <a:pt x="1220" y="323"/>
                    <a:pt x="1200" y="335"/>
                    <a:pt x="1200" y="361"/>
                  </a:cubicBezTo>
                  <a:lnTo>
                    <a:pt x="1191" y="361"/>
                  </a:lnTo>
                  <a:lnTo>
                    <a:pt x="1181" y="358"/>
                  </a:lnTo>
                  <a:cubicBezTo>
                    <a:pt x="1181" y="308"/>
                    <a:pt x="1178" y="290"/>
                    <a:pt x="1174" y="290"/>
                  </a:cubicBezTo>
                  <a:cubicBezTo>
                    <a:pt x="1169" y="290"/>
                    <a:pt x="1162" y="322"/>
                    <a:pt x="1156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3" y="314"/>
                    <a:pt x="1139" y="314"/>
                  </a:cubicBezTo>
                  <a:cubicBezTo>
                    <a:pt x="1137" y="314"/>
                    <a:pt x="1134" y="327"/>
                    <a:pt x="1131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19" y="268"/>
                    <a:pt x="1116" y="312"/>
                    <a:pt x="1112" y="408"/>
                  </a:cubicBezTo>
                  <a:cubicBezTo>
                    <a:pt x="1111" y="438"/>
                    <a:pt x="1110" y="453"/>
                    <a:pt x="1109" y="453"/>
                  </a:cubicBezTo>
                  <a:cubicBezTo>
                    <a:pt x="1108" y="453"/>
                    <a:pt x="1108" y="438"/>
                    <a:pt x="1106" y="408"/>
                  </a:cubicBezTo>
                  <a:cubicBezTo>
                    <a:pt x="1104" y="338"/>
                    <a:pt x="1102" y="309"/>
                    <a:pt x="1101" y="309"/>
                  </a:cubicBezTo>
                  <a:cubicBezTo>
                    <a:pt x="1100" y="309"/>
                    <a:pt x="1100" y="324"/>
                    <a:pt x="1100" y="348"/>
                  </a:cubicBezTo>
                  <a:cubicBezTo>
                    <a:pt x="1098" y="406"/>
                    <a:pt x="1097" y="435"/>
                    <a:pt x="1095" y="435"/>
                  </a:cubicBezTo>
                  <a:cubicBezTo>
                    <a:pt x="1093" y="435"/>
                    <a:pt x="1092" y="405"/>
                    <a:pt x="1090" y="345"/>
                  </a:cubicBezTo>
                  <a:cubicBezTo>
                    <a:pt x="1087" y="286"/>
                    <a:pt x="1086" y="256"/>
                    <a:pt x="1084" y="256"/>
                  </a:cubicBezTo>
                  <a:cubicBezTo>
                    <a:pt x="1083" y="256"/>
                    <a:pt x="1083" y="286"/>
                    <a:pt x="1081" y="345"/>
                  </a:cubicBezTo>
                  <a:cubicBezTo>
                    <a:pt x="1079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2" y="342"/>
                  </a:cubicBezTo>
                  <a:cubicBezTo>
                    <a:pt x="1060" y="342"/>
                    <a:pt x="1058" y="316"/>
                    <a:pt x="1057" y="316"/>
                  </a:cubicBezTo>
                  <a:cubicBezTo>
                    <a:pt x="1056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6" y="279"/>
                  </a:lnTo>
                  <a:lnTo>
                    <a:pt x="1046" y="339"/>
                  </a:lnTo>
                  <a:cubicBezTo>
                    <a:pt x="1043" y="339"/>
                    <a:pt x="1025" y="276"/>
                    <a:pt x="1003" y="273"/>
                  </a:cubicBezTo>
                  <a:cubicBezTo>
                    <a:pt x="996" y="273"/>
                    <a:pt x="991" y="272"/>
                    <a:pt x="986" y="272"/>
                  </a:cubicBezTo>
                  <a:cubicBezTo>
                    <a:pt x="966" y="272"/>
                    <a:pt x="962" y="281"/>
                    <a:pt x="965" y="330"/>
                  </a:cubicBezTo>
                  <a:cubicBezTo>
                    <a:pt x="967" y="387"/>
                    <a:pt x="966" y="416"/>
                    <a:pt x="964" y="416"/>
                  </a:cubicBezTo>
                  <a:cubicBezTo>
                    <a:pt x="963" y="416"/>
                    <a:pt x="960" y="386"/>
                    <a:pt x="959" y="326"/>
                  </a:cubicBezTo>
                  <a:cubicBezTo>
                    <a:pt x="956" y="326"/>
                    <a:pt x="949" y="267"/>
                    <a:pt x="943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7" y="204"/>
                  </a:lnTo>
                  <a:cubicBezTo>
                    <a:pt x="924" y="272"/>
                    <a:pt x="916" y="300"/>
                    <a:pt x="908" y="300"/>
                  </a:cubicBezTo>
                  <a:cubicBezTo>
                    <a:pt x="903" y="300"/>
                    <a:pt x="897" y="284"/>
                    <a:pt x="893" y="258"/>
                  </a:cubicBezTo>
                  <a:cubicBezTo>
                    <a:pt x="887" y="258"/>
                    <a:pt x="884" y="258"/>
                    <a:pt x="877" y="317"/>
                  </a:cubicBezTo>
                  <a:cubicBezTo>
                    <a:pt x="874" y="345"/>
                    <a:pt x="873" y="359"/>
                    <a:pt x="871" y="359"/>
                  </a:cubicBezTo>
                  <a:cubicBezTo>
                    <a:pt x="870" y="359"/>
                    <a:pt x="869" y="344"/>
                    <a:pt x="868" y="314"/>
                  </a:cubicBezTo>
                  <a:cubicBezTo>
                    <a:pt x="868" y="279"/>
                    <a:pt x="861" y="245"/>
                    <a:pt x="856" y="245"/>
                  </a:cubicBezTo>
                  <a:cubicBezTo>
                    <a:pt x="852" y="245"/>
                    <a:pt x="849" y="262"/>
                    <a:pt x="849" y="311"/>
                  </a:cubicBezTo>
                  <a:lnTo>
                    <a:pt x="846" y="251"/>
                  </a:lnTo>
                  <a:cubicBezTo>
                    <a:pt x="845" y="234"/>
                    <a:pt x="844" y="227"/>
                    <a:pt x="843" y="227"/>
                  </a:cubicBezTo>
                  <a:cubicBezTo>
                    <a:pt x="841" y="227"/>
                    <a:pt x="840" y="269"/>
                    <a:pt x="840" y="311"/>
                  </a:cubicBezTo>
                  <a:cubicBezTo>
                    <a:pt x="840" y="364"/>
                    <a:pt x="839" y="393"/>
                    <a:pt x="838" y="393"/>
                  </a:cubicBezTo>
                  <a:cubicBezTo>
                    <a:pt x="837" y="393"/>
                    <a:pt x="835" y="348"/>
                    <a:pt x="833" y="251"/>
                  </a:cubicBezTo>
                  <a:cubicBezTo>
                    <a:pt x="833" y="182"/>
                    <a:pt x="832" y="153"/>
                    <a:pt x="831" y="153"/>
                  </a:cubicBezTo>
                  <a:cubicBezTo>
                    <a:pt x="831" y="153"/>
                    <a:pt x="830" y="167"/>
                    <a:pt x="830" y="192"/>
                  </a:cubicBezTo>
                  <a:cubicBezTo>
                    <a:pt x="828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2" y="424"/>
                    <a:pt x="809" y="424"/>
                  </a:cubicBezTo>
                  <a:cubicBezTo>
                    <a:pt x="809" y="424"/>
                    <a:pt x="809" y="424"/>
                    <a:pt x="808" y="424"/>
                  </a:cubicBezTo>
                  <a:cubicBezTo>
                    <a:pt x="808" y="364"/>
                    <a:pt x="808" y="364"/>
                    <a:pt x="811" y="308"/>
                  </a:cubicBezTo>
                  <a:lnTo>
                    <a:pt x="805" y="305"/>
                  </a:lnTo>
                  <a:cubicBezTo>
                    <a:pt x="799" y="267"/>
                    <a:pt x="796" y="226"/>
                    <a:pt x="796" y="185"/>
                  </a:cubicBezTo>
                  <a:cubicBezTo>
                    <a:pt x="794" y="161"/>
                    <a:pt x="793" y="146"/>
                    <a:pt x="792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56" y="1580"/>
                    <a:pt x="56" y="1539"/>
                    <a:pt x="56" y="1502"/>
                  </a:cubicBezTo>
                  <a:lnTo>
                    <a:pt x="53" y="1499"/>
                  </a:lnTo>
                  <a:close/>
                  <a:moveTo>
                    <a:pt x="742" y="1953"/>
                  </a:moveTo>
                  <a:cubicBezTo>
                    <a:pt x="742" y="1953"/>
                    <a:pt x="739" y="2009"/>
                    <a:pt x="739" y="2069"/>
                  </a:cubicBezTo>
                  <a:cubicBezTo>
                    <a:pt x="739" y="2094"/>
                    <a:pt x="740" y="2108"/>
                    <a:pt x="741" y="2108"/>
                  </a:cubicBezTo>
                  <a:cubicBezTo>
                    <a:pt x="742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2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7" name="Google Shape;12737;p53">
              <a:extLst>
                <a:ext uri="{FF2B5EF4-FFF2-40B4-BE49-F238E27FC236}">
                  <a16:creationId xmlns:a16="http://schemas.microsoft.com/office/drawing/2014/main" id="{400BCFC0-5FA4-E873-CF9B-98B9705FF2E4}"/>
                </a:ext>
              </a:extLst>
            </p:cNvPr>
            <p:cNvSpPr/>
            <p:nvPr/>
          </p:nvSpPr>
          <p:spPr>
            <a:xfrm>
              <a:off x="4734248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3" y="1"/>
                  </a:moveTo>
                  <a:cubicBezTo>
                    <a:pt x="737" y="1"/>
                    <a:pt x="737" y="1"/>
                    <a:pt x="740" y="60"/>
                  </a:cubicBezTo>
                  <a:lnTo>
                    <a:pt x="746" y="60"/>
                  </a:lnTo>
                  <a:cubicBezTo>
                    <a:pt x="746" y="4"/>
                    <a:pt x="746" y="4"/>
                    <a:pt x="743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62" y="377"/>
                    <a:pt x="1859" y="414"/>
                    <a:pt x="1855" y="455"/>
                  </a:cubicBezTo>
                  <a:lnTo>
                    <a:pt x="1852" y="395"/>
                  </a:lnTo>
                  <a:lnTo>
                    <a:pt x="1855" y="336"/>
                  </a:lnTo>
                  <a:close/>
                  <a:moveTo>
                    <a:pt x="1172" y="358"/>
                  </a:moveTo>
                  <a:cubicBezTo>
                    <a:pt x="1172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3" y="500"/>
                    <a:pt x="742" y="500"/>
                  </a:cubicBezTo>
                  <a:cubicBezTo>
                    <a:pt x="742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0" y="543"/>
                    <a:pt x="2200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49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7" y="398"/>
                  </a:moveTo>
                  <a:cubicBezTo>
                    <a:pt x="2638" y="398"/>
                    <a:pt x="2637" y="482"/>
                    <a:pt x="2633" y="565"/>
                  </a:cubicBezTo>
                  <a:cubicBezTo>
                    <a:pt x="2631" y="624"/>
                    <a:pt x="2630" y="654"/>
                    <a:pt x="2630" y="654"/>
                  </a:cubicBezTo>
                  <a:cubicBezTo>
                    <a:pt x="2630" y="654"/>
                    <a:pt x="2630" y="624"/>
                    <a:pt x="2630" y="565"/>
                  </a:cubicBezTo>
                  <a:cubicBezTo>
                    <a:pt x="2630" y="524"/>
                    <a:pt x="2630" y="486"/>
                    <a:pt x="2633" y="446"/>
                  </a:cubicBezTo>
                  <a:cubicBezTo>
                    <a:pt x="2634" y="412"/>
                    <a:pt x="2636" y="398"/>
                    <a:pt x="2637" y="398"/>
                  </a:cubicBezTo>
                  <a:close/>
                  <a:moveTo>
                    <a:pt x="430" y="549"/>
                  </a:moveTo>
                  <a:lnTo>
                    <a:pt x="430" y="609"/>
                  </a:lnTo>
                  <a:lnTo>
                    <a:pt x="426" y="665"/>
                  </a:lnTo>
                  <a:lnTo>
                    <a:pt x="423" y="605"/>
                  </a:lnTo>
                  <a:cubicBezTo>
                    <a:pt x="423" y="549"/>
                    <a:pt x="426" y="549"/>
                    <a:pt x="430" y="549"/>
                  </a:cubicBezTo>
                  <a:close/>
                  <a:moveTo>
                    <a:pt x="516" y="463"/>
                  </a:moveTo>
                  <a:cubicBezTo>
                    <a:pt x="517" y="463"/>
                    <a:pt x="516" y="492"/>
                    <a:pt x="514" y="562"/>
                  </a:cubicBezTo>
                  <a:cubicBezTo>
                    <a:pt x="511" y="618"/>
                    <a:pt x="508" y="677"/>
                    <a:pt x="508" y="677"/>
                  </a:cubicBezTo>
                  <a:cubicBezTo>
                    <a:pt x="505" y="677"/>
                    <a:pt x="508" y="618"/>
                    <a:pt x="511" y="502"/>
                  </a:cubicBezTo>
                  <a:cubicBezTo>
                    <a:pt x="514" y="477"/>
                    <a:pt x="515" y="463"/>
                    <a:pt x="516" y="463"/>
                  </a:cubicBezTo>
                  <a:close/>
                  <a:moveTo>
                    <a:pt x="623" y="554"/>
                  </a:moveTo>
                  <a:cubicBezTo>
                    <a:pt x="625" y="554"/>
                    <a:pt x="626" y="608"/>
                    <a:pt x="624" y="693"/>
                  </a:cubicBezTo>
                  <a:lnTo>
                    <a:pt x="618" y="693"/>
                  </a:lnTo>
                  <a:cubicBezTo>
                    <a:pt x="618" y="656"/>
                    <a:pt x="618" y="615"/>
                    <a:pt x="621" y="577"/>
                  </a:cubicBezTo>
                  <a:cubicBezTo>
                    <a:pt x="622" y="561"/>
                    <a:pt x="622" y="554"/>
                    <a:pt x="623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207" y="459"/>
                  </a:moveTo>
                  <a:lnTo>
                    <a:pt x="207" y="459"/>
                  </a:lnTo>
                  <a:cubicBezTo>
                    <a:pt x="209" y="479"/>
                    <a:pt x="212" y="499"/>
                    <a:pt x="216" y="518"/>
                  </a:cubicBezTo>
                  <a:lnTo>
                    <a:pt x="226" y="521"/>
                  </a:lnTo>
                  <a:lnTo>
                    <a:pt x="216" y="577"/>
                  </a:lnTo>
                  <a:cubicBezTo>
                    <a:pt x="207" y="615"/>
                    <a:pt x="204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8"/>
                    <a:pt x="207" y="518"/>
                    <a:pt x="207" y="459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5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2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3" y="706"/>
                    <a:pt x="840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2093" y="640"/>
                  </a:moveTo>
                  <a:cubicBezTo>
                    <a:pt x="2093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1" y="784"/>
                  </a:cubicBezTo>
                  <a:cubicBezTo>
                    <a:pt x="2091" y="784"/>
                    <a:pt x="2089" y="809"/>
                    <a:pt x="2088" y="809"/>
                  </a:cubicBezTo>
                  <a:cubicBezTo>
                    <a:pt x="2088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90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1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9" y="723"/>
                    <a:pt x="1880" y="709"/>
                    <a:pt x="1882" y="709"/>
                  </a:cubicBezTo>
                  <a:close/>
                  <a:moveTo>
                    <a:pt x="1902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61" y="746"/>
                    <a:pt x="1561" y="787"/>
                    <a:pt x="1555" y="825"/>
                  </a:cubicBezTo>
                  <a:lnTo>
                    <a:pt x="1551" y="825"/>
                  </a:lnTo>
                  <a:cubicBezTo>
                    <a:pt x="1551" y="765"/>
                    <a:pt x="1555" y="709"/>
                    <a:pt x="1555" y="709"/>
                  </a:cubicBezTo>
                  <a:close/>
                  <a:moveTo>
                    <a:pt x="1213" y="718"/>
                  </a:moveTo>
                  <a:cubicBezTo>
                    <a:pt x="1213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5" y="620"/>
                  </a:moveTo>
                  <a:cubicBezTo>
                    <a:pt x="96" y="620"/>
                    <a:pt x="97" y="621"/>
                    <a:pt x="97" y="621"/>
                  </a:cubicBezTo>
                  <a:cubicBezTo>
                    <a:pt x="101" y="621"/>
                    <a:pt x="104" y="621"/>
                    <a:pt x="104" y="681"/>
                  </a:cubicBezTo>
                  <a:lnTo>
                    <a:pt x="101" y="681"/>
                  </a:lnTo>
                  <a:cubicBezTo>
                    <a:pt x="101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1" y="740"/>
                  </a:cubicBezTo>
                  <a:lnTo>
                    <a:pt x="101" y="856"/>
                  </a:lnTo>
                  <a:cubicBezTo>
                    <a:pt x="94" y="818"/>
                    <a:pt x="94" y="778"/>
                    <a:pt x="94" y="737"/>
                  </a:cubicBezTo>
                  <a:cubicBezTo>
                    <a:pt x="92" y="635"/>
                    <a:pt x="91" y="620"/>
                    <a:pt x="95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5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6" y="771"/>
                    <a:pt x="756" y="771"/>
                    <a:pt x="762" y="771"/>
                  </a:cubicBezTo>
                  <a:close/>
                  <a:moveTo>
                    <a:pt x="539" y="740"/>
                  </a:moveTo>
                  <a:cubicBezTo>
                    <a:pt x="539" y="781"/>
                    <a:pt x="539" y="818"/>
                    <a:pt x="536" y="859"/>
                  </a:cubicBezTo>
                  <a:lnTo>
                    <a:pt x="533" y="859"/>
                  </a:lnTo>
                  <a:cubicBezTo>
                    <a:pt x="533" y="800"/>
                    <a:pt x="536" y="740"/>
                    <a:pt x="536" y="740"/>
                  </a:cubicBezTo>
                  <a:close/>
                  <a:moveTo>
                    <a:pt x="1429" y="750"/>
                  </a:moveTo>
                  <a:cubicBezTo>
                    <a:pt x="1436" y="750"/>
                    <a:pt x="1436" y="750"/>
                    <a:pt x="1436" y="809"/>
                  </a:cubicBezTo>
                  <a:cubicBezTo>
                    <a:pt x="1436" y="863"/>
                    <a:pt x="1430" y="866"/>
                    <a:pt x="1427" y="866"/>
                  </a:cubicBezTo>
                  <a:cubicBezTo>
                    <a:pt x="1427" y="866"/>
                    <a:pt x="1426" y="866"/>
                    <a:pt x="1426" y="866"/>
                  </a:cubicBezTo>
                  <a:cubicBezTo>
                    <a:pt x="1423" y="828"/>
                    <a:pt x="1423" y="787"/>
                    <a:pt x="1429" y="750"/>
                  </a:cubicBezTo>
                  <a:close/>
                  <a:moveTo>
                    <a:pt x="1927" y="852"/>
                  </a:moveTo>
                  <a:cubicBezTo>
                    <a:pt x="1926" y="852"/>
                    <a:pt x="1925" y="858"/>
                    <a:pt x="1924" y="878"/>
                  </a:cubicBezTo>
                  <a:cubicBezTo>
                    <a:pt x="1927" y="878"/>
                    <a:pt x="1927" y="852"/>
                    <a:pt x="1927" y="852"/>
                  </a:cubicBezTo>
                  <a:close/>
                  <a:moveTo>
                    <a:pt x="702" y="765"/>
                  </a:moveTo>
                  <a:cubicBezTo>
                    <a:pt x="705" y="765"/>
                    <a:pt x="708" y="765"/>
                    <a:pt x="708" y="825"/>
                  </a:cubicBezTo>
                  <a:cubicBezTo>
                    <a:pt x="712" y="844"/>
                    <a:pt x="708" y="862"/>
                    <a:pt x="705" y="884"/>
                  </a:cubicBezTo>
                  <a:cubicBezTo>
                    <a:pt x="702" y="862"/>
                    <a:pt x="702" y="844"/>
                    <a:pt x="702" y="822"/>
                  </a:cubicBezTo>
                  <a:lnTo>
                    <a:pt x="699" y="822"/>
                  </a:ln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5" y="645"/>
                  </a:moveTo>
                  <a:cubicBezTo>
                    <a:pt x="445" y="645"/>
                    <a:pt x="445" y="674"/>
                    <a:pt x="445" y="728"/>
                  </a:cubicBezTo>
                  <a:cubicBezTo>
                    <a:pt x="445" y="787"/>
                    <a:pt x="442" y="847"/>
                    <a:pt x="439" y="903"/>
                  </a:cubicBezTo>
                  <a:lnTo>
                    <a:pt x="433" y="903"/>
                  </a:lnTo>
                  <a:lnTo>
                    <a:pt x="439" y="787"/>
                  </a:lnTo>
                  <a:cubicBezTo>
                    <a:pt x="442" y="689"/>
                    <a:pt x="444" y="645"/>
                    <a:pt x="445" y="645"/>
                  </a:cubicBezTo>
                  <a:close/>
                  <a:moveTo>
                    <a:pt x="1044" y="812"/>
                  </a:moveTo>
                  <a:cubicBezTo>
                    <a:pt x="1047" y="853"/>
                    <a:pt x="1044" y="891"/>
                    <a:pt x="1041" y="931"/>
                  </a:cubicBezTo>
                  <a:lnTo>
                    <a:pt x="1038" y="872"/>
                  </a:lnTo>
                  <a:lnTo>
                    <a:pt x="1041" y="812"/>
                  </a:lnTo>
                  <a:close/>
                  <a:moveTo>
                    <a:pt x="279" y="822"/>
                  </a:moveTo>
                  <a:lnTo>
                    <a:pt x="279" y="822"/>
                  </a:lnTo>
                  <a:cubicBezTo>
                    <a:pt x="282" y="862"/>
                    <a:pt x="282" y="900"/>
                    <a:pt x="276" y="941"/>
                  </a:cubicBezTo>
                  <a:lnTo>
                    <a:pt x="270" y="941"/>
                  </a:lnTo>
                  <a:cubicBezTo>
                    <a:pt x="267" y="900"/>
                    <a:pt x="270" y="862"/>
                    <a:pt x="279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9" y="985"/>
                    <a:pt x="597" y="1011"/>
                    <a:pt x="596" y="1011"/>
                  </a:cubicBezTo>
                  <a:cubicBezTo>
                    <a:pt x="596" y="1011"/>
                    <a:pt x="596" y="1004"/>
                    <a:pt x="596" y="985"/>
                  </a:cubicBezTo>
                  <a:lnTo>
                    <a:pt x="593" y="985"/>
                  </a:lnTo>
                  <a:cubicBezTo>
                    <a:pt x="593" y="966"/>
                    <a:pt x="596" y="947"/>
                    <a:pt x="599" y="928"/>
                  </a:cubicBezTo>
                  <a:close/>
                  <a:moveTo>
                    <a:pt x="1893" y="1021"/>
                  </a:move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3" y="1057"/>
                    <a:pt x="1894" y="1059"/>
                  </a:cubicBezTo>
                  <a:lnTo>
                    <a:pt x="1894" y="1059"/>
                  </a:lnTo>
                  <a:cubicBezTo>
                    <a:pt x="1893" y="1050"/>
                    <a:pt x="1893" y="1037"/>
                    <a:pt x="1893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9" y="959"/>
                    <a:pt x="289" y="1000"/>
                  </a:cubicBezTo>
                  <a:cubicBezTo>
                    <a:pt x="289" y="1060"/>
                    <a:pt x="292" y="1060"/>
                    <a:pt x="298" y="1063"/>
                  </a:cubicBezTo>
                  <a:cubicBezTo>
                    <a:pt x="301" y="1041"/>
                    <a:pt x="304" y="1022"/>
                    <a:pt x="304" y="1003"/>
                  </a:cubicBezTo>
                  <a:cubicBezTo>
                    <a:pt x="304" y="944"/>
                    <a:pt x="301" y="944"/>
                    <a:pt x="298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4" y="1059"/>
                  </a:moveTo>
                  <a:cubicBezTo>
                    <a:pt x="1894" y="1080"/>
                    <a:pt x="1894" y="1090"/>
                    <a:pt x="1894" y="1090"/>
                  </a:cubicBezTo>
                  <a:cubicBezTo>
                    <a:pt x="1895" y="1090"/>
                    <a:pt x="1894" y="1079"/>
                    <a:pt x="1894" y="1059"/>
                  </a:cubicBezTo>
                  <a:close/>
                  <a:moveTo>
                    <a:pt x="793" y="146"/>
                  </a:moveTo>
                  <a:cubicBezTo>
                    <a:pt x="792" y="146"/>
                    <a:pt x="791" y="175"/>
                    <a:pt x="793" y="245"/>
                  </a:cubicBezTo>
                  <a:cubicBezTo>
                    <a:pt x="793" y="347"/>
                    <a:pt x="793" y="362"/>
                    <a:pt x="789" y="362"/>
                  </a:cubicBezTo>
                  <a:cubicBezTo>
                    <a:pt x="788" y="362"/>
                    <a:pt x="788" y="361"/>
                    <a:pt x="787" y="361"/>
                  </a:cubicBezTo>
                  <a:cubicBezTo>
                    <a:pt x="784" y="361"/>
                    <a:pt x="781" y="361"/>
                    <a:pt x="781" y="301"/>
                  </a:cubicBezTo>
                  <a:cubicBezTo>
                    <a:pt x="781" y="242"/>
                    <a:pt x="781" y="242"/>
                    <a:pt x="774" y="242"/>
                  </a:cubicBezTo>
                  <a:cubicBezTo>
                    <a:pt x="765" y="242"/>
                    <a:pt x="756" y="417"/>
                    <a:pt x="752" y="533"/>
                  </a:cubicBezTo>
                  <a:cubicBezTo>
                    <a:pt x="752" y="593"/>
                    <a:pt x="752" y="623"/>
                    <a:pt x="752" y="623"/>
                  </a:cubicBezTo>
                  <a:cubicBezTo>
                    <a:pt x="752" y="623"/>
                    <a:pt x="751" y="593"/>
                    <a:pt x="749" y="533"/>
                  </a:cubicBezTo>
                  <a:cubicBezTo>
                    <a:pt x="749" y="474"/>
                    <a:pt x="746" y="474"/>
                    <a:pt x="743" y="474"/>
                  </a:cubicBezTo>
                  <a:cubicBezTo>
                    <a:pt x="743" y="425"/>
                    <a:pt x="745" y="416"/>
                    <a:pt x="748" y="416"/>
                  </a:cubicBezTo>
                  <a:cubicBezTo>
                    <a:pt x="748" y="416"/>
                    <a:pt x="749" y="417"/>
                    <a:pt x="749" y="417"/>
                  </a:cubicBezTo>
                  <a:lnTo>
                    <a:pt x="749" y="358"/>
                  </a:lnTo>
                  <a:cubicBezTo>
                    <a:pt x="748" y="298"/>
                    <a:pt x="746" y="268"/>
                    <a:pt x="745" y="268"/>
                  </a:cubicBezTo>
                  <a:cubicBezTo>
                    <a:pt x="743" y="268"/>
                    <a:pt x="741" y="297"/>
                    <a:pt x="740" y="355"/>
                  </a:cubicBezTo>
                  <a:cubicBezTo>
                    <a:pt x="738" y="384"/>
                    <a:pt x="737" y="399"/>
                    <a:pt x="737" y="399"/>
                  </a:cubicBezTo>
                  <a:cubicBezTo>
                    <a:pt x="736" y="399"/>
                    <a:pt x="735" y="384"/>
                    <a:pt x="734" y="355"/>
                  </a:cubicBezTo>
                  <a:cubicBezTo>
                    <a:pt x="731" y="313"/>
                    <a:pt x="729" y="270"/>
                    <a:pt x="728" y="270"/>
                  </a:cubicBezTo>
                  <a:cubicBezTo>
                    <a:pt x="728" y="270"/>
                    <a:pt x="727" y="278"/>
                    <a:pt x="727" y="295"/>
                  </a:cubicBezTo>
                  <a:cubicBezTo>
                    <a:pt x="727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1" y="235"/>
                    <a:pt x="708" y="244"/>
                    <a:pt x="708" y="292"/>
                  </a:cubicBezTo>
                  <a:cubicBezTo>
                    <a:pt x="708" y="352"/>
                    <a:pt x="705" y="352"/>
                    <a:pt x="702" y="352"/>
                  </a:cubicBezTo>
                  <a:cubicBezTo>
                    <a:pt x="702" y="351"/>
                    <a:pt x="701" y="350"/>
                    <a:pt x="700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702" y="449"/>
                    <a:pt x="699" y="486"/>
                    <a:pt x="687" y="524"/>
                  </a:cubicBezTo>
                  <a:lnTo>
                    <a:pt x="687" y="524"/>
                  </a:lnTo>
                  <a:cubicBezTo>
                    <a:pt x="687" y="503"/>
                    <a:pt x="690" y="485"/>
                    <a:pt x="690" y="468"/>
                  </a:cubicBezTo>
                  <a:cubicBezTo>
                    <a:pt x="690" y="446"/>
                    <a:pt x="687" y="427"/>
                    <a:pt x="687" y="408"/>
                  </a:cubicBezTo>
                  <a:lnTo>
                    <a:pt x="683" y="408"/>
                  </a:lnTo>
                  <a:cubicBezTo>
                    <a:pt x="683" y="461"/>
                    <a:pt x="686" y="514"/>
                    <a:pt x="686" y="525"/>
                  </a:cubicBezTo>
                  <a:lnTo>
                    <a:pt x="686" y="525"/>
                  </a:lnTo>
                  <a:cubicBezTo>
                    <a:pt x="684" y="549"/>
                    <a:pt x="682" y="563"/>
                    <a:pt x="681" y="563"/>
                  </a:cubicBezTo>
                  <a:cubicBezTo>
                    <a:pt x="680" y="563"/>
                    <a:pt x="679" y="534"/>
                    <a:pt x="677" y="464"/>
                  </a:cubicBezTo>
                  <a:cubicBezTo>
                    <a:pt x="677" y="405"/>
                    <a:pt x="674" y="405"/>
                    <a:pt x="674" y="405"/>
                  </a:cubicBezTo>
                  <a:cubicBezTo>
                    <a:pt x="674" y="405"/>
                    <a:pt x="671" y="405"/>
                    <a:pt x="668" y="345"/>
                  </a:cubicBezTo>
                  <a:cubicBezTo>
                    <a:pt x="667" y="328"/>
                    <a:pt x="666" y="321"/>
                    <a:pt x="666" y="321"/>
                  </a:cubicBezTo>
                  <a:cubicBezTo>
                    <a:pt x="665" y="321"/>
                    <a:pt x="665" y="363"/>
                    <a:pt x="665" y="405"/>
                  </a:cubicBezTo>
                  <a:cubicBezTo>
                    <a:pt x="661" y="464"/>
                    <a:pt x="665" y="521"/>
                    <a:pt x="665" y="521"/>
                  </a:cubicBezTo>
                  <a:cubicBezTo>
                    <a:pt x="661" y="521"/>
                    <a:pt x="658" y="402"/>
                    <a:pt x="658" y="345"/>
                  </a:cubicBezTo>
                  <a:cubicBezTo>
                    <a:pt x="657" y="285"/>
                    <a:pt x="656" y="256"/>
                    <a:pt x="656" y="256"/>
                  </a:cubicBezTo>
                  <a:cubicBezTo>
                    <a:pt x="655" y="256"/>
                    <a:pt x="655" y="285"/>
                    <a:pt x="655" y="342"/>
                  </a:cubicBezTo>
                  <a:cubicBezTo>
                    <a:pt x="655" y="384"/>
                    <a:pt x="654" y="426"/>
                    <a:pt x="651" y="426"/>
                  </a:cubicBezTo>
                  <a:cubicBezTo>
                    <a:pt x="649" y="426"/>
                    <a:pt x="648" y="419"/>
                    <a:pt x="646" y="402"/>
                  </a:cubicBezTo>
                  <a:cubicBezTo>
                    <a:pt x="640" y="402"/>
                    <a:pt x="633" y="399"/>
                    <a:pt x="633" y="339"/>
                  </a:cubicBezTo>
                  <a:cubicBezTo>
                    <a:pt x="632" y="319"/>
                    <a:pt x="631" y="313"/>
                    <a:pt x="630" y="313"/>
                  </a:cubicBezTo>
                  <a:cubicBezTo>
                    <a:pt x="628" y="313"/>
                    <a:pt x="627" y="339"/>
                    <a:pt x="627" y="339"/>
                  </a:cubicBezTo>
                  <a:cubicBezTo>
                    <a:pt x="625" y="368"/>
                    <a:pt x="624" y="383"/>
                    <a:pt x="622" y="383"/>
                  </a:cubicBezTo>
                  <a:cubicBezTo>
                    <a:pt x="619" y="383"/>
                    <a:pt x="616" y="368"/>
                    <a:pt x="611" y="336"/>
                  </a:cubicBezTo>
                  <a:cubicBezTo>
                    <a:pt x="604" y="276"/>
                    <a:pt x="600" y="247"/>
                    <a:pt x="598" y="247"/>
                  </a:cubicBezTo>
                  <a:cubicBezTo>
                    <a:pt x="596" y="247"/>
                    <a:pt x="596" y="276"/>
                    <a:pt x="596" y="336"/>
                  </a:cubicBezTo>
                  <a:cubicBezTo>
                    <a:pt x="596" y="370"/>
                    <a:pt x="596" y="403"/>
                    <a:pt x="595" y="403"/>
                  </a:cubicBezTo>
                  <a:cubicBezTo>
                    <a:pt x="595" y="403"/>
                    <a:pt x="594" y="385"/>
                    <a:pt x="593" y="336"/>
                  </a:cubicBezTo>
                  <a:cubicBezTo>
                    <a:pt x="592" y="318"/>
                    <a:pt x="591" y="311"/>
                    <a:pt x="590" y="311"/>
                  </a:cubicBezTo>
                  <a:cubicBezTo>
                    <a:pt x="587" y="311"/>
                    <a:pt x="584" y="351"/>
                    <a:pt x="580" y="392"/>
                  </a:cubicBezTo>
                  <a:cubicBezTo>
                    <a:pt x="577" y="452"/>
                    <a:pt x="577" y="568"/>
                    <a:pt x="577" y="627"/>
                  </a:cubicBezTo>
                  <a:cubicBezTo>
                    <a:pt x="577" y="697"/>
                    <a:pt x="577" y="726"/>
                    <a:pt x="576" y="726"/>
                  </a:cubicBezTo>
                  <a:cubicBezTo>
                    <a:pt x="575" y="726"/>
                    <a:pt x="573" y="712"/>
                    <a:pt x="571" y="687"/>
                  </a:cubicBezTo>
                  <a:cubicBezTo>
                    <a:pt x="564" y="646"/>
                    <a:pt x="561" y="605"/>
                    <a:pt x="564" y="568"/>
                  </a:cubicBezTo>
                  <a:cubicBezTo>
                    <a:pt x="564" y="508"/>
                    <a:pt x="567" y="508"/>
                    <a:pt x="567" y="508"/>
                  </a:cubicBezTo>
                  <a:lnTo>
                    <a:pt x="571" y="508"/>
                  </a:lnTo>
                  <a:cubicBezTo>
                    <a:pt x="574" y="468"/>
                    <a:pt x="571" y="430"/>
                    <a:pt x="564" y="389"/>
                  </a:cubicBezTo>
                  <a:cubicBezTo>
                    <a:pt x="563" y="359"/>
                    <a:pt x="561" y="345"/>
                    <a:pt x="560" y="345"/>
                  </a:cubicBezTo>
                  <a:cubicBezTo>
                    <a:pt x="559" y="345"/>
                    <a:pt x="558" y="359"/>
                    <a:pt x="558" y="389"/>
                  </a:cubicBezTo>
                  <a:cubicBezTo>
                    <a:pt x="555" y="330"/>
                    <a:pt x="549" y="330"/>
                    <a:pt x="542" y="326"/>
                  </a:cubicBezTo>
                  <a:cubicBezTo>
                    <a:pt x="536" y="326"/>
                    <a:pt x="527" y="326"/>
                    <a:pt x="524" y="267"/>
                  </a:cubicBezTo>
                  <a:cubicBezTo>
                    <a:pt x="522" y="266"/>
                    <a:pt x="521" y="266"/>
                    <a:pt x="520" y="266"/>
                  </a:cubicBezTo>
                  <a:cubicBezTo>
                    <a:pt x="516" y="266"/>
                    <a:pt x="514" y="275"/>
                    <a:pt x="514" y="323"/>
                  </a:cubicBezTo>
                  <a:cubicBezTo>
                    <a:pt x="514" y="393"/>
                    <a:pt x="513" y="422"/>
                    <a:pt x="512" y="422"/>
                  </a:cubicBezTo>
                  <a:cubicBezTo>
                    <a:pt x="512" y="422"/>
                    <a:pt x="511" y="408"/>
                    <a:pt x="511" y="383"/>
                  </a:cubicBezTo>
                  <a:cubicBezTo>
                    <a:pt x="509" y="308"/>
                    <a:pt x="492" y="254"/>
                    <a:pt x="479" y="254"/>
                  </a:cubicBezTo>
                  <a:cubicBezTo>
                    <a:pt x="472" y="254"/>
                    <a:pt x="465" y="273"/>
                    <a:pt x="464" y="317"/>
                  </a:cubicBezTo>
                  <a:lnTo>
                    <a:pt x="458" y="317"/>
                  </a:lnTo>
                  <a:cubicBezTo>
                    <a:pt x="455" y="285"/>
                    <a:pt x="448" y="269"/>
                    <a:pt x="442" y="269"/>
                  </a:cubicBezTo>
                  <a:cubicBezTo>
                    <a:pt x="436" y="269"/>
                    <a:pt x="431" y="283"/>
                    <a:pt x="430" y="311"/>
                  </a:cubicBezTo>
                  <a:lnTo>
                    <a:pt x="420" y="311"/>
                  </a:lnTo>
                  <a:cubicBezTo>
                    <a:pt x="417" y="281"/>
                    <a:pt x="415" y="266"/>
                    <a:pt x="413" y="266"/>
                  </a:cubicBezTo>
                  <a:cubicBezTo>
                    <a:pt x="411" y="266"/>
                    <a:pt x="409" y="280"/>
                    <a:pt x="408" y="308"/>
                  </a:cubicBezTo>
                  <a:cubicBezTo>
                    <a:pt x="405" y="350"/>
                    <a:pt x="405" y="392"/>
                    <a:pt x="405" y="392"/>
                  </a:cubicBezTo>
                  <a:cubicBezTo>
                    <a:pt x="405" y="392"/>
                    <a:pt x="405" y="385"/>
                    <a:pt x="405" y="367"/>
                  </a:cubicBezTo>
                  <a:cubicBezTo>
                    <a:pt x="405" y="308"/>
                    <a:pt x="398" y="308"/>
                    <a:pt x="386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3" y="380"/>
                    <a:pt x="370" y="387"/>
                    <a:pt x="368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5" y="249"/>
                    <a:pt x="365" y="221"/>
                    <a:pt x="363" y="221"/>
                  </a:cubicBezTo>
                  <a:cubicBezTo>
                    <a:pt x="362" y="221"/>
                    <a:pt x="359" y="264"/>
                    <a:pt x="358" y="361"/>
                  </a:cubicBezTo>
                  <a:cubicBezTo>
                    <a:pt x="356" y="429"/>
                    <a:pt x="353" y="457"/>
                    <a:pt x="351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5" y="301"/>
                    <a:pt x="342" y="358"/>
                  </a:cubicBezTo>
                  <a:cubicBezTo>
                    <a:pt x="339" y="417"/>
                    <a:pt x="339" y="477"/>
                    <a:pt x="342" y="536"/>
                  </a:cubicBezTo>
                  <a:cubicBezTo>
                    <a:pt x="345" y="596"/>
                    <a:pt x="342" y="596"/>
                    <a:pt x="339" y="596"/>
                  </a:cubicBezTo>
                  <a:cubicBezTo>
                    <a:pt x="332" y="536"/>
                    <a:pt x="332" y="477"/>
                    <a:pt x="336" y="417"/>
                  </a:cubicBezTo>
                  <a:cubicBezTo>
                    <a:pt x="339" y="377"/>
                    <a:pt x="339" y="339"/>
                    <a:pt x="339" y="298"/>
                  </a:cubicBezTo>
                  <a:cubicBezTo>
                    <a:pt x="339" y="287"/>
                    <a:pt x="338" y="282"/>
                    <a:pt x="337" y="282"/>
                  </a:cubicBezTo>
                  <a:cubicBezTo>
                    <a:pt x="333" y="282"/>
                    <a:pt x="322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4" y="355"/>
                    <a:pt x="307" y="355"/>
                  </a:cubicBezTo>
                  <a:cubicBezTo>
                    <a:pt x="307" y="355"/>
                    <a:pt x="306" y="355"/>
                    <a:pt x="306" y="355"/>
                  </a:cubicBezTo>
                  <a:cubicBezTo>
                    <a:pt x="301" y="355"/>
                    <a:pt x="298" y="357"/>
                    <a:pt x="298" y="411"/>
                  </a:cubicBezTo>
                  <a:cubicBezTo>
                    <a:pt x="298" y="452"/>
                    <a:pt x="298" y="489"/>
                    <a:pt x="295" y="530"/>
                  </a:cubicBezTo>
                  <a:cubicBezTo>
                    <a:pt x="298" y="568"/>
                    <a:pt x="298" y="609"/>
                    <a:pt x="298" y="649"/>
                  </a:cubicBezTo>
                  <a:cubicBezTo>
                    <a:pt x="298" y="649"/>
                    <a:pt x="292" y="590"/>
                    <a:pt x="289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8" y="345"/>
                    <a:pt x="245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20" y="312"/>
                    <a:pt x="220" y="342"/>
                  </a:cubicBezTo>
                  <a:cubicBezTo>
                    <a:pt x="219" y="362"/>
                    <a:pt x="218" y="369"/>
                    <a:pt x="217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6" y="256"/>
                    <a:pt x="205" y="256"/>
                  </a:cubicBezTo>
                  <a:lnTo>
                    <a:pt x="205" y="256"/>
                  </a:lnTo>
                  <a:cubicBezTo>
                    <a:pt x="205" y="256"/>
                    <a:pt x="205" y="300"/>
                    <a:pt x="207" y="399"/>
                  </a:cubicBezTo>
                  <a:cubicBezTo>
                    <a:pt x="206" y="407"/>
                    <a:pt x="206" y="415"/>
                    <a:pt x="206" y="424"/>
                  </a:cubicBezTo>
                  <a:lnTo>
                    <a:pt x="206" y="424"/>
                  </a:lnTo>
                  <a:cubicBezTo>
                    <a:pt x="204" y="369"/>
                    <a:pt x="200" y="334"/>
                    <a:pt x="198" y="334"/>
                  </a:cubicBezTo>
                  <a:cubicBezTo>
                    <a:pt x="196" y="334"/>
                    <a:pt x="195" y="353"/>
                    <a:pt x="195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0" y="455"/>
                    <a:pt x="179" y="485"/>
                    <a:pt x="177" y="485"/>
                  </a:cubicBezTo>
                  <a:cubicBezTo>
                    <a:pt x="176" y="485"/>
                    <a:pt x="174" y="455"/>
                    <a:pt x="173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7" y="429"/>
                  </a:cubicBezTo>
                  <a:cubicBezTo>
                    <a:pt x="145" y="429"/>
                    <a:pt x="143" y="414"/>
                    <a:pt x="141" y="389"/>
                  </a:cubicBezTo>
                  <a:cubicBezTo>
                    <a:pt x="140" y="359"/>
                    <a:pt x="138" y="345"/>
                    <a:pt x="137" y="345"/>
                  </a:cubicBezTo>
                  <a:cubicBezTo>
                    <a:pt x="135" y="345"/>
                    <a:pt x="133" y="359"/>
                    <a:pt x="132" y="389"/>
                  </a:cubicBezTo>
                  <a:cubicBezTo>
                    <a:pt x="132" y="347"/>
                    <a:pt x="130" y="305"/>
                    <a:pt x="128" y="305"/>
                  </a:cubicBezTo>
                  <a:cubicBezTo>
                    <a:pt x="127" y="305"/>
                    <a:pt x="127" y="312"/>
                    <a:pt x="126" y="330"/>
                  </a:cubicBezTo>
                  <a:cubicBezTo>
                    <a:pt x="126" y="330"/>
                    <a:pt x="122" y="330"/>
                    <a:pt x="126" y="389"/>
                  </a:cubicBezTo>
                  <a:cubicBezTo>
                    <a:pt x="126" y="389"/>
                    <a:pt x="122" y="446"/>
                    <a:pt x="119" y="505"/>
                  </a:cubicBezTo>
                  <a:cubicBezTo>
                    <a:pt x="122" y="546"/>
                    <a:pt x="122" y="583"/>
                    <a:pt x="122" y="624"/>
                  </a:cubicBezTo>
                  <a:cubicBezTo>
                    <a:pt x="122" y="639"/>
                    <a:pt x="122" y="646"/>
                    <a:pt x="120" y="646"/>
                  </a:cubicBezTo>
                  <a:cubicBezTo>
                    <a:pt x="117" y="646"/>
                    <a:pt x="108" y="577"/>
                    <a:pt x="104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9" y="352"/>
                    <a:pt x="77" y="352"/>
                  </a:cubicBezTo>
                  <a:cubicBezTo>
                    <a:pt x="75" y="352"/>
                    <a:pt x="74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2" y="529"/>
                    <a:pt x="71" y="499"/>
                    <a:pt x="69" y="439"/>
                  </a:cubicBezTo>
                  <a:cubicBezTo>
                    <a:pt x="69" y="399"/>
                    <a:pt x="69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0" y="476"/>
                  </a:cubicBezTo>
                  <a:cubicBezTo>
                    <a:pt x="59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4" y="393"/>
                  </a:cubicBezTo>
                  <a:cubicBezTo>
                    <a:pt x="53" y="393"/>
                    <a:pt x="50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7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9" y="404"/>
                    <a:pt x="25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1" y="329"/>
                    <a:pt x="21" y="344"/>
                    <a:pt x="19" y="373"/>
                  </a:cubicBezTo>
                  <a:cubicBezTo>
                    <a:pt x="16" y="433"/>
                    <a:pt x="19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7" y="668"/>
                  </a:cubicBezTo>
                  <a:cubicBezTo>
                    <a:pt x="1" y="714"/>
                    <a:pt x="0" y="800"/>
                    <a:pt x="4" y="800"/>
                  </a:cubicBezTo>
                  <a:cubicBezTo>
                    <a:pt x="4" y="800"/>
                    <a:pt x="5" y="795"/>
                    <a:pt x="7" y="784"/>
                  </a:cubicBezTo>
                  <a:lnTo>
                    <a:pt x="10" y="844"/>
                  </a:lnTo>
                  <a:cubicBezTo>
                    <a:pt x="10" y="933"/>
                    <a:pt x="11" y="978"/>
                    <a:pt x="13" y="978"/>
                  </a:cubicBezTo>
                  <a:cubicBezTo>
                    <a:pt x="14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6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8" y="1003"/>
                    <a:pt x="28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7" y="1001"/>
                    <a:pt x="37" y="986"/>
                    <a:pt x="38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7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6" y="988"/>
                    <a:pt x="66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7" y="814"/>
                    <a:pt x="68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9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1" y="1091"/>
                  </a:cubicBezTo>
                  <a:cubicBezTo>
                    <a:pt x="102" y="1103"/>
                    <a:pt x="103" y="1108"/>
                    <a:pt x="104" y="1108"/>
                  </a:cubicBezTo>
                  <a:cubicBezTo>
                    <a:pt x="110" y="1108"/>
                    <a:pt x="114" y="1012"/>
                    <a:pt x="107" y="916"/>
                  </a:cubicBezTo>
                  <a:lnTo>
                    <a:pt x="110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8" y="1021"/>
                    <a:pt x="119" y="1084"/>
                    <a:pt x="121" y="1084"/>
                  </a:cubicBezTo>
                  <a:cubicBezTo>
                    <a:pt x="122" y="1084"/>
                    <a:pt x="124" y="1052"/>
                    <a:pt x="126" y="978"/>
                  </a:cubicBezTo>
                  <a:lnTo>
                    <a:pt x="126" y="1038"/>
                  </a:lnTo>
                  <a:cubicBezTo>
                    <a:pt x="126" y="1068"/>
                    <a:pt x="126" y="1083"/>
                    <a:pt x="128" y="1083"/>
                  </a:cubicBezTo>
                  <a:cubicBezTo>
                    <a:pt x="130" y="1083"/>
                    <a:pt x="132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8" y="803"/>
                    <a:pt x="148" y="803"/>
                    <a:pt x="148" y="862"/>
                  </a:cubicBezTo>
                  <a:cubicBezTo>
                    <a:pt x="148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9" y="1007"/>
                    <a:pt x="165" y="1007"/>
                  </a:cubicBezTo>
                  <a:cubicBezTo>
                    <a:pt x="168" y="1007"/>
                    <a:pt x="171" y="1001"/>
                    <a:pt x="176" y="985"/>
                  </a:cubicBezTo>
                  <a:cubicBezTo>
                    <a:pt x="188" y="988"/>
                    <a:pt x="198" y="988"/>
                    <a:pt x="198" y="1047"/>
                  </a:cubicBezTo>
                  <a:cubicBezTo>
                    <a:pt x="198" y="1058"/>
                    <a:pt x="198" y="1063"/>
                    <a:pt x="199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20" y="931"/>
                    <a:pt x="226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4" y="1052"/>
                    <a:pt x="233" y="1081"/>
                    <a:pt x="233" y="1081"/>
                  </a:cubicBezTo>
                  <a:cubicBezTo>
                    <a:pt x="234" y="1081"/>
                    <a:pt x="235" y="1052"/>
                    <a:pt x="238" y="994"/>
                  </a:cubicBezTo>
                  <a:cubicBezTo>
                    <a:pt x="240" y="949"/>
                    <a:pt x="242" y="930"/>
                    <a:pt x="244" y="930"/>
                  </a:cubicBezTo>
                  <a:cubicBezTo>
                    <a:pt x="247" y="930"/>
                    <a:pt x="251" y="981"/>
                    <a:pt x="251" y="1054"/>
                  </a:cubicBezTo>
                  <a:cubicBezTo>
                    <a:pt x="251" y="1113"/>
                    <a:pt x="254" y="1113"/>
                    <a:pt x="260" y="1116"/>
                  </a:cubicBezTo>
                  <a:cubicBezTo>
                    <a:pt x="263" y="1068"/>
                    <a:pt x="268" y="1059"/>
                    <a:pt x="273" y="1059"/>
                  </a:cubicBezTo>
                  <a:cubicBezTo>
                    <a:pt x="274" y="1059"/>
                    <a:pt x="275" y="1059"/>
                    <a:pt x="276" y="1060"/>
                  </a:cubicBezTo>
                  <a:cubicBezTo>
                    <a:pt x="285" y="1060"/>
                    <a:pt x="285" y="1060"/>
                    <a:pt x="285" y="941"/>
                  </a:cubicBezTo>
                  <a:cubicBezTo>
                    <a:pt x="285" y="825"/>
                    <a:pt x="289" y="825"/>
                    <a:pt x="295" y="825"/>
                  </a:cubicBezTo>
                  <a:cubicBezTo>
                    <a:pt x="298" y="825"/>
                    <a:pt x="301" y="825"/>
                    <a:pt x="301" y="884"/>
                  </a:cubicBezTo>
                  <a:cubicBezTo>
                    <a:pt x="301" y="906"/>
                    <a:pt x="304" y="925"/>
                    <a:pt x="307" y="944"/>
                  </a:cubicBezTo>
                  <a:cubicBezTo>
                    <a:pt x="311" y="944"/>
                    <a:pt x="314" y="947"/>
                    <a:pt x="314" y="1003"/>
                  </a:cubicBezTo>
                  <a:cubicBezTo>
                    <a:pt x="314" y="1003"/>
                    <a:pt x="317" y="1063"/>
                    <a:pt x="323" y="1066"/>
                  </a:cubicBezTo>
                  <a:cubicBezTo>
                    <a:pt x="329" y="1066"/>
                    <a:pt x="336" y="1066"/>
                    <a:pt x="336" y="1126"/>
                  </a:cubicBezTo>
                  <a:cubicBezTo>
                    <a:pt x="339" y="1126"/>
                    <a:pt x="339" y="1126"/>
                    <a:pt x="339" y="1066"/>
                  </a:cubicBezTo>
                  <a:cubicBezTo>
                    <a:pt x="339" y="1024"/>
                    <a:pt x="340" y="984"/>
                    <a:pt x="345" y="984"/>
                  </a:cubicBezTo>
                  <a:cubicBezTo>
                    <a:pt x="348" y="984"/>
                    <a:pt x="351" y="992"/>
                    <a:pt x="354" y="1010"/>
                  </a:cubicBezTo>
                  <a:cubicBezTo>
                    <a:pt x="355" y="1010"/>
                    <a:pt x="356" y="1010"/>
                    <a:pt x="356" y="1010"/>
                  </a:cubicBezTo>
                  <a:cubicBezTo>
                    <a:pt x="362" y="1010"/>
                    <a:pt x="370" y="1007"/>
                    <a:pt x="370" y="953"/>
                  </a:cubicBezTo>
                  <a:cubicBezTo>
                    <a:pt x="373" y="953"/>
                    <a:pt x="373" y="953"/>
                    <a:pt x="373" y="1013"/>
                  </a:cubicBezTo>
                  <a:cubicBezTo>
                    <a:pt x="373" y="1073"/>
                    <a:pt x="375" y="1103"/>
                    <a:pt x="377" y="1103"/>
                  </a:cubicBezTo>
                  <a:cubicBezTo>
                    <a:pt x="379" y="1103"/>
                    <a:pt x="383" y="1074"/>
                    <a:pt x="386" y="1016"/>
                  </a:cubicBezTo>
                  <a:cubicBezTo>
                    <a:pt x="386" y="986"/>
                    <a:pt x="386" y="971"/>
                    <a:pt x="388" y="971"/>
                  </a:cubicBezTo>
                  <a:cubicBezTo>
                    <a:pt x="389" y="971"/>
                    <a:pt x="390" y="986"/>
                    <a:pt x="392" y="1016"/>
                  </a:cubicBezTo>
                  <a:cubicBezTo>
                    <a:pt x="392" y="1016"/>
                    <a:pt x="395" y="1016"/>
                    <a:pt x="398" y="956"/>
                  </a:cubicBezTo>
                  <a:cubicBezTo>
                    <a:pt x="400" y="929"/>
                    <a:pt x="401" y="914"/>
                    <a:pt x="402" y="914"/>
                  </a:cubicBezTo>
                  <a:cubicBezTo>
                    <a:pt x="403" y="914"/>
                    <a:pt x="404" y="929"/>
                    <a:pt x="408" y="960"/>
                  </a:cubicBezTo>
                  <a:cubicBezTo>
                    <a:pt x="408" y="1019"/>
                    <a:pt x="411" y="1019"/>
                    <a:pt x="414" y="1019"/>
                  </a:cubicBezTo>
                  <a:cubicBezTo>
                    <a:pt x="417" y="991"/>
                    <a:pt x="426" y="977"/>
                    <a:pt x="435" y="977"/>
                  </a:cubicBezTo>
                  <a:cubicBezTo>
                    <a:pt x="446" y="977"/>
                    <a:pt x="456" y="994"/>
                    <a:pt x="458" y="1025"/>
                  </a:cubicBezTo>
                  <a:cubicBezTo>
                    <a:pt x="461" y="966"/>
                    <a:pt x="461" y="966"/>
                    <a:pt x="464" y="966"/>
                  </a:cubicBezTo>
                  <a:cubicBezTo>
                    <a:pt x="465" y="1011"/>
                    <a:pt x="466" y="1031"/>
                    <a:pt x="467" y="1031"/>
                  </a:cubicBezTo>
                  <a:cubicBezTo>
                    <a:pt x="469" y="1031"/>
                    <a:pt x="470" y="981"/>
                    <a:pt x="470" y="909"/>
                  </a:cubicBezTo>
                  <a:lnTo>
                    <a:pt x="467" y="909"/>
                  </a:lnTo>
                  <a:lnTo>
                    <a:pt x="464" y="906"/>
                  </a:lnTo>
                  <a:cubicBezTo>
                    <a:pt x="464" y="855"/>
                    <a:pt x="466" y="826"/>
                    <a:pt x="468" y="826"/>
                  </a:cubicBezTo>
                  <a:cubicBezTo>
                    <a:pt x="471" y="826"/>
                    <a:pt x="473" y="870"/>
                    <a:pt x="473" y="969"/>
                  </a:cubicBezTo>
                  <a:cubicBezTo>
                    <a:pt x="475" y="1028"/>
                    <a:pt x="476" y="1058"/>
                    <a:pt x="477" y="1058"/>
                  </a:cubicBezTo>
                  <a:cubicBezTo>
                    <a:pt x="477" y="1058"/>
                    <a:pt x="478" y="1028"/>
                    <a:pt x="480" y="969"/>
                  </a:cubicBezTo>
                  <a:cubicBezTo>
                    <a:pt x="481" y="910"/>
                    <a:pt x="483" y="881"/>
                    <a:pt x="484" y="881"/>
                  </a:cubicBezTo>
                  <a:cubicBezTo>
                    <a:pt x="486" y="881"/>
                    <a:pt x="488" y="911"/>
                    <a:pt x="489" y="969"/>
                  </a:cubicBezTo>
                  <a:cubicBezTo>
                    <a:pt x="489" y="1029"/>
                    <a:pt x="489" y="1059"/>
                    <a:pt x="490" y="1059"/>
                  </a:cubicBezTo>
                  <a:cubicBezTo>
                    <a:pt x="490" y="1059"/>
                    <a:pt x="491" y="1030"/>
                    <a:pt x="492" y="972"/>
                  </a:cubicBezTo>
                  <a:cubicBezTo>
                    <a:pt x="496" y="839"/>
                    <a:pt x="500" y="762"/>
                    <a:pt x="504" y="762"/>
                  </a:cubicBezTo>
                  <a:cubicBezTo>
                    <a:pt x="506" y="762"/>
                    <a:pt x="508" y="809"/>
                    <a:pt x="508" y="913"/>
                  </a:cubicBezTo>
                  <a:cubicBezTo>
                    <a:pt x="505" y="972"/>
                    <a:pt x="505" y="1032"/>
                    <a:pt x="514" y="1091"/>
                  </a:cubicBezTo>
                  <a:cubicBezTo>
                    <a:pt x="517" y="1054"/>
                    <a:pt x="517" y="1013"/>
                    <a:pt x="517" y="975"/>
                  </a:cubicBezTo>
                  <a:cubicBezTo>
                    <a:pt x="516" y="916"/>
                    <a:pt x="516" y="886"/>
                    <a:pt x="517" y="886"/>
                  </a:cubicBezTo>
                  <a:lnTo>
                    <a:pt x="517" y="886"/>
                  </a:lnTo>
                  <a:cubicBezTo>
                    <a:pt x="518" y="886"/>
                    <a:pt x="520" y="916"/>
                    <a:pt x="524" y="975"/>
                  </a:cubicBezTo>
                  <a:cubicBezTo>
                    <a:pt x="529" y="1074"/>
                    <a:pt x="533" y="1118"/>
                    <a:pt x="537" y="1118"/>
                  </a:cubicBezTo>
                  <a:cubicBezTo>
                    <a:pt x="541" y="1118"/>
                    <a:pt x="544" y="1090"/>
                    <a:pt x="549" y="1038"/>
                  </a:cubicBezTo>
                  <a:cubicBezTo>
                    <a:pt x="555" y="980"/>
                    <a:pt x="560" y="951"/>
                    <a:pt x="563" y="951"/>
                  </a:cubicBezTo>
                  <a:lnTo>
                    <a:pt x="563" y="951"/>
                  </a:lnTo>
                  <a:cubicBezTo>
                    <a:pt x="566" y="951"/>
                    <a:pt x="566" y="980"/>
                    <a:pt x="561" y="1038"/>
                  </a:cubicBezTo>
                  <a:cubicBezTo>
                    <a:pt x="558" y="1108"/>
                    <a:pt x="556" y="1137"/>
                    <a:pt x="557" y="1137"/>
                  </a:cubicBezTo>
                  <a:cubicBezTo>
                    <a:pt x="557" y="1137"/>
                    <a:pt x="559" y="1122"/>
                    <a:pt x="561" y="1097"/>
                  </a:cubicBezTo>
                  <a:lnTo>
                    <a:pt x="577" y="1101"/>
                  </a:lnTo>
                  <a:cubicBezTo>
                    <a:pt x="580" y="1063"/>
                    <a:pt x="583" y="1022"/>
                    <a:pt x="583" y="985"/>
                  </a:cubicBezTo>
                  <a:cubicBezTo>
                    <a:pt x="583" y="1057"/>
                    <a:pt x="586" y="1108"/>
                    <a:pt x="590" y="1108"/>
                  </a:cubicBezTo>
                  <a:cubicBezTo>
                    <a:pt x="592" y="1108"/>
                    <a:pt x="595" y="1089"/>
                    <a:pt x="599" y="1044"/>
                  </a:cubicBezTo>
                  <a:lnTo>
                    <a:pt x="605" y="1044"/>
                  </a:lnTo>
                  <a:cubicBezTo>
                    <a:pt x="605" y="1045"/>
                    <a:pt x="605" y="1045"/>
                    <a:pt x="605" y="1045"/>
                  </a:cubicBezTo>
                  <a:cubicBezTo>
                    <a:pt x="605" y="1045"/>
                    <a:pt x="606" y="1036"/>
                    <a:pt x="611" y="988"/>
                  </a:cubicBezTo>
                  <a:cubicBezTo>
                    <a:pt x="612" y="970"/>
                    <a:pt x="613" y="963"/>
                    <a:pt x="613" y="963"/>
                  </a:cubicBezTo>
                  <a:cubicBezTo>
                    <a:pt x="615" y="963"/>
                    <a:pt x="615" y="1005"/>
                    <a:pt x="618" y="1047"/>
                  </a:cubicBezTo>
                  <a:cubicBezTo>
                    <a:pt x="620" y="1089"/>
                    <a:pt x="622" y="1131"/>
                    <a:pt x="623" y="1131"/>
                  </a:cubicBezTo>
                  <a:cubicBezTo>
                    <a:pt x="624" y="1131"/>
                    <a:pt x="624" y="1124"/>
                    <a:pt x="624" y="1107"/>
                  </a:cubicBezTo>
                  <a:cubicBezTo>
                    <a:pt x="624" y="1047"/>
                    <a:pt x="630" y="991"/>
                    <a:pt x="633" y="931"/>
                  </a:cubicBezTo>
                  <a:cubicBezTo>
                    <a:pt x="634" y="915"/>
                    <a:pt x="635" y="908"/>
                    <a:pt x="636" y="908"/>
                  </a:cubicBezTo>
                  <a:cubicBezTo>
                    <a:pt x="638" y="908"/>
                    <a:pt x="639" y="949"/>
                    <a:pt x="636" y="991"/>
                  </a:cubicBezTo>
                  <a:cubicBezTo>
                    <a:pt x="636" y="1032"/>
                    <a:pt x="640" y="1072"/>
                    <a:pt x="643" y="1110"/>
                  </a:cubicBezTo>
                  <a:cubicBezTo>
                    <a:pt x="643" y="1110"/>
                    <a:pt x="643" y="1110"/>
                    <a:pt x="644" y="1110"/>
                  </a:cubicBezTo>
                  <a:cubicBezTo>
                    <a:pt x="647" y="1110"/>
                    <a:pt x="652" y="1107"/>
                    <a:pt x="652" y="1054"/>
                  </a:cubicBezTo>
                  <a:cubicBezTo>
                    <a:pt x="652" y="1025"/>
                    <a:pt x="657" y="1010"/>
                    <a:pt x="661" y="1010"/>
                  </a:cubicBezTo>
                  <a:cubicBezTo>
                    <a:pt x="667" y="1010"/>
                    <a:pt x="672" y="1026"/>
                    <a:pt x="674" y="1057"/>
                  </a:cubicBezTo>
                  <a:lnTo>
                    <a:pt x="680" y="1057"/>
                  </a:lnTo>
                  <a:cubicBezTo>
                    <a:pt x="683" y="1057"/>
                    <a:pt x="686" y="1000"/>
                    <a:pt x="689" y="1000"/>
                  </a:cubicBezTo>
                  <a:cubicBezTo>
                    <a:pt x="690" y="1000"/>
                    <a:pt x="690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699" y="941"/>
                    <a:pt x="702" y="941"/>
                    <a:pt x="702" y="1000"/>
                  </a:cubicBezTo>
                  <a:cubicBezTo>
                    <a:pt x="704" y="942"/>
                    <a:pt x="705" y="913"/>
                    <a:pt x="705" y="913"/>
                  </a:cubicBezTo>
                  <a:cubicBezTo>
                    <a:pt x="706" y="913"/>
                    <a:pt x="707" y="942"/>
                    <a:pt x="708" y="1000"/>
                  </a:cubicBezTo>
                  <a:cubicBezTo>
                    <a:pt x="708" y="1060"/>
                    <a:pt x="708" y="1090"/>
                    <a:pt x="709" y="1090"/>
                  </a:cubicBezTo>
                  <a:cubicBezTo>
                    <a:pt x="709" y="1090"/>
                    <a:pt x="710" y="1061"/>
                    <a:pt x="712" y="1003"/>
                  </a:cubicBezTo>
                  <a:cubicBezTo>
                    <a:pt x="713" y="974"/>
                    <a:pt x="714" y="959"/>
                    <a:pt x="715" y="959"/>
                  </a:cubicBezTo>
                  <a:cubicBezTo>
                    <a:pt x="716" y="959"/>
                    <a:pt x="716" y="974"/>
                    <a:pt x="718" y="1003"/>
                  </a:cubicBezTo>
                  <a:cubicBezTo>
                    <a:pt x="718" y="1033"/>
                    <a:pt x="719" y="1048"/>
                    <a:pt x="719" y="1048"/>
                  </a:cubicBezTo>
                  <a:cubicBezTo>
                    <a:pt x="720" y="1048"/>
                    <a:pt x="721" y="1033"/>
                    <a:pt x="721" y="1003"/>
                  </a:cubicBezTo>
                  <a:cubicBezTo>
                    <a:pt x="723" y="930"/>
                    <a:pt x="727" y="881"/>
                    <a:pt x="730" y="881"/>
                  </a:cubicBezTo>
                  <a:cubicBezTo>
                    <a:pt x="732" y="881"/>
                    <a:pt x="734" y="901"/>
                    <a:pt x="734" y="947"/>
                  </a:cubicBezTo>
                  <a:cubicBezTo>
                    <a:pt x="734" y="947"/>
                    <a:pt x="737" y="947"/>
                    <a:pt x="740" y="887"/>
                  </a:cubicBezTo>
                  <a:cubicBezTo>
                    <a:pt x="741" y="829"/>
                    <a:pt x="742" y="800"/>
                    <a:pt x="743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5" y="947"/>
                    <a:pt x="746" y="977"/>
                    <a:pt x="748" y="977"/>
                  </a:cubicBezTo>
                  <a:cubicBezTo>
                    <a:pt x="749" y="977"/>
                    <a:pt x="751" y="948"/>
                    <a:pt x="752" y="891"/>
                  </a:cubicBezTo>
                  <a:cubicBezTo>
                    <a:pt x="752" y="891"/>
                    <a:pt x="754" y="864"/>
                    <a:pt x="756" y="864"/>
                  </a:cubicBezTo>
                  <a:cubicBezTo>
                    <a:pt x="757" y="864"/>
                    <a:pt x="758" y="871"/>
                    <a:pt x="759" y="891"/>
                  </a:cubicBezTo>
                  <a:cubicBezTo>
                    <a:pt x="762" y="925"/>
                    <a:pt x="770" y="961"/>
                    <a:pt x="776" y="961"/>
                  </a:cubicBezTo>
                  <a:cubicBezTo>
                    <a:pt x="779" y="961"/>
                    <a:pt x="782" y="943"/>
                    <a:pt x="781" y="894"/>
                  </a:cubicBezTo>
                  <a:lnTo>
                    <a:pt x="787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8" y="925"/>
                    <a:pt x="799" y="897"/>
                  </a:cubicBezTo>
                  <a:lnTo>
                    <a:pt x="803" y="837"/>
                  </a:lnTo>
                  <a:cubicBezTo>
                    <a:pt x="803" y="878"/>
                    <a:pt x="806" y="916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1" y="878"/>
                    <a:pt x="824" y="919"/>
                    <a:pt x="821" y="956"/>
                  </a:cubicBezTo>
                  <a:lnTo>
                    <a:pt x="824" y="960"/>
                  </a:lnTo>
                  <a:cubicBezTo>
                    <a:pt x="824" y="890"/>
                    <a:pt x="826" y="861"/>
                    <a:pt x="826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7" y="933"/>
                    <a:pt x="838" y="933"/>
                  </a:cubicBezTo>
                  <a:lnTo>
                    <a:pt x="838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50" y="963"/>
                    <a:pt x="853" y="963"/>
                    <a:pt x="850" y="903"/>
                  </a:cubicBezTo>
                  <a:cubicBezTo>
                    <a:pt x="850" y="862"/>
                    <a:pt x="850" y="825"/>
                    <a:pt x="853" y="784"/>
                  </a:cubicBezTo>
                  <a:cubicBezTo>
                    <a:pt x="853" y="764"/>
                    <a:pt x="853" y="758"/>
                    <a:pt x="853" y="758"/>
                  </a:cubicBezTo>
                  <a:lnTo>
                    <a:pt x="853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825"/>
                    <a:pt x="853" y="862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8" y="1013"/>
                    <a:pt x="859" y="1032"/>
                    <a:pt x="861" y="1032"/>
                  </a:cubicBezTo>
                  <a:cubicBezTo>
                    <a:pt x="865" y="1032"/>
                    <a:pt x="870" y="998"/>
                    <a:pt x="871" y="966"/>
                  </a:cubicBezTo>
                  <a:cubicBezTo>
                    <a:pt x="875" y="906"/>
                    <a:pt x="877" y="876"/>
                    <a:pt x="879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5" y="972"/>
                  </a:cubicBezTo>
                  <a:cubicBezTo>
                    <a:pt x="926" y="972"/>
                    <a:pt x="926" y="972"/>
                    <a:pt x="927" y="972"/>
                  </a:cubicBezTo>
                  <a:cubicBezTo>
                    <a:pt x="935" y="972"/>
                    <a:pt x="937" y="970"/>
                    <a:pt x="937" y="916"/>
                  </a:cubicBezTo>
                  <a:lnTo>
                    <a:pt x="944" y="916"/>
                  </a:lnTo>
                  <a:cubicBezTo>
                    <a:pt x="945" y="961"/>
                    <a:pt x="946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5" y="982"/>
                    <a:pt x="998" y="982"/>
                  </a:cubicBezTo>
                  <a:cubicBezTo>
                    <a:pt x="1016" y="982"/>
                    <a:pt x="1019" y="968"/>
                    <a:pt x="1019" y="869"/>
                  </a:cubicBezTo>
                  <a:cubicBezTo>
                    <a:pt x="1020" y="809"/>
                    <a:pt x="1022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7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8" y="988"/>
                  </a:cubicBezTo>
                  <a:cubicBezTo>
                    <a:pt x="1042" y="1039"/>
                    <a:pt x="1044" y="1058"/>
                    <a:pt x="1046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1" y="956"/>
                    <a:pt x="1053" y="991"/>
                  </a:cubicBezTo>
                  <a:cubicBezTo>
                    <a:pt x="1055" y="1033"/>
                    <a:pt x="1058" y="1075"/>
                    <a:pt x="1059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1" y="1002"/>
                    <a:pt x="1081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8" y="997"/>
                  </a:cubicBezTo>
                  <a:cubicBezTo>
                    <a:pt x="1099" y="997"/>
                    <a:pt x="1100" y="997"/>
                    <a:pt x="1100" y="997"/>
                  </a:cubicBezTo>
                  <a:cubicBezTo>
                    <a:pt x="1106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5" y="903"/>
                    <a:pt x="1125" y="862"/>
                    <a:pt x="1132" y="825"/>
                  </a:cubicBezTo>
                  <a:lnTo>
                    <a:pt x="1132" y="884"/>
                  </a:lnTo>
                  <a:lnTo>
                    <a:pt x="1132" y="1000"/>
                  </a:lnTo>
                  <a:cubicBezTo>
                    <a:pt x="1132" y="1000"/>
                    <a:pt x="1132" y="1000"/>
                    <a:pt x="1132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2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8" y="1007"/>
                    <a:pt x="1173" y="1038"/>
                    <a:pt x="1179" y="1038"/>
                  </a:cubicBezTo>
                  <a:cubicBezTo>
                    <a:pt x="1184" y="1038"/>
                    <a:pt x="1190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7" y="950"/>
                  </a:cubicBezTo>
                  <a:cubicBezTo>
                    <a:pt x="1199" y="980"/>
                    <a:pt x="1200" y="995"/>
                    <a:pt x="1201" y="995"/>
                  </a:cubicBezTo>
                  <a:cubicBezTo>
                    <a:pt x="1201" y="995"/>
                    <a:pt x="1202" y="981"/>
                    <a:pt x="1204" y="953"/>
                  </a:cubicBezTo>
                  <a:cubicBezTo>
                    <a:pt x="1205" y="936"/>
                    <a:pt x="1205" y="929"/>
                    <a:pt x="1206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9" y="1111"/>
                  </a:cubicBezTo>
                  <a:cubicBezTo>
                    <a:pt x="1220" y="1111"/>
                    <a:pt x="1221" y="1097"/>
                    <a:pt x="1222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4" y="978"/>
                    <a:pt x="1248" y="938"/>
                    <a:pt x="1244" y="900"/>
                  </a:cubicBezTo>
                  <a:cubicBezTo>
                    <a:pt x="1244" y="840"/>
                    <a:pt x="1248" y="781"/>
                    <a:pt x="1248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3" y="756"/>
                    <a:pt x="1253" y="781"/>
                    <a:pt x="1251" y="781"/>
                  </a:cubicBezTo>
                  <a:cubicBezTo>
                    <a:pt x="1248" y="822"/>
                    <a:pt x="1248" y="859"/>
                    <a:pt x="1251" y="900"/>
                  </a:cubicBezTo>
                  <a:cubicBezTo>
                    <a:pt x="1254" y="960"/>
                    <a:pt x="1260" y="960"/>
                    <a:pt x="1263" y="960"/>
                  </a:cubicBezTo>
                  <a:lnTo>
                    <a:pt x="1276" y="963"/>
                  </a:lnTo>
                  <a:cubicBezTo>
                    <a:pt x="1280" y="993"/>
                    <a:pt x="1284" y="1008"/>
                    <a:pt x="1286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90" y="967"/>
                    <a:pt x="1300" y="998"/>
                    <a:pt x="1309" y="998"/>
                  </a:cubicBezTo>
                  <a:cubicBezTo>
                    <a:pt x="1318" y="998"/>
                    <a:pt x="1327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3" y="975"/>
                  </a:cubicBezTo>
                  <a:cubicBezTo>
                    <a:pt x="1363" y="975"/>
                    <a:pt x="1363" y="975"/>
                    <a:pt x="1363" y="975"/>
                  </a:cubicBezTo>
                  <a:cubicBezTo>
                    <a:pt x="1365" y="975"/>
                    <a:pt x="1366" y="975"/>
                    <a:pt x="1367" y="975"/>
                  </a:cubicBezTo>
                  <a:cubicBezTo>
                    <a:pt x="1378" y="975"/>
                    <a:pt x="1385" y="973"/>
                    <a:pt x="1385" y="919"/>
                  </a:cubicBezTo>
                  <a:cubicBezTo>
                    <a:pt x="1389" y="919"/>
                    <a:pt x="1389" y="919"/>
                    <a:pt x="1389" y="978"/>
                  </a:cubicBezTo>
                  <a:cubicBezTo>
                    <a:pt x="1385" y="1038"/>
                    <a:pt x="1389" y="1038"/>
                    <a:pt x="1392" y="1038"/>
                  </a:cubicBezTo>
                  <a:cubicBezTo>
                    <a:pt x="1395" y="1000"/>
                    <a:pt x="1395" y="960"/>
                    <a:pt x="1395" y="922"/>
                  </a:cubicBezTo>
                  <a:cubicBezTo>
                    <a:pt x="1395" y="892"/>
                    <a:pt x="1396" y="877"/>
                    <a:pt x="1397" y="877"/>
                  </a:cubicBezTo>
                  <a:cubicBezTo>
                    <a:pt x="1399" y="877"/>
                    <a:pt x="1401" y="892"/>
                    <a:pt x="1404" y="922"/>
                  </a:cubicBezTo>
                  <a:cubicBezTo>
                    <a:pt x="1407" y="952"/>
                    <a:pt x="1412" y="968"/>
                    <a:pt x="1417" y="968"/>
                  </a:cubicBezTo>
                  <a:cubicBezTo>
                    <a:pt x="1422" y="968"/>
                    <a:pt x="1426" y="954"/>
                    <a:pt x="1429" y="925"/>
                  </a:cubicBezTo>
                  <a:cubicBezTo>
                    <a:pt x="1432" y="925"/>
                    <a:pt x="1436" y="925"/>
                    <a:pt x="1436" y="985"/>
                  </a:cubicBezTo>
                  <a:cubicBezTo>
                    <a:pt x="1437" y="1019"/>
                    <a:pt x="1440" y="1054"/>
                    <a:pt x="1444" y="1054"/>
                  </a:cubicBezTo>
                  <a:cubicBezTo>
                    <a:pt x="1446" y="1054"/>
                    <a:pt x="1449" y="1036"/>
                    <a:pt x="1451" y="988"/>
                  </a:cubicBezTo>
                  <a:cubicBezTo>
                    <a:pt x="1454" y="988"/>
                    <a:pt x="1454" y="988"/>
                    <a:pt x="1454" y="1047"/>
                  </a:cubicBezTo>
                  <a:cubicBezTo>
                    <a:pt x="1456" y="1082"/>
                    <a:pt x="1457" y="1116"/>
                    <a:pt x="1458" y="1116"/>
                  </a:cubicBezTo>
                  <a:cubicBezTo>
                    <a:pt x="1459" y="1116"/>
                    <a:pt x="1459" y="1098"/>
                    <a:pt x="1461" y="1047"/>
                  </a:cubicBezTo>
                  <a:cubicBezTo>
                    <a:pt x="1464" y="1019"/>
                    <a:pt x="1468" y="1005"/>
                    <a:pt x="1471" y="1005"/>
                  </a:cubicBezTo>
                  <a:cubicBezTo>
                    <a:pt x="1475" y="1005"/>
                    <a:pt x="1479" y="1020"/>
                    <a:pt x="1483" y="1050"/>
                  </a:cubicBezTo>
                  <a:cubicBezTo>
                    <a:pt x="1486" y="1050"/>
                    <a:pt x="1489" y="1050"/>
                    <a:pt x="1489" y="994"/>
                  </a:cubicBezTo>
                  <a:lnTo>
                    <a:pt x="1489" y="934"/>
                  </a:lnTo>
                  <a:cubicBezTo>
                    <a:pt x="1490" y="994"/>
                    <a:pt x="1491" y="1024"/>
                    <a:pt x="1492" y="1024"/>
                  </a:cubicBezTo>
                  <a:cubicBezTo>
                    <a:pt x="1493" y="1024"/>
                    <a:pt x="1494" y="994"/>
                    <a:pt x="1495" y="934"/>
                  </a:cubicBezTo>
                  <a:cubicBezTo>
                    <a:pt x="1495" y="905"/>
                    <a:pt x="1496" y="890"/>
                    <a:pt x="1497" y="890"/>
                  </a:cubicBezTo>
                  <a:cubicBezTo>
                    <a:pt x="1497" y="890"/>
                    <a:pt x="1498" y="905"/>
                    <a:pt x="1498" y="934"/>
                  </a:cubicBezTo>
                  <a:cubicBezTo>
                    <a:pt x="1501" y="994"/>
                    <a:pt x="1504" y="994"/>
                    <a:pt x="1504" y="994"/>
                  </a:cubicBezTo>
                  <a:cubicBezTo>
                    <a:pt x="1508" y="994"/>
                    <a:pt x="1522" y="941"/>
                    <a:pt x="1538" y="941"/>
                  </a:cubicBezTo>
                  <a:cubicBezTo>
                    <a:pt x="1538" y="941"/>
                    <a:pt x="1539" y="941"/>
                    <a:pt x="1539" y="941"/>
                  </a:cubicBezTo>
                  <a:cubicBezTo>
                    <a:pt x="1545" y="941"/>
                    <a:pt x="1549" y="942"/>
                    <a:pt x="1553" y="942"/>
                  </a:cubicBezTo>
                  <a:cubicBezTo>
                    <a:pt x="1568" y="942"/>
                    <a:pt x="1573" y="934"/>
                    <a:pt x="1573" y="887"/>
                  </a:cubicBezTo>
                  <a:cubicBezTo>
                    <a:pt x="1575" y="858"/>
                    <a:pt x="1576" y="843"/>
                    <a:pt x="1577" y="843"/>
                  </a:cubicBezTo>
                  <a:cubicBezTo>
                    <a:pt x="1577" y="843"/>
                    <a:pt x="1578" y="858"/>
                    <a:pt x="1580" y="887"/>
                  </a:cubicBezTo>
                  <a:cubicBezTo>
                    <a:pt x="1583" y="947"/>
                    <a:pt x="1586" y="947"/>
                    <a:pt x="1589" y="947"/>
                  </a:cubicBezTo>
                  <a:cubicBezTo>
                    <a:pt x="1592" y="947"/>
                    <a:pt x="1595" y="950"/>
                    <a:pt x="1595" y="1007"/>
                  </a:cubicBezTo>
                  <a:cubicBezTo>
                    <a:pt x="1598" y="950"/>
                    <a:pt x="1598" y="950"/>
                    <a:pt x="1602" y="950"/>
                  </a:cubicBezTo>
                  <a:cubicBezTo>
                    <a:pt x="1602" y="980"/>
                    <a:pt x="1602" y="995"/>
                    <a:pt x="1604" y="995"/>
                  </a:cubicBezTo>
                  <a:cubicBezTo>
                    <a:pt x="1605" y="995"/>
                    <a:pt x="1606" y="980"/>
                    <a:pt x="1608" y="950"/>
                  </a:cubicBezTo>
                  <a:cubicBezTo>
                    <a:pt x="1609" y="892"/>
                    <a:pt x="1610" y="863"/>
                    <a:pt x="1611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6" y="1034"/>
                    <a:pt x="1617" y="1034"/>
                  </a:cubicBezTo>
                  <a:cubicBezTo>
                    <a:pt x="1618" y="1034"/>
                    <a:pt x="1618" y="1027"/>
                    <a:pt x="1617" y="1010"/>
                  </a:cubicBezTo>
                  <a:cubicBezTo>
                    <a:pt x="1617" y="953"/>
                    <a:pt x="1624" y="953"/>
                    <a:pt x="1627" y="894"/>
                  </a:cubicBezTo>
                  <a:cubicBezTo>
                    <a:pt x="1630" y="894"/>
                    <a:pt x="1633" y="894"/>
                    <a:pt x="1633" y="953"/>
                  </a:cubicBezTo>
                  <a:cubicBezTo>
                    <a:pt x="1634" y="971"/>
                    <a:pt x="1636" y="979"/>
                    <a:pt x="1639" y="979"/>
                  </a:cubicBezTo>
                  <a:cubicBezTo>
                    <a:pt x="1644" y="979"/>
                    <a:pt x="1653" y="938"/>
                    <a:pt x="1655" y="897"/>
                  </a:cubicBezTo>
                  <a:cubicBezTo>
                    <a:pt x="1655" y="869"/>
                    <a:pt x="1656" y="855"/>
                    <a:pt x="1656" y="855"/>
                  </a:cubicBezTo>
                  <a:cubicBezTo>
                    <a:pt x="1657" y="855"/>
                    <a:pt x="1658" y="869"/>
                    <a:pt x="1658" y="897"/>
                  </a:cubicBezTo>
                  <a:cubicBezTo>
                    <a:pt x="1658" y="956"/>
                    <a:pt x="1661" y="956"/>
                    <a:pt x="1664" y="960"/>
                  </a:cubicBezTo>
                  <a:cubicBezTo>
                    <a:pt x="1665" y="942"/>
                    <a:pt x="1666" y="935"/>
                    <a:pt x="1666" y="935"/>
                  </a:cubicBezTo>
                  <a:cubicBezTo>
                    <a:pt x="1667" y="935"/>
                    <a:pt x="1667" y="977"/>
                    <a:pt x="1667" y="1019"/>
                  </a:cubicBezTo>
                  <a:cubicBezTo>
                    <a:pt x="1664" y="1075"/>
                    <a:pt x="1667" y="1075"/>
                    <a:pt x="1674" y="1079"/>
                  </a:cubicBezTo>
                  <a:cubicBezTo>
                    <a:pt x="1677" y="1025"/>
                    <a:pt x="1687" y="1022"/>
                    <a:pt x="1696" y="1022"/>
                  </a:cubicBezTo>
                  <a:cubicBezTo>
                    <a:pt x="1697" y="1022"/>
                    <a:pt x="1698" y="1022"/>
                    <a:pt x="1699" y="1022"/>
                  </a:cubicBezTo>
                  <a:cubicBezTo>
                    <a:pt x="1699" y="1022"/>
                    <a:pt x="1700" y="1022"/>
                    <a:pt x="1700" y="1022"/>
                  </a:cubicBezTo>
                  <a:cubicBezTo>
                    <a:pt x="1715" y="1022"/>
                    <a:pt x="1718" y="963"/>
                    <a:pt x="1724" y="850"/>
                  </a:cubicBezTo>
                  <a:lnTo>
                    <a:pt x="1727" y="731"/>
                  </a:lnTo>
                  <a:lnTo>
                    <a:pt x="1727" y="850"/>
                  </a:lnTo>
                  <a:cubicBezTo>
                    <a:pt x="1727" y="909"/>
                    <a:pt x="1730" y="1025"/>
                    <a:pt x="1730" y="1025"/>
                  </a:cubicBezTo>
                  <a:cubicBezTo>
                    <a:pt x="1733" y="988"/>
                    <a:pt x="1733" y="947"/>
                    <a:pt x="1733" y="909"/>
                  </a:cubicBezTo>
                  <a:cubicBezTo>
                    <a:pt x="1733" y="880"/>
                    <a:pt x="1734" y="865"/>
                    <a:pt x="1736" y="865"/>
                  </a:cubicBezTo>
                  <a:cubicBezTo>
                    <a:pt x="1737" y="865"/>
                    <a:pt x="1740" y="880"/>
                    <a:pt x="1743" y="909"/>
                  </a:cubicBezTo>
                  <a:cubicBezTo>
                    <a:pt x="1746" y="941"/>
                    <a:pt x="1748" y="957"/>
                    <a:pt x="1750" y="957"/>
                  </a:cubicBezTo>
                  <a:cubicBezTo>
                    <a:pt x="1752" y="957"/>
                    <a:pt x="1754" y="942"/>
                    <a:pt x="1755" y="913"/>
                  </a:cubicBezTo>
                  <a:cubicBezTo>
                    <a:pt x="1758" y="913"/>
                    <a:pt x="1758" y="913"/>
                    <a:pt x="1761" y="972"/>
                  </a:cubicBezTo>
                  <a:cubicBezTo>
                    <a:pt x="1765" y="972"/>
                    <a:pt x="1765" y="972"/>
                    <a:pt x="1765" y="913"/>
                  </a:cubicBezTo>
                  <a:cubicBezTo>
                    <a:pt x="1766" y="885"/>
                    <a:pt x="1768" y="871"/>
                    <a:pt x="1769" y="871"/>
                  </a:cubicBezTo>
                  <a:cubicBezTo>
                    <a:pt x="1770" y="871"/>
                    <a:pt x="1771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3" y="1000"/>
                    <a:pt x="1783" y="975"/>
                  </a:cubicBezTo>
                  <a:cubicBezTo>
                    <a:pt x="1783" y="927"/>
                    <a:pt x="1785" y="918"/>
                    <a:pt x="1788" y="918"/>
                  </a:cubicBezTo>
                  <a:cubicBezTo>
                    <a:pt x="1788" y="918"/>
                    <a:pt x="1789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5" y="859"/>
                  </a:lnTo>
                  <a:cubicBezTo>
                    <a:pt x="1808" y="881"/>
                    <a:pt x="1808" y="900"/>
                    <a:pt x="1802" y="919"/>
                  </a:cubicBezTo>
                  <a:lnTo>
                    <a:pt x="1805" y="978"/>
                  </a:lnTo>
                  <a:cubicBezTo>
                    <a:pt x="1806" y="978"/>
                    <a:pt x="1806" y="978"/>
                    <a:pt x="1807" y="978"/>
                  </a:cubicBezTo>
                  <a:cubicBezTo>
                    <a:pt x="1812" y="978"/>
                    <a:pt x="1815" y="976"/>
                    <a:pt x="1818" y="922"/>
                  </a:cubicBezTo>
                  <a:cubicBezTo>
                    <a:pt x="1819" y="862"/>
                    <a:pt x="1820" y="833"/>
                    <a:pt x="1821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3" y="1006"/>
                    <a:pt x="1825" y="1006"/>
                  </a:cubicBezTo>
                  <a:cubicBezTo>
                    <a:pt x="1825" y="1006"/>
                    <a:pt x="1826" y="999"/>
                    <a:pt x="1827" y="981"/>
                  </a:cubicBezTo>
                  <a:cubicBezTo>
                    <a:pt x="1829" y="933"/>
                    <a:pt x="1830" y="915"/>
                    <a:pt x="1831" y="915"/>
                  </a:cubicBezTo>
                  <a:cubicBezTo>
                    <a:pt x="1832" y="915"/>
                    <a:pt x="1834" y="949"/>
                    <a:pt x="1834" y="981"/>
                  </a:cubicBezTo>
                  <a:cubicBezTo>
                    <a:pt x="1832" y="1041"/>
                    <a:pt x="1831" y="1071"/>
                    <a:pt x="1832" y="1071"/>
                  </a:cubicBezTo>
                  <a:cubicBezTo>
                    <a:pt x="1834" y="1071"/>
                    <a:pt x="1837" y="1042"/>
                    <a:pt x="1843" y="985"/>
                  </a:cubicBezTo>
                  <a:cubicBezTo>
                    <a:pt x="1849" y="985"/>
                    <a:pt x="1862" y="928"/>
                    <a:pt x="1871" y="928"/>
                  </a:cubicBezTo>
                  <a:cubicBezTo>
                    <a:pt x="1884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4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6" y="934"/>
                  </a:cubicBezTo>
                  <a:cubicBezTo>
                    <a:pt x="1908" y="952"/>
                    <a:pt x="1911" y="960"/>
                    <a:pt x="1913" y="960"/>
                  </a:cubicBezTo>
                  <a:cubicBezTo>
                    <a:pt x="1918" y="960"/>
                    <a:pt x="1922" y="920"/>
                    <a:pt x="1924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3" y="779"/>
                    <a:pt x="1925" y="794"/>
                    <a:pt x="1928" y="818"/>
                  </a:cubicBezTo>
                  <a:cubicBezTo>
                    <a:pt x="1934" y="859"/>
                    <a:pt x="1934" y="897"/>
                    <a:pt x="1931" y="938"/>
                  </a:cubicBezTo>
                  <a:cubicBezTo>
                    <a:pt x="1931" y="978"/>
                    <a:pt x="1934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4" y="938"/>
                    <a:pt x="1944" y="939"/>
                    <a:pt x="1945" y="939"/>
                  </a:cubicBezTo>
                  <a:cubicBezTo>
                    <a:pt x="1948" y="939"/>
                    <a:pt x="1950" y="930"/>
                    <a:pt x="1953" y="881"/>
                  </a:cubicBezTo>
                  <a:cubicBezTo>
                    <a:pt x="1953" y="822"/>
                    <a:pt x="1956" y="822"/>
                    <a:pt x="1959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1" y="1060"/>
                    <a:pt x="1971" y="1060"/>
                  </a:cubicBezTo>
                  <a:cubicBezTo>
                    <a:pt x="1975" y="1041"/>
                    <a:pt x="1975" y="1022"/>
                    <a:pt x="1975" y="1003"/>
                  </a:cubicBezTo>
                  <a:cubicBezTo>
                    <a:pt x="1975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2" y="1001"/>
                    <a:pt x="2073" y="986"/>
                    <a:pt x="2072" y="956"/>
                  </a:cubicBezTo>
                  <a:cubicBezTo>
                    <a:pt x="2072" y="910"/>
                    <a:pt x="2081" y="902"/>
                    <a:pt x="2094" y="902"/>
                  </a:cubicBezTo>
                  <a:cubicBezTo>
                    <a:pt x="2098" y="902"/>
                    <a:pt x="2102" y="902"/>
                    <a:pt x="2106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4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59" y="850"/>
                    <a:pt x="2166" y="793"/>
                    <a:pt x="2169" y="793"/>
                  </a:cubicBezTo>
                  <a:cubicBezTo>
                    <a:pt x="2170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72" y="834"/>
                    <a:pt x="2172" y="872"/>
                    <a:pt x="2175" y="913"/>
                  </a:cubicBezTo>
                  <a:cubicBezTo>
                    <a:pt x="2181" y="875"/>
                    <a:pt x="2185" y="834"/>
                    <a:pt x="2181" y="797"/>
                  </a:cubicBezTo>
                  <a:cubicBezTo>
                    <a:pt x="2181" y="737"/>
                    <a:pt x="2185" y="737"/>
                    <a:pt x="2185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4" y="919"/>
                    <a:pt x="2225" y="949"/>
                    <a:pt x="2227" y="949"/>
                  </a:cubicBezTo>
                  <a:cubicBezTo>
                    <a:pt x="2228" y="949"/>
                    <a:pt x="2230" y="920"/>
                    <a:pt x="2232" y="862"/>
                  </a:cubicBezTo>
                  <a:cubicBezTo>
                    <a:pt x="2232" y="833"/>
                    <a:pt x="2232" y="818"/>
                    <a:pt x="2233" y="818"/>
                  </a:cubicBezTo>
                  <a:cubicBezTo>
                    <a:pt x="2235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0" y="922"/>
                  </a:cubicBezTo>
                  <a:cubicBezTo>
                    <a:pt x="2253" y="878"/>
                    <a:pt x="2266" y="870"/>
                    <a:pt x="2284" y="870"/>
                  </a:cubicBezTo>
                  <a:cubicBezTo>
                    <a:pt x="2289" y="870"/>
                    <a:pt x="2295" y="871"/>
                    <a:pt x="2300" y="872"/>
                  </a:cubicBezTo>
                  <a:cubicBezTo>
                    <a:pt x="2307" y="872"/>
                    <a:pt x="2313" y="873"/>
                    <a:pt x="2318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2" y="787"/>
                    <a:pt x="2363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2" y="881"/>
                  </a:cubicBezTo>
                  <a:cubicBezTo>
                    <a:pt x="2384" y="882"/>
                    <a:pt x="2386" y="882"/>
                    <a:pt x="2388" y="882"/>
                  </a:cubicBezTo>
                  <a:cubicBezTo>
                    <a:pt x="2396" y="882"/>
                    <a:pt x="2404" y="874"/>
                    <a:pt x="2404" y="828"/>
                  </a:cubicBezTo>
                  <a:cubicBezTo>
                    <a:pt x="2407" y="798"/>
                    <a:pt x="2409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9" y="798"/>
                    <a:pt x="2407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9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3" y="894"/>
                    <a:pt x="2473" y="894"/>
                  </a:cubicBezTo>
                  <a:cubicBezTo>
                    <a:pt x="2479" y="894"/>
                    <a:pt x="2485" y="837"/>
                    <a:pt x="2485" y="837"/>
                  </a:cubicBezTo>
                  <a:lnTo>
                    <a:pt x="2488" y="837"/>
                  </a:lnTo>
                  <a:cubicBezTo>
                    <a:pt x="2488" y="897"/>
                    <a:pt x="2504" y="900"/>
                    <a:pt x="2526" y="903"/>
                  </a:cubicBezTo>
                  <a:cubicBezTo>
                    <a:pt x="2548" y="906"/>
                    <a:pt x="2567" y="909"/>
                    <a:pt x="2570" y="969"/>
                  </a:cubicBezTo>
                  <a:cubicBezTo>
                    <a:pt x="2570" y="969"/>
                    <a:pt x="2573" y="969"/>
                    <a:pt x="2576" y="909"/>
                  </a:cubicBezTo>
                  <a:cubicBezTo>
                    <a:pt x="2578" y="842"/>
                    <a:pt x="2580" y="814"/>
                    <a:pt x="2582" y="814"/>
                  </a:cubicBezTo>
                  <a:cubicBezTo>
                    <a:pt x="2583" y="814"/>
                    <a:pt x="2584" y="828"/>
                    <a:pt x="2586" y="853"/>
                  </a:cubicBezTo>
                  <a:cubicBezTo>
                    <a:pt x="2587" y="913"/>
                    <a:pt x="2591" y="943"/>
                    <a:pt x="2595" y="943"/>
                  </a:cubicBezTo>
                  <a:cubicBezTo>
                    <a:pt x="2599" y="943"/>
                    <a:pt x="2603" y="914"/>
                    <a:pt x="2604" y="856"/>
                  </a:cubicBezTo>
                  <a:lnTo>
                    <a:pt x="2604" y="913"/>
                  </a:lnTo>
                  <a:cubicBezTo>
                    <a:pt x="2606" y="959"/>
                    <a:pt x="2608" y="978"/>
                    <a:pt x="2610" y="978"/>
                  </a:cubicBezTo>
                  <a:cubicBezTo>
                    <a:pt x="2614" y="978"/>
                    <a:pt x="2618" y="929"/>
                    <a:pt x="2620" y="856"/>
                  </a:cubicBezTo>
                  <a:cubicBezTo>
                    <a:pt x="2622" y="899"/>
                    <a:pt x="2625" y="941"/>
                    <a:pt x="2627" y="941"/>
                  </a:cubicBezTo>
                  <a:cubicBezTo>
                    <a:pt x="2628" y="941"/>
                    <a:pt x="2629" y="935"/>
                    <a:pt x="2630" y="919"/>
                  </a:cubicBezTo>
                  <a:cubicBezTo>
                    <a:pt x="2633" y="919"/>
                    <a:pt x="2633" y="919"/>
                    <a:pt x="2633" y="1035"/>
                  </a:cubicBezTo>
                  <a:cubicBezTo>
                    <a:pt x="2630" y="1075"/>
                    <a:pt x="2630" y="1116"/>
                    <a:pt x="2636" y="1154"/>
                  </a:cubicBezTo>
                  <a:cubicBezTo>
                    <a:pt x="2639" y="1116"/>
                    <a:pt x="2639" y="1075"/>
                    <a:pt x="2639" y="1038"/>
                  </a:cubicBezTo>
                  <a:lnTo>
                    <a:pt x="2645" y="1038"/>
                  </a:lnTo>
                  <a:cubicBezTo>
                    <a:pt x="2645" y="1038"/>
                    <a:pt x="2648" y="1038"/>
                    <a:pt x="2648" y="978"/>
                  </a:cubicBezTo>
                  <a:cubicBezTo>
                    <a:pt x="2648" y="930"/>
                    <a:pt x="2650" y="921"/>
                    <a:pt x="2653" y="921"/>
                  </a:cubicBezTo>
                  <a:cubicBezTo>
                    <a:pt x="2653" y="921"/>
                    <a:pt x="2654" y="921"/>
                    <a:pt x="2655" y="922"/>
                  </a:cubicBezTo>
                  <a:cubicBezTo>
                    <a:pt x="2655" y="938"/>
                    <a:pt x="2655" y="945"/>
                    <a:pt x="2655" y="945"/>
                  </a:cubicBezTo>
                  <a:cubicBezTo>
                    <a:pt x="2656" y="945"/>
                    <a:pt x="2657" y="905"/>
                    <a:pt x="2655" y="862"/>
                  </a:cubicBezTo>
                  <a:cubicBezTo>
                    <a:pt x="2651" y="822"/>
                    <a:pt x="2651" y="784"/>
                    <a:pt x="2658" y="743"/>
                  </a:cubicBezTo>
                  <a:lnTo>
                    <a:pt x="2658" y="627"/>
                  </a:lnTo>
                  <a:cubicBezTo>
                    <a:pt x="2658" y="546"/>
                    <a:pt x="2658" y="468"/>
                    <a:pt x="2651" y="389"/>
                  </a:cubicBezTo>
                  <a:cubicBezTo>
                    <a:pt x="2644" y="353"/>
                    <a:pt x="2638" y="318"/>
                    <a:pt x="2634" y="318"/>
                  </a:cubicBezTo>
                  <a:cubicBezTo>
                    <a:pt x="2631" y="318"/>
                    <a:pt x="2630" y="336"/>
                    <a:pt x="2630" y="386"/>
                  </a:cubicBezTo>
                  <a:cubicBezTo>
                    <a:pt x="2630" y="405"/>
                    <a:pt x="2626" y="424"/>
                    <a:pt x="2623" y="442"/>
                  </a:cubicBezTo>
                  <a:cubicBezTo>
                    <a:pt x="2620" y="424"/>
                    <a:pt x="2617" y="405"/>
                    <a:pt x="2617" y="383"/>
                  </a:cubicBezTo>
                  <a:cubicBezTo>
                    <a:pt x="2617" y="323"/>
                    <a:pt x="2604" y="323"/>
                    <a:pt x="2589" y="320"/>
                  </a:cubicBezTo>
                  <a:cubicBezTo>
                    <a:pt x="2570" y="317"/>
                    <a:pt x="2561" y="317"/>
                    <a:pt x="2557" y="258"/>
                  </a:cubicBezTo>
                  <a:cubicBezTo>
                    <a:pt x="2554" y="198"/>
                    <a:pt x="2551" y="198"/>
                    <a:pt x="2551" y="198"/>
                  </a:cubicBezTo>
                  <a:cubicBezTo>
                    <a:pt x="2551" y="244"/>
                    <a:pt x="2540" y="253"/>
                    <a:pt x="2525" y="253"/>
                  </a:cubicBezTo>
                  <a:cubicBezTo>
                    <a:pt x="2520" y="253"/>
                    <a:pt x="2515" y="252"/>
                    <a:pt x="2510" y="251"/>
                  </a:cubicBezTo>
                  <a:cubicBezTo>
                    <a:pt x="2506" y="251"/>
                    <a:pt x="2501" y="250"/>
                    <a:pt x="2496" y="250"/>
                  </a:cubicBezTo>
                  <a:cubicBezTo>
                    <a:pt x="2480" y="250"/>
                    <a:pt x="2467" y="258"/>
                    <a:pt x="2467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8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6" y="239"/>
                  </a:cubicBezTo>
                  <a:cubicBezTo>
                    <a:pt x="2420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5" y="249"/>
                    <a:pt x="2373" y="289"/>
                  </a:cubicBezTo>
                  <a:cubicBezTo>
                    <a:pt x="2373" y="330"/>
                    <a:pt x="2373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7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7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3" y="292"/>
                    <a:pt x="2250" y="333"/>
                  </a:cubicBezTo>
                  <a:cubicBezTo>
                    <a:pt x="2250" y="391"/>
                    <a:pt x="2250" y="420"/>
                    <a:pt x="2248" y="420"/>
                  </a:cubicBezTo>
                  <a:cubicBezTo>
                    <a:pt x="2247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6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7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09" y="195"/>
                  </a:lnTo>
                  <a:cubicBezTo>
                    <a:pt x="2106" y="249"/>
                    <a:pt x="2101" y="251"/>
                    <a:pt x="2098" y="251"/>
                  </a:cubicBezTo>
                  <a:cubicBezTo>
                    <a:pt x="2097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4" y="251"/>
                  </a:cubicBezTo>
                  <a:cubicBezTo>
                    <a:pt x="2087" y="251"/>
                    <a:pt x="2085" y="254"/>
                    <a:pt x="2087" y="308"/>
                  </a:cubicBezTo>
                  <a:cubicBezTo>
                    <a:pt x="2091" y="348"/>
                    <a:pt x="2087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5" y="308"/>
                    <a:pt x="2062" y="305"/>
                  </a:cubicBezTo>
                  <a:cubicBezTo>
                    <a:pt x="2047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3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6" y="271"/>
                    <a:pt x="2022" y="255"/>
                    <a:pt x="2018" y="255"/>
                  </a:cubicBezTo>
                  <a:cubicBezTo>
                    <a:pt x="2013" y="255"/>
                    <a:pt x="2009" y="269"/>
                    <a:pt x="2006" y="298"/>
                  </a:cubicBezTo>
                  <a:lnTo>
                    <a:pt x="2000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9" y="207"/>
                    <a:pt x="1986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5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3" y="289"/>
                    <a:pt x="1949" y="289"/>
                    <a:pt x="1946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31" y="367"/>
                    <a:pt x="1931" y="326"/>
                    <a:pt x="1934" y="289"/>
                  </a:cubicBezTo>
                  <a:cubicBezTo>
                    <a:pt x="1936" y="264"/>
                    <a:pt x="1936" y="250"/>
                    <a:pt x="1935" y="250"/>
                  </a:cubicBezTo>
                  <a:lnTo>
                    <a:pt x="1935" y="250"/>
                  </a:lnTo>
                  <a:cubicBezTo>
                    <a:pt x="1932" y="250"/>
                    <a:pt x="1927" y="278"/>
                    <a:pt x="1921" y="345"/>
                  </a:cubicBezTo>
                  <a:cubicBezTo>
                    <a:pt x="1917" y="403"/>
                    <a:pt x="1914" y="432"/>
                    <a:pt x="1914" y="432"/>
                  </a:cubicBezTo>
                  <a:cubicBezTo>
                    <a:pt x="1913" y="432"/>
                    <a:pt x="1915" y="403"/>
                    <a:pt x="1918" y="345"/>
                  </a:cubicBezTo>
                  <a:cubicBezTo>
                    <a:pt x="1920" y="303"/>
                    <a:pt x="1923" y="261"/>
                    <a:pt x="1921" y="261"/>
                  </a:cubicBezTo>
                  <a:lnTo>
                    <a:pt x="1921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2" y="286"/>
                    <a:pt x="1912" y="342"/>
                  </a:cubicBezTo>
                  <a:lnTo>
                    <a:pt x="1902" y="342"/>
                  </a:lnTo>
                  <a:cubicBezTo>
                    <a:pt x="1896" y="283"/>
                    <a:pt x="1893" y="283"/>
                    <a:pt x="1890" y="283"/>
                  </a:cubicBezTo>
                  <a:cubicBezTo>
                    <a:pt x="1888" y="310"/>
                    <a:pt x="1888" y="325"/>
                    <a:pt x="1887" y="325"/>
                  </a:cubicBezTo>
                  <a:cubicBezTo>
                    <a:pt x="1886" y="325"/>
                    <a:pt x="1885" y="310"/>
                    <a:pt x="1884" y="279"/>
                  </a:cubicBezTo>
                  <a:cubicBezTo>
                    <a:pt x="1884" y="255"/>
                    <a:pt x="1883" y="240"/>
                    <a:pt x="1883" y="240"/>
                  </a:cubicBezTo>
                  <a:cubicBezTo>
                    <a:pt x="1882" y="240"/>
                    <a:pt x="1881" y="269"/>
                    <a:pt x="1881" y="339"/>
                  </a:cubicBezTo>
                  <a:cubicBezTo>
                    <a:pt x="1879" y="369"/>
                    <a:pt x="1877" y="384"/>
                    <a:pt x="1876" y="384"/>
                  </a:cubicBezTo>
                  <a:cubicBezTo>
                    <a:pt x="1874" y="384"/>
                    <a:pt x="1873" y="369"/>
                    <a:pt x="1871" y="339"/>
                  </a:cubicBezTo>
                  <a:cubicBezTo>
                    <a:pt x="1871" y="269"/>
                    <a:pt x="1870" y="240"/>
                    <a:pt x="1869" y="240"/>
                  </a:cubicBezTo>
                  <a:cubicBezTo>
                    <a:pt x="1869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4" y="273"/>
                    <a:pt x="1805" y="270"/>
                  </a:cubicBezTo>
                  <a:cubicBezTo>
                    <a:pt x="1802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9" y="455"/>
                    <a:pt x="1798" y="420"/>
                    <a:pt x="1796" y="386"/>
                  </a:cubicBezTo>
                  <a:cubicBezTo>
                    <a:pt x="1796" y="297"/>
                    <a:pt x="1794" y="252"/>
                    <a:pt x="1793" y="252"/>
                  </a:cubicBezTo>
                  <a:cubicBezTo>
                    <a:pt x="1791" y="252"/>
                    <a:pt x="1790" y="297"/>
                    <a:pt x="1790" y="386"/>
                  </a:cubicBezTo>
                  <a:cubicBezTo>
                    <a:pt x="1788" y="356"/>
                    <a:pt x="1787" y="341"/>
                    <a:pt x="1786" y="341"/>
                  </a:cubicBezTo>
                  <a:cubicBezTo>
                    <a:pt x="1786" y="341"/>
                    <a:pt x="1785" y="355"/>
                    <a:pt x="1783" y="383"/>
                  </a:cubicBezTo>
                  <a:cubicBezTo>
                    <a:pt x="1783" y="413"/>
                    <a:pt x="1782" y="428"/>
                    <a:pt x="1781" y="428"/>
                  </a:cubicBezTo>
                  <a:cubicBezTo>
                    <a:pt x="1779" y="428"/>
                    <a:pt x="1779" y="413"/>
                    <a:pt x="1780" y="383"/>
                  </a:cubicBezTo>
                  <a:cubicBezTo>
                    <a:pt x="1778" y="341"/>
                    <a:pt x="1776" y="299"/>
                    <a:pt x="1775" y="299"/>
                  </a:cubicBezTo>
                  <a:cubicBezTo>
                    <a:pt x="1774" y="299"/>
                    <a:pt x="1774" y="306"/>
                    <a:pt x="1774" y="323"/>
                  </a:cubicBezTo>
                  <a:cubicBezTo>
                    <a:pt x="1774" y="323"/>
                    <a:pt x="1771" y="323"/>
                    <a:pt x="1768" y="264"/>
                  </a:cubicBezTo>
                  <a:cubicBezTo>
                    <a:pt x="1767" y="246"/>
                    <a:pt x="1766" y="239"/>
                    <a:pt x="1765" y="239"/>
                  </a:cubicBezTo>
                  <a:cubicBezTo>
                    <a:pt x="1763" y="239"/>
                    <a:pt x="1761" y="280"/>
                    <a:pt x="1758" y="320"/>
                  </a:cubicBezTo>
                  <a:cubicBezTo>
                    <a:pt x="1754" y="380"/>
                    <a:pt x="1750" y="410"/>
                    <a:pt x="1749" y="410"/>
                  </a:cubicBezTo>
                  <a:cubicBezTo>
                    <a:pt x="1747" y="410"/>
                    <a:pt x="1747" y="380"/>
                    <a:pt x="1749" y="320"/>
                  </a:cubicBezTo>
                  <a:cubicBezTo>
                    <a:pt x="1750" y="275"/>
                    <a:pt x="1749" y="255"/>
                    <a:pt x="1746" y="255"/>
                  </a:cubicBezTo>
                  <a:cubicBezTo>
                    <a:pt x="1742" y="255"/>
                    <a:pt x="1735" y="305"/>
                    <a:pt x="1733" y="377"/>
                  </a:cubicBezTo>
                  <a:cubicBezTo>
                    <a:pt x="1731" y="446"/>
                    <a:pt x="1731" y="475"/>
                    <a:pt x="1730" y="475"/>
                  </a:cubicBezTo>
                  <a:cubicBezTo>
                    <a:pt x="1730" y="475"/>
                    <a:pt x="1730" y="461"/>
                    <a:pt x="1730" y="436"/>
                  </a:cubicBezTo>
                  <a:cubicBezTo>
                    <a:pt x="1730" y="377"/>
                    <a:pt x="1727" y="377"/>
                    <a:pt x="1727" y="377"/>
                  </a:cubicBezTo>
                  <a:cubicBezTo>
                    <a:pt x="1724" y="377"/>
                    <a:pt x="1721" y="377"/>
                    <a:pt x="1721" y="317"/>
                  </a:cubicBezTo>
                  <a:cubicBezTo>
                    <a:pt x="1721" y="317"/>
                    <a:pt x="1718" y="317"/>
                    <a:pt x="1711" y="373"/>
                  </a:cubicBezTo>
                  <a:cubicBezTo>
                    <a:pt x="1709" y="418"/>
                    <a:pt x="1706" y="437"/>
                    <a:pt x="1703" y="437"/>
                  </a:cubicBezTo>
                  <a:cubicBezTo>
                    <a:pt x="1699" y="437"/>
                    <a:pt x="1694" y="385"/>
                    <a:pt x="1693" y="311"/>
                  </a:cubicBezTo>
                  <a:lnTo>
                    <a:pt x="1686" y="370"/>
                  </a:lnTo>
                  <a:cubicBezTo>
                    <a:pt x="1684" y="444"/>
                    <a:pt x="1682" y="493"/>
                    <a:pt x="1681" y="493"/>
                  </a:cubicBezTo>
                  <a:cubicBezTo>
                    <a:pt x="1680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9" y="414"/>
                    <a:pt x="1676" y="433"/>
                    <a:pt x="1674" y="433"/>
                  </a:cubicBezTo>
                  <a:cubicBezTo>
                    <a:pt x="1669" y="433"/>
                    <a:pt x="1664" y="382"/>
                    <a:pt x="1664" y="308"/>
                  </a:cubicBezTo>
                  <a:cubicBezTo>
                    <a:pt x="1664" y="248"/>
                    <a:pt x="1664" y="248"/>
                    <a:pt x="1661" y="248"/>
                  </a:cubicBezTo>
                  <a:lnTo>
                    <a:pt x="1661" y="308"/>
                  </a:lnTo>
                  <a:cubicBezTo>
                    <a:pt x="1661" y="348"/>
                    <a:pt x="1661" y="386"/>
                    <a:pt x="1658" y="427"/>
                  </a:cubicBezTo>
                  <a:cubicBezTo>
                    <a:pt x="1655" y="424"/>
                    <a:pt x="1652" y="424"/>
                    <a:pt x="1652" y="364"/>
                  </a:cubicBezTo>
                  <a:cubicBezTo>
                    <a:pt x="1650" y="324"/>
                    <a:pt x="1647" y="282"/>
                    <a:pt x="1646" y="282"/>
                  </a:cubicBezTo>
                  <a:cubicBezTo>
                    <a:pt x="1646" y="282"/>
                    <a:pt x="1646" y="288"/>
                    <a:pt x="1646" y="305"/>
                  </a:cubicBezTo>
                  <a:cubicBezTo>
                    <a:pt x="1646" y="305"/>
                    <a:pt x="1642" y="305"/>
                    <a:pt x="1639" y="245"/>
                  </a:cubicBezTo>
                  <a:lnTo>
                    <a:pt x="1627" y="245"/>
                  </a:lnTo>
                  <a:cubicBezTo>
                    <a:pt x="1625" y="273"/>
                    <a:pt x="1623" y="287"/>
                    <a:pt x="1621" y="287"/>
                  </a:cubicBezTo>
                  <a:cubicBezTo>
                    <a:pt x="1619" y="287"/>
                    <a:pt x="1617" y="272"/>
                    <a:pt x="1617" y="242"/>
                  </a:cubicBezTo>
                  <a:cubicBezTo>
                    <a:pt x="1617" y="242"/>
                    <a:pt x="1611" y="242"/>
                    <a:pt x="1608" y="301"/>
                  </a:cubicBezTo>
                  <a:cubicBezTo>
                    <a:pt x="1602" y="298"/>
                    <a:pt x="1598" y="298"/>
                    <a:pt x="1598" y="239"/>
                  </a:cubicBezTo>
                  <a:cubicBezTo>
                    <a:pt x="1598" y="211"/>
                    <a:pt x="1598" y="196"/>
                    <a:pt x="1598" y="196"/>
                  </a:cubicBezTo>
                  <a:cubicBezTo>
                    <a:pt x="1598" y="196"/>
                    <a:pt x="1597" y="211"/>
                    <a:pt x="1595" y="239"/>
                  </a:cubicBezTo>
                  <a:cubicBezTo>
                    <a:pt x="1595" y="298"/>
                    <a:pt x="1592" y="298"/>
                    <a:pt x="1589" y="298"/>
                  </a:cubicBezTo>
                  <a:lnTo>
                    <a:pt x="1583" y="298"/>
                  </a:lnTo>
                  <a:cubicBezTo>
                    <a:pt x="1583" y="355"/>
                    <a:pt x="1583" y="355"/>
                    <a:pt x="1580" y="355"/>
                  </a:cubicBezTo>
                  <a:cubicBezTo>
                    <a:pt x="1577" y="355"/>
                    <a:pt x="1567" y="295"/>
                    <a:pt x="1564" y="295"/>
                  </a:cubicBezTo>
                  <a:cubicBezTo>
                    <a:pt x="1562" y="295"/>
                    <a:pt x="1561" y="294"/>
                    <a:pt x="1560" y="294"/>
                  </a:cubicBezTo>
                  <a:cubicBezTo>
                    <a:pt x="1555" y="294"/>
                    <a:pt x="1555" y="303"/>
                    <a:pt x="1558" y="352"/>
                  </a:cubicBezTo>
                  <a:cubicBezTo>
                    <a:pt x="1560" y="352"/>
                    <a:pt x="1561" y="378"/>
                    <a:pt x="1559" y="378"/>
                  </a:cubicBezTo>
                  <a:cubicBezTo>
                    <a:pt x="1558" y="378"/>
                    <a:pt x="1557" y="371"/>
                    <a:pt x="1555" y="352"/>
                  </a:cubicBezTo>
                  <a:cubicBezTo>
                    <a:pt x="1551" y="352"/>
                    <a:pt x="1542" y="292"/>
                    <a:pt x="1533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2" y="406"/>
                    <a:pt x="1522" y="435"/>
                    <a:pt x="1521" y="435"/>
                  </a:cubicBezTo>
                  <a:cubicBezTo>
                    <a:pt x="1520" y="435"/>
                    <a:pt x="1519" y="405"/>
                    <a:pt x="1517" y="345"/>
                  </a:cubicBezTo>
                  <a:cubicBezTo>
                    <a:pt x="1513" y="276"/>
                    <a:pt x="1511" y="247"/>
                    <a:pt x="1509" y="247"/>
                  </a:cubicBezTo>
                  <a:cubicBezTo>
                    <a:pt x="1508" y="247"/>
                    <a:pt x="1508" y="261"/>
                    <a:pt x="1508" y="286"/>
                  </a:cubicBezTo>
                  <a:cubicBezTo>
                    <a:pt x="1504" y="345"/>
                    <a:pt x="1504" y="345"/>
                    <a:pt x="1501" y="345"/>
                  </a:cubicBezTo>
                  <a:cubicBezTo>
                    <a:pt x="1501" y="315"/>
                    <a:pt x="1501" y="300"/>
                    <a:pt x="1499" y="300"/>
                  </a:cubicBezTo>
                  <a:cubicBezTo>
                    <a:pt x="1497" y="300"/>
                    <a:pt x="1495" y="314"/>
                    <a:pt x="1492" y="342"/>
                  </a:cubicBezTo>
                  <a:cubicBezTo>
                    <a:pt x="1489" y="342"/>
                    <a:pt x="1489" y="342"/>
                    <a:pt x="1489" y="283"/>
                  </a:cubicBezTo>
                  <a:lnTo>
                    <a:pt x="1483" y="283"/>
                  </a:lnTo>
                  <a:cubicBezTo>
                    <a:pt x="1480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7" y="395"/>
                    <a:pt x="1445" y="425"/>
                    <a:pt x="1444" y="425"/>
                  </a:cubicBezTo>
                  <a:cubicBezTo>
                    <a:pt x="1443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1" y="247"/>
                  </a:cubicBezTo>
                  <a:cubicBezTo>
                    <a:pt x="1441" y="247"/>
                    <a:pt x="1440" y="276"/>
                    <a:pt x="1439" y="336"/>
                  </a:cubicBezTo>
                  <a:cubicBezTo>
                    <a:pt x="1437" y="360"/>
                    <a:pt x="1434" y="374"/>
                    <a:pt x="1431" y="374"/>
                  </a:cubicBezTo>
                  <a:cubicBezTo>
                    <a:pt x="1426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4" y="273"/>
                    <a:pt x="1404" y="273"/>
                  </a:cubicBezTo>
                  <a:cubicBezTo>
                    <a:pt x="1404" y="273"/>
                    <a:pt x="1404" y="273"/>
                    <a:pt x="1404" y="273"/>
                  </a:cubicBezTo>
                  <a:cubicBezTo>
                    <a:pt x="1397" y="273"/>
                    <a:pt x="1386" y="327"/>
                    <a:pt x="1380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3" y="326"/>
                    <a:pt x="1363" y="326"/>
                    <a:pt x="1360" y="267"/>
                  </a:cubicBezTo>
                  <a:cubicBezTo>
                    <a:pt x="1360" y="266"/>
                    <a:pt x="1359" y="266"/>
                    <a:pt x="1359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4" y="296"/>
                    <a:pt x="1322" y="296"/>
                  </a:cubicBezTo>
                  <a:cubicBezTo>
                    <a:pt x="1321" y="296"/>
                    <a:pt x="1321" y="303"/>
                    <a:pt x="1320" y="320"/>
                  </a:cubicBezTo>
                  <a:cubicBezTo>
                    <a:pt x="1320" y="377"/>
                    <a:pt x="1316" y="377"/>
                    <a:pt x="1310" y="377"/>
                  </a:cubicBezTo>
                  <a:cubicBezTo>
                    <a:pt x="1307" y="343"/>
                    <a:pt x="1272" y="323"/>
                    <a:pt x="1243" y="323"/>
                  </a:cubicBezTo>
                  <a:cubicBezTo>
                    <a:pt x="1220" y="323"/>
                    <a:pt x="1201" y="335"/>
                    <a:pt x="1201" y="361"/>
                  </a:cubicBezTo>
                  <a:lnTo>
                    <a:pt x="1191" y="361"/>
                  </a:lnTo>
                  <a:cubicBezTo>
                    <a:pt x="1188" y="361"/>
                    <a:pt x="1182" y="358"/>
                    <a:pt x="1182" y="358"/>
                  </a:cubicBezTo>
                  <a:cubicBezTo>
                    <a:pt x="1182" y="308"/>
                    <a:pt x="1179" y="290"/>
                    <a:pt x="1175" y="290"/>
                  </a:cubicBezTo>
                  <a:cubicBezTo>
                    <a:pt x="1169" y="290"/>
                    <a:pt x="1162" y="322"/>
                    <a:pt x="1157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2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20" y="268"/>
                    <a:pt x="1116" y="312"/>
                    <a:pt x="1113" y="408"/>
                  </a:cubicBezTo>
                  <a:cubicBezTo>
                    <a:pt x="1111" y="438"/>
                    <a:pt x="1110" y="453"/>
                    <a:pt x="1110" y="453"/>
                  </a:cubicBezTo>
                  <a:cubicBezTo>
                    <a:pt x="1109" y="453"/>
                    <a:pt x="1108" y="438"/>
                    <a:pt x="1106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9" y="406"/>
                    <a:pt x="1097" y="435"/>
                    <a:pt x="1096" y="435"/>
                  </a:cubicBezTo>
                  <a:cubicBezTo>
                    <a:pt x="1094" y="435"/>
                    <a:pt x="1092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1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3" y="342"/>
                  </a:cubicBezTo>
                  <a:cubicBezTo>
                    <a:pt x="1061" y="342"/>
                    <a:pt x="1058" y="316"/>
                    <a:pt x="1057" y="316"/>
                  </a:cubicBezTo>
                  <a:cubicBezTo>
                    <a:pt x="1057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1" y="272"/>
                    <a:pt x="987" y="272"/>
                  </a:cubicBezTo>
                  <a:cubicBezTo>
                    <a:pt x="967" y="272"/>
                    <a:pt x="963" y="281"/>
                    <a:pt x="965" y="330"/>
                  </a:cubicBezTo>
                  <a:cubicBezTo>
                    <a:pt x="967" y="387"/>
                    <a:pt x="966" y="416"/>
                    <a:pt x="965" y="416"/>
                  </a:cubicBezTo>
                  <a:cubicBezTo>
                    <a:pt x="963" y="416"/>
                    <a:pt x="961" y="386"/>
                    <a:pt x="959" y="326"/>
                  </a:cubicBezTo>
                  <a:cubicBezTo>
                    <a:pt x="956" y="326"/>
                    <a:pt x="950" y="267"/>
                    <a:pt x="944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4" y="272"/>
                    <a:pt x="917" y="300"/>
                    <a:pt x="909" y="300"/>
                  </a:cubicBezTo>
                  <a:cubicBezTo>
                    <a:pt x="903" y="300"/>
                    <a:pt x="897" y="284"/>
                    <a:pt x="893" y="258"/>
                  </a:cubicBezTo>
                  <a:cubicBezTo>
                    <a:pt x="887" y="258"/>
                    <a:pt x="884" y="258"/>
                    <a:pt x="878" y="317"/>
                  </a:cubicBezTo>
                  <a:cubicBezTo>
                    <a:pt x="875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8" y="314"/>
                  </a:cubicBezTo>
                  <a:cubicBezTo>
                    <a:pt x="868" y="279"/>
                    <a:pt x="862" y="245"/>
                    <a:pt x="857" y="245"/>
                  </a:cubicBezTo>
                  <a:cubicBezTo>
                    <a:pt x="853" y="245"/>
                    <a:pt x="850" y="262"/>
                    <a:pt x="850" y="311"/>
                  </a:cubicBezTo>
                  <a:lnTo>
                    <a:pt x="846" y="251"/>
                  </a:lnTo>
                  <a:cubicBezTo>
                    <a:pt x="845" y="234"/>
                    <a:pt x="845" y="227"/>
                    <a:pt x="844" y="227"/>
                  </a:cubicBezTo>
                  <a:cubicBezTo>
                    <a:pt x="842" y="227"/>
                    <a:pt x="840" y="269"/>
                    <a:pt x="840" y="311"/>
                  </a:cubicBezTo>
                  <a:cubicBezTo>
                    <a:pt x="840" y="364"/>
                    <a:pt x="839" y="393"/>
                    <a:pt x="839" y="393"/>
                  </a:cubicBezTo>
                  <a:cubicBezTo>
                    <a:pt x="837" y="393"/>
                    <a:pt x="836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1" y="153"/>
                    <a:pt x="831" y="167"/>
                    <a:pt x="831" y="192"/>
                  </a:cubicBezTo>
                  <a:cubicBezTo>
                    <a:pt x="829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2" y="424"/>
                    <a:pt x="810" y="424"/>
                  </a:cubicBezTo>
                  <a:cubicBezTo>
                    <a:pt x="809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799" y="267"/>
                    <a:pt x="796" y="226"/>
                    <a:pt x="796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4" y="1499"/>
                  </a:moveTo>
                  <a:cubicBezTo>
                    <a:pt x="54" y="1499"/>
                    <a:pt x="50" y="1558"/>
                    <a:pt x="50" y="1618"/>
                  </a:cubicBezTo>
                  <a:lnTo>
                    <a:pt x="54" y="1618"/>
                  </a:lnTo>
                  <a:cubicBezTo>
                    <a:pt x="57" y="1580"/>
                    <a:pt x="60" y="1539"/>
                    <a:pt x="57" y="1502"/>
                  </a:cubicBezTo>
                  <a:lnTo>
                    <a:pt x="54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0" y="2108"/>
                    <a:pt x="741" y="2108"/>
                  </a:cubicBezTo>
                  <a:cubicBezTo>
                    <a:pt x="742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8" name="Google Shape;12738;p53">
              <a:extLst>
                <a:ext uri="{FF2B5EF4-FFF2-40B4-BE49-F238E27FC236}">
                  <a16:creationId xmlns:a16="http://schemas.microsoft.com/office/drawing/2014/main" id="{3FA1FDA6-6CEF-65ED-BAC5-EB21614CB8FD}"/>
                </a:ext>
              </a:extLst>
            </p:cNvPr>
            <p:cNvSpPr/>
            <p:nvPr/>
          </p:nvSpPr>
          <p:spPr>
            <a:xfrm>
              <a:off x="4894221" y="2223444"/>
              <a:ext cx="56360" cy="44669"/>
            </a:xfrm>
            <a:custGeom>
              <a:avLst/>
              <a:gdLst/>
              <a:ahLst/>
              <a:cxnLst/>
              <a:rect l="l" t="t" r="r" b="b"/>
              <a:pathLst>
                <a:path w="2661" h="2109" extrusionOk="0">
                  <a:moveTo>
                    <a:pt x="742" y="1"/>
                  </a:moveTo>
                  <a:cubicBezTo>
                    <a:pt x="736" y="1"/>
                    <a:pt x="736" y="1"/>
                    <a:pt x="739" y="60"/>
                  </a:cubicBezTo>
                  <a:lnTo>
                    <a:pt x="746" y="60"/>
                  </a:lnTo>
                  <a:cubicBezTo>
                    <a:pt x="746" y="4"/>
                    <a:pt x="746" y="4"/>
                    <a:pt x="742" y="1"/>
                  </a:cubicBezTo>
                  <a:close/>
                  <a:moveTo>
                    <a:pt x="106" y="326"/>
                  </a:moveTo>
                  <a:lnTo>
                    <a:pt x="109" y="386"/>
                  </a:lnTo>
                  <a:cubicBezTo>
                    <a:pt x="109" y="326"/>
                    <a:pt x="109" y="326"/>
                    <a:pt x="109" y="326"/>
                  </a:cubicBezTo>
                  <a:close/>
                  <a:moveTo>
                    <a:pt x="1861" y="336"/>
                  </a:moveTo>
                  <a:cubicBezTo>
                    <a:pt x="1861" y="377"/>
                    <a:pt x="1861" y="414"/>
                    <a:pt x="1858" y="455"/>
                  </a:cubicBezTo>
                  <a:lnTo>
                    <a:pt x="1855" y="395"/>
                  </a:lnTo>
                  <a:lnTo>
                    <a:pt x="1858" y="336"/>
                  </a:lnTo>
                  <a:close/>
                  <a:moveTo>
                    <a:pt x="1172" y="358"/>
                  </a:moveTo>
                  <a:cubicBezTo>
                    <a:pt x="1175" y="399"/>
                    <a:pt x="1175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6" y="474"/>
                  </a:moveTo>
                  <a:cubicBezTo>
                    <a:pt x="746" y="494"/>
                    <a:pt x="745" y="500"/>
                    <a:pt x="745" y="500"/>
                  </a:cubicBezTo>
                  <a:cubicBezTo>
                    <a:pt x="744" y="500"/>
                    <a:pt x="743" y="474"/>
                    <a:pt x="746" y="474"/>
                  </a:cubicBezTo>
                  <a:close/>
                  <a:moveTo>
                    <a:pt x="1820" y="389"/>
                  </a:moveTo>
                  <a:cubicBezTo>
                    <a:pt x="1824" y="389"/>
                    <a:pt x="1824" y="389"/>
                    <a:pt x="1824" y="449"/>
                  </a:cubicBezTo>
                  <a:cubicBezTo>
                    <a:pt x="1824" y="471"/>
                    <a:pt x="1820" y="489"/>
                    <a:pt x="1820" y="508"/>
                  </a:cubicBezTo>
                  <a:lnTo>
                    <a:pt x="1817" y="449"/>
                  </a:lnTo>
                  <a:cubicBezTo>
                    <a:pt x="1817" y="389"/>
                    <a:pt x="1820" y="389"/>
                    <a:pt x="1820" y="389"/>
                  </a:cubicBezTo>
                  <a:close/>
                  <a:moveTo>
                    <a:pt x="683" y="408"/>
                  </a:moveTo>
                  <a:cubicBezTo>
                    <a:pt x="683" y="468"/>
                    <a:pt x="686" y="527"/>
                    <a:pt x="686" y="527"/>
                  </a:cubicBezTo>
                  <a:cubicBezTo>
                    <a:pt x="689" y="505"/>
                    <a:pt x="689" y="486"/>
                    <a:pt x="689" y="468"/>
                  </a:cubicBezTo>
                  <a:cubicBezTo>
                    <a:pt x="689" y="446"/>
                    <a:pt x="689" y="427"/>
                    <a:pt x="686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3" y="543"/>
                    <a:pt x="2200" y="580"/>
                    <a:pt x="2193" y="621"/>
                  </a:cubicBezTo>
                  <a:cubicBezTo>
                    <a:pt x="2190" y="562"/>
                    <a:pt x="2193" y="502"/>
                    <a:pt x="2197" y="442"/>
                  </a:cubicBezTo>
                  <a:close/>
                  <a:moveTo>
                    <a:pt x="652" y="580"/>
                  </a:moveTo>
                  <a:cubicBezTo>
                    <a:pt x="655" y="580"/>
                    <a:pt x="655" y="580"/>
                    <a:pt x="655" y="640"/>
                  </a:cubicBezTo>
                  <a:lnTo>
                    <a:pt x="652" y="640"/>
                  </a:lnTo>
                  <a:lnTo>
                    <a:pt x="648" y="580"/>
                  </a:lnTo>
                  <a:close/>
                  <a:moveTo>
                    <a:pt x="2639" y="398"/>
                  </a:moveTo>
                  <a:cubicBezTo>
                    <a:pt x="2641" y="398"/>
                    <a:pt x="2640" y="482"/>
                    <a:pt x="2635" y="565"/>
                  </a:cubicBezTo>
                  <a:cubicBezTo>
                    <a:pt x="2634" y="624"/>
                    <a:pt x="2633" y="654"/>
                    <a:pt x="2633" y="654"/>
                  </a:cubicBezTo>
                  <a:cubicBezTo>
                    <a:pt x="2632" y="654"/>
                    <a:pt x="2632" y="624"/>
                    <a:pt x="2632" y="565"/>
                  </a:cubicBezTo>
                  <a:cubicBezTo>
                    <a:pt x="2629" y="524"/>
                    <a:pt x="2632" y="486"/>
                    <a:pt x="2635" y="446"/>
                  </a:cubicBezTo>
                  <a:cubicBezTo>
                    <a:pt x="2637" y="412"/>
                    <a:pt x="2638" y="398"/>
                    <a:pt x="2639" y="398"/>
                  </a:cubicBezTo>
                  <a:close/>
                  <a:moveTo>
                    <a:pt x="429" y="549"/>
                  </a:moveTo>
                  <a:lnTo>
                    <a:pt x="429" y="609"/>
                  </a:lnTo>
                  <a:lnTo>
                    <a:pt x="426" y="665"/>
                  </a:lnTo>
                  <a:lnTo>
                    <a:pt x="423" y="605"/>
                  </a:lnTo>
                  <a:cubicBezTo>
                    <a:pt x="423" y="549"/>
                    <a:pt x="426" y="549"/>
                    <a:pt x="429" y="549"/>
                  </a:cubicBezTo>
                  <a:close/>
                  <a:moveTo>
                    <a:pt x="515" y="463"/>
                  </a:moveTo>
                  <a:cubicBezTo>
                    <a:pt x="516" y="463"/>
                    <a:pt x="516" y="492"/>
                    <a:pt x="514" y="562"/>
                  </a:cubicBezTo>
                  <a:cubicBezTo>
                    <a:pt x="511" y="618"/>
                    <a:pt x="507" y="677"/>
                    <a:pt x="507" y="677"/>
                  </a:cubicBezTo>
                  <a:cubicBezTo>
                    <a:pt x="504" y="677"/>
                    <a:pt x="507" y="618"/>
                    <a:pt x="511" y="502"/>
                  </a:cubicBezTo>
                  <a:cubicBezTo>
                    <a:pt x="513" y="477"/>
                    <a:pt x="515" y="463"/>
                    <a:pt x="515" y="463"/>
                  </a:cubicBezTo>
                  <a:close/>
                  <a:moveTo>
                    <a:pt x="626" y="554"/>
                  </a:moveTo>
                  <a:cubicBezTo>
                    <a:pt x="628" y="554"/>
                    <a:pt x="629" y="608"/>
                    <a:pt x="626" y="693"/>
                  </a:cubicBezTo>
                  <a:lnTo>
                    <a:pt x="620" y="693"/>
                  </a:lnTo>
                  <a:cubicBezTo>
                    <a:pt x="617" y="656"/>
                    <a:pt x="620" y="615"/>
                    <a:pt x="623" y="577"/>
                  </a:cubicBezTo>
                  <a:cubicBezTo>
                    <a:pt x="624" y="561"/>
                    <a:pt x="625" y="554"/>
                    <a:pt x="626" y="554"/>
                  </a:cubicBezTo>
                  <a:close/>
                  <a:moveTo>
                    <a:pt x="62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6" y="712"/>
                    <a:pt x="59" y="734"/>
                  </a:cubicBezTo>
                  <a:lnTo>
                    <a:pt x="56" y="674"/>
                  </a:lnTo>
                  <a:cubicBezTo>
                    <a:pt x="56" y="615"/>
                    <a:pt x="59" y="615"/>
                    <a:pt x="62" y="615"/>
                  </a:cubicBezTo>
                  <a:close/>
                  <a:moveTo>
                    <a:pt x="1968" y="646"/>
                  </a:moveTo>
                  <a:cubicBezTo>
                    <a:pt x="1968" y="668"/>
                    <a:pt x="1971" y="687"/>
                    <a:pt x="1971" y="706"/>
                  </a:cubicBezTo>
                  <a:cubicBezTo>
                    <a:pt x="1971" y="728"/>
                    <a:pt x="1968" y="746"/>
                    <a:pt x="1968" y="765"/>
                  </a:cubicBezTo>
                  <a:cubicBezTo>
                    <a:pt x="1968" y="765"/>
                    <a:pt x="1965" y="706"/>
                    <a:pt x="1965" y="646"/>
                  </a:cubicBezTo>
                  <a:close/>
                  <a:moveTo>
                    <a:pt x="816" y="623"/>
                  </a:moveTo>
                  <a:cubicBezTo>
                    <a:pt x="817" y="623"/>
                    <a:pt x="819" y="652"/>
                    <a:pt x="821" y="721"/>
                  </a:cubicBezTo>
                  <a:cubicBezTo>
                    <a:pt x="821" y="781"/>
                    <a:pt x="821" y="781"/>
                    <a:pt x="818" y="781"/>
                  </a:cubicBezTo>
                  <a:cubicBezTo>
                    <a:pt x="818" y="781"/>
                    <a:pt x="815" y="721"/>
                    <a:pt x="815" y="662"/>
                  </a:cubicBezTo>
                  <a:cubicBezTo>
                    <a:pt x="815" y="637"/>
                    <a:pt x="815" y="623"/>
                    <a:pt x="816" y="623"/>
                  </a:cubicBezTo>
                  <a:close/>
                  <a:moveTo>
                    <a:pt x="843" y="665"/>
                  </a:moveTo>
                  <a:cubicBezTo>
                    <a:pt x="843" y="706"/>
                    <a:pt x="843" y="743"/>
                    <a:pt x="840" y="784"/>
                  </a:cubicBezTo>
                  <a:lnTo>
                    <a:pt x="836" y="724"/>
                  </a:lnTo>
                  <a:lnTo>
                    <a:pt x="840" y="665"/>
                  </a:lnTo>
                  <a:close/>
                  <a:moveTo>
                    <a:pt x="856" y="758"/>
                  </a:moveTo>
                  <a:lnTo>
                    <a:pt x="856" y="758"/>
                  </a:lnTo>
                  <a:cubicBezTo>
                    <a:pt x="857" y="758"/>
                    <a:pt x="857" y="784"/>
                    <a:pt x="855" y="784"/>
                  </a:cubicBezTo>
                  <a:cubicBezTo>
                    <a:pt x="855" y="764"/>
                    <a:pt x="856" y="758"/>
                    <a:pt x="856" y="758"/>
                  </a:cubicBezTo>
                  <a:close/>
                  <a:moveTo>
                    <a:pt x="2092" y="640"/>
                  </a:moveTo>
                  <a:cubicBezTo>
                    <a:pt x="2093" y="640"/>
                    <a:pt x="2093" y="648"/>
                    <a:pt x="2093" y="665"/>
                  </a:cubicBezTo>
                  <a:cubicBezTo>
                    <a:pt x="2093" y="665"/>
                    <a:pt x="2093" y="724"/>
                    <a:pt x="2090" y="784"/>
                  </a:cubicBezTo>
                  <a:cubicBezTo>
                    <a:pt x="2090" y="784"/>
                    <a:pt x="2089" y="809"/>
                    <a:pt x="2088" y="809"/>
                  </a:cubicBezTo>
                  <a:cubicBezTo>
                    <a:pt x="2087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89" y="682"/>
                    <a:pt x="2091" y="640"/>
                    <a:pt x="2092" y="640"/>
                  </a:cubicBezTo>
                  <a:close/>
                  <a:moveTo>
                    <a:pt x="1884" y="709"/>
                  </a:moveTo>
                  <a:cubicBezTo>
                    <a:pt x="1885" y="709"/>
                    <a:pt x="1886" y="724"/>
                    <a:pt x="1886" y="753"/>
                  </a:cubicBezTo>
                  <a:cubicBezTo>
                    <a:pt x="1886" y="812"/>
                    <a:pt x="1886" y="812"/>
                    <a:pt x="1883" y="812"/>
                  </a:cubicBezTo>
                  <a:cubicBezTo>
                    <a:pt x="1877" y="812"/>
                    <a:pt x="1877" y="812"/>
                    <a:pt x="1880" y="753"/>
                  </a:cubicBezTo>
                  <a:cubicBezTo>
                    <a:pt x="1882" y="723"/>
                    <a:pt x="1883" y="709"/>
                    <a:pt x="1884" y="709"/>
                  </a:cubicBezTo>
                  <a:close/>
                  <a:moveTo>
                    <a:pt x="1905" y="756"/>
                  </a:moveTo>
                  <a:cubicBezTo>
                    <a:pt x="1908" y="756"/>
                    <a:pt x="1908" y="756"/>
                    <a:pt x="1908" y="815"/>
                  </a:cubicBezTo>
                  <a:lnTo>
                    <a:pt x="1905" y="815"/>
                  </a:lnTo>
                  <a:lnTo>
                    <a:pt x="1902" y="756"/>
                  </a:lnTo>
                  <a:close/>
                  <a:moveTo>
                    <a:pt x="1933" y="759"/>
                  </a:moveTo>
                  <a:lnTo>
                    <a:pt x="1936" y="762"/>
                  </a:lnTo>
                  <a:cubicBezTo>
                    <a:pt x="1940" y="762"/>
                    <a:pt x="1940" y="762"/>
                    <a:pt x="1940" y="822"/>
                  </a:cubicBezTo>
                  <a:lnTo>
                    <a:pt x="1936" y="818"/>
                  </a:lnTo>
                  <a:lnTo>
                    <a:pt x="1933" y="759"/>
                  </a:lnTo>
                  <a:close/>
                  <a:moveTo>
                    <a:pt x="1560" y="709"/>
                  </a:moveTo>
                  <a:cubicBezTo>
                    <a:pt x="1560" y="746"/>
                    <a:pt x="1560" y="787"/>
                    <a:pt x="1557" y="825"/>
                  </a:cubicBezTo>
                  <a:lnTo>
                    <a:pt x="1554" y="825"/>
                  </a:lnTo>
                  <a:cubicBezTo>
                    <a:pt x="1554" y="765"/>
                    <a:pt x="1557" y="709"/>
                    <a:pt x="1557" y="709"/>
                  </a:cubicBezTo>
                  <a:close/>
                  <a:moveTo>
                    <a:pt x="1213" y="718"/>
                  </a:moveTo>
                  <a:cubicBezTo>
                    <a:pt x="1216" y="756"/>
                    <a:pt x="1213" y="797"/>
                    <a:pt x="1209" y="834"/>
                  </a:cubicBezTo>
                  <a:lnTo>
                    <a:pt x="1206" y="778"/>
                  </a:lnTo>
                  <a:lnTo>
                    <a:pt x="1209" y="718"/>
                  </a:lnTo>
                  <a:close/>
                  <a:moveTo>
                    <a:pt x="95" y="620"/>
                  </a:moveTo>
                  <a:cubicBezTo>
                    <a:pt x="95" y="620"/>
                    <a:pt x="96" y="621"/>
                    <a:pt x="97" y="621"/>
                  </a:cubicBezTo>
                  <a:cubicBezTo>
                    <a:pt x="100" y="621"/>
                    <a:pt x="103" y="621"/>
                    <a:pt x="103" y="681"/>
                  </a:cubicBezTo>
                  <a:lnTo>
                    <a:pt x="100" y="681"/>
                  </a:lnTo>
                  <a:cubicBezTo>
                    <a:pt x="100" y="663"/>
                    <a:pt x="100" y="656"/>
                    <a:pt x="99" y="656"/>
                  </a:cubicBezTo>
                  <a:lnTo>
                    <a:pt x="99" y="656"/>
                  </a:lnTo>
                  <a:cubicBezTo>
                    <a:pt x="99" y="656"/>
                    <a:pt x="98" y="698"/>
                    <a:pt x="100" y="740"/>
                  </a:cubicBezTo>
                  <a:lnTo>
                    <a:pt x="100" y="856"/>
                  </a:lnTo>
                  <a:cubicBezTo>
                    <a:pt x="97" y="818"/>
                    <a:pt x="94" y="778"/>
                    <a:pt x="94" y="737"/>
                  </a:cubicBezTo>
                  <a:cubicBezTo>
                    <a:pt x="91" y="635"/>
                    <a:pt x="91" y="620"/>
                    <a:pt x="95" y="620"/>
                  </a:cubicBezTo>
                  <a:close/>
                  <a:moveTo>
                    <a:pt x="764" y="771"/>
                  </a:moveTo>
                  <a:cubicBezTo>
                    <a:pt x="768" y="793"/>
                    <a:pt x="768" y="812"/>
                    <a:pt x="768" y="831"/>
                  </a:cubicBezTo>
                  <a:cubicBezTo>
                    <a:pt x="768" y="851"/>
                    <a:pt x="767" y="857"/>
                    <a:pt x="767" y="857"/>
                  </a:cubicBezTo>
                  <a:cubicBezTo>
                    <a:pt x="765" y="857"/>
                    <a:pt x="763" y="831"/>
                    <a:pt x="761" y="831"/>
                  </a:cubicBezTo>
                  <a:cubicBezTo>
                    <a:pt x="758" y="771"/>
                    <a:pt x="758" y="771"/>
                    <a:pt x="764" y="771"/>
                  </a:cubicBezTo>
                  <a:close/>
                  <a:moveTo>
                    <a:pt x="539" y="740"/>
                  </a:moveTo>
                  <a:cubicBezTo>
                    <a:pt x="539" y="781"/>
                    <a:pt x="539" y="818"/>
                    <a:pt x="536" y="859"/>
                  </a:cubicBezTo>
                  <a:lnTo>
                    <a:pt x="532" y="859"/>
                  </a:lnTo>
                  <a:cubicBezTo>
                    <a:pt x="532" y="800"/>
                    <a:pt x="536" y="740"/>
                    <a:pt x="536" y="740"/>
                  </a:cubicBezTo>
                  <a:close/>
                  <a:moveTo>
                    <a:pt x="1429" y="750"/>
                  </a:moveTo>
                  <a:cubicBezTo>
                    <a:pt x="1435" y="750"/>
                    <a:pt x="1435" y="750"/>
                    <a:pt x="1435" y="809"/>
                  </a:cubicBezTo>
                  <a:cubicBezTo>
                    <a:pt x="1435" y="863"/>
                    <a:pt x="1430" y="866"/>
                    <a:pt x="1427" y="866"/>
                  </a:cubicBezTo>
                  <a:cubicBezTo>
                    <a:pt x="1426" y="866"/>
                    <a:pt x="1426" y="866"/>
                    <a:pt x="1426" y="866"/>
                  </a:cubicBezTo>
                  <a:cubicBezTo>
                    <a:pt x="1422" y="828"/>
                    <a:pt x="1422" y="787"/>
                    <a:pt x="1429" y="750"/>
                  </a:cubicBezTo>
                  <a:close/>
                  <a:moveTo>
                    <a:pt x="1929" y="852"/>
                  </a:moveTo>
                  <a:cubicBezTo>
                    <a:pt x="1929" y="852"/>
                    <a:pt x="1928" y="858"/>
                    <a:pt x="1927" y="878"/>
                  </a:cubicBezTo>
                  <a:cubicBezTo>
                    <a:pt x="1929" y="878"/>
                    <a:pt x="1930" y="852"/>
                    <a:pt x="1929" y="852"/>
                  </a:cubicBezTo>
                  <a:close/>
                  <a:moveTo>
                    <a:pt x="705" y="765"/>
                  </a:moveTo>
                  <a:cubicBezTo>
                    <a:pt x="708" y="765"/>
                    <a:pt x="711" y="765"/>
                    <a:pt x="711" y="825"/>
                  </a:cubicBezTo>
                  <a:cubicBezTo>
                    <a:pt x="711" y="844"/>
                    <a:pt x="711" y="862"/>
                    <a:pt x="708" y="884"/>
                  </a:cubicBezTo>
                  <a:cubicBezTo>
                    <a:pt x="705" y="862"/>
                    <a:pt x="702" y="844"/>
                    <a:pt x="702" y="822"/>
                  </a:cubicBezTo>
                  <a:cubicBezTo>
                    <a:pt x="702" y="765"/>
                    <a:pt x="705" y="765"/>
                    <a:pt x="705" y="765"/>
                  </a:cubicBezTo>
                  <a:close/>
                  <a:moveTo>
                    <a:pt x="444" y="645"/>
                  </a:moveTo>
                  <a:cubicBezTo>
                    <a:pt x="445" y="645"/>
                    <a:pt x="445" y="674"/>
                    <a:pt x="445" y="728"/>
                  </a:cubicBezTo>
                  <a:cubicBezTo>
                    <a:pt x="445" y="787"/>
                    <a:pt x="445" y="847"/>
                    <a:pt x="438" y="903"/>
                  </a:cubicBezTo>
                  <a:lnTo>
                    <a:pt x="432" y="903"/>
                  </a:lnTo>
                  <a:cubicBezTo>
                    <a:pt x="432" y="903"/>
                    <a:pt x="435" y="844"/>
                    <a:pt x="438" y="787"/>
                  </a:cubicBezTo>
                  <a:cubicBezTo>
                    <a:pt x="442" y="689"/>
                    <a:pt x="443" y="645"/>
                    <a:pt x="444" y="645"/>
                  </a:cubicBezTo>
                  <a:close/>
                  <a:moveTo>
                    <a:pt x="1043" y="812"/>
                  </a:moveTo>
                  <a:cubicBezTo>
                    <a:pt x="1046" y="853"/>
                    <a:pt x="1046" y="891"/>
                    <a:pt x="1040" y="931"/>
                  </a:cubicBezTo>
                  <a:lnTo>
                    <a:pt x="1037" y="872"/>
                  </a:lnTo>
                  <a:lnTo>
                    <a:pt x="1040" y="812"/>
                  </a:lnTo>
                  <a:close/>
                  <a:moveTo>
                    <a:pt x="279" y="822"/>
                  </a:moveTo>
                  <a:cubicBezTo>
                    <a:pt x="282" y="862"/>
                    <a:pt x="282" y="900"/>
                    <a:pt x="276" y="941"/>
                  </a:cubicBezTo>
                  <a:lnTo>
                    <a:pt x="269" y="941"/>
                  </a:lnTo>
                  <a:cubicBezTo>
                    <a:pt x="269" y="900"/>
                    <a:pt x="272" y="862"/>
                    <a:pt x="279" y="822"/>
                  </a:cubicBezTo>
                  <a:close/>
                  <a:moveTo>
                    <a:pt x="1115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5" y="941"/>
                    <a:pt x="1115" y="941"/>
                  </a:cubicBezTo>
                  <a:cubicBezTo>
                    <a:pt x="1112" y="941"/>
                    <a:pt x="1115" y="822"/>
                    <a:pt x="1115" y="765"/>
                  </a:cubicBezTo>
                  <a:lnTo>
                    <a:pt x="1115" y="762"/>
                  </a:lnTo>
                  <a:close/>
                  <a:moveTo>
                    <a:pt x="601" y="928"/>
                  </a:moveTo>
                  <a:lnTo>
                    <a:pt x="601" y="985"/>
                  </a:lnTo>
                  <a:cubicBezTo>
                    <a:pt x="599" y="985"/>
                    <a:pt x="597" y="1011"/>
                    <a:pt x="596" y="1011"/>
                  </a:cubicBezTo>
                  <a:cubicBezTo>
                    <a:pt x="596" y="1011"/>
                    <a:pt x="595" y="1004"/>
                    <a:pt x="595" y="985"/>
                  </a:cubicBezTo>
                  <a:cubicBezTo>
                    <a:pt x="592" y="966"/>
                    <a:pt x="595" y="947"/>
                    <a:pt x="601" y="928"/>
                  </a:cubicBezTo>
                  <a:close/>
                  <a:moveTo>
                    <a:pt x="1896" y="1021"/>
                  </a:moveTo>
                  <a:cubicBezTo>
                    <a:pt x="1896" y="1030"/>
                    <a:pt x="1896" y="1040"/>
                    <a:pt x="1896" y="1050"/>
                  </a:cubicBezTo>
                  <a:cubicBezTo>
                    <a:pt x="1896" y="1054"/>
                    <a:pt x="1896" y="1057"/>
                    <a:pt x="1896" y="1059"/>
                  </a:cubicBezTo>
                  <a:lnTo>
                    <a:pt x="1896" y="1059"/>
                  </a:lnTo>
                  <a:cubicBezTo>
                    <a:pt x="1896" y="1050"/>
                    <a:pt x="1896" y="1037"/>
                    <a:pt x="1896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8" y="959"/>
                    <a:pt x="288" y="1000"/>
                  </a:cubicBezTo>
                  <a:cubicBezTo>
                    <a:pt x="288" y="1060"/>
                    <a:pt x="291" y="1060"/>
                    <a:pt x="297" y="1063"/>
                  </a:cubicBezTo>
                  <a:cubicBezTo>
                    <a:pt x="301" y="1041"/>
                    <a:pt x="304" y="1022"/>
                    <a:pt x="304" y="1003"/>
                  </a:cubicBezTo>
                  <a:cubicBezTo>
                    <a:pt x="304" y="944"/>
                    <a:pt x="301" y="944"/>
                    <a:pt x="297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6" y="1059"/>
                  </a:moveTo>
                  <a:cubicBezTo>
                    <a:pt x="1896" y="1080"/>
                    <a:pt x="1897" y="1090"/>
                    <a:pt x="1897" y="1090"/>
                  </a:cubicBezTo>
                  <a:cubicBezTo>
                    <a:pt x="1897" y="1090"/>
                    <a:pt x="1897" y="1079"/>
                    <a:pt x="1896" y="1059"/>
                  </a:cubicBezTo>
                  <a:close/>
                  <a:moveTo>
                    <a:pt x="795" y="146"/>
                  </a:moveTo>
                  <a:lnTo>
                    <a:pt x="795" y="146"/>
                  </a:lnTo>
                  <a:cubicBezTo>
                    <a:pt x="794" y="146"/>
                    <a:pt x="794" y="175"/>
                    <a:pt x="796" y="245"/>
                  </a:cubicBezTo>
                  <a:cubicBezTo>
                    <a:pt x="796" y="347"/>
                    <a:pt x="796" y="362"/>
                    <a:pt x="792" y="362"/>
                  </a:cubicBezTo>
                  <a:cubicBezTo>
                    <a:pt x="791" y="362"/>
                    <a:pt x="790" y="361"/>
                    <a:pt x="789" y="361"/>
                  </a:cubicBezTo>
                  <a:cubicBezTo>
                    <a:pt x="786" y="361"/>
                    <a:pt x="783" y="361"/>
                    <a:pt x="783" y="301"/>
                  </a:cubicBezTo>
                  <a:cubicBezTo>
                    <a:pt x="783" y="242"/>
                    <a:pt x="783" y="242"/>
                    <a:pt x="777" y="242"/>
                  </a:cubicBezTo>
                  <a:cubicBezTo>
                    <a:pt x="768" y="242"/>
                    <a:pt x="758" y="417"/>
                    <a:pt x="755" y="533"/>
                  </a:cubicBezTo>
                  <a:cubicBezTo>
                    <a:pt x="755" y="593"/>
                    <a:pt x="755" y="623"/>
                    <a:pt x="755" y="623"/>
                  </a:cubicBezTo>
                  <a:cubicBezTo>
                    <a:pt x="754" y="623"/>
                    <a:pt x="753" y="593"/>
                    <a:pt x="752" y="533"/>
                  </a:cubicBezTo>
                  <a:cubicBezTo>
                    <a:pt x="752" y="474"/>
                    <a:pt x="749" y="474"/>
                    <a:pt x="746" y="474"/>
                  </a:cubicBezTo>
                  <a:cubicBezTo>
                    <a:pt x="746" y="425"/>
                    <a:pt x="748" y="416"/>
                    <a:pt x="750" y="416"/>
                  </a:cubicBezTo>
                  <a:cubicBezTo>
                    <a:pt x="751" y="416"/>
                    <a:pt x="751" y="417"/>
                    <a:pt x="752" y="417"/>
                  </a:cubicBezTo>
                  <a:lnTo>
                    <a:pt x="752" y="358"/>
                  </a:lnTo>
                  <a:cubicBezTo>
                    <a:pt x="750" y="298"/>
                    <a:pt x="749" y="268"/>
                    <a:pt x="747" y="268"/>
                  </a:cubicBezTo>
                  <a:cubicBezTo>
                    <a:pt x="746" y="268"/>
                    <a:pt x="744" y="297"/>
                    <a:pt x="742" y="355"/>
                  </a:cubicBezTo>
                  <a:cubicBezTo>
                    <a:pt x="741" y="384"/>
                    <a:pt x="740" y="399"/>
                    <a:pt x="739" y="399"/>
                  </a:cubicBezTo>
                  <a:cubicBezTo>
                    <a:pt x="739" y="399"/>
                    <a:pt x="738" y="384"/>
                    <a:pt x="736" y="355"/>
                  </a:cubicBezTo>
                  <a:cubicBezTo>
                    <a:pt x="734" y="313"/>
                    <a:pt x="732" y="270"/>
                    <a:pt x="731" y="270"/>
                  </a:cubicBezTo>
                  <a:cubicBezTo>
                    <a:pt x="730" y="270"/>
                    <a:pt x="730" y="278"/>
                    <a:pt x="730" y="295"/>
                  </a:cubicBezTo>
                  <a:cubicBezTo>
                    <a:pt x="730" y="295"/>
                    <a:pt x="724" y="295"/>
                    <a:pt x="721" y="236"/>
                  </a:cubicBezTo>
                  <a:cubicBezTo>
                    <a:pt x="719" y="235"/>
                    <a:pt x="718" y="235"/>
                    <a:pt x="717" y="235"/>
                  </a:cubicBezTo>
                  <a:cubicBezTo>
                    <a:pt x="713" y="235"/>
                    <a:pt x="711" y="244"/>
                    <a:pt x="711" y="292"/>
                  </a:cubicBezTo>
                  <a:cubicBezTo>
                    <a:pt x="711" y="352"/>
                    <a:pt x="708" y="352"/>
                    <a:pt x="705" y="352"/>
                  </a:cubicBezTo>
                  <a:cubicBezTo>
                    <a:pt x="704" y="351"/>
                    <a:pt x="704" y="350"/>
                    <a:pt x="703" y="350"/>
                  </a:cubicBezTo>
                  <a:cubicBezTo>
                    <a:pt x="701" y="350"/>
                    <a:pt x="699" y="360"/>
                    <a:pt x="699" y="408"/>
                  </a:cubicBezTo>
                  <a:cubicBezTo>
                    <a:pt x="702" y="449"/>
                    <a:pt x="699" y="486"/>
                    <a:pt x="689" y="524"/>
                  </a:cubicBezTo>
                  <a:cubicBezTo>
                    <a:pt x="687" y="549"/>
                    <a:pt x="685" y="563"/>
                    <a:pt x="684" y="563"/>
                  </a:cubicBezTo>
                  <a:cubicBezTo>
                    <a:pt x="682" y="563"/>
                    <a:pt x="682" y="534"/>
                    <a:pt x="680" y="464"/>
                  </a:cubicBezTo>
                  <a:cubicBezTo>
                    <a:pt x="680" y="405"/>
                    <a:pt x="677" y="405"/>
                    <a:pt x="674" y="405"/>
                  </a:cubicBezTo>
                  <a:cubicBezTo>
                    <a:pt x="674" y="405"/>
                    <a:pt x="670" y="405"/>
                    <a:pt x="667" y="345"/>
                  </a:cubicBezTo>
                  <a:cubicBezTo>
                    <a:pt x="666" y="328"/>
                    <a:pt x="666" y="321"/>
                    <a:pt x="665" y="321"/>
                  </a:cubicBezTo>
                  <a:cubicBezTo>
                    <a:pt x="664" y="321"/>
                    <a:pt x="664" y="363"/>
                    <a:pt x="664" y="405"/>
                  </a:cubicBezTo>
                  <a:lnTo>
                    <a:pt x="664" y="521"/>
                  </a:lnTo>
                  <a:cubicBezTo>
                    <a:pt x="661" y="521"/>
                    <a:pt x="658" y="402"/>
                    <a:pt x="658" y="345"/>
                  </a:cubicBezTo>
                  <a:cubicBezTo>
                    <a:pt x="656" y="285"/>
                    <a:pt x="655" y="256"/>
                    <a:pt x="655" y="256"/>
                  </a:cubicBezTo>
                  <a:cubicBezTo>
                    <a:pt x="655" y="256"/>
                    <a:pt x="655" y="285"/>
                    <a:pt x="655" y="342"/>
                  </a:cubicBezTo>
                  <a:cubicBezTo>
                    <a:pt x="655" y="384"/>
                    <a:pt x="653" y="426"/>
                    <a:pt x="650" y="426"/>
                  </a:cubicBezTo>
                  <a:cubicBezTo>
                    <a:pt x="649" y="426"/>
                    <a:pt x="647" y="419"/>
                    <a:pt x="645" y="402"/>
                  </a:cubicBezTo>
                  <a:cubicBezTo>
                    <a:pt x="639" y="402"/>
                    <a:pt x="633" y="399"/>
                    <a:pt x="633" y="339"/>
                  </a:cubicBezTo>
                  <a:cubicBezTo>
                    <a:pt x="632" y="319"/>
                    <a:pt x="631" y="313"/>
                    <a:pt x="630" y="313"/>
                  </a:cubicBezTo>
                  <a:cubicBezTo>
                    <a:pt x="628" y="313"/>
                    <a:pt x="626" y="339"/>
                    <a:pt x="626" y="339"/>
                  </a:cubicBezTo>
                  <a:cubicBezTo>
                    <a:pt x="625" y="368"/>
                    <a:pt x="623" y="383"/>
                    <a:pt x="621" y="383"/>
                  </a:cubicBezTo>
                  <a:cubicBezTo>
                    <a:pt x="619" y="383"/>
                    <a:pt x="616" y="368"/>
                    <a:pt x="611" y="336"/>
                  </a:cubicBezTo>
                  <a:cubicBezTo>
                    <a:pt x="603" y="276"/>
                    <a:pt x="599" y="247"/>
                    <a:pt x="597" y="247"/>
                  </a:cubicBezTo>
                  <a:cubicBezTo>
                    <a:pt x="595" y="247"/>
                    <a:pt x="595" y="276"/>
                    <a:pt x="595" y="336"/>
                  </a:cubicBezTo>
                  <a:cubicBezTo>
                    <a:pt x="595" y="370"/>
                    <a:pt x="595" y="403"/>
                    <a:pt x="595" y="403"/>
                  </a:cubicBezTo>
                  <a:cubicBezTo>
                    <a:pt x="594" y="403"/>
                    <a:pt x="593" y="385"/>
                    <a:pt x="592" y="336"/>
                  </a:cubicBezTo>
                  <a:cubicBezTo>
                    <a:pt x="591" y="318"/>
                    <a:pt x="590" y="311"/>
                    <a:pt x="589" y="311"/>
                  </a:cubicBezTo>
                  <a:cubicBezTo>
                    <a:pt x="587" y="311"/>
                    <a:pt x="584" y="351"/>
                    <a:pt x="579" y="392"/>
                  </a:cubicBezTo>
                  <a:cubicBezTo>
                    <a:pt x="576" y="452"/>
                    <a:pt x="576" y="568"/>
                    <a:pt x="576" y="627"/>
                  </a:cubicBezTo>
                  <a:cubicBezTo>
                    <a:pt x="576" y="697"/>
                    <a:pt x="576" y="726"/>
                    <a:pt x="575" y="726"/>
                  </a:cubicBezTo>
                  <a:cubicBezTo>
                    <a:pt x="574" y="726"/>
                    <a:pt x="573" y="712"/>
                    <a:pt x="570" y="687"/>
                  </a:cubicBezTo>
                  <a:cubicBezTo>
                    <a:pt x="564" y="646"/>
                    <a:pt x="564" y="605"/>
                    <a:pt x="564" y="568"/>
                  </a:cubicBezTo>
                  <a:cubicBezTo>
                    <a:pt x="564" y="508"/>
                    <a:pt x="567" y="508"/>
                    <a:pt x="567" y="508"/>
                  </a:cubicBezTo>
                  <a:lnTo>
                    <a:pt x="570" y="508"/>
                  </a:lnTo>
                  <a:cubicBezTo>
                    <a:pt x="573" y="468"/>
                    <a:pt x="570" y="430"/>
                    <a:pt x="564" y="389"/>
                  </a:cubicBezTo>
                  <a:cubicBezTo>
                    <a:pt x="562" y="359"/>
                    <a:pt x="561" y="345"/>
                    <a:pt x="560" y="345"/>
                  </a:cubicBezTo>
                  <a:cubicBezTo>
                    <a:pt x="558" y="345"/>
                    <a:pt x="558" y="359"/>
                    <a:pt x="558" y="389"/>
                  </a:cubicBezTo>
                  <a:cubicBezTo>
                    <a:pt x="554" y="330"/>
                    <a:pt x="548" y="330"/>
                    <a:pt x="542" y="326"/>
                  </a:cubicBezTo>
                  <a:cubicBezTo>
                    <a:pt x="536" y="326"/>
                    <a:pt x="526" y="326"/>
                    <a:pt x="523" y="267"/>
                  </a:cubicBezTo>
                  <a:cubicBezTo>
                    <a:pt x="522" y="266"/>
                    <a:pt x="521" y="266"/>
                    <a:pt x="520" y="266"/>
                  </a:cubicBezTo>
                  <a:cubicBezTo>
                    <a:pt x="516" y="266"/>
                    <a:pt x="514" y="275"/>
                    <a:pt x="514" y="323"/>
                  </a:cubicBezTo>
                  <a:cubicBezTo>
                    <a:pt x="514" y="393"/>
                    <a:pt x="513" y="422"/>
                    <a:pt x="512" y="422"/>
                  </a:cubicBezTo>
                  <a:cubicBezTo>
                    <a:pt x="511" y="422"/>
                    <a:pt x="511" y="408"/>
                    <a:pt x="511" y="383"/>
                  </a:cubicBezTo>
                  <a:cubicBezTo>
                    <a:pt x="509" y="308"/>
                    <a:pt x="492" y="254"/>
                    <a:pt x="479" y="254"/>
                  </a:cubicBezTo>
                  <a:cubicBezTo>
                    <a:pt x="471" y="254"/>
                    <a:pt x="465" y="273"/>
                    <a:pt x="464" y="317"/>
                  </a:cubicBezTo>
                  <a:lnTo>
                    <a:pt x="457" y="317"/>
                  </a:lnTo>
                  <a:cubicBezTo>
                    <a:pt x="454" y="285"/>
                    <a:pt x="448" y="269"/>
                    <a:pt x="442" y="269"/>
                  </a:cubicBezTo>
                  <a:cubicBezTo>
                    <a:pt x="436" y="269"/>
                    <a:pt x="431" y="283"/>
                    <a:pt x="429" y="311"/>
                  </a:cubicBezTo>
                  <a:lnTo>
                    <a:pt x="420" y="311"/>
                  </a:lnTo>
                  <a:cubicBezTo>
                    <a:pt x="416" y="281"/>
                    <a:pt x="414" y="266"/>
                    <a:pt x="412" y="266"/>
                  </a:cubicBezTo>
                  <a:cubicBezTo>
                    <a:pt x="410" y="266"/>
                    <a:pt x="409" y="280"/>
                    <a:pt x="407" y="308"/>
                  </a:cubicBezTo>
                  <a:cubicBezTo>
                    <a:pt x="405" y="350"/>
                    <a:pt x="404" y="392"/>
                    <a:pt x="404" y="392"/>
                  </a:cubicBezTo>
                  <a:cubicBezTo>
                    <a:pt x="404" y="392"/>
                    <a:pt x="404" y="385"/>
                    <a:pt x="404" y="367"/>
                  </a:cubicBezTo>
                  <a:cubicBezTo>
                    <a:pt x="404" y="308"/>
                    <a:pt x="398" y="308"/>
                    <a:pt x="385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2" y="380"/>
                    <a:pt x="370" y="387"/>
                    <a:pt x="368" y="387"/>
                  </a:cubicBezTo>
                  <a:cubicBezTo>
                    <a:pt x="363" y="387"/>
                    <a:pt x="363" y="344"/>
                    <a:pt x="363" y="301"/>
                  </a:cubicBezTo>
                  <a:cubicBezTo>
                    <a:pt x="365" y="249"/>
                    <a:pt x="364" y="221"/>
                    <a:pt x="363" y="221"/>
                  </a:cubicBezTo>
                  <a:cubicBezTo>
                    <a:pt x="361" y="221"/>
                    <a:pt x="359" y="264"/>
                    <a:pt x="357" y="361"/>
                  </a:cubicBezTo>
                  <a:cubicBezTo>
                    <a:pt x="355" y="429"/>
                    <a:pt x="352" y="457"/>
                    <a:pt x="350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4" y="301"/>
                    <a:pt x="341" y="358"/>
                  </a:cubicBezTo>
                  <a:cubicBezTo>
                    <a:pt x="338" y="417"/>
                    <a:pt x="338" y="477"/>
                    <a:pt x="341" y="536"/>
                  </a:cubicBezTo>
                  <a:cubicBezTo>
                    <a:pt x="344" y="596"/>
                    <a:pt x="341" y="596"/>
                    <a:pt x="338" y="596"/>
                  </a:cubicBezTo>
                  <a:cubicBezTo>
                    <a:pt x="332" y="536"/>
                    <a:pt x="332" y="477"/>
                    <a:pt x="335" y="417"/>
                  </a:cubicBezTo>
                  <a:cubicBezTo>
                    <a:pt x="338" y="377"/>
                    <a:pt x="341" y="339"/>
                    <a:pt x="338" y="298"/>
                  </a:cubicBezTo>
                  <a:cubicBezTo>
                    <a:pt x="338" y="287"/>
                    <a:pt x="338" y="282"/>
                    <a:pt x="337" y="282"/>
                  </a:cubicBezTo>
                  <a:cubicBezTo>
                    <a:pt x="333" y="282"/>
                    <a:pt x="322" y="379"/>
                    <a:pt x="319" y="474"/>
                  </a:cubicBezTo>
                  <a:lnTo>
                    <a:pt x="319" y="414"/>
                  </a:lnTo>
                  <a:cubicBezTo>
                    <a:pt x="319" y="355"/>
                    <a:pt x="313" y="355"/>
                    <a:pt x="307" y="355"/>
                  </a:cubicBezTo>
                  <a:cubicBezTo>
                    <a:pt x="306" y="355"/>
                    <a:pt x="306" y="355"/>
                    <a:pt x="305" y="355"/>
                  </a:cubicBezTo>
                  <a:cubicBezTo>
                    <a:pt x="300" y="355"/>
                    <a:pt x="297" y="357"/>
                    <a:pt x="297" y="411"/>
                  </a:cubicBezTo>
                  <a:cubicBezTo>
                    <a:pt x="301" y="452"/>
                    <a:pt x="297" y="489"/>
                    <a:pt x="294" y="530"/>
                  </a:cubicBezTo>
                  <a:cubicBezTo>
                    <a:pt x="297" y="568"/>
                    <a:pt x="301" y="609"/>
                    <a:pt x="297" y="649"/>
                  </a:cubicBezTo>
                  <a:cubicBezTo>
                    <a:pt x="297" y="649"/>
                    <a:pt x="291" y="590"/>
                    <a:pt x="288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7" y="345"/>
                    <a:pt x="244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19" y="312"/>
                    <a:pt x="219" y="342"/>
                  </a:cubicBezTo>
                  <a:cubicBezTo>
                    <a:pt x="218" y="362"/>
                    <a:pt x="217" y="369"/>
                    <a:pt x="216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5" y="256"/>
                    <a:pt x="205" y="256"/>
                  </a:cubicBezTo>
                  <a:lnTo>
                    <a:pt x="205" y="256"/>
                  </a:lnTo>
                  <a:cubicBezTo>
                    <a:pt x="204" y="256"/>
                    <a:pt x="205" y="300"/>
                    <a:pt x="207" y="399"/>
                  </a:cubicBezTo>
                  <a:cubicBezTo>
                    <a:pt x="207" y="439"/>
                    <a:pt x="210" y="480"/>
                    <a:pt x="216" y="518"/>
                  </a:cubicBezTo>
                  <a:lnTo>
                    <a:pt x="225" y="521"/>
                  </a:lnTo>
                  <a:lnTo>
                    <a:pt x="216" y="577"/>
                  </a:lnTo>
                  <a:cubicBezTo>
                    <a:pt x="210" y="615"/>
                    <a:pt x="207" y="656"/>
                    <a:pt x="207" y="693"/>
                  </a:cubicBezTo>
                  <a:cubicBezTo>
                    <a:pt x="207" y="715"/>
                    <a:pt x="207" y="734"/>
                    <a:pt x="203" y="753"/>
                  </a:cubicBezTo>
                  <a:lnTo>
                    <a:pt x="203" y="634"/>
                  </a:lnTo>
                  <a:cubicBezTo>
                    <a:pt x="207" y="577"/>
                    <a:pt x="207" y="518"/>
                    <a:pt x="207" y="458"/>
                  </a:cubicBezTo>
                  <a:cubicBezTo>
                    <a:pt x="205" y="385"/>
                    <a:pt x="200" y="334"/>
                    <a:pt x="197" y="334"/>
                  </a:cubicBezTo>
                  <a:cubicBezTo>
                    <a:pt x="195" y="334"/>
                    <a:pt x="194" y="353"/>
                    <a:pt x="194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7" y="300"/>
                    <a:pt x="186" y="300"/>
                  </a:cubicBezTo>
                  <a:cubicBezTo>
                    <a:pt x="185" y="300"/>
                    <a:pt x="183" y="328"/>
                    <a:pt x="181" y="395"/>
                  </a:cubicBezTo>
                  <a:cubicBezTo>
                    <a:pt x="180" y="455"/>
                    <a:pt x="178" y="485"/>
                    <a:pt x="177" y="485"/>
                  </a:cubicBezTo>
                  <a:cubicBezTo>
                    <a:pt x="175" y="485"/>
                    <a:pt x="174" y="455"/>
                    <a:pt x="172" y="395"/>
                  </a:cubicBezTo>
                  <a:cubicBezTo>
                    <a:pt x="168" y="325"/>
                    <a:pt x="162" y="295"/>
                    <a:pt x="158" y="295"/>
                  </a:cubicBezTo>
                  <a:cubicBezTo>
                    <a:pt x="155" y="295"/>
                    <a:pt x="153" y="309"/>
                    <a:pt x="153" y="333"/>
                  </a:cubicBezTo>
                  <a:cubicBezTo>
                    <a:pt x="153" y="401"/>
                    <a:pt x="150" y="429"/>
                    <a:pt x="147" y="429"/>
                  </a:cubicBezTo>
                  <a:cubicBezTo>
                    <a:pt x="145" y="429"/>
                    <a:pt x="142" y="414"/>
                    <a:pt x="141" y="389"/>
                  </a:cubicBezTo>
                  <a:cubicBezTo>
                    <a:pt x="139" y="359"/>
                    <a:pt x="138" y="345"/>
                    <a:pt x="136" y="345"/>
                  </a:cubicBezTo>
                  <a:cubicBezTo>
                    <a:pt x="134" y="345"/>
                    <a:pt x="133" y="359"/>
                    <a:pt x="131" y="389"/>
                  </a:cubicBezTo>
                  <a:cubicBezTo>
                    <a:pt x="131" y="347"/>
                    <a:pt x="130" y="305"/>
                    <a:pt x="128" y="305"/>
                  </a:cubicBezTo>
                  <a:cubicBezTo>
                    <a:pt x="127" y="305"/>
                    <a:pt x="126" y="312"/>
                    <a:pt x="125" y="330"/>
                  </a:cubicBezTo>
                  <a:cubicBezTo>
                    <a:pt x="125" y="330"/>
                    <a:pt x="122" y="330"/>
                    <a:pt x="125" y="389"/>
                  </a:cubicBezTo>
                  <a:cubicBezTo>
                    <a:pt x="125" y="389"/>
                    <a:pt x="122" y="446"/>
                    <a:pt x="119" y="505"/>
                  </a:cubicBezTo>
                  <a:cubicBezTo>
                    <a:pt x="125" y="546"/>
                    <a:pt x="125" y="583"/>
                    <a:pt x="122" y="624"/>
                  </a:cubicBezTo>
                  <a:cubicBezTo>
                    <a:pt x="122" y="639"/>
                    <a:pt x="121" y="646"/>
                    <a:pt x="120" y="646"/>
                  </a:cubicBezTo>
                  <a:cubicBezTo>
                    <a:pt x="116" y="646"/>
                    <a:pt x="108" y="577"/>
                    <a:pt x="103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7" y="323"/>
                  </a:cubicBezTo>
                  <a:cubicBezTo>
                    <a:pt x="87" y="323"/>
                    <a:pt x="84" y="323"/>
                    <a:pt x="84" y="383"/>
                  </a:cubicBezTo>
                  <a:cubicBezTo>
                    <a:pt x="84" y="450"/>
                    <a:pt x="84" y="479"/>
                    <a:pt x="84" y="479"/>
                  </a:cubicBezTo>
                  <a:cubicBezTo>
                    <a:pt x="83" y="479"/>
                    <a:pt x="83" y="464"/>
                    <a:pt x="81" y="439"/>
                  </a:cubicBezTo>
                  <a:cubicBezTo>
                    <a:pt x="80" y="381"/>
                    <a:pt x="78" y="352"/>
                    <a:pt x="77" y="352"/>
                  </a:cubicBezTo>
                  <a:cubicBezTo>
                    <a:pt x="75" y="352"/>
                    <a:pt x="73" y="381"/>
                    <a:pt x="72" y="439"/>
                  </a:cubicBezTo>
                  <a:cubicBezTo>
                    <a:pt x="72" y="499"/>
                    <a:pt x="72" y="529"/>
                    <a:pt x="71" y="529"/>
                  </a:cubicBezTo>
                  <a:cubicBezTo>
                    <a:pt x="71" y="529"/>
                    <a:pt x="70" y="499"/>
                    <a:pt x="69" y="439"/>
                  </a:cubicBezTo>
                  <a:cubicBezTo>
                    <a:pt x="72" y="399"/>
                    <a:pt x="69" y="361"/>
                    <a:pt x="62" y="320"/>
                  </a:cubicBezTo>
                  <a:lnTo>
                    <a:pt x="62" y="380"/>
                  </a:lnTo>
                  <a:cubicBezTo>
                    <a:pt x="62" y="447"/>
                    <a:pt x="61" y="476"/>
                    <a:pt x="60" y="476"/>
                  </a:cubicBezTo>
                  <a:cubicBezTo>
                    <a:pt x="59" y="476"/>
                    <a:pt x="57" y="461"/>
                    <a:pt x="56" y="436"/>
                  </a:cubicBezTo>
                  <a:cubicBezTo>
                    <a:pt x="56" y="408"/>
                    <a:pt x="55" y="393"/>
                    <a:pt x="54" y="393"/>
                  </a:cubicBezTo>
                  <a:cubicBezTo>
                    <a:pt x="52" y="393"/>
                    <a:pt x="50" y="407"/>
                    <a:pt x="47" y="436"/>
                  </a:cubicBezTo>
                  <a:cubicBezTo>
                    <a:pt x="40" y="436"/>
                    <a:pt x="37" y="436"/>
                    <a:pt x="37" y="377"/>
                  </a:cubicBezTo>
                  <a:cubicBezTo>
                    <a:pt x="34" y="404"/>
                    <a:pt x="33" y="419"/>
                    <a:pt x="32" y="419"/>
                  </a:cubicBezTo>
                  <a:cubicBezTo>
                    <a:pt x="30" y="419"/>
                    <a:pt x="30" y="404"/>
                    <a:pt x="28" y="373"/>
                  </a:cubicBezTo>
                  <a:cubicBezTo>
                    <a:pt x="26" y="344"/>
                    <a:pt x="26" y="329"/>
                    <a:pt x="25" y="329"/>
                  </a:cubicBezTo>
                  <a:cubicBezTo>
                    <a:pt x="24" y="329"/>
                    <a:pt x="23" y="344"/>
                    <a:pt x="22" y="373"/>
                  </a:cubicBezTo>
                  <a:cubicBezTo>
                    <a:pt x="19" y="433"/>
                    <a:pt x="19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5" y="609"/>
                    <a:pt x="12" y="609"/>
                    <a:pt x="6" y="668"/>
                  </a:cubicBezTo>
                  <a:cubicBezTo>
                    <a:pt x="1" y="714"/>
                    <a:pt x="2" y="800"/>
                    <a:pt x="6" y="800"/>
                  </a:cubicBezTo>
                  <a:cubicBezTo>
                    <a:pt x="6" y="800"/>
                    <a:pt x="6" y="800"/>
                    <a:pt x="7" y="799"/>
                  </a:cubicBezTo>
                  <a:lnTo>
                    <a:pt x="7" y="799"/>
                  </a:lnTo>
                  <a:lnTo>
                    <a:pt x="9" y="844"/>
                  </a:lnTo>
                  <a:cubicBezTo>
                    <a:pt x="9" y="933"/>
                    <a:pt x="11" y="978"/>
                    <a:pt x="12" y="978"/>
                  </a:cubicBezTo>
                  <a:cubicBezTo>
                    <a:pt x="14" y="978"/>
                    <a:pt x="15" y="933"/>
                    <a:pt x="15" y="844"/>
                  </a:cubicBezTo>
                  <a:cubicBezTo>
                    <a:pt x="15" y="747"/>
                    <a:pt x="15" y="704"/>
                    <a:pt x="16" y="704"/>
                  </a:cubicBezTo>
                  <a:cubicBezTo>
                    <a:pt x="16" y="704"/>
                    <a:pt x="17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8" y="1003"/>
                    <a:pt x="31" y="1044"/>
                    <a:pt x="34" y="1085"/>
                  </a:cubicBezTo>
                  <a:cubicBezTo>
                    <a:pt x="37" y="1085"/>
                    <a:pt x="37" y="1085"/>
                    <a:pt x="37" y="1025"/>
                  </a:cubicBezTo>
                  <a:cubicBezTo>
                    <a:pt x="36" y="1001"/>
                    <a:pt x="36" y="986"/>
                    <a:pt x="37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6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8" y="938"/>
                    <a:pt x="50" y="938"/>
                  </a:cubicBezTo>
                  <a:cubicBezTo>
                    <a:pt x="52" y="938"/>
                    <a:pt x="55" y="968"/>
                    <a:pt x="56" y="1028"/>
                  </a:cubicBezTo>
                  <a:lnTo>
                    <a:pt x="62" y="1028"/>
                  </a:lnTo>
                  <a:cubicBezTo>
                    <a:pt x="69" y="988"/>
                    <a:pt x="69" y="950"/>
                    <a:pt x="66" y="909"/>
                  </a:cubicBezTo>
                  <a:cubicBezTo>
                    <a:pt x="66" y="842"/>
                    <a:pt x="66" y="814"/>
                    <a:pt x="66" y="814"/>
                  </a:cubicBezTo>
                  <a:cubicBezTo>
                    <a:pt x="67" y="814"/>
                    <a:pt x="67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8" y="1032"/>
                  </a:cubicBezTo>
                  <a:cubicBezTo>
                    <a:pt x="81" y="1032"/>
                    <a:pt x="87" y="1032"/>
                    <a:pt x="87" y="972"/>
                  </a:cubicBezTo>
                  <a:lnTo>
                    <a:pt x="87" y="1032"/>
                  </a:lnTo>
                  <a:cubicBezTo>
                    <a:pt x="90" y="1032"/>
                    <a:pt x="90" y="1058"/>
                    <a:pt x="90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0" y="1091"/>
                  </a:cubicBezTo>
                  <a:cubicBezTo>
                    <a:pt x="101" y="1103"/>
                    <a:pt x="103" y="1108"/>
                    <a:pt x="104" y="1108"/>
                  </a:cubicBezTo>
                  <a:cubicBezTo>
                    <a:pt x="109" y="1108"/>
                    <a:pt x="114" y="1012"/>
                    <a:pt x="106" y="916"/>
                  </a:cubicBezTo>
                  <a:lnTo>
                    <a:pt x="109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7" y="1021"/>
                    <a:pt x="118" y="1084"/>
                    <a:pt x="120" y="1084"/>
                  </a:cubicBezTo>
                  <a:cubicBezTo>
                    <a:pt x="122" y="1084"/>
                    <a:pt x="124" y="1052"/>
                    <a:pt x="125" y="978"/>
                  </a:cubicBezTo>
                  <a:lnTo>
                    <a:pt x="125" y="1038"/>
                  </a:lnTo>
                  <a:cubicBezTo>
                    <a:pt x="125" y="1068"/>
                    <a:pt x="126" y="1083"/>
                    <a:pt x="127" y="1083"/>
                  </a:cubicBezTo>
                  <a:cubicBezTo>
                    <a:pt x="129" y="1083"/>
                    <a:pt x="131" y="1068"/>
                    <a:pt x="134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7" y="803"/>
                    <a:pt x="147" y="803"/>
                    <a:pt x="147" y="862"/>
                  </a:cubicBezTo>
                  <a:cubicBezTo>
                    <a:pt x="147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6" y="862"/>
                  </a:cubicBezTo>
                  <a:lnTo>
                    <a:pt x="156" y="925"/>
                  </a:lnTo>
                  <a:cubicBezTo>
                    <a:pt x="156" y="965"/>
                    <a:pt x="158" y="1007"/>
                    <a:pt x="165" y="1007"/>
                  </a:cubicBezTo>
                  <a:cubicBezTo>
                    <a:pt x="167" y="1007"/>
                    <a:pt x="171" y="1001"/>
                    <a:pt x="175" y="985"/>
                  </a:cubicBezTo>
                  <a:cubicBezTo>
                    <a:pt x="188" y="988"/>
                    <a:pt x="197" y="988"/>
                    <a:pt x="197" y="1047"/>
                  </a:cubicBezTo>
                  <a:cubicBezTo>
                    <a:pt x="197" y="1058"/>
                    <a:pt x="198" y="1063"/>
                    <a:pt x="198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19" y="931"/>
                    <a:pt x="225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3" y="1052"/>
                    <a:pt x="232" y="1081"/>
                    <a:pt x="233" y="1081"/>
                  </a:cubicBezTo>
                  <a:cubicBezTo>
                    <a:pt x="233" y="1081"/>
                    <a:pt x="235" y="1052"/>
                    <a:pt x="238" y="994"/>
                  </a:cubicBezTo>
                  <a:cubicBezTo>
                    <a:pt x="239" y="949"/>
                    <a:pt x="241" y="930"/>
                    <a:pt x="243" y="930"/>
                  </a:cubicBezTo>
                  <a:cubicBezTo>
                    <a:pt x="247" y="930"/>
                    <a:pt x="250" y="981"/>
                    <a:pt x="250" y="1054"/>
                  </a:cubicBezTo>
                  <a:cubicBezTo>
                    <a:pt x="250" y="1113"/>
                    <a:pt x="254" y="1113"/>
                    <a:pt x="260" y="1116"/>
                  </a:cubicBezTo>
                  <a:cubicBezTo>
                    <a:pt x="262" y="1068"/>
                    <a:pt x="267" y="1059"/>
                    <a:pt x="272" y="1059"/>
                  </a:cubicBezTo>
                  <a:cubicBezTo>
                    <a:pt x="273" y="1059"/>
                    <a:pt x="274" y="1059"/>
                    <a:pt x="276" y="1060"/>
                  </a:cubicBezTo>
                  <a:cubicBezTo>
                    <a:pt x="285" y="1060"/>
                    <a:pt x="285" y="1060"/>
                    <a:pt x="285" y="941"/>
                  </a:cubicBezTo>
                  <a:cubicBezTo>
                    <a:pt x="285" y="825"/>
                    <a:pt x="288" y="825"/>
                    <a:pt x="294" y="825"/>
                  </a:cubicBezTo>
                  <a:cubicBezTo>
                    <a:pt x="297" y="825"/>
                    <a:pt x="301" y="825"/>
                    <a:pt x="301" y="884"/>
                  </a:cubicBezTo>
                  <a:cubicBezTo>
                    <a:pt x="301" y="906"/>
                    <a:pt x="304" y="925"/>
                    <a:pt x="307" y="944"/>
                  </a:cubicBezTo>
                  <a:cubicBezTo>
                    <a:pt x="310" y="944"/>
                    <a:pt x="313" y="947"/>
                    <a:pt x="313" y="1003"/>
                  </a:cubicBezTo>
                  <a:cubicBezTo>
                    <a:pt x="313" y="1003"/>
                    <a:pt x="316" y="1063"/>
                    <a:pt x="323" y="1066"/>
                  </a:cubicBezTo>
                  <a:cubicBezTo>
                    <a:pt x="329" y="1066"/>
                    <a:pt x="335" y="1066"/>
                    <a:pt x="335" y="1126"/>
                  </a:cubicBezTo>
                  <a:cubicBezTo>
                    <a:pt x="338" y="1126"/>
                    <a:pt x="338" y="1126"/>
                    <a:pt x="338" y="1066"/>
                  </a:cubicBezTo>
                  <a:cubicBezTo>
                    <a:pt x="338" y="1024"/>
                    <a:pt x="340" y="984"/>
                    <a:pt x="345" y="984"/>
                  </a:cubicBezTo>
                  <a:cubicBezTo>
                    <a:pt x="347" y="984"/>
                    <a:pt x="350" y="992"/>
                    <a:pt x="354" y="1010"/>
                  </a:cubicBezTo>
                  <a:cubicBezTo>
                    <a:pt x="354" y="1010"/>
                    <a:pt x="355" y="1010"/>
                    <a:pt x="356" y="1010"/>
                  </a:cubicBezTo>
                  <a:cubicBezTo>
                    <a:pt x="362" y="1010"/>
                    <a:pt x="370" y="1007"/>
                    <a:pt x="370" y="953"/>
                  </a:cubicBezTo>
                  <a:cubicBezTo>
                    <a:pt x="373" y="953"/>
                    <a:pt x="373" y="953"/>
                    <a:pt x="373" y="1013"/>
                  </a:cubicBezTo>
                  <a:cubicBezTo>
                    <a:pt x="373" y="1073"/>
                    <a:pt x="374" y="1103"/>
                    <a:pt x="377" y="1103"/>
                  </a:cubicBezTo>
                  <a:cubicBezTo>
                    <a:pt x="379" y="1103"/>
                    <a:pt x="382" y="1074"/>
                    <a:pt x="385" y="1016"/>
                  </a:cubicBezTo>
                  <a:cubicBezTo>
                    <a:pt x="385" y="986"/>
                    <a:pt x="386" y="971"/>
                    <a:pt x="387" y="971"/>
                  </a:cubicBezTo>
                  <a:cubicBezTo>
                    <a:pt x="388" y="971"/>
                    <a:pt x="390" y="986"/>
                    <a:pt x="391" y="1016"/>
                  </a:cubicBezTo>
                  <a:cubicBezTo>
                    <a:pt x="391" y="1016"/>
                    <a:pt x="395" y="1016"/>
                    <a:pt x="398" y="956"/>
                  </a:cubicBezTo>
                  <a:cubicBezTo>
                    <a:pt x="399" y="929"/>
                    <a:pt x="400" y="914"/>
                    <a:pt x="401" y="914"/>
                  </a:cubicBezTo>
                  <a:cubicBezTo>
                    <a:pt x="402" y="914"/>
                    <a:pt x="404" y="929"/>
                    <a:pt x="407" y="960"/>
                  </a:cubicBezTo>
                  <a:cubicBezTo>
                    <a:pt x="407" y="1019"/>
                    <a:pt x="410" y="1019"/>
                    <a:pt x="413" y="1019"/>
                  </a:cubicBezTo>
                  <a:cubicBezTo>
                    <a:pt x="416" y="991"/>
                    <a:pt x="426" y="977"/>
                    <a:pt x="435" y="977"/>
                  </a:cubicBezTo>
                  <a:cubicBezTo>
                    <a:pt x="445" y="977"/>
                    <a:pt x="456" y="994"/>
                    <a:pt x="457" y="1025"/>
                  </a:cubicBezTo>
                  <a:cubicBezTo>
                    <a:pt x="460" y="966"/>
                    <a:pt x="460" y="966"/>
                    <a:pt x="464" y="966"/>
                  </a:cubicBezTo>
                  <a:cubicBezTo>
                    <a:pt x="465" y="1011"/>
                    <a:pt x="466" y="1031"/>
                    <a:pt x="467" y="1031"/>
                  </a:cubicBezTo>
                  <a:cubicBezTo>
                    <a:pt x="469" y="1031"/>
                    <a:pt x="470" y="981"/>
                    <a:pt x="470" y="909"/>
                  </a:cubicBezTo>
                  <a:lnTo>
                    <a:pt x="467" y="909"/>
                  </a:lnTo>
                  <a:lnTo>
                    <a:pt x="464" y="906"/>
                  </a:lnTo>
                  <a:cubicBezTo>
                    <a:pt x="464" y="855"/>
                    <a:pt x="465" y="826"/>
                    <a:pt x="467" y="826"/>
                  </a:cubicBezTo>
                  <a:cubicBezTo>
                    <a:pt x="470" y="826"/>
                    <a:pt x="473" y="870"/>
                    <a:pt x="473" y="969"/>
                  </a:cubicBezTo>
                  <a:cubicBezTo>
                    <a:pt x="475" y="1028"/>
                    <a:pt x="475" y="1058"/>
                    <a:pt x="476" y="1058"/>
                  </a:cubicBezTo>
                  <a:cubicBezTo>
                    <a:pt x="477" y="1058"/>
                    <a:pt x="478" y="1028"/>
                    <a:pt x="479" y="969"/>
                  </a:cubicBezTo>
                  <a:cubicBezTo>
                    <a:pt x="481" y="910"/>
                    <a:pt x="482" y="881"/>
                    <a:pt x="484" y="881"/>
                  </a:cubicBezTo>
                  <a:cubicBezTo>
                    <a:pt x="485" y="881"/>
                    <a:pt x="487" y="911"/>
                    <a:pt x="489" y="969"/>
                  </a:cubicBezTo>
                  <a:cubicBezTo>
                    <a:pt x="489" y="1029"/>
                    <a:pt x="489" y="1059"/>
                    <a:pt x="489" y="1059"/>
                  </a:cubicBezTo>
                  <a:cubicBezTo>
                    <a:pt x="489" y="1059"/>
                    <a:pt x="490" y="1030"/>
                    <a:pt x="492" y="972"/>
                  </a:cubicBezTo>
                  <a:cubicBezTo>
                    <a:pt x="495" y="839"/>
                    <a:pt x="500" y="762"/>
                    <a:pt x="503" y="762"/>
                  </a:cubicBezTo>
                  <a:cubicBezTo>
                    <a:pt x="506" y="762"/>
                    <a:pt x="507" y="809"/>
                    <a:pt x="507" y="913"/>
                  </a:cubicBezTo>
                  <a:cubicBezTo>
                    <a:pt x="504" y="972"/>
                    <a:pt x="507" y="1032"/>
                    <a:pt x="514" y="1091"/>
                  </a:cubicBezTo>
                  <a:cubicBezTo>
                    <a:pt x="517" y="1054"/>
                    <a:pt x="520" y="1013"/>
                    <a:pt x="517" y="975"/>
                  </a:cubicBezTo>
                  <a:cubicBezTo>
                    <a:pt x="515" y="916"/>
                    <a:pt x="515" y="886"/>
                    <a:pt x="516" y="886"/>
                  </a:cubicBezTo>
                  <a:lnTo>
                    <a:pt x="516" y="886"/>
                  </a:lnTo>
                  <a:cubicBezTo>
                    <a:pt x="518" y="886"/>
                    <a:pt x="520" y="916"/>
                    <a:pt x="523" y="975"/>
                  </a:cubicBezTo>
                  <a:cubicBezTo>
                    <a:pt x="528" y="1074"/>
                    <a:pt x="533" y="1118"/>
                    <a:pt x="537" y="1118"/>
                  </a:cubicBezTo>
                  <a:cubicBezTo>
                    <a:pt x="540" y="1118"/>
                    <a:pt x="544" y="1090"/>
                    <a:pt x="548" y="1038"/>
                  </a:cubicBezTo>
                  <a:cubicBezTo>
                    <a:pt x="554" y="980"/>
                    <a:pt x="560" y="951"/>
                    <a:pt x="563" y="951"/>
                  </a:cubicBezTo>
                  <a:lnTo>
                    <a:pt x="563" y="951"/>
                  </a:lnTo>
                  <a:cubicBezTo>
                    <a:pt x="565" y="951"/>
                    <a:pt x="565" y="980"/>
                    <a:pt x="561" y="1038"/>
                  </a:cubicBezTo>
                  <a:cubicBezTo>
                    <a:pt x="557" y="1108"/>
                    <a:pt x="555" y="1137"/>
                    <a:pt x="556" y="1137"/>
                  </a:cubicBezTo>
                  <a:cubicBezTo>
                    <a:pt x="557" y="1137"/>
                    <a:pt x="558" y="1122"/>
                    <a:pt x="561" y="1097"/>
                  </a:cubicBezTo>
                  <a:lnTo>
                    <a:pt x="576" y="1101"/>
                  </a:lnTo>
                  <a:cubicBezTo>
                    <a:pt x="583" y="1063"/>
                    <a:pt x="583" y="1022"/>
                    <a:pt x="583" y="985"/>
                  </a:cubicBezTo>
                  <a:cubicBezTo>
                    <a:pt x="585" y="1057"/>
                    <a:pt x="588" y="1108"/>
                    <a:pt x="591" y="1108"/>
                  </a:cubicBezTo>
                  <a:cubicBezTo>
                    <a:pt x="594" y="1108"/>
                    <a:pt x="596" y="1089"/>
                    <a:pt x="598" y="1044"/>
                  </a:cubicBezTo>
                  <a:lnTo>
                    <a:pt x="605" y="1044"/>
                  </a:lnTo>
                  <a:cubicBezTo>
                    <a:pt x="605" y="1045"/>
                    <a:pt x="606" y="1045"/>
                    <a:pt x="606" y="1045"/>
                  </a:cubicBezTo>
                  <a:cubicBezTo>
                    <a:pt x="608" y="1045"/>
                    <a:pt x="608" y="1036"/>
                    <a:pt x="611" y="988"/>
                  </a:cubicBezTo>
                  <a:cubicBezTo>
                    <a:pt x="612" y="970"/>
                    <a:pt x="613" y="963"/>
                    <a:pt x="614" y="963"/>
                  </a:cubicBezTo>
                  <a:cubicBezTo>
                    <a:pt x="616" y="963"/>
                    <a:pt x="618" y="1005"/>
                    <a:pt x="620" y="1047"/>
                  </a:cubicBezTo>
                  <a:cubicBezTo>
                    <a:pt x="622" y="1089"/>
                    <a:pt x="625" y="1131"/>
                    <a:pt x="626" y="1131"/>
                  </a:cubicBezTo>
                  <a:cubicBezTo>
                    <a:pt x="626" y="1131"/>
                    <a:pt x="626" y="1124"/>
                    <a:pt x="626" y="1107"/>
                  </a:cubicBezTo>
                  <a:cubicBezTo>
                    <a:pt x="626" y="1047"/>
                    <a:pt x="633" y="991"/>
                    <a:pt x="636" y="931"/>
                  </a:cubicBezTo>
                  <a:cubicBezTo>
                    <a:pt x="637" y="915"/>
                    <a:pt x="638" y="908"/>
                    <a:pt x="638" y="908"/>
                  </a:cubicBezTo>
                  <a:cubicBezTo>
                    <a:pt x="640" y="908"/>
                    <a:pt x="641" y="949"/>
                    <a:pt x="639" y="991"/>
                  </a:cubicBezTo>
                  <a:cubicBezTo>
                    <a:pt x="639" y="1032"/>
                    <a:pt x="639" y="1072"/>
                    <a:pt x="645" y="1110"/>
                  </a:cubicBezTo>
                  <a:cubicBezTo>
                    <a:pt x="646" y="1110"/>
                    <a:pt x="646" y="1110"/>
                    <a:pt x="646" y="1110"/>
                  </a:cubicBezTo>
                  <a:cubicBezTo>
                    <a:pt x="650" y="1110"/>
                    <a:pt x="655" y="1107"/>
                    <a:pt x="655" y="1054"/>
                  </a:cubicBezTo>
                  <a:cubicBezTo>
                    <a:pt x="655" y="1025"/>
                    <a:pt x="659" y="1010"/>
                    <a:pt x="664" y="1010"/>
                  </a:cubicBezTo>
                  <a:cubicBezTo>
                    <a:pt x="669" y="1010"/>
                    <a:pt x="675" y="1026"/>
                    <a:pt x="677" y="1057"/>
                  </a:cubicBezTo>
                  <a:lnTo>
                    <a:pt x="683" y="1057"/>
                  </a:lnTo>
                  <a:cubicBezTo>
                    <a:pt x="686" y="1057"/>
                    <a:pt x="689" y="1000"/>
                    <a:pt x="692" y="1000"/>
                  </a:cubicBezTo>
                  <a:cubicBezTo>
                    <a:pt x="692" y="1000"/>
                    <a:pt x="692" y="1000"/>
                    <a:pt x="692" y="1000"/>
                  </a:cubicBezTo>
                  <a:cubicBezTo>
                    <a:pt x="692" y="1000"/>
                    <a:pt x="695" y="1000"/>
                    <a:pt x="699" y="941"/>
                  </a:cubicBezTo>
                  <a:cubicBezTo>
                    <a:pt x="702" y="941"/>
                    <a:pt x="705" y="941"/>
                    <a:pt x="705" y="1000"/>
                  </a:cubicBezTo>
                  <a:cubicBezTo>
                    <a:pt x="706" y="942"/>
                    <a:pt x="707" y="913"/>
                    <a:pt x="708" y="913"/>
                  </a:cubicBezTo>
                  <a:cubicBezTo>
                    <a:pt x="709" y="913"/>
                    <a:pt x="710" y="942"/>
                    <a:pt x="711" y="1000"/>
                  </a:cubicBezTo>
                  <a:cubicBezTo>
                    <a:pt x="711" y="1060"/>
                    <a:pt x="711" y="1090"/>
                    <a:pt x="712" y="1090"/>
                  </a:cubicBezTo>
                  <a:cubicBezTo>
                    <a:pt x="712" y="1090"/>
                    <a:pt x="713" y="1061"/>
                    <a:pt x="714" y="1003"/>
                  </a:cubicBezTo>
                  <a:cubicBezTo>
                    <a:pt x="716" y="974"/>
                    <a:pt x="717" y="959"/>
                    <a:pt x="717" y="959"/>
                  </a:cubicBezTo>
                  <a:cubicBezTo>
                    <a:pt x="718" y="959"/>
                    <a:pt x="719" y="974"/>
                    <a:pt x="721" y="1003"/>
                  </a:cubicBezTo>
                  <a:cubicBezTo>
                    <a:pt x="721" y="1033"/>
                    <a:pt x="721" y="1048"/>
                    <a:pt x="722" y="1048"/>
                  </a:cubicBezTo>
                  <a:cubicBezTo>
                    <a:pt x="723" y="1048"/>
                    <a:pt x="724" y="1033"/>
                    <a:pt x="724" y="1003"/>
                  </a:cubicBezTo>
                  <a:cubicBezTo>
                    <a:pt x="726" y="930"/>
                    <a:pt x="730" y="881"/>
                    <a:pt x="733" y="881"/>
                  </a:cubicBezTo>
                  <a:cubicBezTo>
                    <a:pt x="735" y="881"/>
                    <a:pt x="736" y="901"/>
                    <a:pt x="736" y="947"/>
                  </a:cubicBezTo>
                  <a:cubicBezTo>
                    <a:pt x="736" y="947"/>
                    <a:pt x="739" y="947"/>
                    <a:pt x="742" y="887"/>
                  </a:cubicBezTo>
                  <a:cubicBezTo>
                    <a:pt x="744" y="829"/>
                    <a:pt x="745" y="800"/>
                    <a:pt x="745" y="800"/>
                  </a:cubicBezTo>
                  <a:cubicBezTo>
                    <a:pt x="746" y="800"/>
                    <a:pt x="746" y="829"/>
                    <a:pt x="746" y="887"/>
                  </a:cubicBezTo>
                  <a:cubicBezTo>
                    <a:pt x="747" y="947"/>
                    <a:pt x="749" y="977"/>
                    <a:pt x="750" y="977"/>
                  </a:cubicBezTo>
                  <a:cubicBezTo>
                    <a:pt x="752" y="977"/>
                    <a:pt x="753" y="948"/>
                    <a:pt x="755" y="891"/>
                  </a:cubicBezTo>
                  <a:cubicBezTo>
                    <a:pt x="755" y="891"/>
                    <a:pt x="756" y="864"/>
                    <a:pt x="758" y="864"/>
                  </a:cubicBezTo>
                  <a:cubicBezTo>
                    <a:pt x="759" y="864"/>
                    <a:pt x="760" y="871"/>
                    <a:pt x="761" y="891"/>
                  </a:cubicBezTo>
                  <a:cubicBezTo>
                    <a:pt x="765" y="925"/>
                    <a:pt x="773" y="961"/>
                    <a:pt x="778" y="961"/>
                  </a:cubicBezTo>
                  <a:cubicBezTo>
                    <a:pt x="782" y="961"/>
                    <a:pt x="784" y="943"/>
                    <a:pt x="783" y="894"/>
                  </a:cubicBezTo>
                  <a:lnTo>
                    <a:pt x="789" y="894"/>
                  </a:lnTo>
                  <a:cubicBezTo>
                    <a:pt x="793" y="924"/>
                    <a:pt x="795" y="939"/>
                    <a:pt x="797" y="939"/>
                  </a:cubicBezTo>
                  <a:cubicBezTo>
                    <a:pt x="799" y="939"/>
                    <a:pt x="800" y="925"/>
                    <a:pt x="802" y="897"/>
                  </a:cubicBezTo>
                  <a:lnTo>
                    <a:pt x="804" y="857"/>
                  </a:lnTo>
                  <a:lnTo>
                    <a:pt x="804" y="857"/>
                  </a:lnTo>
                  <a:cubicBezTo>
                    <a:pt x="803" y="891"/>
                    <a:pt x="806" y="922"/>
                    <a:pt x="811" y="956"/>
                  </a:cubicBezTo>
                  <a:cubicBezTo>
                    <a:pt x="815" y="956"/>
                    <a:pt x="815" y="956"/>
                    <a:pt x="815" y="897"/>
                  </a:cubicBezTo>
                  <a:cubicBezTo>
                    <a:pt x="811" y="837"/>
                    <a:pt x="815" y="837"/>
                    <a:pt x="818" y="837"/>
                  </a:cubicBezTo>
                  <a:cubicBezTo>
                    <a:pt x="824" y="878"/>
                    <a:pt x="824" y="919"/>
                    <a:pt x="824" y="956"/>
                  </a:cubicBezTo>
                  <a:lnTo>
                    <a:pt x="827" y="960"/>
                  </a:lnTo>
                  <a:cubicBezTo>
                    <a:pt x="827" y="890"/>
                    <a:pt x="828" y="861"/>
                    <a:pt x="829" y="861"/>
                  </a:cubicBezTo>
                  <a:cubicBezTo>
                    <a:pt x="830" y="861"/>
                    <a:pt x="830" y="875"/>
                    <a:pt x="830" y="900"/>
                  </a:cubicBezTo>
                  <a:cubicBezTo>
                    <a:pt x="833" y="960"/>
                    <a:pt x="836" y="960"/>
                    <a:pt x="840" y="960"/>
                  </a:cubicBezTo>
                  <a:cubicBezTo>
                    <a:pt x="840" y="940"/>
                    <a:pt x="840" y="933"/>
                    <a:pt x="840" y="933"/>
                  </a:cubicBezTo>
                  <a:lnTo>
                    <a:pt x="840" y="933"/>
                  </a:lnTo>
                  <a:cubicBezTo>
                    <a:pt x="841" y="933"/>
                    <a:pt x="842" y="960"/>
                    <a:pt x="840" y="960"/>
                  </a:cubicBezTo>
                  <a:lnTo>
                    <a:pt x="840" y="1019"/>
                  </a:lnTo>
                  <a:cubicBezTo>
                    <a:pt x="841" y="1036"/>
                    <a:pt x="841" y="1044"/>
                    <a:pt x="842" y="1044"/>
                  </a:cubicBezTo>
                  <a:cubicBezTo>
                    <a:pt x="843" y="1044"/>
                    <a:pt x="843" y="1002"/>
                    <a:pt x="843" y="960"/>
                  </a:cubicBezTo>
                  <a:lnTo>
                    <a:pt x="849" y="963"/>
                  </a:lnTo>
                  <a:cubicBezTo>
                    <a:pt x="852" y="963"/>
                    <a:pt x="855" y="963"/>
                    <a:pt x="852" y="903"/>
                  </a:cubicBezTo>
                  <a:cubicBezTo>
                    <a:pt x="849" y="862"/>
                    <a:pt x="849" y="825"/>
                    <a:pt x="855" y="784"/>
                  </a:cubicBezTo>
                  <a:lnTo>
                    <a:pt x="855" y="784"/>
                  </a:lnTo>
                  <a:cubicBezTo>
                    <a:pt x="852" y="825"/>
                    <a:pt x="852" y="862"/>
                    <a:pt x="858" y="903"/>
                  </a:cubicBezTo>
                  <a:cubicBezTo>
                    <a:pt x="862" y="922"/>
                    <a:pt x="862" y="944"/>
                    <a:pt x="862" y="963"/>
                  </a:cubicBezTo>
                  <a:cubicBezTo>
                    <a:pt x="860" y="1013"/>
                    <a:pt x="862" y="1032"/>
                    <a:pt x="864" y="1032"/>
                  </a:cubicBezTo>
                  <a:cubicBezTo>
                    <a:pt x="867" y="1032"/>
                    <a:pt x="872" y="998"/>
                    <a:pt x="874" y="966"/>
                  </a:cubicBezTo>
                  <a:cubicBezTo>
                    <a:pt x="877" y="906"/>
                    <a:pt x="880" y="876"/>
                    <a:pt x="881" y="876"/>
                  </a:cubicBezTo>
                  <a:cubicBezTo>
                    <a:pt x="883" y="876"/>
                    <a:pt x="883" y="906"/>
                    <a:pt x="883" y="966"/>
                  </a:cubicBezTo>
                  <a:cubicBezTo>
                    <a:pt x="883" y="999"/>
                    <a:pt x="884" y="1014"/>
                    <a:pt x="885" y="1014"/>
                  </a:cubicBezTo>
                  <a:cubicBezTo>
                    <a:pt x="887" y="1014"/>
                    <a:pt x="891" y="917"/>
                    <a:pt x="893" y="790"/>
                  </a:cubicBezTo>
                  <a:lnTo>
                    <a:pt x="896" y="615"/>
                  </a:lnTo>
                  <a:lnTo>
                    <a:pt x="896" y="790"/>
                  </a:lnTo>
                  <a:cubicBezTo>
                    <a:pt x="898" y="930"/>
                    <a:pt x="899" y="988"/>
                    <a:pt x="901" y="988"/>
                  </a:cubicBezTo>
                  <a:cubicBezTo>
                    <a:pt x="902" y="988"/>
                    <a:pt x="905" y="959"/>
                    <a:pt x="909" y="909"/>
                  </a:cubicBezTo>
                  <a:cubicBezTo>
                    <a:pt x="912" y="882"/>
                    <a:pt x="913" y="867"/>
                    <a:pt x="914" y="867"/>
                  </a:cubicBezTo>
                  <a:cubicBezTo>
                    <a:pt x="915" y="867"/>
                    <a:pt x="915" y="882"/>
                    <a:pt x="915" y="913"/>
                  </a:cubicBezTo>
                  <a:cubicBezTo>
                    <a:pt x="915" y="969"/>
                    <a:pt x="918" y="972"/>
                    <a:pt x="927" y="972"/>
                  </a:cubicBezTo>
                  <a:cubicBezTo>
                    <a:pt x="928" y="972"/>
                    <a:pt x="929" y="972"/>
                    <a:pt x="930" y="972"/>
                  </a:cubicBezTo>
                  <a:cubicBezTo>
                    <a:pt x="937" y="972"/>
                    <a:pt x="940" y="970"/>
                    <a:pt x="940" y="916"/>
                  </a:cubicBezTo>
                  <a:lnTo>
                    <a:pt x="946" y="916"/>
                  </a:lnTo>
                  <a:cubicBezTo>
                    <a:pt x="947" y="961"/>
                    <a:pt x="949" y="981"/>
                    <a:pt x="950" y="981"/>
                  </a:cubicBezTo>
                  <a:cubicBezTo>
                    <a:pt x="953" y="981"/>
                    <a:pt x="954" y="930"/>
                    <a:pt x="952" y="856"/>
                  </a:cubicBezTo>
                  <a:lnTo>
                    <a:pt x="952" y="856"/>
                  </a:lnTo>
                  <a:lnTo>
                    <a:pt x="959" y="859"/>
                  </a:lnTo>
                  <a:lnTo>
                    <a:pt x="959" y="919"/>
                  </a:lnTo>
                  <a:cubicBezTo>
                    <a:pt x="959" y="975"/>
                    <a:pt x="965" y="978"/>
                    <a:pt x="990" y="981"/>
                  </a:cubicBezTo>
                  <a:cubicBezTo>
                    <a:pt x="994" y="982"/>
                    <a:pt x="997" y="982"/>
                    <a:pt x="1001" y="982"/>
                  </a:cubicBezTo>
                  <a:cubicBezTo>
                    <a:pt x="1019" y="982"/>
                    <a:pt x="1021" y="968"/>
                    <a:pt x="1021" y="869"/>
                  </a:cubicBezTo>
                  <a:cubicBezTo>
                    <a:pt x="1023" y="809"/>
                    <a:pt x="1024" y="779"/>
                    <a:pt x="1026" y="779"/>
                  </a:cubicBezTo>
                  <a:cubicBezTo>
                    <a:pt x="1027" y="779"/>
                    <a:pt x="1028" y="809"/>
                    <a:pt x="1028" y="869"/>
                  </a:cubicBezTo>
                  <a:cubicBezTo>
                    <a:pt x="1028" y="911"/>
                    <a:pt x="1029" y="953"/>
                    <a:pt x="1030" y="953"/>
                  </a:cubicBezTo>
                  <a:cubicBezTo>
                    <a:pt x="1030" y="953"/>
                    <a:pt x="1031" y="946"/>
                    <a:pt x="1031" y="928"/>
                  </a:cubicBezTo>
                  <a:cubicBezTo>
                    <a:pt x="1031" y="928"/>
                    <a:pt x="1037" y="928"/>
                    <a:pt x="1040" y="988"/>
                  </a:cubicBezTo>
                  <a:cubicBezTo>
                    <a:pt x="1044" y="1039"/>
                    <a:pt x="1047" y="1058"/>
                    <a:pt x="1049" y="1058"/>
                  </a:cubicBezTo>
                  <a:cubicBezTo>
                    <a:pt x="1052" y="1058"/>
                    <a:pt x="1053" y="1025"/>
                    <a:pt x="1053" y="991"/>
                  </a:cubicBezTo>
                  <a:cubicBezTo>
                    <a:pt x="1051" y="941"/>
                    <a:pt x="1051" y="922"/>
                    <a:pt x="1052" y="922"/>
                  </a:cubicBezTo>
                  <a:lnTo>
                    <a:pt x="1052" y="922"/>
                  </a:lnTo>
                  <a:cubicBezTo>
                    <a:pt x="1052" y="922"/>
                    <a:pt x="1054" y="956"/>
                    <a:pt x="1056" y="991"/>
                  </a:cubicBezTo>
                  <a:cubicBezTo>
                    <a:pt x="1058" y="1033"/>
                    <a:pt x="1060" y="1075"/>
                    <a:pt x="1061" y="1075"/>
                  </a:cubicBezTo>
                  <a:cubicBezTo>
                    <a:pt x="1062" y="1075"/>
                    <a:pt x="1062" y="1068"/>
                    <a:pt x="1062" y="1050"/>
                  </a:cubicBezTo>
                  <a:cubicBezTo>
                    <a:pt x="1064" y="1016"/>
                    <a:pt x="1071" y="984"/>
                    <a:pt x="1076" y="984"/>
                  </a:cubicBezTo>
                  <a:cubicBezTo>
                    <a:pt x="1081" y="984"/>
                    <a:pt x="1084" y="1002"/>
                    <a:pt x="1084" y="1054"/>
                  </a:cubicBezTo>
                  <a:lnTo>
                    <a:pt x="1090" y="1054"/>
                  </a:lnTo>
                  <a:cubicBezTo>
                    <a:pt x="1090" y="1000"/>
                    <a:pt x="1095" y="997"/>
                    <a:pt x="1101" y="997"/>
                  </a:cubicBezTo>
                  <a:cubicBezTo>
                    <a:pt x="1102" y="997"/>
                    <a:pt x="1102" y="997"/>
                    <a:pt x="1103" y="997"/>
                  </a:cubicBezTo>
                  <a:cubicBezTo>
                    <a:pt x="1106" y="997"/>
                    <a:pt x="1109" y="997"/>
                    <a:pt x="1109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2" y="1088"/>
                    <a:pt x="1115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5" y="903"/>
                    <a:pt x="1128" y="862"/>
                    <a:pt x="1134" y="825"/>
                  </a:cubicBezTo>
                  <a:lnTo>
                    <a:pt x="1134" y="884"/>
                  </a:lnTo>
                  <a:lnTo>
                    <a:pt x="1134" y="1000"/>
                  </a:lnTo>
                  <a:cubicBezTo>
                    <a:pt x="1134" y="1000"/>
                    <a:pt x="1135" y="1000"/>
                    <a:pt x="1135" y="1000"/>
                  </a:cubicBezTo>
                  <a:cubicBezTo>
                    <a:pt x="1138" y="1000"/>
                    <a:pt x="1140" y="998"/>
                    <a:pt x="1140" y="944"/>
                  </a:cubicBezTo>
                  <a:cubicBezTo>
                    <a:pt x="1144" y="1003"/>
                    <a:pt x="1147" y="1003"/>
                    <a:pt x="1150" y="1003"/>
                  </a:cubicBezTo>
                  <a:cubicBezTo>
                    <a:pt x="1150" y="1003"/>
                    <a:pt x="1151" y="1003"/>
                    <a:pt x="1152" y="1003"/>
                  </a:cubicBezTo>
                  <a:cubicBezTo>
                    <a:pt x="1157" y="1003"/>
                    <a:pt x="1163" y="1001"/>
                    <a:pt x="1166" y="947"/>
                  </a:cubicBezTo>
                  <a:cubicBezTo>
                    <a:pt x="1167" y="1007"/>
                    <a:pt x="1173" y="1038"/>
                    <a:pt x="1178" y="1038"/>
                  </a:cubicBezTo>
                  <a:cubicBezTo>
                    <a:pt x="1184" y="1038"/>
                    <a:pt x="1189" y="1009"/>
                    <a:pt x="1191" y="950"/>
                  </a:cubicBezTo>
                  <a:cubicBezTo>
                    <a:pt x="1191" y="920"/>
                    <a:pt x="1191" y="905"/>
                    <a:pt x="1193" y="905"/>
                  </a:cubicBezTo>
                  <a:cubicBezTo>
                    <a:pt x="1194" y="905"/>
                    <a:pt x="1195" y="920"/>
                    <a:pt x="1197" y="950"/>
                  </a:cubicBezTo>
                  <a:cubicBezTo>
                    <a:pt x="1198" y="980"/>
                    <a:pt x="1199" y="995"/>
                    <a:pt x="1200" y="995"/>
                  </a:cubicBezTo>
                  <a:cubicBezTo>
                    <a:pt x="1201" y="995"/>
                    <a:pt x="1202" y="981"/>
                    <a:pt x="1203" y="953"/>
                  </a:cubicBezTo>
                  <a:cubicBezTo>
                    <a:pt x="1204" y="936"/>
                    <a:pt x="1205" y="929"/>
                    <a:pt x="1206" y="929"/>
                  </a:cubicBezTo>
                  <a:cubicBezTo>
                    <a:pt x="1208" y="929"/>
                    <a:pt x="1210" y="971"/>
                    <a:pt x="1213" y="1013"/>
                  </a:cubicBezTo>
                  <a:cubicBezTo>
                    <a:pt x="1214" y="1083"/>
                    <a:pt x="1216" y="1111"/>
                    <a:pt x="1218" y="1111"/>
                  </a:cubicBezTo>
                  <a:cubicBezTo>
                    <a:pt x="1219" y="1111"/>
                    <a:pt x="1221" y="1097"/>
                    <a:pt x="1222" y="1072"/>
                  </a:cubicBezTo>
                  <a:cubicBezTo>
                    <a:pt x="1228" y="1016"/>
                    <a:pt x="1234" y="1016"/>
                    <a:pt x="1238" y="1016"/>
                  </a:cubicBezTo>
                  <a:cubicBezTo>
                    <a:pt x="1247" y="978"/>
                    <a:pt x="1247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49" y="762"/>
                    <a:pt x="1250" y="756"/>
                    <a:pt x="1251" y="756"/>
                  </a:cubicBezTo>
                  <a:lnTo>
                    <a:pt x="1251" y="756"/>
                  </a:lnTo>
                  <a:cubicBezTo>
                    <a:pt x="1253" y="756"/>
                    <a:pt x="1252" y="781"/>
                    <a:pt x="1250" y="781"/>
                  </a:cubicBezTo>
                  <a:cubicBezTo>
                    <a:pt x="1247" y="822"/>
                    <a:pt x="1247" y="859"/>
                    <a:pt x="1250" y="900"/>
                  </a:cubicBezTo>
                  <a:cubicBezTo>
                    <a:pt x="1253" y="960"/>
                    <a:pt x="1260" y="960"/>
                    <a:pt x="1263" y="960"/>
                  </a:cubicBezTo>
                  <a:lnTo>
                    <a:pt x="1275" y="963"/>
                  </a:lnTo>
                  <a:cubicBezTo>
                    <a:pt x="1280" y="993"/>
                    <a:pt x="1283" y="1008"/>
                    <a:pt x="1285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89" y="967"/>
                    <a:pt x="1299" y="998"/>
                    <a:pt x="1309" y="998"/>
                  </a:cubicBezTo>
                  <a:cubicBezTo>
                    <a:pt x="1318" y="998"/>
                    <a:pt x="1327" y="969"/>
                    <a:pt x="1328" y="913"/>
                  </a:cubicBezTo>
                  <a:lnTo>
                    <a:pt x="1328" y="969"/>
                  </a:lnTo>
                  <a:cubicBezTo>
                    <a:pt x="1328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2" y="975"/>
                  </a:cubicBezTo>
                  <a:cubicBezTo>
                    <a:pt x="1362" y="975"/>
                    <a:pt x="1363" y="975"/>
                    <a:pt x="1363" y="975"/>
                  </a:cubicBezTo>
                  <a:cubicBezTo>
                    <a:pt x="1364" y="975"/>
                    <a:pt x="1365" y="975"/>
                    <a:pt x="1366" y="975"/>
                  </a:cubicBezTo>
                  <a:cubicBezTo>
                    <a:pt x="1377" y="975"/>
                    <a:pt x="1385" y="973"/>
                    <a:pt x="1385" y="919"/>
                  </a:cubicBezTo>
                  <a:cubicBezTo>
                    <a:pt x="1388" y="919"/>
                    <a:pt x="1388" y="919"/>
                    <a:pt x="1388" y="978"/>
                  </a:cubicBezTo>
                  <a:cubicBezTo>
                    <a:pt x="1385" y="1038"/>
                    <a:pt x="1388" y="1038"/>
                    <a:pt x="1391" y="1038"/>
                  </a:cubicBezTo>
                  <a:cubicBezTo>
                    <a:pt x="1394" y="1000"/>
                    <a:pt x="1397" y="960"/>
                    <a:pt x="1394" y="922"/>
                  </a:cubicBezTo>
                  <a:cubicBezTo>
                    <a:pt x="1394" y="892"/>
                    <a:pt x="1395" y="877"/>
                    <a:pt x="1397" y="877"/>
                  </a:cubicBezTo>
                  <a:cubicBezTo>
                    <a:pt x="1398" y="877"/>
                    <a:pt x="1401" y="892"/>
                    <a:pt x="1404" y="922"/>
                  </a:cubicBezTo>
                  <a:cubicBezTo>
                    <a:pt x="1407" y="952"/>
                    <a:pt x="1412" y="968"/>
                    <a:pt x="1417" y="968"/>
                  </a:cubicBezTo>
                  <a:cubicBezTo>
                    <a:pt x="1421" y="968"/>
                    <a:pt x="1426" y="954"/>
                    <a:pt x="1429" y="925"/>
                  </a:cubicBezTo>
                  <a:cubicBezTo>
                    <a:pt x="1432" y="925"/>
                    <a:pt x="1435" y="925"/>
                    <a:pt x="1435" y="985"/>
                  </a:cubicBezTo>
                  <a:cubicBezTo>
                    <a:pt x="1437" y="1019"/>
                    <a:pt x="1440" y="1054"/>
                    <a:pt x="1443" y="1054"/>
                  </a:cubicBezTo>
                  <a:cubicBezTo>
                    <a:pt x="1445" y="1054"/>
                    <a:pt x="1448" y="1036"/>
                    <a:pt x="1451" y="988"/>
                  </a:cubicBezTo>
                  <a:cubicBezTo>
                    <a:pt x="1454" y="988"/>
                    <a:pt x="1454" y="988"/>
                    <a:pt x="1454" y="1047"/>
                  </a:cubicBezTo>
                  <a:cubicBezTo>
                    <a:pt x="1456" y="1082"/>
                    <a:pt x="1456" y="1116"/>
                    <a:pt x="1457" y="1116"/>
                  </a:cubicBezTo>
                  <a:cubicBezTo>
                    <a:pt x="1458" y="1116"/>
                    <a:pt x="1459" y="1098"/>
                    <a:pt x="1460" y="1047"/>
                  </a:cubicBezTo>
                  <a:cubicBezTo>
                    <a:pt x="1463" y="1019"/>
                    <a:pt x="1467" y="1005"/>
                    <a:pt x="1471" y="1005"/>
                  </a:cubicBezTo>
                  <a:cubicBezTo>
                    <a:pt x="1475" y="1005"/>
                    <a:pt x="1479" y="1020"/>
                    <a:pt x="1482" y="1050"/>
                  </a:cubicBezTo>
                  <a:cubicBezTo>
                    <a:pt x="1485" y="1050"/>
                    <a:pt x="1488" y="1050"/>
                    <a:pt x="1488" y="994"/>
                  </a:cubicBezTo>
                  <a:cubicBezTo>
                    <a:pt x="1488" y="972"/>
                    <a:pt x="1488" y="950"/>
                    <a:pt x="1488" y="934"/>
                  </a:cubicBezTo>
                  <a:cubicBezTo>
                    <a:pt x="1490" y="994"/>
                    <a:pt x="1491" y="1024"/>
                    <a:pt x="1491" y="1024"/>
                  </a:cubicBezTo>
                  <a:cubicBezTo>
                    <a:pt x="1492" y="1024"/>
                    <a:pt x="1493" y="994"/>
                    <a:pt x="1495" y="934"/>
                  </a:cubicBezTo>
                  <a:cubicBezTo>
                    <a:pt x="1495" y="905"/>
                    <a:pt x="1495" y="890"/>
                    <a:pt x="1496" y="890"/>
                  </a:cubicBezTo>
                  <a:cubicBezTo>
                    <a:pt x="1497" y="890"/>
                    <a:pt x="1498" y="905"/>
                    <a:pt x="1498" y="934"/>
                  </a:cubicBezTo>
                  <a:cubicBezTo>
                    <a:pt x="1501" y="994"/>
                    <a:pt x="1504" y="994"/>
                    <a:pt x="1504" y="994"/>
                  </a:cubicBezTo>
                  <a:cubicBezTo>
                    <a:pt x="1507" y="994"/>
                    <a:pt x="1522" y="941"/>
                    <a:pt x="1537" y="941"/>
                  </a:cubicBezTo>
                  <a:cubicBezTo>
                    <a:pt x="1538" y="941"/>
                    <a:pt x="1538" y="941"/>
                    <a:pt x="1538" y="941"/>
                  </a:cubicBezTo>
                  <a:cubicBezTo>
                    <a:pt x="1544" y="941"/>
                    <a:pt x="1549" y="942"/>
                    <a:pt x="1553" y="942"/>
                  </a:cubicBezTo>
                  <a:cubicBezTo>
                    <a:pt x="1567" y="942"/>
                    <a:pt x="1573" y="934"/>
                    <a:pt x="1573" y="887"/>
                  </a:cubicBezTo>
                  <a:cubicBezTo>
                    <a:pt x="1574" y="858"/>
                    <a:pt x="1575" y="843"/>
                    <a:pt x="1576" y="843"/>
                  </a:cubicBezTo>
                  <a:cubicBezTo>
                    <a:pt x="1577" y="843"/>
                    <a:pt x="1578" y="858"/>
                    <a:pt x="1579" y="887"/>
                  </a:cubicBezTo>
                  <a:cubicBezTo>
                    <a:pt x="1582" y="947"/>
                    <a:pt x="1585" y="947"/>
                    <a:pt x="1589" y="947"/>
                  </a:cubicBezTo>
                  <a:cubicBezTo>
                    <a:pt x="1592" y="947"/>
                    <a:pt x="1595" y="950"/>
                    <a:pt x="1595" y="1007"/>
                  </a:cubicBezTo>
                  <a:cubicBezTo>
                    <a:pt x="1598" y="950"/>
                    <a:pt x="1598" y="950"/>
                    <a:pt x="1601" y="950"/>
                  </a:cubicBezTo>
                  <a:cubicBezTo>
                    <a:pt x="1601" y="980"/>
                    <a:pt x="1602" y="995"/>
                    <a:pt x="1603" y="995"/>
                  </a:cubicBezTo>
                  <a:cubicBezTo>
                    <a:pt x="1604" y="995"/>
                    <a:pt x="1606" y="980"/>
                    <a:pt x="1607" y="950"/>
                  </a:cubicBezTo>
                  <a:cubicBezTo>
                    <a:pt x="1609" y="892"/>
                    <a:pt x="1610" y="863"/>
                    <a:pt x="1610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5" y="1034"/>
                    <a:pt x="1617" y="1034"/>
                  </a:cubicBezTo>
                  <a:cubicBezTo>
                    <a:pt x="1618" y="1034"/>
                    <a:pt x="1618" y="1027"/>
                    <a:pt x="1617" y="1010"/>
                  </a:cubicBezTo>
                  <a:cubicBezTo>
                    <a:pt x="1617" y="953"/>
                    <a:pt x="1623" y="953"/>
                    <a:pt x="1626" y="894"/>
                  </a:cubicBezTo>
                  <a:cubicBezTo>
                    <a:pt x="1629" y="894"/>
                    <a:pt x="1632" y="894"/>
                    <a:pt x="1632" y="953"/>
                  </a:cubicBezTo>
                  <a:cubicBezTo>
                    <a:pt x="1633" y="971"/>
                    <a:pt x="1635" y="979"/>
                    <a:pt x="1638" y="979"/>
                  </a:cubicBezTo>
                  <a:cubicBezTo>
                    <a:pt x="1644" y="979"/>
                    <a:pt x="1652" y="938"/>
                    <a:pt x="1654" y="897"/>
                  </a:cubicBezTo>
                  <a:cubicBezTo>
                    <a:pt x="1654" y="869"/>
                    <a:pt x="1655" y="855"/>
                    <a:pt x="1656" y="855"/>
                  </a:cubicBezTo>
                  <a:cubicBezTo>
                    <a:pt x="1657" y="855"/>
                    <a:pt x="1658" y="869"/>
                    <a:pt x="1658" y="897"/>
                  </a:cubicBezTo>
                  <a:cubicBezTo>
                    <a:pt x="1658" y="956"/>
                    <a:pt x="1661" y="956"/>
                    <a:pt x="1664" y="960"/>
                  </a:cubicBezTo>
                  <a:cubicBezTo>
                    <a:pt x="1665" y="942"/>
                    <a:pt x="1665" y="935"/>
                    <a:pt x="1666" y="935"/>
                  </a:cubicBezTo>
                  <a:cubicBezTo>
                    <a:pt x="1667" y="935"/>
                    <a:pt x="1667" y="977"/>
                    <a:pt x="1667" y="1019"/>
                  </a:cubicBezTo>
                  <a:cubicBezTo>
                    <a:pt x="1664" y="1075"/>
                    <a:pt x="1667" y="1075"/>
                    <a:pt x="1673" y="1079"/>
                  </a:cubicBezTo>
                  <a:cubicBezTo>
                    <a:pt x="1676" y="1025"/>
                    <a:pt x="1687" y="1022"/>
                    <a:pt x="1695" y="1022"/>
                  </a:cubicBezTo>
                  <a:cubicBezTo>
                    <a:pt x="1696" y="1022"/>
                    <a:pt x="1697" y="1022"/>
                    <a:pt x="1698" y="1022"/>
                  </a:cubicBezTo>
                  <a:cubicBezTo>
                    <a:pt x="1699" y="1022"/>
                    <a:pt x="1699" y="1022"/>
                    <a:pt x="1699" y="1022"/>
                  </a:cubicBezTo>
                  <a:cubicBezTo>
                    <a:pt x="1714" y="1022"/>
                    <a:pt x="1717" y="963"/>
                    <a:pt x="1723" y="850"/>
                  </a:cubicBezTo>
                  <a:lnTo>
                    <a:pt x="1726" y="731"/>
                  </a:lnTo>
                  <a:lnTo>
                    <a:pt x="1726" y="850"/>
                  </a:lnTo>
                  <a:cubicBezTo>
                    <a:pt x="1726" y="909"/>
                    <a:pt x="1730" y="1025"/>
                    <a:pt x="1730" y="1025"/>
                  </a:cubicBezTo>
                  <a:cubicBezTo>
                    <a:pt x="1733" y="988"/>
                    <a:pt x="1733" y="947"/>
                    <a:pt x="1733" y="909"/>
                  </a:cubicBezTo>
                  <a:cubicBezTo>
                    <a:pt x="1733" y="880"/>
                    <a:pt x="1734" y="865"/>
                    <a:pt x="1735" y="865"/>
                  </a:cubicBezTo>
                  <a:cubicBezTo>
                    <a:pt x="1737" y="865"/>
                    <a:pt x="1739" y="880"/>
                    <a:pt x="1742" y="909"/>
                  </a:cubicBezTo>
                  <a:cubicBezTo>
                    <a:pt x="1745" y="941"/>
                    <a:pt x="1748" y="957"/>
                    <a:pt x="1750" y="957"/>
                  </a:cubicBezTo>
                  <a:cubicBezTo>
                    <a:pt x="1752" y="957"/>
                    <a:pt x="1753" y="942"/>
                    <a:pt x="1755" y="913"/>
                  </a:cubicBezTo>
                  <a:cubicBezTo>
                    <a:pt x="1758" y="913"/>
                    <a:pt x="1761" y="913"/>
                    <a:pt x="1764" y="972"/>
                  </a:cubicBezTo>
                  <a:cubicBezTo>
                    <a:pt x="1767" y="972"/>
                    <a:pt x="1767" y="972"/>
                    <a:pt x="1767" y="913"/>
                  </a:cubicBezTo>
                  <a:cubicBezTo>
                    <a:pt x="1767" y="885"/>
                    <a:pt x="1768" y="871"/>
                    <a:pt x="1769" y="871"/>
                  </a:cubicBezTo>
                  <a:cubicBezTo>
                    <a:pt x="1770" y="871"/>
                    <a:pt x="1772" y="885"/>
                    <a:pt x="1773" y="916"/>
                  </a:cubicBezTo>
                  <a:cubicBezTo>
                    <a:pt x="1775" y="985"/>
                    <a:pt x="1779" y="1014"/>
                    <a:pt x="1782" y="1014"/>
                  </a:cubicBezTo>
                  <a:cubicBezTo>
                    <a:pt x="1784" y="1014"/>
                    <a:pt x="1786" y="1000"/>
                    <a:pt x="1786" y="975"/>
                  </a:cubicBezTo>
                  <a:cubicBezTo>
                    <a:pt x="1786" y="927"/>
                    <a:pt x="1788" y="918"/>
                    <a:pt x="1791" y="918"/>
                  </a:cubicBezTo>
                  <a:cubicBezTo>
                    <a:pt x="1791" y="918"/>
                    <a:pt x="1792" y="918"/>
                    <a:pt x="1792" y="919"/>
                  </a:cubicBezTo>
                  <a:cubicBezTo>
                    <a:pt x="1795" y="919"/>
                    <a:pt x="1799" y="919"/>
                    <a:pt x="1802" y="859"/>
                  </a:cubicBezTo>
                  <a:lnTo>
                    <a:pt x="1808" y="859"/>
                  </a:lnTo>
                  <a:cubicBezTo>
                    <a:pt x="1811" y="881"/>
                    <a:pt x="1808" y="900"/>
                    <a:pt x="1805" y="919"/>
                  </a:cubicBezTo>
                  <a:lnTo>
                    <a:pt x="1808" y="978"/>
                  </a:lnTo>
                  <a:cubicBezTo>
                    <a:pt x="1809" y="978"/>
                    <a:pt x="1809" y="978"/>
                    <a:pt x="1810" y="978"/>
                  </a:cubicBezTo>
                  <a:cubicBezTo>
                    <a:pt x="1815" y="978"/>
                    <a:pt x="1818" y="976"/>
                    <a:pt x="1820" y="922"/>
                  </a:cubicBezTo>
                  <a:cubicBezTo>
                    <a:pt x="1822" y="862"/>
                    <a:pt x="1823" y="833"/>
                    <a:pt x="1823" y="833"/>
                  </a:cubicBezTo>
                  <a:cubicBezTo>
                    <a:pt x="1824" y="833"/>
                    <a:pt x="1824" y="862"/>
                    <a:pt x="1824" y="922"/>
                  </a:cubicBezTo>
                  <a:cubicBezTo>
                    <a:pt x="1824" y="964"/>
                    <a:pt x="1825" y="1006"/>
                    <a:pt x="1827" y="1006"/>
                  </a:cubicBezTo>
                  <a:cubicBezTo>
                    <a:pt x="1828" y="1006"/>
                    <a:pt x="1829" y="999"/>
                    <a:pt x="1830" y="981"/>
                  </a:cubicBezTo>
                  <a:cubicBezTo>
                    <a:pt x="1831" y="933"/>
                    <a:pt x="1833" y="915"/>
                    <a:pt x="1834" y="915"/>
                  </a:cubicBezTo>
                  <a:cubicBezTo>
                    <a:pt x="1835" y="915"/>
                    <a:pt x="1836" y="949"/>
                    <a:pt x="1836" y="981"/>
                  </a:cubicBezTo>
                  <a:cubicBezTo>
                    <a:pt x="1835" y="1041"/>
                    <a:pt x="1834" y="1071"/>
                    <a:pt x="1835" y="1071"/>
                  </a:cubicBezTo>
                  <a:cubicBezTo>
                    <a:pt x="1836" y="1071"/>
                    <a:pt x="1839" y="1042"/>
                    <a:pt x="1846" y="985"/>
                  </a:cubicBezTo>
                  <a:cubicBezTo>
                    <a:pt x="1852" y="985"/>
                    <a:pt x="1864" y="928"/>
                    <a:pt x="1874" y="928"/>
                  </a:cubicBezTo>
                  <a:cubicBezTo>
                    <a:pt x="1886" y="931"/>
                    <a:pt x="1893" y="931"/>
                    <a:pt x="1896" y="991"/>
                  </a:cubicBezTo>
                  <a:cubicBezTo>
                    <a:pt x="1896" y="1002"/>
                    <a:pt x="1896" y="1012"/>
                    <a:pt x="1896" y="1021"/>
                  </a:cubicBezTo>
                  <a:lnTo>
                    <a:pt x="1896" y="1021"/>
                  </a:lnTo>
                  <a:cubicBezTo>
                    <a:pt x="1896" y="945"/>
                    <a:pt x="1899" y="934"/>
                    <a:pt x="1905" y="934"/>
                  </a:cubicBezTo>
                  <a:cubicBezTo>
                    <a:pt x="1906" y="934"/>
                    <a:pt x="1907" y="934"/>
                    <a:pt x="1908" y="934"/>
                  </a:cubicBezTo>
                  <a:cubicBezTo>
                    <a:pt x="1911" y="952"/>
                    <a:pt x="1914" y="960"/>
                    <a:pt x="1916" y="960"/>
                  </a:cubicBezTo>
                  <a:cubicBezTo>
                    <a:pt x="1921" y="960"/>
                    <a:pt x="1925" y="920"/>
                    <a:pt x="1927" y="878"/>
                  </a:cubicBezTo>
                  <a:lnTo>
                    <a:pt x="1921" y="878"/>
                  </a:lnTo>
                  <a:cubicBezTo>
                    <a:pt x="1921" y="808"/>
                    <a:pt x="1922" y="779"/>
                    <a:pt x="1924" y="779"/>
                  </a:cubicBezTo>
                  <a:cubicBezTo>
                    <a:pt x="1926" y="779"/>
                    <a:pt x="1928" y="794"/>
                    <a:pt x="1930" y="818"/>
                  </a:cubicBezTo>
                  <a:cubicBezTo>
                    <a:pt x="1933" y="859"/>
                    <a:pt x="1933" y="897"/>
                    <a:pt x="1933" y="938"/>
                  </a:cubicBezTo>
                  <a:cubicBezTo>
                    <a:pt x="1930" y="978"/>
                    <a:pt x="1933" y="1016"/>
                    <a:pt x="1940" y="1057"/>
                  </a:cubicBezTo>
                  <a:cubicBezTo>
                    <a:pt x="1943" y="1057"/>
                    <a:pt x="1946" y="1057"/>
                    <a:pt x="1943" y="997"/>
                  </a:cubicBezTo>
                  <a:cubicBezTo>
                    <a:pt x="1943" y="938"/>
                    <a:pt x="1943" y="938"/>
                    <a:pt x="1946" y="938"/>
                  </a:cubicBezTo>
                  <a:cubicBezTo>
                    <a:pt x="1946" y="938"/>
                    <a:pt x="1947" y="939"/>
                    <a:pt x="1948" y="939"/>
                  </a:cubicBezTo>
                  <a:cubicBezTo>
                    <a:pt x="1950" y="939"/>
                    <a:pt x="1953" y="930"/>
                    <a:pt x="1955" y="881"/>
                  </a:cubicBezTo>
                  <a:cubicBezTo>
                    <a:pt x="1955" y="822"/>
                    <a:pt x="1958" y="822"/>
                    <a:pt x="1961" y="822"/>
                  </a:cubicBezTo>
                  <a:cubicBezTo>
                    <a:pt x="1965" y="881"/>
                    <a:pt x="1971" y="884"/>
                    <a:pt x="1971" y="884"/>
                  </a:cubicBezTo>
                  <a:lnTo>
                    <a:pt x="1971" y="944"/>
                  </a:lnTo>
                  <a:cubicBezTo>
                    <a:pt x="1971" y="1000"/>
                    <a:pt x="1974" y="1060"/>
                    <a:pt x="1974" y="1060"/>
                  </a:cubicBezTo>
                  <a:cubicBezTo>
                    <a:pt x="1977" y="1041"/>
                    <a:pt x="1977" y="1022"/>
                    <a:pt x="1977" y="1003"/>
                  </a:cubicBezTo>
                  <a:cubicBezTo>
                    <a:pt x="1977" y="962"/>
                    <a:pt x="2014" y="954"/>
                    <a:pt x="2039" y="954"/>
                  </a:cubicBezTo>
                  <a:cubicBezTo>
                    <a:pt x="2050" y="954"/>
                    <a:pt x="2059" y="955"/>
                    <a:pt x="2062" y="956"/>
                  </a:cubicBezTo>
                  <a:cubicBezTo>
                    <a:pt x="2065" y="986"/>
                    <a:pt x="2069" y="1001"/>
                    <a:pt x="2072" y="1001"/>
                  </a:cubicBezTo>
                  <a:cubicBezTo>
                    <a:pt x="2074" y="1001"/>
                    <a:pt x="2076" y="986"/>
                    <a:pt x="2074" y="956"/>
                  </a:cubicBezTo>
                  <a:cubicBezTo>
                    <a:pt x="2074" y="910"/>
                    <a:pt x="2084" y="902"/>
                    <a:pt x="2097" y="902"/>
                  </a:cubicBezTo>
                  <a:cubicBezTo>
                    <a:pt x="2101" y="902"/>
                    <a:pt x="2105" y="902"/>
                    <a:pt x="2109" y="903"/>
                  </a:cubicBezTo>
                  <a:cubicBezTo>
                    <a:pt x="2114" y="904"/>
                    <a:pt x="2118" y="905"/>
                    <a:pt x="2122" y="905"/>
                  </a:cubicBezTo>
                  <a:cubicBezTo>
                    <a:pt x="2137" y="905"/>
                    <a:pt x="2146" y="896"/>
                    <a:pt x="2146" y="850"/>
                  </a:cubicBezTo>
                  <a:lnTo>
                    <a:pt x="2156" y="850"/>
                  </a:lnTo>
                  <a:cubicBezTo>
                    <a:pt x="2162" y="850"/>
                    <a:pt x="2168" y="793"/>
                    <a:pt x="2171" y="793"/>
                  </a:cubicBezTo>
                  <a:cubicBezTo>
                    <a:pt x="2173" y="764"/>
                    <a:pt x="2175" y="749"/>
                    <a:pt x="2175" y="749"/>
                  </a:cubicBezTo>
                  <a:lnTo>
                    <a:pt x="2175" y="749"/>
                  </a:lnTo>
                  <a:cubicBezTo>
                    <a:pt x="2176" y="749"/>
                    <a:pt x="2176" y="764"/>
                    <a:pt x="2175" y="793"/>
                  </a:cubicBezTo>
                  <a:cubicBezTo>
                    <a:pt x="2171" y="834"/>
                    <a:pt x="2171" y="872"/>
                    <a:pt x="2178" y="913"/>
                  </a:cubicBezTo>
                  <a:cubicBezTo>
                    <a:pt x="2184" y="875"/>
                    <a:pt x="2187" y="834"/>
                    <a:pt x="2184" y="797"/>
                  </a:cubicBezTo>
                  <a:cubicBezTo>
                    <a:pt x="2184" y="737"/>
                    <a:pt x="2187" y="737"/>
                    <a:pt x="2187" y="737"/>
                  </a:cubicBezTo>
                  <a:cubicBezTo>
                    <a:pt x="2190" y="737"/>
                    <a:pt x="2190" y="737"/>
                    <a:pt x="2190" y="797"/>
                  </a:cubicBezTo>
                  <a:lnTo>
                    <a:pt x="2190" y="916"/>
                  </a:lnTo>
                  <a:lnTo>
                    <a:pt x="2193" y="916"/>
                  </a:lnTo>
                  <a:cubicBezTo>
                    <a:pt x="2193" y="856"/>
                    <a:pt x="2197" y="856"/>
                    <a:pt x="2197" y="856"/>
                  </a:cubicBezTo>
                  <a:cubicBezTo>
                    <a:pt x="2200" y="856"/>
                    <a:pt x="2200" y="856"/>
                    <a:pt x="2200" y="975"/>
                  </a:cubicBezTo>
                  <a:cubicBezTo>
                    <a:pt x="2200" y="1035"/>
                    <a:pt x="2200" y="1064"/>
                    <a:pt x="2200" y="1064"/>
                  </a:cubicBezTo>
                  <a:cubicBezTo>
                    <a:pt x="2201" y="1064"/>
                    <a:pt x="2203" y="1035"/>
                    <a:pt x="2206" y="975"/>
                  </a:cubicBezTo>
                  <a:lnTo>
                    <a:pt x="2212" y="919"/>
                  </a:lnTo>
                  <a:cubicBezTo>
                    <a:pt x="2212" y="955"/>
                    <a:pt x="2213" y="968"/>
                    <a:pt x="2214" y="968"/>
                  </a:cubicBezTo>
                  <a:cubicBezTo>
                    <a:pt x="2217" y="968"/>
                    <a:pt x="2223" y="900"/>
                    <a:pt x="2225" y="859"/>
                  </a:cubicBezTo>
                  <a:cubicBezTo>
                    <a:pt x="2225" y="919"/>
                    <a:pt x="2226" y="949"/>
                    <a:pt x="2227" y="949"/>
                  </a:cubicBezTo>
                  <a:cubicBezTo>
                    <a:pt x="2228" y="949"/>
                    <a:pt x="2229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4" y="818"/>
                    <a:pt x="2236" y="833"/>
                    <a:pt x="2237" y="862"/>
                  </a:cubicBezTo>
                  <a:cubicBezTo>
                    <a:pt x="2240" y="922"/>
                    <a:pt x="2244" y="922"/>
                    <a:pt x="2250" y="922"/>
                  </a:cubicBezTo>
                  <a:cubicBezTo>
                    <a:pt x="2252" y="878"/>
                    <a:pt x="2266" y="870"/>
                    <a:pt x="2283" y="870"/>
                  </a:cubicBezTo>
                  <a:cubicBezTo>
                    <a:pt x="2289" y="870"/>
                    <a:pt x="2294" y="871"/>
                    <a:pt x="2300" y="872"/>
                  </a:cubicBezTo>
                  <a:cubicBezTo>
                    <a:pt x="2306" y="872"/>
                    <a:pt x="2312" y="873"/>
                    <a:pt x="2317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0" y="818"/>
                    <a:pt x="2350" y="818"/>
                    <a:pt x="2353" y="878"/>
                  </a:cubicBezTo>
                  <a:cubicBezTo>
                    <a:pt x="2353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59" y="822"/>
                  </a:cubicBezTo>
                  <a:cubicBezTo>
                    <a:pt x="2361" y="787"/>
                    <a:pt x="2362" y="753"/>
                    <a:pt x="2362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1" y="881"/>
                  </a:cubicBezTo>
                  <a:cubicBezTo>
                    <a:pt x="2383" y="882"/>
                    <a:pt x="2385" y="882"/>
                    <a:pt x="2387" y="882"/>
                  </a:cubicBezTo>
                  <a:cubicBezTo>
                    <a:pt x="2395" y="882"/>
                    <a:pt x="2403" y="874"/>
                    <a:pt x="2403" y="828"/>
                  </a:cubicBezTo>
                  <a:cubicBezTo>
                    <a:pt x="2406" y="798"/>
                    <a:pt x="2408" y="783"/>
                    <a:pt x="2408" y="783"/>
                  </a:cubicBezTo>
                  <a:lnTo>
                    <a:pt x="2408" y="783"/>
                  </a:lnTo>
                  <a:cubicBezTo>
                    <a:pt x="2409" y="783"/>
                    <a:pt x="2408" y="798"/>
                    <a:pt x="2406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8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0" y="894"/>
                  </a:cubicBezTo>
                  <a:lnTo>
                    <a:pt x="2472" y="894"/>
                  </a:lnTo>
                  <a:cubicBezTo>
                    <a:pt x="2472" y="894"/>
                    <a:pt x="2473" y="894"/>
                    <a:pt x="2473" y="894"/>
                  </a:cubicBezTo>
                  <a:cubicBezTo>
                    <a:pt x="2479" y="894"/>
                    <a:pt x="2485" y="837"/>
                    <a:pt x="2485" y="837"/>
                  </a:cubicBezTo>
                  <a:lnTo>
                    <a:pt x="2488" y="837"/>
                  </a:lnTo>
                  <a:cubicBezTo>
                    <a:pt x="2488" y="897"/>
                    <a:pt x="2504" y="900"/>
                    <a:pt x="2526" y="903"/>
                  </a:cubicBezTo>
                  <a:cubicBezTo>
                    <a:pt x="2548" y="906"/>
                    <a:pt x="2566" y="909"/>
                    <a:pt x="2569" y="969"/>
                  </a:cubicBezTo>
                  <a:cubicBezTo>
                    <a:pt x="2569" y="969"/>
                    <a:pt x="2573" y="969"/>
                    <a:pt x="2576" y="909"/>
                  </a:cubicBezTo>
                  <a:cubicBezTo>
                    <a:pt x="2578" y="842"/>
                    <a:pt x="2579" y="814"/>
                    <a:pt x="2581" y="814"/>
                  </a:cubicBezTo>
                  <a:cubicBezTo>
                    <a:pt x="2583" y="814"/>
                    <a:pt x="2584" y="828"/>
                    <a:pt x="2585" y="853"/>
                  </a:cubicBezTo>
                  <a:cubicBezTo>
                    <a:pt x="2587" y="913"/>
                    <a:pt x="2591" y="943"/>
                    <a:pt x="2595" y="943"/>
                  </a:cubicBezTo>
                  <a:cubicBezTo>
                    <a:pt x="2598" y="943"/>
                    <a:pt x="2602" y="914"/>
                    <a:pt x="2604" y="856"/>
                  </a:cubicBezTo>
                  <a:lnTo>
                    <a:pt x="2604" y="913"/>
                  </a:lnTo>
                  <a:cubicBezTo>
                    <a:pt x="2605" y="959"/>
                    <a:pt x="2607" y="978"/>
                    <a:pt x="2610" y="978"/>
                  </a:cubicBezTo>
                  <a:cubicBezTo>
                    <a:pt x="2613" y="978"/>
                    <a:pt x="2618" y="929"/>
                    <a:pt x="2620" y="856"/>
                  </a:cubicBezTo>
                  <a:cubicBezTo>
                    <a:pt x="2622" y="899"/>
                    <a:pt x="2624" y="941"/>
                    <a:pt x="2626" y="941"/>
                  </a:cubicBezTo>
                  <a:cubicBezTo>
                    <a:pt x="2627" y="941"/>
                    <a:pt x="2628" y="935"/>
                    <a:pt x="2629" y="919"/>
                  </a:cubicBezTo>
                  <a:cubicBezTo>
                    <a:pt x="2632" y="919"/>
                    <a:pt x="2632" y="919"/>
                    <a:pt x="2632" y="1035"/>
                  </a:cubicBezTo>
                  <a:cubicBezTo>
                    <a:pt x="2632" y="1075"/>
                    <a:pt x="2632" y="1116"/>
                    <a:pt x="2635" y="1154"/>
                  </a:cubicBezTo>
                  <a:cubicBezTo>
                    <a:pt x="2638" y="1116"/>
                    <a:pt x="2642" y="1075"/>
                    <a:pt x="2638" y="1038"/>
                  </a:cubicBezTo>
                  <a:lnTo>
                    <a:pt x="2645" y="1038"/>
                  </a:lnTo>
                  <a:cubicBezTo>
                    <a:pt x="2645" y="1038"/>
                    <a:pt x="2648" y="1038"/>
                    <a:pt x="2648" y="978"/>
                  </a:cubicBezTo>
                  <a:cubicBezTo>
                    <a:pt x="2648" y="930"/>
                    <a:pt x="2650" y="921"/>
                    <a:pt x="2652" y="921"/>
                  </a:cubicBezTo>
                  <a:cubicBezTo>
                    <a:pt x="2653" y="921"/>
                    <a:pt x="2653" y="921"/>
                    <a:pt x="2654" y="922"/>
                  </a:cubicBezTo>
                  <a:cubicBezTo>
                    <a:pt x="2654" y="938"/>
                    <a:pt x="2654" y="945"/>
                    <a:pt x="2655" y="945"/>
                  </a:cubicBezTo>
                  <a:cubicBezTo>
                    <a:pt x="2655" y="945"/>
                    <a:pt x="2656" y="905"/>
                    <a:pt x="2654" y="862"/>
                  </a:cubicBezTo>
                  <a:cubicBezTo>
                    <a:pt x="2654" y="822"/>
                    <a:pt x="2654" y="784"/>
                    <a:pt x="2657" y="743"/>
                  </a:cubicBezTo>
                  <a:lnTo>
                    <a:pt x="2657" y="627"/>
                  </a:lnTo>
                  <a:cubicBezTo>
                    <a:pt x="2660" y="546"/>
                    <a:pt x="2657" y="468"/>
                    <a:pt x="2651" y="389"/>
                  </a:cubicBezTo>
                  <a:cubicBezTo>
                    <a:pt x="2644" y="353"/>
                    <a:pt x="2637" y="318"/>
                    <a:pt x="2634" y="318"/>
                  </a:cubicBezTo>
                  <a:cubicBezTo>
                    <a:pt x="2631" y="318"/>
                    <a:pt x="2629" y="336"/>
                    <a:pt x="2629" y="386"/>
                  </a:cubicBezTo>
                  <a:cubicBezTo>
                    <a:pt x="2629" y="405"/>
                    <a:pt x="2626" y="424"/>
                    <a:pt x="2623" y="442"/>
                  </a:cubicBezTo>
                  <a:cubicBezTo>
                    <a:pt x="2620" y="424"/>
                    <a:pt x="2616" y="405"/>
                    <a:pt x="2616" y="383"/>
                  </a:cubicBezTo>
                  <a:cubicBezTo>
                    <a:pt x="2616" y="323"/>
                    <a:pt x="2604" y="323"/>
                    <a:pt x="2588" y="320"/>
                  </a:cubicBezTo>
                  <a:cubicBezTo>
                    <a:pt x="2569" y="317"/>
                    <a:pt x="2560" y="317"/>
                    <a:pt x="2557" y="258"/>
                  </a:cubicBezTo>
                  <a:cubicBezTo>
                    <a:pt x="2554" y="198"/>
                    <a:pt x="2551" y="198"/>
                    <a:pt x="2551" y="198"/>
                  </a:cubicBezTo>
                  <a:cubicBezTo>
                    <a:pt x="2551" y="244"/>
                    <a:pt x="2539" y="253"/>
                    <a:pt x="2524" y="253"/>
                  </a:cubicBezTo>
                  <a:cubicBezTo>
                    <a:pt x="2520" y="253"/>
                    <a:pt x="2515" y="252"/>
                    <a:pt x="2510" y="251"/>
                  </a:cubicBezTo>
                  <a:cubicBezTo>
                    <a:pt x="2505" y="251"/>
                    <a:pt x="2500" y="250"/>
                    <a:pt x="2495" y="250"/>
                  </a:cubicBezTo>
                  <a:cubicBezTo>
                    <a:pt x="2479" y="250"/>
                    <a:pt x="2466" y="258"/>
                    <a:pt x="2466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7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5" y="239"/>
                  </a:cubicBezTo>
                  <a:cubicBezTo>
                    <a:pt x="2419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1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6" y="208"/>
                    <a:pt x="2374" y="249"/>
                    <a:pt x="2372" y="289"/>
                  </a:cubicBezTo>
                  <a:cubicBezTo>
                    <a:pt x="2375" y="330"/>
                    <a:pt x="2372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6" y="229"/>
                  </a:lnTo>
                  <a:cubicBezTo>
                    <a:pt x="2356" y="276"/>
                    <a:pt x="2347" y="284"/>
                    <a:pt x="2332" y="284"/>
                  </a:cubicBezTo>
                  <a:cubicBezTo>
                    <a:pt x="2328" y="284"/>
                    <a:pt x="2324" y="283"/>
                    <a:pt x="2319" y="283"/>
                  </a:cubicBezTo>
                  <a:cubicBezTo>
                    <a:pt x="2312" y="282"/>
                    <a:pt x="2307" y="281"/>
                    <a:pt x="2303" y="281"/>
                  </a:cubicBezTo>
                  <a:cubicBezTo>
                    <a:pt x="2288" y="281"/>
                    <a:pt x="2284" y="290"/>
                    <a:pt x="2281" y="336"/>
                  </a:cubicBezTo>
                  <a:cubicBezTo>
                    <a:pt x="2281" y="366"/>
                    <a:pt x="2280" y="381"/>
                    <a:pt x="2279" y="381"/>
                  </a:cubicBezTo>
                  <a:cubicBezTo>
                    <a:pt x="2277" y="381"/>
                    <a:pt x="2275" y="366"/>
                    <a:pt x="2272" y="336"/>
                  </a:cubicBezTo>
                  <a:cubicBezTo>
                    <a:pt x="2260" y="220"/>
                    <a:pt x="2255" y="178"/>
                    <a:pt x="2253" y="178"/>
                  </a:cubicBezTo>
                  <a:cubicBezTo>
                    <a:pt x="2252" y="178"/>
                    <a:pt x="2251" y="192"/>
                    <a:pt x="2250" y="214"/>
                  </a:cubicBezTo>
                  <a:cubicBezTo>
                    <a:pt x="2253" y="254"/>
                    <a:pt x="2253" y="292"/>
                    <a:pt x="2253" y="333"/>
                  </a:cubicBezTo>
                  <a:cubicBezTo>
                    <a:pt x="2253" y="391"/>
                    <a:pt x="2252" y="420"/>
                    <a:pt x="2251" y="420"/>
                  </a:cubicBezTo>
                  <a:cubicBezTo>
                    <a:pt x="2250" y="420"/>
                    <a:pt x="2248" y="391"/>
                    <a:pt x="2247" y="333"/>
                  </a:cubicBezTo>
                  <a:cubicBezTo>
                    <a:pt x="2247" y="286"/>
                    <a:pt x="2239" y="266"/>
                    <a:pt x="2230" y="266"/>
                  </a:cubicBezTo>
                  <a:cubicBezTo>
                    <a:pt x="2216" y="266"/>
                    <a:pt x="2198" y="313"/>
                    <a:pt x="2197" y="383"/>
                  </a:cubicBezTo>
                  <a:lnTo>
                    <a:pt x="2197" y="323"/>
                  </a:lnTo>
                  <a:cubicBezTo>
                    <a:pt x="2197" y="264"/>
                    <a:pt x="2193" y="264"/>
                    <a:pt x="2181" y="264"/>
                  </a:cubicBezTo>
                  <a:lnTo>
                    <a:pt x="2171" y="261"/>
                  </a:lnTo>
                  <a:cubicBezTo>
                    <a:pt x="2171" y="310"/>
                    <a:pt x="2168" y="328"/>
                    <a:pt x="2164" y="328"/>
                  </a:cubicBezTo>
                  <a:cubicBezTo>
                    <a:pt x="2159" y="328"/>
                    <a:pt x="2153" y="292"/>
                    <a:pt x="2153" y="258"/>
                  </a:cubicBezTo>
                  <a:cubicBezTo>
                    <a:pt x="2150" y="198"/>
                    <a:pt x="2150" y="198"/>
                    <a:pt x="2143" y="198"/>
                  </a:cubicBezTo>
                  <a:cubicBezTo>
                    <a:pt x="2139" y="246"/>
                    <a:pt x="2134" y="264"/>
                    <a:pt x="2130" y="264"/>
                  </a:cubicBezTo>
                  <a:cubicBezTo>
                    <a:pt x="2124" y="264"/>
                    <a:pt x="2118" y="230"/>
                    <a:pt x="2118" y="195"/>
                  </a:cubicBezTo>
                  <a:lnTo>
                    <a:pt x="2112" y="195"/>
                  </a:lnTo>
                  <a:cubicBezTo>
                    <a:pt x="2109" y="249"/>
                    <a:pt x="2104" y="251"/>
                    <a:pt x="2100" y="251"/>
                  </a:cubicBezTo>
                  <a:cubicBezTo>
                    <a:pt x="2100" y="251"/>
                    <a:pt x="2100" y="251"/>
                    <a:pt x="2099" y="251"/>
                  </a:cubicBezTo>
                  <a:cubicBezTo>
                    <a:pt x="2098" y="251"/>
                    <a:pt x="2098" y="251"/>
                    <a:pt x="2097" y="251"/>
                  </a:cubicBezTo>
                  <a:cubicBezTo>
                    <a:pt x="2089" y="251"/>
                    <a:pt x="2087" y="254"/>
                    <a:pt x="2090" y="308"/>
                  </a:cubicBezTo>
                  <a:cubicBezTo>
                    <a:pt x="2090" y="348"/>
                    <a:pt x="2090" y="389"/>
                    <a:pt x="2087" y="427"/>
                  </a:cubicBezTo>
                  <a:lnTo>
                    <a:pt x="2087" y="367"/>
                  </a:lnTo>
                  <a:cubicBezTo>
                    <a:pt x="2087" y="308"/>
                    <a:pt x="2077" y="308"/>
                    <a:pt x="2065" y="305"/>
                  </a:cubicBezTo>
                  <a:cubicBezTo>
                    <a:pt x="2049" y="305"/>
                    <a:pt x="2043" y="301"/>
                    <a:pt x="2040" y="242"/>
                  </a:cubicBezTo>
                  <a:lnTo>
                    <a:pt x="2037" y="301"/>
                  </a:lnTo>
                  <a:cubicBezTo>
                    <a:pt x="2035" y="331"/>
                    <a:pt x="2034" y="346"/>
                    <a:pt x="2032" y="346"/>
                  </a:cubicBezTo>
                  <a:cubicBezTo>
                    <a:pt x="2031" y="346"/>
                    <a:pt x="2030" y="331"/>
                    <a:pt x="2030" y="301"/>
                  </a:cubicBezTo>
                  <a:cubicBezTo>
                    <a:pt x="2029" y="271"/>
                    <a:pt x="2025" y="255"/>
                    <a:pt x="2020" y="255"/>
                  </a:cubicBezTo>
                  <a:cubicBezTo>
                    <a:pt x="2016" y="255"/>
                    <a:pt x="2012" y="269"/>
                    <a:pt x="2009" y="298"/>
                  </a:cubicBezTo>
                  <a:lnTo>
                    <a:pt x="2002" y="295"/>
                  </a:lnTo>
                  <a:cubicBezTo>
                    <a:pt x="2001" y="237"/>
                    <a:pt x="1997" y="207"/>
                    <a:pt x="1994" y="207"/>
                  </a:cubicBezTo>
                  <a:cubicBezTo>
                    <a:pt x="1991" y="207"/>
                    <a:pt x="1988" y="236"/>
                    <a:pt x="1987" y="295"/>
                  </a:cubicBezTo>
                  <a:cubicBezTo>
                    <a:pt x="1987" y="236"/>
                    <a:pt x="1983" y="236"/>
                    <a:pt x="1980" y="236"/>
                  </a:cubicBezTo>
                  <a:cubicBezTo>
                    <a:pt x="1977" y="263"/>
                    <a:pt x="1973" y="278"/>
                    <a:pt x="1969" y="278"/>
                  </a:cubicBezTo>
                  <a:cubicBezTo>
                    <a:pt x="1965" y="278"/>
                    <a:pt x="1961" y="263"/>
                    <a:pt x="1961" y="232"/>
                  </a:cubicBezTo>
                  <a:lnTo>
                    <a:pt x="1958" y="232"/>
                  </a:lnTo>
                  <a:cubicBezTo>
                    <a:pt x="1955" y="289"/>
                    <a:pt x="1952" y="289"/>
                    <a:pt x="1949" y="289"/>
                  </a:cubicBezTo>
                  <a:cubicBezTo>
                    <a:pt x="1946" y="289"/>
                    <a:pt x="1943" y="289"/>
                    <a:pt x="1940" y="348"/>
                  </a:cubicBezTo>
                  <a:cubicBezTo>
                    <a:pt x="1936" y="405"/>
                    <a:pt x="1933" y="405"/>
                    <a:pt x="1933" y="405"/>
                  </a:cubicBezTo>
                  <a:cubicBezTo>
                    <a:pt x="1930" y="367"/>
                    <a:pt x="1933" y="326"/>
                    <a:pt x="1936" y="289"/>
                  </a:cubicBezTo>
                  <a:cubicBezTo>
                    <a:pt x="1939" y="264"/>
                    <a:pt x="1939" y="250"/>
                    <a:pt x="1937" y="250"/>
                  </a:cubicBezTo>
                  <a:lnTo>
                    <a:pt x="1937" y="250"/>
                  </a:lnTo>
                  <a:cubicBezTo>
                    <a:pt x="1935" y="250"/>
                    <a:pt x="1929" y="278"/>
                    <a:pt x="1924" y="345"/>
                  </a:cubicBezTo>
                  <a:cubicBezTo>
                    <a:pt x="1919" y="403"/>
                    <a:pt x="1917" y="432"/>
                    <a:pt x="1916" y="432"/>
                  </a:cubicBezTo>
                  <a:cubicBezTo>
                    <a:pt x="1916" y="432"/>
                    <a:pt x="1918" y="403"/>
                    <a:pt x="1921" y="345"/>
                  </a:cubicBezTo>
                  <a:cubicBezTo>
                    <a:pt x="1923" y="303"/>
                    <a:pt x="1925" y="261"/>
                    <a:pt x="1924" y="261"/>
                  </a:cubicBezTo>
                  <a:lnTo>
                    <a:pt x="1924" y="261"/>
                  </a:lnTo>
                  <a:cubicBezTo>
                    <a:pt x="1924" y="261"/>
                    <a:pt x="1923" y="268"/>
                    <a:pt x="1921" y="286"/>
                  </a:cubicBezTo>
                  <a:cubicBezTo>
                    <a:pt x="1921" y="286"/>
                    <a:pt x="1914" y="286"/>
                    <a:pt x="1914" y="342"/>
                  </a:cubicBezTo>
                  <a:lnTo>
                    <a:pt x="1905" y="342"/>
                  </a:lnTo>
                  <a:cubicBezTo>
                    <a:pt x="1899" y="283"/>
                    <a:pt x="1896" y="283"/>
                    <a:pt x="1893" y="283"/>
                  </a:cubicBezTo>
                  <a:cubicBezTo>
                    <a:pt x="1891" y="310"/>
                    <a:pt x="1890" y="325"/>
                    <a:pt x="1889" y="325"/>
                  </a:cubicBezTo>
                  <a:cubicBezTo>
                    <a:pt x="1889" y="325"/>
                    <a:pt x="1888" y="310"/>
                    <a:pt x="1886" y="279"/>
                  </a:cubicBezTo>
                  <a:cubicBezTo>
                    <a:pt x="1886" y="255"/>
                    <a:pt x="1886" y="240"/>
                    <a:pt x="1885" y="240"/>
                  </a:cubicBezTo>
                  <a:cubicBezTo>
                    <a:pt x="1884" y="240"/>
                    <a:pt x="1883" y="269"/>
                    <a:pt x="1883" y="339"/>
                  </a:cubicBezTo>
                  <a:cubicBezTo>
                    <a:pt x="1882" y="369"/>
                    <a:pt x="1880" y="384"/>
                    <a:pt x="1878" y="384"/>
                  </a:cubicBezTo>
                  <a:cubicBezTo>
                    <a:pt x="1877" y="384"/>
                    <a:pt x="1875" y="369"/>
                    <a:pt x="1874" y="339"/>
                  </a:cubicBezTo>
                  <a:cubicBezTo>
                    <a:pt x="1874" y="269"/>
                    <a:pt x="1873" y="240"/>
                    <a:pt x="1872" y="240"/>
                  </a:cubicBezTo>
                  <a:cubicBezTo>
                    <a:pt x="1871" y="240"/>
                    <a:pt x="1871" y="255"/>
                    <a:pt x="1871" y="279"/>
                  </a:cubicBezTo>
                  <a:cubicBezTo>
                    <a:pt x="1867" y="336"/>
                    <a:pt x="1864" y="336"/>
                    <a:pt x="1864" y="336"/>
                  </a:cubicBezTo>
                  <a:cubicBezTo>
                    <a:pt x="1864" y="276"/>
                    <a:pt x="1836" y="273"/>
                    <a:pt x="1808" y="270"/>
                  </a:cubicBezTo>
                  <a:cubicBezTo>
                    <a:pt x="1802" y="308"/>
                    <a:pt x="1799" y="348"/>
                    <a:pt x="1802" y="386"/>
                  </a:cubicBezTo>
                  <a:cubicBezTo>
                    <a:pt x="1802" y="436"/>
                    <a:pt x="1802" y="455"/>
                    <a:pt x="1801" y="455"/>
                  </a:cubicBezTo>
                  <a:cubicBezTo>
                    <a:pt x="1801" y="455"/>
                    <a:pt x="1800" y="420"/>
                    <a:pt x="1799" y="386"/>
                  </a:cubicBezTo>
                  <a:cubicBezTo>
                    <a:pt x="1797" y="297"/>
                    <a:pt x="1795" y="252"/>
                    <a:pt x="1793" y="252"/>
                  </a:cubicBezTo>
                  <a:cubicBezTo>
                    <a:pt x="1791" y="252"/>
                    <a:pt x="1791" y="297"/>
                    <a:pt x="1792" y="386"/>
                  </a:cubicBezTo>
                  <a:cubicBezTo>
                    <a:pt x="1794" y="446"/>
                    <a:pt x="1795" y="475"/>
                    <a:pt x="1794" y="475"/>
                  </a:cubicBezTo>
                  <a:cubicBezTo>
                    <a:pt x="1794" y="475"/>
                    <a:pt x="1792" y="446"/>
                    <a:pt x="1789" y="386"/>
                  </a:cubicBezTo>
                  <a:cubicBezTo>
                    <a:pt x="1788" y="356"/>
                    <a:pt x="1787" y="341"/>
                    <a:pt x="1786" y="341"/>
                  </a:cubicBezTo>
                  <a:cubicBezTo>
                    <a:pt x="1785" y="341"/>
                    <a:pt x="1784" y="355"/>
                    <a:pt x="1783" y="383"/>
                  </a:cubicBezTo>
                  <a:cubicBezTo>
                    <a:pt x="1783" y="413"/>
                    <a:pt x="1782" y="428"/>
                    <a:pt x="1781" y="428"/>
                  </a:cubicBezTo>
                  <a:cubicBezTo>
                    <a:pt x="1781" y="428"/>
                    <a:pt x="1780" y="413"/>
                    <a:pt x="1780" y="383"/>
                  </a:cubicBezTo>
                  <a:cubicBezTo>
                    <a:pt x="1778" y="341"/>
                    <a:pt x="1775" y="299"/>
                    <a:pt x="1774" y="299"/>
                  </a:cubicBezTo>
                  <a:cubicBezTo>
                    <a:pt x="1774" y="299"/>
                    <a:pt x="1773" y="306"/>
                    <a:pt x="1773" y="323"/>
                  </a:cubicBezTo>
                  <a:cubicBezTo>
                    <a:pt x="1773" y="323"/>
                    <a:pt x="1770" y="323"/>
                    <a:pt x="1767" y="264"/>
                  </a:cubicBezTo>
                  <a:cubicBezTo>
                    <a:pt x="1766" y="246"/>
                    <a:pt x="1765" y="239"/>
                    <a:pt x="1764" y="239"/>
                  </a:cubicBezTo>
                  <a:cubicBezTo>
                    <a:pt x="1762" y="239"/>
                    <a:pt x="1760" y="280"/>
                    <a:pt x="1758" y="320"/>
                  </a:cubicBezTo>
                  <a:cubicBezTo>
                    <a:pt x="1753" y="380"/>
                    <a:pt x="1750" y="410"/>
                    <a:pt x="1748" y="410"/>
                  </a:cubicBezTo>
                  <a:cubicBezTo>
                    <a:pt x="1747" y="410"/>
                    <a:pt x="1747" y="380"/>
                    <a:pt x="1748" y="320"/>
                  </a:cubicBezTo>
                  <a:cubicBezTo>
                    <a:pt x="1750" y="275"/>
                    <a:pt x="1748" y="255"/>
                    <a:pt x="1745" y="255"/>
                  </a:cubicBezTo>
                  <a:cubicBezTo>
                    <a:pt x="1741" y="255"/>
                    <a:pt x="1735" y="305"/>
                    <a:pt x="1733" y="377"/>
                  </a:cubicBezTo>
                  <a:cubicBezTo>
                    <a:pt x="1731" y="446"/>
                    <a:pt x="1730" y="475"/>
                    <a:pt x="1730" y="475"/>
                  </a:cubicBezTo>
                  <a:cubicBezTo>
                    <a:pt x="1730" y="475"/>
                    <a:pt x="1730" y="461"/>
                    <a:pt x="1730" y="436"/>
                  </a:cubicBezTo>
                  <a:cubicBezTo>
                    <a:pt x="1730" y="377"/>
                    <a:pt x="1726" y="377"/>
                    <a:pt x="1726" y="377"/>
                  </a:cubicBezTo>
                  <a:cubicBezTo>
                    <a:pt x="1723" y="377"/>
                    <a:pt x="1720" y="377"/>
                    <a:pt x="1720" y="317"/>
                  </a:cubicBezTo>
                  <a:cubicBezTo>
                    <a:pt x="1720" y="317"/>
                    <a:pt x="1717" y="317"/>
                    <a:pt x="1711" y="373"/>
                  </a:cubicBezTo>
                  <a:cubicBezTo>
                    <a:pt x="1708" y="418"/>
                    <a:pt x="1706" y="437"/>
                    <a:pt x="1703" y="437"/>
                  </a:cubicBezTo>
                  <a:cubicBezTo>
                    <a:pt x="1698" y="437"/>
                    <a:pt x="1694" y="385"/>
                    <a:pt x="1692" y="311"/>
                  </a:cubicBezTo>
                  <a:lnTo>
                    <a:pt x="1686" y="370"/>
                  </a:lnTo>
                  <a:cubicBezTo>
                    <a:pt x="1684" y="444"/>
                    <a:pt x="1682" y="493"/>
                    <a:pt x="1681" y="493"/>
                  </a:cubicBezTo>
                  <a:cubicBezTo>
                    <a:pt x="1680" y="493"/>
                    <a:pt x="1679" y="474"/>
                    <a:pt x="1679" y="430"/>
                  </a:cubicBezTo>
                  <a:lnTo>
                    <a:pt x="1679" y="370"/>
                  </a:lnTo>
                  <a:cubicBezTo>
                    <a:pt x="1678" y="414"/>
                    <a:pt x="1676" y="433"/>
                    <a:pt x="1673" y="433"/>
                  </a:cubicBezTo>
                  <a:cubicBezTo>
                    <a:pt x="1669" y="433"/>
                    <a:pt x="1664" y="382"/>
                    <a:pt x="1664" y="308"/>
                  </a:cubicBezTo>
                  <a:cubicBezTo>
                    <a:pt x="1664" y="248"/>
                    <a:pt x="1664" y="248"/>
                    <a:pt x="1661" y="248"/>
                  </a:cubicBezTo>
                  <a:lnTo>
                    <a:pt x="1661" y="308"/>
                  </a:lnTo>
                  <a:cubicBezTo>
                    <a:pt x="1664" y="348"/>
                    <a:pt x="1661" y="386"/>
                    <a:pt x="1658" y="427"/>
                  </a:cubicBezTo>
                  <a:cubicBezTo>
                    <a:pt x="1654" y="424"/>
                    <a:pt x="1651" y="424"/>
                    <a:pt x="1651" y="364"/>
                  </a:cubicBezTo>
                  <a:cubicBezTo>
                    <a:pt x="1649" y="324"/>
                    <a:pt x="1647" y="282"/>
                    <a:pt x="1646" y="282"/>
                  </a:cubicBezTo>
                  <a:cubicBezTo>
                    <a:pt x="1645" y="282"/>
                    <a:pt x="1645" y="288"/>
                    <a:pt x="1645" y="305"/>
                  </a:cubicBezTo>
                  <a:cubicBezTo>
                    <a:pt x="1645" y="305"/>
                    <a:pt x="1642" y="305"/>
                    <a:pt x="1639" y="245"/>
                  </a:cubicBezTo>
                  <a:lnTo>
                    <a:pt x="1626" y="245"/>
                  </a:lnTo>
                  <a:cubicBezTo>
                    <a:pt x="1625" y="273"/>
                    <a:pt x="1622" y="287"/>
                    <a:pt x="1620" y="287"/>
                  </a:cubicBezTo>
                  <a:cubicBezTo>
                    <a:pt x="1618" y="287"/>
                    <a:pt x="1617" y="272"/>
                    <a:pt x="1617" y="242"/>
                  </a:cubicBezTo>
                  <a:cubicBezTo>
                    <a:pt x="1617" y="242"/>
                    <a:pt x="1611" y="242"/>
                    <a:pt x="1607" y="301"/>
                  </a:cubicBezTo>
                  <a:cubicBezTo>
                    <a:pt x="1601" y="298"/>
                    <a:pt x="1598" y="298"/>
                    <a:pt x="1598" y="239"/>
                  </a:cubicBezTo>
                  <a:cubicBezTo>
                    <a:pt x="1598" y="211"/>
                    <a:pt x="1598" y="196"/>
                    <a:pt x="1598" y="196"/>
                  </a:cubicBezTo>
                  <a:cubicBezTo>
                    <a:pt x="1597" y="196"/>
                    <a:pt x="1596" y="211"/>
                    <a:pt x="1595" y="239"/>
                  </a:cubicBezTo>
                  <a:cubicBezTo>
                    <a:pt x="1595" y="298"/>
                    <a:pt x="1592" y="298"/>
                    <a:pt x="1589" y="298"/>
                  </a:cubicBezTo>
                  <a:lnTo>
                    <a:pt x="1582" y="298"/>
                  </a:lnTo>
                  <a:cubicBezTo>
                    <a:pt x="1582" y="355"/>
                    <a:pt x="1582" y="355"/>
                    <a:pt x="1579" y="355"/>
                  </a:cubicBezTo>
                  <a:cubicBezTo>
                    <a:pt x="1576" y="355"/>
                    <a:pt x="1567" y="295"/>
                    <a:pt x="1564" y="295"/>
                  </a:cubicBezTo>
                  <a:cubicBezTo>
                    <a:pt x="1562" y="295"/>
                    <a:pt x="1560" y="294"/>
                    <a:pt x="1559" y="294"/>
                  </a:cubicBezTo>
                  <a:cubicBezTo>
                    <a:pt x="1554" y="294"/>
                    <a:pt x="1555" y="303"/>
                    <a:pt x="1557" y="352"/>
                  </a:cubicBezTo>
                  <a:cubicBezTo>
                    <a:pt x="1559" y="352"/>
                    <a:pt x="1560" y="378"/>
                    <a:pt x="1558" y="378"/>
                  </a:cubicBezTo>
                  <a:cubicBezTo>
                    <a:pt x="1558" y="378"/>
                    <a:pt x="1556" y="371"/>
                    <a:pt x="1554" y="352"/>
                  </a:cubicBezTo>
                  <a:cubicBezTo>
                    <a:pt x="1551" y="352"/>
                    <a:pt x="1542" y="292"/>
                    <a:pt x="1532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1" y="406"/>
                    <a:pt x="1521" y="435"/>
                    <a:pt x="1520" y="435"/>
                  </a:cubicBezTo>
                  <a:cubicBezTo>
                    <a:pt x="1520" y="435"/>
                    <a:pt x="1518" y="405"/>
                    <a:pt x="1516" y="345"/>
                  </a:cubicBezTo>
                  <a:cubicBezTo>
                    <a:pt x="1513" y="276"/>
                    <a:pt x="1510" y="247"/>
                    <a:pt x="1509" y="247"/>
                  </a:cubicBezTo>
                  <a:cubicBezTo>
                    <a:pt x="1508" y="247"/>
                    <a:pt x="1507" y="261"/>
                    <a:pt x="1507" y="286"/>
                  </a:cubicBezTo>
                  <a:cubicBezTo>
                    <a:pt x="1504" y="345"/>
                    <a:pt x="1504" y="345"/>
                    <a:pt x="1501" y="345"/>
                  </a:cubicBezTo>
                  <a:cubicBezTo>
                    <a:pt x="1501" y="315"/>
                    <a:pt x="1500" y="300"/>
                    <a:pt x="1498" y="300"/>
                  </a:cubicBezTo>
                  <a:cubicBezTo>
                    <a:pt x="1497" y="300"/>
                    <a:pt x="1495" y="314"/>
                    <a:pt x="1491" y="342"/>
                  </a:cubicBezTo>
                  <a:cubicBezTo>
                    <a:pt x="1488" y="342"/>
                    <a:pt x="1488" y="342"/>
                    <a:pt x="1488" y="283"/>
                  </a:cubicBezTo>
                  <a:lnTo>
                    <a:pt x="1482" y="283"/>
                  </a:lnTo>
                  <a:cubicBezTo>
                    <a:pt x="1479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6" y="395"/>
                    <a:pt x="1444" y="425"/>
                    <a:pt x="1443" y="425"/>
                  </a:cubicBezTo>
                  <a:cubicBezTo>
                    <a:pt x="1442" y="425"/>
                    <a:pt x="1441" y="395"/>
                    <a:pt x="1441" y="336"/>
                  </a:cubicBezTo>
                  <a:cubicBezTo>
                    <a:pt x="1441" y="276"/>
                    <a:pt x="1441" y="247"/>
                    <a:pt x="1441" y="247"/>
                  </a:cubicBezTo>
                  <a:cubicBezTo>
                    <a:pt x="1441" y="247"/>
                    <a:pt x="1440" y="276"/>
                    <a:pt x="1438" y="336"/>
                  </a:cubicBezTo>
                  <a:cubicBezTo>
                    <a:pt x="1437" y="360"/>
                    <a:pt x="1434" y="374"/>
                    <a:pt x="1430" y="374"/>
                  </a:cubicBezTo>
                  <a:cubicBezTo>
                    <a:pt x="1425" y="374"/>
                    <a:pt x="1421" y="344"/>
                    <a:pt x="1422" y="273"/>
                  </a:cubicBezTo>
                  <a:lnTo>
                    <a:pt x="1422" y="157"/>
                  </a:lnTo>
                  <a:cubicBezTo>
                    <a:pt x="1419" y="214"/>
                    <a:pt x="1416" y="214"/>
                    <a:pt x="1416" y="214"/>
                  </a:cubicBezTo>
                  <a:cubicBezTo>
                    <a:pt x="1416" y="273"/>
                    <a:pt x="1413" y="273"/>
                    <a:pt x="1404" y="273"/>
                  </a:cubicBezTo>
                  <a:cubicBezTo>
                    <a:pt x="1404" y="273"/>
                    <a:pt x="1403" y="273"/>
                    <a:pt x="1403" y="273"/>
                  </a:cubicBezTo>
                  <a:cubicBezTo>
                    <a:pt x="1397" y="273"/>
                    <a:pt x="1385" y="327"/>
                    <a:pt x="1379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2" y="326"/>
                    <a:pt x="1363" y="326"/>
                    <a:pt x="1360" y="267"/>
                  </a:cubicBezTo>
                  <a:cubicBezTo>
                    <a:pt x="1359" y="266"/>
                    <a:pt x="1359" y="266"/>
                    <a:pt x="1358" y="266"/>
                  </a:cubicBezTo>
                  <a:cubicBezTo>
                    <a:pt x="1355" y="266"/>
                    <a:pt x="1352" y="275"/>
                    <a:pt x="1347" y="323"/>
                  </a:cubicBezTo>
                  <a:cubicBezTo>
                    <a:pt x="1346" y="352"/>
                    <a:pt x="1343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8" y="380"/>
                    <a:pt x="1325" y="380"/>
                    <a:pt x="1325" y="380"/>
                  </a:cubicBezTo>
                  <a:cubicBezTo>
                    <a:pt x="1325" y="338"/>
                    <a:pt x="1324" y="296"/>
                    <a:pt x="1322" y="296"/>
                  </a:cubicBezTo>
                  <a:cubicBezTo>
                    <a:pt x="1321" y="296"/>
                    <a:pt x="1320" y="303"/>
                    <a:pt x="1319" y="320"/>
                  </a:cubicBezTo>
                  <a:cubicBezTo>
                    <a:pt x="1319" y="377"/>
                    <a:pt x="1316" y="377"/>
                    <a:pt x="1310" y="377"/>
                  </a:cubicBezTo>
                  <a:cubicBezTo>
                    <a:pt x="1306" y="343"/>
                    <a:pt x="1272" y="323"/>
                    <a:pt x="1242" y="323"/>
                  </a:cubicBezTo>
                  <a:cubicBezTo>
                    <a:pt x="1220" y="323"/>
                    <a:pt x="1200" y="335"/>
                    <a:pt x="1200" y="361"/>
                  </a:cubicBezTo>
                  <a:lnTo>
                    <a:pt x="1191" y="361"/>
                  </a:lnTo>
                  <a:cubicBezTo>
                    <a:pt x="1187" y="361"/>
                    <a:pt x="1181" y="358"/>
                    <a:pt x="1181" y="358"/>
                  </a:cubicBezTo>
                  <a:cubicBezTo>
                    <a:pt x="1181" y="308"/>
                    <a:pt x="1178" y="290"/>
                    <a:pt x="1175" y="290"/>
                  </a:cubicBezTo>
                  <a:cubicBezTo>
                    <a:pt x="1169" y="290"/>
                    <a:pt x="1163" y="322"/>
                    <a:pt x="1159" y="355"/>
                  </a:cubicBezTo>
                  <a:cubicBezTo>
                    <a:pt x="1156" y="414"/>
                    <a:pt x="1153" y="414"/>
                    <a:pt x="1150" y="414"/>
                  </a:cubicBezTo>
                  <a:cubicBezTo>
                    <a:pt x="1150" y="343"/>
                    <a:pt x="1147" y="314"/>
                    <a:pt x="1142" y="314"/>
                  </a:cubicBezTo>
                  <a:cubicBezTo>
                    <a:pt x="1140" y="314"/>
                    <a:pt x="1137" y="327"/>
                    <a:pt x="1134" y="352"/>
                  </a:cubicBezTo>
                  <a:cubicBezTo>
                    <a:pt x="1131" y="411"/>
                    <a:pt x="1129" y="440"/>
                    <a:pt x="1129" y="440"/>
                  </a:cubicBezTo>
                  <a:cubicBezTo>
                    <a:pt x="1128" y="440"/>
                    <a:pt x="1128" y="410"/>
                    <a:pt x="1128" y="352"/>
                  </a:cubicBezTo>
                  <a:cubicBezTo>
                    <a:pt x="1128" y="298"/>
                    <a:pt x="1127" y="268"/>
                    <a:pt x="1125" y="268"/>
                  </a:cubicBezTo>
                  <a:cubicBezTo>
                    <a:pt x="1122" y="268"/>
                    <a:pt x="1119" y="312"/>
                    <a:pt x="1115" y="408"/>
                  </a:cubicBezTo>
                  <a:cubicBezTo>
                    <a:pt x="1114" y="438"/>
                    <a:pt x="1113" y="453"/>
                    <a:pt x="1112" y="453"/>
                  </a:cubicBezTo>
                  <a:cubicBezTo>
                    <a:pt x="1111" y="453"/>
                    <a:pt x="1111" y="438"/>
                    <a:pt x="1109" y="408"/>
                  </a:cubicBezTo>
                  <a:cubicBezTo>
                    <a:pt x="1107" y="338"/>
                    <a:pt x="1105" y="309"/>
                    <a:pt x="1104" y="309"/>
                  </a:cubicBezTo>
                  <a:cubicBezTo>
                    <a:pt x="1103" y="309"/>
                    <a:pt x="1103" y="324"/>
                    <a:pt x="1103" y="348"/>
                  </a:cubicBezTo>
                  <a:cubicBezTo>
                    <a:pt x="1101" y="406"/>
                    <a:pt x="1100" y="435"/>
                    <a:pt x="1098" y="435"/>
                  </a:cubicBezTo>
                  <a:cubicBezTo>
                    <a:pt x="1097" y="435"/>
                    <a:pt x="1095" y="405"/>
                    <a:pt x="1093" y="345"/>
                  </a:cubicBezTo>
                  <a:cubicBezTo>
                    <a:pt x="1090" y="286"/>
                    <a:pt x="1089" y="256"/>
                    <a:pt x="1088" y="256"/>
                  </a:cubicBezTo>
                  <a:cubicBezTo>
                    <a:pt x="1086" y="256"/>
                    <a:pt x="1086" y="286"/>
                    <a:pt x="1084" y="345"/>
                  </a:cubicBezTo>
                  <a:cubicBezTo>
                    <a:pt x="1082" y="403"/>
                    <a:pt x="1079" y="432"/>
                    <a:pt x="1075" y="432"/>
                  </a:cubicBezTo>
                  <a:cubicBezTo>
                    <a:pt x="1071" y="432"/>
                    <a:pt x="1067" y="402"/>
                    <a:pt x="1065" y="342"/>
                  </a:cubicBezTo>
                  <a:cubicBezTo>
                    <a:pt x="1063" y="342"/>
                    <a:pt x="1061" y="316"/>
                    <a:pt x="1060" y="316"/>
                  </a:cubicBezTo>
                  <a:cubicBezTo>
                    <a:pt x="1059" y="316"/>
                    <a:pt x="1059" y="322"/>
                    <a:pt x="1059" y="342"/>
                  </a:cubicBezTo>
                  <a:lnTo>
                    <a:pt x="1056" y="283"/>
                  </a:lnTo>
                  <a:lnTo>
                    <a:pt x="1050" y="279"/>
                  </a:lnTo>
                  <a:lnTo>
                    <a:pt x="1050" y="339"/>
                  </a:lnTo>
                  <a:cubicBezTo>
                    <a:pt x="1046" y="339"/>
                    <a:pt x="1028" y="276"/>
                    <a:pt x="1006" y="273"/>
                  </a:cubicBezTo>
                  <a:cubicBezTo>
                    <a:pt x="999" y="273"/>
                    <a:pt x="994" y="272"/>
                    <a:pt x="989" y="272"/>
                  </a:cubicBezTo>
                  <a:cubicBezTo>
                    <a:pt x="969" y="272"/>
                    <a:pt x="966" y="281"/>
                    <a:pt x="968" y="330"/>
                  </a:cubicBezTo>
                  <a:cubicBezTo>
                    <a:pt x="970" y="387"/>
                    <a:pt x="969" y="416"/>
                    <a:pt x="967" y="416"/>
                  </a:cubicBezTo>
                  <a:cubicBezTo>
                    <a:pt x="966" y="416"/>
                    <a:pt x="963" y="386"/>
                    <a:pt x="962" y="326"/>
                  </a:cubicBezTo>
                  <a:cubicBezTo>
                    <a:pt x="959" y="326"/>
                    <a:pt x="952" y="267"/>
                    <a:pt x="946" y="267"/>
                  </a:cubicBezTo>
                  <a:cubicBezTo>
                    <a:pt x="940" y="264"/>
                    <a:pt x="934" y="264"/>
                    <a:pt x="934" y="204"/>
                  </a:cubicBezTo>
                  <a:lnTo>
                    <a:pt x="930" y="204"/>
                  </a:lnTo>
                  <a:cubicBezTo>
                    <a:pt x="927" y="272"/>
                    <a:pt x="919" y="300"/>
                    <a:pt x="912" y="300"/>
                  </a:cubicBezTo>
                  <a:cubicBezTo>
                    <a:pt x="906" y="300"/>
                    <a:pt x="900" y="284"/>
                    <a:pt x="896" y="258"/>
                  </a:cubicBezTo>
                  <a:cubicBezTo>
                    <a:pt x="890" y="258"/>
                    <a:pt x="887" y="258"/>
                    <a:pt x="880" y="317"/>
                  </a:cubicBezTo>
                  <a:cubicBezTo>
                    <a:pt x="877" y="345"/>
                    <a:pt x="876" y="359"/>
                    <a:pt x="875" y="359"/>
                  </a:cubicBezTo>
                  <a:cubicBezTo>
                    <a:pt x="873" y="359"/>
                    <a:pt x="873" y="344"/>
                    <a:pt x="871" y="314"/>
                  </a:cubicBezTo>
                  <a:cubicBezTo>
                    <a:pt x="871" y="279"/>
                    <a:pt x="865" y="245"/>
                    <a:pt x="859" y="245"/>
                  </a:cubicBezTo>
                  <a:cubicBezTo>
                    <a:pt x="855" y="245"/>
                    <a:pt x="852" y="262"/>
                    <a:pt x="852" y="311"/>
                  </a:cubicBezTo>
                  <a:lnTo>
                    <a:pt x="849" y="251"/>
                  </a:lnTo>
                  <a:cubicBezTo>
                    <a:pt x="848" y="234"/>
                    <a:pt x="847" y="227"/>
                    <a:pt x="846" y="227"/>
                  </a:cubicBezTo>
                  <a:cubicBezTo>
                    <a:pt x="844" y="227"/>
                    <a:pt x="843" y="269"/>
                    <a:pt x="843" y="311"/>
                  </a:cubicBezTo>
                  <a:cubicBezTo>
                    <a:pt x="843" y="364"/>
                    <a:pt x="842" y="393"/>
                    <a:pt x="841" y="393"/>
                  </a:cubicBezTo>
                  <a:cubicBezTo>
                    <a:pt x="840" y="393"/>
                    <a:pt x="838" y="348"/>
                    <a:pt x="836" y="251"/>
                  </a:cubicBezTo>
                  <a:cubicBezTo>
                    <a:pt x="836" y="182"/>
                    <a:pt x="835" y="153"/>
                    <a:pt x="834" y="153"/>
                  </a:cubicBezTo>
                  <a:cubicBezTo>
                    <a:pt x="834" y="153"/>
                    <a:pt x="833" y="167"/>
                    <a:pt x="833" y="192"/>
                  </a:cubicBezTo>
                  <a:cubicBezTo>
                    <a:pt x="831" y="233"/>
                    <a:pt x="829" y="273"/>
                    <a:pt x="827" y="273"/>
                  </a:cubicBezTo>
                  <a:cubicBezTo>
                    <a:pt x="826" y="273"/>
                    <a:pt x="825" y="266"/>
                    <a:pt x="824" y="248"/>
                  </a:cubicBezTo>
                  <a:cubicBezTo>
                    <a:pt x="821" y="248"/>
                    <a:pt x="818" y="248"/>
                    <a:pt x="818" y="367"/>
                  </a:cubicBezTo>
                  <a:cubicBezTo>
                    <a:pt x="818" y="421"/>
                    <a:pt x="815" y="424"/>
                    <a:pt x="812" y="424"/>
                  </a:cubicBezTo>
                  <a:cubicBezTo>
                    <a:pt x="812" y="424"/>
                    <a:pt x="812" y="424"/>
                    <a:pt x="811" y="424"/>
                  </a:cubicBezTo>
                  <a:cubicBezTo>
                    <a:pt x="811" y="364"/>
                    <a:pt x="811" y="364"/>
                    <a:pt x="815" y="308"/>
                  </a:cubicBezTo>
                  <a:lnTo>
                    <a:pt x="808" y="305"/>
                  </a:lnTo>
                  <a:cubicBezTo>
                    <a:pt x="799" y="267"/>
                    <a:pt x="796" y="226"/>
                    <a:pt x="799" y="185"/>
                  </a:cubicBezTo>
                  <a:cubicBezTo>
                    <a:pt x="798" y="161"/>
                    <a:pt x="796" y="146"/>
                    <a:pt x="795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59" y="1580"/>
                    <a:pt x="59" y="1539"/>
                    <a:pt x="56" y="1502"/>
                  </a:cubicBezTo>
                  <a:lnTo>
                    <a:pt x="53" y="1499"/>
                  </a:lnTo>
                  <a:close/>
                  <a:moveTo>
                    <a:pt x="746" y="1953"/>
                  </a:moveTo>
                  <a:cubicBezTo>
                    <a:pt x="746" y="1953"/>
                    <a:pt x="742" y="2009"/>
                    <a:pt x="742" y="2069"/>
                  </a:cubicBezTo>
                  <a:cubicBezTo>
                    <a:pt x="742" y="2094"/>
                    <a:pt x="743" y="2108"/>
                    <a:pt x="744" y="2108"/>
                  </a:cubicBezTo>
                  <a:cubicBezTo>
                    <a:pt x="745" y="2108"/>
                    <a:pt x="747" y="2080"/>
                    <a:pt x="749" y="2012"/>
                  </a:cubicBezTo>
                  <a:cubicBezTo>
                    <a:pt x="749" y="1953"/>
                    <a:pt x="749" y="1953"/>
                    <a:pt x="746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59" name="Google Shape;12739;p53">
              <a:extLst>
                <a:ext uri="{FF2B5EF4-FFF2-40B4-BE49-F238E27FC236}">
                  <a16:creationId xmlns:a16="http://schemas.microsoft.com/office/drawing/2014/main" id="{422B47FD-EB47-F52B-B396-FA85484D4B1C}"/>
                </a:ext>
              </a:extLst>
            </p:cNvPr>
            <p:cNvSpPr/>
            <p:nvPr/>
          </p:nvSpPr>
          <p:spPr>
            <a:xfrm>
              <a:off x="5054235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0" y="1"/>
                  </a:moveTo>
                  <a:cubicBezTo>
                    <a:pt x="734" y="1"/>
                    <a:pt x="734" y="1"/>
                    <a:pt x="737" y="60"/>
                  </a:cubicBezTo>
                  <a:lnTo>
                    <a:pt x="743" y="60"/>
                  </a:lnTo>
                  <a:cubicBezTo>
                    <a:pt x="743" y="4"/>
                    <a:pt x="743" y="4"/>
                    <a:pt x="740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59" y="377"/>
                    <a:pt x="1859" y="414"/>
                    <a:pt x="1856" y="455"/>
                  </a:cubicBezTo>
                  <a:lnTo>
                    <a:pt x="1852" y="395"/>
                  </a:lnTo>
                  <a:lnTo>
                    <a:pt x="1856" y="336"/>
                  </a:lnTo>
                  <a:close/>
                  <a:moveTo>
                    <a:pt x="1172" y="358"/>
                  </a:moveTo>
                  <a:cubicBezTo>
                    <a:pt x="1172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3" y="500"/>
                    <a:pt x="742" y="500"/>
                  </a:cubicBezTo>
                  <a:cubicBezTo>
                    <a:pt x="742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0" y="408"/>
                  </a:moveTo>
                  <a:cubicBezTo>
                    <a:pt x="680" y="468"/>
                    <a:pt x="684" y="527"/>
                    <a:pt x="684" y="527"/>
                  </a:cubicBezTo>
                  <a:cubicBezTo>
                    <a:pt x="687" y="505"/>
                    <a:pt x="687" y="486"/>
                    <a:pt x="687" y="468"/>
                  </a:cubicBezTo>
                  <a:cubicBezTo>
                    <a:pt x="687" y="446"/>
                    <a:pt x="687" y="427"/>
                    <a:pt x="684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0" y="543"/>
                    <a:pt x="2197" y="580"/>
                    <a:pt x="2194" y="621"/>
                  </a:cubicBezTo>
                  <a:cubicBezTo>
                    <a:pt x="2191" y="562"/>
                    <a:pt x="2191" y="502"/>
                    <a:pt x="2197" y="442"/>
                  </a:cubicBezTo>
                  <a:close/>
                  <a:moveTo>
                    <a:pt x="649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7" y="398"/>
                  </a:moveTo>
                  <a:cubicBezTo>
                    <a:pt x="2638" y="398"/>
                    <a:pt x="2637" y="482"/>
                    <a:pt x="2633" y="565"/>
                  </a:cubicBezTo>
                  <a:cubicBezTo>
                    <a:pt x="2631" y="624"/>
                    <a:pt x="2630" y="654"/>
                    <a:pt x="2630" y="654"/>
                  </a:cubicBezTo>
                  <a:cubicBezTo>
                    <a:pt x="2630" y="654"/>
                    <a:pt x="2630" y="624"/>
                    <a:pt x="2630" y="565"/>
                  </a:cubicBezTo>
                  <a:cubicBezTo>
                    <a:pt x="2630" y="524"/>
                    <a:pt x="2630" y="486"/>
                    <a:pt x="2633" y="446"/>
                  </a:cubicBezTo>
                  <a:cubicBezTo>
                    <a:pt x="2635" y="412"/>
                    <a:pt x="2636" y="398"/>
                    <a:pt x="2637" y="398"/>
                  </a:cubicBezTo>
                  <a:close/>
                  <a:moveTo>
                    <a:pt x="427" y="549"/>
                  </a:moveTo>
                  <a:lnTo>
                    <a:pt x="427" y="609"/>
                  </a:lnTo>
                  <a:lnTo>
                    <a:pt x="423" y="665"/>
                  </a:lnTo>
                  <a:lnTo>
                    <a:pt x="420" y="605"/>
                  </a:lnTo>
                  <a:cubicBezTo>
                    <a:pt x="420" y="549"/>
                    <a:pt x="423" y="549"/>
                    <a:pt x="427" y="549"/>
                  </a:cubicBezTo>
                  <a:close/>
                  <a:moveTo>
                    <a:pt x="513" y="463"/>
                  </a:moveTo>
                  <a:lnTo>
                    <a:pt x="513" y="463"/>
                  </a:lnTo>
                  <a:cubicBezTo>
                    <a:pt x="514" y="463"/>
                    <a:pt x="513" y="492"/>
                    <a:pt x="511" y="562"/>
                  </a:cubicBezTo>
                  <a:cubicBezTo>
                    <a:pt x="508" y="618"/>
                    <a:pt x="505" y="677"/>
                    <a:pt x="505" y="677"/>
                  </a:cubicBezTo>
                  <a:cubicBezTo>
                    <a:pt x="502" y="677"/>
                    <a:pt x="505" y="618"/>
                    <a:pt x="511" y="502"/>
                  </a:cubicBezTo>
                  <a:lnTo>
                    <a:pt x="508" y="502"/>
                  </a:lnTo>
                  <a:cubicBezTo>
                    <a:pt x="511" y="477"/>
                    <a:pt x="512" y="463"/>
                    <a:pt x="513" y="463"/>
                  </a:cubicBezTo>
                  <a:close/>
                  <a:moveTo>
                    <a:pt x="623" y="554"/>
                  </a:moveTo>
                  <a:cubicBezTo>
                    <a:pt x="625" y="554"/>
                    <a:pt x="626" y="608"/>
                    <a:pt x="624" y="693"/>
                  </a:cubicBezTo>
                  <a:lnTo>
                    <a:pt x="618" y="693"/>
                  </a:lnTo>
                  <a:cubicBezTo>
                    <a:pt x="618" y="656"/>
                    <a:pt x="618" y="615"/>
                    <a:pt x="621" y="577"/>
                  </a:cubicBezTo>
                  <a:cubicBezTo>
                    <a:pt x="622" y="561"/>
                    <a:pt x="623" y="554"/>
                    <a:pt x="623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207" y="459"/>
                  </a:moveTo>
                  <a:lnTo>
                    <a:pt x="207" y="459"/>
                  </a:lnTo>
                  <a:cubicBezTo>
                    <a:pt x="209" y="479"/>
                    <a:pt x="212" y="499"/>
                    <a:pt x="217" y="518"/>
                  </a:cubicBezTo>
                  <a:lnTo>
                    <a:pt x="226" y="521"/>
                  </a:lnTo>
                  <a:lnTo>
                    <a:pt x="217" y="577"/>
                  </a:lnTo>
                  <a:cubicBezTo>
                    <a:pt x="207" y="615"/>
                    <a:pt x="204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8"/>
                    <a:pt x="207" y="518"/>
                    <a:pt x="207" y="459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5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3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0" y="706"/>
                    <a:pt x="840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853" y="758"/>
                  </a:moveTo>
                  <a:lnTo>
                    <a:pt x="853" y="758"/>
                  </a:lnTo>
                  <a:cubicBezTo>
                    <a:pt x="854" y="758"/>
                    <a:pt x="855" y="784"/>
                    <a:pt x="853" y="784"/>
                  </a:cubicBezTo>
                  <a:cubicBezTo>
                    <a:pt x="853" y="764"/>
                    <a:pt x="853" y="758"/>
                    <a:pt x="853" y="758"/>
                  </a:cubicBezTo>
                  <a:close/>
                  <a:moveTo>
                    <a:pt x="2093" y="640"/>
                  </a:moveTo>
                  <a:cubicBezTo>
                    <a:pt x="2093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1" y="784"/>
                  </a:cubicBezTo>
                  <a:cubicBezTo>
                    <a:pt x="2091" y="784"/>
                    <a:pt x="2089" y="809"/>
                    <a:pt x="2088" y="809"/>
                  </a:cubicBezTo>
                  <a:cubicBezTo>
                    <a:pt x="2088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90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1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9" y="723"/>
                    <a:pt x="1881" y="709"/>
                    <a:pt x="1882" y="709"/>
                  </a:cubicBezTo>
                  <a:close/>
                  <a:moveTo>
                    <a:pt x="1903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3" y="815"/>
                  </a:lnTo>
                  <a:lnTo>
                    <a:pt x="1899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61" y="746"/>
                    <a:pt x="1558" y="787"/>
                    <a:pt x="1555" y="825"/>
                  </a:cubicBezTo>
                  <a:lnTo>
                    <a:pt x="1552" y="825"/>
                  </a:lnTo>
                  <a:cubicBezTo>
                    <a:pt x="1552" y="765"/>
                    <a:pt x="1555" y="709"/>
                    <a:pt x="1555" y="709"/>
                  </a:cubicBezTo>
                  <a:close/>
                  <a:moveTo>
                    <a:pt x="1213" y="718"/>
                  </a:moveTo>
                  <a:cubicBezTo>
                    <a:pt x="1213" y="756"/>
                    <a:pt x="1213" y="797"/>
                    <a:pt x="1210" y="834"/>
                  </a:cubicBezTo>
                  <a:lnTo>
                    <a:pt x="1207" y="778"/>
                  </a:lnTo>
                  <a:lnTo>
                    <a:pt x="1210" y="718"/>
                  </a:lnTo>
                  <a:close/>
                  <a:moveTo>
                    <a:pt x="95" y="620"/>
                  </a:moveTo>
                  <a:cubicBezTo>
                    <a:pt x="96" y="620"/>
                    <a:pt x="97" y="621"/>
                    <a:pt x="97" y="621"/>
                  </a:cubicBezTo>
                  <a:cubicBezTo>
                    <a:pt x="101" y="621"/>
                    <a:pt x="104" y="621"/>
                    <a:pt x="104" y="681"/>
                  </a:cubicBezTo>
                  <a:lnTo>
                    <a:pt x="101" y="681"/>
                  </a:lnTo>
                  <a:cubicBezTo>
                    <a:pt x="101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1" y="740"/>
                  </a:cubicBezTo>
                  <a:lnTo>
                    <a:pt x="101" y="856"/>
                  </a:lnTo>
                  <a:cubicBezTo>
                    <a:pt x="94" y="818"/>
                    <a:pt x="91" y="778"/>
                    <a:pt x="94" y="737"/>
                  </a:cubicBezTo>
                  <a:cubicBezTo>
                    <a:pt x="92" y="635"/>
                    <a:pt x="91" y="620"/>
                    <a:pt x="95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5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6" y="771"/>
                    <a:pt x="756" y="771"/>
                    <a:pt x="762" y="771"/>
                  </a:cubicBezTo>
                  <a:close/>
                  <a:moveTo>
                    <a:pt x="536" y="740"/>
                  </a:moveTo>
                  <a:cubicBezTo>
                    <a:pt x="539" y="781"/>
                    <a:pt x="536" y="818"/>
                    <a:pt x="533" y="859"/>
                  </a:cubicBezTo>
                  <a:lnTo>
                    <a:pt x="530" y="859"/>
                  </a:lnTo>
                  <a:cubicBezTo>
                    <a:pt x="530" y="800"/>
                    <a:pt x="533" y="740"/>
                    <a:pt x="533" y="740"/>
                  </a:cubicBezTo>
                  <a:close/>
                  <a:moveTo>
                    <a:pt x="1426" y="750"/>
                  </a:moveTo>
                  <a:cubicBezTo>
                    <a:pt x="1432" y="750"/>
                    <a:pt x="1432" y="750"/>
                    <a:pt x="1432" y="809"/>
                  </a:cubicBezTo>
                  <a:cubicBezTo>
                    <a:pt x="1432" y="863"/>
                    <a:pt x="1427" y="866"/>
                    <a:pt x="1424" y="866"/>
                  </a:cubicBezTo>
                  <a:cubicBezTo>
                    <a:pt x="1424" y="866"/>
                    <a:pt x="1423" y="866"/>
                    <a:pt x="1423" y="866"/>
                  </a:cubicBezTo>
                  <a:cubicBezTo>
                    <a:pt x="1420" y="828"/>
                    <a:pt x="1423" y="787"/>
                    <a:pt x="1426" y="750"/>
                  </a:cubicBezTo>
                  <a:close/>
                  <a:moveTo>
                    <a:pt x="1927" y="852"/>
                  </a:moveTo>
                  <a:cubicBezTo>
                    <a:pt x="1926" y="852"/>
                    <a:pt x="1926" y="858"/>
                    <a:pt x="1925" y="878"/>
                  </a:cubicBezTo>
                  <a:cubicBezTo>
                    <a:pt x="1927" y="878"/>
                    <a:pt x="1927" y="852"/>
                    <a:pt x="1927" y="852"/>
                  </a:cubicBezTo>
                  <a:close/>
                  <a:moveTo>
                    <a:pt x="702" y="765"/>
                  </a:moveTo>
                  <a:cubicBezTo>
                    <a:pt x="705" y="765"/>
                    <a:pt x="709" y="765"/>
                    <a:pt x="709" y="825"/>
                  </a:cubicBezTo>
                  <a:cubicBezTo>
                    <a:pt x="709" y="844"/>
                    <a:pt x="709" y="862"/>
                    <a:pt x="705" y="884"/>
                  </a:cubicBezTo>
                  <a:cubicBezTo>
                    <a:pt x="702" y="862"/>
                    <a:pt x="699" y="844"/>
                    <a:pt x="699" y="822"/>
                  </a:cubicBez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2" y="645"/>
                  </a:moveTo>
                  <a:cubicBezTo>
                    <a:pt x="442" y="645"/>
                    <a:pt x="442" y="674"/>
                    <a:pt x="442" y="728"/>
                  </a:cubicBezTo>
                  <a:cubicBezTo>
                    <a:pt x="445" y="787"/>
                    <a:pt x="442" y="847"/>
                    <a:pt x="436" y="903"/>
                  </a:cubicBezTo>
                  <a:lnTo>
                    <a:pt x="430" y="903"/>
                  </a:lnTo>
                  <a:cubicBezTo>
                    <a:pt x="430" y="903"/>
                    <a:pt x="433" y="844"/>
                    <a:pt x="436" y="787"/>
                  </a:cubicBezTo>
                  <a:cubicBezTo>
                    <a:pt x="439" y="689"/>
                    <a:pt x="441" y="645"/>
                    <a:pt x="442" y="645"/>
                  </a:cubicBezTo>
                  <a:close/>
                  <a:moveTo>
                    <a:pt x="1044" y="812"/>
                  </a:moveTo>
                  <a:cubicBezTo>
                    <a:pt x="1044" y="853"/>
                    <a:pt x="1044" y="891"/>
                    <a:pt x="1041" y="931"/>
                  </a:cubicBezTo>
                  <a:lnTo>
                    <a:pt x="1038" y="872"/>
                  </a:lnTo>
                  <a:lnTo>
                    <a:pt x="1041" y="812"/>
                  </a:lnTo>
                  <a:close/>
                  <a:moveTo>
                    <a:pt x="276" y="822"/>
                  </a:moveTo>
                  <a:lnTo>
                    <a:pt x="276" y="822"/>
                  </a:lnTo>
                  <a:cubicBezTo>
                    <a:pt x="282" y="862"/>
                    <a:pt x="279" y="900"/>
                    <a:pt x="273" y="941"/>
                  </a:cubicBezTo>
                  <a:lnTo>
                    <a:pt x="267" y="941"/>
                  </a:lnTo>
                  <a:cubicBezTo>
                    <a:pt x="267" y="900"/>
                    <a:pt x="270" y="862"/>
                    <a:pt x="276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7" y="985"/>
                    <a:pt x="595" y="1011"/>
                    <a:pt x="594" y="1011"/>
                  </a:cubicBezTo>
                  <a:cubicBezTo>
                    <a:pt x="593" y="1011"/>
                    <a:pt x="593" y="1004"/>
                    <a:pt x="593" y="985"/>
                  </a:cubicBezTo>
                  <a:cubicBezTo>
                    <a:pt x="593" y="966"/>
                    <a:pt x="596" y="947"/>
                    <a:pt x="599" y="928"/>
                  </a:cubicBezTo>
                  <a:close/>
                  <a:moveTo>
                    <a:pt x="1893" y="1021"/>
                  </a:move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3" y="1057"/>
                    <a:pt x="1894" y="1059"/>
                  </a:cubicBezTo>
                  <a:lnTo>
                    <a:pt x="1894" y="1059"/>
                  </a:lnTo>
                  <a:cubicBezTo>
                    <a:pt x="1893" y="1050"/>
                    <a:pt x="1893" y="1037"/>
                    <a:pt x="1893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9" y="959"/>
                    <a:pt x="289" y="1000"/>
                  </a:cubicBezTo>
                  <a:cubicBezTo>
                    <a:pt x="289" y="1060"/>
                    <a:pt x="292" y="1060"/>
                    <a:pt x="298" y="1063"/>
                  </a:cubicBezTo>
                  <a:cubicBezTo>
                    <a:pt x="301" y="1041"/>
                    <a:pt x="301" y="1022"/>
                    <a:pt x="304" y="1003"/>
                  </a:cubicBezTo>
                  <a:cubicBezTo>
                    <a:pt x="304" y="944"/>
                    <a:pt x="301" y="944"/>
                    <a:pt x="298" y="944"/>
                  </a:cubicBezTo>
                  <a:cubicBezTo>
                    <a:pt x="296" y="926"/>
                    <a:pt x="295" y="919"/>
                    <a:pt x="293" y="919"/>
                  </a:cubicBezTo>
                  <a:close/>
                  <a:moveTo>
                    <a:pt x="1894" y="1059"/>
                  </a:moveTo>
                  <a:cubicBezTo>
                    <a:pt x="1894" y="1080"/>
                    <a:pt x="1894" y="1090"/>
                    <a:pt x="1894" y="1090"/>
                  </a:cubicBezTo>
                  <a:cubicBezTo>
                    <a:pt x="1895" y="1090"/>
                    <a:pt x="1895" y="1079"/>
                    <a:pt x="1894" y="1059"/>
                  </a:cubicBezTo>
                  <a:close/>
                  <a:moveTo>
                    <a:pt x="793" y="146"/>
                  </a:moveTo>
                  <a:lnTo>
                    <a:pt x="793" y="146"/>
                  </a:lnTo>
                  <a:cubicBezTo>
                    <a:pt x="792" y="146"/>
                    <a:pt x="791" y="175"/>
                    <a:pt x="793" y="245"/>
                  </a:cubicBezTo>
                  <a:cubicBezTo>
                    <a:pt x="793" y="347"/>
                    <a:pt x="793" y="362"/>
                    <a:pt x="789" y="362"/>
                  </a:cubicBezTo>
                  <a:cubicBezTo>
                    <a:pt x="789" y="362"/>
                    <a:pt x="788" y="361"/>
                    <a:pt x="787" y="361"/>
                  </a:cubicBezTo>
                  <a:cubicBezTo>
                    <a:pt x="784" y="361"/>
                    <a:pt x="781" y="361"/>
                    <a:pt x="781" y="301"/>
                  </a:cubicBezTo>
                  <a:cubicBezTo>
                    <a:pt x="781" y="242"/>
                    <a:pt x="781" y="242"/>
                    <a:pt x="774" y="242"/>
                  </a:cubicBezTo>
                  <a:cubicBezTo>
                    <a:pt x="765" y="242"/>
                    <a:pt x="756" y="417"/>
                    <a:pt x="752" y="533"/>
                  </a:cubicBezTo>
                  <a:cubicBezTo>
                    <a:pt x="752" y="593"/>
                    <a:pt x="752" y="623"/>
                    <a:pt x="752" y="623"/>
                  </a:cubicBezTo>
                  <a:cubicBezTo>
                    <a:pt x="752" y="623"/>
                    <a:pt x="751" y="593"/>
                    <a:pt x="749" y="533"/>
                  </a:cubicBezTo>
                  <a:cubicBezTo>
                    <a:pt x="749" y="474"/>
                    <a:pt x="746" y="474"/>
                    <a:pt x="743" y="474"/>
                  </a:cubicBezTo>
                  <a:cubicBezTo>
                    <a:pt x="743" y="425"/>
                    <a:pt x="745" y="416"/>
                    <a:pt x="748" y="416"/>
                  </a:cubicBezTo>
                  <a:cubicBezTo>
                    <a:pt x="748" y="416"/>
                    <a:pt x="749" y="417"/>
                    <a:pt x="749" y="417"/>
                  </a:cubicBezTo>
                  <a:lnTo>
                    <a:pt x="749" y="358"/>
                  </a:lnTo>
                  <a:cubicBezTo>
                    <a:pt x="748" y="298"/>
                    <a:pt x="746" y="268"/>
                    <a:pt x="745" y="268"/>
                  </a:cubicBezTo>
                  <a:cubicBezTo>
                    <a:pt x="743" y="268"/>
                    <a:pt x="741" y="297"/>
                    <a:pt x="740" y="355"/>
                  </a:cubicBezTo>
                  <a:cubicBezTo>
                    <a:pt x="738" y="384"/>
                    <a:pt x="738" y="399"/>
                    <a:pt x="737" y="399"/>
                  </a:cubicBezTo>
                  <a:cubicBezTo>
                    <a:pt x="736" y="399"/>
                    <a:pt x="735" y="384"/>
                    <a:pt x="734" y="355"/>
                  </a:cubicBezTo>
                  <a:cubicBezTo>
                    <a:pt x="731" y="313"/>
                    <a:pt x="729" y="270"/>
                    <a:pt x="728" y="270"/>
                  </a:cubicBezTo>
                  <a:cubicBezTo>
                    <a:pt x="728" y="270"/>
                    <a:pt x="727" y="278"/>
                    <a:pt x="727" y="295"/>
                  </a:cubicBezTo>
                  <a:cubicBezTo>
                    <a:pt x="727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1" y="235"/>
                    <a:pt x="709" y="244"/>
                    <a:pt x="709" y="292"/>
                  </a:cubicBezTo>
                  <a:cubicBezTo>
                    <a:pt x="709" y="352"/>
                    <a:pt x="705" y="352"/>
                    <a:pt x="702" y="352"/>
                  </a:cubicBezTo>
                  <a:cubicBezTo>
                    <a:pt x="702" y="351"/>
                    <a:pt x="701" y="350"/>
                    <a:pt x="701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699" y="449"/>
                    <a:pt x="696" y="486"/>
                    <a:pt x="687" y="524"/>
                  </a:cubicBezTo>
                  <a:cubicBezTo>
                    <a:pt x="684" y="549"/>
                    <a:pt x="683" y="563"/>
                    <a:pt x="681" y="563"/>
                  </a:cubicBezTo>
                  <a:cubicBezTo>
                    <a:pt x="680" y="563"/>
                    <a:pt x="679" y="534"/>
                    <a:pt x="677" y="464"/>
                  </a:cubicBezTo>
                  <a:cubicBezTo>
                    <a:pt x="677" y="405"/>
                    <a:pt x="674" y="405"/>
                    <a:pt x="671" y="405"/>
                  </a:cubicBezTo>
                  <a:cubicBezTo>
                    <a:pt x="671" y="405"/>
                    <a:pt x="668" y="405"/>
                    <a:pt x="665" y="345"/>
                  </a:cubicBezTo>
                  <a:cubicBezTo>
                    <a:pt x="664" y="328"/>
                    <a:pt x="663" y="321"/>
                    <a:pt x="663" y="321"/>
                  </a:cubicBezTo>
                  <a:cubicBezTo>
                    <a:pt x="662" y="321"/>
                    <a:pt x="662" y="363"/>
                    <a:pt x="662" y="405"/>
                  </a:cubicBezTo>
                  <a:lnTo>
                    <a:pt x="662" y="521"/>
                  </a:lnTo>
                  <a:cubicBezTo>
                    <a:pt x="658" y="521"/>
                    <a:pt x="655" y="402"/>
                    <a:pt x="655" y="345"/>
                  </a:cubicBezTo>
                  <a:cubicBezTo>
                    <a:pt x="654" y="285"/>
                    <a:pt x="653" y="256"/>
                    <a:pt x="653" y="256"/>
                  </a:cubicBezTo>
                  <a:cubicBezTo>
                    <a:pt x="652" y="256"/>
                    <a:pt x="652" y="285"/>
                    <a:pt x="652" y="342"/>
                  </a:cubicBezTo>
                  <a:cubicBezTo>
                    <a:pt x="652" y="384"/>
                    <a:pt x="651" y="426"/>
                    <a:pt x="647" y="426"/>
                  </a:cubicBezTo>
                  <a:cubicBezTo>
                    <a:pt x="646" y="426"/>
                    <a:pt x="645" y="419"/>
                    <a:pt x="643" y="402"/>
                  </a:cubicBezTo>
                  <a:cubicBezTo>
                    <a:pt x="637" y="402"/>
                    <a:pt x="630" y="399"/>
                    <a:pt x="630" y="339"/>
                  </a:cubicBezTo>
                  <a:cubicBezTo>
                    <a:pt x="629" y="319"/>
                    <a:pt x="628" y="313"/>
                    <a:pt x="627" y="313"/>
                  </a:cubicBezTo>
                  <a:cubicBezTo>
                    <a:pt x="625" y="313"/>
                    <a:pt x="624" y="339"/>
                    <a:pt x="624" y="339"/>
                  </a:cubicBezTo>
                  <a:cubicBezTo>
                    <a:pt x="622" y="368"/>
                    <a:pt x="621" y="383"/>
                    <a:pt x="619" y="383"/>
                  </a:cubicBezTo>
                  <a:cubicBezTo>
                    <a:pt x="616" y="383"/>
                    <a:pt x="613" y="368"/>
                    <a:pt x="608" y="336"/>
                  </a:cubicBezTo>
                  <a:cubicBezTo>
                    <a:pt x="600" y="276"/>
                    <a:pt x="597" y="247"/>
                    <a:pt x="595" y="247"/>
                  </a:cubicBezTo>
                  <a:cubicBezTo>
                    <a:pt x="593" y="247"/>
                    <a:pt x="593" y="276"/>
                    <a:pt x="593" y="336"/>
                  </a:cubicBezTo>
                  <a:cubicBezTo>
                    <a:pt x="593" y="370"/>
                    <a:pt x="593" y="403"/>
                    <a:pt x="592" y="403"/>
                  </a:cubicBezTo>
                  <a:cubicBezTo>
                    <a:pt x="592" y="403"/>
                    <a:pt x="591" y="385"/>
                    <a:pt x="589" y="336"/>
                  </a:cubicBezTo>
                  <a:cubicBezTo>
                    <a:pt x="589" y="318"/>
                    <a:pt x="588" y="311"/>
                    <a:pt x="587" y="311"/>
                  </a:cubicBezTo>
                  <a:cubicBezTo>
                    <a:pt x="584" y="311"/>
                    <a:pt x="581" y="351"/>
                    <a:pt x="577" y="392"/>
                  </a:cubicBezTo>
                  <a:cubicBezTo>
                    <a:pt x="574" y="452"/>
                    <a:pt x="574" y="568"/>
                    <a:pt x="574" y="627"/>
                  </a:cubicBezTo>
                  <a:cubicBezTo>
                    <a:pt x="574" y="697"/>
                    <a:pt x="574" y="726"/>
                    <a:pt x="573" y="726"/>
                  </a:cubicBezTo>
                  <a:cubicBezTo>
                    <a:pt x="572" y="726"/>
                    <a:pt x="570" y="712"/>
                    <a:pt x="568" y="687"/>
                  </a:cubicBezTo>
                  <a:cubicBezTo>
                    <a:pt x="564" y="646"/>
                    <a:pt x="561" y="605"/>
                    <a:pt x="561" y="568"/>
                  </a:cubicBezTo>
                  <a:cubicBezTo>
                    <a:pt x="561" y="508"/>
                    <a:pt x="564" y="508"/>
                    <a:pt x="564" y="508"/>
                  </a:cubicBezTo>
                  <a:lnTo>
                    <a:pt x="568" y="508"/>
                  </a:lnTo>
                  <a:cubicBezTo>
                    <a:pt x="571" y="468"/>
                    <a:pt x="571" y="430"/>
                    <a:pt x="561" y="389"/>
                  </a:cubicBezTo>
                  <a:cubicBezTo>
                    <a:pt x="560" y="359"/>
                    <a:pt x="558" y="345"/>
                    <a:pt x="557" y="345"/>
                  </a:cubicBezTo>
                  <a:cubicBezTo>
                    <a:pt x="556" y="345"/>
                    <a:pt x="555" y="359"/>
                    <a:pt x="555" y="389"/>
                  </a:cubicBezTo>
                  <a:cubicBezTo>
                    <a:pt x="552" y="330"/>
                    <a:pt x="546" y="330"/>
                    <a:pt x="539" y="326"/>
                  </a:cubicBezTo>
                  <a:cubicBezTo>
                    <a:pt x="533" y="326"/>
                    <a:pt x="524" y="326"/>
                    <a:pt x="521" y="267"/>
                  </a:cubicBezTo>
                  <a:cubicBezTo>
                    <a:pt x="519" y="266"/>
                    <a:pt x="518" y="266"/>
                    <a:pt x="517" y="266"/>
                  </a:cubicBezTo>
                  <a:cubicBezTo>
                    <a:pt x="513" y="266"/>
                    <a:pt x="511" y="275"/>
                    <a:pt x="511" y="323"/>
                  </a:cubicBezTo>
                  <a:cubicBezTo>
                    <a:pt x="511" y="393"/>
                    <a:pt x="510" y="422"/>
                    <a:pt x="509" y="422"/>
                  </a:cubicBezTo>
                  <a:cubicBezTo>
                    <a:pt x="509" y="422"/>
                    <a:pt x="508" y="408"/>
                    <a:pt x="508" y="383"/>
                  </a:cubicBezTo>
                  <a:cubicBezTo>
                    <a:pt x="506" y="308"/>
                    <a:pt x="489" y="254"/>
                    <a:pt x="476" y="254"/>
                  </a:cubicBezTo>
                  <a:cubicBezTo>
                    <a:pt x="469" y="254"/>
                    <a:pt x="462" y="273"/>
                    <a:pt x="461" y="317"/>
                  </a:cubicBezTo>
                  <a:lnTo>
                    <a:pt x="455" y="317"/>
                  </a:lnTo>
                  <a:cubicBezTo>
                    <a:pt x="452" y="285"/>
                    <a:pt x="446" y="269"/>
                    <a:pt x="441" y="269"/>
                  </a:cubicBezTo>
                  <a:cubicBezTo>
                    <a:pt x="436" y="269"/>
                    <a:pt x="431" y="283"/>
                    <a:pt x="430" y="311"/>
                  </a:cubicBezTo>
                  <a:lnTo>
                    <a:pt x="420" y="311"/>
                  </a:lnTo>
                  <a:cubicBezTo>
                    <a:pt x="417" y="281"/>
                    <a:pt x="415" y="266"/>
                    <a:pt x="413" y="266"/>
                  </a:cubicBezTo>
                  <a:cubicBezTo>
                    <a:pt x="411" y="266"/>
                    <a:pt x="409" y="280"/>
                    <a:pt x="408" y="308"/>
                  </a:cubicBezTo>
                  <a:cubicBezTo>
                    <a:pt x="406" y="350"/>
                    <a:pt x="405" y="392"/>
                    <a:pt x="405" y="392"/>
                  </a:cubicBezTo>
                  <a:cubicBezTo>
                    <a:pt x="405" y="392"/>
                    <a:pt x="405" y="385"/>
                    <a:pt x="405" y="367"/>
                  </a:cubicBezTo>
                  <a:cubicBezTo>
                    <a:pt x="405" y="308"/>
                    <a:pt x="398" y="308"/>
                    <a:pt x="386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3" y="380"/>
                    <a:pt x="370" y="387"/>
                    <a:pt x="368" y="387"/>
                  </a:cubicBezTo>
                  <a:cubicBezTo>
                    <a:pt x="364" y="387"/>
                    <a:pt x="364" y="344"/>
                    <a:pt x="364" y="301"/>
                  </a:cubicBezTo>
                  <a:cubicBezTo>
                    <a:pt x="365" y="249"/>
                    <a:pt x="365" y="221"/>
                    <a:pt x="364" y="221"/>
                  </a:cubicBezTo>
                  <a:cubicBezTo>
                    <a:pt x="362" y="221"/>
                    <a:pt x="359" y="264"/>
                    <a:pt x="358" y="361"/>
                  </a:cubicBezTo>
                  <a:cubicBezTo>
                    <a:pt x="356" y="429"/>
                    <a:pt x="353" y="457"/>
                    <a:pt x="351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5" y="301"/>
                    <a:pt x="342" y="358"/>
                  </a:cubicBezTo>
                  <a:cubicBezTo>
                    <a:pt x="339" y="417"/>
                    <a:pt x="339" y="477"/>
                    <a:pt x="342" y="536"/>
                  </a:cubicBezTo>
                  <a:cubicBezTo>
                    <a:pt x="345" y="596"/>
                    <a:pt x="342" y="596"/>
                    <a:pt x="339" y="596"/>
                  </a:cubicBezTo>
                  <a:cubicBezTo>
                    <a:pt x="333" y="536"/>
                    <a:pt x="329" y="477"/>
                    <a:pt x="336" y="417"/>
                  </a:cubicBezTo>
                  <a:cubicBezTo>
                    <a:pt x="339" y="377"/>
                    <a:pt x="339" y="339"/>
                    <a:pt x="339" y="298"/>
                  </a:cubicBezTo>
                  <a:cubicBezTo>
                    <a:pt x="339" y="287"/>
                    <a:pt x="338" y="282"/>
                    <a:pt x="337" y="282"/>
                  </a:cubicBezTo>
                  <a:cubicBezTo>
                    <a:pt x="333" y="282"/>
                    <a:pt x="323" y="379"/>
                    <a:pt x="320" y="474"/>
                  </a:cubicBezTo>
                  <a:lnTo>
                    <a:pt x="320" y="414"/>
                  </a:lnTo>
                  <a:cubicBezTo>
                    <a:pt x="320" y="355"/>
                    <a:pt x="314" y="355"/>
                    <a:pt x="307" y="355"/>
                  </a:cubicBezTo>
                  <a:cubicBezTo>
                    <a:pt x="307" y="355"/>
                    <a:pt x="306" y="355"/>
                    <a:pt x="306" y="355"/>
                  </a:cubicBezTo>
                  <a:cubicBezTo>
                    <a:pt x="301" y="355"/>
                    <a:pt x="298" y="357"/>
                    <a:pt x="298" y="411"/>
                  </a:cubicBezTo>
                  <a:cubicBezTo>
                    <a:pt x="298" y="452"/>
                    <a:pt x="298" y="489"/>
                    <a:pt x="295" y="530"/>
                  </a:cubicBezTo>
                  <a:cubicBezTo>
                    <a:pt x="298" y="568"/>
                    <a:pt x="298" y="609"/>
                    <a:pt x="298" y="649"/>
                  </a:cubicBezTo>
                  <a:cubicBezTo>
                    <a:pt x="298" y="649"/>
                    <a:pt x="292" y="590"/>
                    <a:pt x="289" y="530"/>
                  </a:cubicBezTo>
                  <a:cubicBezTo>
                    <a:pt x="282" y="411"/>
                    <a:pt x="276" y="348"/>
                    <a:pt x="264" y="348"/>
                  </a:cubicBezTo>
                  <a:cubicBezTo>
                    <a:pt x="257" y="348"/>
                    <a:pt x="248" y="345"/>
                    <a:pt x="245" y="286"/>
                  </a:cubicBezTo>
                  <a:cubicBezTo>
                    <a:pt x="239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8" y="312"/>
                    <a:pt x="225" y="298"/>
                    <a:pt x="223" y="298"/>
                  </a:cubicBezTo>
                  <a:cubicBezTo>
                    <a:pt x="221" y="298"/>
                    <a:pt x="220" y="312"/>
                    <a:pt x="220" y="342"/>
                  </a:cubicBezTo>
                  <a:cubicBezTo>
                    <a:pt x="219" y="362"/>
                    <a:pt x="218" y="369"/>
                    <a:pt x="217" y="369"/>
                  </a:cubicBezTo>
                  <a:cubicBezTo>
                    <a:pt x="215" y="369"/>
                    <a:pt x="212" y="341"/>
                    <a:pt x="210" y="339"/>
                  </a:cubicBezTo>
                  <a:cubicBezTo>
                    <a:pt x="207" y="285"/>
                    <a:pt x="206" y="256"/>
                    <a:pt x="205" y="256"/>
                  </a:cubicBezTo>
                  <a:lnTo>
                    <a:pt x="205" y="256"/>
                  </a:lnTo>
                  <a:cubicBezTo>
                    <a:pt x="205" y="256"/>
                    <a:pt x="205" y="300"/>
                    <a:pt x="207" y="399"/>
                  </a:cubicBezTo>
                  <a:cubicBezTo>
                    <a:pt x="207" y="407"/>
                    <a:pt x="206" y="415"/>
                    <a:pt x="206" y="424"/>
                  </a:cubicBezTo>
                  <a:lnTo>
                    <a:pt x="206" y="424"/>
                  </a:lnTo>
                  <a:cubicBezTo>
                    <a:pt x="204" y="369"/>
                    <a:pt x="200" y="334"/>
                    <a:pt x="198" y="334"/>
                  </a:cubicBezTo>
                  <a:cubicBezTo>
                    <a:pt x="196" y="334"/>
                    <a:pt x="195" y="353"/>
                    <a:pt x="195" y="399"/>
                  </a:cubicBezTo>
                  <a:cubicBezTo>
                    <a:pt x="192" y="399"/>
                    <a:pt x="192" y="399"/>
                    <a:pt x="188" y="339"/>
                  </a:cubicBezTo>
                  <a:cubicBezTo>
                    <a:pt x="188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1" y="455"/>
                    <a:pt x="179" y="485"/>
                    <a:pt x="177" y="485"/>
                  </a:cubicBezTo>
                  <a:cubicBezTo>
                    <a:pt x="176" y="485"/>
                    <a:pt x="174" y="455"/>
                    <a:pt x="173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8" y="429"/>
                  </a:cubicBezTo>
                  <a:cubicBezTo>
                    <a:pt x="145" y="429"/>
                    <a:pt x="143" y="414"/>
                    <a:pt x="141" y="389"/>
                  </a:cubicBezTo>
                  <a:cubicBezTo>
                    <a:pt x="140" y="359"/>
                    <a:pt x="138" y="345"/>
                    <a:pt x="137" y="345"/>
                  </a:cubicBezTo>
                  <a:cubicBezTo>
                    <a:pt x="135" y="345"/>
                    <a:pt x="134" y="359"/>
                    <a:pt x="132" y="389"/>
                  </a:cubicBezTo>
                  <a:cubicBezTo>
                    <a:pt x="132" y="347"/>
                    <a:pt x="130" y="305"/>
                    <a:pt x="128" y="305"/>
                  </a:cubicBezTo>
                  <a:cubicBezTo>
                    <a:pt x="128" y="305"/>
                    <a:pt x="127" y="312"/>
                    <a:pt x="126" y="330"/>
                  </a:cubicBezTo>
                  <a:cubicBezTo>
                    <a:pt x="126" y="330"/>
                    <a:pt x="123" y="330"/>
                    <a:pt x="126" y="389"/>
                  </a:cubicBezTo>
                  <a:lnTo>
                    <a:pt x="119" y="505"/>
                  </a:lnTo>
                  <a:cubicBezTo>
                    <a:pt x="123" y="546"/>
                    <a:pt x="123" y="583"/>
                    <a:pt x="123" y="624"/>
                  </a:cubicBezTo>
                  <a:cubicBezTo>
                    <a:pt x="123" y="639"/>
                    <a:pt x="122" y="646"/>
                    <a:pt x="121" y="646"/>
                  </a:cubicBezTo>
                  <a:cubicBezTo>
                    <a:pt x="117" y="646"/>
                    <a:pt x="108" y="577"/>
                    <a:pt x="104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9" y="352"/>
                    <a:pt x="77" y="352"/>
                  </a:cubicBezTo>
                  <a:cubicBezTo>
                    <a:pt x="76" y="352"/>
                    <a:pt x="74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2" y="529"/>
                    <a:pt x="71" y="499"/>
                    <a:pt x="69" y="439"/>
                  </a:cubicBezTo>
                  <a:cubicBezTo>
                    <a:pt x="69" y="399"/>
                    <a:pt x="69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0" y="476"/>
                  </a:cubicBezTo>
                  <a:cubicBezTo>
                    <a:pt x="59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4" y="393"/>
                  </a:cubicBezTo>
                  <a:cubicBezTo>
                    <a:pt x="53" y="393"/>
                    <a:pt x="50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8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9" y="404"/>
                    <a:pt x="25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1" y="329"/>
                    <a:pt x="21" y="344"/>
                    <a:pt x="19" y="373"/>
                  </a:cubicBezTo>
                  <a:cubicBezTo>
                    <a:pt x="16" y="433"/>
                    <a:pt x="16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7" y="668"/>
                  </a:cubicBezTo>
                  <a:cubicBezTo>
                    <a:pt x="2" y="714"/>
                    <a:pt x="1" y="800"/>
                    <a:pt x="4" y="800"/>
                  </a:cubicBezTo>
                  <a:cubicBezTo>
                    <a:pt x="4" y="800"/>
                    <a:pt x="5" y="795"/>
                    <a:pt x="7" y="784"/>
                  </a:cubicBezTo>
                  <a:lnTo>
                    <a:pt x="10" y="844"/>
                  </a:lnTo>
                  <a:cubicBezTo>
                    <a:pt x="10" y="933"/>
                    <a:pt x="11" y="978"/>
                    <a:pt x="13" y="978"/>
                  </a:cubicBezTo>
                  <a:cubicBezTo>
                    <a:pt x="14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7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9" y="906"/>
                    <a:pt x="29" y="906"/>
                    <a:pt x="29" y="966"/>
                  </a:cubicBezTo>
                  <a:cubicBezTo>
                    <a:pt x="25" y="1003"/>
                    <a:pt x="29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7" y="1001"/>
                    <a:pt x="37" y="986"/>
                    <a:pt x="38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6" y="1110"/>
                    <a:pt x="46" y="1124"/>
                    <a:pt x="47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6" y="988"/>
                    <a:pt x="66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7" y="814"/>
                    <a:pt x="68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6" y="1028"/>
                    <a:pt x="79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1" y="1091"/>
                  </a:cubicBezTo>
                  <a:cubicBezTo>
                    <a:pt x="102" y="1103"/>
                    <a:pt x="103" y="1108"/>
                    <a:pt x="104" y="1108"/>
                  </a:cubicBezTo>
                  <a:cubicBezTo>
                    <a:pt x="110" y="1108"/>
                    <a:pt x="115" y="1012"/>
                    <a:pt x="107" y="916"/>
                  </a:cubicBezTo>
                  <a:lnTo>
                    <a:pt x="110" y="916"/>
                  </a:lnTo>
                  <a:cubicBezTo>
                    <a:pt x="110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8" y="1021"/>
                    <a:pt x="119" y="1084"/>
                    <a:pt x="121" y="1084"/>
                  </a:cubicBezTo>
                  <a:cubicBezTo>
                    <a:pt x="123" y="1084"/>
                    <a:pt x="124" y="1052"/>
                    <a:pt x="126" y="978"/>
                  </a:cubicBezTo>
                  <a:lnTo>
                    <a:pt x="126" y="1038"/>
                  </a:lnTo>
                  <a:cubicBezTo>
                    <a:pt x="126" y="1068"/>
                    <a:pt x="126" y="1083"/>
                    <a:pt x="128" y="1083"/>
                  </a:cubicBezTo>
                  <a:cubicBezTo>
                    <a:pt x="130" y="1083"/>
                    <a:pt x="132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8" y="803"/>
                    <a:pt x="148" y="803"/>
                    <a:pt x="148" y="862"/>
                  </a:cubicBezTo>
                  <a:cubicBezTo>
                    <a:pt x="148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9" y="1007"/>
                    <a:pt x="165" y="1007"/>
                  </a:cubicBezTo>
                  <a:cubicBezTo>
                    <a:pt x="168" y="1007"/>
                    <a:pt x="171" y="1001"/>
                    <a:pt x="176" y="985"/>
                  </a:cubicBezTo>
                  <a:cubicBezTo>
                    <a:pt x="188" y="988"/>
                    <a:pt x="198" y="988"/>
                    <a:pt x="198" y="1047"/>
                  </a:cubicBezTo>
                  <a:cubicBezTo>
                    <a:pt x="198" y="1058"/>
                    <a:pt x="198" y="1063"/>
                    <a:pt x="199" y="1063"/>
                  </a:cubicBezTo>
                  <a:cubicBezTo>
                    <a:pt x="202" y="1063"/>
                    <a:pt x="211" y="969"/>
                    <a:pt x="217" y="872"/>
                  </a:cubicBezTo>
                  <a:cubicBezTo>
                    <a:pt x="217" y="931"/>
                    <a:pt x="220" y="931"/>
                    <a:pt x="226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4" y="1052"/>
                    <a:pt x="233" y="1081"/>
                    <a:pt x="233" y="1081"/>
                  </a:cubicBezTo>
                  <a:cubicBezTo>
                    <a:pt x="234" y="1081"/>
                    <a:pt x="235" y="1052"/>
                    <a:pt x="239" y="994"/>
                  </a:cubicBezTo>
                  <a:cubicBezTo>
                    <a:pt x="240" y="949"/>
                    <a:pt x="242" y="930"/>
                    <a:pt x="244" y="930"/>
                  </a:cubicBezTo>
                  <a:cubicBezTo>
                    <a:pt x="247" y="930"/>
                    <a:pt x="250" y="981"/>
                    <a:pt x="248" y="1054"/>
                  </a:cubicBezTo>
                  <a:cubicBezTo>
                    <a:pt x="248" y="1113"/>
                    <a:pt x="251" y="1113"/>
                    <a:pt x="257" y="1116"/>
                  </a:cubicBezTo>
                  <a:cubicBezTo>
                    <a:pt x="260" y="1068"/>
                    <a:pt x="264" y="1059"/>
                    <a:pt x="269" y="1059"/>
                  </a:cubicBezTo>
                  <a:cubicBezTo>
                    <a:pt x="271" y="1059"/>
                    <a:pt x="272" y="1059"/>
                    <a:pt x="273" y="1060"/>
                  </a:cubicBezTo>
                  <a:cubicBezTo>
                    <a:pt x="282" y="1060"/>
                    <a:pt x="282" y="1060"/>
                    <a:pt x="282" y="941"/>
                  </a:cubicBezTo>
                  <a:cubicBezTo>
                    <a:pt x="286" y="825"/>
                    <a:pt x="286" y="825"/>
                    <a:pt x="292" y="825"/>
                  </a:cubicBezTo>
                  <a:cubicBezTo>
                    <a:pt x="295" y="825"/>
                    <a:pt x="298" y="825"/>
                    <a:pt x="298" y="884"/>
                  </a:cubicBezTo>
                  <a:cubicBezTo>
                    <a:pt x="301" y="906"/>
                    <a:pt x="301" y="925"/>
                    <a:pt x="304" y="944"/>
                  </a:cubicBezTo>
                  <a:cubicBezTo>
                    <a:pt x="307" y="944"/>
                    <a:pt x="311" y="947"/>
                    <a:pt x="311" y="1003"/>
                  </a:cubicBezTo>
                  <a:cubicBezTo>
                    <a:pt x="311" y="1003"/>
                    <a:pt x="314" y="1063"/>
                    <a:pt x="320" y="1066"/>
                  </a:cubicBezTo>
                  <a:cubicBezTo>
                    <a:pt x="326" y="1066"/>
                    <a:pt x="333" y="1066"/>
                    <a:pt x="333" y="1126"/>
                  </a:cubicBezTo>
                  <a:cubicBezTo>
                    <a:pt x="336" y="1126"/>
                    <a:pt x="336" y="1126"/>
                    <a:pt x="336" y="1066"/>
                  </a:cubicBezTo>
                  <a:cubicBezTo>
                    <a:pt x="336" y="1024"/>
                    <a:pt x="337" y="984"/>
                    <a:pt x="342" y="984"/>
                  </a:cubicBezTo>
                  <a:cubicBezTo>
                    <a:pt x="345" y="984"/>
                    <a:pt x="348" y="992"/>
                    <a:pt x="351" y="1010"/>
                  </a:cubicBezTo>
                  <a:cubicBezTo>
                    <a:pt x="352" y="1010"/>
                    <a:pt x="353" y="1010"/>
                    <a:pt x="353" y="1010"/>
                  </a:cubicBezTo>
                  <a:cubicBezTo>
                    <a:pt x="359" y="1010"/>
                    <a:pt x="367" y="1007"/>
                    <a:pt x="367" y="953"/>
                  </a:cubicBezTo>
                  <a:cubicBezTo>
                    <a:pt x="370" y="953"/>
                    <a:pt x="370" y="953"/>
                    <a:pt x="370" y="1013"/>
                  </a:cubicBezTo>
                  <a:cubicBezTo>
                    <a:pt x="370" y="1073"/>
                    <a:pt x="372" y="1103"/>
                    <a:pt x="374" y="1103"/>
                  </a:cubicBezTo>
                  <a:cubicBezTo>
                    <a:pt x="376" y="1103"/>
                    <a:pt x="380" y="1074"/>
                    <a:pt x="383" y="1016"/>
                  </a:cubicBezTo>
                  <a:cubicBezTo>
                    <a:pt x="383" y="986"/>
                    <a:pt x="383" y="971"/>
                    <a:pt x="385" y="971"/>
                  </a:cubicBezTo>
                  <a:cubicBezTo>
                    <a:pt x="386" y="971"/>
                    <a:pt x="387" y="986"/>
                    <a:pt x="389" y="1016"/>
                  </a:cubicBezTo>
                  <a:cubicBezTo>
                    <a:pt x="389" y="1016"/>
                    <a:pt x="392" y="1016"/>
                    <a:pt x="395" y="956"/>
                  </a:cubicBezTo>
                  <a:cubicBezTo>
                    <a:pt x="397" y="929"/>
                    <a:pt x="398" y="914"/>
                    <a:pt x="399" y="914"/>
                  </a:cubicBezTo>
                  <a:cubicBezTo>
                    <a:pt x="400" y="914"/>
                    <a:pt x="401" y="929"/>
                    <a:pt x="405" y="960"/>
                  </a:cubicBezTo>
                  <a:cubicBezTo>
                    <a:pt x="405" y="1019"/>
                    <a:pt x="408" y="1019"/>
                    <a:pt x="411" y="1019"/>
                  </a:cubicBezTo>
                  <a:cubicBezTo>
                    <a:pt x="414" y="991"/>
                    <a:pt x="423" y="977"/>
                    <a:pt x="432" y="977"/>
                  </a:cubicBezTo>
                  <a:cubicBezTo>
                    <a:pt x="443" y="977"/>
                    <a:pt x="453" y="994"/>
                    <a:pt x="455" y="1025"/>
                  </a:cubicBezTo>
                  <a:cubicBezTo>
                    <a:pt x="458" y="966"/>
                    <a:pt x="458" y="966"/>
                    <a:pt x="461" y="966"/>
                  </a:cubicBezTo>
                  <a:cubicBezTo>
                    <a:pt x="462" y="1011"/>
                    <a:pt x="463" y="1031"/>
                    <a:pt x="464" y="1031"/>
                  </a:cubicBezTo>
                  <a:cubicBezTo>
                    <a:pt x="466" y="1031"/>
                    <a:pt x="467" y="981"/>
                    <a:pt x="467" y="909"/>
                  </a:cubicBezTo>
                  <a:lnTo>
                    <a:pt x="464" y="909"/>
                  </a:lnTo>
                  <a:lnTo>
                    <a:pt x="461" y="906"/>
                  </a:lnTo>
                  <a:cubicBezTo>
                    <a:pt x="461" y="855"/>
                    <a:pt x="463" y="826"/>
                    <a:pt x="465" y="826"/>
                  </a:cubicBezTo>
                  <a:cubicBezTo>
                    <a:pt x="468" y="826"/>
                    <a:pt x="470" y="870"/>
                    <a:pt x="470" y="969"/>
                  </a:cubicBezTo>
                  <a:cubicBezTo>
                    <a:pt x="472" y="1028"/>
                    <a:pt x="473" y="1058"/>
                    <a:pt x="474" y="1058"/>
                  </a:cubicBezTo>
                  <a:cubicBezTo>
                    <a:pt x="474" y="1058"/>
                    <a:pt x="475" y="1028"/>
                    <a:pt x="477" y="969"/>
                  </a:cubicBezTo>
                  <a:cubicBezTo>
                    <a:pt x="478" y="910"/>
                    <a:pt x="480" y="881"/>
                    <a:pt x="481" y="881"/>
                  </a:cubicBezTo>
                  <a:cubicBezTo>
                    <a:pt x="483" y="881"/>
                    <a:pt x="485" y="911"/>
                    <a:pt x="486" y="969"/>
                  </a:cubicBezTo>
                  <a:cubicBezTo>
                    <a:pt x="486" y="1029"/>
                    <a:pt x="486" y="1059"/>
                    <a:pt x="486" y="1059"/>
                  </a:cubicBezTo>
                  <a:cubicBezTo>
                    <a:pt x="487" y="1059"/>
                    <a:pt x="488" y="1030"/>
                    <a:pt x="489" y="972"/>
                  </a:cubicBezTo>
                  <a:cubicBezTo>
                    <a:pt x="493" y="839"/>
                    <a:pt x="497" y="762"/>
                    <a:pt x="501" y="762"/>
                  </a:cubicBezTo>
                  <a:cubicBezTo>
                    <a:pt x="503" y="762"/>
                    <a:pt x="505" y="809"/>
                    <a:pt x="505" y="913"/>
                  </a:cubicBezTo>
                  <a:cubicBezTo>
                    <a:pt x="502" y="972"/>
                    <a:pt x="505" y="1032"/>
                    <a:pt x="511" y="1091"/>
                  </a:cubicBezTo>
                  <a:cubicBezTo>
                    <a:pt x="514" y="1054"/>
                    <a:pt x="517" y="1013"/>
                    <a:pt x="514" y="975"/>
                  </a:cubicBezTo>
                  <a:cubicBezTo>
                    <a:pt x="513" y="916"/>
                    <a:pt x="513" y="886"/>
                    <a:pt x="514" y="886"/>
                  </a:cubicBezTo>
                  <a:lnTo>
                    <a:pt x="514" y="886"/>
                  </a:lnTo>
                  <a:cubicBezTo>
                    <a:pt x="515" y="886"/>
                    <a:pt x="517" y="916"/>
                    <a:pt x="521" y="975"/>
                  </a:cubicBezTo>
                  <a:cubicBezTo>
                    <a:pt x="526" y="1074"/>
                    <a:pt x="530" y="1118"/>
                    <a:pt x="534" y="1118"/>
                  </a:cubicBezTo>
                  <a:cubicBezTo>
                    <a:pt x="538" y="1118"/>
                    <a:pt x="541" y="1090"/>
                    <a:pt x="546" y="1038"/>
                  </a:cubicBezTo>
                  <a:cubicBezTo>
                    <a:pt x="552" y="980"/>
                    <a:pt x="557" y="951"/>
                    <a:pt x="560" y="951"/>
                  </a:cubicBezTo>
                  <a:lnTo>
                    <a:pt x="560" y="951"/>
                  </a:lnTo>
                  <a:cubicBezTo>
                    <a:pt x="563" y="951"/>
                    <a:pt x="563" y="980"/>
                    <a:pt x="558" y="1038"/>
                  </a:cubicBezTo>
                  <a:cubicBezTo>
                    <a:pt x="554" y="1108"/>
                    <a:pt x="553" y="1137"/>
                    <a:pt x="554" y="1137"/>
                  </a:cubicBezTo>
                  <a:cubicBezTo>
                    <a:pt x="554" y="1137"/>
                    <a:pt x="556" y="1122"/>
                    <a:pt x="558" y="1097"/>
                  </a:cubicBezTo>
                  <a:lnTo>
                    <a:pt x="574" y="1101"/>
                  </a:lnTo>
                  <a:cubicBezTo>
                    <a:pt x="578" y="1075"/>
                    <a:pt x="581" y="1048"/>
                    <a:pt x="581" y="1022"/>
                  </a:cubicBezTo>
                  <a:lnTo>
                    <a:pt x="581" y="1022"/>
                  </a:lnTo>
                  <a:cubicBezTo>
                    <a:pt x="583" y="1074"/>
                    <a:pt x="586" y="1108"/>
                    <a:pt x="589" y="1108"/>
                  </a:cubicBezTo>
                  <a:cubicBezTo>
                    <a:pt x="591" y="1108"/>
                    <a:pt x="593" y="1089"/>
                    <a:pt x="596" y="1044"/>
                  </a:cubicBezTo>
                  <a:lnTo>
                    <a:pt x="602" y="1044"/>
                  </a:lnTo>
                  <a:cubicBezTo>
                    <a:pt x="603" y="1045"/>
                    <a:pt x="603" y="1045"/>
                    <a:pt x="604" y="1045"/>
                  </a:cubicBezTo>
                  <a:cubicBezTo>
                    <a:pt x="605" y="1045"/>
                    <a:pt x="606" y="1036"/>
                    <a:pt x="608" y="988"/>
                  </a:cubicBezTo>
                  <a:cubicBezTo>
                    <a:pt x="609" y="970"/>
                    <a:pt x="610" y="963"/>
                    <a:pt x="611" y="963"/>
                  </a:cubicBezTo>
                  <a:cubicBezTo>
                    <a:pt x="613" y="963"/>
                    <a:pt x="615" y="1005"/>
                    <a:pt x="618" y="1047"/>
                  </a:cubicBezTo>
                  <a:cubicBezTo>
                    <a:pt x="620" y="1089"/>
                    <a:pt x="622" y="1131"/>
                    <a:pt x="623" y="1131"/>
                  </a:cubicBezTo>
                  <a:cubicBezTo>
                    <a:pt x="624" y="1131"/>
                    <a:pt x="624" y="1124"/>
                    <a:pt x="624" y="1107"/>
                  </a:cubicBezTo>
                  <a:cubicBezTo>
                    <a:pt x="624" y="1047"/>
                    <a:pt x="630" y="991"/>
                    <a:pt x="633" y="931"/>
                  </a:cubicBezTo>
                  <a:cubicBezTo>
                    <a:pt x="634" y="915"/>
                    <a:pt x="635" y="908"/>
                    <a:pt x="636" y="908"/>
                  </a:cubicBezTo>
                  <a:cubicBezTo>
                    <a:pt x="638" y="908"/>
                    <a:pt x="639" y="949"/>
                    <a:pt x="637" y="991"/>
                  </a:cubicBezTo>
                  <a:cubicBezTo>
                    <a:pt x="637" y="1032"/>
                    <a:pt x="640" y="1072"/>
                    <a:pt x="643" y="1110"/>
                  </a:cubicBezTo>
                  <a:cubicBezTo>
                    <a:pt x="643" y="1110"/>
                    <a:pt x="643" y="1110"/>
                    <a:pt x="644" y="1110"/>
                  </a:cubicBezTo>
                  <a:cubicBezTo>
                    <a:pt x="647" y="1110"/>
                    <a:pt x="652" y="1107"/>
                    <a:pt x="652" y="1054"/>
                  </a:cubicBezTo>
                  <a:cubicBezTo>
                    <a:pt x="652" y="1025"/>
                    <a:pt x="657" y="1010"/>
                    <a:pt x="662" y="1010"/>
                  </a:cubicBezTo>
                  <a:cubicBezTo>
                    <a:pt x="667" y="1010"/>
                    <a:pt x="673" y="1026"/>
                    <a:pt x="674" y="1057"/>
                  </a:cubicBezTo>
                  <a:lnTo>
                    <a:pt x="680" y="1057"/>
                  </a:lnTo>
                  <a:cubicBezTo>
                    <a:pt x="683" y="1057"/>
                    <a:pt x="686" y="1000"/>
                    <a:pt x="690" y="1000"/>
                  </a:cubicBezTo>
                  <a:cubicBezTo>
                    <a:pt x="690" y="1000"/>
                    <a:pt x="690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699" y="941"/>
                    <a:pt x="702" y="941"/>
                    <a:pt x="702" y="1000"/>
                  </a:cubicBezTo>
                  <a:cubicBezTo>
                    <a:pt x="704" y="942"/>
                    <a:pt x="705" y="913"/>
                    <a:pt x="705" y="913"/>
                  </a:cubicBezTo>
                  <a:cubicBezTo>
                    <a:pt x="706" y="913"/>
                    <a:pt x="707" y="942"/>
                    <a:pt x="709" y="1000"/>
                  </a:cubicBezTo>
                  <a:cubicBezTo>
                    <a:pt x="709" y="1060"/>
                    <a:pt x="709" y="1090"/>
                    <a:pt x="709" y="1090"/>
                  </a:cubicBezTo>
                  <a:cubicBezTo>
                    <a:pt x="709" y="1090"/>
                    <a:pt x="710" y="1061"/>
                    <a:pt x="712" y="1003"/>
                  </a:cubicBezTo>
                  <a:cubicBezTo>
                    <a:pt x="713" y="974"/>
                    <a:pt x="714" y="959"/>
                    <a:pt x="715" y="959"/>
                  </a:cubicBezTo>
                  <a:cubicBezTo>
                    <a:pt x="716" y="959"/>
                    <a:pt x="716" y="974"/>
                    <a:pt x="718" y="1003"/>
                  </a:cubicBezTo>
                  <a:cubicBezTo>
                    <a:pt x="718" y="1033"/>
                    <a:pt x="719" y="1048"/>
                    <a:pt x="720" y="1048"/>
                  </a:cubicBezTo>
                  <a:cubicBezTo>
                    <a:pt x="720" y="1048"/>
                    <a:pt x="721" y="1033"/>
                    <a:pt x="721" y="1003"/>
                  </a:cubicBezTo>
                  <a:cubicBezTo>
                    <a:pt x="723" y="930"/>
                    <a:pt x="727" y="881"/>
                    <a:pt x="730" y="881"/>
                  </a:cubicBezTo>
                  <a:cubicBezTo>
                    <a:pt x="732" y="881"/>
                    <a:pt x="734" y="901"/>
                    <a:pt x="734" y="947"/>
                  </a:cubicBezTo>
                  <a:cubicBezTo>
                    <a:pt x="734" y="947"/>
                    <a:pt x="737" y="947"/>
                    <a:pt x="740" y="887"/>
                  </a:cubicBezTo>
                  <a:cubicBezTo>
                    <a:pt x="741" y="829"/>
                    <a:pt x="742" y="800"/>
                    <a:pt x="743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5" y="947"/>
                    <a:pt x="746" y="977"/>
                    <a:pt x="748" y="977"/>
                  </a:cubicBezTo>
                  <a:cubicBezTo>
                    <a:pt x="749" y="977"/>
                    <a:pt x="751" y="948"/>
                    <a:pt x="752" y="891"/>
                  </a:cubicBezTo>
                  <a:cubicBezTo>
                    <a:pt x="752" y="891"/>
                    <a:pt x="754" y="864"/>
                    <a:pt x="756" y="864"/>
                  </a:cubicBezTo>
                  <a:cubicBezTo>
                    <a:pt x="757" y="864"/>
                    <a:pt x="758" y="871"/>
                    <a:pt x="759" y="891"/>
                  </a:cubicBezTo>
                  <a:cubicBezTo>
                    <a:pt x="762" y="925"/>
                    <a:pt x="770" y="961"/>
                    <a:pt x="776" y="961"/>
                  </a:cubicBezTo>
                  <a:cubicBezTo>
                    <a:pt x="779" y="961"/>
                    <a:pt x="782" y="943"/>
                    <a:pt x="781" y="894"/>
                  </a:cubicBezTo>
                  <a:lnTo>
                    <a:pt x="787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8" y="925"/>
                    <a:pt x="799" y="897"/>
                  </a:cubicBezTo>
                  <a:lnTo>
                    <a:pt x="803" y="837"/>
                  </a:lnTo>
                  <a:cubicBezTo>
                    <a:pt x="803" y="878"/>
                    <a:pt x="803" y="916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1" y="878"/>
                    <a:pt x="821" y="919"/>
                    <a:pt x="821" y="956"/>
                  </a:cubicBezTo>
                  <a:lnTo>
                    <a:pt x="825" y="960"/>
                  </a:lnTo>
                  <a:cubicBezTo>
                    <a:pt x="825" y="890"/>
                    <a:pt x="826" y="861"/>
                    <a:pt x="827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7" y="933"/>
                    <a:pt x="838" y="933"/>
                  </a:cubicBezTo>
                  <a:lnTo>
                    <a:pt x="838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50" y="963"/>
                    <a:pt x="853" y="963"/>
                    <a:pt x="850" y="903"/>
                  </a:cubicBezTo>
                  <a:cubicBezTo>
                    <a:pt x="846" y="862"/>
                    <a:pt x="850" y="825"/>
                    <a:pt x="853" y="784"/>
                  </a:cubicBezTo>
                  <a:lnTo>
                    <a:pt x="853" y="784"/>
                  </a:lnTo>
                  <a:cubicBezTo>
                    <a:pt x="850" y="825"/>
                    <a:pt x="853" y="862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8" y="1013"/>
                    <a:pt x="859" y="1032"/>
                    <a:pt x="862" y="1032"/>
                  </a:cubicBezTo>
                  <a:cubicBezTo>
                    <a:pt x="865" y="1032"/>
                    <a:pt x="870" y="998"/>
                    <a:pt x="872" y="966"/>
                  </a:cubicBezTo>
                  <a:cubicBezTo>
                    <a:pt x="875" y="906"/>
                    <a:pt x="877" y="876"/>
                    <a:pt x="879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5" y="972"/>
                  </a:cubicBezTo>
                  <a:cubicBezTo>
                    <a:pt x="926" y="972"/>
                    <a:pt x="927" y="972"/>
                    <a:pt x="927" y="972"/>
                  </a:cubicBezTo>
                  <a:cubicBezTo>
                    <a:pt x="935" y="972"/>
                    <a:pt x="937" y="970"/>
                    <a:pt x="937" y="916"/>
                  </a:cubicBezTo>
                  <a:lnTo>
                    <a:pt x="944" y="916"/>
                  </a:lnTo>
                  <a:cubicBezTo>
                    <a:pt x="945" y="961"/>
                    <a:pt x="946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5" y="982"/>
                    <a:pt x="998" y="982"/>
                  </a:cubicBezTo>
                  <a:cubicBezTo>
                    <a:pt x="1017" y="982"/>
                    <a:pt x="1019" y="968"/>
                    <a:pt x="1019" y="869"/>
                  </a:cubicBezTo>
                  <a:cubicBezTo>
                    <a:pt x="1020" y="809"/>
                    <a:pt x="1022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8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8" y="988"/>
                  </a:cubicBezTo>
                  <a:cubicBezTo>
                    <a:pt x="1042" y="1039"/>
                    <a:pt x="1045" y="1058"/>
                    <a:pt x="1047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1" y="956"/>
                    <a:pt x="1053" y="991"/>
                  </a:cubicBezTo>
                  <a:cubicBezTo>
                    <a:pt x="1056" y="1033"/>
                    <a:pt x="1058" y="1075"/>
                    <a:pt x="1059" y="1075"/>
                  </a:cubicBezTo>
                  <a:cubicBezTo>
                    <a:pt x="1059" y="1075"/>
                    <a:pt x="1060" y="1068"/>
                    <a:pt x="1060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2" y="1002"/>
                    <a:pt x="1082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9" y="997"/>
                  </a:cubicBezTo>
                  <a:cubicBezTo>
                    <a:pt x="1099" y="997"/>
                    <a:pt x="1100" y="997"/>
                    <a:pt x="1100" y="997"/>
                  </a:cubicBezTo>
                  <a:cubicBezTo>
                    <a:pt x="1107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1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2" y="903"/>
                    <a:pt x="1125" y="862"/>
                    <a:pt x="1132" y="825"/>
                  </a:cubicBezTo>
                  <a:lnTo>
                    <a:pt x="1132" y="1000"/>
                  </a:lnTo>
                  <a:cubicBezTo>
                    <a:pt x="1132" y="1000"/>
                    <a:pt x="1132" y="1000"/>
                    <a:pt x="1133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2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8" y="1007"/>
                    <a:pt x="1173" y="1038"/>
                    <a:pt x="1179" y="1038"/>
                  </a:cubicBezTo>
                  <a:cubicBezTo>
                    <a:pt x="1184" y="1038"/>
                    <a:pt x="1190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7" y="950"/>
                  </a:cubicBezTo>
                  <a:cubicBezTo>
                    <a:pt x="1199" y="980"/>
                    <a:pt x="1200" y="995"/>
                    <a:pt x="1201" y="995"/>
                  </a:cubicBezTo>
                  <a:cubicBezTo>
                    <a:pt x="1201" y="995"/>
                    <a:pt x="1202" y="981"/>
                    <a:pt x="1204" y="953"/>
                  </a:cubicBezTo>
                  <a:cubicBezTo>
                    <a:pt x="1205" y="936"/>
                    <a:pt x="1206" y="929"/>
                    <a:pt x="1206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9" y="1111"/>
                  </a:cubicBezTo>
                  <a:cubicBezTo>
                    <a:pt x="1220" y="1111"/>
                    <a:pt x="1221" y="1097"/>
                    <a:pt x="1223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4" y="978"/>
                    <a:pt x="1248" y="938"/>
                    <a:pt x="1244" y="900"/>
                  </a:cubicBezTo>
                  <a:cubicBezTo>
                    <a:pt x="1244" y="840"/>
                    <a:pt x="1248" y="781"/>
                    <a:pt x="1248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4" y="756"/>
                    <a:pt x="1253" y="781"/>
                    <a:pt x="1251" y="781"/>
                  </a:cubicBezTo>
                  <a:cubicBezTo>
                    <a:pt x="1244" y="822"/>
                    <a:pt x="1244" y="859"/>
                    <a:pt x="1251" y="900"/>
                  </a:cubicBezTo>
                  <a:cubicBezTo>
                    <a:pt x="1254" y="960"/>
                    <a:pt x="1260" y="960"/>
                    <a:pt x="1263" y="960"/>
                  </a:cubicBezTo>
                  <a:lnTo>
                    <a:pt x="1276" y="963"/>
                  </a:lnTo>
                  <a:cubicBezTo>
                    <a:pt x="1281" y="993"/>
                    <a:pt x="1284" y="1008"/>
                    <a:pt x="1286" y="1008"/>
                  </a:cubicBezTo>
                  <a:cubicBezTo>
                    <a:pt x="1288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90" y="967"/>
                    <a:pt x="1300" y="998"/>
                    <a:pt x="1309" y="998"/>
                  </a:cubicBezTo>
                  <a:cubicBezTo>
                    <a:pt x="1318" y="998"/>
                    <a:pt x="1328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2" y="1032"/>
                    <a:pt x="1354" y="975"/>
                    <a:pt x="1363" y="975"/>
                  </a:cubicBezTo>
                  <a:cubicBezTo>
                    <a:pt x="1363" y="975"/>
                    <a:pt x="1363" y="975"/>
                    <a:pt x="1364" y="975"/>
                  </a:cubicBezTo>
                  <a:cubicBezTo>
                    <a:pt x="1365" y="975"/>
                    <a:pt x="1366" y="975"/>
                    <a:pt x="1367" y="975"/>
                  </a:cubicBezTo>
                  <a:cubicBezTo>
                    <a:pt x="1378" y="975"/>
                    <a:pt x="1385" y="973"/>
                    <a:pt x="1385" y="919"/>
                  </a:cubicBezTo>
                  <a:cubicBezTo>
                    <a:pt x="1389" y="919"/>
                    <a:pt x="1389" y="919"/>
                    <a:pt x="1389" y="978"/>
                  </a:cubicBezTo>
                  <a:cubicBezTo>
                    <a:pt x="1385" y="1038"/>
                    <a:pt x="1389" y="1038"/>
                    <a:pt x="1392" y="1038"/>
                  </a:cubicBezTo>
                  <a:cubicBezTo>
                    <a:pt x="1395" y="1000"/>
                    <a:pt x="1395" y="960"/>
                    <a:pt x="1395" y="922"/>
                  </a:cubicBezTo>
                  <a:cubicBezTo>
                    <a:pt x="1395" y="892"/>
                    <a:pt x="1396" y="877"/>
                    <a:pt x="1397" y="877"/>
                  </a:cubicBezTo>
                  <a:cubicBezTo>
                    <a:pt x="1399" y="877"/>
                    <a:pt x="1401" y="892"/>
                    <a:pt x="1404" y="922"/>
                  </a:cubicBezTo>
                  <a:cubicBezTo>
                    <a:pt x="1408" y="952"/>
                    <a:pt x="1412" y="968"/>
                    <a:pt x="1417" y="968"/>
                  </a:cubicBezTo>
                  <a:cubicBezTo>
                    <a:pt x="1422" y="968"/>
                    <a:pt x="1426" y="954"/>
                    <a:pt x="1429" y="925"/>
                  </a:cubicBezTo>
                  <a:cubicBezTo>
                    <a:pt x="1432" y="925"/>
                    <a:pt x="1436" y="925"/>
                    <a:pt x="1436" y="985"/>
                  </a:cubicBezTo>
                  <a:cubicBezTo>
                    <a:pt x="1436" y="1019"/>
                    <a:pt x="1438" y="1054"/>
                    <a:pt x="1441" y="1054"/>
                  </a:cubicBezTo>
                  <a:cubicBezTo>
                    <a:pt x="1444" y="1054"/>
                    <a:pt x="1447" y="1036"/>
                    <a:pt x="1451" y="988"/>
                  </a:cubicBezTo>
                  <a:cubicBezTo>
                    <a:pt x="1451" y="988"/>
                    <a:pt x="1451" y="988"/>
                    <a:pt x="1451" y="1047"/>
                  </a:cubicBezTo>
                  <a:cubicBezTo>
                    <a:pt x="1453" y="1082"/>
                    <a:pt x="1454" y="1116"/>
                    <a:pt x="1455" y="1116"/>
                  </a:cubicBezTo>
                  <a:cubicBezTo>
                    <a:pt x="1455" y="1116"/>
                    <a:pt x="1456" y="1098"/>
                    <a:pt x="1458" y="1047"/>
                  </a:cubicBezTo>
                  <a:cubicBezTo>
                    <a:pt x="1461" y="1019"/>
                    <a:pt x="1465" y="1005"/>
                    <a:pt x="1468" y="1005"/>
                  </a:cubicBezTo>
                  <a:cubicBezTo>
                    <a:pt x="1472" y="1005"/>
                    <a:pt x="1476" y="1020"/>
                    <a:pt x="1480" y="1050"/>
                  </a:cubicBezTo>
                  <a:cubicBezTo>
                    <a:pt x="1483" y="1050"/>
                    <a:pt x="1486" y="1050"/>
                    <a:pt x="1486" y="994"/>
                  </a:cubicBezTo>
                  <a:lnTo>
                    <a:pt x="1486" y="934"/>
                  </a:lnTo>
                  <a:cubicBezTo>
                    <a:pt x="1487" y="994"/>
                    <a:pt x="1488" y="1024"/>
                    <a:pt x="1489" y="1024"/>
                  </a:cubicBezTo>
                  <a:cubicBezTo>
                    <a:pt x="1490" y="1024"/>
                    <a:pt x="1490" y="994"/>
                    <a:pt x="1492" y="934"/>
                  </a:cubicBezTo>
                  <a:cubicBezTo>
                    <a:pt x="1492" y="905"/>
                    <a:pt x="1493" y="890"/>
                    <a:pt x="1494" y="890"/>
                  </a:cubicBezTo>
                  <a:cubicBezTo>
                    <a:pt x="1494" y="890"/>
                    <a:pt x="1495" y="905"/>
                    <a:pt x="1495" y="934"/>
                  </a:cubicBezTo>
                  <a:cubicBezTo>
                    <a:pt x="1498" y="994"/>
                    <a:pt x="1501" y="994"/>
                    <a:pt x="1501" y="994"/>
                  </a:cubicBezTo>
                  <a:cubicBezTo>
                    <a:pt x="1504" y="994"/>
                    <a:pt x="1519" y="941"/>
                    <a:pt x="1535" y="941"/>
                  </a:cubicBezTo>
                  <a:cubicBezTo>
                    <a:pt x="1535" y="941"/>
                    <a:pt x="1535" y="941"/>
                    <a:pt x="1536" y="941"/>
                  </a:cubicBezTo>
                  <a:cubicBezTo>
                    <a:pt x="1542" y="941"/>
                    <a:pt x="1546" y="942"/>
                    <a:pt x="1550" y="942"/>
                  </a:cubicBezTo>
                  <a:cubicBezTo>
                    <a:pt x="1565" y="942"/>
                    <a:pt x="1570" y="934"/>
                    <a:pt x="1570" y="887"/>
                  </a:cubicBezTo>
                  <a:cubicBezTo>
                    <a:pt x="1572" y="858"/>
                    <a:pt x="1573" y="843"/>
                    <a:pt x="1574" y="843"/>
                  </a:cubicBezTo>
                  <a:cubicBezTo>
                    <a:pt x="1574" y="843"/>
                    <a:pt x="1575" y="858"/>
                    <a:pt x="1577" y="887"/>
                  </a:cubicBezTo>
                  <a:cubicBezTo>
                    <a:pt x="1580" y="947"/>
                    <a:pt x="1583" y="947"/>
                    <a:pt x="1586" y="947"/>
                  </a:cubicBezTo>
                  <a:cubicBezTo>
                    <a:pt x="1589" y="947"/>
                    <a:pt x="1592" y="950"/>
                    <a:pt x="1592" y="1007"/>
                  </a:cubicBezTo>
                  <a:cubicBezTo>
                    <a:pt x="1595" y="950"/>
                    <a:pt x="1595" y="950"/>
                    <a:pt x="1599" y="950"/>
                  </a:cubicBezTo>
                  <a:cubicBezTo>
                    <a:pt x="1599" y="980"/>
                    <a:pt x="1599" y="995"/>
                    <a:pt x="1601" y="995"/>
                  </a:cubicBezTo>
                  <a:cubicBezTo>
                    <a:pt x="1602" y="995"/>
                    <a:pt x="1603" y="980"/>
                    <a:pt x="1605" y="950"/>
                  </a:cubicBezTo>
                  <a:cubicBezTo>
                    <a:pt x="1606" y="892"/>
                    <a:pt x="1607" y="863"/>
                    <a:pt x="1608" y="863"/>
                  </a:cubicBezTo>
                  <a:cubicBezTo>
                    <a:pt x="1608" y="863"/>
                    <a:pt x="1608" y="892"/>
                    <a:pt x="1608" y="950"/>
                  </a:cubicBezTo>
                  <a:cubicBezTo>
                    <a:pt x="1608" y="992"/>
                    <a:pt x="1613" y="1034"/>
                    <a:pt x="1614" y="1034"/>
                  </a:cubicBezTo>
                  <a:cubicBezTo>
                    <a:pt x="1615" y="1034"/>
                    <a:pt x="1615" y="1027"/>
                    <a:pt x="1614" y="1010"/>
                  </a:cubicBezTo>
                  <a:cubicBezTo>
                    <a:pt x="1614" y="953"/>
                    <a:pt x="1621" y="953"/>
                    <a:pt x="1624" y="894"/>
                  </a:cubicBezTo>
                  <a:cubicBezTo>
                    <a:pt x="1627" y="894"/>
                    <a:pt x="1630" y="894"/>
                    <a:pt x="1630" y="953"/>
                  </a:cubicBezTo>
                  <a:cubicBezTo>
                    <a:pt x="1631" y="971"/>
                    <a:pt x="1633" y="979"/>
                    <a:pt x="1635" y="979"/>
                  </a:cubicBezTo>
                  <a:cubicBezTo>
                    <a:pt x="1641" y="979"/>
                    <a:pt x="1650" y="938"/>
                    <a:pt x="1652" y="897"/>
                  </a:cubicBezTo>
                  <a:cubicBezTo>
                    <a:pt x="1652" y="869"/>
                    <a:pt x="1653" y="855"/>
                    <a:pt x="1653" y="855"/>
                  </a:cubicBezTo>
                  <a:cubicBezTo>
                    <a:pt x="1654" y="855"/>
                    <a:pt x="1655" y="869"/>
                    <a:pt x="1655" y="897"/>
                  </a:cubicBezTo>
                  <a:cubicBezTo>
                    <a:pt x="1655" y="956"/>
                    <a:pt x="1658" y="956"/>
                    <a:pt x="1661" y="960"/>
                  </a:cubicBezTo>
                  <a:cubicBezTo>
                    <a:pt x="1662" y="942"/>
                    <a:pt x="1663" y="935"/>
                    <a:pt x="1663" y="935"/>
                  </a:cubicBezTo>
                  <a:cubicBezTo>
                    <a:pt x="1664" y="935"/>
                    <a:pt x="1664" y="977"/>
                    <a:pt x="1664" y="1019"/>
                  </a:cubicBezTo>
                  <a:cubicBezTo>
                    <a:pt x="1661" y="1075"/>
                    <a:pt x="1664" y="1075"/>
                    <a:pt x="1671" y="1079"/>
                  </a:cubicBezTo>
                  <a:cubicBezTo>
                    <a:pt x="1673" y="1025"/>
                    <a:pt x="1684" y="1022"/>
                    <a:pt x="1693" y="1022"/>
                  </a:cubicBezTo>
                  <a:cubicBezTo>
                    <a:pt x="1694" y="1022"/>
                    <a:pt x="1695" y="1022"/>
                    <a:pt x="1696" y="1022"/>
                  </a:cubicBezTo>
                  <a:cubicBezTo>
                    <a:pt x="1696" y="1022"/>
                    <a:pt x="1697" y="1022"/>
                    <a:pt x="1697" y="1022"/>
                  </a:cubicBezTo>
                  <a:cubicBezTo>
                    <a:pt x="1712" y="1022"/>
                    <a:pt x="1715" y="963"/>
                    <a:pt x="1721" y="850"/>
                  </a:cubicBezTo>
                  <a:lnTo>
                    <a:pt x="1724" y="731"/>
                  </a:lnTo>
                  <a:lnTo>
                    <a:pt x="1724" y="850"/>
                  </a:lnTo>
                  <a:cubicBezTo>
                    <a:pt x="1724" y="909"/>
                    <a:pt x="1727" y="1025"/>
                    <a:pt x="1727" y="1025"/>
                  </a:cubicBezTo>
                  <a:cubicBezTo>
                    <a:pt x="1730" y="988"/>
                    <a:pt x="1733" y="947"/>
                    <a:pt x="1730" y="909"/>
                  </a:cubicBezTo>
                  <a:cubicBezTo>
                    <a:pt x="1730" y="880"/>
                    <a:pt x="1731" y="865"/>
                    <a:pt x="1733" y="865"/>
                  </a:cubicBezTo>
                  <a:cubicBezTo>
                    <a:pt x="1734" y="865"/>
                    <a:pt x="1736" y="880"/>
                    <a:pt x="1740" y="909"/>
                  </a:cubicBezTo>
                  <a:cubicBezTo>
                    <a:pt x="1743" y="941"/>
                    <a:pt x="1745" y="957"/>
                    <a:pt x="1747" y="957"/>
                  </a:cubicBezTo>
                  <a:cubicBezTo>
                    <a:pt x="1749" y="957"/>
                    <a:pt x="1751" y="942"/>
                    <a:pt x="1752" y="913"/>
                  </a:cubicBezTo>
                  <a:cubicBezTo>
                    <a:pt x="1755" y="913"/>
                    <a:pt x="1758" y="913"/>
                    <a:pt x="1762" y="972"/>
                  </a:cubicBezTo>
                  <a:cubicBezTo>
                    <a:pt x="1765" y="972"/>
                    <a:pt x="1765" y="972"/>
                    <a:pt x="1765" y="913"/>
                  </a:cubicBezTo>
                  <a:cubicBezTo>
                    <a:pt x="1765" y="885"/>
                    <a:pt x="1765" y="871"/>
                    <a:pt x="1767" y="871"/>
                  </a:cubicBezTo>
                  <a:cubicBezTo>
                    <a:pt x="1768" y="871"/>
                    <a:pt x="1769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3" y="1000"/>
                    <a:pt x="1783" y="975"/>
                  </a:cubicBezTo>
                  <a:cubicBezTo>
                    <a:pt x="1783" y="927"/>
                    <a:pt x="1786" y="918"/>
                    <a:pt x="1788" y="918"/>
                  </a:cubicBezTo>
                  <a:cubicBezTo>
                    <a:pt x="1789" y="918"/>
                    <a:pt x="1789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5" y="859"/>
                  </a:lnTo>
                  <a:cubicBezTo>
                    <a:pt x="1809" y="881"/>
                    <a:pt x="1805" y="900"/>
                    <a:pt x="1802" y="919"/>
                  </a:cubicBezTo>
                  <a:lnTo>
                    <a:pt x="1805" y="978"/>
                  </a:lnTo>
                  <a:cubicBezTo>
                    <a:pt x="1806" y="978"/>
                    <a:pt x="1807" y="978"/>
                    <a:pt x="1807" y="978"/>
                  </a:cubicBezTo>
                  <a:cubicBezTo>
                    <a:pt x="1812" y="978"/>
                    <a:pt x="1815" y="976"/>
                    <a:pt x="1818" y="922"/>
                  </a:cubicBezTo>
                  <a:cubicBezTo>
                    <a:pt x="1820" y="862"/>
                    <a:pt x="1820" y="833"/>
                    <a:pt x="1821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3" y="1006"/>
                    <a:pt x="1825" y="1006"/>
                  </a:cubicBezTo>
                  <a:cubicBezTo>
                    <a:pt x="1826" y="1006"/>
                    <a:pt x="1826" y="999"/>
                    <a:pt x="1827" y="981"/>
                  </a:cubicBezTo>
                  <a:cubicBezTo>
                    <a:pt x="1829" y="933"/>
                    <a:pt x="1830" y="915"/>
                    <a:pt x="1831" y="915"/>
                  </a:cubicBezTo>
                  <a:cubicBezTo>
                    <a:pt x="1833" y="915"/>
                    <a:pt x="1834" y="949"/>
                    <a:pt x="1834" y="981"/>
                  </a:cubicBezTo>
                  <a:cubicBezTo>
                    <a:pt x="1832" y="1041"/>
                    <a:pt x="1831" y="1071"/>
                    <a:pt x="1832" y="1071"/>
                  </a:cubicBezTo>
                  <a:cubicBezTo>
                    <a:pt x="1834" y="1071"/>
                    <a:pt x="1837" y="1042"/>
                    <a:pt x="1843" y="985"/>
                  </a:cubicBezTo>
                  <a:cubicBezTo>
                    <a:pt x="1849" y="985"/>
                    <a:pt x="1862" y="928"/>
                    <a:pt x="1871" y="928"/>
                  </a:cubicBezTo>
                  <a:cubicBezTo>
                    <a:pt x="1884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4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6" y="934"/>
                  </a:cubicBezTo>
                  <a:cubicBezTo>
                    <a:pt x="1909" y="952"/>
                    <a:pt x="1911" y="960"/>
                    <a:pt x="1913" y="960"/>
                  </a:cubicBezTo>
                  <a:cubicBezTo>
                    <a:pt x="1919" y="960"/>
                    <a:pt x="1922" y="920"/>
                    <a:pt x="1925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3" y="779"/>
                    <a:pt x="1925" y="794"/>
                    <a:pt x="1928" y="818"/>
                  </a:cubicBezTo>
                  <a:cubicBezTo>
                    <a:pt x="1931" y="859"/>
                    <a:pt x="1934" y="897"/>
                    <a:pt x="1931" y="938"/>
                  </a:cubicBezTo>
                  <a:cubicBezTo>
                    <a:pt x="1931" y="978"/>
                    <a:pt x="1931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4" y="938"/>
                    <a:pt x="1944" y="939"/>
                    <a:pt x="1945" y="939"/>
                  </a:cubicBezTo>
                  <a:cubicBezTo>
                    <a:pt x="1948" y="939"/>
                    <a:pt x="1950" y="930"/>
                    <a:pt x="1953" y="881"/>
                  </a:cubicBezTo>
                  <a:cubicBezTo>
                    <a:pt x="1953" y="822"/>
                    <a:pt x="1956" y="822"/>
                    <a:pt x="1959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2" y="1060"/>
                    <a:pt x="1972" y="1060"/>
                  </a:cubicBezTo>
                  <a:cubicBezTo>
                    <a:pt x="1975" y="1041"/>
                    <a:pt x="1975" y="1022"/>
                    <a:pt x="1975" y="1003"/>
                  </a:cubicBezTo>
                  <a:cubicBezTo>
                    <a:pt x="1975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2" y="1001"/>
                    <a:pt x="2073" y="986"/>
                    <a:pt x="2072" y="956"/>
                  </a:cubicBezTo>
                  <a:cubicBezTo>
                    <a:pt x="2072" y="910"/>
                    <a:pt x="2081" y="902"/>
                    <a:pt x="2094" y="902"/>
                  </a:cubicBezTo>
                  <a:cubicBezTo>
                    <a:pt x="2098" y="902"/>
                    <a:pt x="2102" y="902"/>
                    <a:pt x="2106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4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60" y="850"/>
                    <a:pt x="2166" y="793"/>
                    <a:pt x="2169" y="793"/>
                  </a:cubicBezTo>
                  <a:cubicBezTo>
                    <a:pt x="2171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69" y="834"/>
                    <a:pt x="2172" y="872"/>
                    <a:pt x="2175" y="913"/>
                  </a:cubicBezTo>
                  <a:cubicBezTo>
                    <a:pt x="2181" y="875"/>
                    <a:pt x="2185" y="834"/>
                    <a:pt x="2181" y="797"/>
                  </a:cubicBezTo>
                  <a:cubicBezTo>
                    <a:pt x="2181" y="737"/>
                    <a:pt x="2185" y="737"/>
                    <a:pt x="2185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4" y="919"/>
                    <a:pt x="2225" y="949"/>
                    <a:pt x="2227" y="949"/>
                  </a:cubicBezTo>
                  <a:cubicBezTo>
                    <a:pt x="2229" y="949"/>
                    <a:pt x="2230" y="920"/>
                    <a:pt x="2232" y="862"/>
                  </a:cubicBezTo>
                  <a:cubicBezTo>
                    <a:pt x="2232" y="833"/>
                    <a:pt x="2232" y="818"/>
                    <a:pt x="2234" y="818"/>
                  </a:cubicBezTo>
                  <a:cubicBezTo>
                    <a:pt x="2235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0" y="922"/>
                  </a:cubicBezTo>
                  <a:cubicBezTo>
                    <a:pt x="2253" y="878"/>
                    <a:pt x="2266" y="870"/>
                    <a:pt x="2284" y="870"/>
                  </a:cubicBezTo>
                  <a:cubicBezTo>
                    <a:pt x="2289" y="870"/>
                    <a:pt x="2295" y="871"/>
                    <a:pt x="2301" y="872"/>
                  </a:cubicBezTo>
                  <a:cubicBezTo>
                    <a:pt x="2307" y="872"/>
                    <a:pt x="2313" y="873"/>
                    <a:pt x="2318" y="873"/>
                  </a:cubicBezTo>
                  <a:cubicBezTo>
                    <a:pt x="2336" y="873"/>
                    <a:pt x="2348" y="865"/>
                    <a:pt x="2348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2" y="787"/>
                    <a:pt x="2363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70" y="881"/>
                    <a:pt x="2382" y="881"/>
                  </a:cubicBezTo>
                  <a:cubicBezTo>
                    <a:pt x="2384" y="882"/>
                    <a:pt x="2386" y="882"/>
                    <a:pt x="2388" y="882"/>
                  </a:cubicBezTo>
                  <a:cubicBezTo>
                    <a:pt x="2396" y="882"/>
                    <a:pt x="2404" y="874"/>
                    <a:pt x="2404" y="828"/>
                  </a:cubicBezTo>
                  <a:cubicBezTo>
                    <a:pt x="2407" y="798"/>
                    <a:pt x="2409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9" y="798"/>
                    <a:pt x="2407" y="828"/>
                  </a:cubicBezTo>
                  <a:cubicBezTo>
                    <a:pt x="2405" y="901"/>
                    <a:pt x="2411" y="952"/>
                    <a:pt x="2417" y="952"/>
                  </a:cubicBezTo>
                  <a:cubicBezTo>
                    <a:pt x="2421" y="952"/>
                    <a:pt x="2426" y="934"/>
                    <a:pt x="2429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2" y="950"/>
                    <a:pt x="2451" y="894"/>
                  </a:cubicBezTo>
                  <a:lnTo>
                    <a:pt x="2473" y="894"/>
                  </a:lnTo>
                  <a:cubicBezTo>
                    <a:pt x="2473" y="894"/>
                    <a:pt x="2473" y="894"/>
                    <a:pt x="2473" y="894"/>
                  </a:cubicBezTo>
                  <a:cubicBezTo>
                    <a:pt x="2480" y="894"/>
                    <a:pt x="2485" y="837"/>
                    <a:pt x="2485" y="837"/>
                  </a:cubicBezTo>
                  <a:lnTo>
                    <a:pt x="2489" y="837"/>
                  </a:lnTo>
                  <a:cubicBezTo>
                    <a:pt x="2489" y="897"/>
                    <a:pt x="2504" y="900"/>
                    <a:pt x="2526" y="903"/>
                  </a:cubicBezTo>
                  <a:cubicBezTo>
                    <a:pt x="2545" y="906"/>
                    <a:pt x="2564" y="909"/>
                    <a:pt x="2567" y="969"/>
                  </a:cubicBezTo>
                  <a:cubicBezTo>
                    <a:pt x="2567" y="969"/>
                    <a:pt x="2570" y="969"/>
                    <a:pt x="2573" y="909"/>
                  </a:cubicBezTo>
                  <a:cubicBezTo>
                    <a:pt x="2575" y="842"/>
                    <a:pt x="2577" y="814"/>
                    <a:pt x="2579" y="814"/>
                  </a:cubicBezTo>
                  <a:cubicBezTo>
                    <a:pt x="2580" y="814"/>
                    <a:pt x="2581" y="828"/>
                    <a:pt x="2583" y="853"/>
                  </a:cubicBezTo>
                  <a:cubicBezTo>
                    <a:pt x="2584" y="913"/>
                    <a:pt x="2588" y="943"/>
                    <a:pt x="2592" y="943"/>
                  </a:cubicBezTo>
                  <a:cubicBezTo>
                    <a:pt x="2596" y="943"/>
                    <a:pt x="2600" y="914"/>
                    <a:pt x="2601" y="856"/>
                  </a:cubicBezTo>
                  <a:lnTo>
                    <a:pt x="2601" y="913"/>
                  </a:lnTo>
                  <a:cubicBezTo>
                    <a:pt x="2603" y="959"/>
                    <a:pt x="2605" y="978"/>
                    <a:pt x="2607" y="978"/>
                  </a:cubicBezTo>
                  <a:cubicBezTo>
                    <a:pt x="2611" y="978"/>
                    <a:pt x="2615" y="929"/>
                    <a:pt x="2617" y="856"/>
                  </a:cubicBezTo>
                  <a:cubicBezTo>
                    <a:pt x="2619" y="899"/>
                    <a:pt x="2622" y="941"/>
                    <a:pt x="2624" y="941"/>
                  </a:cubicBezTo>
                  <a:cubicBezTo>
                    <a:pt x="2625" y="941"/>
                    <a:pt x="2626" y="935"/>
                    <a:pt x="2626" y="919"/>
                  </a:cubicBezTo>
                  <a:cubicBezTo>
                    <a:pt x="2630" y="919"/>
                    <a:pt x="2630" y="919"/>
                    <a:pt x="2630" y="1035"/>
                  </a:cubicBezTo>
                  <a:cubicBezTo>
                    <a:pt x="2630" y="1075"/>
                    <a:pt x="2630" y="1116"/>
                    <a:pt x="2633" y="1154"/>
                  </a:cubicBezTo>
                  <a:cubicBezTo>
                    <a:pt x="2639" y="1116"/>
                    <a:pt x="2639" y="1075"/>
                    <a:pt x="2636" y="1038"/>
                  </a:cubicBezTo>
                  <a:lnTo>
                    <a:pt x="2642" y="1038"/>
                  </a:lnTo>
                  <a:cubicBezTo>
                    <a:pt x="2642" y="1038"/>
                    <a:pt x="2645" y="1038"/>
                    <a:pt x="2645" y="978"/>
                  </a:cubicBezTo>
                  <a:cubicBezTo>
                    <a:pt x="2645" y="930"/>
                    <a:pt x="2647" y="921"/>
                    <a:pt x="2650" y="921"/>
                  </a:cubicBezTo>
                  <a:cubicBezTo>
                    <a:pt x="2650" y="921"/>
                    <a:pt x="2651" y="921"/>
                    <a:pt x="2652" y="922"/>
                  </a:cubicBezTo>
                  <a:cubicBezTo>
                    <a:pt x="2652" y="938"/>
                    <a:pt x="2652" y="945"/>
                    <a:pt x="2652" y="945"/>
                  </a:cubicBezTo>
                  <a:cubicBezTo>
                    <a:pt x="2653" y="945"/>
                    <a:pt x="2654" y="905"/>
                    <a:pt x="2652" y="862"/>
                  </a:cubicBezTo>
                  <a:cubicBezTo>
                    <a:pt x="2652" y="822"/>
                    <a:pt x="2652" y="784"/>
                    <a:pt x="2655" y="743"/>
                  </a:cubicBezTo>
                  <a:lnTo>
                    <a:pt x="2655" y="627"/>
                  </a:lnTo>
                  <a:cubicBezTo>
                    <a:pt x="2658" y="546"/>
                    <a:pt x="2655" y="468"/>
                    <a:pt x="2648" y="389"/>
                  </a:cubicBezTo>
                  <a:cubicBezTo>
                    <a:pt x="2641" y="353"/>
                    <a:pt x="2635" y="318"/>
                    <a:pt x="2631" y="318"/>
                  </a:cubicBezTo>
                  <a:cubicBezTo>
                    <a:pt x="2628" y="318"/>
                    <a:pt x="2626" y="336"/>
                    <a:pt x="2626" y="386"/>
                  </a:cubicBezTo>
                  <a:cubicBezTo>
                    <a:pt x="2626" y="405"/>
                    <a:pt x="2626" y="424"/>
                    <a:pt x="2620" y="442"/>
                  </a:cubicBezTo>
                  <a:cubicBezTo>
                    <a:pt x="2617" y="424"/>
                    <a:pt x="2617" y="405"/>
                    <a:pt x="2614" y="383"/>
                  </a:cubicBezTo>
                  <a:cubicBezTo>
                    <a:pt x="2614" y="323"/>
                    <a:pt x="2605" y="323"/>
                    <a:pt x="2589" y="320"/>
                  </a:cubicBezTo>
                  <a:cubicBezTo>
                    <a:pt x="2570" y="317"/>
                    <a:pt x="2561" y="317"/>
                    <a:pt x="2558" y="258"/>
                  </a:cubicBezTo>
                  <a:cubicBezTo>
                    <a:pt x="2551" y="198"/>
                    <a:pt x="2551" y="198"/>
                    <a:pt x="2551" y="198"/>
                  </a:cubicBezTo>
                  <a:cubicBezTo>
                    <a:pt x="2551" y="244"/>
                    <a:pt x="2540" y="253"/>
                    <a:pt x="2525" y="253"/>
                  </a:cubicBezTo>
                  <a:cubicBezTo>
                    <a:pt x="2520" y="253"/>
                    <a:pt x="2515" y="252"/>
                    <a:pt x="2511" y="251"/>
                  </a:cubicBezTo>
                  <a:cubicBezTo>
                    <a:pt x="2506" y="251"/>
                    <a:pt x="2501" y="250"/>
                    <a:pt x="2496" y="250"/>
                  </a:cubicBezTo>
                  <a:cubicBezTo>
                    <a:pt x="2480" y="250"/>
                    <a:pt x="2467" y="258"/>
                    <a:pt x="2467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8" y="242"/>
                  </a:cubicBezTo>
                  <a:cubicBezTo>
                    <a:pt x="2442" y="296"/>
                    <a:pt x="2437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6" y="239"/>
                  </a:cubicBezTo>
                  <a:cubicBezTo>
                    <a:pt x="2420" y="239"/>
                    <a:pt x="2417" y="239"/>
                    <a:pt x="2417" y="295"/>
                  </a:cubicBezTo>
                  <a:cubicBezTo>
                    <a:pt x="2413" y="295"/>
                    <a:pt x="2391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5" y="249"/>
                    <a:pt x="2373" y="289"/>
                  </a:cubicBezTo>
                  <a:cubicBezTo>
                    <a:pt x="2373" y="330"/>
                    <a:pt x="2373" y="367"/>
                    <a:pt x="2366" y="408"/>
                  </a:cubicBezTo>
                  <a:lnTo>
                    <a:pt x="2366" y="289"/>
                  </a:lnTo>
                  <a:cubicBezTo>
                    <a:pt x="2370" y="229"/>
                    <a:pt x="2370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8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7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1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0" y="292"/>
                    <a:pt x="2250" y="333"/>
                  </a:cubicBezTo>
                  <a:cubicBezTo>
                    <a:pt x="2250" y="391"/>
                    <a:pt x="2250" y="420"/>
                    <a:pt x="2248" y="420"/>
                  </a:cubicBezTo>
                  <a:cubicBezTo>
                    <a:pt x="2247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7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7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09" y="195"/>
                  </a:lnTo>
                  <a:cubicBezTo>
                    <a:pt x="2107" y="249"/>
                    <a:pt x="2101" y="251"/>
                    <a:pt x="2098" y="251"/>
                  </a:cubicBezTo>
                  <a:cubicBezTo>
                    <a:pt x="2097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4" y="251"/>
                  </a:cubicBezTo>
                  <a:cubicBezTo>
                    <a:pt x="2087" y="251"/>
                    <a:pt x="2085" y="254"/>
                    <a:pt x="2087" y="308"/>
                  </a:cubicBezTo>
                  <a:cubicBezTo>
                    <a:pt x="2091" y="348"/>
                    <a:pt x="2087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5" y="308"/>
                    <a:pt x="2062" y="305"/>
                  </a:cubicBezTo>
                  <a:cubicBezTo>
                    <a:pt x="2047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3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6" y="271"/>
                    <a:pt x="2022" y="255"/>
                    <a:pt x="2018" y="255"/>
                  </a:cubicBezTo>
                  <a:cubicBezTo>
                    <a:pt x="2014" y="255"/>
                    <a:pt x="2009" y="269"/>
                    <a:pt x="2006" y="298"/>
                  </a:cubicBezTo>
                  <a:lnTo>
                    <a:pt x="2000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9" y="207"/>
                    <a:pt x="1986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5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3" y="289"/>
                    <a:pt x="1950" y="289"/>
                    <a:pt x="1946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31" y="367"/>
                    <a:pt x="1931" y="326"/>
                    <a:pt x="1934" y="289"/>
                  </a:cubicBezTo>
                  <a:cubicBezTo>
                    <a:pt x="1937" y="264"/>
                    <a:pt x="1936" y="250"/>
                    <a:pt x="1935" y="250"/>
                  </a:cubicBezTo>
                  <a:lnTo>
                    <a:pt x="1935" y="250"/>
                  </a:lnTo>
                  <a:cubicBezTo>
                    <a:pt x="1932" y="250"/>
                    <a:pt x="1927" y="278"/>
                    <a:pt x="1921" y="345"/>
                  </a:cubicBezTo>
                  <a:cubicBezTo>
                    <a:pt x="1917" y="403"/>
                    <a:pt x="1914" y="432"/>
                    <a:pt x="1914" y="432"/>
                  </a:cubicBezTo>
                  <a:cubicBezTo>
                    <a:pt x="1914" y="432"/>
                    <a:pt x="1915" y="403"/>
                    <a:pt x="1918" y="345"/>
                  </a:cubicBezTo>
                  <a:cubicBezTo>
                    <a:pt x="1920" y="303"/>
                    <a:pt x="1923" y="261"/>
                    <a:pt x="1922" y="261"/>
                  </a:cubicBezTo>
                  <a:lnTo>
                    <a:pt x="1922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2" y="286"/>
                    <a:pt x="1912" y="342"/>
                  </a:cubicBezTo>
                  <a:lnTo>
                    <a:pt x="1903" y="342"/>
                  </a:lnTo>
                  <a:cubicBezTo>
                    <a:pt x="1896" y="283"/>
                    <a:pt x="1893" y="283"/>
                    <a:pt x="1890" y="283"/>
                  </a:cubicBezTo>
                  <a:cubicBezTo>
                    <a:pt x="1888" y="310"/>
                    <a:pt x="1888" y="325"/>
                    <a:pt x="1887" y="325"/>
                  </a:cubicBezTo>
                  <a:cubicBezTo>
                    <a:pt x="1886" y="325"/>
                    <a:pt x="1885" y="310"/>
                    <a:pt x="1884" y="279"/>
                  </a:cubicBezTo>
                  <a:cubicBezTo>
                    <a:pt x="1884" y="255"/>
                    <a:pt x="1883" y="240"/>
                    <a:pt x="1883" y="240"/>
                  </a:cubicBezTo>
                  <a:cubicBezTo>
                    <a:pt x="1882" y="240"/>
                    <a:pt x="1881" y="269"/>
                    <a:pt x="1881" y="339"/>
                  </a:cubicBezTo>
                  <a:cubicBezTo>
                    <a:pt x="1879" y="369"/>
                    <a:pt x="1877" y="384"/>
                    <a:pt x="1876" y="384"/>
                  </a:cubicBezTo>
                  <a:cubicBezTo>
                    <a:pt x="1874" y="384"/>
                    <a:pt x="1873" y="369"/>
                    <a:pt x="1871" y="339"/>
                  </a:cubicBezTo>
                  <a:cubicBezTo>
                    <a:pt x="1871" y="269"/>
                    <a:pt x="1870" y="240"/>
                    <a:pt x="1869" y="240"/>
                  </a:cubicBezTo>
                  <a:cubicBezTo>
                    <a:pt x="1869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4" y="273"/>
                    <a:pt x="1805" y="270"/>
                  </a:cubicBezTo>
                  <a:cubicBezTo>
                    <a:pt x="1799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9" y="455"/>
                    <a:pt x="1798" y="420"/>
                    <a:pt x="1796" y="386"/>
                  </a:cubicBezTo>
                  <a:cubicBezTo>
                    <a:pt x="1794" y="297"/>
                    <a:pt x="1792" y="252"/>
                    <a:pt x="1791" y="252"/>
                  </a:cubicBezTo>
                  <a:cubicBezTo>
                    <a:pt x="1789" y="252"/>
                    <a:pt x="1788" y="297"/>
                    <a:pt x="1790" y="386"/>
                  </a:cubicBezTo>
                  <a:cubicBezTo>
                    <a:pt x="1791" y="446"/>
                    <a:pt x="1792" y="475"/>
                    <a:pt x="1792" y="475"/>
                  </a:cubicBezTo>
                  <a:cubicBezTo>
                    <a:pt x="1791" y="475"/>
                    <a:pt x="1790" y="446"/>
                    <a:pt x="1787" y="386"/>
                  </a:cubicBezTo>
                  <a:cubicBezTo>
                    <a:pt x="1785" y="356"/>
                    <a:pt x="1784" y="341"/>
                    <a:pt x="1783" y="341"/>
                  </a:cubicBezTo>
                  <a:cubicBezTo>
                    <a:pt x="1783" y="341"/>
                    <a:pt x="1782" y="355"/>
                    <a:pt x="1780" y="383"/>
                  </a:cubicBezTo>
                  <a:cubicBezTo>
                    <a:pt x="1780" y="413"/>
                    <a:pt x="1780" y="428"/>
                    <a:pt x="1779" y="428"/>
                  </a:cubicBezTo>
                  <a:cubicBezTo>
                    <a:pt x="1778" y="428"/>
                    <a:pt x="1777" y="413"/>
                    <a:pt x="1777" y="383"/>
                  </a:cubicBezTo>
                  <a:cubicBezTo>
                    <a:pt x="1775" y="341"/>
                    <a:pt x="1773" y="299"/>
                    <a:pt x="1772" y="299"/>
                  </a:cubicBezTo>
                  <a:cubicBezTo>
                    <a:pt x="1771" y="299"/>
                    <a:pt x="1771" y="306"/>
                    <a:pt x="1771" y="323"/>
                  </a:cubicBezTo>
                  <a:cubicBezTo>
                    <a:pt x="1771" y="323"/>
                    <a:pt x="1768" y="323"/>
                    <a:pt x="1765" y="264"/>
                  </a:cubicBezTo>
                  <a:cubicBezTo>
                    <a:pt x="1764" y="246"/>
                    <a:pt x="1763" y="239"/>
                    <a:pt x="1762" y="239"/>
                  </a:cubicBezTo>
                  <a:cubicBezTo>
                    <a:pt x="1760" y="239"/>
                    <a:pt x="1757" y="280"/>
                    <a:pt x="1755" y="320"/>
                  </a:cubicBezTo>
                  <a:cubicBezTo>
                    <a:pt x="1751" y="380"/>
                    <a:pt x="1747" y="410"/>
                    <a:pt x="1746" y="410"/>
                  </a:cubicBezTo>
                  <a:cubicBezTo>
                    <a:pt x="1744" y="410"/>
                    <a:pt x="1744" y="380"/>
                    <a:pt x="1746" y="320"/>
                  </a:cubicBezTo>
                  <a:cubicBezTo>
                    <a:pt x="1747" y="275"/>
                    <a:pt x="1746" y="255"/>
                    <a:pt x="1743" y="255"/>
                  </a:cubicBezTo>
                  <a:cubicBezTo>
                    <a:pt x="1739" y="255"/>
                    <a:pt x="1732" y="305"/>
                    <a:pt x="1730" y="377"/>
                  </a:cubicBezTo>
                  <a:cubicBezTo>
                    <a:pt x="1728" y="446"/>
                    <a:pt x="1728" y="475"/>
                    <a:pt x="1727" y="475"/>
                  </a:cubicBezTo>
                  <a:cubicBezTo>
                    <a:pt x="1727" y="475"/>
                    <a:pt x="1727" y="461"/>
                    <a:pt x="1727" y="436"/>
                  </a:cubicBezTo>
                  <a:cubicBezTo>
                    <a:pt x="1727" y="377"/>
                    <a:pt x="1724" y="377"/>
                    <a:pt x="1724" y="377"/>
                  </a:cubicBezTo>
                  <a:cubicBezTo>
                    <a:pt x="1721" y="377"/>
                    <a:pt x="1718" y="377"/>
                    <a:pt x="1718" y="317"/>
                  </a:cubicBezTo>
                  <a:cubicBezTo>
                    <a:pt x="1718" y="317"/>
                    <a:pt x="1715" y="317"/>
                    <a:pt x="1708" y="373"/>
                  </a:cubicBezTo>
                  <a:cubicBezTo>
                    <a:pt x="1706" y="418"/>
                    <a:pt x="1703" y="437"/>
                    <a:pt x="1700" y="437"/>
                  </a:cubicBezTo>
                  <a:cubicBezTo>
                    <a:pt x="1696" y="437"/>
                    <a:pt x="1691" y="385"/>
                    <a:pt x="1689" y="311"/>
                  </a:cubicBezTo>
                  <a:lnTo>
                    <a:pt x="1683" y="370"/>
                  </a:lnTo>
                  <a:cubicBezTo>
                    <a:pt x="1681" y="444"/>
                    <a:pt x="1679" y="493"/>
                    <a:pt x="1678" y="493"/>
                  </a:cubicBezTo>
                  <a:cubicBezTo>
                    <a:pt x="1677" y="493"/>
                    <a:pt x="1677" y="474"/>
                    <a:pt x="1677" y="430"/>
                  </a:cubicBezTo>
                  <a:lnTo>
                    <a:pt x="1677" y="370"/>
                  </a:lnTo>
                  <a:cubicBezTo>
                    <a:pt x="1676" y="414"/>
                    <a:pt x="1673" y="433"/>
                    <a:pt x="1671" y="433"/>
                  </a:cubicBezTo>
                  <a:cubicBezTo>
                    <a:pt x="1666" y="433"/>
                    <a:pt x="1661" y="382"/>
                    <a:pt x="1661" y="308"/>
                  </a:cubicBezTo>
                  <a:cubicBezTo>
                    <a:pt x="1661" y="248"/>
                    <a:pt x="1661" y="248"/>
                    <a:pt x="1658" y="248"/>
                  </a:cubicBezTo>
                  <a:lnTo>
                    <a:pt x="1658" y="308"/>
                  </a:lnTo>
                  <a:cubicBezTo>
                    <a:pt x="1661" y="348"/>
                    <a:pt x="1661" y="386"/>
                    <a:pt x="1655" y="427"/>
                  </a:cubicBezTo>
                  <a:cubicBezTo>
                    <a:pt x="1652" y="424"/>
                    <a:pt x="1649" y="424"/>
                    <a:pt x="1649" y="364"/>
                  </a:cubicBezTo>
                  <a:cubicBezTo>
                    <a:pt x="1646" y="324"/>
                    <a:pt x="1644" y="282"/>
                    <a:pt x="1643" y="282"/>
                  </a:cubicBezTo>
                  <a:cubicBezTo>
                    <a:pt x="1643" y="282"/>
                    <a:pt x="1642" y="288"/>
                    <a:pt x="1642" y="305"/>
                  </a:cubicBezTo>
                  <a:cubicBezTo>
                    <a:pt x="1642" y="305"/>
                    <a:pt x="1639" y="305"/>
                    <a:pt x="1636" y="245"/>
                  </a:cubicBezTo>
                  <a:lnTo>
                    <a:pt x="1624" y="245"/>
                  </a:lnTo>
                  <a:cubicBezTo>
                    <a:pt x="1622" y="273"/>
                    <a:pt x="1620" y="287"/>
                    <a:pt x="1618" y="287"/>
                  </a:cubicBezTo>
                  <a:cubicBezTo>
                    <a:pt x="1616" y="287"/>
                    <a:pt x="1614" y="272"/>
                    <a:pt x="1614" y="242"/>
                  </a:cubicBezTo>
                  <a:cubicBezTo>
                    <a:pt x="1614" y="242"/>
                    <a:pt x="1608" y="242"/>
                    <a:pt x="1605" y="301"/>
                  </a:cubicBezTo>
                  <a:cubicBezTo>
                    <a:pt x="1599" y="298"/>
                    <a:pt x="1595" y="298"/>
                    <a:pt x="1595" y="239"/>
                  </a:cubicBezTo>
                  <a:cubicBezTo>
                    <a:pt x="1595" y="211"/>
                    <a:pt x="1595" y="196"/>
                    <a:pt x="1595" y="196"/>
                  </a:cubicBezTo>
                  <a:cubicBezTo>
                    <a:pt x="1595" y="196"/>
                    <a:pt x="1594" y="211"/>
                    <a:pt x="1592" y="239"/>
                  </a:cubicBezTo>
                  <a:cubicBezTo>
                    <a:pt x="1592" y="298"/>
                    <a:pt x="1589" y="298"/>
                    <a:pt x="1586" y="298"/>
                  </a:cubicBezTo>
                  <a:lnTo>
                    <a:pt x="1580" y="298"/>
                  </a:lnTo>
                  <a:cubicBezTo>
                    <a:pt x="1580" y="355"/>
                    <a:pt x="1580" y="355"/>
                    <a:pt x="1577" y="355"/>
                  </a:cubicBezTo>
                  <a:cubicBezTo>
                    <a:pt x="1574" y="355"/>
                    <a:pt x="1564" y="295"/>
                    <a:pt x="1561" y="295"/>
                  </a:cubicBezTo>
                  <a:cubicBezTo>
                    <a:pt x="1559" y="295"/>
                    <a:pt x="1558" y="294"/>
                    <a:pt x="1557" y="294"/>
                  </a:cubicBezTo>
                  <a:cubicBezTo>
                    <a:pt x="1552" y="294"/>
                    <a:pt x="1552" y="303"/>
                    <a:pt x="1555" y="352"/>
                  </a:cubicBezTo>
                  <a:cubicBezTo>
                    <a:pt x="1557" y="352"/>
                    <a:pt x="1557" y="378"/>
                    <a:pt x="1556" y="378"/>
                  </a:cubicBezTo>
                  <a:cubicBezTo>
                    <a:pt x="1555" y="378"/>
                    <a:pt x="1554" y="371"/>
                    <a:pt x="1552" y="352"/>
                  </a:cubicBezTo>
                  <a:cubicBezTo>
                    <a:pt x="1548" y="352"/>
                    <a:pt x="1539" y="292"/>
                    <a:pt x="1530" y="289"/>
                  </a:cubicBezTo>
                  <a:cubicBezTo>
                    <a:pt x="1517" y="289"/>
                    <a:pt x="1517" y="289"/>
                    <a:pt x="1517" y="348"/>
                  </a:cubicBezTo>
                  <a:cubicBezTo>
                    <a:pt x="1519" y="406"/>
                    <a:pt x="1519" y="435"/>
                    <a:pt x="1518" y="435"/>
                  </a:cubicBezTo>
                  <a:cubicBezTo>
                    <a:pt x="1517" y="435"/>
                    <a:pt x="1516" y="405"/>
                    <a:pt x="1514" y="345"/>
                  </a:cubicBezTo>
                  <a:cubicBezTo>
                    <a:pt x="1510" y="276"/>
                    <a:pt x="1508" y="247"/>
                    <a:pt x="1506" y="247"/>
                  </a:cubicBezTo>
                  <a:cubicBezTo>
                    <a:pt x="1505" y="247"/>
                    <a:pt x="1505" y="261"/>
                    <a:pt x="1505" y="286"/>
                  </a:cubicBezTo>
                  <a:cubicBezTo>
                    <a:pt x="1501" y="345"/>
                    <a:pt x="1501" y="345"/>
                    <a:pt x="1498" y="345"/>
                  </a:cubicBezTo>
                  <a:cubicBezTo>
                    <a:pt x="1498" y="315"/>
                    <a:pt x="1497" y="300"/>
                    <a:pt x="1496" y="300"/>
                  </a:cubicBezTo>
                  <a:cubicBezTo>
                    <a:pt x="1494" y="300"/>
                    <a:pt x="1492" y="314"/>
                    <a:pt x="1489" y="342"/>
                  </a:cubicBezTo>
                  <a:cubicBezTo>
                    <a:pt x="1486" y="342"/>
                    <a:pt x="1486" y="342"/>
                    <a:pt x="1489" y="283"/>
                  </a:cubicBezTo>
                  <a:lnTo>
                    <a:pt x="1483" y="283"/>
                  </a:lnTo>
                  <a:cubicBezTo>
                    <a:pt x="1480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7" y="395"/>
                    <a:pt x="1445" y="425"/>
                    <a:pt x="1444" y="425"/>
                  </a:cubicBezTo>
                  <a:cubicBezTo>
                    <a:pt x="1443" y="425"/>
                    <a:pt x="1442" y="395"/>
                    <a:pt x="1442" y="336"/>
                  </a:cubicBezTo>
                  <a:cubicBezTo>
                    <a:pt x="1442" y="276"/>
                    <a:pt x="1442" y="247"/>
                    <a:pt x="1442" y="247"/>
                  </a:cubicBezTo>
                  <a:cubicBezTo>
                    <a:pt x="1441" y="247"/>
                    <a:pt x="1440" y="276"/>
                    <a:pt x="1439" y="336"/>
                  </a:cubicBezTo>
                  <a:cubicBezTo>
                    <a:pt x="1437" y="360"/>
                    <a:pt x="1434" y="374"/>
                    <a:pt x="1431" y="374"/>
                  </a:cubicBezTo>
                  <a:cubicBezTo>
                    <a:pt x="1426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20" y="214"/>
                    <a:pt x="1417" y="214"/>
                    <a:pt x="1417" y="214"/>
                  </a:cubicBezTo>
                  <a:cubicBezTo>
                    <a:pt x="1417" y="273"/>
                    <a:pt x="1414" y="273"/>
                    <a:pt x="1404" y="273"/>
                  </a:cubicBezTo>
                  <a:cubicBezTo>
                    <a:pt x="1404" y="273"/>
                    <a:pt x="1404" y="273"/>
                    <a:pt x="1404" y="273"/>
                  </a:cubicBezTo>
                  <a:cubicBezTo>
                    <a:pt x="1398" y="273"/>
                    <a:pt x="1386" y="327"/>
                    <a:pt x="1380" y="327"/>
                  </a:cubicBezTo>
                  <a:cubicBezTo>
                    <a:pt x="1380" y="327"/>
                    <a:pt x="1379" y="327"/>
                    <a:pt x="1379" y="326"/>
                  </a:cubicBezTo>
                  <a:cubicBezTo>
                    <a:pt x="1373" y="326"/>
                    <a:pt x="1364" y="326"/>
                    <a:pt x="1360" y="267"/>
                  </a:cubicBezTo>
                  <a:cubicBezTo>
                    <a:pt x="1360" y="266"/>
                    <a:pt x="1359" y="266"/>
                    <a:pt x="1359" y="266"/>
                  </a:cubicBezTo>
                  <a:cubicBezTo>
                    <a:pt x="1356" y="266"/>
                    <a:pt x="1353" y="275"/>
                    <a:pt x="1348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6" y="380"/>
                    <a:pt x="1326" y="380"/>
                  </a:cubicBezTo>
                  <a:cubicBezTo>
                    <a:pt x="1326" y="338"/>
                    <a:pt x="1324" y="296"/>
                    <a:pt x="1322" y="296"/>
                  </a:cubicBezTo>
                  <a:cubicBezTo>
                    <a:pt x="1322" y="296"/>
                    <a:pt x="1321" y="303"/>
                    <a:pt x="1320" y="320"/>
                  </a:cubicBezTo>
                  <a:cubicBezTo>
                    <a:pt x="1320" y="377"/>
                    <a:pt x="1317" y="377"/>
                    <a:pt x="1310" y="377"/>
                  </a:cubicBezTo>
                  <a:cubicBezTo>
                    <a:pt x="1307" y="343"/>
                    <a:pt x="1272" y="323"/>
                    <a:pt x="1243" y="323"/>
                  </a:cubicBezTo>
                  <a:cubicBezTo>
                    <a:pt x="1220" y="323"/>
                    <a:pt x="1201" y="335"/>
                    <a:pt x="1201" y="361"/>
                  </a:cubicBezTo>
                  <a:lnTo>
                    <a:pt x="1191" y="361"/>
                  </a:lnTo>
                  <a:lnTo>
                    <a:pt x="1182" y="358"/>
                  </a:lnTo>
                  <a:cubicBezTo>
                    <a:pt x="1182" y="308"/>
                    <a:pt x="1179" y="290"/>
                    <a:pt x="1175" y="290"/>
                  </a:cubicBezTo>
                  <a:cubicBezTo>
                    <a:pt x="1170" y="290"/>
                    <a:pt x="1162" y="322"/>
                    <a:pt x="1157" y="355"/>
                  </a:cubicBezTo>
                  <a:cubicBezTo>
                    <a:pt x="1154" y="414"/>
                    <a:pt x="1150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2" y="352"/>
                  </a:cubicBezTo>
                  <a:cubicBezTo>
                    <a:pt x="1130" y="411"/>
                    <a:pt x="1129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20" y="268"/>
                    <a:pt x="1116" y="312"/>
                    <a:pt x="1113" y="408"/>
                  </a:cubicBezTo>
                  <a:cubicBezTo>
                    <a:pt x="1111" y="438"/>
                    <a:pt x="1110" y="453"/>
                    <a:pt x="1110" y="453"/>
                  </a:cubicBezTo>
                  <a:cubicBezTo>
                    <a:pt x="1109" y="453"/>
                    <a:pt x="1108" y="438"/>
                    <a:pt x="1107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9" y="406"/>
                    <a:pt x="1097" y="435"/>
                    <a:pt x="1096" y="435"/>
                  </a:cubicBezTo>
                  <a:cubicBezTo>
                    <a:pt x="1094" y="435"/>
                    <a:pt x="1092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2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3" y="342"/>
                  </a:cubicBezTo>
                  <a:cubicBezTo>
                    <a:pt x="1061" y="342"/>
                    <a:pt x="1059" y="316"/>
                    <a:pt x="1057" y="316"/>
                  </a:cubicBezTo>
                  <a:cubicBezTo>
                    <a:pt x="1057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1" y="272"/>
                    <a:pt x="987" y="272"/>
                  </a:cubicBezTo>
                  <a:cubicBezTo>
                    <a:pt x="967" y="272"/>
                    <a:pt x="963" y="281"/>
                    <a:pt x="966" y="330"/>
                  </a:cubicBezTo>
                  <a:cubicBezTo>
                    <a:pt x="967" y="387"/>
                    <a:pt x="966" y="416"/>
                    <a:pt x="965" y="416"/>
                  </a:cubicBezTo>
                  <a:cubicBezTo>
                    <a:pt x="963" y="416"/>
                    <a:pt x="961" y="386"/>
                    <a:pt x="959" y="326"/>
                  </a:cubicBezTo>
                  <a:cubicBezTo>
                    <a:pt x="956" y="326"/>
                    <a:pt x="950" y="267"/>
                    <a:pt x="944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4" y="272"/>
                    <a:pt x="917" y="300"/>
                    <a:pt x="909" y="300"/>
                  </a:cubicBezTo>
                  <a:cubicBezTo>
                    <a:pt x="903" y="300"/>
                    <a:pt x="898" y="284"/>
                    <a:pt x="893" y="258"/>
                  </a:cubicBezTo>
                  <a:cubicBezTo>
                    <a:pt x="887" y="258"/>
                    <a:pt x="884" y="258"/>
                    <a:pt x="878" y="317"/>
                  </a:cubicBezTo>
                  <a:cubicBezTo>
                    <a:pt x="875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8" y="314"/>
                  </a:cubicBezTo>
                  <a:cubicBezTo>
                    <a:pt x="868" y="279"/>
                    <a:pt x="862" y="245"/>
                    <a:pt x="857" y="245"/>
                  </a:cubicBezTo>
                  <a:cubicBezTo>
                    <a:pt x="853" y="245"/>
                    <a:pt x="850" y="262"/>
                    <a:pt x="850" y="311"/>
                  </a:cubicBezTo>
                  <a:lnTo>
                    <a:pt x="846" y="251"/>
                  </a:lnTo>
                  <a:cubicBezTo>
                    <a:pt x="846" y="234"/>
                    <a:pt x="845" y="227"/>
                    <a:pt x="844" y="227"/>
                  </a:cubicBezTo>
                  <a:cubicBezTo>
                    <a:pt x="842" y="227"/>
                    <a:pt x="840" y="269"/>
                    <a:pt x="840" y="311"/>
                  </a:cubicBezTo>
                  <a:cubicBezTo>
                    <a:pt x="840" y="364"/>
                    <a:pt x="840" y="393"/>
                    <a:pt x="839" y="393"/>
                  </a:cubicBezTo>
                  <a:cubicBezTo>
                    <a:pt x="837" y="393"/>
                    <a:pt x="836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1" y="153"/>
                    <a:pt x="831" y="167"/>
                    <a:pt x="831" y="192"/>
                  </a:cubicBezTo>
                  <a:cubicBezTo>
                    <a:pt x="829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3" y="424"/>
                    <a:pt x="810" y="424"/>
                  </a:cubicBezTo>
                  <a:cubicBezTo>
                    <a:pt x="809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799" y="267"/>
                    <a:pt x="796" y="226"/>
                    <a:pt x="796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4" y="1499"/>
                  </a:moveTo>
                  <a:cubicBezTo>
                    <a:pt x="54" y="1499"/>
                    <a:pt x="50" y="1558"/>
                    <a:pt x="50" y="1618"/>
                  </a:cubicBezTo>
                  <a:lnTo>
                    <a:pt x="54" y="1618"/>
                  </a:lnTo>
                  <a:cubicBezTo>
                    <a:pt x="57" y="1580"/>
                    <a:pt x="57" y="1539"/>
                    <a:pt x="57" y="1502"/>
                  </a:cubicBezTo>
                  <a:lnTo>
                    <a:pt x="54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0" y="2108"/>
                    <a:pt x="741" y="2108"/>
                  </a:cubicBezTo>
                  <a:cubicBezTo>
                    <a:pt x="743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0" name="Google Shape;12740;p53">
              <a:extLst>
                <a:ext uri="{FF2B5EF4-FFF2-40B4-BE49-F238E27FC236}">
                  <a16:creationId xmlns:a16="http://schemas.microsoft.com/office/drawing/2014/main" id="{37EBAFE6-FE54-792A-0B3D-E2488DE736F5}"/>
                </a:ext>
              </a:extLst>
            </p:cNvPr>
            <p:cNvSpPr/>
            <p:nvPr/>
          </p:nvSpPr>
          <p:spPr>
            <a:xfrm>
              <a:off x="5214208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3" y="1"/>
                  </a:moveTo>
                  <a:cubicBezTo>
                    <a:pt x="736" y="1"/>
                    <a:pt x="736" y="1"/>
                    <a:pt x="739" y="60"/>
                  </a:cubicBezTo>
                  <a:lnTo>
                    <a:pt x="746" y="60"/>
                  </a:lnTo>
                  <a:cubicBezTo>
                    <a:pt x="746" y="4"/>
                    <a:pt x="746" y="4"/>
                    <a:pt x="743" y="1"/>
                  </a:cubicBezTo>
                  <a:close/>
                  <a:moveTo>
                    <a:pt x="103" y="326"/>
                  </a:moveTo>
                  <a:lnTo>
                    <a:pt x="106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6" y="326"/>
                  </a:cubicBezTo>
                  <a:close/>
                  <a:moveTo>
                    <a:pt x="1858" y="336"/>
                  </a:moveTo>
                  <a:cubicBezTo>
                    <a:pt x="1861" y="377"/>
                    <a:pt x="1861" y="414"/>
                    <a:pt x="1855" y="455"/>
                  </a:cubicBezTo>
                  <a:lnTo>
                    <a:pt x="1852" y="395"/>
                  </a:lnTo>
                  <a:lnTo>
                    <a:pt x="1855" y="336"/>
                  </a:lnTo>
                  <a:close/>
                  <a:moveTo>
                    <a:pt x="1172" y="358"/>
                  </a:moveTo>
                  <a:cubicBezTo>
                    <a:pt x="1175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6" y="474"/>
                  </a:moveTo>
                  <a:cubicBezTo>
                    <a:pt x="746" y="494"/>
                    <a:pt x="745" y="500"/>
                    <a:pt x="745" y="500"/>
                  </a:cubicBezTo>
                  <a:cubicBezTo>
                    <a:pt x="744" y="500"/>
                    <a:pt x="744" y="474"/>
                    <a:pt x="746" y="474"/>
                  </a:cubicBezTo>
                  <a:close/>
                  <a:moveTo>
                    <a:pt x="1817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4" y="471"/>
                    <a:pt x="1821" y="489"/>
                    <a:pt x="1817" y="508"/>
                  </a:cubicBezTo>
                  <a:lnTo>
                    <a:pt x="1814" y="449"/>
                  </a:lnTo>
                  <a:cubicBezTo>
                    <a:pt x="1814" y="389"/>
                    <a:pt x="1817" y="389"/>
                    <a:pt x="1817" y="389"/>
                  </a:cubicBezTo>
                  <a:close/>
                  <a:moveTo>
                    <a:pt x="683" y="408"/>
                  </a:moveTo>
                  <a:cubicBezTo>
                    <a:pt x="683" y="468"/>
                    <a:pt x="686" y="527"/>
                    <a:pt x="686" y="527"/>
                  </a:cubicBezTo>
                  <a:cubicBezTo>
                    <a:pt x="686" y="505"/>
                    <a:pt x="689" y="486"/>
                    <a:pt x="689" y="468"/>
                  </a:cubicBezTo>
                  <a:cubicBezTo>
                    <a:pt x="689" y="446"/>
                    <a:pt x="686" y="427"/>
                    <a:pt x="686" y="408"/>
                  </a:cubicBezTo>
                  <a:close/>
                  <a:moveTo>
                    <a:pt x="2197" y="442"/>
                  </a:moveTo>
                  <a:cubicBezTo>
                    <a:pt x="2200" y="446"/>
                    <a:pt x="2200" y="446"/>
                    <a:pt x="2200" y="502"/>
                  </a:cubicBezTo>
                  <a:cubicBezTo>
                    <a:pt x="2203" y="543"/>
                    <a:pt x="2200" y="580"/>
                    <a:pt x="2193" y="621"/>
                  </a:cubicBezTo>
                  <a:cubicBezTo>
                    <a:pt x="2190" y="562"/>
                    <a:pt x="2190" y="502"/>
                    <a:pt x="2197" y="442"/>
                  </a:cubicBezTo>
                  <a:close/>
                  <a:moveTo>
                    <a:pt x="652" y="580"/>
                  </a:moveTo>
                  <a:cubicBezTo>
                    <a:pt x="655" y="580"/>
                    <a:pt x="655" y="580"/>
                    <a:pt x="655" y="640"/>
                  </a:cubicBezTo>
                  <a:lnTo>
                    <a:pt x="652" y="640"/>
                  </a:lnTo>
                  <a:lnTo>
                    <a:pt x="649" y="580"/>
                  </a:lnTo>
                  <a:close/>
                  <a:moveTo>
                    <a:pt x="2639" y="398"/>
                  </a:moveTo>
                  <a:cubicBezTo>
                    <a:pt x="2641" y="398"/>
                    <a:pt x="2640" y="482"/>
                    <a:pt x="2635" y="565"/>
                  </a:cubicBezTo>
                  <a:cubicBezTo>
                    <a:pt x="2634" y="624"/>
                    <a:pt x="2633" y="654"/>
                    <a:pt x="2633" y="654"/>
                  </a:cubicBezTo>
                  <a:cubicBezTo>
                    <a:pt x="2632" y="654"/>
                    <a:pt x="2632" y="624"/>
                    <a:pt x="2632" y="565"/>
                  </a:cubicBezTo>
                  <a:cubicBezTo>
                    <a:pt x="2629" y="524"/>
                    <a:pt x="2629" y="486"/>
                    <a:pt x="2635" y="446"/>
                  </a:cubicBezTo>
                  <a:cubicBezTo>
                    <a:pt x="2637" y="412"/>
                    <a:pt x="2638" y="398"/>
                    <a:pt x="2639" y="398"/>
                  </a:cubicBezTo>
                  <a:close/>
                  <a:moveTo>
                    <a:pt x="429" y="549"/>
                  </a:moveTo>
                  <a:lnTo>
                    <a:pt x="429" y="609"/>
                  </a:lnTo>
                  <a:lnTo>
                    <a:pt x="426" y="665"/>
                  </a:lnTo>
                  <a:lnTo>
                    <a:pt x="423" y="605"/>
                  </a:lnTo>
                  <a:cubicBezTo>
                    <a:pt x="423" y="549"/>
                    <a:pt x="426" y="549"/>
                    <a:pt x="429" y="549"/>
                  </a:cubicBezTo>
                  <a:close/>
                  <a:moveTo>
                    <a:pt x="515" y="463"/>
                  </a:moveTo>
                  <a:cubicBezTo>
                    <a:pt x="516" y="463"/>
                    <a:pt x="516" y="492"/>
                    <a:pt x="514" y="562"/>
                  </a:cubicBezTo>
                  <a:cubicBezTo>
                    <a:pt x="511" y="618"/>
                    <a:pt x="507" y="677"/>
                    <a:pt x="507" y="677"/>
                  </a:cubicBezTo>
                  <a:cubicBezTo>
                    <a:pt x="504" y="677"/>
                    <a:pt x="507" y="618"/>
                    <a:pt x="511" y="502"/>
                  </a:cubicBezTo>
                  <a:cubicBezTo>
                    <a:pt x="513" y="477"/>
                    <a:pt x="515" y="463"/>
                    <a:pt x="515" y="463"/>
                  </a:cubicBezTo>
                  <a:close/>
                  <a:moveTo>
                    <a:pt x="626" y="554"/>
                  </a:moveTo>
                  <a:cubicBezTo>
                    <a:pt x="628" y="554"/>
                    <a:pt x="629" y="608"/>
                    <a:pt x="627" y="693"/>
                  </a:cubicBezTo>
                  <a:lnTo>
                    <a:pt x="620" y="693"/>
                  </a:lnTo>
                  <a:cubicBezTo>
                    <a:pt x="617" y="656"/>
                    <a:pt x="617" y="615"/>
                    <a:pt x="623" y="577"/>
                  </a:cubicBezTo>
                  <a:cubicBezTo>
                    <a:pt x="624" y="561"/>
                    <a:pt x="625" y="554"/>
                    <a:pt x="626" y="554"/>
                  </a:cubicBezTo>
                  <a:close/>
                  <a:moveTo>
                    <a:pt x="62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6" y="693"/>
                    <a:pt x="62" y="712"/>
                    <a:pt x="59" y="734"/>
                  </a:cubicBezTo>
                  <a:lnTo>
                    <a:pt x="56" y="674"/>
                  </a:lnTo>
                  <a:cubicBezTo>
                    <a:pt x="56" y="615"/>
                    <a:pt x="59" y="615"/>
                    <a:pt x="62" y="615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4" y="623"/>
                    <a:pt x="816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1" y="721"/>
                    <a:pt x="811" y="662"/>
                  </a:cubicBezTo>
                  <a:cubicBezTo>
                    <a:pt x="811" y="637"/>
                    <a:pt x="812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3" y="706"/>
                    <a:pt x="843" y="743"/>
                    <a:pt x="837" y="784"/>
                  </a:cubicBezTo>
                  <a:lnTo>
                    <a:pt x="833" y="724"/>
                  </a:lnTo>
                  <a:lnTo>
                    <a:pt x="837" y="665"/>
                  </a:lnTo>
                  <a:close/>
                  <a:moveTo>
                    <a:pt x="2092" y="640"/>
                  </a:moveTo>
                  <a:cubicBezTo>
                    <a:pt x="2093" y="640"/>
                    <a:pt x="2093" y="648"/>
                    <a:pt x="2093" y="665"/>
                  </a:cubicBezTo>
                  <a:cubicBezTo>
                    <a:pt x="2093" y="665"/>
                    <a:pt x="2093" y="724"/>
                    <a:pt x="2090" y="784"/>
                  </a:cubicBezTo>
                  <a:cubicBezTo>
                    <a:pt x="2090" y="784"/>
                    <a:pt x="2089" y="809"/>
                    <a:pt x="2088" y="809"/>
                  </a:cubicBezTo>
                  <a:cubicBezTo>
                    <a:pt x="2087" y="809"/>
                    <a:pt x="2087" y="803"/>
                    <a:pt x="2087" y="784"/>
                  </a:cubicBezTo>
                  <a:lnTo>
                    <a:pt x="2087" y="724"/>
                  </a:lnTo>
                  <a:cubicBezTo>
                    <a:pt x="2089" y="682"/>
                    <a:pt x="2091" y="640"/>
                    <a:pt x="2092" y="640"/>
                  </a:cubicBezTo>
                  <a:close/>
                  <a:moveTo>
                    <a:pt x="1881" y="709"/>
                  </a:moveTo>
                  <a:cubicBezTo>
                    <a:pt x="1882" y="709"/>
                    <a:pt x="1883" y="724"/>
                    <a:pt x="1883" y="753"/>
                  </a:cubicBezTo>
                  <a:cubicBezTo>
                    <a:pt x="1883" y="812"/>
                    <a:pt x="1883" y="812"/>
                    <a:pt x="1880" y="812"/>
                  </a:cubicBezTo>
                  <a:cubicBezTo>
                    <a:pt x="1874" y="812"/>
                    <a:pt x="1874" y="812"/>
                    <a:pt x="1877" y="753"/>
                  </a:cubicBezTo>
                  <a:cubicBezTo>
                    <a:pt x="1879" y="723"/>
                    <a:pt x="1880" y="709"/>
                    <a:pt x="1881" y="709"/>
                  </a:cubicBezTo>
                  <a:close/>
                  <a:moveTo>
                    <a:pt x="1902" y="756"/>
                  </a:moveTo>
                  <a:cubicBezTo>
                    <a:pt x="1905" y="756"/>
                    <a:pt x="1905" y="756"/>
                    <a:pt x="1905" y="815"/>
                  </a:cubicBezTo>
                  <a:lnTo>
                    <a:pt x="1902" y="815"/>
                  </a:lnTo>
                  <a:lnTo>
                    <a:pt x="1899" y="756"/>
                  </a:lnTo>
                  <a:close/>
                  <a:moveTo>
                    <a:pt x="1930" y="759"/>
                  </a:moveTo>
                  <a:lnTo>
                    <a:pt x="1933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3" y="818"/>
                  </a:lnTo>
                  <a:lnTo>
                    <a:pt x="1930" y="759"/>
                  </a:lnTo>
                  <a:close/>
                  <a:moveTo>
                    <a:pt x="1560" y="709"/>
                  </a:moveTo>
                  <a:cubicBezTo>
                    <a:pt x="1560" y="746"/>
                    <a:pt x="1560" y="787"/>
                    <a:pt x="1557" y="825"/>
                  </a:cubicBezTo>
                  <a:lnTo>
                    <a:pt x="1554" y="825"/>
                  </a:lnTo>
                  <a:cubicBezTo>
                    <a:pt x="1554" y="765"/>
                    <a:pt x="1557" y="709"/>
                    <a:pt x="1557" y="709"/>
                  </a:cubicBezTo>
                  <a:close/>
                  <a:moveTo>
                    <a:pt x="1213" y="718"/>
                  </a:moveTo>
                  <a:cubicBezTo>
                    <a:pt x="1216" y="756"/>
                    <a:pt x="1213" y="797"/>
                    <a:pt x="1209" y="834"/>
                  </a:cubicBezTo>
                  <a:lnTo>
                    <a:pt x="1206" y="778"/>
                  </a:lnTo>
                  <a:lnTo>
                    <a:pt x="1209" y="718"/>
                  </a:lnTo>
                  <a:close/>
                  <a:moveTo>
                    <a:pt x="95" y="620"/>
                  </a:moveTo>
                  <a:cubicBezTo>
                    <a:pt x="95" y="620"/>
                    <a:pt x="96" y="621"/>
                    <a:pt x="97" y="621"/>
                  </a:cubicBezTo>
                  <a:cubicBezTo>
                    <a:pt x="100" y="621"/>
                    <a:pt x="103" y="621"/>
                    <a:pt x="103" y="681"/>
                  </a:cubicBezTo>
                  <a:lnTo>
                    <a:pt x="100" y="681"/>
                  </a:lnTo>
                  <a:cubicBezTo>
                    <a:pt x="100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0" y="740"/>
                  </a:cubicBezTo>
                  <a:lnTo>
                    <a:pt x="100" y="856"/>
                  </a:lnTo>
                  <a:cubicBezTo>
                    <a:pt x="94" y="818"/>
                    <a:pt x="94" y="778"/>
                    <a:pt x="94" y="737"/>
                  </a:cubicBezTo>
                  <a:cubicBezTo>
                    <a:pt x="91" y="635"/>
                    <a:pt x="91" y="620"/>
                    <a:pt x="95" y="620"/>
                  </a:cubicBezTo>
                  <a:close/>
                  <a:moveTo>
                    <a:pt x="761" y="771"/>
                  </a:moveTo>
                  <a:cubicBezTo>
                    <a:pt x="764" y="793"/>
                    <a:pt x="768" y="812"/>
                    <a:pt x="764" y="831"/>
                  </a:cubicBezTo>
                  <a:cubicBezTo>
                    <a:pt x="766" y="851"/>
                    <a:pt x="766" y="857"/>
                    <a:pt x="766" y="857"/>
                  </a:cubicBezTo>
                  <a:cubicBezTo>
                    <a:pt x="765" y="857"/>
                    <a:pt x="762" y="831"/>
                    <a:pt x="758" y="831"/>
                  </a:cubicBezTo>
                  <a:cubicBezTo>
                    <a:pt x="755" y="771"/>
                    <a:pt x="755" y="771"/>
                    <a:pt x="761" y="771"/>
                  </a:cubicBezTo>
                  <a:close/>
                  <a:moveTo>
                    <a:pt x="539" y="740"/>
                  </a:moveTo>
                  <a:cubicBezTo>
                    <a:pt x="539" y="781"/>
                    <a:pt x="539" y="818"/>
                    <a:pt x="536" y="859"/>
                  </a:cubicBezTo>
                  <a:lnTo>
                    <a:pt x="533" y="859"/>
                  </a:lnTo>
                  <a:cubicBezTo>
                    <a:pt x="533" y="800"/>
                    <a:pt x="536" y="740"/>
                    <a:pt x="536" y="740"/>
                  </a:cubicBezTo>
                  <a:close/>
                  <a:moveTo>
                    <a:pt x="1429" y="750"/>
                  </a:moveTo>
                  <a:cubicBezTo>
                    <a:pt x="1435" y="750"/>
                    <a:pt x="1435" y="750"/>
                    <a:pt x="1435" y="809"/>
                  </a:cubicBezTo>
                  <a:cubicBezTo>
                    <a:pt x="1435" y="863"/>
                    <a:pt x="1430" y="866"/>
                    <a:pt x="1427" y="866"/>
                  </a:cubicBezTo>
                  <a:cubicBezTo>
                    <a:pt x="1426" y="866"/>
                    <a:pt x="1426" y="866"/>
                    <a:pt x="1426" y="866"/>
                  </a:cubicBezTo>
                  <a:cubicBezTo>
                    <a:pt x="1423" y="828"/>
                    <a:pt x="1423" y="787"/>
                    <a:pt x="1429" y="750"/>
                  </a:cubicBezTo>
                  <a:close/>
                  <a:moveTo>
                    <a:pt x="1926" y="852"/>
                  </a:moveTo>
                  <a:cubicBezTo>
                    <a:pt x="1926" y="852"/>
                    <a:pt x="1925" y="858"/>
                    <a:pt x="1924" y="878"/>
                  </a:cubicBezTo>
                  <a:cubicBezTo>
                    <a:pt x="1926" y="878"/>
                    <a:pt x="1927" y="852"/>
                    <a:pt x="1926" y="852"/>
                  </a:cubicBezTo>
                  <a:close/>
                  <a:moveTo>
                    <a:pt x="705" y="765"/>
                  </a:moveTo>
                  <a:cubicBezTo>
                    <a:pt x="705" y="765"/>
                    <a:pt x="708" y="765"/>
                    <a:pt x="708" y="825"/>
                  </a:cubicBezTo>
                  <a:cubicBezTo>
                    <a:pt x="711" y="844"/>
                    <a:pt x="708" y="862"/>
                    <a:pt x="705" y="884"/>
                  </a:cubicBezTo>
                  <a:cubicBezTo>
                    <a:pt x="702" y="862"/>
                    <a:pt x="702" y="844"/>
                    <a:pt x="702" y="822"/>
                  </a:cubicBezTo>
                  <a:lnTo>
                    <a:pt x="699" y="822"/>
                  </a:lnTo>
                  <a:cubicBezTo>
                    <a:pt x="699" y="765"/>
                    <a:pt x="705" y="765"/>
                    <a:pt x="705" y="765"/>
                  </a:cubicBezTo>
                  <a:close/>
                  <a:moveTo>
                    <a:pt x="444" y="645"/>
                  </a:moveTo>
                  <a:cubicBezTo>
                    <a:pt x="445" y="645"/>
                    <a:pt x="445" y="674"/>
                    <a:pt x="445" y="728"/>
                  </a:cubicBezTo>
                  <a:cubicBezTo>
                    <a:pt x="445" y="787"/>
                    <a:pt x="442" y="847"/>
                    <a:pt x="439" y="903"/>
                  </a:cubicBezTo>
                  <a:lnTo>
                    <a:pt x="432" y="903"/>
                  </a:lnTo>
                  <a:cubicBezTo>
                    <a:pt x="432" y="903"/>
                    <a:pt x="435" y="844"/>
                    <a:pt x="439" y="787"/>
                  </a:cubicBezTo>
                  <a:cubicBezTo>
                    <a:pt x="442" y="689"/>
                    <a:pt x="444" y="645"/>
                    <a:pt x="444" y="645"/>
                  </a:cubicBezTo>
                  <a:close/>
                  <a:moveTo>
                    <a:pt x="1043" y="812"/>
                  </a:moveTo>
                  <a:cubicBezTo>
                    <a:pt x="1047" y="853"/>
                    <a:pt x="1043" y="891"/>
                    <a:pt x="1040" y="931"/>
                  </a:cubicBezTo>
                  <a:lnTo>
                    <a:pt x="1037" y="872"/>
                  </a:lnTo>
                  <a:lnTo>
                    <a:pt x="1040" y="812"/>
                  </a:lnTo>
                  <a:close/>
                  <a:moveTo>
                    <a:pt x="279" y="822"/>
                  </a:moveTo>
                  <a:lnTo>
                    <a:pt x="279" y="822"/>
                  </a:lnTo>
                  <a:cubicBezTo>
                    <a:pt x="282" y="862"/>
                    <a:pt x="282" y="900"/>
                    <a:pt x="276" y="941"/>
                  </a:cubicBezTo>
                  <a:lnTo>
                    <a:pt x="269" y="941"/>
                  </a:lnTo>
                  <a:cubicBezTo>
                    <a:pt x="266" y="900"/>
                    <a:pt x="269" y="862"/>
                    <a:pt x="279" y="822"/>
                  </a:cubicBezTo>
                  <a:close/>
                  <a:moveTo>
                    <a:pt x="1115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5" y="941"/>
                    <a:pt x="1115" y="941"/>
                  </a:cubicBezTo>
                  <a:cubicBezTo>
                    <a:pt x="1112" y="941"/>
                    <a:pt x="1115" y="822"/>
                    <a:pt x="1115" y="765"/>
                  </a:cubicBezTo>
                  <a:lnTo>
                    <a:pt x="1115" y="762"/>
                  </a:lnTo>
                  <a:close/>
                  <a:moveTo>
                    <a:pt x="602" y="928"/>
                  </a:moveTo>
                  <a:lnTo>
                    <a:pt x="602" y="985"/>
                  </a:lnTo>
                  <a:cubicBezTo>
                    <a:pt x="599" y="985"/>
                    <a:pt x="597" y="1011"/>
                    <a:pt x="596" y="1011"/>
                  </a:cubicBezTo>
                  <a:cubicBezTo>
                    <a:pt x="596" y="1011"/>
                    <a:pt x="595" y="1004"/>
                    <a:pt x="595" y="985"/>
                  </a:cubicBezTo>
                  <a:cubicBezTo>
                    <a:pt x="592" y="966"/>
                    <a:pt x="595" y="947"/>
                    <a:pt x="602" y="928"/>
                  </a:cubicBezTo>
                  <a:close/>
                  <a:moveTo>
                    <a:pt x="1893" y="1021"/>
                  </a:moveTo>
                  <a:lnTo>
                    <a:pt x="1893" y="1021"/>
                  </a:ln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3" y="1057"/>
                    <a:pt x="1893" y="1059"/>
                  </a:cubicBezTo>
                  <a:lnTo>
                    <a:pt x="1893" y="1059"/>
                  </a:lnTo>
                  <a:cubicBezTo>
                    <a:pt x="1893" y="1050"/>
                    <a:pt x="1893" y="1037"/>
                    <a:pt x="1893" y="1021"/>
                  </a:cubicBezTo>
                  <a:close/>
                  <a:moveTo>
                    <a:pt x="293" y="919"/>
                  </a:moveTo>
                  <a:cubicBezTo>
                    <a:pt x="290" y="919"/>
                    <a:pt x="288" y="959"/>
                    <a:pt x="288" y="1000"/>
                  </a:cubicBezTo>
                  <a:cubicBezTo>
                    <a:pt x="288" y="1060"/>
                    <a:pt x="291" y="1060"/>
                    <a:pt x="298" y="1063"/>
                  </a:cubicBezTo>
                  <a:cubicBezTo>
                    <a:pt x="301" y="1041"/>
                    <a:pt x="304" y="1022"/>
                    <a:pt x="304" y="1003"/>
                  </a:cubicBezTo>
                  <a:cubicBezTo>
                    <a:pt x="304" y="944"/>
                    <a:pt x="301" y="944"/>
                    <a:pt x="298" y="944"/>
                  </a:cubicBezTo>
                  <a:cubicBezTo>
                    <a:pt x="296" y="926"/>
                    <a:pt x="294" y="919"/>
                    <a:pt x="293" y="919"/>
                  </a:cubicBezTo>
                  <a:close/>
                  <a:moveTo>
                    <a:pt x="1893" y="1059"/>
                  </a:moveTo>
                  <a:cubicBezTo>
                    <a:pt x="1893" y="1080"/>
                    <a:pt x="1894" y="1090"/>
                    <a:pt x="1894" y="1090"/>
                  </a:cubicBezTo>
                  <a:cubicBezTo>
                    <a:pt x="1894" y="1090"/>
                    <a:pt x="1894" y="1079"/>
                    <a:pt x="1893" y="1059"/>
                  </a:cubicBezTo>
                  <a:close/>
                  <a:moveTo>
                    <a:pt x="795" y="146"/>
                  </a:moveTo>
                  <a:lnTo>
                    <a:pt x="795" y="146"/>
                  </a:lnTo>
                  <a:cubicBezTo>
                    <a:pt x="794" y="146"/>
                    <a:pt x="794" y="175"/>
                    <a:pt x="796" y="245"/>
                  </a:cubicBezTo>
                  <a:cubicBezTo>
                    <a:pt x="796" y="347"/>
                    <a:pt x="796" y="362"/>
                    <a:pt x="790" y="362"/>
                  </a:cubicBezTo>
                  <a:cubicBezTo>
                    <a:pt x="789" y="362"/>
                    <a:pt x="788" y="361"/>
                    <a:pt x="786" y="361"/>
                  </a:cubicBezTo>
                  <a:cubicBezTo>
                    <a:pt x="786" y="361"/>
                    <a:pt x="783" y="361"/>
                    <a:pt x="783" y="301"/>
                  </a:cubicBezTo>
                  <a:cubicBezTo>
                    <a:pt x="783" y="242"/>
                    <a:pt x="783" y="242"/>
                    <a:pt x="777" y="242"/>
                  </a:cubicBezTo>
                  <a:cubicBezTo>
                    <a:pt x="768" y="242"/>
                    <a:pt x="758" y="417"/>
                    <a:pt x="755" y="533"/>
                  </a:cubicBezTo>
                  <a:cubicBezTo>
                    <a:pt x="755" y="593"/>
                    <a:pt x="755" y="623"/>
                    <a:pt x="755" y="623"/>
                  </a:cubicBezTo>
                  <a:cubicBezTo>
                    <a:pt x="754" y="623"/>
                    <a:pt x="754" y="593"/>
                    <a:pt x="752" y="533"/>
                  </a:cubicBezTo>
                  <a:cubicBezTo>
                    <a:pt x="752" y="474"/>
                    <a:pt x="749" y="474"/>
                    <a:pt x="746" y="474"/>
                  </a:cubicBezTo>
                  <a:cubicBezTo>
                    <a:pt x="746" y="425"/>
                    <a:pt x="748" y="416"/>
                    <a:pt x="750" y="416"/>
                  </a:cubicBezTo>
                  <a:cubicBezTo>
                    <a:pt x="751" y="416"/>
                    <a:pt x="751" y="417"/>
                    <a:pt x="752" y="417"/>
                  </a:cubicBezTo>
                  <a:lnTo>
                    <a:pt x="752" y="358"/>
                  </a:lnTo>
                  <a:cubicBezTo>
                    <a:pt x="750" y="298"/>
                    <a:pt x="749" y="268"/>
                    <a:pt x="747" y="268"/>
                  </a:cubicBezTo>
                  <a:cubicBezTo>
                    <a:pt x="746" y="268"/>
                    <a:pt x="744" y="297"/>
                    <a:pt x="743" y="355"/>
                  </a:cubicBezTo>
                  <a:cubicBezTo>
                    <a:pt x="741" y="384"/>
                    <a:pt x="740" y="399"/>
                    <a:pt x="739" y="399"/>
                  </a:cubicBezTo>
                  <a:cubicBezTo>
                    <a:pt x="739" y="399"/>
                    <a:pt x="738" y="384"/>
                    <a:pt x="736" y="355"/>
                  </a:cubicBezTo>
                  <a:cubicBezTo>
                    <a:pt x="734" y="313"/>
                    <a:pt x="732" y="270"/>
                    <a:pt x="731" y="270"/>
                  </a:cubicBezTo>
                  <a:cubicBezTo>
                    <a:pt x="730" y="270"/>
                    <a:pt x="730" y="278"/>
                    <a:pt x="730" y="295"/>
                  </a:cubicBezTo>
                  <a:cubicBezTo>
                    <a:pt x="730" y="295"/>
                    <a:pt x="724" y="295"/>
                    <a:pt x="721" y="236"/>
                  </a:cubicBezTo>
                  <a:cubicBezTo>
                    <a:pt x="719" y="235"/>
                    <a:pt x="718" y="235"/>
                    <a:pt x="717" y="235"/>
                  </a:cubicBezTo>
                  <a:cubicBezTo>
                    <a:pt x="713" y="235"/>
                    <a:pt x="711" y="244"/>
                    <a:pt x="711" y="292"/>
                  </a:cubicBezTo>
                  <a:cubicBezTo>
                    <a:pt x="711" y="352"/>
                    <a:pt x="708" y="352"/>
                    <a:pt x="705" y="352"/>
                  </a:cubicBezTo>
                  <a:cubicBezTo>
                    <a:pt x="704" y="351"/>
                    <a:pt x="704" y="350"/>
                    <a:pt x="703" y="350"/>
                  </a:cubicBezTo>
                  <a:cubicBezTo>
                    <a:pt x="701" y="350"/>
                    <a:pt x="699" y="360"/>
                    <a:pt x="699" y="408"/>
                  </a:cubicBezTo>
                  <a:cubicBezTo>
                    <a:pt x="702" y="449"/>
                    <a:pt x="699" y="486"/>
                    <a:pt x="689" y="524"/>
                  </a:cubicBezTo>
                  <a:cubicBezTo>
                    <a:pt x="687" y="549"/>
                    <a:pt x="685" y="563"/>
                    <a:pt x="684" y="563"/>
                  </a:cubicBezTo>
                  <a:cubicBezTo>
                    <a:pt x="682" y="563"/>
                    <a:pt x="682" y="534"/>
                    <a:pt x="680" y="464"/>
                  </a:cubicBezTo>
                  <a:cubicBezTo>
                    <a:pt x="680" y="405"/>
                    <a:pt x="677" y="405"/>
                    <a:pt x="674" y="405"/>
                  </a:cubicBezTo>
                  <a:cubicBezTo>
                    <a:pt x="674" y="405"/>
                    <a:pt x="670" y="405"/>
                    <a:pt x="667" y="345"/>
                  </a:cubicBezTo>
                  <a:cubicBezTo>
                    <a:pt x="666" y="328"/>
                    <a:pt x="666" y="321"/>
                    <a:pt x="665" y="321"/>
                  </a:cubicBezTo>
                  <a:cubicBezTo>
                    <a:pt x="664" y="321"/>
                    <a:pt x="664" y="363"/>
                    <a:pt x="664" y="405"/>
                  </a:cubicBezTo>
                  <a:lnTo>
                    <a:pt x="664" y="521"/>
                  </a:lnTo>
                  <a:cubicBezTo>
                    <a:pt x="661" y="521"/>
                    <a:pt x="658" y="402"/>
                    <a:pt x="658" y="345"/>
                  </a:cubicBezTo>
                  <a:cubicBezTo>
                    <a:pt x="656" y="285"/>
                    <a:pt x="656" y="256"/>
                    <a:pt x="655" y="256"/>
                  </a:cubicBezTo>
                  <a:cubicBezTo>
                    <a:pt x="655" y="256"/>
                    <a:pt x="655" y="285"/>
                    <a:pt x="655" y="342"/>
                  </a:cubicBezTo>
                  <a:cubicBezTo>
                    <a:pt x="655" y="384"/>
                    <a:pt x="653" y="426"/>
                    <a:pt x="650" y="426"/>
                  </a:cubicBezTo>
                  <a:cubicBezTo>
                    <a:pt x="649" y="426"/>
                    <a:pt x="647" y="419"/>
                    <a:pt x="645" y="402"/>
                  </a:cubicBezTo>
                  <a:cubicBezTo>
                    <a:pt x="639" y="402"/>
                    <a:pt x="633" y="399"/>
                    <a:pt x="633" y="339"/>
                  </a:cubicBezTo>
                  <a:cubicBezTo>
                    <a:pt x="632" y="319"/>
                    <a:pt x="631" y="313"/>
                    <a:pt x="630" y="313"/>
                  </a:cubicBezTo>
                  <a:cubicBezTo>
                    <a:pt x="628" y="313"/>
                    <a:pt x="627" y="339"/>
                    <a:pt x="627" y="339"/>
                  </a:cubicBezTo>
                  <a:cubicBezTo>
                    <a:pt x="625" y="368"/>
                    <a:pt x="623" y="383"/>
                    <a:pt x="621" y="383"/>
                  </a:cubicBezTo>
                  <a:cubicBezTo>
                    <a:pt x="619" y="383"/>
                    <a:pt x="616" y="368"/>
                    <a:pt x="611" y="336"/>
                  </a:cubicBezTo>
                  <a:cubicBezTo>
                    <a:pt x="603" y="276"/>
                    <a:pt x="599" y="247"/>
                    <a:pt x="597" y="247"/>
                  </a:cubicBezTo>
                  <a:cubicBezTo>
                    <a:pt x="595" y="247"/>
                    <a:pt x="595" y="276"/>
                    <a:pt x="595" y="336"/>
                  </a:cubicBezTo>
                  <a:cubicBezTo>
                    <a:pt x="595" y="370"/>
                    <a:pt x="595" y="403"/>
                    <a:pt x="595" y="403"/>
                  </a:cubicBezTo>
                  <a:cubicBezTo>
                    <a:pt x="594" y="403"/>
                    <a:pt x="593" y="385"/>
                    <a:pt x="592" y="336"/>
                  </a:cubicBezTo>
                  <a:cubicBezTo>
                    <a:pt x="591" y="318"/>
                    <a:pt x="590" y="311"/>
                    <a:pt x="589" y="311"/>
                  </a:cubicBezTo>
                  <a:cubicBezTo>
                    <a:pt x="587" y="311"/>
                    <a:pt x="584" y="351"/>
                    <a:pt x="580" y="392"/>
                  </a:cubicBezTo>
                  <a:cubicBezTo>
                    <a:pt x="576" y="452"/>
                    <a:pt x="576" y="568"/>
                    <a:pt x="576" y="627"/>
                  </a:cubicBezTo>
                  <a:cubicBezTo>
                    <a:pt x="576" y="697"/>
                    <a:pt x="576" y="726"/>
                    <a:pt x="575" y="726"/>
                  </a:cubicBezTo>
                  <a:cubicBezTo>
                    <a:pt x="574" y="726"/>
                    <a:pt x="573" y="712"/>
                    <a:pt x="570" y="687"/>
                  </a:cubicBezTo>
                  <a:cubicBezTo>
                    <a:pt x="564" y="646"/>
                    <a:pt x="561" y="605"/>
                    <a:pt x="564" y="568"/>
                  </a:cubicBezTo>
                  <a:cubicBezTo>
                    <a:pt x="564" y="508"/>
                    <a:pt x="567" y="508"/>
                    <a:pt x="567" y="508"/>
                  </a:cubicBezTo>
                  <a:lnTo>
                    <a:pt x="570" y="508"/>
                  </a:lnTo>
                  <a:cubicBezTo>
                    <a:pt x="573" y="468"/>
                    <a:pt x="570" y="430"/>
                    <a:pt x="564" y="389"/>
                  </a:cubicBezTo>
                  <a:cubicBezTo>
                    <a:pt x="562" y="359"/>
                    <a:pt x="561" y="345"/>
                    <a:pt x="560" y="345"/>
                  </a:cubicBezTo>
                  <a:cubicBezTo>
                    <a:pt x="558" y="345"/>
                    <a:pt x="558" y="359"/>
                    <a:pt x="558" y="389"/>
                  </a:cubicBezTo>
                  <a:cubicBezTo>
                    <a:pt x="555" y="330"/>
                    <a:pt x="548" y="330"/>
                    <a:pt x="542" y="326"/>
                  </a:cubicBezTo>
                  <a:cubicBezTo>
                    <a:pt x="536" y="326"/>
                    <a:pt x="526" y="326"/>
                    <a:pt x="523" y="267"/>
                  </a:cubicBezTo>
                  <a:cubicBezTo>
                    <a:pt x="522" y="266"/>
                    <a:pt x="521" y="266"/>
                    <a:pt x="520" y="266"/>
                  </a:cubicBezTo>
                  <a:cubicBezTo>
                    <a:pt x="516" y="266"/>
                    <a:pt x="514" y="275"/>
                    <a:pt x="514" y="323"/>
                  </a:cubicBezTo>
                  <a:cubicBezTo>
                    <a:pt x="514" y="393"/>
                    <a:pt x="513" y="422"/>
                    <a:pt x="512" y="422"/>
                  </a:cubicBezTo>
                  <a:cubicBezTo>
                    <a:pt x="511" y="422"/>
                    <a:pt x="511" y="408"/>
                    <a:pt x="511" y="383"/>
                  </a:cubicBezTo>
                  <a:cubicBezTo>
                    <a:pt x="509" y="308"/>
                    <a:pt x="492" y="254"/>
                    <a:pt x="479" y="254"/>
                  </a:cubicBezTo>
                  <a:cubicBezTo>
                    <a:pt x="471" y="254"/>
                    <a:pt x="465" y="273"/>
                    <a:pt x="464" y="317"/>
                  </a:cubicBezTo>
                  <a:lnTo>
                    <a:pt x="457" y="317"/>
                  </a:lnTo>
                  <a:cubicBezTo>
                    <a:pt x="454" y="285"/>
                    <a:pt x="448" y="269"/>
                    <a:pt x="442" y="269"/>
                  </a:cubicBezTo>
                  <a:cubicBezTo>
                    <a:pt x="436" y="269"/>
                    <a:pt x="431" y="283"/>
                    <a:pt x="429" y="311"/>
                  </a:cubicBezTo>
                  <a:lnTo>
                    <a:pt x="420" y="311"/>
                  </a:lnTo>
                  <a:cubicBezTo>
                    <a:pt x="417" y="281"/>
                    <a:pt x="414" y="266"/>
                    <a:pt x="412" y="266"/>
                  </a:cubicBezTo>
                  <a:cubicBezTo>
                    <a:pt x="410" y="266"/>
                    <a:pt x="409" y="280"/>
                    <a:pt x="407" y="308"/>
                  </a:cubicBezTo>
                  <a:cubicBezTo>
                    <a:pt x="405" y="350"/>
                    <a:pt x="404" y="392"/>
                    <a:pt x="404" y="392"/>
                  </a:cubicBezTo>
                  <a:cubicBezTo>
                    <a:pt x="404" y="392"/>
                    <a:pt x="404" y="385"/>
                    <a:pt x="404" y="367"/>
                  </a:cubicBezTo>
                  <a:cubicBezTo>
                    <a:pt x="404" y="308"/>
                    <a:pt x="398" y="308"/>
                    <a:pt x="385" y="305"/>
                  </a:cubicBezTo>
                  <a:cubicBezTo>
                    <a:pt x="373" y="305"/>
                    <a:pt x="373" y="305"/>
                    <a:pt x="376" y="364"/>
                  </a:cubicBezTo>
                  <a:cubicBezTo>
                    <a:pt x="372" y="380"/>
                    <a:pt x="370" y="387"/>
                    <a:pt x="368" y="387"/>
                  </a:cubicBezTo>
                  <a:cubicBezTo>
                    <a:pt x="363" y="387"/>
                    <a:pt x="363" y="344"/>
                    <a:pt x="363" y="301"/>
                  </a:cubicBezTo>
                  <a:cubicBezTo>
                    <a:pt x="365" y="249"/>
                    <a:pt x="364" y="221"/>
                    <a:pt x="363" y="221"/>
                  </a:cubicBezTo>
                  <a:cubicBezTo>
                    <a:pt x="361" y="221"/>
                    <a:pt x="359" y="264"/>
                    <a:pt x="357" y="361"/>
                  </a:cubicBezTo>
                  <a:cubicBezTo>
                    <a:pt x="355" y="429"/>
                    <a:pt x="352" y="457"/>
                    <a:pt x="350" y="457"/>
                  </a:cubicBezTo>
                  <a:cubicBezTo>
                    <a:pt x="349" y="457"/>
                    <a:pt x="348" y="442"/>
                    <a:pt x="348" y="417"/>
                  </a:cubicBezTo>
                  <a:cubicBezTo>
                    <a:pt x="348" y="361"/>
                    <a:pt x="351" y="361"/>
                    <a:pt x="354" y="361"/>
                  </a:cubicBezTo>
                  <a:lnTo>
                    <a:pt x="354" y="242"/>
                  </a:lnTo>
                  <a:cubicBezTo>
                    <a:pt x="351" y="242"/>
                    <a:pt x="351" y="242"/>
                    <a:pt x="348" y="301"/>
                  </a:cubicBezTo>
                  <a:cubicBezTo>
                    <a:pt x="348" y="301"/>
                    <a:pt x="345" y="301"/>
                    <a:pt x="341" y="358"/>
                  </a:cubicBezTo>
                  <a:cubicBezTo>
                    <a:pt x="338" y="417"/>
                    <a:pt x="338" y="477"/>
                    <a:pt x="341" y="536"/>
                  </a:cubicBezTo>
                  <a:cubicBezTo>
                    <a:pt x="345" y="596"/>
                    <a:pt x="341" y="596"/>
                    <a:pt x="338" y="596"/>
                  </a:cubicBezTo>
                  <a:cubicBezTo>
                    <a:pt x="332" y="536"/>
                    <a:pt x="332" y="477"/>
                    <a:pt x="335" y="417"/>
                  </a:cubicBezTo>
                  <a:cubicBezTo>
                    <a:pt x="338" y="377"/>
                    <a:pt x="338" y="339"/>
                    <a:pt x="338" y="298"/>
                  </a:cubicBezTo>
                  <a:cubicBezTo>
                    <a:pt x="338" y="287"/>
                    <a:pt x="338" y="282"/>
                    <a:pt x="337" y="282"/>
                  </a:cubicBezTo>
                  <a:cubicBezTo>
                    <a:pt x="333" y="282"/>
                    <a:pt x="322" y="379"/>
                    <a:pt x="319" y="474"/>
                  </a:cubicBezTo>
                  <a:lnTo>
                    <a:pt x="319" y="414"/>
                  </a:lnTo>
                  <a:cubicBezTo>
                    <a:pt x="319" y="355"/>
                    <a:pt x="313" y="355"/>
                    <a:pt x="307" y="355"/>
                  </a:cubicBezTo>
                  <a:cubicBezTo>
                    <a:pt x="306" y="355"/>
                    <a:pt x="306" y="355"/>
                    <a:pt x="305" y="355"/>
                  </a:cubicBezTo>
                  <a:cubicBezTo>
                    <a:pt x="300" y="355"/>
                    <a:pt x="298" y="357"/>
                    <a:pt x="298" y="411"/>
                  </a:cubicBezTo>
                  <a:cubicBezTo>
                    <a:pt x="298" y="452"/>
                    <a:pt x="298" y="489"/>
                    <a:pt x="294" y="530"/>
                  </a:cubicBezTo>
                  <a:cubicBezTo>
                    <a:pt x="298" y="568"/>
                    <a:pt x="298" y="609"/>
                    <a:pt x="298" y="649"/>
                  </a:cubicBezTo>
                  <a:cubicBezTo>
                    <a:pt x="298" y="649"/>
                    <a:pt x="291" y="590"/>
                    <a:pt x="288" y="530"/>
                  </a:cubicBezTo>
                  <a:cubicBezTo>
                    <a:pt x="282" y="411"/>
                    <a:pt x="276" y="348"/>
                    <a:pt x="263" y="348"/>
                  </a:cubicBezTo>
                  <a:cubicBezTo>
                    <a:pt x="257" y="348"/>
                    <a:pt x="247" y="345"/>
                    <a:pt x="244" y="286"/>
                  </a:cubicBezTo>
                  <a:cubicBezTo>
                    <a:pt x="238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7" y="312"/>
                    <a:pt x="225" y="298"/>
                    <a:pt x="223" y="298"/>
                  </a:cubicBezTo>
                  <a:cubicBezTo>
                    <a:pt x="221" y="298"/>
                    <a:pt x="219" y="312"/>
                    <a:pt x="219" y="342"/>
                  </a:cubicBezTo>
                  <a:cubicBezTo>
                    <a:pt x="218" y="362"/>
                    <a:pt x="217" y="369"/>
                    <a:pt x="216" y="369"/>
                  </a:cubicBezTo>
                  <a:cubicBezTo>
                    <a:pt x="214" y="369"/>
                    <a:pt x="212" y="341"/>
                    <a:pt x="210" y="339"/>
                  </a:cubicBezTo>
                  <a:cubicBezTo>
                    <a:pt x="207" y="285"/>
                    <a:pt x="205" y="256"/>
                    <a:pt x="205" y="256"/>
                  </a:cubicBezTo>
                  <a:lnTo>
                    <a:pt x="205" y="256"/>
                  </a:lnTo>
                  <a:cubicBezTo>
                    <a:pt x="204" y="256"/>
                    <a:pt x="205" y="300"/>
                    <a:pt x="207" y="399"/>
                  </a:cubicBezTo>
                  <a:cubicBezTo>
                    <a:pt x="207" y="439"/>
                    <a:pt x="210" y="480"/>
                    <a:pt x="216" y="518"/>
                  </a:cubicBezTo>
                  <a:lnTo>
                    <a:pt x="225" y="521"/>
                  </a:lnTo>
                  <a:lnTo>
                    <a:pt x="216" y="577"/>
                  </a:lnTo>
                  <a:cubicBezTo>
                    <a:pt x="210" y="615"/>
                    <a:pt x="207" y="656"/>
                    <a:pt x="207" y="693"/>
                  </a:cubicBezTo>
                  <a:cubicBezTo>
                    <a:pt x="207" y="715"/>
                    <a:pt x="207" y="734"/>
                    <a:pt x="204" y="753"/>
                  </a:cubicBezTo>
                  <a:lnTo>
                    <a:pt x="204" y="634"/>
                  </a:lnTo>
                  <a:cubicBezTo>
                    <a:pt x="207" y="577"/>
                    <a:pt x="207" y="518"/>
                    <a:pt x="207" y="458"/>
                  </a:cubicBezTo>
                  <a:cubicBezTo>
                    <a:pt x="205" y="385"/>
                    <a:pt x="200" y="334"/>
                    <a:pt x="197" y="334"/>
                  </a:cubicBezTo>
                  <a:cubicBezTo>
                    <a:pt x="195" y="334"/>
                    <a:pt x="194" y="353"/>
                    <a:pt x="194" y="399"/>
                  </a:cubicBezTo>
                  <a:cubicBezTo>
                    <a:pt x="191" y="399"/>
                    <a:pt x="191" y="399"/>
                    <a:pt x="188" y="339"/>
                  </a:cubicBezTo>
                  <a:cubicBezTo>
                    <a:pt x="188" y="314"/>
                    <a:pt x="187" y="300"/>
                    <a:pt x="186" y="300"/>
                  </a:cubicBezTo>
                  <a:cubicBezTo>
                    <a:pt x="185" y="300"/>
                    <a:pt x="183" y="328"/>
                    <a:pt x="182" y="395"/>
                  </a:cubicBezTo>
                  <a:cubicBezTo>
                    <a:pt x="180" y="455"/>
                    <a:pt x="178" y="485"/>
                    <a:pt x="177" y="485"/>
                  </a:cubicBezTo>
                  <a:cubicBezTo>
                    <a:pt x="175" y="485"/>
                    <a:pt x="174" y="455"/>
                    <a:pt x="172" y="395"/>
                  </a:cubicBezTo>
                  <a:cubicBezTo>
                    <a:pt x="168" y="325"/>
                    <a:pt x="163" y="295"/>
                    <a:pt x="158" y="295"/>
                  </a:cubicBezTo>
                  <a:cubicBezTo>
                    <a:pt x="155" y="295"/>
                    <a:pt x="153" y="309"/>
                    <a:pt x="153" y="333"/>
                  </a:cubicBezTo>
                  <a:cubicBezTo>
                    <a:pt x="153" y="401"/>
                    <a:pt x="150" y="429"/>
                    <a:pt x="147" y="429"/>
                  </a:cubicBezTo>
                  <a:cubicBezTo>
                    <a:pt x="145" y="429"/>
                    <a:pt x="142" y="414"/>
                    <a:pt x="141" y="389"/>
                  </a:cubicBezTo>
                  <a:cubicBezTo>
                    <a:pt x="139" y="359"/>
                    <a:pt x="138" y="345"/>
                    <a:pt x="136" y="345"/>
                  </a:cubicBezTo>
                  <a:cubicBezTo>
                    <a:pt x="135" y="345"/>
                    <a:pt x="133" y="359"/>
                    <a:pt x="131" y="389"/>
                  </a:cubicBezTo>
                  <a:cubicBezTo>
                    <a:pt x="131" y="347"/>
                    <a:pt x="130" y="305"/>
                    <a:pt x="128" y="305"/>
                  </a:cubicBezTo>
                  <a:cubicBezTo>
                    <a:pt x="127" y="305"/>
                    <a:pt x="126" y="312"/>
                    <a:pt x="125" y="330"/>
                  </a:cubicBezTo>
                  <a:cubicBezTo>
                    <a:pt x="125" y="330"/>
                    <a:pt x="122" y="330"/>
                    <a:pt x="125" y="389"/>
                  </a:cubicBezTo>
                  <a:cubicBezTo>
                    <a:pt x="125" y="389"/>
                    <a:pt x="122" y="446"/>
                    <a:pt x="119" y="505"/>
                  </a:cubicBezTo>
                  <a:cubicBezTo>
                    <a:pt x="122" y="546"/>
                    <a:pt x="125" y="583"/>
                    <a:pt x="122" y="624"/>
                  </a:cubicBezTo>
                  <a:cubicBezTo>
                    <a:pt x="122" y="639"/>
                    <a:pt x="121" y="646"/>
                    <a:pt x="120" y="646"/>
                  </a:cubicBezTo>
                  <a:cubicBezTo>
                    <a:pt x="116" y="646"/>
                    <a:pt x="108" y="577"/>
                    <a:pt x="103" y="442"/>
                  </a:cubicBezTo>
                  <a:lnTo>
                    <a:pt x="97" y="323"/>
                  </a:lnTo>
                  <a:lnTo>
                    <a:pt x="97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4" y="323"/>
                    <a:pt x="84" y="383"/>
                  </a:cubicBezTo>
                  <a:cubicBezTo>
                    <a:pt x="84" y="450"/>
                    <a:pt x="84" y="479"/>
                    <a:pt x="84" y="479"/>
                  </a:cubicBezTo>
                  <a:cubicBezTo>
                    <a:pt x="83" y="479"/>
                    <a:pt x="83" y="464"/>
                    <a:pt x="81" y="439"/>
                  </a:cubicBezTo>
                  <a:cubicBezTo>
                    <a:pt x="80" y="381"/>
                    <a:pt x="78" y="352"/>
                    <a:pt x="77" y="352"/>
                  </a:cubicBezTo>
                  <a:cubicBezTo>
                    <a:pt x="75" y="352"/>
                    <a:pt x="73" y="381"/>
                    <a:pt x="72" y="439"/>
                  </a:cubicBezTo>
                  <a:cubicBezTo>
                    <a:pt x="72" y="499"/>
                    <a:pt x="72" y="529"/>
                    <a:pt x="72" y="529"/>
                  </a:cubicBezTo>
                  <a:cubicBezTo>
                    <a:pt x="71" y="529"/>
                    <a:pt x="70" y="499"/>
                    <a:pt x="69" y="439"/>
                  </a:cubicBezTo>
                  <a:cubicBezTo>
                    <a:pt x="72" y="399"/>
                    <a:pt x="69" y="361"/>
                    <a:pt x="62" y="320"/>
                  </a:cubicBezTo>
                  <a:lnTo>
                    <a:pt x="62" y="380"/>
                  </a:lnTo>
                  <a:cubicBezTo>
                    <a:pt x="62" y="447"/>
                    <a:pt x="61" y="476"/>
                    <a:pt x="60" y="476"/>
                  </a:cubicBezTo>
                  <a:cubicBezTo>
                    <a:pt x="59" y="476"/>
                    <a:pt x="58" y="461"/>
                    <a:pt x="56" y="436"/>
                  </a:cubicBezTo>
                  <a:cubicBezTo>
                    <a:pt x="56" y="408"/>
                    <a:pt x="55" y="393"/>
                    <a:pt x="54" y="393"/>
                  </a:cubicBezTo>
                  <a:cubicBezTo>
                    <a:pt x="52" y="393"/>
                    <a:pt x="50" y="407"/>
                    <a:pt x="47" y="436"/>
                  </a:cubicBezTo>
                  <a:cubicBezTo>
                    <a:pt x="41" y="436"/>
                    <a:pt x="37" y="436"/>
                    <a:pt x="37" y="377"/>
                  </a:cubicBezTo>
                  <a:cubicBezTo>
                    <a:pt x="37" y="317"/>
                    <a:pt x="37" y="287"/>
                    <a:pt x="37" y="287"/>
                  </a:cubicBezTo>
                  <a:cubicBezTo>
                    <a:pt x="37" y="287"/>
                    <a:pt x="36" y="317"/>
                    <a:pt x="34" y="377"/>
                  </a:cubicBezTo>
                  <a:cubicBezTo>
                    <a:pt x="33" y="404"/>
                    <a:pt x="32" y="419"/>
                    <a:pt x="31" y="419"/>
                  </a:cubicBezTo>
                  <a:cubicBezTo>
                    <a:pt x="30" y="419"/>
                    <a:pt x="28" y="404"/>
                    <a:pt x="25" y="373"/>
                  </a:cubicBezTo>
                  <a:cubicBezTo>
                    <a:pt x="23" y="344"/>
                    <a:pt x="23" y="329"/>
                    <a:pt x="22" y="329"/>
                  </a:cubicBezTo>
                  <a:cubicBezTo>
                    <a:pt x="21" y="329"/>
                    <a:pt x="20" y="344"/>
                    <a:pt x="19" y="373"/>
                  </a:cubicBezTo>
                  <a:cubicBezTo>
                    <a:pt x="15" y="433"/>
                    <a:pt x="19" y="493"/>
                    <a:pt x="22" y="552"/>
                  </a:cubicBezTo>
                  <a:cubicBezTo>
                    <a:pt x="25" y="552"/>
                    <a:pt x="25" y="552"/>
                    <a:pt x="25" y="612"/>
                  </a:cubicBezTo>
                  <a:lnTo>
                    <a:pt x="19" y="609"/>
                  </a:lnTo>
                  <a:cubicBezTo>
                    <a:pt x="15" y="609"/>
                    <a:pt x="12" y="609"/>
                    <a:pt x="6" y="668"/>
                  </a:cubicBezTo>
                  <a:cubicBezTo>
                    <a:pt x="1" y="714"/>
                    <a:pt x="0" y="800"/>
                    <a:pt x="3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9" y="844"/>
                  </a:lnTo>
                  <a:cubicBezTo>
                    <a:pt x="9" y="933"/>
                    <a:pt x="11" y="978"/>
                    <a:pt x="12" y="978"/>
                  </a:cubicBezTo>
                  <a:cubicBezTo>
                    <a:pt x="14" y="978"/>
                    <a:pt x="15" y="933"/>
                    <a:pt x="15" y="844"/>
                  </a:cubicBezTo>
                  <a:cubicBezTo>
                    <a:pt x="15" y="747"/>
                    <a:pt x="15" y="704"/>
                    <a:pt x="16" y="704"/>
                  </a:cubicBezTo>
                  <a:cubicBezTo>
                    <a:pt x="16" y="704"/>
                    <a:pt x="17" y="733"/>
                    <a:pt x="19" y="787"/>
                  </a:cubicBezTo>
                  <a:cubicBezTo>
                    <a:pt x="19" y="903"/>
                    <a:pt x="22" y="903"/>
                    <a:pt x="25" y="906"/>
                  </a:cubicBezTo>
                  <a:cubicBezTo>
                    <a:pt x="28" y="906"/>
                    <a:pt x="28" y="906"/>
                    <a:pt x="28" y="966"/>
                  </a:cubicBezTo>
                  <a:cubicBezTo>
                    <a:pt x="28" y="1003"/>
                    <a:pt x="28" y="1044"/>
                    <a:pt x="34" y="1085"/>
                  </a:cubicBezTo>
                  <a:cubicBezTo>
                    <a:pt x="37" y="1085"/>
                    <a:pt x="37" y="1085"/>
                    <a:pt x="37" y="1025"/>
                  </a:cubicBezTo>
                  <a:cubicBezTo>
                    <a:pt x="36" y="1001"/>
                    <a:pt x="36" y="986"/>
                    <a:pt x="37" y="986"/>
                  </a:cubicBezTo>
                  <a:cubicBezTo>
                    <a:pt x="39" y="986"/>
                    <a:pt x="42" y="1015"/>
                    <a:pt x="44" y="1085"/>
                  </a:cubicBezTo>
                  <a:cubicBezTo>
                    <a:pt x="45" y="1110"/>
                    <a:pt x="46" y="1124"/>
                    <a:pt x="46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8" y="938"/>
                    <a:pt x="50" y="938"/>
                  </a:cubicBezTo>
                  <a:cubicBezTo>
                    <a:pt x="52" y="938"/>
                    <a:pt x="55" y="968"/>
                    <a:pt x="56" y="1028"/>
                  </a:cubicBezTo>
                  <a:lnTo>
                    <a:pt x="62" y="1028"/>
                  </a:lnTo>
                  <a:cubicBezTo>
                    <a:pt x="66" y="988"/>
                    <a:pt x="69" y="950"/>
                    <a:pt x="66" y="909"/>
                  </a:cubicBezTo>
                  <a:cubicBezTo>
                    <a:pt x="66" y="842"/>
                    <a:pt x="66" y="814"/>
                    <a:pt x="66" y="814"/>
                  </a:cubicBezTo>
                  <a:cubicBezTo>
                    <a:pt x="67" y="814"/>
                    <a:pt x="67" y="828"/>
                    <a:pt x="69" y="853"/>
                  </a:cubicBezTo>
                  <a:cubicBezTo>
                    <a:pt x="72" y="913"/>
                    <a:pt x="72" y="969"/>
                    <a:pt x="72" y="969"/>
                  </a:cubicBezTo>
                  <a:cubicBezTo>
                    <a:pt x="72" y="1028"/>
                    <a:pt x="75" y="1028"/>
                    <a:pt x="78" y="1032"/>
                  </a:cubicBezTo>
                  <a:cubicBezTo>
                    <a:pt x="81" y="1032"/>
                    <a:pt x="88" y="1032"/>
                    <a:pt x="88" y="972"/>
                  </a:cubicBezTo>
                  <a:cubicBezTo>
                    <a:pt x="88" y="988"/>
                    <a:pt x="88" y="1010"/>
                    <a:pt x="88" y="1032"/>
                  </a:cubicBezTo>
                  <a:cubicBezTo>
                    <a:pt x="90" y="1032"/>
                    <a:pt x="90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0" y="1091"/>
                  </a:cubicBezTo>
                  <a:cubicBezTo>
                    <a:pt x="101" y="1103"/>
                    <a:pt x="103" y="1108"/>
                    <a:pt x="104" y="1108"/>
                  </a:cubicBezTo>
                  <a:cubicBezTo>
                    <a:pt x="109" y="1108"/>
                    <a:pt x="114" y="1012"/>
                    <a:pt x="106" y="916"/>
                  </a:cubicBezTo>
                  <a:lnTo>
                    <a:pt x="110" y="916"/>
                  </a:lnTo>
                  <a:cubicBezTo>
                    <a:pt x="113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19" y="800"/>
                  </a:cubicBezTo>
                  <a:lnTo>
                    <a:pt x="119" y="919"/>
                  </a:lnTo>
                  <a:cubicBezTo>
                    <a:pt x="117" y="1021"/>
                    <a:pt x="118" y="1084"/>
                    <a:pt x="121" y="1084"/>
                  </a:cubicBezTo>
                  <a:cubicBezTo>
                    <a:pt x="122" y="1084"/>
                    <a:pt x="124" y="1052"/>
                    <a:pt x="125" y="978"/>
                  </a:cubicBezTo>
                  <a:lnTo>
                    <a:pt x="125" y="1038"/>
                  </a:lnTo>
                  <a:cubicBezTo>
                    <a:pt x="125" y="1068"/>
                    <a:pt x="126" y="1083"/>
                    <a:pt x="128" y="1083"/>
                  </a:cubicBezTo>
                  <a:cubicBezTo>
                    <a:pt x="129" y="1083"/>
                    <a:pt x="131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4" y="803"/>
                    <a:pt x="144" y="803"/>
                  </a:cubicBezTo>
                  <a:cubicBezTo>
                    <a:pt x="147" y="803"/>
                    <a:pt x="147" y="803"/>
                    <a:pt x="147" y="862"/>
                  </a:cubicBezTo>
                  <a:cubicBezTo>
                    <a:pt x="147" y="922"/>
                    <a:pt x="149" y="952"/>
                    <a:pt x="151" y="952"/>
                  </a:cubicBezTo>
                  <a:cubicBezTo>
                    <a:pt x="153" y="952"/>
                    <a:pt x="155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8" y="1007"/>
                    <a:pt x="165" y="1007"/>
                  </a:cubicBezTo>
                  <a:cubicBezTo>
                    <a:pt x="167" y="1007"/>
                    <a:pt x="171" y="1001"/>
                    <a:pt x="175" y="985"/>
                  </a:cubicBezTo>
                  <a:cubicBezTo>
                    <a:pt x="188" y="988"/>
                    <a:pt x="197" y="988"/>
                    <a:pt x="197" y="1047"/>
                  </a:cubicBezTo>
                  <a:cubicBezTo>
                    <a:pt x="197" y="1058"/>
                    <a:pt x="198" y="1063"/>
                    <a:pt x="198" y="1063"/>
                  </a:cubicBezTo>
                  <a:cubicBezTo>
                    <a:pt x="202" y="1063"/>
                    <a:pt x="211" y="969"/>
                    <a:pt x="216" y="872"/>
                  </a:cubicBezTo>
                  <a:cubicBezTo>
                    <a:pt x="216" y="931"/>
                    <a:pt x="219" y="931"/>
                    <a:pt x="225" y="934"/>
                  </a:cubicBezTo>
                  <a:cubicBezTo>
                    <a:pt x="235" y="934"/>
                    <a:pt x="235" y="934"/>
                    <a:pt x="235" y="994"/>
                  </a:cubicBezTo>
                  <a:cubicBezTo>
                    <a:pt x="233" y="1052"/>
                    <a:pt x="233" y="1081"/>
                    <a:pt x="233" y="1081"/>
                  </a:cubicBezTo>
                  <a:cubicBezTo>
                    <a:pt x="233" y="1081"/>
                    <a:pt x="235" y="1052"/>
                    <a:pt x="238" y="994"/>
                  </a:cubicBezTo>
                  <a:cubicBezTo>
                    <a:pt x="239" y="949"/>
                    <a:pt x="241" y="930"/>
                    <a:pt x="243" y="930"/>
                  </a:cubicBezTo>
                  <a:cubicBezTo>
                    <a:pt x="247" y="930"/>
                    <a:pt x="251" y="981"/>
                    <a:pt x="251" y="1054"/>
                  </a:cubicBezTo>
                  <a:cubicBezTo>
                    <a:pt x="251" y="1113"/>
                    <a:pt x="254" y="1113"/>
                    <a:pt x="260" y="1116"/>
                  </a:cubicBezTo>
                  <a:cubicBezTo>
                    <a:pt x="262" y="1068"/>
                    <a:pt x="267" y="1059"/>
                    <a:pt x="272" y="1059"/>
                  </a:cubicBezTo>
                  <a:cubicBezTo>
                    <a:pt x="273" y="1059"/>
                    <a:pt x="274" y="1059"/>
                    <a:pt x="276" y="1060"/>
                  </a:cubicBezTo>
                  <a:cubicBezTo>
                    <a:pt x="285" y="1060"/>
                    <a:pt x="285" y="1060"/>
                    <a:pt x="285" y="941"/>
                  </a:cubicBezTo>
                  <a:cubicBezTo>
                    <a:pt x="285" y="825"/>
                    <a:pt x="288" y="825"/>
                    <a:pt x="294" y="825"/>
                  </a:cubicBezTo>
                  <a:cubicBezTo>
                    <a:pt x="298" y="825"/>
                    <a:pt x="301" y="825"/>
                    <a:pt x="301" y="884"/>
                  </a:cubicBezTo>
                  <a:cubicBezTo>
                    <a:pt x="301" y="906"/>
                    <a:pt x="304" y="925"/>
                    <a:pt x="307" y="944"/>
                  </a:cubicBezTo>
                  <a:cubicBezTo>
                    <a:pt x="310" y="944"/>
                    <a:pt x="313" y="947"/>
                    <a:pt x="313" y="1003"/>
                  </a:cubicBezTo>
                  <a:cubicBezTo>
                    <a:pt x="313" y="1003"/>
                    <a:pt x="316" y="1063"/>
                    <a:pt x="323" y="1066"/>
                  </a:cubicBezTo>
                  <a:cubicBezTo>
                    <a:pt x="329" y="1066"/>
                    <a:pt x="335" y="1066"/>
                    <a:pt x="335" y="1126"/>
                  </a:cubicBezTo>
                  <a:cubicBezTo>
                    <a:pt x="338" y="1126"/>
                    <a:pt x="338" y="1126"/>
                    <a:pt x="338" y="1066"/>
                  </a:cubicBezTo>
                  <a:cubicBezTo>
                    <a:pt x="338" y="1024"/>
                    <a:pt x="340" y="984"/>
                    <a:pt x="345" y="984"/>
                  </a:cubicBezTo>
                  <a:cubicBezTo>
                    <a:pt x="347" y="984"/>
                    <a:pt x="350" y="992"/>
                    <a:pt x="354" y="1010"/>
                  </a:cubicBezTo>
                  <a:cubicBezTo>
                    <a:pt x="355" y="1010"/>
                    <a:pt x="355" y="1010"/>
                    <a:pt x="356" y="1010"/>
                  </a:cubicBezTo>
                  <a:cubicBezTo>
                    <a:pt x="362" y="1010"/>
                    <a:pt x="370" y="1007"/>
                    <a:pt x="370" y="953"/>
                  </a:cubicBezTo>
                  <a:cubicBezTo>
                    <a:pt x="373" y="953"/>
                    <a:pt x="373" y="953"/>
                    <a:pt x="373" y="1013"/>
                  </a:cubicBezTo>
                  <a:cubicBezTo>
                    <a:pt x="373" y="1073"/>
                    <a:pt x="374" y="1103"/>
                    <a:pt x="377" y="1103"/>
                  </a:cubicBezTo>
                  <a:cubicBezTo>
                    <a:pt x="379" y="1103"/>
                    <a:pt x="382" y="1074"/>
                    <a:pt x="385" y="1016"/>
                  </a:cubicBezTo>
                  <a:cubicBezTo>
                    <a:pt x="385" y="986"/>
                    <a:pt x="386" y="971"/>
                    <a:pt x="387" y="971"/>
                  </a:cubicBezTo>
                  <a:cubicBezTo>
                    <a:pt x="388" y="971"/>
                    <a:pt x="390" y="986"/>
                    <a:pt x="392" y="1016"/>
                  </a:cubicBezTo>
                  <a:cubicBezTo>
                    <a:pt x="392" y="1016"/>
                    <a:pt x="395" y="1016"/>
                    <a:pt x="398" y="956"/>
                  </a:cubicBezTo>
                  <a:cubicBezTo>
                    <a:pt x="399" y="929"/>
                    <a:pt x="400" y="914"/>
                    <a:pt x="401" y="914"/>
                  </a:cubicBezTo>
                  <a:cubicBezTo>
                    <a:pt x="402" y="914"/>
                    <a:pt x="404" y="929"/>
                    <a:pt x="407" y="960"/>
                  </a:cubicBezTo>
                  <a:cubicBezTo>
                    <a:pt x="407" y="1019"/>
                    <a:pt x="410" y="1019"/>
                    <a:pt x="413" y="1019"/>
                  </a:cubicBezTo>
                  <a:cubicBezTo>
                    <a:pt x="416" y="991"/>
                    <a:pt x="426" y="977"/>
                    <a:pt x="435" y="977"/>
                  </a:cubicBezTo>
                  <a:cubicBezTo>
                    <a:pt x="445" y="977"/>
                    <a:pt x="456" y="994"/>
                    <a:pt x="457" y="1025"/>
                  </a:cubicBezTo>
                  <a:cubicBezTo>
                    <a:pt x="460" y="966"/>
                    <a:pt x="460" y="966"/>
                    <a:pt x="464" y="966"/>
                  </a:cubicBezTo>
                  <a:cubicBezTo>
                    <a:pt x="465" y="1011"/>
                    <a:pt x="466" y="1031"/>
                    <a:pt x="467" y="1031"/>
                  </a:cubicBezTo>
                  <a:cubicBezTo>
                    <a:pt x="469" y="1031"/>
                    <a:pt x="470" y="981"/>
                    <a:pt x="470" y="909"/>
                  </a:cubicBezTo>
                  <a:lnTo>
                    <a:pt x="467" y="909"/>
                  </a:lnTo>
                  <a:lnTo>
                    <a:pt x="464" y="906"/>
                  </a:lnTo>
                  <a:cubicBezTo>
                    <a:pt x="464" y="855"/>
                    <a:pt x="465" y="826"/>
                    <a:pt x="468" y="826"/>
                  </a:cubicBezTo>
                  <a:cubicBezTo>
                    <a:pt x="470" y="826"/>
                    <a:pt x="473" y="870"/>
                    <a:pt x="473" y="969"/>
                  </a:cubicBezTo>
                  <a:cubicBezTo>
                    <a:pt x="475" y="1028"/>
                    <a:pt x="475" y="1058"/>
                    <a:pt x="476" y="1058"/>
                  </a:cubicBezTo>
                  <a:cubicBezTo>
                    <a:pt x="477" y="1058"/>
                    <a:pt x="478" y="1028"/>
                    <a:pt x="479" y="969"/>
                  </a:cubicBezTo>
                  <a:cubicBezTo>
                    <a:pt x="481" y="910"/>
                    <a:pt x="482" y="881"/>
                    <a:pt x="484" y="881"/>
                  </a:cubicBezTo>
                  <a:cubicBezTo>
                    <a:pt x="486" y="881"/>
                    <a:pt x="487" y="911"/>
                    <a:pt x="489" y="969"/>
                  </a:cubicBezTo>
                  <a:cubicBezTo>
                    <a:pt x="489" y="1029"/>
                    <a:pt x="489" y="1059"/>
                    <a:pt x="489" y="1059"/>
                  </a:cubicBezTo>
                  <a:cubicBezTo>
                    <a:pt x="489" y="1059"/>
                    <a:pt x="490" y="1030"/>
                    <a:pt x="492" y="972"/>
                  </a:cubicBezTo>
                  <a:cubicBezTo>
                    <a:pt x="495" y="839"/>
                    <a:pt x="500" y="762"/>
                    <a:pt x="503" y="762"/>
                  </a:cubicBezTo>
                  <a:cubicBezTo>
                    <a:pt x="506" y="762"/>
                    <a:pt x="507" y="809"/>
                    <a:pt x="507" y="913"/>
                  </a:cubicBezTo>
                  <a:cubicBezTo>
                    <a:pt x="504" y="972"/>
                    <a:pt x="504" y="1032"/>
                    <a:pt x="514" y="1091"/>
                  </a:cubicBezTo>
                  <a:cubicBezTo>
                    <a:pt x="517" y="1054"/>
                    <a:pt x="517" y="1013"/>
                    <a:pt x="517" y="975"/>
                  </a:cubicBezTo>
                  <a:cubicBezTo>
                    <a:pt x="515" y="916"/>
                    <a:pt x="515" y="886"/>
                    <a:pt x="517" y="886"/>
                  </a:cubicBezTo>
                  <a:lnTo>
                    <a:pt x="517" y="886"/>
                  </a:lnTo>
                  <a:cubicBezTo>
                    <a:pt x="518" y="886"/>
                    <a:pt x="520" y="916"/>
                    <a:pt x="523" y="975"/>
                  </a:cubicBezTo>
                  <a:cubicBezTo>
                    <a:pt x="528" y="1074"/>
                    <a:pt x="533" y="1118"/>
                    <a:pt x="537" y="1118"/>
                  </a:cubicBezTo>
                  <a:cubicBezTo>
                    <a:pt x="540" y="1118"/>
                    <a:pt x="544" y="1090"/>
                    <a:pt x="548" y="1038"/>
                  </a:cubicBezTo>
                  <a:cubicBezTo>
                    <a:pt x="555" y="980"/>
                    <a:pt x="560" y="951"/>
                    <a:pt x="563" y="951"/>
                  </a:cubicBezTo>
                  <a:lnTo>
                    <a:pt x="563" y="951"/>
                  </a:lnTo>
                  <a:cubicBezTo>
                    <a:pt x="565" y="951"/>
                    <a:pt x="565" y="980"/>
                    <a:pt x="561" y="1038"/>
                  </a:cubicBezTo>
                  <a:cubicBezTo>
                    <a:pt x="557" y="1108"/>
                    <a:pt x="556" y="1137"/>
                    <a:pt x="556" y="1137"/>
                  </a:cubicBezTo>
                  <a:cubicBezTo>
                    <a:pt x="557" y="1137"/>
                    <a:pt x="558" y="1122"/>
                    <a:pt x="561" y="1097"/>
                  </a:cubicBezTo>
                  <a:lnTo>
                    <a:pt x="576" y="1101"/>
                  </a:lnTo>
                  <a:cubicBezTo>
                    <a:pt x="580" y="1063"/>
                    <a:pt x="583" y="1022"/>
                    <a:pt x="583" y="985"/>
                  </a:cubicBezTo>
                  <a:cubicBezTo>
                    <a:pt x="585" y="1057"/>
                    <a:pt x="588" y="1108"/>
                    <a:pt x="591" y="1108"/>
                  </a:cubicBezTo>
                  <a:cubicBezTo>
                    <a:pt x="594" y="1108"/>
                    <a:pt x="596" y="1089"/>
                    <a:pt x="598" y="1044"/>
                  </a:cubicBezTo>
                  <a:lnTo>
                    <a:pt x="605" y="1044"/>
                  </a:lnTo>
                  <a:cubicBezTo>
                    <a:pt x="605" y="1045"/>
                    <a:pt x="606" y="1045"/>
                    <a:pt x="606" y="1045"/>
                  </a:cubicBezTo>
                  <a:cubicBezTo>
                    <a:pt x="608" y="1045"/>
                    <a:pt x="608" y="1036"/>
                    <a:pt x="611" y="988"/>
                  </a:cubicBezTo>
                  <a:cubicBezTo>
                    <a:pt x="612" y="970"/>
                    <a:pt x="613" y="963"/>
                    <a:pt x="614" y="963"/>
                  </a:cubicBezTo>
                  <a:cubicBezTo>
                    <a:pt x="616" y="963"/>
                    <a:pt x="618" y="1005"/>
                    <a:pt x="620" y="1047"/>
                  </a:cubicBezTo>
                  <a:cubicBezTo>
                    <a:pt x="623" y="1089"/>
                    <a:pt x="625" y="1131"/>
                    <a:pt x="626" y="1131"/>
                  </a:cubicBezTo>
                  <a:cubicBezTo>
                    <a:pt x="626" y="1131"/>
                    <a:pt x="627" y="1124"/>
                    <a:pt x="627" y="1107"/>
                  </a:cubicBezTo>
                  <a:cubicBezTo>
                    <a:pt x="627" y="1047"/>
                    <a:pt x="633" y="991"/>
                    <a:pt x="636" y="931"/>
                  </a:cubicBezTo>
                  <a:cubicBezTo>
                    <a:pt x="637" y="915"/>
                    <a:pt x="638" y="908"/>
                    <a:pt x="639" y="908"/>
                  </a:cubicBezTo>
                  <a:cubicBezTo>
                    <a:pt x="640" y="908"/>
                    <a:pt x="641" y="949"/>
                    <a:pt x="639" y="991"/>
                  </a:cubicBezTo>
                  <a:cubicBezTo>
                    <a:pt x="636" y="1032"/>
                    <a:pt x="639" y="1072"/>
                    <a:pt x="645" y="1110"/>
                  </a:cubicBezTo>
                  <a:cubicBezTo>
                    <a:pt x="646" y="1110"/>
                    <a:pt x="646" y="1110"/>
                    <a:pt x="646" y="1110"/>
                  </a:cubicBezTo>
                  <a:cubicBezTo>
                    <a:pt x="650" y="1110"/>
                    <a:pt x="655" y="1107"/>
                    <a:pt x="655" y="1054"/>
                  </a:cubicBezTo>
                  <a:cubicBezTo>
                    <a:pt x="655" y="1025"/>
                    <a:pt x="659" y="1010"/>
                    <a:pt x="664" y="1010"/>
                  </a:cubicBezTo>
                  <a:cubicBezTo>
                    <a:pt x="669" y="1010"/>
                    <a:pt x="675" y="1026"/>
                    <a:pt x="677" y="1057"/>
                  </a:cubicBezTo>
                  <a:lnTo>
                    <a:pt x="683" y="1057"/>
                  </a:lnTo>
                  <a:cubicBezTo>
                    <a:pt x="686" y="1057"/>
                    <a:pt x="689" y="1000"/>
                    <a:pt x="692" y="1000"/>
                  </a:cubicBezTo>
                  <a:cubicBezTo>
                    <a:pt x="692" y="1000"/>
                    <a:pt x="692" y="1000"/>
                    <a:pt x="692" y="1000"/>
                  </a:cubicBezTo>
                  <a:cubicBezTo>
                    <a:pt x="692" y="1000"/>
                    <a:pt x="696" y="1000"/>
                    <a:pt x="699" y="941"/>
                  </a:cubicBezTo>
                  <a:cubicBezTo>
                    <a:pt x="702" y="941"/>
                    <a:pt x="705" y="941"/>
                    <a:pt x="705" y="1000"/>
                  </a:cubicBezTo>
                  <a:cubicBezTo>
                    <a:pt x="706" y="942"/>
                    <a:pt x="707" y="913"/>
                    <a:pt x="708" y="913"/>
                  </a:cubicBezTo>
                  <a:cubicBezTo>
                    <a:pt x="709" y="913"/>
                    <a:pt x="710" y="942"/>
                    <a:pt x="711" y="1000"/>
                  </a:cubicBezTo>
                  <a:cubicBezTo>
                    <a:pt x="711" y="1060"/>
                    <a:pt x="711" y="1090"/>
                    <a:pt x="712" y="1090"/>
                  </a:cubicBezTo>
                  <a:cubicBezTo>
                    <a:pt x="712" y="1090"/>
                    <a:pt x="713" y="1061"/>
                    <a:pt x="714" y="1003"/>
                  </a:cubicBezTo>
                  <a:cubicBezTo>
                    <a:pt x="716" y="974"/>
                    <a:pt x="717" y="959"/>
                    <a:pt x="717" y="959"/>
                  </a:cubicBezTo>
                  <a:cubicBezTo>
                    <a:pt x="718" y="959"/>
                    <a:pt x="719" y="974"/>
                    <a:pt x="721" y="1003"/>
                  </a:cubicBezTo>
                  <a:cubicBezTo>
                    <a:pt x="721" y="1033"/>
                    <a:pt x="721" y="1048"/>
                    <a:pt x="721" y="1048"/>
                  </a:cubicBezTo>
                  <a:cubicBezTo>
                    <a:pt x="721" y="1048"/>
                    <a:pt x="722" y="1033"/>
                    <a:pt x="724" y="1003"/>
                  </a:cubicBezTo>
                  <a:cubicBezTo>
                    <a:pt x="726" y="930"/>
                    <a:pt x="730" y="881"/>
                    <a:pt x="732" y="881"/>
                  </a:cubicBezTo>
                  <a:cubicBezTo>
                    <a:pt x="734" y="881"/>
                    <a:pt x="734" y="901"/>
                    <a:pt x="733" y="947"/>
                  </a:cubicBezTo>
                  <a:cubicBezTo>
                    <a:pt x="733" y="947"/>
                    <a:pt x="736" y="947"/>
                    <a:pt x="739" y="887"/>
                  </a:cubicBezTo>
                  <a:cubicBezTo>
                    <a:pt x="743" y="829"/>
                    <a:pt x="744" y="800"/>
                    <a:pt x="744" y="800"/>
                  </a:cubicBezTo>
                  <a:lnTo>
                    <a:pt x="744" y="800"/>
                  </a:lnTo>
                  <a:cubicBezTo>
                    <a:pt x="745" y="800"/>
                    <a:pt x="744" y="829"/>
                    <a:pt x="743" y="887"/>
                  </a:cubicBezTo>
                  <a:cubicBezTo>
                    <a:pt x="744" y="947"/>
                    <a:pt x="746" y="977"/>
                    <a:pt x="747" y="977"/>
                  </a:cubicBezTo>
                  <a:cubicBezTo>
                    <a:pt x="749" y="977"/>
                    <a:pt x="750" y="948"/>
                    <a:pt x="752" y="891"/>
                  </a:cubicBezTo>
                  <a:cubicBezTo>
                    <a:pt x="752" y="891"/>
                    <a:pt x="753" y="864"/>
                    <a:pt x="755" y="864"/>
                  </a:cubicBezTo>
                  <a:cubicBezTo>
                    <a:pt x="756" y="864"/>
                    <a:pt x="757" y="871"/>
                    <a:pt x="758" y="891"/>
                  </a:cubicBezTo>
                  <a:cubicBezTo>
                    <a:pt x="762" y="925"/>
                    <a:pt x="770" y="961"/>
                    <a:pt x="775" y="961"/>
                  </a:cubicBezTo>
                  <a:cubicBezTo>
                    <a:pt x="779" y="961"/>
                    <a:pt x="781" y="943"/>
                    <a:pt x="780" y="894"/>
                  </a:cubicBezTo>
                  <a:lnTo>
                    <a:pt x="786" y="894"/>
                  </a:lnTo>
                  <a:cubicBezTo>
                    <a:pt x="790" y="924"/>
                    <a:pt x="792" y="939"/>
                    <a:pt x="794" y="939"/>
                  </a:cubicBezTo>
                  <a:cubicBezTo>
                    <a:pt x="796" y="939"/>
                    <a:pt x="797" y="925"/>
                    <a:pt x="799" y="897"/>
                  </a:cubicBezTo>
                  <a:lnTo>
                    <a:pt x="802" y="837"/>
                  </a:lnTo>
                  <a:cubicBezTo>
                    <a:pt x="802" y="878"/>
                    <a:pt x="805" y="916"/>
                    <a:pt x="808" y="956"/>
                  </a:cubicBezTo>
                  <a:cubicBezTo>
                    <a:pt x="811" y="956"/>
                    <a:pt x="811" y="956"/>
                    <a:pt x="811" y="897"/>
                  </a:cubicBezTo>
                  <a:cubicBezTo>
                    <a:pt x="808" y="837"/>
                    <a:pt x="811" y="837"/>
                    <a:pt x="815" y="837"/>
                  </a:cubicBezTo>
                  <a:cubicBezTo>
                    <a:pt x="821" y="878"/>
                    <a:pt x="824" y="919"/>
                    <a:pt x="821" y="956"/>
                  </a:cubicBezTo>
                  <a:lnTo>
                    <a:pt x="824" y="960"/>
                  </a:lnTo>
                  <a:cubicBezTo>
                    <a:pt x="824" y="890"/>
                    <a:pt x="825" y="861"/>
                    <a:pt x="826" y="861"/>
                  </a:cubicBezTo>
                  <a:cubicBezTo>
                    <a:pt x="827" y="861"/>
                    <a:pt x="827" y="875"/>
                    <a:pt x="827" y="900"/>
                  </a:cubicBezTo>
                  <a:cubicBezTo>
                    <a:pt x="830" y="960"/>
                    <a:pt x="833" y="960"/>
                    <a:pt x="837" y="960"/>
                  </a:cubicBezTo>
                  <a:cubicBezTo>
                    <a:pt x="837" y="940"/>
                    <a:pt x="837" y="933"/>
                    <a:pt x="837" y="933"/>
                  </a:cubicBezTo>
                  <a:lnTo>
                    <a:pt x="837" y="933"/>
                  </a:lnTo>
                  <a:cubicBezTo>
                    <a:pt x="838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7" y="1036"/>
                    <a:pt x="838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6" y="963"/>
                  </a:lnTo>
                  <a:cubicBezTo>
                    <a:pt x="849" y="963"/>
                    <a:pt x="852" y="963"/>
                    <a:pt x="849" y="903"/>
                  </a:cubicBezTo>
                  <a:cubicBezTo>
                    <a:pt x="849" y="862"/>
                    <a:pt x="849" y="825"/>
                    <a:pt x="852" y="784"/>
                  </a:cubicBezTo>
                  <a:cubicBezTo>
                    <a:pt x="852" y="764"/>
                    <a:pt x="853" y="758"/>
                    <a:pt x="853" y="758"/>
                  </a:cubicBezTo>
                  <a:lnTo>
                    <a:pt x="853" y="758"/>
                  </a:lnTo>
                  <a:cubicBezTo>
                    <a:pt x="854" y="758"/>
                    <a:pt x="854" y="784"/>
                    <a:pt x="852" y="784"/>
                  </a:cubicBezTo>
                  <a:cubicBezTo>
                    <a:pt x="852" y="825"/>
                    <a:pt x="852" y="862"/>
                    <a:pt x="855" y="903"/>
                  </a:cubicBezTo>
                  <a:cubicBezTo>
                    <a:pt x="858" y="922"/>
                    <a:pt x="862" y="944"/>
                    <a:pt x="858" y="963"/>
                  </a:cubicBezTo>
                  <a:cubicBezTo>
                    <a:pt x="857" y="1013"/>
                    <a:pt x="859" y="1032"/>
                    <a:pt x="861" y="1032"/>
                  </a:cubicBezTo>
                  <a:cubicBezTo>
                    <a:pt x="864" y="1032"/>
                    <a:pt x="869" y="998"/>
                    <a:pt x="871" y="966"/>
                  </a:cubicBezTo>
                  <a:cubicBezTo>
                    <a:pt x="874" y="906"/>
                    <a:pt x="877" y="876"/>
                    <a:pt x="878" y="876"/>
                  </a:cubicBezTo>
                  <a:cubicBezTo>
                    <a:pt x="880" y="876"/>
                    <a:pt x="880" y="906"/>
                    <a:pt x="880" y="966"/>
                  </a:cubicBezTo>
                  <a:cubicBezTo>
                    <a:pt x="880" y="999"/>
                    <a:pt x="881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3" y="615"/>
                  </a:lnTo>
                  <a:lnTo>
                    <a:pt x="893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899" y="988"/>
                    <a:pt x="902" y="959"/>
                    <a:pt x="905" y="909"/>
                  </a:cubicBezTo>
                  <a:cubicBezTo>
                    <a:pt x="909" y="882"/>
                    <a:pt x="910" y="867"/>
                    <a:pt x="911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5" y="972"/>
                    <a:pt x="924" y="972"/>
                  </a:cubicBezTo>
                  <a:cubicBezTo>
                    <a:pt x="925" y="972"/>
                    <a:pt x="926" y="972"/>
                    <a:pt x="927" y="972"/>
                  </a:cubicBezTo>
                  <a:cubicBezTo>
                    <a:pt x="934" y="972"/>
                    <a:pt x="937" y="970"/>
                    <a:pt x="937" y="916"/>
                  </a:cubicBezTo>
                  <a:lnTo>
                    <a:pt x="943" y="916"/>
                  </a:lnTo>
                  <a:cubicBezTo>
                    <a:pt x="944" y="961"/>
                    <a:pt x="946" y="981"/>
                    <a:pt x="947" y="981"/>
                  </a:cubicBezTo>
                  <a:cubicBezTo>
                    <a:pt x="950" y="981"/>
                    <a:pt x="951" y="930"/>
                    <a:pt x="949" y="856"/>
                  </a:cubicBezTo>
                  <a:lnTo>
                    <a:pt x="949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2" y="978"/>
                    <a:pt x="987" y="981"/>
                  </a:cubicBezTo>
                  <a:cubicBezTo>
                    <a:pt x="991" y="982"/>
                    <a:pt x="994" y="982"/>
                    <a:pt x="997" y="982"/>
                  </a:cubicBezTo>
                  <a:cubicBezTo>
                    <a:pt x="1016" y="982"/>
                    <a:pt x="1018" y="968"/>
                    <a:pt x="1018" y="869"/>
                  </a:cubicBezTo>
                  <a:cubicBezTo>
                    <a:pt x="1020" y="809"/>
                    <a:pt x="1021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6" y="953"/>
                    <a:pt x="1027" y="953"/>
                  </a:cubicBezTo>
                  <a:cubicBezTo>
                    <a:pt x="1027" y="953"/>
                    <a:pt x="1028" y="946"/>
                    <a:pt x="1028" y="928"/>
                  </a:cubicBezTo>
                  <a:cubicBezTo>
                    <a:pt x="1028" y="928"/>
                    <a:pt x="1034" y="928"/>
                    <a:pt x="1037" y="988"/>
                  </a:cubicBezTo>
                  <a:cubicBezTo>
                    <a:pt x="1041" y="1039"/>
                    <a:pt x="1044" y="1058"/>
                    <a:pt x="1046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8" y="941"/>
                    <a:pt x="1048" y="922"/>
                    <a:pt x="1049" y="922"/>
                  </a:cubicBezTo>
                  <a:lnTo>
                    <a:pt x="1049" y="922"/>
                  </a:lnTo>
                  <a:cubicBezTo>
                    <a:pt x="1049" y="922"/>
                    <a:pt x="1051" y="956"/>
                    <a:pt x="1053" y="991"/>
                  </a:cubicBezTo>
                  <a:cubicBezTo>
                    <a:pt x="1055" y="1033"/>
                    <a:pt x="1057" y="1075"/>
                    <a:pt x="1058" y="1075"/>
                  </a:cubicBezTo>
                  <a:cubicBezTo>
                    <a:pt x="1059" y="1075"/>
                    <a:pt x="1059" y="1068"/>
                    <a:pt x="1059" y="1050"/>
                  </a:cubicBezTo>
                  <a:cubicBezTo>
                    <a:pt x="1061" y="1016"/>
                    <a:pt x="1068" y="984"/>
                    <a:pt x="1073" y="984"/>
                  </a:cubicBezTo>
                  <a:cubicBezTo>
                    <a:pt x="1078" y="984"/>
                    <a:pt x="1081" y="1002"/>
                    <a:pt x="1081" y="1054"/>
                  </a:cubicBezTo>
                  <a:lnTo>
                    <a:pt x="1087" y="1054"/>
                  </a:lnTo>
                  <a:cubicBezTo>
                    <a:pt x="1087" y="1000"/>
                    <a:pt x="1092" y="997"/>
                    <a:pt x="1098" y="997"/>
                  </a:cubicBezTo>
                  <a:cubicBezTo>
                    <a:pt x="1099" y="997"/>
                    <a:pt x="1099" y="997"/>
                    <a:pt x="1100" y="997"/>
                  </a:cubicBezTo>
                  <a:cubicBezTo>
                    <a:pt x="1106" y="997"/>
                    <a:pt x="1109" y="997"/>
                    <a:pt x="1109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0" y="1102"/>
                    <a:pt x="1112" y="1088"/>
                    <a:pt x="1115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5" y="903"/>
                    <a:pt x="1125" y="862"/>
                    <a:pt x="1131" y="825"/>
                  </a:cubicBezTo>
                  <a:lnTo>
                    <a:pt x="1131" y="884"/>
                  </a:lnTo>
                  <a:lnTo>
                    <a:pt x="1131" y="1000"/>
                  </a:lnTo>
                  <a:cubicBezTo>
                    <a:pt x="1131" y="1000"/>
                    <a:pt x="1132" y="1000"/>
                    <a:pt x="1132" y="1000"/>
                  </a:cubicBezTo>
                  <a:cubicBezTo>
                    <a:pt x="1135" y="1000"/>
                    <a:pt x="1137" y="998"/>
                    <a:pt x="1137" y="944"/>
                  </a:cubicBezTo>
                  <a:cubicBezTo>
                    <a:pt x="1141" y="1003"/>
                    <a:pt x="1144" y="1003"/>
                    <a:pt x="1150" y="1003"/>
                  </a:cubicBezTo>
                  <a:cubicBezTo>
                    <a:pt x="1151" y="1003"/>
                    <a:pt x="1151" y="1003"/>
                    <a:pt x="1152" y="1003"/>
                  </a:cubicBezTo>
                  <a:cubicBezTo>
                    <a:pt x="1157" y="1003"/>
                    <a:pt x="1163" y="1001"/>
                    <a:pt x="1166" y="947"/>
                  </a:cubicBezTo>
                  <a:cubicBezTo>
                    <a:pt x="1167" y="1007"/>
                    <a:pt x="1173" y="1038"/>
                    <a:pt x="1178" y="1038"/>
                  </a:cubicBezTo>
                  <a:cubicBezTo>
                    <a:pt x="1184" y="1038"/>
                    <a:pt x="1189" y="1009"/>
                    <a:pt x="1191" y="950"/>
                  </a:cubicBezTo>
                  <a:cubicBezTo>
                    <a:pt x="1191" y="920"/>
                    <a:pt x="1191" y="905"/>
                    <a:pt x="1193" y="905"/>
                  </a:cubicBezTo>
                  <a:cubicBezTo>
                    <a:pt x="1194" y="905"/>
                    <a:pt x="1195" y="920"/>
                    <a:pt x="1197" y="950"/>
                  </a:cubicBezTo>
                  <a:cubicBezTo>
                    <a:pt x="1199" y="980"/>
                    <a:pt x="1199" y="995"/>
                    <a:pt x="1200" y="995"/>
                  </a:cubicBezTo>
                  <a:cubicBezTo>
                    <a:pt x="1201" y="995"/>
                    <a:pt x="1202" y="981"/>
                    <a:pt x="1203" y="953"/>
                  </a:cubicBezTo>
                  <a:cubicBezTo>
                    <a:pt x="1204" y="936"/>
                    <a:pt x="1205" y="929"/>
                    <a:pt x="1206" y="929"/>
                  </a:cubicBezTo>
                  <a:cubicBezTo>
                    <a:pt x="1208" y="929"/>
                    <a:pt x="1210" y="971"/>
                    <a:pt x="1213" y="1013"/>
                  </a:cubicBezTo>
                  <a:cubicBezTo>
                    <a:pt x="1214" y="1083"/>
                    <a:pt x="1216" y="1111"/>
                    <a:pt x="1218" y="1111"/>
                  </a:cubicBezTo>
                  <a:cubicBezTo>
                    <a:pt x="1219" y="1111"/>
                    <a:pt x="1221" y="1097"/>
                    <a:pt x="1222" y="1072"/>
                  </a:cubicBezTo>
                  <a:cubicBezTo>
                    <a:pt x="1228" y="1016"/>
                    <a:pt x="1235" y="1016"/>
                    <a:pt x="1238" y="1016"/>
                  </a:cubicBezTo>
                  <a:cubicBezTo>
                    <a:pt x="1244" y="978"/>
                    <a:pt x="1247" y="938"/>
                    <a:pt x="1244" y="900"/>
                  </a:cubicBezTo>
                  <a:cubicBezTo>
                    <a:pt x="1244" y="840"/>
                    <a:pt x="1247" y="781"/>
                    <a:pt x="1247" y="781"/>
                  </a:cubicBezTo>
                  <a:cubicBezTo>
                    <a:pt x="1249" y="762"/>
                    <a:pt x="1251" y="756"/>
                    <a:pt x="1251" y="756"/>
                  </a:cubicBezTo>
                  <a:lnTo>
                    <a:pt x="1251" y="756"/>
                  </a:lnTo>
                  <a:cubicBezTo>
                    <a:pt x="1253" y="756"/>
                    <a:pt x="1252" y="781"/>
                    <a:pt x="1250" y="781"/>
                  </a:cubicBezTo>
                  <a:cubicBezTo>
                    <a:pt x="1247" y="822"/>
                    <a:pt x="1247" y="859"/>
                    <a:pt x="1250" y="900"/>
                  </a:cubicBezTo>
                  <a:cubicBezTo>
                    <a:pt x="1253" y="960"/>
                    <a:pt x="1260" y="960"/>
                    <a:pt x="1263" y="960"/>
                  </a:cubicBezTo>
                  <a:lnTo>
                    <a:pt x="1275" y="963"/>
                  </a:lnTo>
                  <a:cubicBezTo>
                    <a:pt x="1280" y="993"/>
                    <a:pt x="1283" y="1008"/>
                    <a:pt x="1285" y="1008"/>
                  </a:cubicBezTo>
                  <a:cubicBezTo>
                    <a:pt x="1287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89" y="967"/>
                    <a:pt x="1299" y="998"/>
                    <a:pt x="1309" y="998"/>
                  </a:cubicBezTo>
                  <a:cubicBezTo>
                    <a:pt x="1318" y="998"/>
                    <a:pt x="1327" y="969"/>
                    <a:pt x="1329" y="913"/>
                  </a:cubicBezTo>
                  <a:lnTo>
                    <a:pt x="1329" y="969"/>
                  </a:lnTo>
                  <a:cubicBezTo>
                    <a:pt x="1329" y="1028"/>
                    <a:pt x="1332" y="1028"/>
                    <a:pt x="1338" y="1032"/>
                  </a:cubicBezTo>
                  <a:cubicBezTo>
                    <a:pt x="1341" y="1032"/>
                    <a:pt x="1353" y="975"/>
                    <a:pt x="1362" y="975"/>
                  </a:cubicBezTo>
                  <a:cubicBezTo>
                    <a:pt x="1363" y="975"/>
                    <a:pt x="1363" y="975"/>
                    <a:pt x="1363" y="975"/>
                  </a:cubicBezTo>
                  <a:cubicBezTo>
                    <a:pt x="1364" y="975"/>
                    <a:pt x="1365" y="975"/>
                    <a:pt x="1367" y="975"/>
                  </a:cubicBezTo>
                  <a:cubicBezTo>
                    <a:pt x="1377" y="975"/>
                    <a:pt x="1385" y="973"/>
                    <a:pt x="1385" y="919"/>
                  </a:cubicBezTo>
                  <a:cubicBezTo>
                    <a:pt x="1388" y="919"/>
                    <a:pt x="1388" y="919"/>
                    <a:pt x="1388" y="978"/>
                  </a:cubicBezTo>
                  <a:cubicBezTo>
                    <a:pt x="1385" y="1038"/>
                    <a:pt x="1388" y="1038"/>
                    <a:pt x="1391" y="1038"/>
                  </a:cubicBezTo>
                  <a:cubicBezTo>
                    <a:pt x="1394" y="1000"/>
                    <a:pt x="1394" y="960"/>
                    <a:pt x="1394" y="922"/>
                  </a:cubicBezTo>
                  <a:cubicBezTo>
                    <a:pt x="1394" y="892"/>
                    <a:pt x="1395" y="877"/>
                    <a:pt x="1397" y="877"/>
                  </a:cubicBezTo>
                  <a:cubicBezTo>
                    <a:pt x="1398" y="877"/>
                    <a:pt x="1401" y="892"/>
                    <a:pt x="1404" y="922"/>
                  </a:cubicBezTo>
                  <a:cubicBezTo>
                    <a:pt x="1407" y="952"/>
                    <a:pt x="1412" y="968"/>
                    <a:pt x="1417" y="968"/>
                  </a:cubicBezTo>
                  <a:cubicBezTo>
                    <a:pt x="1421" y="968"/>
                    <a:pt x="1426" y="954"/>
                    <a:pt x="1429" y="925"/>
                  </a:cubicBezTo>
                  <a:cubicBezTo>
                    <a:pt x="1432" y="925"/>
                    <a:pt x="1435" y="925"/>
                    <a:pt x="1435" y="985"/>
                  </a:cubicBezTo>
                  <a:cubicBezTo>
                    <a:pt x="1437" y="1019"/>
                    <a:pt x="1440" y="1054"/>
                    <a:pt x="1443" y="1054"/>
                  </a:cubicBezTo>
                  <a:cubicBezTo>
                    <a:pt x="1446" y="1054"/>
                    <a:pt x="1448" y="1036"/>
                    <a:pt x="1451" y="988"/>
                  </a:cubicBezTo>
                  <a:cubicBezTo>
                    <a:pt x="1454" y="988"/>
                    <a:pt x="1454" y="988"/>
                    <a:pt x="1454" y="1047"/>
                  </a:cubicBezTo>
                  <a:cubicBezTo>
                    <a:pt x="1456" y="1082"/>
                    <a:pt x="1456" y="1116"/>
                    <a:pt x="1457" y="1116"/>
                  </a:cubicBezTo>
                  <a:cubicBezTo>
                    <a:pt x="1458" y="1116"/>
                    <a:pt x="1459" y="1098"/>
                    <a:pt x="1460" y="1047"/>
                  </a:cubicBezTo>
                  <a:cubicBezTo>
                    <a:pt x="1463" y="1019"/>
                    <a:pt x="1467" y="1005"/>
                    <a:pt x="1471" y="1005"/>
                  </a:cubicBezTo>
                  <a:cubicBezTo>
                    <a:pt x="1475" y="1005"/>
                    <a:pt x="1479" y="1020"/>
                    <a:pt x="1482" y="1050"/>
                  </a:cubicBezTo>
                  <a:cubicBezTo>
                    <a:pt x="1485" y="1050"/>
                    <a:pt x="1488" y="1050"/>
                    <a:pt x="1488" y="994"/>
                  </a:cubicBezTo>
                  <a:cubicBezTo>
                    <a:pt x="1488" y="972"/>
                    <a:pt x="1488" y="950"/>
                    <a:pt x="1488" y="934"/>
                  </a:cubicBezTo>
                  <a:cubicBezTo>
                    <a:pt x="1490" y="994"/>
                    <a:pt x="1491" y="1024"/>
                    <a:pt x="1492" y="1024"/>
                  </a:cubicBezTo>
                  <a:cubicBezTo>
                    <a:pt x="1492" y="1024"/>
                    <a:pt x="1493" y="994"/>
                    <a:pt x="1495" y="934"/>
                  </a:cubicBezTo>
                  <a:cubicBezTo>
                    <a:pt x="1495" y="905"/>
                    <a:pt x="1495" y="890"/>
                    <a:pt x="1496" y="890"/>
                  </a:cubicBezTo>
                  <a:cubicBezTo>
                    <a:pt x="1497" y="890"/>
                    <a:pt x="1498" y="905"/>
                    <a:pt x="1498" y="934"/>
                  </a:cubicBezTo>
                  <a:cubicBezTo>
                    <a:pt x="1501" y="994"/>
                    <a:pt x="1504" y="994"/>
                    <a:pt x="1504" y="994"/>
                  </a:cubicBezTo>
                  <a:cubicBezTo>
                    <a:pt x="1507" y="994"/>
                    <a:pt x="1522" y="941"/>
                    <a:pt x="1537" y="941"/>
                  </a:cubicBezTo>
                  <a:cubicBezTo>
                    <a:pt x="1538" y="941"/>
                    <a:pt x="1538" y="941"/>
                    <a:pt x="1539" y="941"/>
                  </a:cubicBezTo>
                  <a:cubicBezTo>
                    <a:pt x="1544" y="941"/>
                    <a:pt x="1549" y="942"/>
                    <a:pt x="1553" y="942"/>
                  </a:cubicBezTo>
                  <a:cubicBezTo>
                    <a:pt x="1567" y="942"/>
                    <a:pt x="1573" y="934"/>
                    <a:pt x="1573" y="887"/>
                  </a:cubicBezTo>
                  <a:cubicBezTo>
                    <a:pt x="1575" y="858"/>
                    <a:pt x="1575" y="843"/>
                    <a:pt x="1576" y="843"/>
                  </a:cubicBezTo>
                  <a:cubicBezTo>
                    <a:pt x="1577" y="843"/>
                    <a:pt x="1578" y="858"/>
                    <a:pt x="1579" y="887"/>
                  </a:cubicBezTo>
                  <a:cubicBezTo>
                    <a:pt x="1582" y="947"/>
                    <a:pt x="1586" y="947"/>
                    <a:pt x="1589" y="947"/>
                  </a:cubicBezTo>
                  <a:cubicBezTo>
                    <a:pt x="1592" y="947"/>
                    <a:pt x="1595" y="950"/>
                    <a:pt x="1595" y="1007"/>
                  </a:cubicBezTo>
                  <a:cubicBezTo>
                    <a:pt x="1598" y="950"/>
                    <a:pt x="1598" y="950"/>
                    <a:pt x="1601" y="950"/>
                  </a:cubicBezTo>
                  <a:cubicBezTo>
                    <a:pt x="1601" y="980"/>
                    <a:pt x="1602" y="995"/>
                    <a:pt x="1603" y="995"/>
                  </a:cubicBezTo>
                  <a:cubicBezTo>
                    <a:pt x="1604" y="995"/>
                    <a:pt x="1606" y="980"/>
                    <a:pt x="1607" y="950"/>
                  </a:cubicBezTo>
                  <a:cubicBezTo>
                    <a:pt x="1609" y="892"/>
                    <a:pt x="1610" y="863"/>
                    <a:pt x="1610" y="863"/>
                  </a:cubicBezTo>
                  <a:cubicBezTo>
                    <a:pt x="1611" y="863"/>
                    <a:pt x="1611" y="892"/>
                    <a:pt x="1611" y="950"/>
                  </a:cubicBezTo>
                  <a:cubicBezTo>
                    <a:pt x="1611" y="992"/>
                    <a:pt x="1615" y="1034"/>
                    <a:pt x="1617" y="1034"/>
                  </a:cubicBezTo>
                  <a:cubicBezTo>
                    <a:pt x="1618" y="1034"/>
                    <a:pt x="1618" y="1027"/>
                    <a:pt x="1617" y="1010"/>
                  </a:cubicBezTo>
                  <a:cubicBezTo>
                    <a:pt x="1617" y="953"/>
                    <a:pt x="1623" y="953"/>
                    <a:pt x="1626" y="894"/>
                  </a:cubicBezTo>
                  <a:cubicBezTo>
                    <a:pt x="1629" y="894"/>
                    <a:pt x="1633" y="894"/>
                    <a:pt x="1633" y="953"/>
                  </a:cubicBezTo>
                  <a:cubicBezTo>
                    <a:pt x="1633" y="971"/>
                    <a:pt x="1636" y="979"/>
                    <a:pt x="1638" y="979"/>
                  </a:cubicBezTo>
                  <a:cubicBezTo>
                    <a:pt x="1644" y="979"/>
                    <a:pt x="1652" y="938"/>
                    <a:pt x="1654" y="897"/>
                  </a:cubicBezTo>
                  <a:cubicBezTo>
                    <a:pt x="1654" y="869"/>
                    <a:pt x="1655" y="855"/>
                    <a:pt x="1656" y="855"/>
                  </a:cubicBezTo>
                  <a:cubicBezTo>
                    <a:pt x="1657" y="855"/>
                    <a:pt x="1658" y="869"/>
                    <a:pt x="1658" y="897"/>
                  </a:cubicBezTo>
                  <a:cubicBezTo>
                    <a:pt x="1658" y="956"/>
                    <a:pt x="1661" y="956"/>
                    <a:pt x="1664" y="960"/>
                  </a:cubicBezTo>
                  <a:cubicBezTo>
                    <a:pt x="1665" y="942"/>
                    <a:pt x="1665" y="935"/>
                    <a:pt x="1666" y="935"/>
                  </a:cubicBezTo>
                  <a:cubicBezTo>
                    <a:pt x="1667" y="935"/>
                    <a:pt x="1667" y="977"/>
                    <a:pt x="1667" y="1019"/>
                  </a:cubicBezTo>
                  <a:cubicBezTo>
                    <a:pt x="1664" y="1075"/>
                    <a:pt x="1667" y="1075"/>
                    <a:pt x="1673" y="1079"/>
                  </a:cubicBezTo>
                  <a:cubicBezTo>
                    <a:pt x="1676" y="1025"/>
                    <a:pt x="1687" y="1022"/>
                    <a:pt x="1696" y="1022"/>
                  </a:cubicBezTo>
                  <a:cubicBezTo>
                    <a:pt x="1697" y="1022"/>
                    <a:pt x="1697" y="1022"/>
                    <a:pt x="1698" y="1022"/>
                  </a:cubicBezTo>
                  <a:cubicBezTo>
                    <a:pt x="1699" y="1022"/>
                    <a:pt x="1699" y="1022"/>
                    <a:pt x="1699" y="1022"/>
                  </a:cubicBezTo>
                  <a:cubicBezTo>
                    <a:pt x="1714" y="1022"/>
                    <a:pt x="1717" y="963"/>
                    <a:pt x="1723" y="850"/>
                  </a:cubicBezTo>
                  <a:lnTo>
                    <a:pt x="1727" y="731"/>
                  </a:lnTo>
                  <a:lnTo>
                    <a:pt x="1727" y="850"/>
                  </a:lnTo>
                  <a:cubicBezTo>
                    <a:pt x="1727" y="909"/>
                    <a:pt x="1730" y="1025"/>
                    <a:pt x="1730" y="1025"/>
                  </a:cubicBezTo>
                  <a:cubicBezTo>
                    <a:pt x="1733" y="988"/>
                    <a:pt x="1733" y="947"/>
                    <a:pt x="1733" y="909"/>
                  </a:cubicBezTo>
                  <a:cubicBezTo>
                    <a:pt x="1733" y="880"/>
                    <a:pt x="1734" y="865"/>
                    <a:pt x="1735" y="865"/>
                  </a:cubicBezTo>
                  <a:cubicBezTo>
                    <a:pt x="1737" y="865"/>
                    <a:pt x="1739" y="880"/>
                    <a:pt x="1742" y="909"/>
                  </a:cubicBezTo>
                  <a:cubicBezTo>
                    <a:pt x="1745" y="941"/>
                    <a:pt x="1748" y="957"/>
                    <a:pt x="1750" y="957"/>
                  </a:cubicBezTo>
                  <a:cubicBezTo>
                    <a:pt x="1752" y="957"/>
                    <a:pt x="1753" y="942"/>
                    <a:pt x="1755" y="913"/>
                  </a:cubicBezTo>
                  <a:cubicBezTo>
                    <a:pt x="1758" y="913"/>
                    <a:pt x="1761" y="913"/>
                    <a:pt x="1764" y="972"/>
                  </a:cubicBezTo>
                  <a:cubicBezTo>
                    <a:pt x="1767" y="972"/>
                    <a:pt x="1767" y="972"/>
                    <a:pt x="1767" y="913"/>
                  </a:cubicBezTo>
                  <a:cubicBezTo>
                    <a:pt x="1767" y="885"/>
                    <a:pt x="1768" y="871"/>
                    <a:pt x="1769" y="871"/>
                  </a:cubicBezTo>
                  <a:cubicBezTo>
                    <a:pt x="1770" y="871"/>
                    <a:pt x="1772" y="885"/>
                    <a:pt x="1774" y="916"/>
                  </a:cubicBezTo>
                  <a:cubicBezTo>
                    <a:pt x="1775" y="985"/>
                    <a:pt x="1779" y="1014"/>
                    <a:pt x="1782" y="1014"/>
                  </a:cubicBezTo>
                  <a:cubicBezTo>
                    <a:pt x="1784" y="1014"/>
                    <a:pt x="1786" y="1000"/>
                    <a:pt x="1786" y="975"/>
                  </a:cubicBezTo>
                  <a:cubicBezTo>
                    <a:pt x="1786" y="927"/>
                    <a:pt x="1788" y="918"/>
                    <a:pt x="1791" y="918"/>
                  </a:cubicBezTo>
                  <a:cubicBezTo>
                    <a:pt x="1791" y="918"/>
                    <a:pt x="1792" y="918"/>
                    <a:pt x="1792" y="919"/>
                  </a:cubicBezTo>
                  <a:cubicBezTo>
                    <a:pt x="1795" y="919"/>
                    <a:pt x="1799" y="919"/>
                    <a:pt x="1802" y="859"/>
                  </a:cubicBezTo>
                  <a:lnTo>
                    <a:pt x="1808" y="859"/>
                  </a:lnTo>
                  <a:cubicBezTo>
                    <a:pt x="1808" y="881"/>
                    <a:pt x="1808" y="900"/>
                    <a:pt x="1805" y="919"/>
                  </a:cubicBezTo>
                  <a:lnTo>
                    <a:pt x="1808" y="978"/>
                  </a:lnTo>
                  <a:cubicBezTo>
                    <a:pt x="1809" y="978"/>
                    <a:pt x="1809" y="978"/>
                    <a:pt x="1810" y="978"/>
                  </a:cubicBezTo>
                  <a:cubicBezTo>
                    <a:pt x="1815" y="978"/>
                    <a:pt x="1818" y="976"/>
                    <a:pt x="1821" y="922"/>
                  </a:cubicBezTo>
                  <a:cubicBezTo>
                    <a:pt x="1822" y="862"/>
                    <a:pt x="1823" y="833"/>
                    <a:pt x="1823" y="833"/>
                  </a:cubicBezTo>
                  <a:cubicBezTo>
                    <a:pt x="1824" y="833"/>
                    <a:pt x="1824" y="862"/>
                    <a:pt x="1824" y="922"/>
                  </a:cubicBezTo>
                  <a:cubicBezTo>
                    <a:pt x="1824" y="964"/>
                    <a:pt x="1825" y="1006"/>
                    <a:pt x="1826" y="1006"/>
                  </a:cubicBezTo>
                  <a:cubicBezTo>
                    <a:pt x="1827" y="1006"/>
                    <a:pt x="1827" y="999"/>
                    <a:pt x="1827" y="981"/>
                  </a:cubicBezTo>
                  <a:cubicBezTo>
                    <a:pt x="1829" y="933"/>
                    <a:pt x="1831" y="915"/>
                    <a:pt x="1832" y="915"/>
                  </a:cubicBezTo>
                  <a:cubicBezTo>
                    <a:pt x="1833" y="915"/>
                    <a:pt x="1833" y="949"/>
                    <a:pt x="1833" y="981"/>
                  </a:cubicBezTo>
                  <a:cubicBezTo>
                    <a:pt x="1832" y="1041"/>
                    <a:pt x="1831" y="1071"/>
                    <a:pt x="1832" y="1071"/>
                  </a:cubicBezTo>
                  <a:cubicBezTo>
                    <a:pt x="1833" y="1071"/>
                    <a:pt x="1836" y="1042"/>
                    <a:pt x="1842" y="985"/>
                  </a:cubicBezTo>
                  <a:cubicBezTo>
                    <a:pt x="1849" y="985"/>
                    <a:pt x="1861" y="928"/>
                    <a:pt x="1871" y="928"/>
                  </a:cubicBezTo>
                  <a:cubicBezTo>
                    <a:pt x="1883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3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5" y="934"/>
                  </a:cubicBezTo>
                  <a:cubicBezTo>
                    <a:pt x="1908" y="952"/>
                    <a:pt x="1911" y="960"/>
                    <a:pt x="1913" y="960"/>
                  </a:cubicBezTo>
                  <a:cubicBezTo>
                    <a:pt x="1918" y="960"/>
                    <a:pt x="1922" y="920"/>
                    <a:pt x="1924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1" y="779"/>
                  </a:cubicBezTo>
                  <a:cubicBezTo>
                    <a:pt x="1922" y="779"/>
                    <a:pt x="1925" y="794"/>
                    <a:pt x="1927" y="818"/>
                  </a:cubicBezTo>
                  <a:cubicBezTo>
                    <a:pt x="1933" y="859"/>
                    <a:pt x="1933" y="897"/>
                    <a:pt x="1930" y="938"/>
                  </a:cubicBezTo>
                  <a:cubicBezTo>
                    <a:pt x="1930" y="978"/>
                    <a:pt x="1933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3" y="938"/>
                    <a:pt x="1944" y="939"/>
                    <a:pt x="1945" y="939"/>
                  </a:cubicBezTo>
                  <a:cubicBezTo>
                    <a:pt x="1947" y="939"/>
                    <a:pt x="1950" y="930"/>
                    <a:pt x="1952" y="881"/>
                  </a:cubicBezTo>
                  <a:cubicBezTo>
                    <a:pt x="1952" y="822"/>
                    <a:pt x="1955" y="822"/>
                    <a:pt x="1958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1" y="1060"/>
                    <a:pt x="1971" y="1060"/>
                  </a:cubicBezTo>
                  <a:cubicBezTo>
                    <a:pt x="1974" y="1041"/>
                    <a:pt x="1977" y="1022"/>
                    <a:pt x="1974" y="1003"/>
                  </a:cubicBezTo>
                  <a:cubicBezTo>
                    <a:pt x="1974" y="962"/>
                    <a:pt x="2011" y="954"/>
                    <a:pt x="2036" y="954"/>
                  </a:cubicBezTo>
                  <a:cubicBezTo>
                    <a:pt x="2047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1" y="1001"/>
                    <a:pt x="2073" y="986"/>
                    <a:pt x="2071" y="956"/>
                  </a:cubicBezTo>
                  <a:cubicBezTo>
                    <a:pt x="2071" y="910"/>
                    <a:pt x="2081" y="902"/>
                    <a:pt x="2094" y="902"/>
                  </a:cubicBezTo>
                  <a:cubicBezTo>
                    <a:pt x="2097" y="902"/>
                    <a:pt x="2102" y="902"/>
                    <a:pt x="2106" y="903"/>
                  </a:cubicBezTo>
                  <a:cubicBezTo>
                    <a:pt x="2111" y="904"/>
                    <a:pt x="2115" y="905"/>
                    <a:pt x="2119" y="905"/>
                  </a:cubicBezTo>
                  <a:cubicBezTo>
                    <a:pt x="2134" y="905"/>
                    <a:pt x="2143" y="896"/>
                    <a:pt x="2143" y="850"/>
                  </a:cubicBezTo>
                  <a:lnTo>
                    <a:pt x="2153" y="850"/>
                  </a:lnTo>
                  <a:cubicBezTo>
                    <a:pt x="2159" y="850"/>
                    <a:pt x="2165" y="793"/>
                    <a:pt x="2168" y="793"/>
                  </a:cubicBezTo>
                  <a:cubicBezTo>
                    <a:pt x="2170" y="764"/>
                    <a:pt x="2172" y="749"/>
                    <a:pt x="2172" y="749"/>
                  </a:cubicBezTo>
                  <a:lnTo>
                    <a:pt x="2172" y="749"/>
                  </a:lnTo>
                  <a:cubicBezTo>
                    <a:pt x="2173" y="749"/>
                    <a:pt x="2173" y="764"/>
                    <a:pt x="2172" y="793"/>
                  </a:cubicBezTo>
                  <a:cubicBezTo>
                    <a:pt x="2172" y="834"/>
                    <a:pt x="2172" y="872"/>
                    <a:pt x="2175" y="913"/>
                  </a:cubicBezTo>
                  <a:cubicBezTo>
                    <a:pt x="2184" y="875"/>
                    <a:pt x="2184" y="834"/>
                    <a:pt x="2181" y="797"/>
                  </a:cubicBezTo>
                  <a:cubicBezTo>
                    <a:pt x="2181" y="737"/>
                    <a:pt x="2184" y="737"/>
                    <a:pt x="2184" y="737"/>
                  </a:cubicBezTo>
                  <a:cubicBezTo>
                    <a:pt x="2187" y="737"/>
                    <a:pt x="2187" y="737"/>
                    <a:pt x="2187" y="797"/>
                  </a:cubicBezTo>
                  <a:lnTo>
                    <a:pt x="2187" y="916"/>
                  </a:lnTo>
                  <a:lnTo>
                    <a:pt x="2190" y="916"/>
                  </a:lnTo>
                  <a:cubicBezTo>
                    <a:pt x="2190" y="856"/>
                    <a:pt x="2193" y="856"/>
                    <a:pt x="2193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7" y="1064"/>
                    <a:pt x="2199" y="1064"/>
                  </a:cubicBezTo>
                  <a:cubicBezTo>
                    <a:pt x="2200" y="1064"/>
                    <a:pt x="2201" y="1035"/>
                    <a:pt x="2203" y="975"/>
                  </a:cubicBezTo>
                  <a:lnTo>
                    <a:pt x="2209" y="919"/>
                  </a:lnTo>
                  <a:cubicBezTo>
                    <a:pt x="2210" y="955"/>
                    <a:pt x="2211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3" y="919"/>
                    <a:pt x="2225" y="949"/>
                    <a:pt x="2226" y="949"/>
                  </a:cubicBezTo>
                  <a:cubicBezTo>
                    <a:pt x="2228" y="949"/>
                    <a:pt x="2230" y="920"/>
                    <a:pt x="2231" y="862"/>
                  </a:cubicBezTo>
                  <a:cubicBezTo>
                    <a:pt x="2231" y="833"/>
                    <a:pt x="2232" y="818"/>
                    <a:pt x="2233" y="818"/>
                  </a:cubicBezTo>
                  <a:cubicBezTo>
                    <a:pt x="2234" y="818"/>
                    <a:pt x="2236" y="833"/>
                    <a:pt x="2237" y="862"/>
                  </a:cubicBezTo>
                  <a:cubicBezTo>
                    <a:pt x="2240" y="922"/>
                    <a:pt x="2244" y="922"/>
                    <a:pt x="2250" y="922"/>
                  </a:cubicBezTo>
                  <a:cubicBezTo>
                    <a:pt x="2252" y="878"/>
                    <a:pt x="2266" y="870"/>
                    <a:pt x="2283" y="870"/>
                  </a:cubicBezTo>
                  <a:cubicBezTo>
                    <a:pt x="2289" y="870"/>
                    <a:pt x="2294" y="871"/>
                    <a:pt x="2300" y="872"/>
                  </a:cubicBezTo>
                  <a:cubicBezTo>
                    <a:pt x="2306" y="872"/>
                    <a:pt x="2312" y="873"/>
                    <a:pt x="2317" y="873"/>
                  </a:cubicBezTo>
                  <a:cubicBezTo>
                    <a:pt x="2336" y="873"/>
                    <a:pt x="2347" y="865"/>
                    <a:pt x="2347" y="818"/>
                  </a:cubicBezTo>
                  <a:cubicBezTo>
                    <a:pt x="2350" y="818"/>
                    <a:pt x="2350" y="818"/>
                    <a:pt x="2353" y="878"/>
                  </a:cubicBezTo>
                  <a:cubicBezTo>
                    <a:pt x="2353" y="903"/>
                    <a:pt x="2354" y="917"/>
                    <a:pt x="2355" y="917"/>
                  </a:cubicBezTo>
                  <a:cubicBezTo>
                    <a:pt x="2356" y="917"/>
                    <a:pt x="2358" y="889"/>
                    <a:pt x="2360" y="822"/>
                  </a:cubicBezTo>
                  <a:cubicBezTo>
                    <a:pt x="2361" y="787"/>
                    <a:pt x="2362" y="753"/>
                    <a:pt x="2362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69" y="881"/>
                    <a:pt x="2382" y="881"/>
                  </a:cubicBezTo>
                  <a:cubicBezTo>
                    <a:pt x="2383" y="882"/>
                    <a:pt x="2385" y="882"/>
                    <a:pt x="2387" y="882"/>
                  </a:cubicBezTo>
                  <a:cubicBezTo>
                    <a:pt x="2395" y="882"/>
                    <a:pt x="2403" y="874"/>
                    <a:pt x="2403" y="828"/>
                  </a:cubicBezTo>
                  <a:cubicBezTo>
                    <a:pt x="2407" y="798"/>
                    <a:pt x="2408" y="783"/>
                    <a:pt x="2409" y="783"/>
                  </a:cubicBezTo>
                  <a:lnTo>
                    <a:pt x="2409" y="783"/>
                  </a:lnTo>
                  <a:cubicBezTo>
                    <a:pt x="2409" y="783"/>
                    <a:pt x="2408" y="798"/>
                    <a:pt x="2407" y="828"/>
                  </a:cubicBezTo>
                  <a:cubicBezTo>
                    <a:pt x="2405" y="901"/>
                    <a:pt x="2410" y="952"/>
                    <a:pt x="2417" y="952"/>
                  </a:cubicBezTo>
                  <a:cubicBezTo>
                    <a:pt x="2421" y="952"/>
                    <a:pt x="2425" y="934"/>
                    <a:pt x="2429" y="891"/>
                  </a:cubicBezTo>
                  <a:cubicBezTo>
                    <a:pt x="2432" y="891"/>
                    <a:pt x="2435" y="891"/>
                    <a:pt x="2435" y="950"/>
                  </a:cubicBezTo>
                  <a:cubicBezTo>
                    <a:pt x="2438" y="950"/>
                    <a:pt x="2441" y="950"/>
                    <a:pt x="2450" y="894"/>
                  </a:cubicBezTo>
                  <a:lnTo>
                    <a:pt x="2472" y="894"/>
                  </a:lnTo>
                  <a:cubicBezTo>
                    <a:pt x="2473" y="894"/>
                    <a:pt x="2473" y="894"/>
                    <a:pt x="2473" y="894"/>
                  </a:cubicBezTo>
                  <a:cubicBezTo>
                    <a:pt x="2479" y="894"/>
                    <a:pt x="2485" y="837"/>
                    <a:pt x="2485" y="837"/>
                  </a:cubicBezTo>
                  <a:lnTo>
                    <a:pt x="2488" y="837"/>
                  </a:lnTo>
                  <a:cubicBezTo>
                    <a:pt x="2488" y="897"/>
                    <a:pt x="2504" y="900"/>
                    <a:pt x="2526" y="903"/>
                  </a:cubicBezTo>
                  <a:cubicBezTo>
                    <a:pt x="2548" y="906"/>
                    <a:pt x="2566" y="909"/>
                    <a:pt x="2570" y="969"/>
                  </a:cubicBezTo>
                  <a:cubicBezTo>
                    <a:pt x="2570" y="969"/>
                    <a:pt x="2573" y="969"/>
                    <a:pt x="2576" y="909"/>
                  </a:cubicBezTo>
                  <a:cubicBezTo>
                    <a:pt x="2578" y="842"/>
                    <a:pt x="2579" y="814"/>
                    <a:pt x="2581" y="814"/>
                  </a:cubicBezTo>
                  <a:cubicBezTo>
                    <a:pt x="2583" y="814"/>
                    <a:pt x="2584" y="828"/>
                    <a:pt x="2585" y="853"/>
                  </a:cubicBezTo>
                  <a:cubicBezTo>
                    <a:pt x="2587" y="913"/>
                    <a:pt x="2591" y="943"/>
                    <a:pt x="2595" y="943"/>
                  </a:cubicBezTo>
                  <a:cubicBezTo>
                    <a:pt x="2599" y="943"/>
                    <a:pt x="2602" y="914"/>
                    <a:pt x="2604" y="856"/>
                  </a:cubicBezTo>
                  <a:lnTo>
                    <a:pt x="2604" y="913"/>
                  </a:lnTo>
                  <a:cubicBezTo>
                    <a:pt x="2605" y="959"/>
                    <a:pt x="2607" y="978"/>
                    <a:pt x="2610" y="978"/>
                  </a:cubicBezTo>
                  <a:cubicBezTo>
                    <a:pt x="2613" y="978"/>
                    <a:pt x="2618" y="929"/>
                    <a:pt x="2620" y="856"/>
                  </a:cubicBezTo>
                  <a:cubicBezTo>
                    <a:pt x="2622" y="899"/>
                    <a:pt x="2624" y="941"/>
                    <a:pt x="2626" y="941"/>
                  </a:cubicBezTo>
                  <a:cubicBezTo>
                    <a:pt x="2627" y="941"/>
                    <a:pt x="2628" y="935"/>
                    <a:pt x="2629" y="919"/>
                  </a:cubicBezTo>
                  <a:cubicBezTo>
                    <a:pt x="2632" y="919"/>
                    <a:pt x="2632" y="919"/>
                    <a:pt x="2632" y="1035"/>
                  </a:cubicBezTo>
                  <a:cubicBezTo>
                    <a:pt x="2629" y="1075"/>
                    <a:pt x="2632" y="1116"/>
                    <a:pt x="2635" y="1154"/>
                  </a:cubicBezTo>
                  <a:cubicBezTo>
                    <a:pt x="2638" y="1116"/>
                    <a:pt x="2638" y="1075"/>
                    <a:pt x="2638" y="1038"/>
                  </a:cubicBezTo>
                  <a:lnTo>
                    <a:pt x="2645" y="1038"/>
                  </a:lnTo>
                  <a:cubicBezTo>
                    <a:pt x="2645" y="1038"/>
                    <a:pt x="2648" y="1038"/>
                    <a:pt x="2648" y="978"/>
                  </a:cubicBezTo>
                  <a:cubicBezTo>
                    <a:pt x="2648" y="930"/>
                    <a:pt x="2650" y="921"/>
                    <a:pt x="2652" y="921"/>
                  </a:cubicBezTo>
                  <a:cubicBezTo>
                    <a:pt x="2653" y="921"/>
                    <a:pt x="2654" y="921"/>
                    <a:pt x="2654" y="922"/>
                  </a:cubicBezTo>
                  <a:cubicBezTo>
                    <a:pt x="2654" y="938"/>
                    <a:pt x="2654" y="945"/>
                    <a:pt x="2655" y="945"/>
                  </a:cubicBezTo>
                  <a:cubicBezTo>
                    <a:pt x="2655" y="945"/>
                    <a:pt x="2656" y="905"/>
                    <a:pt x="2654" y="862"/>
                  </a:cubicBezTo>
                  <a:cubicBezTo>
                    <a:pt x="2651" y="822"/>
                    <a:pt x="2654" y="784"/>
                    <a:pt x="2657" y="743"/>
                  </a:cubicBezTo>
                  <a:lnTo>
                    <a:pt x="2657" y="627"/>
                  </a:lnTo>
                  <a:cubicBezTo>
                    <a:pt x="2657" y="546"/>
                    <a:pt x="2657" y="468"/>
                    <a:pt x="2651" y="389"/>
                  </a:cubicBezTo>
                  <a:cubicBezTo>
                    <a:pt x="2644" y="353"/>
                    <a:pt x="2638" y="318"/>
                    <a:pt x="2634" y="318"/>
                  </a:cubicBezTo>
                  <a:cubicBezTo>
                    <a:pt x="2631" y="318"/>
                    <a:pt x="2629" y="336"/>
                    <a:pt x="2629" y="386"/>
                  </a:cubicBezTo>
                  <a:cubicBezTo>
                    <a:pt x="2629" y="405"/>
                    <a:pt x="2626" y="424"/>
                    <a:pt x="2623" y="442"/>
                  </a:cubicBezTo>
                  <a:cubicBezTo>
                    <a:pt x="2620" y="424"/>
                    <a:pt x="2617" y="405"/>
                    <a:pt x="2617" y="383"/>
                  </a:cubicBezTo>
                  <a:cubicBezTo>
                    <a:pt x="2617" y="323"/>
                    <a:pt x="2604" y="323"/>
                    <a:pt x="2588" y="320"/>
                  </a:cubicBezTo>
                  <a:cubicBezTo>
                    <a:pt x="2570" y="317"/>
                    <a:pt x="2560" y="317"/>
                    <a:pt x="2557" y="258"/>
                  </a:cubicBezTo>
                  <a:cubicBezTo>
                    <a:pt x="2554" y="198"/>
                    <a:pt x="2551" y="198"/>
                    <a:pt x="2551" y="198"/>
                  </a:cubicBezTo>
                  <a:cubicBezTo>
                    <a:pt x="2551" y="244"/>
                    <a:pt x="2539" y="253"/>
                    <a:pt x="2524" y="253"/>
                  </a:cubicBezTo>
                  <a:cubicBezTo>
                    <a:pt x="2520" y="253"/>
                    <a:pt x="2515" y="252"/>
                    <a:pt x="2510" y="251"/>
                  </a:cubicBezTo>
                  <a:cubicBezTo>
                    <a:pt x="2505" y="251"/>
                    <a:pt x="2500" y="250"/>
                    <a:pt x="2496" y="250"/>
                  </a:cubicBezTo>
                  <a:cubicBezTo>
                    <a:pt x="2479" y="250"/>
                    <a:pt x="2466" y="258"/>
                    <a:pt x="2466" y="305"/>
                  </a:cubicBezTo>
                  <a:lnTo>
                    <a:pt x="2460" y="301"/>
                  </a:lnTo>
                  <a:cubicBezTo>
                    <a:pt x="2460" y="245"/>
                    <a:pt x="2454" y="242"/>
                    <a:pt x="2447" y="242"/>
                  </a:cubicBezTo>
                  <a:cubicBezTo>
                    <a:pt x="2442" y="296"/>
                    <a:pt x="2436" y="298"/>
                    <a:pt x="2435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5" y="239"/>
                  </a:cubicBezTo>
                  <a:cubicBezTo>
                    <a:pt x="2419" y="239"/>
                    <a:pt x="2416" y="239"/>
                    <a:pt x="2416" y="295"/>
                  </a:cubicBezTo>
                  <a:cubicBezTo>
                    <a:pt x="2413" y="295"/>
                    <a:pt x="2391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4" y="249"/>
                    <a:pt x="2372" y="289"/>
                  </a:cubicBezTo>
                  <a:cubicBezTo>
                    <a:pt x="2375" y="330"/>
                    <a:pt x="2372" y="367"/>
                    <a:pt x="2366" y="408"/>
                  </a:cubicBezTo>
                  <a:lnTo>
                    <a:pt x="2366" y="289"/>
                  </a:lnTo>
                  <a:cubicBezTo>
                    <a:pt x="2369" y="229"/>
                    <a:pt x="2369" y="229"/>
                    <a:pt x="2363" y="229"/>
                  </a:cubicBezTo>
                  <a:lnTo>
                    <a:pt x="2356" y="229"/>
                  </a:lnTo>
                  <a:cubicBezTo>
                    <a:pt x="2356" y="276"/>
                    <a:pt x="2347" y="284"/>
                    <a:pt x="2333" y="284"/>
                  </a:cubicBezTo>
                  <a:cubicBezTo>
                    <a:pt x="2328" y="284"/>
                    <a:pt x="2324" y="283"/>
                    <a:pt x="2319" y="283"/>
                  </a:cubicBezTo>
                  <a:cubicBezTo>
                    <a:pt x="2313" y="282"/>
                    <a:pt x="2307" y="281"/>
                    <a:pt x="2303" y="281"/>
                  </a:cubicBezTo>
                  <a:cubicBezTo>
                    <a:pt x="2287" y="281"/>
                    <a:pt x="2281" y="290"/>
                    <a:pt x="2281" y="336"/>
                  </a:cubicBezTo>
                  <a:cubicBezTo>
                    <a:pt x="2281" y="366"/>
                    <a:pt x="2280" y="381"/>
                    <a:pt x="2278" y="381"/>
                  </a:cubicBezTo>
                  <a:cubicBezTo>
                    <a:pt x="2277" y="381"/>
                    <a:pt x="2273" y="366"/>
                    <a:pt x="2269" y="336"/>
                  </a:cubicBezTo>
                  <a:cubicBezTo>
                    <a:pt x="2257" y="220"/>
                    <a:pt x="2252" y="178"/>
                    <a:pt x="2250" y="178"/>
                  </a:cubicBezTo>
                  <a:cubicBezTo>
                    <a:pt x="2249" y="178"/>
                    <a:pt x="2248" y="192"/>
                    <a:pt x="2247" y="214"/>
                  </a:cubicBezTo>
                  <a:cubicBezTo>
                    <a:pt x="2250" y="254"/>
                    <a:pt x="2253" y="292"/>
                    <a:pt x="2250" y="333"/>
                  </a:cubicBezTo>
                  <a:cubicBezTo>
                    <a:pt x="2250" y="391"/>
                    <a:pt x="2249" y="420"/>
                    <a:pt x="2248" y="420"/>
                  </a:cubicBezTo>
                  <a:cubicBezTo>
                    <a:pt x="2247" y="420"/>
                    <a:pt x="2245" y="391"/>
                    <a:pt x="2244" y="333"/>
                  </a:cubicBezTo>
                  <a:cubicBezTo>
                    <a:pt x="2244" y="286"/>
                    <a:pt x="2236" y="266"/>
                    <a:pt x="2227" y="266"/>
                  </a:cubicBezTo>
                  <a:cubicBezTo>
                    <a:pt x="2213" y="266"/>
                    <a:pt x="2195" y="313"/>
                    <a:pt x="2193" y="383"/>
                  </a:cubicBezTo>
                  <a:lnTo>
                    <a:pt x="2193" y="323"/>
                  </a:lnTo>
                  <a:cubicBezTo>
                    <a:pt x="2193" y="264"/>
                    <a:pt x="2190" y="264"/>
                    <a:pt x="2178" y="264"/>
                  </a:cubicBezTo>
                  <a:lnTo>
                    <a:pt x="2168" y="261"/>
                  </a:lnTo>
                  <a:cubicBezTo>
                    <a:pt x="2168" y="310"/>
                    <a:pt x="2165" y="328"/>
                    <a:pt x="2161" y="328"/>
                  </a:cubicBezTo>
                  <a:cubicBezTo>
                    <a:pt x="2156" y="328"/>
                    <a:pt x="2150" y="292"/>
                    <a:pt x="2150" y="258"/>
                  </a:cubicBezTo>
                  <a:cubicBezTo>
                    <a:pt x="2146" y="198"/>
                    <a:pt x="2146" y="198"/>
                    <a:pt x="2140" y="198"/>
                  </a:cubicBezTo>
                  <a:cubicBezTo>
                    <a:pt x="2136" y="246"/>
                    <a:pt x="2131" y="264"/>
                    <a:pt x="2127" y="264"/>
                  </a:cubicBezTo>
                  <a:cubicBezTo>
                    <a:pt x="2120" y="264"/>
                    <a:pt x="2115" y="230"/>
                    <a:pt x="2115" y="195"/>
                  </a:cubicBezTo>
                  <a:lnTo>
                    <a:pt x="2109" y="195"/>
                  </a:lnTo>
                  <a:cubicBezTo>
                    <a:pt x="2106" y="249"/>
                    <a:pt x="2101" y="251"/>
                    <a:pt x="2097" y="251"/>
                  </a:cubicBezTo>
                  <a:cubicBezTo>
                    <a:pt x="2097" y="251"/>
                    <a:pt x="2097" y="251"/>
                    <a:pt x="2096" y="251"/>
                  </a:cubicBezTo>
                  <a:cubicBezTo>
                    <a:pt x="2095" y="251"/>
                    <a:pt x="2095" y="251"/>
                    <a:pt x="2094" y="251"/>
                  </a:cubicBezTo>
                  <a:cubicBezTo>
                    <a:pt x="2086" y="251"/>
                    <a:pt x="2084" y="254"/>
                    <a:pt x="2087" y="308"/>
                  </a:cubicBezTo>
                  <a:cubicBezTo>
                    <a:pt x="2090" y="348"/>
                    <a:pt x="2087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4" y="308"/>
                    <a:pt x="2062" y="305"/>
                  </a:cubicBezTo>
                  <a:cubicBezTo>
                    <a:pt x="2046" y="305"/>
                    <a:pt x="2040" y="301"/>
                    <a:pt x="2037" y="242"/>
                  </a:cubicBezTo>
                  <a:lnTo>
                    <a:pt x="2034" y="301"/>
                  </a:lnTo>
                  <a:cubicBezTo>
                    <a:pt x="2032" y="331"/>
                    <a:pt x="2031" y="346"/>
                    <a:pt x="2029" y="346"/>
                  </a:cubicBezTo>
                  <a:cubicBezTo>
                    <a:pt x="2028" y="346"/>
                    <a:pt x="2027" y="331"/>
                    <a:pt x="2027" y="301"/>
                  </a:cubicBezTo>
                  <a:cubicBezTo>
                    <a:pt x="2026" y="271"/>
                    <a:pt x="2022" y="255"/>
                    <a:pt x="2017" y="255"/>
                  </a:cubicBezTo>
                  <a:cubicBezTo>
                    <a:pt x="2013" y="255"/>
                    <a:pt x="2009" y="269"/>
                    <a:pt x="2005" y="298"/>
                  </a:cubicBezTo>
                  <a:lnTo>
                    <a:pt x="1999" y="295"/>
                  </a:lnTo>
                  <a:cubicBezTo>
                    <a:pt x="1998" y="237"/>
                    <a:pt x="1994" y="207"/>
                    <a:pt x="1991" y="207"/>
                  </a:cubicBezTo>
                  <a:cubicBezTo>
                    <a:pt x="1988" y="207"/>
                    <a:pt x="1985" y="236"/>
                    <a:pt x="1984" y="295"/>
                  </a:cubicBezTo>
                  <a:cubicBezTo>
                    <a:pt x="1984" y="236"/>
                    <a:pt x="1980" y="236"/>
                    <a:pt x="1977" y="236"/>
                  </a:cubicBezTo>
                  <a:cubicBezTo>
                    <a:pt x="1974" y="263"/>
                    <a:pt x="1970" y="278"/>
                    <a:pt x="1966" y="278"/>
                  </a:cubicBezTo>
                  <a:cubicBezTo>
                    <a:pt x="1962" y="278"/>
                    <a:pt x="1958" y="263"/>
                    <a:pt x="1958" y="232"/>
                  </a:cubicBezTo>
                  <a:lnTo>
                    <a:pt x="1955" y="232"/>
                  </a:lnTo>
                  <a:cubicBezTo>
                    <a:pt x="1952" y="289"/>
                    <a:pt x="1949" y="289"/>
                    <a:pt x="1946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3" y="405"/>
                    <a:pt x="1930" y="405"/>
                    <a:pt x="1930" y="405"/>
                  </a:cubicBezTo>
                  <a:cubicBezTo>
                    <a:pt x="1930" y="367"/>
                    <a:pt x="1930" y="326"/>
                    <a:pt x="1933" y="289"/>
                  </a:cubicBezTo>
                  <a:cubicBezTo>
                    <a:pt x="1936" y="264"/>
                    <a:pt x="1936" y="250"/>
                    <a:pt x="1934" y="250"/>
                  </a:cubicBezTo>
                  <a:lnTo>
                    <a:pt x="1934" y="250"/>
                  </a:lnTo>
                  <a:cubicBezTo>
                    <a:pt x="1932" y="250"/>
                    <a:pt x="1926" y="278"/>
                    <a:pt x="1921" y="345"/>
                  </a:cubicBezTo>
                  <a:cubicBezTo>
                    <a:pt x="1916" y="403"/>
                    <a:pt x="1914" y="432"/>
                    <a:pt x="1913" y="432"/>
                  </a:cubicBezTo>
                  <a:cubicBezTo>
                    <a:pt x="1913" y="432"/>
                    <a:pt x="1915" y="403"/>
                    <a:pt x="1918" y="345"/>
                  </a:cubicBezTo>
                  <a:cubicBezTo>
                    <a:pt x="1920" y="303"/>
                    <a:pt x="1922" y="261"/>
                    <a:pt x="1921" y="261"/>
                  </a:cubicBezTo>
                  <a:lnTo>
                    <a:pt x="1921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1" y="286"/>
                    <a:pt x="1911" y="342"/>
                  </a:cubicBezTo>
                  <a:lnTo>
                    <a:pt x="1902" y="342"/>
                  </a:lnTo>
                  <a:cubicBezTo>
                    <a:pt x="1896" y="283"/>
                    <a:pt x="1893" y="283"/>
                    <a:pt x="1890" y="283"/>
                  </a:cubicBezTo>
                  <a:cubicBezTo>
                    <a:pt x="1888" y="310"/>
                    <a:pt x="1887" y="325"/>
                    <a:pt x="1886" y="325"/>
                  </a:cubicBezTo>
                  <a:cubicBezTo>
                    <a:pt x="1886" y="325"/>
                    <a:pt x="1885" y="310"/>
                    <a:pt x="1883" y="279"/>
                  </a:cubicBezTo>
                  <a:cubicBezTo>
                    <a:pt x="1883" y="255"/>
                    <a:pt x="1883" y="240"/>
                    <a:pt x="1882" y="240"/>
                  </a:cubicBezTo>
                  <a:cubicBezTo>
                    <a:pt x="1881" y="240"/>
                    <a:pt x="1880" y="269"/>
                    <a:pt x="1880" y="339"/>
                  </a:cubicBezTo>
                  <a:cubicBezTo>
                    <a:pt x="1879" y="369"/>
                    <a:pt x="1877" y="384"/>
                    <a:pt x="1875" y="384"/>
                  </a:cubicBezTo>
                  <a:cubicBezTo>
                    <a:pt x="1874" y="384"/>
                    <a:pt x="1872" y="369"/>
                    <a:pt x="1871" y="339"/>
                  </a:cubicBezTo>
                  <a:cubicBezTo>
                    <a:pt x="1871" y="269"/>
                    <a:pt x="1871" y="240"/>
                    <a:pt x="1870" y="240"/>
                  </a:cubicBezTo>
                  <a:cubicBezTo>
                    <a:pt x="1870" y="240"/>
                    <a:pt x="1869" y="255"/>
                    <a:pt x="1868" y="279"/>
                  </a:cubicBezTo>
                  <a:cubicBezTo>
                    <a:pt x="1864" y="336"/>
                    <a:pt x="1861" y="336"/>
                    <a:pt x="1861" y="336"/>
                  </a:cubicBezTo>
                  <a:cubicBezTo>
                    <a:pt x="1861" y="276"/>
                    <a:pt x="1836" y="273"/>
                    <a:pt x="1808" y="270"/>
                  </a:cubicBezTo>
                  <a:cubicBezTo>
                    <a:pt x="1802" y="308"/>
                    <a:pt x="1799" y="348"/>
                    <a:pt x="1802" y="386"/>
                  </a:cubicBezTo>
                  <a:cubicBezTo>
                    <a:pt x="1802" y="436"/>
                    <a:pt x="1802" y="455"/>
                    <a:pt x="1802" y="455"/>
                  </a:cubicBezTo>
                  <a:cubicBezTo>
                    <a:pt x="1801" y="455"/>
                    <a:pt x="1800" y="420"/>
                    <a:pt x="1799" y="386"/>
                  </a:cubicBezTo>
                  <a:cubicBezTo>
                    <a:pt x="1797" y="297"/>
                    <a:pt x="1795" y="252"/>
                    <a:pt x="1793" y="252"/>
                  </a:cubicBezTo>
                  <a:cubicBezTo>
                    <a:pt x="1792" y="252"/>
                    <a:pt x="1791" y="297"/>
                    <a:pt x="1792" y="386"/>
                  </a:cubicBezTo>
                  <a:cubicBezTo>
                    <a:pt x="1794" y="446"/>
                    <a:pt x="1795" y="475"/>
                    <a:pt x="1794" y="475"/>
                  </a:cubicBezTo>
                  <a:cubicBezTo>
                    <a:pt x="1794" y="475"/>
                    <a:pt x="1792" y="446"/>
                    <a:pt x="1789" y="386"/>
                  </a:cubicBezTo>
                  <a:cubicBezTo>
                    <a:pt x="1788" y="356"/>
                    <a:pt x="1787" y="341"/>
                    <a:pt x="1786" y="341"/>
                  </a:cubicBezTo>
                  <a:cubicBezTo>
                    <a:pt x="1785" y="341"/>
                    <a:pt x="1785" y="355"/>
                    <a:pt x="1783" y="383"/>
                  </a:cubicBezTo>
                  <a:cubicBezTo>
                    <a:pt x="1783" y="413"/>
                    <a:pt x="1782" y="428"/>
                    <a:pt x="1781" y="428"/>
                  </a:cubicBezTo>
                  <a:cubicBezTo>
                    <a:pt x="1781" y="428"/>
                    <a:pt x="1780" y="413"/>
                    <a:pt x="1780" y="383"/>
                  </a:cubicBezTo>
                  <a:cubicBezTo>
                    <a:pt x="1778" y="341"/>
                    <a:pt x="1775" y="299"/>
                    <a:pt x="1774" y="299"/>
                  </a:cubicBezTo>
                  <a:cubicBezTo>
                    <a:pt x="1774" y="299"/>
                    <a:pt x="1774" y="306"/>
                    <a:pt x="1774" y="323"/>
                  </a:cubicBezTo>
                  <a:cubicBezTo>
                    <a:pt x="1774" y="323"/>
                    <a:pt x="1770" y="323"/>
                    <a:pt x="1767" y="264"/>
                  </a:cubicBezTo>
                  <a:cubicBezTo>
                    <a:pt x="1766" y="246"/>
                    <a:pt x="1765" y="239"/>
                    <a:pt x="1765" y="239"/>
                  </a:cubicBezTo>
                  <a:cubicBezTo>
                    <a:pt x="1762" y="239"/>
                    <a:pt x="1760" y="280"/>
                    <a:pt x="1758" y="320"/>
                  </a:cubicBezTo>
                  <a:cubicBezTo>
                    <a:pt x="1753" y="380"/>
                    <a:pt x="1750" y="410"/>
                    <a:pt x="1748" y="410"/>
                  </a:cubicBezTo>
                  <a:cubicBezTo>
                    <a:pt x="1747" y="410"/>
                    <a:pt x="1747" y="380"/>
                    <a:pt x="1748" y="320"/>
                  </a:cubicBezTo>
                  <a:cubicBezTo>
                    <a:pt x="1750" y="275"/>
                    <a:pt x="1748" y="255"/>
                    <a:pt x="1746" y="255"/>
                  </a:cubicBezTo>
                  <a:cubicBezTo>
                    <a:pt x="1741" y="255"/>
                    <a:pt x="1735" y="305"/>
                    <a:pt x="1733" y="377"/>
                  </a:cubicBezTo>
                  <a:cubicBezTo>
                    <a:pt x="1731" y="446"/>
                    <a:pt x="1730" y="475"/>
                    <a:pt x="1730" y="475"/>
                  </a:cubicBezTo>
                  <a:cubicBezTo>
                    <a:pt x="1730" y="475"/>
                    <a:pt x="1730" y="461"/>
                    <a:pt x="1730" y="436"/>
                  </a:cubicBezTo>
                  <a:cubicBezTo>
                    <a:pt x="1730" y="377"/>
                    <a:pt x="1727" y="377"/>
                    <a:pt x="1727" y="377"/>
                  </a:cubicBezTo>
                  <a:cubicBezTo>
                    <a:pt x="1723" y="377"/>
                    <a:pt x="1720" y="377"/>
                    <a:pt x="1720" y="317"/>
                  </a:cubicBezTo>
                  <a:cubicBezTo>
                    <a:pt x="1720" y="317"/>
                    <a:pt x="1717" y="317"/>
                    <a:pt x="1711" y="373"/>
                  </a:cubicBezTo>
                  <a:cubicBezTo>
                    <a:pt x="1709" y="418"/>
                    <a:pt x="1706" y="437"/>
                    <a:pt x="1703" y="437"/>
                  </a:cubicBezTo>
                  <a:cubicBezTo>
                    <a:pt x="1698" y="437"/>
                    <a:pt x="1694" y="385"/>
                    <a:pt x="1692" y="311"/>
                  </a:cubicBezTo>
                  <a:lnTo>
                    <a:pt x="1686" y="370"/>
                  </a:lnTo>
                  <a:cubicBezTo>
                    <a:pt x="1684" y="444"/>
                    <a:pt x="1682" y="493"/>
                    <a:pt x="1681" y="493"/>
                  </a:cubicBezTo>
                  <a:cubicBezTo>
                    <a:pt x="1680" y="493"/>
                    <a:pt x="1680" y="474"/>
                    <a:pt x="1680" y="430"/>
                  </a:cubicBezTo>
                  <a:lnTo>
                    <a:pt x="1680" y="370"/>
                  </a:lnTo>
                  <a:cubicBezTo>
                    <a:pt x="1678" y="414"/>
                    <a:pt x="1676" y="433"/>
                    <a:pt x="1673" y="433"/>
                  </a:cubicBezTo>
                  <a:cubicBezTo>
                    <a:pt x="1669" y="433"/>
                    <a:pt x="1664" y="382"/>
                    <a:pt x="1664" y="308"/>
                  </a:cubicBezTo>
                  <a:cubicBezTo>
                    <a:pt x="1664" y="248"/>
                    <a:pt x="1664" y="248"/>
                    <a:pt x="1661" y="248"/>
                  </a:cubicBezTo>
                  <a:lnTo>
                    <a:pt x="1661" y="308"/>
                  </a:lnTo>
                  <a:cubicBezTo>
                    <a:pt x="1661" y="348"/>
                    <a:pt x="1661" y="386"/>
                    <a:pt x="1658" y="427"/>
                  </a:cubicBezTo>
                  <a:cubicBezTo>
                    <a:pt x="1654" y="424"/>
                    <a:pt x="1651" y="424"/>
                    <a:pt x="1651" y="364"/>
                  </a:cubicBezTo>
                  <a:cubicBezTo>
                    <a:pt x="1649" y="324"/>
                    <a:pt x="1647" y="282"/>
                    <a:pt x="1646" y="282"/>
                  </a:cubicBezTo>
                  <a:cubicBezTo>
                    <a:pt x="1645" y="282"/>
                    <a:pt x="1645" y="288"/>
                    <a:pt x="1645" y="305"/>
                  </a:cubicBezTo>
                  <a:cubicBezTo>
                    <a:pt x="1645" y="305"/>
                    <a:pt x="1642" y="305"/>
                    <a:pt x="1639" y="245"/>
                  </a:cubicBezTo>
                  <a:lnTo>
                    <a:pt x="1626" y="245"/>
                  </a:lnTo>
                  <a:cubicBezTo>
                    <a:pt x="1625" y="273"/>
                    <a:pt x="1622" y="287"/>
                    <a:pt x="1620" y="287"/>
                  </a:cubicBezTo>
                  <a:cubicBezTo>
                    <a:pt x="1618" y="287"/>
                    <a:pt x="1617" y="272"/>
                    <a:pt x="1617" y="242"/>
                  </a:cubicBezTo>
                  <a:cubicBezTo>
                    <a:pt x="1617" y="242"/>
                    <a:pt x="1611" y="242"/>
                    <a:pt x="1607" y="301"/>
                  </a:cubicBezTo>
                  <a:cubicBezTo>
                    <a:pt x="1601" y="298"/>
                    <a:pt x="1598" y="298"/>
                    <a:pt x="1598" y="239"/>
                  </a:cubicBezTo>
                  <a:cubicBezTo>
                    <a:pt x="1598" y="211"/>
                    <a:pt x="1598" y="196"/>
                    <a:pt x="1598" y="196"/>
                  </a:cubicBezTo>
                  <a:cubicBezTo>
                    <a:pt x="1597" y="196"/>
                    <a:pt x="1596" y="211"/>
                    <a:pt x="1595" y="239"/>
                  </a:cubicBezTo>
                  <a:cubicBezTo>
                    <a:pt x="1595" y="298"/>
                    <a:pt x="1592" y="298"/>
                    <a:pt x="1589" y="298"/>
                  </a:cubicBezTo>
                  <a:lnTo>
                    <a:pt x="1582" y="298"/>
                  </a:lnTo>
                  <a:cubicBezTo>
                    <a:pt x="1582" y="355"/>
                    <a:pt x="1582" y="355"/>
                    <a:pt x="1579" y="355"/>
                  </a:cubicBezTo>
                  <a:cubicBezTo>
                    <a:pt x="1576" y="355"/>
                    <a:pt x="1567" y="295"/>
                    <a:pt x="1564" y="295"/>
                  </a:cubicBezTo>
                  <a:cubicBezTo>
                    <a:pt x="1562" y="295"/>
                    <a:pt x="1560" y="294"/>
                    <a:pt x="1559" y="294"/>
                  </a:cubicBezTo>
                  <a:cubicBezTo>
                    <a:pt x="1554" y="294"/>
                    <a:pt x="1555" y="303"/>
                    <a:pt x="1557" y="352"/>
                  </a:cubicBezTo>
                  <a:cubicBezTo>
                    <a:pt x="1559" y="352"/>
                    <a:pt x="1560" y="378"/>
                    <a:pt x="1558" y="378"/>
                  </a:cubicBezTo>
                  <a:cubicBezTo>
                    <a:pt x="1558" y="378"/>
                    <a:pt x="1556" y="371"/>
                    <a:pt x="1554" y="352"/>
                  </a:cubicBezTo>
                  <a:cubicBezTo>
                    <a:pt x="1551" y="352"/>
                    <a:pt x="1542" y="292"/>
                    <a:pt x="1532" y="289"/>
                  </a:cubicBezTo>
                  <a:cubicBezTo>
                    <a:pt x="1520" y="289"/>
                    <a:pt x="1520" y="289"/>
                    <a:pt x="1520" y="348"/>
                  </a:cubicBezTo>
                  <a:cubicBezTo>
                    <a:pt x="1521" y="406"/>
                    <a:pt x="1521" y="435"/>
                    <a:pt x="1521" y="435"/>
                  </a:cubicBezTo>
                  <a:cubicBezTo>
                    <a:pt x="1520" y="435"/>
                    <a:pt x="1518" y="405"/>
                    <a:pt x="1517" y="345"/>
                  </a:cubicBezTo>
                  <a:cubicBezTo>
                    <a:pt x="1513" y="276"/>
                    <a:pt x="1510" y="247"/>
                    <a:pt x="1509" y="247"/>
                  </a:cubicBezTo>
                  <a:cubicBezTo>
                    <a:pt x="1508" y="247"/>
                    <a:pt x="1507" y="261"/>
                    <a:pt x="1507" y="286"/>
                  </a:cubicBezTo>
                  <a:cubicBezTo>
                    <a:pt x="1504" y="345"/>
                    <a:pt x="1504" y="345"/>
                    <a:pt x="1501" y="345"/>
                  </a:cubicBezTo>
                  <a:cubicBezTo>
                    <a:pt x="1501" y="315"/>
                    <a:pt x="1500" y="300"/>
                    <a:pt x="1498" y="300"/>
                  </a:cubicBezTo>
                  <a:cubicBezTo>
                    <a:pt x="1497" y="300"/>
                    <a:pt x="1495" y="314"/>
                    <a:pt x="1492" y="342"/>
                  </a:cubicBezTo>
                  <a:cubicBezTo>
                    <a:pt x="1488" y="342"/>
                    <a:pt x="1488" y="342"/>
                    <a:pt x="1488" y="283"/>
                  </a:cubicBezTo>
                  <a:lnTo>
                    <a:pt x="1482" y="283"/>
                  </a:lnTo>
                  <a:cubicBezTo>
                    <a:pt x="1479" y="331"/>
                    <a:pt x="1475" y="349"/>
                    <a:pt x="1470" y="349"/>
                  </a:cubicBezTo>
                  <a:cubicBezTo>
                    <a:pt x="1463" y="349"/>
                    <a:pt x="1456" y="314"/>
                    <a:pt x="1454" y="279"/>
                  </a:cubicBezTo>
                  <a:cubicBezTo>
                    <a:pt x="1454" y="279"/>
                    <a:pt x="1451" y="279"/>
                    <a:pt x="1448" y="336"/>
                  </a:cubicBezTo>
                  <a:cubicBezTo>
                    <a:pt x="1446" y="395"/>
                    <a:pt x="1445" y="425"/>
                    <a:pt x="1443" y="425"/>
                  </a:cubicBezTo>
                  <a:cubicBezTo>
                    <a:pt x="1442" y="425"/>
                    <a:pt x="1441" y="395"/>
                    <a:pt x="1441" y="336"/>
                  </a:cubicBezTo>
                  <a:cubicBezTo>
                    <a:pt x="1441" y="276"/>
                    <a:pt x="1441" y="247"/>
                    <a:pt x="1441" y="247"/>
                  </a:cubicBezTo>
                  <a:cubicBezTo>
                    <a:pt x="1441" y="247"/>
                    <a:pt x="1440" y="276"/>
                    <a:pt x="1438" y="336"/>
                  </a:cubicBezTo>
                  <a:cubicBezTo>
                    <a:pt x="1437" y="360"/>
                    <a:pt x="1434" y="374"/>
                    <a:pt x="1430" y="374"/>
                  </a:cubicBezTo>
                  <a:cubicBezTo>
                    <a:pt x="1425" y="374"/>
                    <a:pt x="1421" y="344"/>
                    <a:pt x="1423" y="273"/>
                  </a:cubicBezTo>
                  <a:lnTo>
                    <a:pt x="1423" y="157"/>
                  </a:lnTo>
                  <a:cubicBezTo>
                    <a:pt x="1419" y="214"/>
                    <a:pt x="1416" y="214"/>
                    <a:pt x="1416" y="214"/>
                  </a:cubicBezTo>
                  <a:cubicBezTo>
                    <a:pt x="1416" y="273"/>
                    <a:pt x="1413" y="273"/>
                    <a:pt x="1404" y="273"/>
                  </a:cubicBezTo>
                  <a:cubicBezTo>
                    <a:pt x="1404" y="273"/>
                    <a:pt x="1403" y="273"/>
                    <a:pt x="1403" y="273"/>
                  </a:cubicBezTo>
                  <a:cubicBezTo>
                    <a:pt x="1397" y="273"/>
                    <a:pt x="1385" y="327"/>
                    <a:pt x="1379" y="327"/>
                  </a:cubicBezTo>
                  <a:cubicBezTo>
                    <a:pt x="1379" y="327"/>
                    <a:pt x="1379" y="327"/>
                    <a:pt x="1379" y="326"/>
                  </a:cubicBezTo>
                  <a:cubicBezTo>
                    <a:pt x="1372" y="326"/>
                    <a:pt x="1363" y="326"/>
                    <a:pt x="1360" y="267"/>
                  </a:cubicBezTo>
                  <a:cubicBezTo>
                    <a:pt x="1359" y="266"/>
                    <a:pt x="1359" y="266"/>
                    <a:pt x="1358" y="266"/>
                  </a:cubicBezTo>
                  <a:cubicBezTo>
                    <a:pt x="1355" y="266"/>
                    <a:pt x="1352" y="275"/>
                    <a:pt x="1347" y="323"/>
                  </a:cubicBezTo>
                  <a:cubicBezTo>
                    <a:pt x="1346" y="352"/>
                    <a:pt x="1344" y="366"/>
                    <a:pt x="1342" y="366"/>
                  </a:cubicBezTo>
                  <a:cubicBezTo>
                    <a:pt x="1340" y="366"/>
                    <a:pt x="1338" y="351"/>
                    <a:pt x="1338" y="320"/>
                  </a:cubicBezTo>
                  <a:lnTo>
                    <a:pt x="1335" y="320"/>
                  </a:lnTo>
                  <a:cubicBezTo>
                    <a:pt x="1329" y="380"/>
                    <a:pt x="1325" y="380"/>
                    <a:pt x="1325" y="380"/>
                  </a:cubicBezTo>
                  <a:cubicBezTo>
                    <a:pt x="1325" y="338"/>
                    <a:pt x="1324" y="296"/>
                    <a:pt x="1322" y="296"/>
                  </a:cubicBezTo>
                  <a:cubicBezTo>
                    <a:pt x="1321" y="296"/>
                    <a:pt x="1320" y="303"/>
                    <a:pt x="1319" y="320"/>
                  </a:cubicBezTo>
                  <a:cubicBezTo>
                    <a:pt x="1319" y="377"/>
                    <a:pt x="1316" y="377"/>
                    <a:pt x="1310" y="377"/>
                  </a:cubicBezTo>
                  <a:cubicBezTo>
                    <a:pt x="1306" y="343"/>
                    <a:pt x="1272" y="323"/>
                    <a:pt x="1242" y="323"/>
                  </a:cubicBezTo>
                  <a:cubicBezTo>
                    <a:pt x="1220" y="323"/>
                    <a:pt x="1200" y="335"/>
                    <a:pt x="1200" y="361"/>
                  </a:cubicBezTo>
                  <a:lnTo>
                    <a:pt x="1191" y="361"/>
                  </a:lnTo>
                  <a:cubicBezTo>
                    <a:pt x="1188" y="361"/>
                    <a:pt x="1181" y="358"/>
                    <a:pt x="1181" y="358"/>
                  </a:cubicBezTo>
                  <a:cubicBezTo>
                    <a:pt x="1181" y="308"/>
                    <a:pt x="1178" y="290"/>
                    <a:pt x="1174" y="290"/>
                  </a:cubicBezTo>
                  <a:cubicBezTo>
                    <a:pt x="1169" y="290"/>
                    <a:pt x="1162" y="322"/>
                    <a:pt x="1156" y="355"/>
                  </a:cubicBezTo>
                  <a:cubicBezTo>
                    <a:pt x="1153" y="414"/>
                    <a:pt x="1150" y="414"/>
                    <a:pt x="1147" y="414"/>
                  </a:cubicBezTo>
                  <a:cubicBezTo>
                    <a:pt x="1147" y="343"/>
                    <a:pt x="1143" y="314"/>
                    <a:pt x="1139" y="314"/>
                  </a:cubicBezTo>
                  <a:cubicBezTo>
                    <a:pt x="1137" y="314"/>
                    <a:pt x="1134" y="327"/>
                    <a:pt x="1131" y="352"/>
                  </a:cubicBezTo>
                  <a:cubicBezTo>
                    <a:pt x="1130" y="411"/>
                    <a:pt x="1128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19" y="268"/>
                    <a:pt x="1116" y="312"/>
                    <a:pt x="1112" y="408"/>
                  </a:cubicBezTo>
                  <a:cubicBezTo>
                    <a:pt x="1111" y="438"/>
                    <a:pt x="1110" y="453"/>
                    <a:pt x="1109" y="453"/>
                  </a:cubicBezTo>
                  <a:cubicBezTo>
                    <a:pt x="1108" y="453"/>
                    <a:pt x="1108" y="438"/>
                    <a:pt x="1106" y="408"/>
                  </a:cubicBezTo>
                  <a:cubicBezTo>
                    <a:pt x="1104" y="338"/>
                    <a:pt x="1102" y="309"/>
                    <a:pt x="1101" y="309"/>
                  </a:cubicBezTo>
                  <a:cubicBezTo>
                    <a:pt x="1100" y="309"/>
                    <a:pt x="1100" y="324"/>
                    <a:pt x="1100" y="348"/>
                  </a:cubicBezTo>
                  <a:cubicBezTo>
                    <a:pt x="1098" y="406"/>
                    <a:pt x="1097" y="435"/>
                    <a:pt x="1095" y="435"/>
                  </a:cubicBezTo>
                  <a:cubicBezTo>
                    <a:pt x="1094" y="435"/>
                    <a:pt x="1092" y="405"/>
                    <a:pt x="1090" y="345"/>
                  </a:cubicBezTo>
                  <a:cubicBezTo>
                    <a:pt x="1087" y="286"/>
                    <a:pt x="1086" y="256"/>
                    <a:pt x="1085" y="256"/>
                  </a:cubicBezTo>
                  <a:cubicBezTo>
                    <a:pt x="1083" y="256"/>
                    <a:pt x="1083" y="286"/>
                    <a:pt x="1081" y="345"/>
                  </a:cubicBezTo>
                  <a:cubicBezTo>
                    <a:pt x="1079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2" y="342"/>
                  </a:cubicBezTo>
                  <a:cubicBezTo>
                    <a:pt x="1060" y="342"/>
                    <a:pt x="1058" y="316"/>
                    <a:pt x="1057" y="316"/>
                  </a:cubicBezTo>
                  <a:cubicBezTo>
                    <a:pt x="1056" y="316"/>
                    <a:pt x="1056" y="322"/>
                    <a:pt x="1056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3" y="339"/>
                    <a:pt x="1025" y="276"/>
                    <a:pt x="1003" y="273"/>
                  </a:cubicBezTo>
                  <a:cubicBezTo>
                    <a:pt x="996" y="273"/>
                    <a:pt x="991" y="272"/>
                    <a:pt x="986" y="272"/>
                  </a:cubicBezTo>
                  <a:cubicBezTo>
                    <a:pt x="966" y="272"/>
                    <a:pt x="962" y="281"/>
                    <a:pt x="965" y="330"/>
                  </a:cubicBezTo>
                  <a:cubicBezTo>
                    <a:pt x="967" y="387"/>
                    <a:pt x="966" y="416"/>
                    <a:pt x="964" y="416"/>
                  </a:cubicBezTo>
                  <a:cubicBezTo>
                    <a:pt x="963" y="416"/>
                    <a:pt x="960" y="386"/>
                    <a:pt x="959" y="326"/>
                  </a:cubicBezTo>
                  <a:cubicBezTo>
                    <a:pt x="956" y="326"/>
                    <a:pt x="949" y="267"/>
                    <a:pt x="943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7" y="204"/>
                  </a:lnTo>
                  <a:cubicBezTo>
                    <a:pt x="924" y="272"/>
                    <a:pt x="916" y="300"/>
                    <a:pt x="909" y="300"/>
                  </a:cubicBezTo>
                  <a:cubicBezTo>
                    <a:pt x="903" y="300"/>
                    <a:pt x="897" y="284"/>
                    <a:pt x="893" y="258"/>
                  </a:cubicBezTo>
                  <a:cubicBezTo>
                    <a:pt x="887" y="258"/>
                    <a:pt x="884" y="258"/>
                    <a:pt x="877" y="317"/>
                  </a:cubicBezTo>
                  <a:cubicBezTo>
                    <a:pt x="874" y="345"/>
                    <a:pt x="873" y="359"/>
                    <a:pt x="871" y="359"/>
                  </a:cubicBezTo>
                  <a:cubicBezTo>
                    <a:pt x="870" y="359"/>
                    <a:pt x="869" y="344"/>
                    <a:pt x="868" y="314"/>
                  </a:cubicBezTo>
                  <a:cubicBezTo>
                    <a:pt x="868" y="279"/>
                    <a:pt x="862" y="245"/>
                    <a:pt x="856" y="245"/>
                  </a:cubicBezTo>
                  <a:cubicBezTo>
                    <a:pt x="852" y="245"/>
                    <a:pt x="849" y="262"/>
                    <a:pt x="849" y="311"/>
                  </a:cubicBezTo>
                  <a:lnTo>
                    <a:pt x="846" y="251"/>
                  </a:lnTo>
                  <a:cubicBezTo>
                    <a:pt x="845" y="234"/>
                    <a:pt x="844" y="227"/>
                    <a:pt x="843" y="227"/>
                  </a:cubicBezTo>
                  <a:cubicBezTo>
                    <a:pt x="841" y="227"/>
                    <a:pt x="840" y="269"/>
                    <a:pt x="840" y="311"/>
                  </a:cubicBezTo>
                  <a:cubicBezTo>
                    <a:pt x="840" y="364"/>
                    <a:pt x="839" y="393"/>
                    <a:pt x="838" y="393"/>
                  </a:cubicBezTo>
                  <a:cubicBezTo>
                    <a:pt x="837" y="393"/>
                    <a:pt x="835" y="348"/>
                    <a:pt x="833" y="251"/>
                  </a:cubicBezTo>
                  <a:cubicBezTo>
                    <a:pt x="833" y="182"/>
                    <a:pt x="832" y="153"/>
                    <a:pt x="831" y="153"/>
                  </a:cubicBezTo>
                  <a:cubicBezTo>
                    <a:pt x="831" y="153"/>
                    <a:pt x="830" y="167"/>
                    <a:pt x="830" y="192"/>
                  </a:cubicBezTo>
                  <a:cubicBezTo>
                    <a:pt x="828" y="233"/>
                    <a:pt x="826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2" y="424"/>
                    <a:pt x="809" y="424"/>
                  </a:cubicBezTo>
                  <a:cubicBezTo>
                    <a:pt x="809" y="424"/>
                    <a:pt x="809" y="424"/>
                    <a:pt x="808" y="424"/>
                  </a:cubicBezTo>
                  <a:cubicBezTo>
                    <a:pt x="808" y="364"/>
                    <a:pt x="808" y="364"/>
                    <a:pt x="811" y="308"/>
                  </a:cubicBezTo>
                  <a:lnTo>
                    <a:pt x="805" y="305"/>
                  </a:lnTo>
                  <a:cubicBezTo>
                    <a:pt x="799" y="267"/>
                    <a:pt x="796" y="226"/>
                    <a:pt x="799" y="185"/>
                  </a:cubicBezTo>
                  <a:cubicBezTo>
                    <a:pt x="798" y="161"/>
                    <a:pt x="796" y="146"/>
                    <a:pt x="795" y="146"/>
                  </a:cubicBezTo>
                  <a:close/>
                  <a:moveTo>
                    <a:pt x="53" y="1499"/>
                  </a:moveTo>
                  <a:cubicBezTo>
                    <a:pt x="53" y="1499"/>
                    <a:pt x="50" y="1558"/>
                    <a:pt x="50" y="1618"/>
                  </a:cubicBezTo>
                  <a:lnTo>
                    <a:pt x="53" y="1618"/>
                  </a:lnTo>
                  <a:cubicBezTo>
                    <a:pt x="56" y="1580"/>
                    <a:pt x="59" y="1539"/>
                    <a:pt x="56" y="1502"/>
                  </a:cubicBezTo>
                  <a:lnTo>
                    <a:pt x="53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39" y="2009"/>
                    <a:pt x="739" y="2069"/>
                  </a:cubicBezTo>
                  <a:cubicBezTo>
                    <a:pt x="739" y="2094"/>
                    <a:pt x="740" y="2108"/>
                    <a:pt x="741" y="2108"/>
                  </a:cubicBezTo>
                  <a:cubicBezTo>
                    <a:pt x="742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1" name="Google Shape;12741;p53">
              <a:extLst>
                <a:ext uri="{FF2B5EF4-FFF2-40B4-BE49-F238E27FC236}">
                  <a16:creationId xmlns:a16="http://schemas.microsoft.com/office/drawing/2014/main" id="{90942ADA-EE6E-FA93-DB7B-790864C98959}"/>
                </a:ext>
              </a:extLst>
            </p:cNvPr>
            <p:cNvSpPr/>
            <p:nvPr/>
          </p:nvSpPr>
          <p:spPr>
            <a:xfrm>
              <a:off x="5374223" y="2223444"/>
              <a:ext cx="56296" cy="44669"/>
            </a:xfrm>
            <a:custGeom>
              <a:avLst/>
              <a:gdLst/>
              <a:ahLst/>
              <a:cxnLst/>
              <a:rect l="l" t="t" r="r" b="b"/>
              <a:pathLst>
                <a:path w="2658" h="2109" extrusionOk="0">
                  <a:moveTo>
                    <a:pt x="740" y="1"/>
                  </a:moveTo>
                  <a:cubicBezTo>
                    <a:pt x="734" y="1"/>
                    <a:pt x="734" y="1"/>
                    <a:pt x="737" y="60"/>
                  </a:cubicBezTo>
                  <a:lnTo>
                    <a:pt x="743" y="60"/>
                  </a:lnTo>
                  <a:cubicBezTo>
                    <a:pt x="743" y="4"/>
                    <a:pt x="743" y="4"/>
                    <a:pt x="740" y="1"/>
                  </a:cubicBezTo>
                  <a:close/>
                  <a:moveTo>
                    <a:pt x="104" y="326"/>
                  </a:moveTo>
                  <a:lnTo>
                    <a:pt x="107" y="386"/>
                  </a:lnTo>
                  <a:lnTo>
                    <a:pt x="110" y="386"/>
                  </a:lnTo>
                  <a:cubicBezTo>
                    <a:pt x="110" y="326"/>
                    <a:pt x="110" y="326"/>
                    <a:pt x="107" y="326"/>
                  </a:cubicBezTo>
                  <a:close/>
                  <a:moveTo>
                    <a:pt x="1859" y="336"/>
                  </a:moveTo>
                  <a:cubicBezTo>
                    <a:pt x="1859" y="377"/>
                    <a:pt x="1859" y="414"/>
                    <a:pt x="1856" y="455"/>
                  </a:cubicBezTo>
                  <a:lnTo>
                    <a:pt x="1853" y="395"/>
                  </a:lnTo>
                  <a:lnTo>
                    <a:pt x="1856" y="336"/>
                  </a:lnTo>
                  <a:close/>
                  <a:moveTo>
                    <a:pt x="1172" y="358"/>
                  </a:moveTo>
                  <a:cubicBezTo>
                    <a:pt x="1172" y="399"/>
                    <a:pt x="1172" y="436"/>
                    <a:pt x="1169" y="477"/>
                  </a:cubicBezTo>
                  <a:lnTo>
                    <a:pt x="1166" y="474"/>
                  </a:lnTo>
                  <a:cubicBezTo>
                    <a:pt x="1166" y="417"/>
                    <a:pt x="1169" y="358"/>
                    <a:pt x="1169" y="358"/>
                  </a:cubicBezTo>
                  <a:close/>
                  <a:moveTo>
                    <a:pt x="743" y="474"/>
                  </a:moveTo>
                  <a:cubicBezTo>
                    <a:pt x="743" y="494"/>
                    <a:pt x="743" y="500"/>
                    <a:pt x="742" y="500"/>
                  </a:cubicBezTo>
                  <a:cubicBezTo>
                    <a:pt x="742" y="500"/>
                    <a:pt x="741" y="474"/>
                    <a:pt x="743" y="474"/>
                  </a:cubicBezTo>
                  <a:close/>
                  <a:moveTo>
                    <a:pt x="1818" y="389"/>
                  </a:moveTo>
                  <a:cubicBezTo>
                    <a:pt x="1821" y="389"/>
                    <a:pt x="1821" y="389"/>
                    <a:pt x="1821" y="449"/>
                  </a:cubicBezTo>
                  <a:cubicBezTo>
                    <a:pt x="1821" y="471"/>
                    <a:pt x="1821" y="489"/>
                    <a:pt x="1818" y="508"/>
                  </a:cubicBezTo>
                  <a:lnTo>
                    <a:pt x="1815" y="449"/>
                  </a:lnTo>
                  <a:cubicBezTo>
                    <a:pt x="1815" y="389"/>
                    <a:pt x="1818" y="389"/>
                    <a:pt x="1818" y="389"/>
                  </a:cubicBezTo>
                  <a:close/>
                  <a:moveTo>
                    <a:pt x="680" y="408"/>
                  </a:moveTo>
                  <a:cubicBezTo>
                    <a:pt x="680" y="468"/>
                    <a:pt x="684" y="527"/>
                    <a:pt x="684" y="527"/>
                  </a:cubicBezTo>
                  <a:cubicBezTo>
                    <a:pt x="687" y="505"/>
                    <a:pt x="687" y="486"/>
                    <a:pt x="687" y="468"/>
                  </a:cubicBezTo>
                  <a:cubicBezTo>
                    <a:pt x="687" y="446"/>
                    <a:pt x="687" y="427"/>
                    <a:pt x="684" y="408"/>
                  </a:cubicBezTo>
                  <a:close/>
                  <a:moveTo>
                    <a:pt x="2194" y="442"/>
                  </a:moveTo>
                  <a:cubicBezTo>
                    <a:pt x="2197" y="446"/>
                    <a:pt x="2197" y="446"/>
                    <a:pt x="2197" y="502"/>
                  </a:cubicBezTo>
                  <a:cubicBezTo>
                    <a:pt x="2200" y="543"/>
                    <a:pt x="2197" y="580"/>
                    <a:pt x="2191" y="621"/>
                  </a:cubicBezTo>
                  <a:cubicBezTo>
                    <a:pt x="2188" y="562"/>
                    <a:pt x="2191" y="502"/>
                    <a:pt x="2194" y="442"/>
                  </a:cubicBezTo>
                  <a:close/>
                  <a:moveTo>
                    <a:pt x="649" y="580"/>
                  </a:moveTo>
                  <a:cubicBezTo>
                    <a:pt x="652" y="580"/>
                    <a:pt x="652" y="580"/>
                    <a:pt x="652" y="640"/>
                  </a:cubicBezTo>
                  <a:lnTo>
                    <a:pt x="649" y="640"/>
                  </a:lnTo>
                  <a:lnTo>
                    <a:pt x="646" y="580"/>
                  </a:lnTo>
                  <a:close/>
                  <a:moveTo>
                    <a:pt x="2637" y="398"/>
                  </a:moveTo>
                  <a:cubicBezTo>
                    <a:pt x="2639" y="398"/>
                    <a:pt x="2637" y="482"/>
                    <a:pt x="2633" y="565"/>
                  </a:cubicBezTo>
                  <a:cubicBezTo>
                    <a:pt x="2631" y="624"/>
                    <a:pt x="2630" y="654"/>
                    <a:pt x="2630" y="654"/>
                  </a:cubicBezTo>
                  <a:cubicBezTo>
                    <a:pt x="2630" y="654"/>
                    <a:pt x="2630" y="624"/>
                    <a:pt x="2630" y="565"/>
                  </a:cubicBezTo>
                  <a:cubicBezTo>
                    <a:pt x="2627" y="524"/>
                    <a:pt x="2630" y="486"/>
                    <a:pt x="2633" y="446"/>
                  </a:cubicBezTo>
                  <a:cubicBezTo>
                    <a:pt x="2635" y="412"/>
                    <a:pt x="2636" y="398"/>
                    <a:pt x="2637" y="398"/>
                  </a:cubicBezTo>
                  <a:close/>
                  <a:moveTo>
                    <a:pt x="427" y="549"/>
                  </a:moveTo>
                  <a:lnTo>
                    <a:pt x="427" y="609"/>
                  </a:lnTo>
                  <a:lnTo>
                    <a:pt x="423" y="665"/>
                  </a:lnTo>
                  <a:lnTo>
                    <a:pt x="420" y="605"/>
                  </a:lnTo>
                  <a:cubicBezTo>
                    <a:pt x="420" y="549"/>
                    <a:pt x="423" y="549"/>
                    <a:pt x="427" y="549"/>
                  </a:cubicBezTo>
                  <a:close/>
                  <a:moveTo>
                    <a:pt x="513" y="463"/>
                  </a:moveTo>
                  <a:cubicBezTo>
                    <a:pt x="514" y="463"/>
                    <a:pt x="513" y="492"/>
                    <a:pt x="511" y="562"/>
                  </a:cubicBezTo>
                  <a:lnTo>
                    <a:pt x="505" y="677"/>
                  </a:lnTo>
                  <a:cubicBezTo>
                    <a:pt x="502" y="677"/>
                    <a:pt x="505" y="618"/>
                    <a:pt x="508" y="502"/>
                  </a:cubicBezTo>
                  <a:cubicBezTo>
                    <a:pt x="511" y="477"/>
                    <a:pt x="512" y="463"/>
                    <a:pt x="513" y="463"/>
                  </a:cubicBezTo>
                  <a:close/>
                  <a:moveTo>
                    <a:pt x="623" y="554"/>
                  </a:moveTo>
                  <a:cubicBezTo>
                    <a:pt x="625" y="554"/>
                    <a:pt x="626" y="608"/>
                    <a:pt x="624" y="693"/>
                  </a:cubicBezTo>
                  <a:lnTo>
                    <a:pt x="618" y="693"/>
                  </a:lnTo>
                  <a:cubicBezTo>
                    <a:pt x="618" y="656"/>
                    <a:pt x="618" y="615"/>
                    <a:pt x="621" y="577"/>
                  </a:cubicBezTo>
                  <a:cubicBezTo>
                    <a:pt x="622" y="561"/>
                    <a:pt x="623" y="554"/>
                    <a:pt x="623" y="554"/>
                  </a:cubicBezTo>
                  <a:close/>
                  <a:moveTo>
                    <a:pt x="63" y="615"/>
                  </a:moveTo>
                  <a:cubicBezTo>
                    <a:pt x="66" y="615"/>
                    <a:pt x="66" y="615"/>
                    <a:pt x="66" y="674"/>
                  </a:cubicBezTo>
                  <a:cubicBezTo>
                    <a:pt x="63" y="693"/>
                    <a:pt x="63" y="712"/>
                    <a:pt x="60" y="734"/>
                  </a:cubicBezTo>
                  <a:lnTo>
                    <a:pt x="57" y="674"/>
                  </a:lnTo>
                  <a:cubicBezTo>
                    <a:pt x="57" y="615"/>
                    <a:pt x="60" y="615"/>
                    <a:pt x="63" y="615"/>
                  </a:cubicBezTo>
                  <a:close/>
                  <a:moveTo>
                    <a:pt x="207" y="459"/>
                  </a:moveTo>
                  <a:lnTo>
                    <a:pt x="207" y="459"/>
                  </a:lnTo>
                  <a:cubicBezTo>
                    <a:pt x="209" y="479"/>
                    <a:pt x="212" y="499"/>
                    <a:pt x="217" y="518"/>
                  </a:cubicBezTo>
                  <a:lnTo>
                    <a:pt x="226" y="521"/>
                  </a:lnTo>
                  <a:lnTo>
                    <a:pt x="217" y="577"/>
                  </a:lnTo>
                  <a:cubicBezTo>
                    <a:pt x="207" y="615"/>
                    <a:pt x="204" y="656"/>
                    <a:pt x="207" y="693"/>
                  </a:cubicBezTo>
                  <a:cubicBezTo>
                    <a:pt x="207" y="715"/>
                    <a:pt x="204" y="734"/>
                    <a:pt x="204" y="753"/>
                  </a:cubicBezTo>
                  <a:lnTo>
                    <a:pt x="204" y="634"/>
                  </a:lnTo>
                  <a:cubicBezTo>
                    <a:pt x="207" y="578"/>
                    <a:pt x="207" y="518"/>
                    <a:pt x="207" y="459"/>
                  </a:cubicBezTo>
                  <a:close/>
                  <a:moveTo>
                    <a:pt x="1965" y="646"/>
                  </a:moveTo>
                  <a:cubicBezTo>
                    <a:pt x="1968" y="668"/>
                    <a:pt x="1968" y="687"/>
                    <a:pt x="1968" y="706"/>
                  </a:cubicBezTo>
                  <a:cubicBezTo>
                    <a:pt x="1968" y="728"/>
                    <a:pt x="1968" y="746"/>
                    <a:pt x="1965" y="765"/>
                  </a:cubicBezTo>
                  <a:cubicBezTo>
                    <a:pt x="1965" y="765"/>
                    <a:pt x="1962" y="706"/>
                    <a:pt x="1962" y="646"/>
                  </a:cubicBezTo>
                  <a:close/>
                  <a:moveTo>
                    <a:pt x="813" y="623"/>
                  </a:moveTo>
                  <a:cubicBezTo>
                    <a:pt x="815" y="623"/>
                    <a:pt x="817" y="652"/>
                    <a:pt x="818" y="721"/>
                  </a:cubicBezTo>
                  <a:cubicBezTo>
                    <a:pt x="818" y="781"/>
                    <a:pt x="818" y="781"/>
                    <a:pt x="815" y="781"/>
                  </a:cubicBezTo>
                  <a:cubicBezTo>
                    <a:pt x="815" y="781"/>
                    <a:pt x="812" y="721"/>
                    <a:pt x="812" y="662"/>
                  </a:cubicBezTo>
                  <a:cubicBezTo>
                    <a:pt x="812" y="637"/>
                    <a:pt x="813" y="623"/>
                    <a:pt x="813" y="623"/>
                  </a:cubicBezTo>
                  <a:close/>
                  <a:moveTo>
                    <a:pt x="840" y="665"/>
                  </a:moveTo>
                  <a:cubicBezTo>
                    <a:pt x="840" y="706"/>
                    <a:pt x="840" y="743"/>
                    <a:pt x="837" y="784"/>
                  </a:cubicBezTo>
                  <a:lnTo>
                    <a:pt x="834" y="724"/>
                  </a:lnTo>
                  <a:lnTo>
                    <a:pt x="837" y="665"/>
                  </a:lnTo>
                  <a:close/>
                  <a:moveTo>
                    <a:pt x="854" y="758"/>
                  </a:moveTo>
                  <a:cubicBezTo>
                    <a:pt x="854" y="758"/>
                    <a:pt x="855" y="784"/>
                    <a:pt x="853" y="784"/>
                  </a:cubicBezTo>
                  <a:cubicBezTo>
                    <a:pt x="853" y="764"/>
                    <a:pt x="853" y="758"/>
                    <a:pt x="854" y="758"/>
                  </a:cubicBezTo>
                  <a:close/>
                  <a:moveTo>
                    <a:pt x="2093" y="640"/>
                  </a:moveTo>
                  <a:cubicBezTo>
                    <a:pt x="2094" y="640"/>
                    <a:pt x="2094" y="648"/>
                    <a:pt x="2094" y="665"/>
                  </a:cubicBezTo>
                  <a:cubicBezTo>
                    <a:pt x="2094" y="665"/>
                    <a:pt x="2094" y="724"/>
                    <a:pt x="2091" y="784"/>
                  </a:cubicBezTo>
                  <a:cubicBezTo>
                    <a:pt x="2091" y="784"/>
                    <a:pt x="2089" y="809"/>
                    <a:pt x="2088" y="809"/>
                  </a:cubicBezTo>
                  <a:cubicBezTo>
                    <a:pt x="2088" y="809"/>
                    <a:pt x="2088" y="803"/>
                    <a:pt x="2088" y="784"/>
                  </a:cubicBezTo>
                  <a:lnTo>
                    <a:pt x="2088" y="724"/>
                  </a:lnTo>
                  <a:cubicBezTo>
                    <a:pt x="2090" y="682"/>
                    <a:pt x="2092" y="640"/>
                    <a:pt x="2093" y="640"/>
                  </a:cubicBezTo>
                  <a:close/>
                  <a:moveTo>
                    <a:pt x="1882" y="709"/>
                  </a:moveTo>
                  <a:cubicBezTo>
                    <a:pt x="1883" y="709"/>
                    <a:pt x="1884" y="724"/>
                    <a:pt x="1884" y="753"/>
                  </a:cubicBezTo>
                  <a:cubicBezTo>
                    <a:pt x="1884" y="812"/>
                    <a:pt x="1884" y="812"/>
                    <a:pt x="1881" y="812"/>
                  </a:cubicBezTo>
                  <a:cubicBezTo>
                    <a:pt x="1874" y="812"/>
                    <a:pt x="1874" y="812"/>
                    <a:pt x="1878" y="753"/>
                  </a:cubicBezTo>
                  <a:cubicBezTo>
                    <a:pt x="1879" y="723"/>
                    <a:pt x="1881" y="709"/>
                    <a:pt x="1882" y="709"/>
                  </a:cubicBezTo>
                  <a:close/>
                  <a:moveTo>
                    <a:pt x="1903" y="756"/>
                  </a:moveTo>
                  <a:cubicBezTo>
                    <a:pt x="1906" y="756"/>
                    <a:pt x="1906" y="756"/>
                    <a:pt x="1906" y="815"/>
                  </a:cubicBezTo>
                  <a:lnTo>
                    <a:pt x="1903" y="815"/>
                  </a:lnTo>
                  <a:lnTo>
                    <a:pt x="1900" y="756"/>
                  </a:lnTo>
                  <a:close/>
                  <a:moveTo>
                    <a:pt x="1931" y="759"/>
                  </a:moveTo>
                  <a:lnTo>
                    <a:pt x="1934" y="762"/>
                  </a:lnTo>
                  <a:cubicBezTo>
                    <a:pt x="1937" y="762"/>
                    <a:pt x="1937" y="762"/>
                    <a:pt x="1937" y="822"/>
                  </a:cubicBezTo>
                  <a:lnTo>
                    <a:pt x="1934" y="818"/>
                  </a:lnTo>
                  <a:lnTo>
                    <a:pt x="1931" y="759"/>
                  </a:lnTo>
                  <a:close/>
                  <a:moveTo>
                    <a:pt x="1558" y="709"/>
                  </a:moveTo>
                  <a:cubicBezTo>
                    <a:pt x="1561" y="746"/>
                    <a:pt x="1558" y="787"/>
                    <a:pt x="1555" y="825"/>
                  </a:cubicBezTo>
                  <a:lnTo>
                    <a:pt x="1552" y="825"/>
                  </a:lnTo>
                  <a:cubicBezTo>
                    <a:pt x="1552" y="765"/>
                    <a:pt x="1555" y="709"/>
                    <a:pt x="1555" y="709"/>
                  </a:cubicBezTo>
                  <a:close/>
                  <a:moveTo>
                    <a:pt x="1210" y="718"/>
                  </a:moveTo>
                  <a:cubicBezTo>
                    <a:pt x="1213" y="756"/>
                    <a:pt x="1213" y="797"/>
                    <a:pt x="1207" y="834"/>
                  </a:cubicBezTo>
                  <a:lnTo>
                    <a:pt x="1204" y="778"/>
                  </a:lnTo>
                  <a:lnTo>
                    <a:pt x="1207" y="718"/>
                  </a:lnTo>
                  <a:close/>
                  <a:moveTo>
                    <a:pt x="95" y="620"/>
                  </a:moveTo>
                  <a:cubicBezTo>
                    <a:pt x="96" y="620"/>
                    <a:pt x="97" y="621"/>
                    <a:pt x="98" y="621"/>
                  </a:cubicBezTo>
                  <a:cubicBezTo>
                    <a:pt x="101" y="621"/>
                    <a:pt x="104" y="621"/>
                    <a:pt x="104" y="681"/>
                  </a:cubicBezTo>
                  <a:lnTo>
                    <a:pt x="101" y="681"/>
                  </a:lnTo>
                  <a:cubicBezTo>
                    <a:pt x="101" y="663"/>
                    <a:pt x="100" y="656"/>
                    <a:pt x="100" y="656"/>
                  </a:cubicBezTo>
                  <a:lnTo>
                    <a:pt x="100" y="656"/>
                  </a:lnTo>
                  <a:cubicBezTo>
                    <a:pt x="99" y="656"/>
                    <a:pt x="98" y="698"/>
                    <a:pt x="101" y="740"/>
                  </a:cubicBezTo>
                  <a:lnTo>
                    <a:pt x="101" y="856"/>
                  </a:lnTo>
                  <a:cubicBezTo>
                    <a:pt x="94" y="818"/>
                    <a:pt x="91" y="778"/>
                    <a:pt x="94" y="737"/>
                  </a:cubicBezTo>
                  <a:cubicBezTo>
                    <a:pt x="92" y="635"/>
                    <a:pt x="91" y="620"/>
                    <a:pt x="95" y="620"/>
                  </a:cubicBezTo>
                  <a:close/>
                  <a:moveTo>
                    <a:pt x="762" y="771"/>
                  </a:moveTo>
                  <a:cubicBezTo>
                    <a:pt x="765" y="793"/>
                    <a:pt x="765" y="812"/>
                    <a:pt x="765" y="831"/>
                  </a:cubicBezTo>
                  <a:cubicBezTo>
                    <a:pt x="765" y="851"/>
                    <a:pt x="765" y="857"/>
                    <a:pt x="764" y="857"/>
                  </a:cubicBezTo>
                  <a:cubicBezTo>
                    <a:pt x="763" y="857"/>
                    <a:pt x="761" y="831"/>
                    <a:pt x="759" y="831"/>
                  </a:cubicBezTo>
                  <a:cubicBezTo>
                    <a:pt x="756" y="771"/>
                    <a:pt x="756" y="771"/>
                    <a:pt x="762" y="771"/>
                  </a:cubicBezTo>
                  <a:close/>
                  <a:moveTo>
                    <a:pt x="536" y="740"/>
                  </a:moveTo>
                  <a:cubicBezTo>
                    <a:pt x="539" y="781"/>
                    <a:pt x="536" y="818"/>
                    <a:pt x="533" y="859"/>
                  </a:cubicBezTo>
                  <a:lnTo>
                    <a:pt x="530" y="859"/>
                  </a:lnTo>
                  <a:cubicBezTo>
                    <a:pt x="530" y="800"/>
                    <a:pt x="533" y="740"/>
                    <a:pt x="533" y="740"/>
                  </a:cubicBezTo>
                  <a:close/>
                  <a:moveTo>
                    <a:pt x="1426" y="750"/>
                  </a:moveTo>
                  <a:cubicBezTo>
                    <a:pt x="1433" y="750"/>
                    <a:pt x="1433" y="750"/>
                    <a:pt x="1433" y="809"/>
                  </a:cubicBezTo>
                  <a:cubicBezTo>
                    <a:pt x="1433" y="863"/>
                    <a:pt x="1427" y="866"/>
                    <a:pt x="1424" y="866"/>
                  </a:cubicBezTo>
                  <a:cubicBezTo>
                    <a:pt x="1424" y="866"/>
                    <a:pt x="1423" y="866"/>
                    <a:pt x="1423" y="866"/>
                  </a:cubicBezTo>
                  <a:cubicBezTo>
                    <a:pt x="1420" y="828"/>
                    <a:pt x="1420" y="787"/>
                    <a:pt x="1426" y="750"/>
                  </a:cubicBezTo>
                  <a:close/>
                  <a:moveTo>
                    <a:pt x="1927" y="852"/>
                  </a:moveTo>
                  <a:lnTo>
                    <a:pt x="1927" y="852"/>
                  </a:lnTo>
                  <a:cubicBezTo>
                    <a:pt x="1926" y="852"/>
                    <a:pt x="1926" y="858"/>
                    <a:pt x="1925" y="878"/>
                  </a:cubicBezTo>
                  <a:cubicBezTo>
                    <a:pt x="1927" y="878"/>
                    <a:pt x="1927" y="852"/>
                    <a:pt x="1927" y="852"/>
                  </a:cubicBezTo>
                  <a:close/>
                  <a:moveTo>
                    <a:pt x="702" y="765"/>
                  </a:moveTo>
                  <a:cubicBezTo>
                    <a:pt x="706" y="765"/>
                    <a:pt x="709" y="765"/>
                    <a:pt x="709" y="825"/>
                  </a:cubicBezTo>
                  <a:cubicBezTo>
                    <a:pt x="709" y="844"/>
                    <a:pt x="709" y="862"/>
                    <a:pt x="706" y="884"/>
                  </a:cubicBezTo>
                  <a:cubicBezTo>
                    <a:pt x="702" y="862"/>
                    <a:pt x="699" y="844"/>
                    <a:pt x="699" y="822"/>
                  </a:cubicBezTo>
                  <a:cubicBezTo>
                    <a:pt x="699" y="765"/>
                    <a:pt x="702" y="765"/>
                    <a:pt x="702" y="765"/>
                  </a:cubicBezTo>
                  <a:close/>
                  <a:moveTo>
                    <a:pt x="442" y="645"/>
                  </a:moveTo>
                  <a:cubicBezTo>
                    <a:pt x="442" y="645"/>
                    <a:pt x="442" y="674"/>
                    <a:pt x="442" y="728"/>
                  </a:cubicBezTo>
                  <a:cubicBezTo>
                    <a:pt x="445" y="787"/>
                    <a:pt x="442" y="847"/>
                    <a:pt x="436" y="903"/>
                  </a:cubicBezTo>
                  <a:lnTo>
                    <a:pt x="430" y="903"/>
                  </a:lnTo>
                  <a:cubicBezTo>
                    <a:pt x="430" y="903"/>
                    <a:pt x="433" y="844"/>
                    <a:pt x="436" y="787"/>
                  </a:cubicBezTo>
                  <a:cubicBezTo>
                    <a:pt x="439" y="689"/>
                    <a:pt x="441" y="645"/>
                    <a:pt x="442" y="645"/>
                  </a:cubicBezTo>
                  <a:close/>
                  <a:moveTo>
                    <a:pt x="1044" y="812"/>
                  </a:moveTo>
                  <a:cubicBezTo>
                    <a:pt x="1044" y="853"/>
                    <a:pt x="1044" y="891"/>
                    <a:pt x="1041" y="931"/>
                  </a:cubicBezTo>
                  <a:lnTo>
                    <a:pt x="1038" y="872"/>
                  </a:lnTo>
                  <a:lnTo>
                    <a:pt x="1041" y="812"/>
                  </a:lnTo>
                  <a:close/>
                  <a:moveTo>
                    <a:pt x="276" y="822"/>
                  </a:moveTo>
                  <a:lnTo>
                    <a:pt x="276" y="822"/>
                  </a:lnTo>
                  <a:cubicBezTo>
                    <a:pt x="279" y="862"/>
                    <a:pt x="279" y="900"/>
                    <a:pt x="273" y="941"/>
                  </a:cubicBezTo>
                  <a:lnTo>
                    <a:pt x="267" y="941"/>
                  </a:lnTo>
                  <a:cubicBezTo>
                    <a:pt x="267" y="900"/>
                    <a:pt x="270" y="862"/>
                    <a:pt x="276" y="822"/>
                  </a:cubicBezTo>
                  <a:close/>
                  <a:moveTo>
                    <a:pt x="1116" y="762"/>
                  </a:moveTo>
                  <a:cubicBezTo>
                    <a:pt x="1119" y="765"/>
                    <a:pt x="1119" y="765"/>
                    <a:pt x="1119" y="822"/>
                  </a:cubicBezTo>
                  <a:cubicBezTo>
                    <a:pt x="1119" y="881"/>
                    <a:pt x="1116" y="941"/>
                    <a:pt x="1116" y="941"/>
                  </a:cubicBezTo>
                  <a:cubicBezTo>
                    <a:pt x="1113" y="941"/>
                    <a:pt x="1116" y="822"/>
                    <a:pt x="1116" y="765"/>
                  </a:cubicBezTo>
                  <a:lnTo>
                    <a:pt x="1116" y="762"/>
                  </a:lnTo>
                  <a:close/>
                  <a:moveTo>
                    <a:pt x="599" y="928"/>
                  </a:moveTo>
                  <a:lnTo>
                    <a:pt x="599" y="985"/>
                  </a:lnTo>
                  <a:cubicBezTo>
                    <a:pt x="597" y="985"/>
                    <a:pt x="595" y="1011"/>
                    <a:pt x="594" y="1011"/>
                  </a:cubicBezTo>
                  <a:cubicBezTo>
                    <a:pt x="593" y="1011"/>
                    <a:pt x="593" y="1004"/>
                    <a:pt x="593" y="985"/>
                  </a:cubicBezTo>
                  <a:cubicBezTo>
                    <a:pt x="593" y="966"/>
                    <a:pt x="593" y="947"/>
                    <a:pt x="599" y="928"/>
                  </a:cubicBezTo>
                  <a:close/>
                  <a:moveTo>
                    <a:pt x="1893" y="1021"/>
                  </a:moveTo>
                  <a:lnTo>
                    <a:pt x="1893" y="1021"/>
                  </a:lnTo>
                  <a:cubicBezTo>
                    <a:pt x="1893" y="1030"/>
                    <a:pt x="1893" y="1040"/>
                    <a:pt x="1893" y="1050"/>
                  </a:cubicBezTo>
                  <a:cubicBezTo>
                    <a:pt x="1893" y="1054"/>
                    <a:pt x="1894" y="1057"/>
                    <a:pt x="1894" y="1059"/>
                  </a:cubicBezTo>
                  <a:lnTo>
                    <a:pt x="1894" y="1059"/>
                  </a:lnTo>
                  <a:cubicBezTo>
                    <a:pt x="1894" y="1050"/>
                    <a:pt x="1893" y="1037"/>
                    <a:pt x="1893" y="1021"/>
                  </a:cubicBezTo>
                  <a:close/>
                  <a:moveTo>
                    <a:pt x="290" y="919"/>
                  </a:moveTo>
                  <a:cubicBezTo>
                    <a:pt x="287" y="919"/>
                    <a:pt x="286" y="959"/>
                    <a:pt x="286" y="1000"/>
                  </a:cubicBezTo>
                  <a:cubicBezTo>
                    <a:pt x="286" y="1060"/>
                    <a:pt x="289" y="1060"/>
                    <a:pt x="295" y="1063"/>
                  </a:cubicBezTo>
                  <a:cubicBezTo>
                    <a:pt x="301" y="1041"/>
                    <a:pt x="301" y="1022"/>
                    <a:pt x="301" y="1003"/>
                  </a:cubicBezTo>
                  <a:cubicBezTo>
                    <a:pt x="301" y="944"/>
                    <a:pt x="298" y="944"/>
                    <a:pt x="295" y="944"/>
                  </a:cubicBezTo>
                  <a:cubicBezTo>
                    <a:pt x="293" y="926"/>
                    <a:pt x="292" y="919"/>
                    <a:pt x="290" y="919"/>
                  </a:cubicBezTo>
                  <a:close/>
                  <a:moveTo>
                    <a:pt x="1894" y="1059"/>
                  </a:moveTo>
                  <a:lnTo>
                    <a:pt x="1894" y="1059"/>
                  </a:lnTo>
                  <a:cubicBezTo>
                    <a:pt x="1894" y="1080"/>
                    <a:pt x="1894" y="1090"/>
                    <a:pt x="1895" y="1090"/>
                  </a:cubicBezTo>
                  <a:cubicBezTo>
                    <a:pt x="1895" y="1090"/>
                    <a:pt x="1895" y="1079"/>
                    <a:pt x="1894" y="1059"/>
                  </a:cubicBezTo>
                  <a:close/>
                  <a:moveTo>
                    <a:pt x="793" y="146"/>
                  </a:moveTo>
                  <a:cubicBezTo>
                    <a:pt x="792" y="146"/>
                    <a:pt x="791" y="175"/>
                    <a:pt x="793" y="245"/>
                  </a:cubicBezTo>
                  <a:cubicBezTo>
                    <a:pt x="793" y="347"/>
                    <a:pt x="793" y="362"/>
                    <a:pt x="789" y="362"/>
                  </a:cubicBezTo>
                  <a:cubicBezTo>
                    <a:pt x="789" y="362"/>
                    <a:pt x="788" y="361"/>
                    <a:pt x="787" y="361"/>
                  </a:cubicBezTo>
                  <a:cubicBezTo>
                    <a:pt x="784" y="361"/>
                    <a:pt x="781" y="361"/>
                    <a:pt x="781" y="301"/>
                  </a:cubicBezTo>
                  <a:cubicBezTo>
                    <a:pt x="781" y="242"/>
                    <a:pt x="781" y="242"/>
                    <a:pt x="774" y="242"/>
                  </a:cubicBezTo>
                  <a:cubicBezTo>
                    <a:pt x="765" y="242"/>
                    <a:pt x="756" y="417"/>
                    <a:pt x="753" y="533"/>
                  </a:cubicBezTo>
                  <a:cubicBezTo>
                    <a:pt x="753" y="593"/>
                    <a:pt x="753" y="623"/>
                    <a:pt x="752" y="623"/>
                  </a:cubicBezTo>
                  <a:cubicBezTo>
                    <a:pt x="752" y="623"/>
                    <a:pt x="751" y="593"/>
                    <a:pt x="749" y="533"/>
                  </a:cubicBezTo>
                  <a:cubicBezTo>
                    <a:pt x="749" y="474"/>
                    <a:pt x="746" y="474"/>
                    <a:pt x="743" y="474"/>
                  </a:cubicBezTo>
                  <a:cubicBezTo>
                    <a:pt x="743" y="425"/>
                    <a:pt x="745" y="416"/>
                    <a:pt x="748" y="416"/>
                  </a:cubicBezTo>
                  <a:cubicBezTo>
                    <a:pt x="748" y="416"/>
                    <a:pt x="749" y="417"/>
                    <a:pt x="749" y="417"/>
                  </a:cubicBezTo>
                  <a:lnTo>
                    <a:pt x="749" y="358"/>
                  </a:lnTo>
                  <a:cubicBezTo>
                    <a:pt x="748" y="298"/>
                    <a:pt x="746" y="268"/>
                    <a:pt x="745" y="268"/>
                  </a:cubicBezTo>
                  <a:cubicBezTo>
                    <a:pt x="743" y="268"/>
                    <a:pt x="742" y="297"/>
                    <a:pt x="740" y="355"/>
                  </a:cubicBezTo>
                  <a:cubicBezTo>
                    <a:pt x="738" y="384"/>
                    <a:pt x="738" y="399"/>
                    <a:pt x="737" y="399"/>
                  </a:cubicBezTo>
                  <a:cubicBezTo>
                    <a:pt x="736" y="399"/>
                    <a:pt x="735" y="384"/>
                    <a:pt x="734" y="355"/>
                  </a:cubicBezTo>
                  <a:cubicBezTo>
                    <a:pt x="732" y="313"/>
                    <a:pt x="729" y="270"/>
                    <a:pt x="728" y="270"/>
                  </a:cubicBezTo>
                  <a:cubicBezTo>
                    <a:pt x="728" y="270"/>
                    <a:pt x="727" y="278"/>
                    <a:pt x="727" y="295"/>
                  </a:cubicBezTo>
                  <a:cubicBezTo>
                    <a:pt x="727" y="295"/>
                    <a:pt x="721" y="295"/>
                    <a:pt x="718" y="236"/>
                  </a:cubicBezTo>
                  <a:cubicBezTo>
                    <a:pt x="717" y="235"/>
                    <a:pt x="716" y="235"/>
                    <a:pt x="715" y="235"/>
                  </a:cubicBezTo>
                  <a:cubicBezTo>
                    <a:pt x="711" y="235"/>
                    <a:pt x="709" y="244"/>
                    <a:pt x="709" y="292"/>
                  </a:cubicBezTo>
                  <a:cubicBezTo>
                    <a:pt x="709" y="352"/>
                    <a:pt x="706" y="352"/>
                    <a:pt x="702" y="352"/>
                  </a:cubicBezTo>
                  <a:cubicBezTo>
                    <a:pt x="702" y="351"/>
                    <a:pt x="701" y="350"/>
                    <a:pt x="701" y="350"/>
                  </a:cubicBezTo>
                  <a:cubicBezTo>
                    <a:pt x="698" y="350"/>
                    <a:pt x="696" y="360"/>
                    <a:pt x="696" y="408"/>
                  </a:cubicBezTo>
                  <a:cubicBezTo>
                    <a:pt x="699" y="449"/>
                    <a:pt x="696" y="486"/>
                    <a:pt x="687" y="524"/>
                  </a:cubicBezTo>
                  <a:cubicBezTo>
                    <a:pt x="684" y="549"/>
                    <a:pt x="683" y="563"/>
                    <a:pt x="682" y="563"/>
                  </a:cubicBezTo>
                  <a:cubicBezTo>
                    <a:pt x="680" y="563"/>
                    <a:pt x="679" y="534"/>
                    <a:pt x="677" y="464"/>
                  </a:cubicBezTo>
                  <a:cubicBezTo>
                    <a:pt x="677" y="405"/>
                    <a:pt x="674" y="405"/>
                    <a:pt x="671" y="405"/>
                  </a:cubicBezTo>
                  <a:cubicBezTo>
                    <a:pt x="671" y="405"/>
                    <a:pt x="668" y="405"/>
                    <a:pt x="665" y="345"/>
                  </a:cubicBezTo>
                  <a:cubicBezTo>
                    <a:pt x="664" y="328"/>
                    <a:pt x="663" y="321"/>
                    <a:pt x="663" y="321"/>
                  </a:cubicBezTo>
                  <a:cubicBezTo>
                    <a:pt x="662" y="321"/>
                    <a:pt x="662" y="363"/>
                    <a:pt x="662" y="405"/>
                  </a:cubicBezTo>
                  <a:cubicBezTo>
                    <a:pt x="662" y="464"/>
                    <a:pt x="662" y="521"/>
                    <a:pt x="662" y="521"/>
                  </a:cubicBezTo>
                  <a:cubicBezTo>
                    <a:pt x="659" y="521"/>
                    <a:pt x="655" y="402"/>
                    <a:pt x="655" y="345"/>
                  </a:cubicBezTo>
                  <a:cubicBezTo>
                    <a:pt x="654" y="285"/>
                    <a:pt x="653" y="256"/>
                    <a:pt x="653" y="256"/>
                  </a:cubicBezTo>
                  <a:cubicBezTo>
                    <a:pt x="652" y="256"/>
                    <a:pt x="652" y="285"/>
                    <a:pt x="652" y="342"/>
                  </a:cubicBezTo>
                  <a:cubicBezTo>
                    <a:pt x="652" y="384"/>
                    <a:pt x="651" y="426"/>
                    <a:pt x="648" y="426"/>
                  </a:cubicBezTo>
                  <a:cubicBezTo>
                    <a:pt x="646" y="426"/>
                    <a:pt x="645" y="419"/>
                    <a:pt x="643" y="402"/>
                  </a:cubicBezTo>
                  <a:cubicBezTo>
                    <a:pt x="637" y="402"/>
                    <a:pt x="630" y="399"/>
                    <a:pt x="630" y="339"/>
                  </a:cubicBezTo>
                  <a:cubicBezTo>
                    <a:pt x="629" y="319"/>
                    <a:pt x="628" y="313"/>
                    <a:pt x="627" y="313"/>
                  </a:cubicBezTo>
                  <a:cubicBezTo>
                    <a:pt x="625" y="313"/>
                    <a:pt x="624" y="339"/>
                    <a:pt x="624" y="339"/>
                  </a:cubicBezTo>
                  <a:cubicBezTo>
                    <a:pt x="623" y="368"/>
                    <a:pt x="621" y="383"/>
                    <a:pt x="619" y="383"/>
                  </a:cubicBezTo>
                  <a:cubicBezTo>
                    <a:pt x="616" y="383"/>
                    <a:pt x="613" y="368"/>
                    <a:pt x="608" y="336"/>
                  </a:cubicBezTo>
                  <a:cubicBezTo>
                    <a:pt x="601" y="276"/>
                    <a:pt x="597" y="247"/>
                    <a:pt x="595" y="247"/>
                  </a:cubicBezTo>
                  <a:cubicBezTo>
                    <a:pt x="593" y="247"/>
                    <a:pt x="593" y="276"/>
                    <a:pt x="593" y="336"/>
                  </a:cubicBezTo>
                  <a:cubicBezTo>
                    <a:pt x="593" y="370"/>
                    <a:pt x="593" y="403"/>
                    <a:pt x="592" y="403"/>
                  </a:cubicBezTo>
                  <a:cubicBezTo>
                    <a:pt x="592" y="403"/>
                    <a:pt x="591" y="385"/>
                    <a:pt x="590" y="336"/>
                  </a:cubicBezTo>
                  <a:cubicBezTo>
                    <a:pt x="589" y="318"/>
                    <a:pt x="588" y="311"/>
                    <a:pt x="587" y="311"/>
                  </a:cubicBezTo>
                  <a:cubicBezTo>
                    <a:pt x="584" y="311"/>
                    <a:pt x="581" y="351"/>
                    <a:pt x="577" y="392"/>
                  </a:cubicBezTo>
                  <a:cubicBezTo>
                    <a:pt x="574" y="452"/>
                    <a:pt x="574" y="568"/>
                    <a:pt x="574" y="627"/>
                  </a:cubicBezTo>
                  <a:cubicBezTo>
                    <a:pt x="574" y="697"/>
                    <a:pt x="574" y="726"/>
                    <a:pt x="573" y="726"/>
                  </a:cubicBezTo>
                  <a:cubicBezTo>
                    <a:pt x="572" y="726"/>
                    <a:pt x="570" y="712"/>
                    <a:pt x="568" y="687"/>
                  </a:cubicBezTo>
                  <a:cubicBezTo>
                    <a:pt x="561" y="646"/>
                    <a:pt x="561" y="605"/>
                    <a:pt x="561" y="568"/>
                  </a:cubicBezTo>
                  <a:cubicBezTo>
                    <a:pt x="561" y="508"/>
                    <a:pt x="565" y="508"/>
                    <a:pt x="565" y="508"/>
                  </a:cubicBezTo>
                  <a:lnTo>
                    <a:pt x="568" y="508"/>
                  </a:lnTo>
                  <a:cubicBezTo>
                    <a:pt x="571" y="468"/>
                    <a:pt x="571" y="430"/>
                    <a:pt x="561" y="389"/>
                  </a:cubicBezTo>
                  <a:cubicBezTo>
                    <a:pt x="560" y="359"/>
                    <a:pt x="558" y="345"/>
                    <a:pt x="557" y="345"/>
                  </a:cubicBezTo>
                  <a:cubicBezTo>
                    <a:pt x="556" y="345"/>
                    <a:pt x="555" y="359"/>
                    <a:pt x="555" y="389"/>
                  </a:cubicBezTo>
                  <a:cubicBezTo>
                    <a:pt x="552" y="330"/>
                    <a:pt x="546" y="330"/>
                    <a:pt x="539" y="326"/>
                  </a:cubicBezTo>
                  <a:cubicBezTo>
                    <a:pt x="533" y="326"/>
                    <a:pt x="524" y="326"/>
                    <a:pt x="521" y="267"/>
                  </a:cubicBezTo>
                  <a:cubicBezTo>
                    <a:pt x="519" y="266"/>
                    <a:pt x="518" y="266"/>
                    <a:pt x="517" y="266"/>
                  </a:cubicBezTo>
                  <a:cubicBezTo>
                    <a:pt x="513" y="266"/>
                    <a:pt x="511" y="275"/>
                    <a:pt x="511" y="323"/>
                  </a:cubicBezTo>
                  <a:cubicBezTo>
                    <a:pt x="511" y="393"/>
                    <a:pt x="510" y="422"/>
                    <a:pt x="509" y="422"/>
                  </a:cubicBezTo>
                  <a:cubicBezTo>
                    <a:pt x="509" y="422"/>
                    <a:pt x="508" y="408"/>
                    <a:pt x="508" y="383"/>
                  </a:cubicBezTo>
                  <a:cubicBezTo>
                    <a:pt x="506" y="308"/>
                    <a:pt x="489" y="254"/>
                    <a:pt x="476" y="254"/>
                  </a:cubicBezTo>
                  <a:cubicBezTo>
                    <a:pt x="469" y="254"/>
                    <a:pt x="462" y="273"/>
                    <a:pt x="461" y="317"/>
                  </a:cubicBezTo>
                  <a:lnTo>
                    <a:pt x="455" y="317"/>
                  </a:lnTo>
                  <a:cubicBezTo>
                    <a:pt x="452" y="285"/>
                    <a:pt x="445" y="269"/>
                    <a:pt x="439" y="269"/>
                  </a:cubicBezTo>
                  <a:cubicBezTo>
                    <a:pt x="433" y="269"/>
                    <a:pt x="428" y="283"/>
                    <a:pt x="427" y="311"/>
                  </a:cubicBezTo>
                  <a:lnTo>
                    <a:pt x="417" y="311"/>
                  </a:lnTo>
                  <a:cubicBezTo>
                    <a:pt x="414" y="281"/>
                    <a:pt x="412" y="266"/>
                    <a:pt x="410" y="266"/>
                  </a:cubicBezTo>
                  <a:cubicBezTo>
                    <a:pt x="408" y="266"/>
                    <a:pt x="406" y="280"/>
                    <a:pt x="405" y="308"/>
                  </a:cubicBezTo>
                  <a:cubicBezTo>
                    <a:pt x="402" y="350"/>
                    <a:pt x="402" y="392"/>
                    <a:pt x="402" y="392"/>
                  </a:cubicBezTo>
                  <a:cubicBezTo>
                    <a:pt x="402" y="392"/>
                    <a:pt x="402" y="385"/>
                    <a:pt x="402" y="367"/>
                  </a:cubicBezTo>
                  <a:cubicBezTo>
                    <a:pt x="402" y="308"/>
                    <a:pt x="395" y="308"/>
                    <a:pt x="383" y="305"/>
                  </a:cubicBezTo>
                  <a:cubicBezTo>
                    <a:pt x="370" y="305"/>
                    <a:pt x="370" y="305"/>
                    <a:pt x="373" y="364"/>
                  </a:cubicBezTo>
                  <a:cubicBezTo>
                    <a:pt x="370" y="380"/>
                    <a:pt x="367" y="387"/>
                    <a:pt x="365" y="387"/>
                  </a:cubicBezTo>
                  <a:cubicBezTo>
                    <a:pt x="361" y="387"/>
                    <a:pt x="361" y="344"/>
                    <a:pt x="361" y="301"/>
                  </a:cubicBezTo>
                  <a:cubicBezTo>
                    <a:pt x="362" y="249"/>
                    <a:pt x="362" y="221"/>
                    <a:pt x="360" y="221"/>
                  </a:cubicBezTo>
                  <a:cubicBezTo>
                    <a:pt x="359" y="221"/>
                    <a:pt x="356" y="264"/>
                    <a:pt x="355" y="361"/>
                  </a:cubicBezTo>
                  <a:cubicBezTo>
                    <a:pt x="353" y="429"/>
                    <a:pt x="350" y="457"/>
                    <a:pt x="348" y="457"/>
                  </a:cubicBezTo>
                  <a:cubicBezTo>
                    <a:pt x="346" y="457"/>
                    <a:pt x="345" y="442"/>
                    <a:pt x="345" y="417"/>
                  </a:cubicBezTo>
                  <a:cubicBezTo>
                    <a:pt x="345" y="361"/>
                    <a:pt x="348" y="361"/>
                    <a:pt x="351" y="361"/>
                  </a:cubicBezTo>
                  <a:lnTo>
                    <a:pt x="351" y="242"/>
                  </a:lnTo>
                  <a:cubicBezTo>
                    <a:pt x="348" y="242"/>
                    <a:pt x="348" y="242"/>
                    <a:pt x="345" y="301"/>
                  </a:cubicBezTo>
                  <a:cubicBezTo>
                    <a:pt x="345" y="301"/>
                    <a:pt x="342" y="301"/>
                    <a:pt x="339" y="358"/>
                  </a:cubicBezTo>
                  <a:cubicBezTo>
                    <a:pt x="336" y="417"/>
                    <a:pt x="336" y="477"/>
                    <a:pt x="339" y="536"/>
                  </a:cubicBezTo>
                  <a:cubicBezTo>
                    <a:pt x="342" y="596"/>
                    <a:pt x="339" y="596"/>
                    <a:pt x="336" y="596"/>
                  </a:cubicBezTo>
                  <a:cubicBezTo>
                    <a:pt x="333" y="536"/>
                    <a:pt x="329" y="477"/>
                    <a:pt x="333" y="417"/>
                  </a:cubicBezTo>
                  <a:cubicBezTo>
                    <a:pt x="339" y="377"/>
                    <a:pt x="339" y="339"/>
                    <a:pt x="336" y="298"/>
                  </a:cubicBezTo>
                  <a:cubicBezTo>
                    <a:pt x="336" y="287"/>
                    <a:pt x="335" y="282"/>
                    <a:pt x="334" y="282"/>
                  </a:cubicBezTo>
                  <a:cubicBezTo>
                    <a:pt x="330" y="282"/>
                    <a:pt x="320" y="379"/>
                    <a:pt x="317" y="474"/>
                  </a:cubicBezTo>
                  <a:lnTo>
                    <a:pt x="317" y="414"/>
                  </a:lnTo>
                  <a:cubicBezTo>
                    <a:pt x="317" y="355"/>
                    <a:pt x="311" y="355"/>
                    <a:pt x="304" y="355"/>
                  </a:cubicBezTo>
                  <a:cubicBezTo>
                    <a:pt x="304" y="355"/>
                    <a:pt x="303" y="355"/>
                    <a:pt x="303" y="355"/>
                  </a:cubicBezTo>
                  <a:cubicBezTo>
                    <a:pt x="298" y="355"/>
                    <a:pt x="295" y="357"/>
                    <a:pt x="295" y="411"/>
                  </a:cubicBezTo>
                  <a:cubicBezTo>
                    <a:pt x="298" y="452"/>
                    <a:pt x="298" y="489"/>
                    <a:pt x="292" y="530"/>
                  </a:cubicBezTo>
                  <a:cubicBezTo>
                    <a:pt x="298" y="568"/>
                    <a:pt x="298" y="609"/>
                    <a:pt x="295" y="649"/>
                  </a:cubicBezTo>
                  <a:cubicBezTo>
                    <a:pt x="295" y="649"/>
                    <a:pt x="289" y="590"/>
                    <a:pt x="286" y="530"/>
                  </a:cubicBezTo>
                  <a:cubicBezTo>
                    <a:pt x="279" y="411"/>
                    <a:pt x="273" y="348"/>
                    <a:pt x="261" y="348"/>
                  </a:cubicBezTo>
                  <a:cubicBezTo>
                    <a:pt x="254" y="348"/>
                    <a:pt x="245" y="345"/>
                    <a:pt x="245" y="286"/>
                  </a:cubicBezTo>
                  <a:cubicBezTo>
                    <a:pt x="239" y="286"/>
                    <a:pt x="235" y="286"/>
                    <a:pt x="235" y="345"/>
                  </a:cubicBezTo>
                  <a:lnTo>
                    <a:pt x="229" y="342"/>
                  </a:lnTo>
                  <a:cubicBezTo>
                    <a:pt x="228" y="312"/>
                    <a:pt x="225" y="298"/>
                    <a:pt x="223" y="298"/>
                  </a:cubicBezTo>
                  <a:cubicBezTo>
                    <a:pt x="221" y="298"/>
                    <a:pt x="220" y="312"/>
                    <a:pt x="220" y="342"/>
                  </a:cubicBezTo>
                  <a:cubicBezTo>
                    <a:pt x="219" y="362"/>
                    <a:pt x="218" y="369"/>
                    <a:pt x="217" y="369"/>
                  </a:cubicBezTo>
                  <a:cubicBezTo>
                    <a:pt x="215" y="369"/>
                    <a:pt x="212" y="341"/>
                    <a:pt x="210" y="339"/>
                  </a:cubicBezTo>
                  <a:cubicBezTo>
                    <a:pt x="208" y="285"/>
                    <a:pt x="206" y="256"/>
                    <a:pt x="205" y="256"/>
                  </a:cubicBezTo>
                  <a:lnTo>
                    <a:pt x="205" y="256"/>
                  </a:lnTo>
                  <a:cubicBezTo>
                    <a:pt x="205" y="256"/>
                    <a:pt x="206" y="300"/>
                    <a:pt x="207" y="399"/>
                  </a:cubicBezTo>
                  <a:cubicBezTo>
                    <a:pt x="207" y="407"/>
                    <a:pt x="206" y="415"/>
                    <a:pt x="206" y="424"/>
                  </a:cubicBezTo>
                  <a:lnTo>
                    <a:pt x="206" y="424"/>
                  </a:lnTo>
                  <a:cubicBezTo>
                    <a:pt x="204" y="369"/>
                    <a:pt x="200" y="334"/>
                    <a:pt x="198" y="334"/>
                  </a:cubicBezTo>
                  <a:cubicBezTo>
                    <a:pt x="196" y="334"/>
                    <a:pt x="195" y="353"/>
                    <a:pt x="195" y="399"/>
                  </a:cubicBezTo>
                  <a:cubicBezTo>
                    <a:pt x="192" y="399"/>
                    <a:pt x="192" y="399"/>
                    <a:pt x="188" y="339"/>
                  </a:cubicBezTo>
                  <a:cubicBezTo>
                    <a:pt x="188" y="314"/>
                    <a:pt x="188" y="300"/>
                    <a:pt x="187" y="300"/>
                  </a:cubicBezTo>
                  <a:cubicBezTo>
                    <a:pt x="186" y="300"/>
                    <a:pt x="184" y="328"/>
                    <a:pt x="182" y="395"/>
                  </a:cubicBezTo>
                  <a:cubicBezTo>
                    <a:pt x="181" y="455"/>
                    <a:pt x="179" y="485"/>
                    <a:pt x="177" y="485"/>
                  </a:cubicBezTo>
                  <a:cubicBezTo>
                    <a:pt x="176" y="485"/>
                    <a:pt x="174" y="455"/>
                    <a:pt x="173" y="395"/>
                  </a:cubicBezTo>
                  <a:cubicBezTo>
                    <a:pt x="169" y="325"/>
                    <a:pt x="163" y="295"/>
                    <a:pt x="159" y="295"/>
                  </a:cubicBezTo>
                  <a:cubicBezTo>
                    <a:pt x="156" y="295"/>
                    <a:pt x="154" y="309"/>
                    <a:pt x="154" y="333"/>
                  </a:cubicBezTo>
                  <a:cubicBezTo>
                    <a:pt x="154" y="401"/>
                    <a:pt x="151" y="429"/>
                    <a:pt x="148" y="429"/>
                  </a:cubicBezTo>
                  <a:cubicBezTo>
                    <a:pt x="145" y="429"/>
                    <a:pt x="143" y="414"/>
                    <a:pt x="141" y="389"/>
                  </a:cubicBezTo>
                  <a:cubicBezTo>
                    <a:pt x="140" y="359"/>
                    <a:pt x="138" y="345"/>
                    <a:pt x="137" y="345"/>
                  </a:cubicBezTo>
                  <a:cubicBezTo>
                    <a:pt x="135" y="345"/>
                    <a:pt x="134" y="359"/>
                    <a:pt x="132" y="389"/>
                  </a:cubicBezTo>
                  <a:cubicBezTo>
                    <a:pt x="132" y="347"/>
                    <a:pt x="130" y="305"/>
                    <a:pt x="128" y="305"/>
                  </a:cubicBezTo>
                  <a:cubicBezTo>
                    <a:pt x="128" y="305"/>
                    <a:pt x="127" y="312"/>
                    <a:pt x="126" y="330"/>
                  </a:cubicBezTo>
                  <a:cubicBezTo>
                    <a:pt x="126" y="330"/>
                    <a:pt x="123" y="330"/>
                    <a:pt x="126" y="389"/>
                  </a:cubicBezTo>
                  <a:cubicBezTo>
                    <a:pt x="126" y="389"/>
                    <a:pt x="123" y="446"/>
                    <a:pt x="120" y="505"/>
                  </a:cubicBezTo>
                  <a:cubicBezTo>
                    <a:pt x="123" y="546"/>
                    <a:pt x="123" y="583"/>
                    <a:pt x="123" y="624"/>
                  </a:cubicBezTo>
                  <a:cubicBezTo>
                    <a:pt x="123" y="639"/>
                    <a:pt x="122" y="646"/>
                    <a:pt x="121" y="646"/>
                  </a:cubicBezTo>
                  <a:cubicBezTo>
                    <a:pt x="117" y="646"/>
                    <a:pt x="109" y="577"/>
                    <a:pt x="104" y="442"/>
                  </a:cubicBezTo>
                  <a:lnTo>
                    <a:pt x="98" y="323"/>
                  </a:lnTo>
                  <a:lnTo>
                    <a:pt x="98" y="442"/>
                  </a:lnTo>
                  <a:cubicBezTo>
                    <a:pt x="94" y="442"/>
                    <a:pt x="91" y="442"/>
                    <a:pt x="91" y="383"/>
                  </a:cubicBezTo>
                  <a:cubicBezTo>
                    <a:pt x="91" y="323"/>
                    <a:pt x="91" y="323"/>
                    <a:pt x="88" y="323"/>
                  </a:cubicBezTo>
                  <a:cubicBezTo>
                    <a:pt x="88" y="323"/>
                    <a:pt x="85" y="323"/>
                    <a:pt x="85" y="383"/>
                  </a:cubicBezTo>
                  <a:cubicBezTo>
                    <a:pt x="85" y="450"/>
                    <a:pt x="85" y="479"/>
                    <a:pt x="84" y="479"/>
                  </a:cubicBezTo>
                  <a:cubicBezTo>
                    <a:pt x="84" y="479"/>
                    <a:pt x="83" y="464"/>
                    <a:pt x="82" y="439"/>
                  </a:cubicBezTo>
                  <a:cubicBezTo>
                    <a:pt x="80" y="381"/>
                    <a:pt x="79" y="352"/>
                    <a:pt x="77" y="352"/>
                  </a:cubicBezTo>
                  <a:cubicBezTo>
                    <a:pt x="76" y="352"/>
                    <a:pt x="74" y="381"/>
                    <a:pt x="73" y="439"/>
                  </a:cubicBezTo>
                  <a:cubicBezTo>
                    <a:pt x="73" y="499"/>
                    <a:pt x="73" y="529"/>
                    <a:pt x="72" y="529"/>
                  </a:cubicBezTo>
                  <a:cubicBezTo>
                    <a:pt x="72" y="529"/>
                    <a:pt x="71" y="499"/>
                    <a:pt x="69" y="439"/>
                  </a:cubicBezTo>
                  <a:cubicBezTo>
                    <a:pt x="69" y="399"/>
                    <a:pt x="69" y="361"/>
                    <a:pt x="63" y="320"/>
                  </a:cubicBezTo>
                  <a:lnTo>
                    <a:pt x="63" y="380"/>
                  </a:lnTo>
                  <a:cubicBezTo>
                    <a:pt x="63" y="447"/>
                    <a:pt x="62" y="476"/>
                    <a:pt x="61" y="476"/>
                  </a:cubicBezTo>
                  <a:cubicBezTo>
                    <a:pt x="59" y="476"/>
                    <a:pt x="58" y="461"/>
                    <a:pt x="57" y="436"/>
                  </a:cubicBezTo>
                  <a:cubicBezTo>
                    <a:pt x="57" y="408"/>
                    <a:pt x="56" y="393"/>
                    <a:pt x="54" y="393"/>
                  </a:cubicBezTo>
                  <a:cubicBezTo>
                    <a:pt x="53" y="393"/>
                    <a:pt x="51" y="407"/>
                    <a:pt x="47" y="436"/>
                  </a:cubicBezTo>
                  <a:cubicBezTo>
                    <a:pt x="41" y="436"/>
                    <a:pt x="38" y="436"/>
                    <a:pt x="38" y="377"/>
                  </a:cubicBezTo>
                  <a:cubicBezTo>
                    <a:pt x="38" y="317"/>
                    <a:pt x="38" y="287"/>
                    <a:pt x="38" y="287"/>
                  </a:cubicBezTo>
                  <a:cubicBezTo>
                    <a:pt x="37" y="287"/>
                    <a:pt x="36" y="317"/>
                    <a:pt x="35" y="377"/>
                  </a:cubicBezTo>
                  <a:cubicBezTo>
                    <a:pt x="33" y="404"/>
                    <a:pt x="33" y="419"/>
                    <a:pt x="31" y="419"/>
                  </a:cubicBezTo>
                  <a:cubicBezTo>
                    <a:pt x="30" y="419"/>
                    <a:pt x="29" y="404"/>
                    <a:pt x="26" y="373"/>
                  </a:cubicBezTo>
                  <a:cubicBezTo>
                    <a:pt x="24" y="344"/>
                    <a:pt x="23" y="329"/>
                    <a:pt x="22" y="329"/>
                  </a:cubicBezTo>
                  <a:cubicBezTo>
                    <a:pt x="22" y="329"/>
                    <a:pt x="21" y="344"/>
                    <a:pt x="19" y="373"/>
                  </a:cubicBezTo>
                  <a:cubicBezTo>
                    <a:pt x="16" y="433"/>
                    <a:pt x="16" y="493"/>
                    <a:pt x="22" y="552"/>
                  </a:cubicBezTo>
                  <a:cubicBezTo>
                    <a:pt x="26" y="552"/>
                    <a:pt x="26" y="552"/>
                    <a:pt x="26" y="612"/>
                  </a:cubicBezTo>
                  <a:lnTo>
                    <a:pt x="19" y="609"/>
                  </a:lnTo>
                  <a:cubicBezTo>
                    <a:pt x="16" y="609"/>
                    <a:pt x="13" y="609"/>
                    <a:pt x="7" y="668"/>
                  </a:cubicBezTo>
                  <a:cubicBezTo>
                    <a:pt x="2" y="714"/>
                    <a:pt x="1" y="800"/>
                    <a:pt x="4" y="800"/>
                  </a:cubicBezTo>
                  <a:cubicBezTo>
                    <a:pt x="5" y="800"/>
                    <a:pt x="5" y="795"/>
                    <a:pt x="7" y="784"/>
                  </a:cubicBezTo>
                  <a:lnTo>
                    <a:pt x="10" y="844"/>
                  </a:lnTo>
                  <a:cubicBezTo>
                    <a:pt x="10" y="933"/>
                    <a:pt x="11" y="978"/>
                    <a:pt x="13" y="978"/>
                  </a:cubicBezTo>
                  <a:cubicBezTo>
                    <a:pt x="15" y="978"/>
                    <a:pt x="16" y="933"/>
                    <a:pt x="16" y="844"/>
                  </a:cubicBezTo>
                  <a:cubicBezTo>
                    <a:pt x="16" y="747"/>
                    <a:pt x="16" y="704"/>
                    <a:pt x="17" y="704"/>
                  </a:cubicBezTo>
                  <a:cubicBezTo>
                    <a:pt x="17" y="704"/>
                    <a:pt x="18" y="733"/>
                    <a:pt x="19" y="787"/>
                  </a:cubicBezTo>
                  <a:cubicBezTo>
                    <a:pt x="19" y="903"/>
                    <a:pt x="22" y="903"/>
                    <a:pt x="26" y="906"/>
                  </a:cubicBezTo>
                  <a:cubicBezTo>
                    <a:pt x="29" y="906"/>
                    <a:pt x="29" y="906"/>
                    <a:pt x="29" y="966"/>
                  </a:cubicBezTo>
                  <a:cubicBezTo>
                    <a:pt x="26" y="1003"/>
                    <a:pt x="29" y="1044"/>
                    <a:pt x="35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7" y="1001"/>
                    <a:pt x="37" y="986"/>
                    <a:pt x="38" y="986"/>
                  </a:cubicBezTo>
                  <a:cubicBezTo>
                    <a:pt x="40" y="986"/>
                    <a:pt x="42" y="1015"/>
                    <a:pt x="44" y="1085"/>
                  </a:cubicBezTo>
                  <a:cubicBezTo>
                    <a:pt x="46" y="1110"/>
                    <a:pt x="46" y="1124"/>
                    <a:pt x="47" y="1124"/>
                  </a:cubicBezTo>
                  <a:cubicBezTo>
                    <a:pt x="47" y="1124"/>
                    <a:pt x="47" y="1095"/>
                    <a:pt x="47" y="1025"/>
                  </a:cubicBezTo>
                  <a:cubicBezTo>
                    <a:pt x="47" y="967"/>
                    <a:pt x="49" y="938"/>
                    <a:pt x="51" y="938"/>
                  </a:cubicBezTo>
                  <a:cubicBezTo>
                    <a:pt x="53" y="938"/>
                    <a:pt x="55" y="968"/>
                    <a:pt x="57" y="1028"/>
                  </a:cubicBezTo>
                  <a:lnTo>
                    <a:pt x="63" y="1028"/>
                  </a:lnTo>
                  <a:cubicBezTo>
                    <a:pt x="66" y="988"/>
                    <a:pt x="66" y="950"/>
                    <a:pt x="66" y="909"/>
                  </a:cubicBezTo>
                  <a:cubicBezTo>
                    <a:pt x="66" y="842"/>
                    <a:pt x="66" y="814"/>
                    <a:pt x="67" y="814"/>
                  </a:cubicBezTo>
                  <a:cubicBezTo>
                    <a:pt x="67" y="814"/>
                    <a:pt x="68" y="828"/>
                    <a:pt x="69" y="853"/>
                  </a:cubicBezTo>
                  <a:cubicBezTo>
                    <a:pt x="73" y="913"/>
                    <a:pt x="73" y="969"/>
                    <a:pt x="73" y="969"/>
                  </a:cubicBezTo>
                  <a:cubicBezTo>
                    <a:pt x="73" y="1028"/>
                    <a:pt x="76" y="1028"/>
                    <a:pt x="79" y="1032"/>
                  </a:cubicBezTo>
                  <a:cubicBezTo>
                    <a:pt x="82" y="1032"/>
                    <a:pt x="88" y="1032"/>
                    <a:pt x="88" y="972"/>
                  </a:cubicBezTo>
                  <a:lnTo>
                    <a:pt x="88" y="1032"/>
                  </a:lnTo>
                  <a:cubicBezTo>
                    <a:pt x="90" y="1032"/>
                    <a:pt x="91" y="1058"/>
                    <a:pt x="91" y="1058"/>
                  </a:cubicBezTo>
                  <a:cubicBezTo>
                    <a:pt x="91" y="1058"/>
                    <a:pt x="91" y="1051"/>
                    <a:pt x="91" y="1032"/>
                  </a:cubicBezTo>
                  <a:cubicBezTo>
                    <a:pt x="91" y="1032"/>
                    <a:pt x="94" y="1032"/>
                    <a:pt x="101" y="1091"/>
                  </a:cubicBezTo>
                  <a:cubicBezTo>
                    <a:pt x="102" y="1103"/>
                    <a:pt x="103" y="1108"/>
                    <a:pt x="104" y="1108"/>
                  </a:cubicBezTo>
                  <a:cubicBezTo>
                    <a:pt x="110" y="1108"/>
                    <a:pt x="115" y="1012"/>
                    <a:pt x="107" y="916"/>
                  </a:cubicBezTo>
                  <a:lnTo>
                    <a:pt x="110" y="916"/>
                  </a:lnTo>
                  <a:cubicBezTo>
                    <a:pt x="110" y="897"/>
                    <a:pt x="113" y="878"/>
                    <a:pt x="113" y="859"/>
                  </a:cubicBezTo>
                  <a:cubicBezTo>
                    <a:pt x="113" y="800"/>
                    <a:pt x="116" y="800"/>
                    <a:pt x="120" y="800"/>
                  </a:cubicBezTo>
                  <a:lnTo>
                    <a:pt x="120" y="919"/>
                  </a:lnTo>
                  <a:cubicBezTo>
                    <a:pt x="118" y="1021"/>
                    <a:pt x="119" y="1084"/>
                    <a:pt x="121" y="1084"/>
                  </a:cubicBezTo>
                  <a:cubicBezTo>
                    <a:pt x="123" y="1084"/>
                    <a:pt x="124" y="1052"/>
                    <a:pt x="126" y="978"/>
                  </a:cubicBezTo>
                  <a:lnTo>
                    <a:pt x="126" y="1038"/>
                  </a:lnTo>
                  <a:cubicBezTo>
                    <a:pt x="126" y="1068"/>
                    <a:pt x="127" y="1083"/>
                    <a:pt x="128" y="1083"/>
                  </a:cubicBezTo>
                  <a:cubicBezTo>
                    <a:pt x="130" y="1083"/>
                    <a:pt x="132" y="1068"/>
                    <a:pt x="135" y="1038"/>
                  </a:cubicBezTo>
                  <a:cubicBezTo>
                    <a:pt x="138" y="1038"/>
                    <a:pt x="141" y="922"/>
                    <a:pt x="141" y="862"/>
                  </a:cubicBezTo>
                  <a:cubicBezTo>
                    <a:pt x="141" y="803"/>
                    <a:pt x="145" y="803"/>
                    <a:pt x="145" y="803"/>
                  </a:cubicBezTo>
                  <a:cubicBezTo>
                    <a:pt x="148" y="803"/>
                    <a:pt x="148" y="803"/>
                    <a:pt x="148" y="862"/>
                  </a:cubicBezTo>
                  <a:cubicBezTo>
                    <a:pt x="148" y="922"/>
                    <a:pt x="149" y="952"/>
                    <a:pt x="151" y="952"/>
                  </a:cubicBezTo>
                  <a:cubicBezTo>
                    <a:pt x="153" y="952"/>
                    <a:pt x="156" y="922"/>
                    <a:pt x="157" y="862"/>
                  </a:cubicBezTo>
                  <a:lnTo>
                    <a:pt x="157" y="925"/>
                  </a:lnTo>
                  <a:cubicBezTo>
                    <a:pt x="157" y="965"/>
                    <a:pt x="157" y="1007"/>
                    <a:pt x="163" y="1007"/>
                  </a:cubicBezTo>
                  <a:cubicBezTo>
                    <a:pt x="165" y="1007"/>
                    <a:pt x="168" y="1001"/>
                    <a:pt x="173" y="985"/>
                  </a:cubicBezTo>
                  <a:cubicBezTo>
                    <a:pt x="185" y="988"/>
                    <a:pt x="195" y="988"/>
                    <a:pt x="195" y="1047"/>
                  </a:cubicBezTo>
                  <a:cubicBezTo>
                    <a:pt x="195" y="1058"/>
                    <a:pt x="195" y="1063"/>
                    <a:pt x="196" y="1063"/>
                  </a:cubicBezTo>
                  <a:cubicBezTo>
                    <a:pt x="199" y="1063"/>
                    <a:pt x="208" y="969"/>
                    <a:pt x="214" y="872"/>
                  </a:cubicBezTo>
                  <a:cubicBezTo>
                    <a:pt x="214" y="931"/>
                    <a:pt x="217" y="931"/>
                    <a:pt x="223" y="934"/>
                  </a:cubicBezTo>
                  <a:cubicBezTo>
                    <a:pt x="232" y="934"/>
                    <a:pt x="232" y="934"/>
                    <a:pt x="232" y="994"/>
                  </a:cubicBezTo>
                  <a:cubicBezTo>
                    <a:pt x="231" y="1052"/>
                    <a:pt x="230" y="1081"/>
                    <a:pt x="230" y="1081"/>
                  </a:cubicBezTo>
                  <a:cubicBezTo>
                    <a:pt x="231" y="1081"/>
                    <a:pt x="232" y="1052"/>
                    <a:pt x="235" y="994"/>
                  </a:cubicBezTo>
                  <a:cubicBezTo>
                    <a:pt x="237" y="949"/>
                    <a:pt x="239" y="930"/>
                    <a:pt x="241" y="930"/>
                  </a:cubicBezTo>
                  <a:cubicBezTo>
                    <a:pt x="244" y="930"/>
                    <a:pt x="248" y="981"/>
                    <a:pt x="248" y="1054"/>
                  </a:cubicBezTo>
                  <a:cubicBezTo>
                    <a:pt x="248" y="1113"/>
                    <a:pt x="251" y="1113"/>
                    <a:pt x="257" y="1116"/>
                  </a:cubicBezTo>
                  <a:cubicBezTo>
                    <a:pt x="260" y="1068"/>
                    <a:pt x="265" y="1059"/>
                    <a:pt x="270" y="1059"/>
                  </a:cubicBezTo>
                  <a:cubicBezTo>
                    <a:pt x="271" y="1059"/>
                    <a:pt x="272" y="1059"/>
                    <a:pt x="273" y="1060"/>
                  </a:cubicBezTo>
                  <a:cubicBezTo>
                    <a:pt x="282" y="1060"/>
                    <a:pt x="282" y="1060"/>
                    <a:pt x="282" y="941"/>
                  </a:cubicBezTo>
                  <a:cubicBezTo>
                    <a:pt x="282" y="825"/>
                    <a:pt x="286" y="825"/>
                    <a:pt x="292" y="825"/>
                  </a:cubicBezTo>
                  <a:cubicBezTo>
                    <a:pt x="295" y="825"/>
                    <a:pt x="298" y="825"/>
                    <a:pt x="298" y="884"/>
                  </a:cubicBezTo>
                  <a:cubicBezTo>
                    <a:pt x="301" y="906"/>
                    <a:pt x="301" y="925"/>
                    <a:pt x="304" y="944"/>
                  </a:cubicBezTo>
                  <a:cubicBezTo>
                    <a:pt x="308" y="944"/>
                    <a:pt x="311" y="947"/>
                    <a:pt x="311" y="1003"/>
                  </a:cubicBezTo>
                  <a:cubicBezTo>
                    <a:pt x="311" y="1003"/>
                    <a:pt x="314" y="1063"/>
                    <a:pt x="320" y="1066"/>
                  </a:cubicBezTo>
                  <a:cubicBezTo>
                    <a:pt x="326" y="1066"/>
                    <a:pt x="333" y="1066"/>
                    <a:pt x="333" y="1126"/>
                  </a:cubicBezTo>
                  <a:cubicBezTo>
                    <a:pt x="336" y="1126"/>
                    <a:pt x="336" y="1126"/>
                    <a:pt x="336" y="1066"/>
                  </a:cubicBezTo>
                  <a:cubicBezTo>
                    <a:pt x="336" y="1024"/>
                    <a:pt x="337" y="984"/>
                    <a:pt x="342" y="984"/>
                  </a:cubicBezTo>
                  <a:cubicBezTo>
                    <a:pt x="345" y="984"/>
                    <a:pt x="348" y="992"/>
                    <a:pt x="351" y="1010"/>
                  </a:cubicBezTo>
                  <a:cubicBezTo>
                    <a:pt x="352" y="1010"/>
                    <a:pt x="353" y="1010"/>
                    <a:pt x="353" y="1010"/>
                  </a:cubicBezTo>
                  <a:cubicBezTo>
                    <a:pt x="359" y="1010"/>
                    <a:pt x="367" y="1007"/>
                    <a:pt x="367" y="953"/>
                  </a:cubicBezTo>
                  <a:cubicBezTo>
                    <a:pt x="370" y="953"/>
                    <a:pt x="370" y="953"/>
                    <a:pt x="370" y="1013"/>
                  </a:cubicBezTo>
                  <a:cubicBezTo>
                    <a:pt x="370" y="1073"/>
                    <a:pt x="372" y="1103"/>
                    <a:pt x="374" y="1103"/>
                  </a:cubicBezTo>
                  <a:cubicBezTo>
                    <a:pt x="377" y="1103"/>
                    <a:pt x="380" y="1074"/>
                    <a:pt x="383" y="1016"/>
                  </a:cubicBezTo>
                  <a:cubicBezTo>
                    <a:pt x="383" y="986"/>
                    <a:pt x="384" y="971"/>
                    <a:pt x="385" y="971"/>
                  </a:cubicBezTo>
                  <a:cubicBezTo>
                    <a:pt x="386" y="971"/>
                    <a:pt x="387" y="986"/>
                    <a:pt x="389" y="1016"/>
                  </a:cubicBezTo>
                  <a:cubicBezTo>
                    <a:pt x="389" y="1016"/>
                    <a:pt x="392" y="1016"/>
                    <a:pt x="395" y="956"/>
                  </a:cubicBezTo>
                  <a:cubicBezTo>
                    <a:pt x="397" y="929"/>
                    <a:pt x="398" y="914"/>
                    <a:pt x="399" y="914"/>
                  </a:cubicBezTo>
                  <a:cubicBezTo>
                    <a:pt x="400" y="914"/>
                    <a:pt x="402" y="929"/>
                    <a:pt x="405" y="960"/>
                  </a:cubicBezTo>
                  <a:cubicBezTo>
                    <a:pt x="405" y="1019"/>
                    <a:pt x="408" y="1019"/>
                    <a:pt x="411" y="1019"/>
                  </a:cubicBezTo>
                  <a:cubicBezTo>
                    <a:pt x="414" y="991"/>
                    <a:pt x="423" y="977"/>
                    <a:pt x="433" y="977"/>
                  </a:cubicBezTo>
                  <a:cubicBezTo>
                    <a:pt x="443" y="977"/>
                    <a:pt x="453" y="994"/>
                    <a:pt x="455" y="1025"/>
                  </a:cubicBezTo>
                  <a:cubicBezTo>
                    <a:pt x="458" y="966"/>
                    <a:pt x="458" y="966"/>
                    <a:pt x="461" y="966"/>
                  </a:cubicBezTo>
                  <a:cubicBezTo>
                    <a:pt x="462" y="1011"/>
                    <a:pt x="464" y="1031"/>
                    <a:pt x="465" y="1031"/>
                  </a:cubicBezTo>
                  <a:cubicBezTo>
                    <a:pt x="466" y="1031"/>
                    <a:pt x="467" y="981"/>
                    <a:pt x="467" y="909"/>
                  </a:cubicBezTo>
                  <a:lnTo>
                    <a:pt x="464" y="909"/>
                  </a:lnTo>
                  <a:lnTo>
                    <a:pt x="461" y="906"/>
                  </a:lnTo>
                  <a:cubicBezTo>
                    <a:pt x="461" y="855"/>
                    <a:pt x="463" y="826"/>
                    <a:pt x="465" y="826"/>
                  </a:cubicBezTo>
                  <a:cubicBezTo>
                    <a:pt x="468" y="826"/>
                    <a:pt x="471" y="870"/>
                    <a:pt x="471" y="969"/>
                  </a:cubicBezTo>
                  <a:cubicBezTo>
                    <a:pt x="472" y="1028"/>
                    <a:pt x="473" y="1058"/>
                    <a:pt x="474" y="1058"/>
                  </a:cubicBezTo>
                  <a:cubicBezTo>
                    <a:pt x="474" y="1058"/>
                    <a:pt x="475" y="1028"/>
                    <a:pt x="477" y="969"/>
                  </a:cubicBezTo>
                  <a:cubicBezTo>
                    <a:pt x="478" y="910"/>
                    <a:pt x="480" y="881"/>
                    <a:pt x="481" y="881"/>
                  </a:cubicBezTo>
                  <a:cubicBezTo>
                    <a:pt x="483" y="881"/>
                    <a:pt x="485" y="911"/>
                    <a:pt x="486" y="969"/>
                  </a:cubicBezTo>
                  <a:cubicBezTo>
                    <a:pt x="486" y="1029"/>
                    <a:pt x="486" y="1059"/>
                    <a:pt x="487" y="1059"/>
                  </a:cubicBezTo>
                  <a:cubicBezTo>
                    <a:pt x="487" y="1059"/>
                    <a:pt x="488" y="1030"/>
                    <a:pt x="489" y="972"/>
                  </a:cubicBezTo>
                  <a:cubicBezTo>
                    <a:pt x="493" y="839"/>
                    <a:pt x="497" y="762"/>
                    <a:pt x="501" y="762"/>
                  </a:cubicBezTo>
                  <a:cubicBezTo>
                    <a:pt x="503" y="762"/>
                    <a:pt x="505" y="809"/>
                    <a:pt x="505" y="913"/>
                  </a:cubicBezTo>
                  <a:cubicBezTo>
                    <a:pt x="502" y="972"/>
                    <a:pt x="505" y="1032"/>
                    <a:pt x="511" y="1091"/>
                  </a:cubicBezTo>
                  <a:cubicBezTo>
                    <a:pt x="514" y="1054"/>
                    <a:pt x="518" y="1013"/>
                    <a:pt x="514" y="975"/>
                  </a:cubicBezTo>
                  <a:cubicBezTo>
                    <a:pt x="513" y="916"/>
                    <a:pt x="513" y="886"/>
                    <a:pt x="514" y="886"/>
                  </a:cubicBezTo>
                  <a:lnTo>
                    <a:pt x="514" y="886"/>
                  </a:lnTo>
                  <a:cubicBezTo>
                    <a:pt x="515" y="886"/>
                    <a:pt x="518" y="916"/>
                    <a:pt x="521" y="975"/>
                  </a:cubicBezTo>
                  <a:cubicBezTo>
                    <a:pt x="526" y="1074"/>
                    <a:pt x="530" y="1118"/>
                    <a:pt x="534" y="1118"/>
                  </a:cubicBezTo>
                  <a:cubicBezTo>
                    <a:pt x="538" y="1118"/>
                    <a:pt x="542" y="1090"/>
                    <a:pt x="546" y="1038"/>
                  </a:cubicBezTo>
                  <a:cubicBezTo>
                    <a:pt x="552" y="980"/>
                    <a:pt x="557" y="951"/>
                    <a:pt x="560" y="951"/>
                  </a:cubicBezTo>
                  <a:lnTo>
                    <a:pt x="560" y="951"/>
                  </a:lnTo>
                  <a:cubicBezTo>
                    <a:pt x="563" y="951"/>
                    <a:pt x="563" y="980"/>
                    <a:pt x="558" y="1038"/>
                  </a:cubicBezTo>
                  <a:cubicBezTo>
                    <a:pt x="555" y="1108"/>
                    <a:pt x="553" y="1137"/>
                    <a:pt x="554" y="1137"/>
                  </a:cubicBezTo>
                  <a:cubicBezTo>
                    <a:pt x="554" y="1137"/>
                    <a:pt x="556" y="1122"/>
                    <a:pt x="558" y="1097"/>
                  </a:cubicBezTo>
                  <a:lnTo>
                    <a:pt x="574" y="1101"/>
                  </a:lnTo>
                  <a:cubicBezTo>
                    <a:pt x="578" y="1075"/>
                    <a:pt x="581" y="1048"/>
                    <a:pt x="581" y="1022"/>
                  </a:cubicBezTo>
                  <a:lnTo>
                    <a:pt x="581" y="1022"/>
                  </a:lnTo>
                  <a:cubicBezTo>
                    <a:pt x="583" y="1074"/>
                    <a:pt x="586" y="1108"/>
                    <a:pt x="589" y="1108"/>
                  </a:cubicBezTo>
                  <a:cubicBezTo>
                    <a:pt x="591" y="1108"/>
                    <a:pt x="593" y="1089"/>
                    <a:pt x="596" y="1044"/>
                  </a:cubicBezTo>
                  <a:lnTo>
                    <a:pt x="602" y="1044"/>
                  </a:lnTo>
                  <a:cubicBezTo>
                    <a:pt x="603" y="1045"/>
                    <a:pt x="603" y="1045"/>
                    <a:pt x="604" y="1045"/>
                  </a:cubicBezTo>
                  <a:cubicBezTo>
                    <a:pt x="605" y="1045"/>
                    <a:pt x="606" y="1036"/>
                    <a:pt x="608" y="988"/>
                  </a:cubicBezTo>
                  <a:cubicBezTo>
                    <a:pt x="609" y="970"/>
                    <a:pt x="610" y="963"/>
                    <a:pt x="611" y="963"/>
                  </a:cubicBezTo>
                  <a:cubicBezTo>
                    <a:pt x="613" y="963"/>
                    <a:pt x="616" y="1005"/>
                    <a:pt x="618" y="1047"/>
                  </a:cubicBezTo>
                  <a:cubicBezTo>
                    <a:pt x="620" y="1089"/>
                    <a:pt x="622" y="1131"/>
                    <a:pt x="623" y="1131"/>
                  </a:cubicBezTo>
                  <a:cubicBezTo>
                    <a:pt x="624" y="1131"/>
                    <a:pt x="624" y="1124"/>
                    <a:pt x="624" y="1107"/>
                  </a:cubicBezTo>
                  <a:cubicBezTo>
                    <a:pt x="624" y="1047"/>
                    <a:pt x="630" y="991"/>
                    <a:pt x="633" y="931"/>
                  </a:cubicBezTo>
                  <a:cubicBezTo>
                    <a:pt x="634" y="915"/>
                    <a:pt x="635" y="908"/>
                    <a:pt x="636" y="908"/>
                  </a:cubicBezTo>
                  <a:cubicBezTo>
                    <a:pt x="638" y="908"/>
                    <a:pt x="639" y="949"/>
                    <a:pt x="637" y="991"/>
                  </a:cubicBezTo>
                  <a:cubicBezTo>
                    <a:pt x="637" y="1032"/>
                    <a:pt x="637" y="1072"/>
                    <a:pt x="643" y="1110"/>
                  </a:cubicBezTo>
                  <a:cubicBezTo>
                    <a:pt x="643" y="1110"/>
                    <a:pt x="643" y="1110"/>
                    <a:pt x="644" y="1110"/>
                  </a:cubicBezTo>
                  <a:cubicBezTo>
                    <a:pt x="647" y="1110"/>
                    <a:pt x="652" y="1107"/>
                    <a:pt x="652" y="1054"/>
                  </a:cubicBezTo>
                  <a:cubicBezTo>
                    <a:pt x="652" y="1025"/>
                    <a:pt x="657" y="1010"/>
                    <a:pt x="662" y="1010"/>
                  </a:cubicBezTo>
                  <a:cubicBezTo>
                    <a:pt x="667" y="1010"/>
                    <a:pt x="673" y="1026"/>
                    <a:pt x="674" y="1057"/>
                  </a:cubicBezTo>
                  <a:lnTo>
                    <a:pt x="680" y="1057"/>
                  </a:lnTo>
                  <a:cubicBezTo>
                    <a:pt x="684" y="1057"/>
                    <a:pt x="687" y="1000"/>
                    <a:pt x="690" y="1000"/>
                  </a:cubicBezTo>
                  <a:cubicBezTo>
                    <a:pt x="690" y="1000"/>
                    <a:pt x="690" y="1000"/>
                    <a:pt x="690" y="1000"/>
                  </a:cubicBezTo>
                  <a:cubicBezTo>
                    <a:pt x="690" y="1000"/>
                    <a:pt x="693" y="1000"/>
                    <a:pt x="696" y="941"/>
                  </a:cubicBezTo>
                  <a:cubicBezTo>
                    <a:pt x="699" y="941"/>
                    <a:pt x="702" y="941"/>
                    <a:pt x="702" y="1000"/>
                  </a:cubicBezTo>
                  <a:cubicBezTo>
                    <a:pt x="704" y="942"/>
                    <a:pt x="705" y="913"/>
                    <a:pt x="706" y="913"/>
                  </a:cubicBezTo>
                  <a:cubicBezTo>
                    <a:pt x="706" y="913"/>
                    <a:pt x="707" y="942"/>
                    <a:pt x="709" y="1000"/>
                  </a:cubicBezTo>
                  <a:cubicBezTo>
                    <a:pt x="709" y="1060"/>
                    <a:pt x="709" y="1090"/>
                    <a:pt x="709" y="1090"/>
                  </a:cubicBezTo>
                  <a:cubicBezTo>
                    <a:pt x="709" y="1090"/>
                    <a:pt x="710" y="1061"/>
                    <a:pt x="712" y="1003"/>
                  </a:cubicBezTo>
                  <a:cubicBezTo>
                    <a:pt x="713" y="974"/>
                    <a:pt x="714" y="959"/>
                    <a:pt x="715" y="959"/>
                  </a:cubicBezTo>
                  <a:cubicBezTo>
                    <a:pt x="716" y="959"/>
                    <a:pt x="717" y="974"/>
                    <a:pt x="718" y="1003"/>
                  </a:cubicBezTo>
                  <a:cubicBezTo>
                    <a:pt x="718" y="1033"/>
                    <a:pt x="719" y="1048"/>
                    <a:pt x="720" y="1048"/>
                  </a:cubicBezTo>
                  <a:cubicBezTo>
                    <a:pt x="720" y="1048"/>
                    <a:pt x="721" y="1033"/>
                    <a:pt x="721" y="1003"/>
                  </a:cubicBezTo>
                  <a:cubicBezTo>
                    <a:pt x="723" y="930"/>
                    <a:pt x="727" y="881"/>
                    <a:pt x="730" y="881"/>
                  </a:cubicBezTo>
                  <a:cubicBezTo>
                    <a:pt x="732" y="881"/>
                    <a:pt x="734" y="901"/>
                    <a:pt x="734" y="947"/>
                  </a:cubicBezTo>
                  <a:cubicBezTo>
                    <a:pt x="734" y="947"/>
                    <a:pt x="737" y="947"/>
                    <a:pt x="740" y="887"/>
                  </a:cubicBezTo>
                  <a:cubicBezTo>
                    <a:pt x="742" y="829"/>
                    <a:pt x="742" y="800"/>
                    <a:pt x="743" y="800"/>
                  </a:cubicBezTo>
                  <a:cubicBezTo>
                    <a:pt x="743" y="800"/>
                    <a:pt x="743" y="829"/>
                    <a:pt x="743" y="887"/>
                  </a:cubicBezTo>
                  <a:cubicBezTo>
                    <a:pt x="745" y="947"/>
                    <a:pt x="746" y="977"/>
                    <a:pt x="748" y="977"/>
                  </a:cubicBezTo>
                  <a:cubicBezTo>
                    <a:pt x="749" y="977"/>
                    <a:pt x="751" y="948"/>
                    <a:pt x="753" y="891"/>
                  </a:cubicBezTo>
                  <a:cubicBezTo>
                    <a:pt x="753" y="891"/>
                    <a:pt x="754" y="864"/>
                    <a:pt x="756" y="864"/>
                  </a:cubicBezTo>
                  <a:cubicBezTo>
                    <a:pt x="757" y="864"/>
                    <a:pt x="758" y="871"/>
                    <a:pt x="759" y="891"/>
                  </a:cubicBezTo>
                  <a:cubicBezTo>
                    <a:pt x="762" y="925"/>
                    <a:pt x="770" y="961"/>
                    <a:pt x="776" y="961"/>
                  </a:cubicBezTo>
                  <a:cubicBezTo>
                    <a:pt x="780" y="961"/>
                    <a:pt x="782" y="943"/>
                    <a:pt x="781" y="894"/>
                  </a:cubicBezTo>
                  <a:lnTo>
                    <a:pt x="787" y="894"/>
                  </a:lnTo>
                  <a:cubicBezTo>
                    <a:pt x="790" y="924"/>
                    <a:pt x="793" y="939"/>
                    <a:pt x="795" y="939"/>
                  </a:cubicBezTo>
                  <a:cubicBezTo>
                    <a:pt x="796" y="939"/>
                    <a:pt x="798" y="925"/>
                    <a:pt x="800" y="897"/>
                  </a:cubicBezTo>
                  <a:lnTo>
                    <a:pt x="802" y="857"/>
                  </a:lnTo>
                  <a:lnTo>
                    <a:pt x="802" y="857"/>
                  </a:lnTo>
                  <a:cubicBezTo>
                    <a:pt x="801" y="891"/>
                    <a:pt x="804" y="922"/>
                    <a:pt x="809" y="956"/>
                  </a:cubicBezTo>
                  <a:cubicBezTo>
                    <a:pt x="812" y="956"/>
                    <a:pt x="812" y="956"/>
                    <a:pt x="812" y="897"/>
                  </a:cubicBezTo>
                  <a:cubicBezTo>
                    <a:pt x="809" y="837"/>
                    <a:pt x="812" y="837"/>
                    <a:pt x="815" y="837"/>
                  </a:cubicBezTo>
                  <a:cubicBezTo>
                    <a:pt x="821" y="878"/>
                    <a:pt x="821" y="919"/>
                    <a:pt x="821" y="956"/>
                  </a:cubicBezTo>
                  <a:lnTo>
                    <a:pt x="825" y="960"/>
                  </a:lnTo>
                  <a:cubicBezTo>
                    <a:pt x="825" y="890"/>
                    <a:pt x="826" y="861"/>
                    <a:pt x="827" y="861"/>
                  </a:cubicBezTo>
                  <a:cubicBezTo>
                    <a:pt x="827" y="861"/>
                    <a:pt x="828" y="875"/>
                    <a:pt x="828" y="900"/>
                  </a:cubicBezTo>
                  <a:cubicBezTo>
                    <a:pt x="831" y="960"/>
                    <a:pt x="834" y="960"/>
                    <a:pt x="837" y="960"/>
                  </a:cubicBezTo>
                  <a:cubicBezTo>
                    <a:pt x="837" y="940"/>
                    <a:pt x="838" y="933"/>
                    <a:pt x="838" y="933"/>
                  </a:cubicBezTo>
                  <a:lnTo>
                    <a:pt x="838" y="933"/>
                  </a:lnTo>
                  <a:cubicBezTo>
                    <a:pt x="839" y="933"/>
                    <a:pt x="839" y="960"/>
                    <a:pt x="837" y="960"/>
                  </a:cubicBezTo>
                  <a:lnTo>
                    <a:pt x="837" y="1019"/>
                  </a:lnTo>
                  <a:cubicBezTo>
                    <a:pt x="838" y="1036"/>
                    <a:pt x="839" y="1044"/>
                    <a:pt x="839" y="1044"/>
                  </a:cubicBezTo>
                  <a:cubicBezTo>
                    <a:pt x="840" y="1044"/>
                    <a:pt x="840" y="1002"/>
                    <a:pt x="840" y="960"/>
                  </a:cubicBezTo>
                  <a:lnTo>
                    <a:pt x="847" y="963"/>
                  </a:lnTo>
                  <a:cubicBezTo>
                    <a:pt x="850" y="963"/>
                    <a:pt x="853" y="963"/>
                    <a:pt x="850" y="903"/>
                  </a:cubicBezTo>
                  <a:cubicBezTo>
                    <a:pt x="847" y="862"/>
                    <a:pt x="850" y="825"/>
                    <a:pt x="853" y="784"/>
                  </a:cubicBezTo>
                  <a:lnTo>
                    <a:pt x="853" y="784"/>
                  </a:lnTo>
                  <a:cubicBezTo>
                    <a:pt x="850" y="825"/>
                    <a:pt x="853" y="866"/>
                    <a:pt x="856" y="903"/>
                  </a:cubicBezTo>
                  <a:cubicBezTo>
                    <a:pt x="859" y="922"/>
                    <a:pt x="859" y="944"/>
                    <a:pt x="859" y="963"/>
                  </a:cubicBezTo>
                  <a:cubicBezTo>
                    <a:pt x="858" y="1013"/>
                    <a:pt x="859" y="1032"/>
                    <a:pt x="862" y="1032"/>
                  </a:cubicBezTo>
                  <a:cubicBezTo>
                    <a:pt x="865" y="1032"/>
                    <a:pt x="870" y="998"/>
                    <a:pt x="872" y="966"/>
                  </a:cubicBezTo>
                  <a:cubicBezTo>
                    <a:pt x="875" y="906"/>
                    <a:pt x="877" y="876"/>
                    <a:pt x="879" y="876"/>
                  </a:cubicBezTo>
                  <a:cubicBezTo>
                    <a:pt x="880" y="876"/>
                    <a:pt x="881" y="906"/>
                    <a:pt x="881" y="966"/>
                  </a:cubicBezTo>
                  <a:cubicBezTo>
                    <a:pt x="881" y="999"/>
                    <a:pt x="882" y="1014"/>
                    <a:pt x="882" y="1014"/>
                  </a:cubicBezTo>
                  <a:cubicBezTo>
                    <a:pt x="884" y="1014"/>
                    <a:pt x="888" y="917"/>
                    <a:pt x="890" y="790"/>
                  </a:cubicBezTo>
                  <a:lnTo>
                    <a:pt x="894" y="615"/>
                  </a:lnTo>
                  <a:lnTo>
                    <a:pt x="894" y="790"/>
                  </a:lnTo>
                  <a:cubicBezTo>
                    <a:pt x="895" y="930"/>
                    <a:pt x="896" y="988"/>
                    <a:pt x="898" y="988"/>
                  </a:cubicBezTo>
                  <a:cubicBezTo>
                    <a:pt x="900" y="988"/>
                    <a:pt x="902" y="959"/>
                    <a:pt x="906" y="909"/>
                  </a:cubicBezTo>
                  <a:cubicBezTo>
                    <a:pt x="909" y="882"/>
                    <a:pt x="911" y="867"/>
                    <a:pt x="912" y="867"/>
                  </a:cubicBezTo>
                  <a:cubicBezTo>
                    <a:pt x="912" y="867"/>
                    <a:pt x="912" y="882"/>
                    <a:pt x="912" y="913"/>
                  </a:cubicBezTo>
                  <a:cubicBezTo>
                    <a:pt x="912" y="969"/>
                    <a:pt x="916" y="972"/>
                    <a:pt x="925" y="972"/>
                  </a:cubicBezTo>
                  <a:cubicBezTo>
                    <a:pt x="926" y="972"/>
                    <a:pt x="927" y="972"/>
                    <a:pt x="927" y="972"/>
                  </a:cubicBezTo>
                  <a:cubicBezTo>
                    <a:pt x="935" y="972"/>
                    <a:pt x="937" y="970"/>
                    <a:pt x="937" y="916"/>
                  </a:cubicBezTo>
                  <a:lnTo>
                    <a:pt x="944" y="916"/>
                  </a:lnTo>
                  <a:cubicBezTo>
                    <a:pt x="945" y="961"/>
                    <a:pt x="947" y="981"/>
                    <a:pt x="948" y="981"/>
                  </a:cubicBezTo>
                  <a:cubicBezTo>
                    <a:pt x="950" y="981"/>
                    <a:pt x="952" y="930"/>
                    <a:pt x="950" y="856"/>
                  </a:cubicBezTo>
                  <a:lnTo>
                    <a:pt x="950" y="856"/>
                  </a:lnTo>
                  <a:lnTo>
                    <a:pt x="956" y="859"/>
                  </a:lnTo>
                  <a:lnTo>
                    <a:pt x="956" y="919"/>
                  </a:lnTo>
                  <a:cubicBezTo>
                    <a:pt x="956" y="975"/>
                    <a:pt x="963" y="978"/>
                    <a:pt x="988" y="981"/>
                  </a:cubicBezTo>
                  <a:cubicBezTo>
                    <a:pt x="992" y="982"/>
                    <a:pt x="995" y="982"/>
                    <a:pt x="998" y="982"/>
                  </a:cubicBezTo>
                  <a:cubicBezTo>
                    <a:pt x="1017" y="982"/>
                    <a:pt x="1019" y="968"/>
                    <a:pt x="1019" y="869"/>
                  </a:cubicBezTo>
                  <a:cubicBezTo>
                    <a:pt x="1020" y="809"/>
                    <a:pt x="1022" y="779"/>
                    <a:pt x="1023" y="779"/>
                  </a:cubicBezTo>
                  <a:cubicBezTo>
                    <a:pt x="1024" y="779"/>
                    <a:pt x="1025" y="809"/>
                    <a:pt x="1025" y="869"/>
                  </a:cubicBezTo>
                  <a:cubicBezTo>
                    <a:pt x="1025" y="911"/>
                    <a:pt x="1027" y="953"/>
                    <a:pt x="1028" y="953"/>
                  </a:cubicBezTo>
                  <a:cubicBezTo>
                    <a:pt x="1028" y="953"/>
                    <a:pt x="1028" y="946"/>
                    <a:pt x="1028" y="928"/>
                  </a:cubicBezTo>
                  <a:cubicBezTo>
                    <a:pt x="1028" y="928"/>
                    <a:pt x="1035" y="928"/>
                    <a:pt x="1038" y="988"/>
                  </a:cubicBezTo>
                  <a:cubicBezTo>
                    <a:pt x="1042" y="1039"/>
                    <a:pt x="1045" y="1058"/>
                    <a:pt x="1047" y="1058"/>
                  </a:cubicBezTo>
                  <a:cubicBezTo>
                    <a:pt x="1049" y="1058"/>
                    <a:pt x="1050" y="1025"/>
                    <a:pt x="1050" y="991"/>
                  </a:cubicBezTo>
                  <a:cubicBezTo>
                    <a:pt x="1049" y="941"/>
                    <a:pt x="1049" y="922"/>
                    <a:pt x="1049" y="922"/>
                  </a:cubicBezTo>
                  <a:lnTo>
                    <a:pt x="1049" y="922"/>
                  </a:lnTo>
                  <a:cubicBezTo>
                    <a:pt x="1050" y="922"/>
                    <a:pt x="1052" y="956"/>
                    <a:pt x="1053" y="991"/>
                  </a:cubicBezTo>
                  <a:cubicBezTo>
                    <a:pt x="1056" y="1033"/>
                    <a:pt x="1058" y="1075"/>
                    <a:pt x="1059" y="1075"/>
                  </a:cubicBezTo>
                  <a:cubicBezTo>
                    <a:pt x="1059" y="1075"/>
                    <a:pt x="1060" y="1068"/>
                    <a:pt x="1060" y="1050"/>
                  </a:cubicBezTo>
                  <a:cubicBezTo>
                    <a:pt x="1061" y="1016"/>
                    <a:pt x="1068" y="984"/>
                    <a:pt x="1074" y="984"/>
                  </a:cubicBezTo>
                  <a:cubicBezTo>
                    <a:pt x="1078" y="984"/>
                    <a:pt x="1082" y="1002"/>
                    <a:pt x="1082" y="1054"/>
                  </a:cubicBezTo>
                  <a:lnTo>
                    <a:pt x="1088" y="1054"/>
                  </a:lnTo>
                  <a:cubicBezTo>
                    <a:pt x="1088" y="1000"/>
                    <a:pt x="1093" y="997"/>
                    <a:pt x="1099" y="997"/>
                  </a:cubicBezTo>
                  <a:cubicBezTo>
                    <a:pt x="1099" y="997"/>
                    <a:pt x="1100" y="997"/>
                    <a:pt x="1100" y="997"/>
                  </a:cubicBezTo>
                  <a:cubicBezTo>
                    <a:pt x="1107" y="997"/>
                    <a:pt x="1110" y="997"/>
                    <a:pt x="1110" y="1057"/>
                  </a:cubicBezTo>
                  <a:cubicBezTo>
                    <a:pt x="1108" y="1087"/>
                    <a:pt x="1108" y="1102"/>
                    <a:pt x="1109" y="1102"/>
                  </a:cubicBezTo>
                  <a:cubicBezTo>
                    <a:pt x="1111" y="1102"/>
                    <a:pt x="1113" y="1088"/>
                    <a:pt x="1116" y="1060"/>
                  </a:cubicBezTo>
                  <a:cubicBezTo>
                    <a:pt x="1119" y="1060"/>
                    <a:pt x="1122" y="941"/>
                    <a:pt x="1125" y="941"/>
                  </a:cubicBezTo>
                  <a:cubicBezTo>
                    <a:pt x="1122" y="903"/>
                    <a:pt x="1125" y="862"/>
                    <a:pt x="1132" y="825"/>
                  </a:cubicBezTo>
                  <a:lnTo>
                    <a:pt x="1132" y="884"/>
                  </a:lnTo>
                  <a:lnTo>
                    <a:pt x="1132" y="1000"/>
                  </a:lnTo>
                  <a:cubicBezTo>
                    <a:pt x="1132" y="1000"/>
                    <a:pt x="1132" y="1000"/>
                    <a:pt x="1133" y="1000"/>
                  </a:cubicBezTo>
                  <a:cubicBezTo>
                    <a:pt x="1135" y="1000"/>
                    <a:pt x="1138" y="998"/>
                    <a:pt x="1138" y="944"/>
                  </a:cubicBezTo>
                  <a:cubicBezTo>
                    <a:pt x="1141" y="1003"/>
                    <a:pt x="1144" y="1003"/>
                    <a:pt x="1151" y="1003"/>
                  </a:cubicBezTo>
                  <a:cubicBezTo>
                    <a:pt x="1151" y="1003"/>
                    <a:pt x="1152" y="1003"/>
                    <a:pt x="1152" y="1003"/>
                  </a:cubicBezTo>
                  <a:cubicBezTo>
                    <a:pt x="1158" y="1003"/>
                    <a:pt x="1163" y="1001"/>
                    <a:pt x="1166" y="947"/>
                  </a:cubicBezTo>
                  <a:cubicBezTo>
                    <a:pt x="1168" y="1007"/>
                    <a:pt x="1173" y="1038"/>
                    <a:pt x="1179" y="1038"/>
                  </a:cubicBezTo>
                  <a:cubicBezTo>
                    <a:pt x="1184" y="1038"/>
                    <a:pt x="1190" y="1009"/>
                    <a:pt x="1191" y="950"/>
                  </a:cubicBezTo>
                  <a:cubicBezTo>
                    <a:pt x="1191" y="920"/>
                    <a:pt x="1192" y="905"/>
                    <a:pt x="1193" y="905"/>
                  </a:cubicBezTo>
                  <a:cubicBezTo>
                    <a:pt x="1194" y="905"/>
                    <a:pt x="1196" y="920"/>
                    <a:pt x="1198" y="950"/>
                  </a:cubicBezTo>
                  <a:cubicBezTo>
                    <a:pt x="1199" y="980"/>
                    <a:pt x="1200" y="995"/>
                    <a:pt x="1201" y="995"/>
                  </a:cubicBezTo>
                  <a:cubicBezTo>
                    <a:pt x="1201" y="995"/>
                    <a:pt x="1202" y="981"/>
                    <a:pt x="1204" y="953"/>
                  </a:cubicBezTo>
                  <a:cubicBezTo>
                    <a:pt x="1205" y="936"/>
                    <a:pt x="1206" y="929"/>
                    <a:pt x="1207" y="929"/>
                  </a:cubicBezTo>
                  <a:cubicBezTo>
                    <a:pt x="1209" y="929"/>
                    <a:pt x="1211" y="971"/>
                    <a:pt x="1213" y="1013"/>
                  </a:cubicBezTo>
                  <a:cubicBezTo>
                    <a:pt x="1215" y="1083"/>
                    <a:pt x="1217" y="1111"/>
                    <a:pt x="1219" y="1111"/>
                  </a:cubicBezTo>
                  <a:cubicBezTo>
                    <a:pt x="1220" y="1111"/>
                    <a:pt x="1221" y="1097"/>
                    <a:pt x="1223" y="1072"/>
                  </a:cubicBezTo>
                  <a:cubicBezTo>
                    <a:pt x="1229" y="1016"/>
                    <a:pt x="1235" y="1016"/>
                    <a:pt x="1238" y="1016"/>
                  </a:cubicBezTo>
                  <a:cubicBezTo>
                    <a:pt x="1245" y="978"/>
                    <a:pt x="1245" y="938"/>
                    <a:pt x="1245" y="900"/>
                  </a:cubicBezTo>
                  <a:cubicBezTo>
                    <a:pt x="1245" y="840"/>
                    <a:pt x="1248" y="781"/>
                    <a:pt x="1248" y="781"/>
                  </a:cubicBezTo>
                  <a:cubicBezTo>
                    <a:pt x="1250" y="762"/>
                    <a:pt x="1251" y="756"/>
                    <a:pt x="1252" y="756"/>
                  </a:cubicBezTo>
                  <a:lnTo>
                    <a:pt x="1252" y="756"/>
                  </a:lnTo>
                  <a:cubicBezTo>
                    <a:pt x="1254" y="756"/>
                    <a:pt x="1253" y="781"/>
                    <a:pt x="1251" y="781"/>
                  </a:cubicBezTo>
                  <a:cubicBezTo>
                    <a:pt x="1245" y="822"/>
                    <a:pt x="1245" y="859"/>
                    <a:pt x="1251" y="900"/>
                  </a:cubicBezTo>
                  <a:cubicBezTo>
                    <a:pt x="1254" y="960"/>
                    <a:pt x="1260" y="960"/>
                    <a:pt x="1263" y="960"/>
                  </a:cubicBezTo>
                  <a:lnTo>
                    <a:pt x="1276" y="963"/>
                  </a:lnTo>
                  <a:cubicBezTo>
                    <a:pt x="1281" y="993"/>
                    <a:pt x="1284" y="1008"/>
                    <a:pt x="1286" y="1008"/>
                  </a:cubicBezTo>
                  <a:cubicBezTo>
                    <a:pt x="1288" y="1008"/>
                    <a:pt x="1288" y="994"/>
                    <a:pt x="1288" y="966"/>
                  </a:cubicBezTo>
                  <a:lnTo>
                    <a:pt x="1288" y="906"/>
                  </a:lnTo>
                  <a:cubicBezTo>
                    <a:pt x="1290" y="967"/>
                    <a:pt x="1299" y="998"/>
                    <a:pt x="1308" y="998"/>
                  </a:cubicBezTo>
                  <a:cubicBezTo>
                    <a:pt x="1316" y="998"/>
                    <a:pt x="1324" y="969"/>
                    <a:pt x="1326" y="913"/>
                  </a:cubicBezTo>
                  <a:lnTo>
                    <a:pt x="1326" y="969"/>
                  </a:lnTo>
                  <a:cubicBezTo>
                    <a:pt x="1326" y="1028"/>
                    <a:pt x="1329" y="1028"/>
                    <a:pt x="1335" y="1032"/>
                  </a:cubicBezTo>
                  <a:cubicBezTo>
                    <a:pt x="1338" y="1032"/>
                    <a:pt x="1350" y="975"/>
                    <a:pt x="1360" y="975"/>
                  </a:cubicBezTo>
                  <a:cubicBezTo>
                    <a:pt x="1360" y="975"/>
                    <a:pt x="1360" y="975"/>
                    <a:pt x="1361" y="975"/>
                  </a:cubicBezTo>
                  <a:cubicBezTo>
                    <a:pt x="1362" y="975"/>
                    <a:pt x="1363" y="975"/>
                    <a:pt x="1364" y="975"/>
                  </a:cubicBezTo>
                  <a:cubicBezTo>
                    <a:pt x="1375" y="975"/>
                    <a:pt x="1382" y="973"/>
                    <a:pt x="1382" y="919"/>
                  </a:cubicBezTo>
                  <a:cubicBezTo>
                    <a:pt x="1386" y="919"/>
                    <a:pt x="1386" y="919"/>
                    <a:pt x="1386" y="978"/>
                  </a:cubicBezTo>
                  <a:cubicBezTo>
                    <a:pt x="1382" y="1038"/>
                    <a:pt x="1386" y="1038"/>
                    <a:pt x="1389" y="1038"/>
                  </a:cubicBezTo>
                  <a:cubicBezTo>
                    <a:pt x="1395" y="1000"/>
                    <a:pt x="1395" y="960"/>
                    <a:pt x="1392" y="922"/>
                  </a:cubicBezTo>
                  <a:cubicBezTo>
                    <a:pt x="1392" y="892"/>
                    <a:pt x="1393" y="877"/>
                    <a:pt x="1394" y="877"/>
                  </a:cubicBezTo>
                  <a:cubicBezTo>
                    <a:pt x="1396" y="877"/>
                    <a:pt x="1398" y="892"/>
                    <a:pt x="1401" y="922"/>
                  </a:cubicBezTo>
                  <a:cubicBezTo>
                    <a:pt x="1404" y="952"/>
                    <a:pt x="1409" y="968"/>
                    <a:pt x="1414" y="968"/>
                  </a:cubicBezTo>
                  <a:cubicBezTo>
                    <a:pt x="1419" y="968"/>
                    <a:pt x="1423" y="954"/>
                    <a:pt x="1426" y="925"/>
                  </a:cubicBezTo>
                  <a:cubicBezTo>
                    <a:pt x="1429" y="925"/>
                    <a:pt x="1433" y="925"/>
                    <a:pt x="1433" y="985"/>
                  </a:cubicBezTo>
                  <a:cubicBezTo>
                    <a:pt x="1434" y="1019"/>
                    <a:pt x="1437" y="1054"/>
                    <a:pt x="1441" y="1054"/>
                  </a:cubicBezTo>
                  <a:cubicBezTo>
                    <a:pt x="1443" y="1054"/>
                    <a:pt x="1446" y="1036"/>
                    <a:pt x="1448" y="988"/>
                  </a:cubicBezTo>
                  <a:cubicBezTo>
                    <a:pt x="1451" y="988"/>
                    <a:pt x="1451" y="988"/>
                    <a:pt x="1451" y="1047"/>
                  </a:cubicBezTo>
                  <a:cubicBezTo>
                    <a:pt x="1453" y="1082"/>
                    <a:pt x="1454" y="1116"/>
                    <a:pt x="1455" y="1116"/>
                  </a:cubicBezTo>
                  <a:cubicBezTo>
                    <a:pt x="1456" y="1116"/>
                    <a:pt x="1456" y="1098"/>
                    <a:pt x="1458" y="1047"/>
                  </a:cubicBezTo>
                  <a:cubicBezTo>
                    <a:pt x="1461" y="1019"/>
                    <a:pt x="1465" y="1005"/>
                    <a:pt x="1468" y="1005"/>
                  </a:cubicBezTo>
                  <a:cubicBezTo>
                    <a:pt x="1472" y="1005"/>
                    <a:pt x="1476" y="1020"/>
                    <a:pt x="1480" y="1050"/>
                  </a:cubicBezTo>
                  <a:cubicBezTo>
                    <a:pt x="1483" y="1050"/>
                    <a:pt x="1486" y="1050"/>
                    <a:pt x="1486" y="994"/>
                  </a:cubicBezTo>
                  <a:lnTo>
                    <a:pt x="1486" y="934"/>
                  </a:lnTo>
                  <a:cubicBezTo>
                    <a:pt x="1487" y="994"/>
                    <a:pt x="1488" y="1024"/>
                    <a:pt x="1489" y="1024"/>
                  </a:cubicBezTo>
                  <a:cubicBezTo>
                    <a:pt x="1490" y="1024"/>
                    <a:pt x="1491" y="994"/>
                    <a:pt x="1492" y="934"/>
                  </a:cubicBezTo>
                  <a:cubicBezTo>
                    <a:pt x="1492" y="905"/>
                    <a:pt x="1493" y="890"/>
                    <a:pt x="1494" y="890"/>
                  </a:cubicBezTo>
                  <a:cubicBezTo>
                    <a:pt x="1494" y="890"/>
                    <a:pt x="1495" y="905"/>
                    <a:pt x="1495" y="934"/>
                  </a:cubicBezTo>
                  <a:cubicBezTo>
                    <a:pt x="1498" y="994"/>
                    <a:pt x="1502" y="994"/>
                    <a:pt x="1502" y="994"/>
                  </a:cubicBezTo>
                  <a:cubicBezTo>
                    <a:pt x="1505" y="994"/>
                    <a:pt x="1519" y="941"/>
                    <a:pt x="1535" y="941"/>
                  </a:cubicBezTo>
                  <a:cubicBezTo>
                    <a:pt x="1535" y="941"/>
                    <a:pt x="1536" y="941"/>
                    <a:pt x="1536" y="941"/>
                  </a:cubicBezTo>
                  <a:cubicBezTo>
                    <a:pt x="1542" y="941"/>
                    <a:pt x="1546" y="942"/>
                    <a:pt x="1551" y="942"/>
                  </a:cubicBezTo>
                  <a:cubicBezTo>
                    <a:pt x="1565" y="942"/>
                    <a:pt x="1570" y="934"/>
                    <a:pt x="1570" y="887"/>
                  </a:cubicBezTo>
                  <a:cubicBezTo>
                    <a:pt x="1572" y="858"/>
                    <a:pt x="1573" y="843"/>
                    <a:pt x="1574" y="843"/>
                  </a:cubicBezTo>
                  <a:cubicBezTo>
                    <a:pt x="1574" y="843"/>
                    <a:pt x="1575" y="858"/>
                    <a:pt x="1577" y="887"/>
                  </a:cubicBezTo>
                  <a:cubicBezTo>
                    <a:pt x="1580" y="947"/>
                    <a:pt x="1583" y="947"/>
                    <a:pt x="1586" y="947"/>
                  </a:cubicBezTo>
                  <a:cubicBezTo>
                    <a:pt x="1589" y="947"/>
                    <a:pt x="1592" y="950"/>
                    <a:pt x="1592" y="1007"/>
                  </a:cubicBezTo>
                  <a:cubicBezTo>
                    <a:pt x="1596" y="950"/>
                    <a:pt x="1596" y="950"/>
                    <a:pt x="1599" y="950"/>
                  </a:cubicBezTo>
                  <a:cubicBezTo>
                    <a:pt x="1599" y="980"/>
                    <a:pt x="1599" y="995"/>
                    <a:pt x="1601" y="995"/>
                  </a:cubicBezTo>
                  <a:cubicBezTo>
                    <a:pt x="1602" y="995"/>
                    <a:pt x="1603" y="980"/>
                    <a:pt x="1605" y="950"/>
                  </a:cubicBezTo>
                  <a:cubicBezTo>
                    <a:pt x="1607" y="892"/>
                    <a:pt x="1607" y="863"/>
                    <a:pt x="1608" y="863"/>
                  </a:cubicBezTo>
                  <a:cubicBezTo>
                    <a:pt x="1608" y="863"/>
                    <a:pt x="1608" y="892"/>
                    <a:pt x="1608" y="950"/>
                  </a:cubicBezTo>
                  <a:cubicBezTo>
                    <a:pt x="1608" y="992"/>
                    <a:pt x="1613" y="1034"/>
                    <a:pt x="1614" y="1034"/>
                  </a:cubicBezTo>
                  <a:cubicBezTo>
                    <a:pt x="1615" y="1034"/>
                    <a:pt x="1615" y="1027"/>
                    <a:pt x="1614" y="1010"/>
                  </a:cubicBezTo>
                  <a:cubicBezTo>
                    <a:pt x="1614" y="953"/>
                    <a:pt x="1621" y="953"/>
                    <a:pt x="1624" y="894"/>
                  </a:cubicBezTo>
                  <a:cubicBezTo>
                    <a:pt x="1627" y="894"/>
                    <a:pt x="1630" y="894"/>
                    <a:pt x="1630" y="953"/>
                  </a:cubicBezTo>
                  <a:cubicBezTo>
                    <a:pt x="1631" y="971"/>
                    <a:pt x="1633" y="979"/>
                    <a:pt x="1636" y="979"/>
                  </a:cubicBezTo>
                  <a:cubicBezTo>
                    <a:pt x="1641" y="979"/>
                    <a:pt x="1650" y="938"/>
                    <a:pt x="1652" y="897"/>
                  </a:cubicBezTo>
                  <a:cubicBezTo>
                    <a:pt x="1652" y="869"/>
                    <a:pt x="1653" y="855"/>
                    <a:pt x="1654" y="855"/>
                  </a:cubicBezTo>
                  <a:cubicBezTo>
                    <a:pt x="1654" y="855"/>
                    <a:pt x="1655" y="869"/>
                    <a:pt x="1655" y="897"/>
                  </a:cubicBezTo>
                  <a:cubicBezTo>
                    <a:pt x="1655" y="956"/>
                    <a:pt x="1658" y="956"/>
                    <a:pt x="1661" y="960"/>
                  </a:cubicBezTo>
                  <a:cubicBezTo>
                    <a:pt x="1662" y="942"/>
                    <a:pt x="1663" y="935"/>
                    <a:pt x="1663" y="935"/>
                  </a:cubicBezTo>
                  <a:cubicBezTo>
                    <a:pt x="1664" y="935"/>
                    <a:pt x="1664" y="977"/>
                    <a:pt x="1664" y="1019"/>
                  </a:cubicBezTo>
                  <a:cubicBezTo>
                    <a:pt x="1661" y="1075"/>
                    <a:pt x="1664" y="1075"/>
                    <a:pt x="1671" y="1079"/>
                  </a:cubicBezTo>
                  <a:cubicBezTo>
                    <a:pt x="1674" y="1025"/>
                    <a:pt x="1684" y="1022"/>
                    <a:pt x="1693" y="1022"/>
                  </a:cubicBezTo>
                  <a:cubicBezTo>
                    <a:pt x="1694" y="1022"/>
                    <a:pt x="1695" y="1022"/>
                    <a:pt x="1696" y="1022"/>
                  </a:cubicBezTo>
                  <a:cubicBezTo>
                    <a:pt x="1696" y="1022"/>
                    <a:pt x="1697" y="1022"/>
                    <a:pt x="1697" y="1022"/>
                  </a:cubicBezTo>
                  <a:cubicBezTo>
                    <a:pt x="1712" y="1022"/>
                    <a:pt x="1715" y="963"/>
                    <a:pt x="1721" y="850"/>
                  </a:cubicBezTo>
                  <a:lnTo>
                    <a:pt x="1724" y="731"/>
                  </a:lnTo>
                  <a:lnTo>
                    <a:pt x="1724" y="850"/>
                  </a:lnTo>
                  <a:cubicBezTo>
                    <a:pt x="1724" y="909"/>
                    <a:pt x="1727" y="1025"/>
                    <a:pt x="1727" y="1025"/>
                  </a:cubicBezTo>
                  <a:cubicBezTo>
                    <a:pt x="1730" y="988"/>
                    <a:pt x="1733" y="947"/>
                    <a:pt x="1730" y="909"/>
                  </a:cubicBezTo>
                  <a:cubicBezTo>
                    <a:pt x="1730" y="880"/>
                    <a:pt x="1731" y="865"/>
                    <a:pt x="1733" y="865"/>
                  </a:cubicBezTo>
                  <a:cubicBezTo>
                    <a:pt x="1734" y="865"/>
                    <a:pt x="1737" y="880"/>
                    <a:pt x="1740" y="909"/>
                  </a:cubicBezTo>
                  <a:cubicBezTo>
                    <a:pt x="1743" y="941"/>
                    <a:pt x="1745" y="957"/>
                    <a:pt x="1747" y="957"/>
                  </a:cubicBezTo>
                  <a:cubicBezTo>
                    <a:pt x="1749" y="957"/>
                    <a:pt x="1751" y="942"/>
                    <a:pt x="1752" y="913"/>
                  </a:cubicBezTo>
                  <a:cubicBezTo>
                    <a:pt x="1755" y="913"/>
                    <a:pt x="1758" y="913"/>
                    <a:pt x="1762" y="972"/>
                  </a:cubicBezTo>
                  <a:cubicBezTo>
                    <a:pt x="1765" y="972"/>
                    <a:pt x="1765" y="972"/>
                    <a:pt x="1765" y="913"/>
                  </a:cubicBezTo>
                  <a:cubicBezTo>
                    <a:pt x="1765" y="885"/>
                    <a:pt x="1766" y="871"/>
                    <a:pt x="1767" y="871"/>
                  </a:cubicBezTo>
                  <a:cubicBezTo>
                    <a:pt x="1768" y="871"/>
                    <a:pt x="1769" y="885"/>
                    <a:pt x="1771" y="916"/>
                  </a:cubicBezTo>
                  <a:cubicBezTo>
                    <a:pt x="1773" y="985"/>
                    <a:pt x="1777" y="1014"/>
                    <a:pt x="1780" y="1014"/>
                  </a:cubicBezTo>
                  <a:cubicBezTo>
                    <a:pt x="1782" y="1014"/>
                    <a:pt x="1784" y="1000"/>
                    <a:pt x="1784" y="975"/>
                  </a:cubicBezTo>
                  <a:cubicBezTo>
                    <a:pt x="1784" y="927"/>
                    <a:pt x="1786" y="918"/>
                    <a:pt x="1788" y="918"/>
                  </a:cubicBezTo>
                  <a:cubicBezTo>
                    <a:pt x="1789" y="918"/>
                    <a:pt x="1789" y="918"/>
                    <a:pt x="1790" y="919"/>
                  </a:cubicBezTo>
                  <a:cubicBezTo>
                    <a:pt x="1793" y="919"/>
                    <a:pt x="1796" y="919"/>
                    <a:pt x="1799" y="859"/>
                  </a:cubicBezTo>
                  <a:lnTo>
                    <a:pt x="1806" y="859"/>
                  </a:lnTo>
                  <a:cubicBezTo>
                    <a:pt x="1809" y="881"/>
                    <a:pt x="1806" y="900"/>
                    <a:pt x="1802" y="919"/>
                  </a:cubicBezTo>
                  <a:lnTo>
                    <a:pt x="1806" y="978"/>
                  </a:lnTo>
                  <a:cubicBezTo>
                    <a:pt x="1806" y="978"/>
                    <a:pt x="1807" y="978"/>
                    <a:pt x="1807" y="978"/>
                  </a:cubicBezTo>
                  <a:cubicBezTo>
                    <a:pt x="1812" y="978"/>
                    <a:pt x="1815" y="976"/>
                    <a:pt x="1818" y="922"/>
                  </a:cubicBezTo>
                  <a:cubicBezTo>
                    <a:pt x="1820" y="862"/>
                    <a:pt x="1820" y="833"/>
                    <a:pt x="1821" y="833"/>
                  </a:cubicBezTo>
                  <a:cubicBezTo>
                    <a:pt x="1821" y="833"/>
                    <a:pt x="1821" y="862"/>
                    <a:pt x="1821" y="922"/>
                  </a:cubicBezTo>
                  <a:cubicBezTo>
                    <a:pt x="1821" y="964"/>
                    <a:pt x="1823" y="1006"/>
                    <a:pt x="1825" y="1006"/>
                  </a:cubicBezTo>
                  <a:cubicBezTo>
                    <a:pt x="1826" y="1006"/>
                    <a:pt x="1827" y="999"/>
                    <a:pt x="1827" y="981"/>
                  </a:cubicBezTo>
                  <a:cubicBezTo>
                    <a:pt x="1829" y="933"/>
                    <a:pt x="1830" y="915"/>
                    <a:pt x="1831" y="915"/>
                  </a:cubicBezTo>
                  <a:cubicBezTo>
                    <a:pt x="1833" y="915"/>
                    <a:pt x="1834" y="949"/>
                    <a:pt x="1834" y="981"/>
                  </a:cubicBezTo>
                  <a:cubicBezTo>
                    <a:pt x="1832" y="1041"/>
                    <a:pt x="1831" y="1071"/>
                    <a:pt x="1833" y="1071"/>
                  </a:cubicBezTo>
                  <a:cubicBezTo>
                    <a:pt x="1834" y="1071"/>
                    <a:pt x="1837" y="1042"/>
                    <a:pt x="1843" y="985"/>
                  </a:cubicBezTo>
                  <a:cubicBezTo>
                    <a:pt x="1849" y="985"/>
                    <a:pt x="1862" y="928"/>
                    <a:pt x="1871" y="928"/>
                  </a:cubicBezTo>
                  <a:cubicBezTo>
                    <a:pt x="1884" y="931"/>
                    <a:pt x="1890" y="931"/>
                    <a:pt x="1893" y="991"/>
                  </a:cubicBezTo>
                  <a:cubicBezTo>
                    <a:pt x="1893" y="1002"/>
                    <a:pt x="1893" y="1012"/>
                    <a:pt x="1893" y="1021"/>
                  </a:cubicBezTo>
                  <a:lnTo>
                    <a:pt x="1893" y="1021"/>
                  </a:lnTo>
                  <a:cubicBezTo>
                    <a:pt x="1894" y="945"/>
                    <a:pt x="1896" y="934"/>
                    <a:pt x="1902" y="934"/>
                  </a:cubicBezTo>
                  <a:cubicBezTo>
                    <a:pt x="1903" y="934"/>
                    <a:pt x="1904" y="934"/>
                    <a:pt x="1906" y="934"/>
                  </a:cubicBezTo>
                  <a:cubicBezTo>
                    <a:pt x="1909" y="952"/>
                    <a:pt x="1911" y="960"/>
                    <a:pt x="1913" y="960"/>
                  </a:cubicBezTo>
                  <a:cubicBezTo>
                    <a:pt x="1919" y="960"/>
                    <a:pt x="1922" y="920"/>
                    <a:pt x="1925" y="878"/>
                  </a:cubicBezTo>
                  <a:lnTo>
                    <a:pt x="1918" y="878"/>
                  </a:lnTo>
                  <a:cubicBezTo>
                    <a:pt x="1918" y="808"/>
                    <a:pt x="1919" y="779"/>
                    <a:pt x="1922" y="779"/>
                  </a:cubicBezTo>
                  <a:cubicBezTo>
                    <a:pt x="1923" y="779"/>
                    <a:pt x="1925" y="794"/>
                    <a:pt x="1928" y="818"/>
                  </a:cubicBezTo>
                  <a:cubicBezTo>
                    <a:pt x="1931" y="859"/>
                    <a:pt x="1931" y="897"/>
                    <a:pt x="1931" y="938"/>
                  </a:cubicBezTo>
                  <a:cubicBezTo>
                    <a:pt x="1928" y="978"/>
                    <a:pt x="1931" y="1016"/>
                    <a:pt x="1937" y="1057"/>
                  </a:cubicBezTo>
                  <a:cubicBezTo>
                    <a:pt x="1940" y="1057"/>
                    <a:pt x="1943" y="1057"/>
                    <a:pt x="1940" y="997"/>
                  </a:cubicBezTo>
                  <a:cubicBezTo>
                    <a:pt x="1940" y="938"/>
                    <a:pt x="1940" y="938"/>
                    <a:pt x="1943" y="938"/>
                  </a:cubicBezTo>
                  <a:cubicBezTo>
                    <a:pt x="1944" y="938"/>
                    <a:pt x="1945" y="939"/>
                    <a:pt x="1945" y="939"/>
                  </a:cubicBezTo>
                  <a:cubicBezTo>
                    <a:pt x="1948" y="939"/>
                    <a:pt x="1950" y="930"/>
                    <a:pt x="1953" y="881"/>
                  </a:cubicBezTo>
                  <a:cubicBezTo>
                    <a:pt x="1953" y="822"/>
                    <a:pt x="1956" y="822"/>
                    <a:pt x="1959" y="822"/>
                  </a:cubicBezTo>
                  <a:cubicBezTo>
                    <a:pt x="1962" y="881"/>
                    <a:pt x="1968" y="884"/>
                    <a:pt x="1968" y="884"/>
                  </a:cubicBezTo>
                  <a:lnTo>
                    <a:pt x="1968" y="944"/>
                  </a:lnTo>
                  <a:cubicBezTo>
                    <a:pt x="1968" y="1000"/>
                    <a:pt x="1972" y="1060"/>
                    <a:pt x="1972" y="1060"/>
                  </a:cubicBezTo>
                  <a:cubicBezTo>
                    <a:pt x="1975" y="1041"/>
                    <a:pt x="1975" y="1022"/>
                    <a:pt x="1975" y="1003"/>
                  </a:cubicBezTo>
                  <a:cubicBezTo>
                    <a:pt x="1975" y="962"/>
                    <a:pt x="2011" y="954"/>
                    <a:pt x="2037" y="954"/>
                  </a:cubicBezTo>
                  <a:cubicBezTo>
                    <a:pt x="2048" y="954"/>
                    <a:pt x="2056" y="955"/>
                    <a:pt x="2059" y="956"/>
                  </a:cubicBezTo>
                  <a:cubicBezTo>
                    <a:pt x="2062" y="986"/>
                    <a:pt x="2066" y="1001"/>
                    <a:pt x="2069" y="1001"/>
                  </a:cubicBezTo>
                  <a:cubicBezTo>
                    <a:pt x="2072" y="1001"/>
                    <a:pt x="2073" y="986"/>
                    <a:pt x="2072" y="956"/>
                  </a:cubicBezTo>
                  <a:cubicBezTo>
                    <a:pt x="2072" y="910"/>
                    <a:pt x="2081" y="902"/>
                    <a:pt x="2094" y="902"/>
                  </a:cubicBezTo>
                  <a:cubicBezTo>
                    <a:pt x="2098" y="902"/>
                    <a:pt x="2102" y="902"/>
                    <a:pt x="2106" y="903"/>
                  </a:cubicBezTo>
                  <a:cubicBezTo>
                    <a:pt x="2111" y="904"/>
                    <a:pt x="2116" y="905"/>
                    <a:pt x="2120" y="905"/>
                  </a:cubicBezTo>
                  <a:cubicBezTo>
                    <a:pt x="2135" y="905"/>
                    <a:pt x="2144" y="896"/>
                    <a:pt x="2144" y="850"/>
                  </a:cubicBezTo>
                  <a:lnTo>
                    <a:pt x="2153" y="850"/>
                  </a:lnTo>
                  <a:cubicBezTo>
                    <a:pt x="2160" y="850"/>
                    <a:pt x="2166" y="793"/>
                    <a:pt x="2169" y="793"/>
                  </a:cubicBezTo>
                  <a:cubicBezTo>
                    <a:pt x="2171" y="764"/>
                    <a:pt x="2172" y="749"/>
                    <a:pt x="2173" y="749"/>
                  </a:cubicBezTo>
                  <a:lnTo>
                    <a:pt x="2173" y="749"/>
                  </a:lnTo>
                  <a:cubicBezTo>
                    <a:pt x="2174" y="749"/>
                    <a:pt x="2174" y="764"/>
                    <a:pt x="2172" y="793"/>
                  </a:cubicBezTo>
                  <a:cubicBezTo>
                    <a:pt x="2169" y="834"/>
                    <a:pt x="2169" y="872"/>
                    <a:pt x="2175" y="913"/>
                  </a:cubicBezTo>
                  <a:cubicBezTo>
                    <a:pt x="2182" y="875"/>
                    <a:pt x="2185" y="834"/>
                    <a:pt x="2182" y="797"/>
                  </a:cubicBezTo>
                  <a:cubicBezTo>
                    <a:pt x="2182" y="737"/>
                    <a:pt x="2185" y="737"/>
                    <a:pt x="2185" y="737"/>
                  </a:cubicBezTo>
                  <a:cubicBezTo>
                    <a:pt x="2188" y="737"/>
                    <a:pt x="2188" y="737"/>
                    <a:pt x="2188" y="797"/>
                  </a:cubicBezTo>
                  <a:lnTo>
                    <a:pt x="2188" y="916"/>
                  </a:lnTo>
                  <a:lnTo>
                    <a:pt x="2191" y="916"/>
                  </a:lnTo>
                  <a:cubicBezTo>
                    <a:pt x="2191" y="856"/>
                    <a:pt x="2194" y="856"/>
                    <a:pt x="2194" y="856"/>
                  </a:cubicBezTo>
                  <a:cubicBezTo>
                    <a:pt x="2197" y="856"/>
                    <a:pt x="2197" y="856"/>
                    <a:pt x="2197" y="975"/>
                  </a:cubicBezTo>
                  <a:cubicBezTo>
                    <a:pt x="2197" y="1035"/>
                    <a:pt x="2198" y="1064"/>
                    <a:pt x="2199" y="1064"/>
                  </a:cubicBezTo>
                  <a:cubicBezTo>
                    <a:pt x="2200" y="1064"/>
                    <a:pt x="2202" y="1035"/>
                    <a:pt x="2203" y="975"/>
                  </a:cubicBezTo>
                  <a:lnTo>
                    <a:pt x="2210" y="919"/>
                  </a:lnTo>
                  <a:cubicBezTo>
                    <a:pt x="2211" y="955"/>
                    <a:pt x="2212" y="968"/>
                    <a:pt x="2213" y="968"/>
                  </a:cubicBezTo>
                  <a:cubicBezTo>
                    <a:pt x="2216" y="968"/>
                    <a:pt x="2220" y="900"/>
                    <a:pt x="2222" y="859"/>
                  </a:cubicBezTo>
                  <a:cubicBezTo>
                    <a:pt x="2224" y="919"/>
                    <a:pt x="2225" y="949"/>
                    <a:pt x="2227" y="949"/>
                  </a:cubicBezTo>
                  <a:cubicBezTo>
                    <a:pt x="2229" y="949"/>
                    <a:pt x="2230" y="920"/>
                    <a:pt x="2232" y="862"/>
                  </a:cubicBezTo>
                  <a:cubicBezTo>
                    <a:pt x="2232" y="833"/>
                    <a:pt x="2232" y="818"/>
                    <a:pt x="2234" y="818"/>
                  </a:cubicBezTo>
                  <a:cubicBezTo>
                    <a:pt x="2235" y="818"/>
                    <a:pt x="2236" y="833"/>
                    <a:pt x="2238" y="862"/>
                  </a:cubicBezTo>
                  <a:cubicBezTo>
                    <a:pt x="2241" y="922"/>
                    <a:pt x="2244" y="922"/>
                    <a:pt x="2251" y="922"/>
                  </a:cubicBezTo>
                  <a:cubicBezTo>
                    <a:pt x="2253" y="878"/>
                    <a:pt x="2266" y="870"/>
                    <a:pt x="2284" y="870"/>
                  </a:cubicBezTo>
                  <a:cubicBezTo>
                    <a:pt x="2289" y="870"/>
                    <a:pt x="2295" y="871"/>
                    <a:pt x="2301" y="872"/>
                  </a:cubicBezTo>
                  <a:cubicBezTo>
                    <a:pt x="2307" y="872"/>
                    <a:pt x="2313" y="873"/>
                    <a:pt x="2318" y="873"/>
                  </a:cubicBezTo>
                  <a:cubicBezTo>
                    <a:pt x="2336" y="873"/>
                    <a:pt x="2348" y="865"/>
                    <a:pt x="2348" y="818"/>
                  </a:cubicBezTo>
                  <a:cubicBezTo>
                    <a:pt x="2351" y="818"/>
                    <a:pt x="2351" y="818"/>
                    <a:pt x="2354" y="878"/>
                  </a:cubicBezTo>
                  <a:cubicBezTo>
                    <a:pt x="2354" y="903"/>
                    <a:pt x="2354" y="917"/>
                    <a:pt x="2355" y="917"/>
                  </a:cubicBezTo>
                  <a:cubicBezTo>
                    <a:pt x="2357" y="917"/>
                    <a:pt x="2358" y="889"/>
                    <a:pt x="2360" y="822"/>
                  </a:cubicBezTo>
                  <a:cubicBezTo>
                    <a:pt x="2362" y="787"/>
                    <a:pt x="2363" y="753"/>
                    <a:pt x="2363" y="753"/>
                  </a:cubicBezTo>
                  <a:cubicBezTo>
                    <a:pt x="2363" y="753"/>
                    <a:pt x="2363" y="771"/>
                    <a:pt x="2363" y="822"/>
                  </a:cubicBezTo>
                  <a:cubicBezTo>
                    <a:pt x="2363" y="881"/>
                    <a:pt x="2370" y="881"/>
                    <a:pt x="2382" y="881"/>
                  </a:cubicBezTo>
                  <a:cubicBezTo>
                    <a:pt x="2384" y="882"/>
                    <a:pt x="2386" y="882"/>
                    <a:pt x="2387" y="882"/>
                  </a:cubicBezTo>
                  <a:cubicBezTo>
                    <a:pt x="2395" y="882"/>
                    <a:pt x="2401" y="874"/>
                    <a:pt x="2401" y="828"/>
                  </a:cubicBezTo>
                  <a:cubicBezTo>
                    <a:pt x="2404" y="798"/>
                    <a:pt x="2406" y="783"/>
                    <a:pt x="2406" y="783"/>
                  </a:cubicBezTo>
                  <a:lnTo>
                    <a:pt x="2406" y="783"/>
                  </a:lnTo>
                  <a:cubicBezTo>
                    <a:pt x="2406" y="783"/>
                    <a:pt x="2406" y="798"/>
                    <a:pt x="2404" y="828"/>
                  </a:cubicBezTo>
                  <a:cubicBezTo>
                    <a:pt x="2402" y="901"/>
                    <a:pt x="2408" y="952"/>
                    <a:pt x="2414" y="952"/>
                  </a:cubicBezTo>
                  <a:cubicBezTo>
                    <a:pt x="2418" y="952"/>
                    <a:pt x="2422" y="934"/>
                    <a:pt x="2426" y="891"/>
                  </a:cubicBezTo>
                  <a:cubicBezTo>
                    <a:pt x="2429" y="891"/>
                    <a:pt x="2432" y="891"/>
                    <a:pt x="2432" y="950"/>
                  </a:cubicBezTo>
                  <a:cubicBezTo>
                    <a:pt x="2435" y="950"/>
                    <a:pt x="2439" y="950"/>
                    <a:pt x="2448" y="894"/>
                  </a:cubicBezTo>
                  <a:lnTo>
                    <a:pt x="2470" y="894"/>
                  </a:lnTo>
                  <a:cubicBezTo>
                    <a:pt x="2470" y="894"/>
                    <a:pt x="2470" y="894"/>
                    <a:pt x="2470" y="894"/>
                  </a:cubicBezTo>
                  <a:cubicBezTo>
                    <a:pt x="2476" y="894"/>
                    <a:pt x="2482" y="837"/>
                    <a:pt x="2482" y="837"/>
                  </a:cubicBezTo>
                  <a:lnTo>
                    <a:pt x="2486" y="837"/>
                  </a:lnTo>
                  <a:cubicBezTo>
                    <a:pt x="2486" y="897"/>
                    <a:pt x="2501" y="900"/>
                    <a:pt x="2523" y="903"/>
                  </a:cubicBezTo>
                  <a:cubicBezTo>
                    <a:pt x="2545" y="906"/>
                    <a:pt x="2564" y="909"/>
                    <a:pt x="2567" y="969"/>
                  </a:cubicBezTo>
                  <a:cubicBezTo>
                    <a:pt x="2567" y="969"/>
                    <a:pt x="2570" y="969"/>
                    <a:pt x="2573" y="909"/>
                  </a:cubicBezTo>
                  <a:cubicBezTo>
                    <a:pt x="2575" y="842"/>
                    <a:pt x="2577" y="814"/>
                    <a:pt x="2579" y="814"/>
                  </a:cubicBezTo>
                  <a:cubicBezTo>
                    <a:pt x="2580" y="814"/>
                    <a:pt x="2581" y="828"/>
                    <a:pt x="2583" y="853"/>
                  </a:cubicBezTo>
                  <a:cubicBezTo>
                    <a:pt x="2584" y="913"/>
                    <a:pt x="2588" y="943"/>
                    <a:pt x="2592" y="943"/>
                  </a:cubicBezTo>
                  <a:cubicBezTo>
                    <a:pt x="2596" y="943"/>
                    <a:pt x="2600" y="914"/>
                    <a:pt x="2601" y="856"/>
                  </a:cubicBezTo>
                  <a:lnTo>
                    <a:pt x="2601" y="913"/>
                  </a:lnTo>
                  <a:cubicBezTo>
                    <a:pt x="2603" y="959"/>
                    <a:pt x="2605" y="978"/>
                    <a:pt x="2607" y="978"/>
                  </a:cubicBezTo>
                  <a:cubicBezTo>
                    <a:pt x="2611" y="978"/>
                    <a:pt x="2615" y="929"/>
                    <a:pt x="2617" y="856"/>
                  </a:cubicBezTo>
                  <a:cubicBezTo>
                    <a:pt x="2619" y="899"/>
                    <a:pt x="2622" y="941"/>
                    <a:pt x="2624" y="941"/>
                  </a:cubicBezTo>
                  <a:cubicBezTo>
                    <a:pt x="2625" y="941"/>
                    <a:pt x="2626" y="935"/>
                    <a:pt x="2627" y="919"/>
                  </a:cubicBezTo>
                  <a:cubicBezTo>
                    <a:pt x="2630" y="919"/>
                    <a:pt x="2630" y="919"/>
                    <a:pt x="2630" y="1035"/>
                  </a:cubicBezTo>
                  <a:cubicBezTo>
                    <a:pt x="2630" y="1075"/>
                    <a:pt x="2630" y="1116"/>
                    <a:pt x="2633" y="1154"/>
                  </a:cubicBezTo>
                  <a:cubicBezTo>
                    <a:pt x="2636" y="1116"/>
                    <a:pt x="2639" y="1075"/>
                    <a:pt x="2636" y="1038"/>
                  </a:cubicBezTo>
                  <a:lnTo>
                    <a:pt x="2642" y="1038"/>
                  </a:lnTo>
                  <a:cubicBezTo>
                    <a:pt x="2642" y="1038"/>
                    <a:pt x="2645" y="1038"/>
                    <a:pt x="2645" y="978"/>
                  </a:cubicBezTo>
                  <a:cubicBezTo>
                    <a:pt x="2645" y="930"/>
                    <a:pt x="2647" y="921"/>
                    <a:pt x="2650" y="921"/>
                  </a:cubicBezTo>
                  <a:cubicBezTo>
                    <a:pt x="2650" y="921"/>
                    <a:pt x="2651" y="921"/>
                    <a:pt x="2652" y="922"/>
                  </a:cubicBezTo>
                  <a:cubicBezTo>
                    <a:pt x="2652" y="938"/>
                    <a:pt x="2652" y="945"/>
                    <a:pt x="2652" y="945"/>
                  </a:cubicBezTo>
                  <a:cubicBezTo>
                    <a:pt x="2653" y="945"/>
                    <a:pt x="2654" y="905"/>
                    <a:pt x="2652" y="862"/>
                  </a:cubicBezTo>
                  <a:cubicBezTo>
                    <a:pt x="2652" y="822"/>
                    <a:pt x="2652" y="784"/>
                    <a:pt x="2655" y="743"/>
                  </a:cubicBezTo>
                  <a:lnTo>
                    <a:pt x="2655" y="627"/>
                  </a:lnTo>
                  <a:cubicBezTo>
                    <a:pt x="2658" y="546"/>
                    <a:pt x="2655" y="468"/>
                    <a:pt x="2648" y="389"/>
                  </a:cubicBezTo>
                  <a:cubicBezTo>
                    <a:pt x="2641" y="353"/>
                    <a:pt x="2635" y="318"/>
                    <a:pt x="2631" y="318"/>
                  </a:cubicBezTo>
                  <a:cubicBezTo>
                    <a:pt x="2628" y="318"/>
                    <a:pt x="2627" y="336"/>
                    <a:pt x="2627" y="386"/>
                  </a:cubicBezTo>
                  <a:cubicBezTo>
                    <a:pt x="2627" y="405"/>
                    <a:pt x="2627" y="424"/>
                    <a:pt x="2620" y="442"/>
                  </a:cubicBezTo>
                  <a:cubicBezTo>
                    <a:pt x="2617" y="424"/>
                    <a:pt x="2617" y="405"/>
                    <a:pt x="2614" y="383"/>
                  </a:cubicBezTo>
                  <a:cubicBezTo>
                    <a:pt x="2614" y="323"/>
                    <a:pt x="2601" y="323"/>
                    <a:pt x="2586" y="320"/>
                  </a:cubicBezTo>
                  <a:cubicBezTo>
                    <a:pt x="2567" y="317"/>
                    <a:pt x="2558" y="317"/>
                    <a:pt x="2554" y="258"/>
                  </a:cubicBezTo>
                  <a:cubicBezTo>
                    <a:pt x="2551" y="198"/>
                    <a:pt x="2548" y="198"/>
                    <a:pt x="2548" y="198"/>
                  </a:cubicBezTo>
                  <a:cubicBezTo>
                    <a:pt x="2548" y="244"/>
                    <a:pt x="2537" y="253"/>
                    <a:pt x="2522" y="253"/>
                  </a:cubicBezTo>
                  <a:cubicBezTo>
                    <a:pt x="2517" y="253"/>
                    <a:pt x="2512" y="252"/>
                    <a:pt x="2507" y="251"/>
                  </a:cubicBezTo>
                  <a:cubicBezTo>
                    <a:pt x="2503" y="251"/>
                    <a:pt x="2498" y="250"/>
                    <a:pt x="2493" y="250"/>
                  </a:cubicBezTo>
                  <a:cubicBezTo>
                    <a:pt x="2477" y="250"/>
                    <a:pt x="2464" y="258"/>
                    <a:pt x="2464" y="305"/>
                  </a:cubicBezTo>
                  <a:lnTo>
                    <a:pt x="2457" y="301"/>
                  </a:lnTo>
                  <a:cubicBezTo>
                    <a:pt x="2457" y="245"/>
                    <a:pt x="2454" y="242"/>
                    <a:pt x="2448" y="242"/>
                  </a:cubicBezTo>
                  <a:cubicBezTo>
                    <a:pt x="2442" y="296"/>
                    <a:pt x="2437" y="298"/>
                    <a:pt x="2436" y="298"/>
                  </a:cubicBezTo>
                  <a:cubicBezTo>
                    <a:pt x="2435" y="298"/>
                    <a:pt x="2435" y="298"/>
                    <a:pt x="2435" y="298"/>
                  </a:cubicBezTo>
                  <a:cubicBezTo>
                    <a:pt x="2435" y="239"/>
                    <a:pt x="2432" y="239"/>
                    <a:pt x="2426" y="239"/>
                  </a:cubicBezTo>
                  <a:cubicBezTo>
                    <a:pt x="2420" y="239"/>
                    <a:pt x="2417" y="239"/>
                    <a:pt x="2417" y="295"/>
                  </a:cubicBezTo>
                  <a:cubicBezTo>
                    <a:pt x="2413" y="295"/>
                    <a:pt x="2392" y="292"/>
                    <a:pt x="2382" y="232"/>
                  </a:cubicBezTo>
                  <a:cubicBezTo>
                    <a:pt x="2381" y="215"/>
                    <a:pt x="2380" y="208"/>
                    <a:pt x="2379" y="208"/>
                  </a:cubicBezTo>
                  <a:cubicBezTo>
                    <a:pt x="2377" y="208"/>
                    <a:pt x="2375" y="249"/>
                    <a:pt x="2373" y="289"/>
                  </a:cubicBezTo>
                  <a:cubicBezTo>
                    <a:pt x="2373" y="330"/>
                    <a:pt x="2370" y="367"/>
                    <a:pt x="2366" y="408"/>
                  </a:cubicBezTo>
                  <a:lnTo>
                    <a:pt x="2366" y="289"/>
                  </a:lnTo>
                  <a:cubicBezTo>
                    <a:pt x="2370" y="229"/>
                    <a:pt x="2370" y="229"/>
                    <a:pt x="2363" y="229"/>
                  </a:cubicBezTo>
                  <a:lnTo>
                    <a:pt x="2357" y="229"/>
                  </a:lnTo>
                  <a:cubicBezTo>
                    <a:pt x="2357" y="276"/>
                    <a:pt x="2348" y="284"/>
                    <a:pt x="2333" y="284"/>
                  </a:cubicBezTo>
                  <a:cubicBezTo>
                    <a:pt x="2329" y="284"/>
                    <a:pt x="2324" y="283"/>
                    <a:pt x="2319" y="283"/>
                  </a:cubicBezTo>
                  <a:cubicBezTo>
                    <a:pt x="2313" y="282"/>
                    <a:pt x="2308" y="281"/>
                    <a:pt x="2303" y="281"/>
                  </a:cubicBezTo>
                  <a:cubicBezTo>
                    <a:pt x="2288" y="281"/>
                    <a:pt x="2282" y="290"/>
                    <a:pt x="2282" y="336"/>
                  </a:cubicBezTo>
                  <a:cubicBezTo>
                    <a:pt x="2282" y="366"/>
                    <a:pt x="2281" y="381"/>
                    <a:pt x="2279" y="381"/>
                  </a:cubicBezTo>
                  <a:cubicBezTo>
                    <a:pt x="2277" y="381"/>
                    <a:pt x="2274" y="366"/>
                    <a:pt x="2269" y="336"/>
                  </a:cubicBezTo>
                  <a:cubicBezTo>
                    <a:pt x="2257" y="220"/>
                    <a:pt x="2253" y="178"/>
                    <a:pt x="2251" y="178"/>
                  </a:cubicBezTo>
                  <a:cubicBezTo>
                    <a:pt x="2249" y="178"/>
                    <a:pt x="2249" y="192"/>
                    <a:pt x="2247" y="214"/>
                  </a:cubicBezTo>
                  <a:cubicBezTo>
                    <a:pt x="2251" y="254"/>
                    <a:pt x="2251" y="292"/>
                    <a:pt x="2251" y="333"/>
                  </a:cubicBezTo>
                  <a:cubicBezTo>
                    <a:pt x="2251" y="391"/>
                    <a:pt x="2250" y="420"/>
                    <a:pt x="2249" y="420"/>
                  </a:cubicBezTo>
                  <a:cubicBezTo>
                    <a:pt x="2247" y="420"/>
                    <a:pt x="2246" y="391"/>
                    <a:pt x="2244" y="333"/>
                  </a:cubicBezTo>
                  <a:cubicBezTo>
                    <a:pt x="2244" y="286"/>
                    <a:pt x="2237" y="266"/>
                    <a:pt x="2228" y="266"/>
                  </a:cubicBezTo>
                  <a:cubicBezTo>
                    <a:pt x="2214" y="266"/>
                    <a:pt x="2196" y="313"/>
                    <a:pt x="2194" y="383"/>
                  </a:cubicBezTo>
                  <a:lnTo>
                    <a:pt x="2194" y="323"/>
                  </a:lnTo>
                  <a:cubicBezTo>
                    <a:pt x="2194" y="264"/>
                    <a:pt x="2191" y="264"/>
                    <a:pt x="2178" y="264"/>
                  </a:cubicBezTo>
                  <a:lnTo>
                    <a:pt x="2169" y="261"/>
                  </a:lnTo>
                  <a:cubicBezTo>
                    <a:pt x="2169" y="310"/>
                    <a:pt x="2166" y="328"/>
                    <a:pt x="2162" y="328"/>
                  </a:cubicBezTo>
                  <a:cubicBezTo>
                    <a:pt x="2157" y="328"/>
                    <a:pt x="2150" y="292"/>
                    <a:pt x="2150" y="258"/>
                  </a:cubicBezTo>
                  <a:cubicBezTo>
                    <a:pt x="2147" y="198"/>
                    <a:pt x="2147" y="198"/>
                    <a:pt x="2141" y="198"/>
                  </a:cubicBezTo>
                  <a:cubicBezTo>
                    <a:pt x="2137" y="246"/>
                    <a:pt x="2132" y="264"/>
                    <a:pt x="2127" y="264"/>
                  </a:cubicBezTo>
                  <a:cubicBezTo>
                    <a:pt x="2121" y="264"/>
                    <a:pt x="2116" y="230"/>
                    <a:pt x="2116" y="195"/>
                  </a:cubicBezTo>
                  <a:lnTo>
                    <a:pt x="2109" y="195"/>
                  </a:lnTo>
                  <a:cubicBezTo>
                    <a:pt x="2107" y="249"/>
                    <a:pt x="2101" y="251"/>
                    <a:pt x="2098" y="251"/>
                  </a:cubicBezTo>
                  <a:cubicBezTo>
                    <a:pt x="2098" y="251"/>
                    <a:pt x="2097" y="251"/>
                    <a:pt x="2097" y="251"/>
                  </a:cubicBezTo>
                  <a:cubicBezTo>
                    <a:pt x="2096" y="251"/>
                    <a:pt x="2095" y="251"/>
                    <a:pt x="2094" y="251"/>
                  </a:cubicBezTo>
                  <a:cubicBezTo>
                    <a:pt x="2087" y="251"/>
                    <a:pt x="2085" y="254"/>
                    <a:pt x="2088" y="308"/>
                  </a:cubicBezTo>
                  <a:cubicBezTo>
                    <a:pt x="2088" y="348"/>
                    <a:pt x="2088" y="389"/>
                    <a:pt x="2084" y="427"/>
                  </a:cubicBezTo>
                  <a:lnTo>
                    <a:pt x="2084" y="367"/>
                  </a:lnTo>
                  <a:cubicBezTo>
                    <a:pt x="2084" y="308"/>
                    <a:pt x="2075" y="308"/>
                    <a:pt x="2062" y="305"/>
                  </a:cubicBezTo>
                  <a:cubicBezTo>
                    <a:pt x="2047" y="305"/>
                    <a:pt x="2041" y="301"/>
                    <a:pt x="2037" y="242"/>
                  </a:cubicBezTo>
                  <a:lnTo>
                    <a:pt x="2034" y="301"/>
                  </a:lnTo>
                  <a:cubicBezTo>
                    <a:pt x="2033" y="331"/>
                    <a:pt x="2031" y="346"/>
                    <a:pt x="2030" y="346"/>
                  </a:cubicBezTo>
                  <a:cubicBezTo>
                    <a:pt x="2029" y="346"/>
                    <a:pt x="2028" y="331"/>
                    <a:pt x="2028" y="301"/>
                  </a:cubicBezTo>
                  <a:cubicBezTo>
                    <a:pt x="2026" y="271"/>
                    <a:pt x="2022" y="255"/>
                    <a:pt x="2018" y="255"/>
                  </a:cubicBezTo>
                  <a:cubicBezTo>
                    <a:pt x="2014" y="255"/>
                    <a:pt x="2009" y="269"/>
                    <a:pt x="2006" y="298"/>
                  </a:cubicBezTo>
                  <a:lnTo>
                    <a:pt x="2000" y="295"/>
                  </a:lnTo>
                  <a:cubicBezTo>
                    <a:pt x="1998" y="237"/>
                    <a:pt x="1995" y="207"/>
                    <a:pt x="1992" y="207"/>
                  </a:cubicBezTo>
                  <a:cubicBezTo>
                    <a:pt x="1989" y="207"/>
                    <a:pt x="1986" y="236"/>
                    <a:pt x="1984" y="295"/>
                  </a:cubicBezTo>
                  <a:cubicBezTo>
                    <a:pt x="1984" y="236"/>
                    <a:pt x="1981" y="236"/>
                    <a:pt x="1978" y="236"/>
                  </a:cubicBezTo>
                  <a:cubicBezTo>
                    <a:pt x="1975" y="263"/>
                    <a:pt x="1970" y="278"/>
                    <a:pt x="1966" y="278"/>
                  </a:cubicBezTo>
                  <a:cubicBezTo>
                    <a:pt x="1962" y="278"/>
                    <a:pt x="1959" y="263"/>
                    <a:pt x="1959" y="232"/>
                  </a:cubicBezTo>
                  <a:lnTo>
                    <a:pt x="1956" y="232"/>
                  </a:lnTo>
                  <a:cubicBezTo>
                    <a:pt x="1953" y="289"/>
                    <a:pt x="1950" y="289"/>
                    <a:pt x="1947" y="289"/>
                  </a:cubicBezTo>
                  <a:cubicBezTo>
                    <a:pt x="1943" y="289"/>
                    <a:pt x="1940" y="289"/>
                    <a:pt x="1937" y="348"/>
                  </a:cubicBezTo>
                  <a:cubicBezTo>
                    <a:pt x="1934" y="405"/>
                    <a:pt x="1931" y="405"/>
                    <a:pt x="1931" y="405"/>
                  </a:cubicBezTo>
                  <a:cubicBezTo>
                    <a:pt x="1928" y="367"/>
                    <a:pt x="1931" y="326"/>
                    <a:pt x="1934" y="289"/>
                  </a:cubicBezTo>
                  <a:cubicBezTo>
                    <a:pt x="1937" y="264"/>
                    <a:pt x="1936" y="250"/>
                    <a:pt x="1935" y="250"/>
                  </a:cubicBezTo>
                  <a:lnTo>
                    <a:pt x="1935" y="250"/>
                  </a:lnTo>
                  <a:cubicBezTo>
                    <a:pt x="1932" y="250"/>
                    <a:pt x="1927" y="278"/>
                    <a:pt x="1921" y="345"/>
                  </a:cubicBezTo>
                  <a:cubicBezTo>
                    <a:pt x="1917" y="403"/>
                    <a:pt x="1914" y="432"/>
                    <a:pt x="1914" y="432"/>
                  </a:cubicBezTo>
                  <a:cubicBezTo>
                    <a:pt x="1914" y="432"/>
                    <a:pt x="1915" y="403"/>
                    <a:pt x="1918" y="345"/>
                  </a:cubicBezTo>
                  <a:cubicBezTo>
                    <a:pt x="1921" y="303"/>
                    <a:pt x="1923" y="261"/>
                    <a:pt x="1922" y="261"/>
                  </a:cubicBezTo>
                  <a:lnTo>
                    <a:pt x="1922" y="261"/>
                  </a:lnTo>
                  <a:cubicBezTo>
                    <a:pt x="1921" y="261"/>
                    <a:pt x="1920" y="268"/>
                    <a:pt x="1918" y="286"/>
                  </a:cubicBezTo>
                  <a:cubicBezTo>
                    <a:pt x="1918" y="286"/>
                    <a:pt x="1912" y="286"/>
                    <a:pt x="1912" y="342"/>
                  </a:cubicBezTo>
                  <a:lnTo>
                    <a:pt x="1903" y="342"/>
                  </a:lnTo>
                  <a:cubicBezTo>
                    <a:pt x="1896" y="283"/>
                    <a:pt x="1893" y="283"/>
                    <a:pt x="1890" y="283"/>
                  </a:cubicBezTo>
                  <a:cubicBezTo>
                    <a:pt x="1889" y="310"/>
                    <a:pt x="1888" y="325"/>
                    <a:pt x="1887" y="325"/>
                  </a:cubicBezTo>
                  <a:cubicBezTo>
                    <a:pt x="1886" y="325"/>
                    <a:pt x="1885" y="310"/>
                    <a:pt x="1884" y="279"/>
                  </a:cubicBezTo>
                  <a:cubicBezTo>
                    <a:pt x="1884" y="255"/>
                    <a:pt x="1883" y="240"/>
                    <a:pt x="1883" y="240"/>
                  </a:cubicBezTo>
                  <a:cubicBezTo>
                    <a:pt x="1882" y="240"/>
                    <a:pt x="1881" y="269"/>
                    <a:pt x="1881" y="339"/>
                  </a:cubicBezTo>
                  <a:cubicBezTo>
                    <a:pt x="1879" y="369"/>
                    <a:pt x="1878" y="384"/>
                    <a:pt x="1876" y="384"/>
                  </a:cubicBezTo>
                  <a:cubicBezTo>
                    <a:pt x="1874" y="384"/>
                    <a:pt x="1873" y="369"/>
                    <a:pt x="1871" y="339"/>
                  </a:cubicBezTo>
                  <a:cubicBezTo>
                    <a:pt x="1871" y="269"/>
                    <a:pt x="1870" y="240"/>
                    <a:pt x="1869" y="240"/>
                  </a:cubicBezTo>
                  <a:cubicBezTo>
                    <a:pt x="1869" y="240"/>
                    <a:pt x="1868" y="255"/>
                    <a:pt x="1868" y="279"/>
                  </a:cubicBezTo>
                  <a:cubicBezTo>
                    <a:pt x="1865" y="336"/>
                    <a:pt x="1862" y="336"/>
                    <a:pt x="1862" y="336"/>
                  </a:cubicBezTo>
                  <a:cubicBezTo>
                    <a:pt x="1862" y="276"/>
                    <a:pt x="1834" y="273"/>
                    <a:pt x="1806" y="270"/>
                  </a:cubicBezTo>
                  <a:cubicBezTo>
                    <a:pt x="1799" y="308"/>
                    <a:pt x="1799" y="348"/>
                    <a:pt x="1799" y="386"/>
                  </a:cubicBezTo>
                  <a:cubicBezTo>
                    <a:pt x="1799" y="436"/>
                    <a:pt x="1799" y="455"/>
                    <a:pt x="1799" y="455"/>
                  </a:cubicBezTo>
                  <a:cubicBezTo>
                    <a:pt x="1799" y="455"/>
                    <a:pt x="1798" y="420"/>
                    <a:pt x="1796" y="386"/>
                  </a:cubicBezTo>
                  <a:cubicBezTo>
                    <a:pt x="1795" y="297"/>
                    <a:pt x="1792" y="252"/>
                    <a:pt x="1791" y="252"/>
                  </a:cubicBezTo>
                  <a:cubicBezTo>
                    <a:pt x="1789" y="252"/>
                    <a:pt x="1788" y="297"/>
                    <a:pt x="1790" y="386"/>
                  </a:cubicBezTo>
                  <a:cubicBezTo>
                    <a:pt x="1791" y="446"/>
                    <a:pt x="1792" y="475"/>
                    <a:pt x="1792" y="475"/>
                  </a:cubicBezTo>
                  <a:cubicBezTo>
                    <a:pt x="1791" y="475"/>
                    <a:pt x="1790" y="446"/>
                    <a:pt x="1787" y="386"/>
                  </a:cubicBezTo>
                  <a:cubicBezTo>
                    <a:pt x="1785" y="356"/>
                    <a:pt x="1784" y="341"/>
                    <a:pt x="1784" y="341"/>
                  </a:cubicBezTo>
                  <a:cubicBezTo>
                    <a:pt x="1783" y="341"/>
                    <a:pt x="1782" y="355"/>
                    <a:pt x="1780" y="383"/>
                  </a:cubicBezTo>
                  <a:cubicBezTo>
                    <a:pt x="1780" y="413"/>
                    <a:pt x="1780" y="428"/>
                    <a:pt x="1779" y="428"/>
                  </a:cubicBezTo>
                  <a:cubicBezTo>
                    <a:pt x="1778" y="428"/>
                    <a:pt x="1777" y="413"/>
                    <a:pt x="1777" y="383"/>
                  </a:cubicBezTo>
                  <a:cubicBezTo>
                    <a:pt x="1775" y="341"/>
                    <a:pt x="1773" y="299"/>
                    <a:pt x="1772" y="299"/>
                  </a:cubicBezTo>
                  <a:cubicBezTo>
                    <a:pt x="1771" y="299"/>
                    <a:pt x="1771" y="306"/>
                    <a:pt x="1771" y="323"/>
                  </a:cubicBezTo>
                  <a:cubicBezTo>
                    <a:pt x="1771" y="323"/>
                    <a:pt x="1768" y="323"/>
                    <a:pt x="1765" y="264"/>
                  </a:cubicBezTo>
                  <a:cubicBezTo>
                    <a:pt x="1764" y="246"/>
                    <a:pt x="1763" y="239"/>
                    <a:pt x="1762" y="239"/>
                  </a:cubicBezTo>
                  <a:cubicBezTo>
                    <a:pt x="1760" y="239"/>
                    <a:pt x="1758" y="280"/>
                    <a:pt x="1755" y="320"/>
                  </a:cubicBezTo>
                  <a:cubicBezTo>
                    <a:pt x="1751" y="380"/>
                    <a:pt x="1748" y="410"/>
                    <a:pt x="1746" y="410"/>
                  </a:cubicBezTo>
                  <a:cubicBezTo>
                    <a:pt x="1744" y="410"/>
                    <a:pt x="1744" y="380"/>
                    <a:pt x="1746" y="320"/>
                  </a:cubicBezTo>
                  <a:cubicBezTo>
                    <a:pt x="1747" y="275"/>
                    <a:pt x="1746" y="255"/>
                    <a:pt x="1743" y="255"/>
                  </a:cubicBezTo>
                  <a:cubicBezTo>
                    <a:pt x="1739" y="255"/>
                    <a:pt x="1732" y="305"/>
                    <a:pt x="1730" y="377"/>
                  </a:cubicBezTo>
                  <a:cubicBezTo>
                    <a:pt x="1728" y="446"/>
                    <a:pt x="1728" y="475"/>
                    <a:pt x="1727" y="475"/>
                  </a:cubicBezTo>
                  <a:cubicBezTo>
                    <a:pt x="1727" y="475"/>
                    <a:pt x="1727" y="461"/>
                    <a:pt x="1727" y="436"/>
                  </a:cubicBezTo>
                  <a:cubicBezTo>
                    <a:pt x="1727" y="377"/>
                    <a:pt x="1724" y="377"/>
                    <a:pt x="1724" y="377"/>
                  </a:cubicBezTo>
                  <a:cubicBezTo>
                    <a:pt x="1721" y="377"/>
                    <a:pt x="1718" y="377"/>
                    <a:pt x="1718" y="317"/>
                  </a:cubicBezTo>
                  <a:cubicBezTo>
                    <a:pt x="1718" y="317"/>
                    <a:pt x="1715" y="317"/>
                    <a:pt x="1708" y="373"/>
                  </a:cubicBezTo>
                  <a:cubicBezTo>
                    <a:pt x="1706" y="418"/>
                    <a:pt x="1703" y="437"/>
                    <a:pt x="1700" y="437"/>
                  </a:cubicBezTo>
                  <a:cubicBezTo>
                    <a:pt x="1696" y="437"/>
                    <a:pt x="1692" y="385"/>
                    <a:pt x="1690" y="311"/>
                  </a:cubicBezTo>
                  <a:lnTo>
                    <a:pt x="1683" y="370"/>
                  </a:lnTo>
                  <a:cubicBezTo>
                    <a:pt x="1681" y="444"/>
                    <a:pt x="1679" y="493"/>
                    <a:pt x="1678" y="493"/>
                  </a:cubicBezTo>
                  <a:cubicBezTo>
                    <a:pt x="1677" y="493"/>
                    <a:pt x="1677" y="474"/>
                    <a:pt x="1677" y="430"/>
                  </a:cubicBezTo>
                  <a:lnTo>
                    <a:pt x="1677" y="370"/>
                  </a:lnTo>
                  <a:cubicBezTo>
                    <a:pt x="1676" y="414"/>
                    <a:pt x="1673" y="433"/>
                    <a:pt x="1671" y="433"/>
                  </a:cubicBezTo>
                  <a:cubicBezTo>
                    <a:pt x="1666" y="433"/>
                    <a:pt x="1661" y="382"/>
                    <a:pt x="1661" y="308"/>
                  </a:cubicBezTo>
                  <a:cubicBezTo>
                    <a:pt x="1661" y="248"/>
                    <a:pt x="1661" y="248"/>
                    <a:pt x="1658" y="248"/>
                  </a:cubicBezTo>
                  <a:lnTo>
                    <a:pt x="1658" y="308"/>
                  </a:lnTo>
                  <a:cubicBezTo>
                    <a:pt x="1661" y="348"/>
                    <a:pt x="1658" y="386"/>
                    <a:pt x="1655" y="427"/>
                  </a:cubicBezTo>
                  <a:cubicBezTo>
                    <a:pt x="1652" y="424"/>
                    <a:pt x="1649" y="424"/>
                    <a:pt x="1649" y="364"/>
                  </a:cubicBezTo>
                  <a:cubicBezTo>
                    <a:pt x="1647" y="324"/>
                    <a:pt x="1644" y="282"/>
                    <a:pt x="1643" y="282"/>
                  </a:cubicBezTo>
                  <a:cubicBezTo>
                    <a:pt x="1643" y="282"/>
                    <a:pt x="1643" y="288"/>
                    <a:pt x="1643" y="305"/>
                  </a:cubicBezTo>
                  <a:cubicBezTo>
                    <a:pt x="1643" y="305"/>
                    <a:pt x="1639" y="305"/>
                    <a:pt x="1636" y="245"/>
                  </a:cubicBezTo>
                  <a:lnTo>
                    <a:pt x="1624" y="245"/>
                  </a:lnTo>
                  <a:cubicBezTo>
                    <a:pt x="1622" y="273"/>
                    <a:pt x="1620" y="287"/>
                    <a:pt x="1618" y="287"/>
                  </a:cubicBezTo>
                  <a:cubicBezTo>
                    <a:pt x="1616" y="287"/>
                    <a:pt x="1614" y="272"/>
                    <a:pt x="1614" y="242"/>
                  </a:cubicBezTo>
                  <a:cubicBezTo>
                    <a:pt x="1614" y="242"/>
                    <a:pt x="1608" y="242"/>
                    <a:pt x="1605" y="301"/>
                  </a:cubicBezTo>
                  <a:cubicBezTo>
                    <a:pt x="1599" y="298"/>
                    <a:pt x="1596" y="298"/>
                    <a:pt x="1596" y="239"/>
                  </a:cubicBezTo>
                  <a:cubicBezTo>
                    <a:pt x="1596" y="211"/>
                    <a:pt x="1596" y="196"/>
                    <a:pt x="1595" y="196"/>
                  </a:cubicBezTo>
                  <a:cubicBezTo>
                    <a:pt x="1595" y="196"/>
                    <a:pt x="1594" y="211"/>
                    <a:pt x="1592" y="239"/>
                  </a:cubicBezTo>
                  <a:cubicBezTo>
                    <a:pt x="1592" y="298"/>
                    <a:pt x="1589" y="298"/>
                    <a:pt x="1586" y="298"/>
                  </a:cubicBezTo>
                  <a:lnTo>
                    <a:pt x="1580" y="298"/>
                  </a:lnTo>
                  <a:cubicBezTo>
                    <a:pt x="1580" y="355"/>
                    <a:pt x="1580" y="355"/>
                    <a:pt x="1577" y="355"/>
                  </a:cubicBezTo>
                  <a:cubicBezTo>
                    <a:pt x="1574" y="355"/>
                    <a:pt x="1564" y="295"/>
                    <a:pt x="1561" y="295"/>
                  </a:cubicBezTo>
                  <a:cubicBezTo>
                    <a:pt x="1559" y="295"/>
                    <a:pt x="1558" y="294"/>
                    <a:pt x="1557" y="294"/>
                  </a:cubicBezTo>
                  <a:cubicBezTo>
                    <a:pt x="1552" y="294"/>
                    <a:pt x="1552" y="303"/>
                    <a:pt x="1555" y="352"/>
                  </a:cubicBezTo>
                  <a:cubicBezTo>
                    <a:pt x="1557" y="352"/>
                    <a:pt x="1558" y="378"/>
                    <a:pt x="1556" y="378"/>
                  </a:cubicBezTo>
                  <a:cubicBezTo>
                    <a:pt x="1555" y="378"/>
                    <a:pt x="1554" y="371"/>
                    <a:pt x="1552" y="352"/>
                  </a:cubicBezTo>
                  <a:cubicBezTo>
                    <a:pt x="1549" y="352"/>
                    <a:pt x="1539" y="292"/>
                    <a:pt x="1530" y="289"/>
                  </a:cubicBezTo>
                  <a:cubicBezTo>
                    <a:pt x="1517" y="289"/>
                    <a:pt x="1517" y="289"/>
                    <a:pt x="1517" y="348"/>
                  </a:cubicBezTo>
                  <a:cubicBezTo>
                    <a:pt x="1519" y="406"/>
                    <a:pt x="1519" y="435"/>
                    <a:pt x="1518" y="435"/>
                  </a:cubicBezTo>
                  <a:cubicBezTo>
                    <a:pt x="1517" y="435"/>
                    <a:pt x="1516" y="405"/>
                    <a:pt x="1514" y="345"/>
                  </a:cubicBezTo>
                  <a:cubicBezTo>
                    <a:pt x="1510" y="276"/>
                    <a:pt x="1508" y="247"/>
                    <a:pt x="1506" y="247"/>
                  </a:cubicBezTo>
                  <a:cubicBezTo>
                    <a:pt x="1505" y="247"/>
                    <a:pt x="1505" y="261"/>
                    <a:pt x="1505" y="286"/>
                  </a:cubicBezTo>
                  <a:cubicBezTo>
                    <a:pt x="1502" y="345"/>
                    <a:pt x="1502" y="345"/>
                    <a:pt x="1498" y="345"/>
                  </a:cubicBezTo>
                  <a:cubicBezTo>
                    <a:pt x="1498" y="315"/>
                    <a:pt x="1498" y="300"/>
                    <a:pt x="1496" y="300"/>
                  </a:cubicBezTo>
                  <a:cubicBezTo>
                    <a:pt x="1494" y="300"/>
                    <a:pt x="1492" y="314"/>
                    <a:pt x="1489" y="342"/>
                  </a:cubicBezTo>
                  <a:cubicBezTo>
                    <a:pt x="1486" y="342"/>
                    <a:pt x="1486" y="342"/>
                    <a:pt x="1486" y="283"/>
                  </a:cubicBezTo>
                  <a:lnTo>
                    <a:pt x="1480" y="283"/>
                  </a:lnTo>
                  <a:cubicBezTo>
                    <a:pt x="1477" y="331"/>
                    <a:pt x="1472" y="349"/>
                    <a:pt x="1467" y="349"/>
                  </a:cubicBezTo>
                  <a:cubicBezTo>
                    <a:pt x="1460" y="349"/>
                    <a:pt x="1453" y="314"/>
                    <a:pt x="1451" y="279"/>
                  </a:cubicBezTo>
                  <a:cubicBezTo>
                    <a:pt x="1451" y="279"/>
                    <a:pt x="1448" y="279"/>
                    <a:pt x="1445" y="336"/>
                  </a:cubicBezTo>
                  <a:cubicBezTo>
                    <a:pt x="1444" y="395"/>
                    <a:pt x="1442" y="425"/>
                    <a:pt x="1441" y="425"/>
                  </a:cubicBezTo>
                  <a:cubicBezTo>
                    <a:pt x="1440" y="425"/>
                    <a:pt x="1439" y="395"/>
                    <a:pt x="1439" y="336"/>
                  </a:cubicBezTo>
                  <a:cubicBezTo>
                    <a:pt x="1439" y="276"/>
                    <a:pt x="1439" y="247"/>
                    <a:pt x="1438" y="247"/>
                  </a:cubicBezTo>
                  <a:cubicBezTo>
                    <a:pt x="1438" y="247"/>
                    <a:pt x="1437" y="276"/>
                    <a:pt x="1436" y="336"/>
                  </a:cubicBezTo>
                  <a:cubicBezTo>
                    <a:pt x="1434" y="360"/>
                    <a:pt x="1431" y="374"/>
                    <a:pt x="1428" y="374"/>
                  </a:cubicBezTo>
                  <a:cubicBezTo>
                    <a:pt x="1423" y="374"/>
                    <a:pt x="1418" y="344"/>
                    <a:pt x="1420" y="273"/>
                  </a:cubicBezTo>
                  <a:lnTo>
                    <a:pt x="1420" y="157"/>
                  </a:lnTo>
                  <a:cubicBezTo>
                    <a:pt x="1417" y="214"/>
                    <a:pt x="1414" y="214"/>
                    <a:pt x="1414" y="214"/>
                  </a:cubicBezTo>
                  <a:cubicBezTo>
                    <a:pt x="1414" y="273"/>
                    <a:pt x="1411" y="273"/>
                    <a:pt x="1401" y="273"/>
                  </a:cubicBezTo>
                  <a:cubicBezTo>
                    <a:pt x="1401" y="273"/>
                    <a:pt x="1401" y="273"/>
                    <a:pt x="1401" y="273"/>
                  </a:cubicBezTo>
                  <a:cubicBezTo>
                    <a:pt x="1395" y="273"/>
                    <a:pt x="1383" y="327"/>
                    <a:pt x="1377" y="327"/>
                  </a:cubicBezTo>
                  <a:cubicBezTo>
                    <a:pt x="1376" y="327"/>
                    <a:pt x="1376" y="327"/>
                    <a:pt x="1376" y="326"/>
                  </a:cubicBezTo>
                  <a:cubicBezTo>
                    <a:pt x="1370" y="326"/>
                    <a:pt x="1361" y="326"/>
                    <a:pt x="1357" y="267"/>
                  </a:cubicBezTo>
                  <a:cubicBezTo>
                    <a:pt x="1357" y="266"/>
                    <a:pt x="1356" y="266"/>
                    <a:pt x="1356" y="266"/>
                  </a:cubicBezTo>
                  <a:cubicBezTo>
                    <a:pt x="1353" y="266"/>
                    <a:pt x="1350" y="275"/>
                    <a:pt x="1345" y="323"/>
                  </a:cubicBezTo>
                  <a:cubicBezTo>
                    <a:pt x="1343" y="352"/>
                    <a:pt x="1341" y="366"/>
                    <a:pt x="1339" y="366"/>
                  </a:cubicBezTo>
                  <a:cubicBezTo>
                    <a:pt x="1337" y="366"/>
                    <a:pt x="1335" y="351"/>
                    <a:pt x="1335" y="320"/>
                  </a:cubicBezTo>
                  <a:cubicBezTo>
                    <a:pt x="1326" y="380"/>
                    <a:pt x="1326" y="380"/>
                    <a:pt x="1326" y="380"/>
                  </a:cubicBezTo>
                  <a:cubicBezTo>
                    <a:pt x="1326" y="338"/>
                    <a:pt x="1324" y="296"/>
                    <a:pt x="1322" y="296"/>
                  </a:cubicBezTo>
                  <a:cubicBezTo>
                    <a:pt x="1322" y="296"/>
                    <a:pt x="1321" y="303"/>
                    <a:pt x="1320" y="320"/>
                  </a:cubicBezTo>
                  <a:cubicBezTo>
                    <a:pt x="1320" y="377"/>
                    <a:pt x="1317" y="377"/>
                    <a:pt x="1310" y="377"/>
                  </a:cubicBezTo>
                  <a:cubicBezTo>
                    <a:pt x="1307" y="343"/>
                    <a:pt x="1272" y="323"/>
                    <a:pt x="1243" y="323"/>
                  </a:cubicBezTo>
                  <a:cubicBezTo>
                    <a:pt x="1220" y="323"/>
                    <a:pt x="1201" y="335"/>
                    <a:pt x="1201" y="361"/>
                  </a:cubicBezTo>
                  <a:lnTo>
                    <a:pt x="1191" y="361"/>
                  </a:lnTo>
                  <a:lnTo>
                    <a:pt x="1182" y="358"/>
                  </a:lnTo>
                  <a:cubicBezTo>
                    <a:pt x="1182" y="308"/>
                    <a:pt x="1179" y="290"/>
                    <a:pt x="1175" y="290"/>
                  </a:cubicBezTo>
                  <a:cubicBezTo>
                    <a:pt x="1170" y="290"/>
                    <a:pt x="1162" y="322"/>
                    <a:pt x="1157" y="355"/>
                  </a:cubicBezTo>
                  <a:cubicBezTo>
                    <a:pt x="1154" y="414"/>
                    <a:pt x="1151" y="414"/>
                    <a:pt x="1147" y="414"/>
                  </a:cubicBezTo>
                  <a:cubicBezTo>
                    <a:pt x="1147" y="343"/>
                    <a:pt x="1144" y="314"/>
                    <a:pt x="1140" y="314"/>
                  </a:cubicBezTo>
                  <a:cubicBezTo>
                    <a:pt x="1137" y="314"/>
                    <a:pt x="1134" y="327"/>
                    <a:pt x="1132" y="352"/>
                  </a:cubicBezTo>
                  <a:cubicBezTo>
                    <a:pt x="1130" y="411"/>
                    <a:pt x="1129" y="440"/>
                    <a:pt x="1127" y="440"/>
                  </a:cubicBezTo>
                  <a:cubicBezTo>
                    <a:pt x="1126" y="440"/>
                    <a:pt x="1125" y="410"/>
                    <a:pt x="1125" y="352"/>
                  </a:cubicBezTo>
                  <a:cubicBezTo>
                    <a:pt x="1125" y="298"/>
                    <a:pt x="1124" y="268"/>
                    <a:pt x="1122" y="268"/>
                  </a:cubicBezTo>
                  <a:cubicBezTo>
                    <a:pt x="1120" y="268"/>
                    <a:pt x="1116" y="312"/>
                    <a:pt x="1113" y="408"/>
                  </a:cubicBezTo>
                  <a:cubicBezTo>
                    <a:pt x="1111" y="438"/>
                    <a:pt x="1111" y="453"/>
                    <a:pt x="1110" y="453"/>
                  </a:cubicBezTo>
                  <a:cubicBezTo>
                    <a:pt x="1109" y="453"/>
                    <a:pt x="1108" y="438"/>
                    <a:pt x="1107" y="408"/>
                  </a:cubicBezTo>
                  <a:cubicBezTo>
                    <a:pt x="1105" y="338"/>
                    <a:pt x="1103" y="309"/>
                    <a:pt x="1102" y="309"/>
                  </a:cubicBezTo>
                  <a:cubicBezTo>
                    <a:pt x="1101" y="309"/>
                    <a:pt x="1100" y="324"/>
                    <a:pt x="1100" y="348"/>
                  </a:cubicBezTo>
                  <a:cubicBezTo>
                    <a:pt x="1099" y="406"/>
                    <a:pt x="1097" y="435"/>
                    <a:pt x="1096" y="435"/>
                  </a:cubicBezTo>
                  <a:cubicBezTo>
                    <a:pt x="1094" y="435"/>
                    <a:pt x="1093" y="405"/>
                    <a:pt x="1091" y="345"/>
                  </a:cubicBezTo>
                  <a:cubicBezTo>
                    <a:pt x="1088" y="286"/>
                    <a:pt x="1086" y="256"/>
                    <a:pt x="1085" y="256"/>
                  </a:cubicBezTo>
                  <a:cubicBezTo>
                    <a:pt x="1084" y="256"/>
                    <a:pt x="1083" y="286"/>
                    <a:pt x="1082" y="345"/>
                  </a:cubicBezTo>
                  <a:cubicBezTo>
                    <a:pt x="1080" y="403"/>
                    <a:pt x="1076" y="432"/>
                    <a:pt x="1072" y="432"/>
                  </a:cubicBezTo>
                  <a:cubicBezTo>
                    <a:pt x="1068" y="432"/>
                    <a:pt x="1064" y="402"/>
                    <a:pt x="1063" y="342"/>
                  </a:cubicBezTo>
                  <a:cubicBezTo>
                    <a:pt x="1061" y="342"/>
                    <a:pt x="1059" y="316"/>
                    <a:pt x="1057" y="316"/>
                  </a:cubicBezTo>
                  <a:cubicBezTo>
                    <a:pt x="1057" y="316"/>
                    <a:pt x="1057" y="322"/>
                    <a:pt x="1057" y="342"/>
                  </a:cubicBezTo>
                  <a:lnTo>
                    <a:pt x="1053" y="283"/>
                  </a:lnTo>
                  <a:lnTo>
                    <a:pt x="1047" y="279"/>
                  </a:lnTo>
                  <a:lnTo>
                    <a:pt x="1047" y="339"/>
                  </a:lnTo>
                  <a:cubicBezTo>
                    <a:pt x="1044" y="339"/>
                    <a:pt x="1025" y="276"/>
                    <a:pt x="1003" y="273"/>
                  </a:cubicBezTo>
                  <a:cubicBezTo>
                    <a:pt x="997" y="273"/>
                    <a:pt x="991" y="272"/>
                    <a:pt x="987" y="272"/>
                  </a:cubicBezTo>
                  <a:cubicBezTo>
                    <a:pt x="967" y="272"/>
                    <a:pt x="963" y="281"/>
                    <a:pt x="966" y="330"/>
                  </a:cubicBezTo>
                  <a:cubicBezTo>
                    <a:pt x="967" y="387"/>
                    <a:pt x="966" y="416"/>
                    <a:pt x="965" y="416"/>
                  </a:cubicBezTo>
                  <a:cubicBezTo>
                    <a:pt x="963" y="416"/>
                    <a:pt x="961" y="386"/>
                    <a:pt x="959" y="326"/>
                  </a:cubicBezTo>
                  <a:cubicBezTo>
                    <a:pt x="956" y="326"/>
                    <a:pt x="950" y="267"/>
                    <a:pt x="944" y="267"/>
                  </a:cubicBezTo>
                  <a:cubicBezTo>
                    <a:pt x="937" y="264"/>
                    <a:pt x="931" y="264"/>
                    <a:pt x="931" y="204"/>
                  </a:cubicBezTo>
                  <a:lnTo>
                    <a:pt x="928" y="204"/>
                  </a:lnTo>
                  <a:cubicBezTo>
                    <a:pt x="924" y="272"/>
                    <a:pt x="917" y="300"/>
                    <a:pt x="909" y="300"/>
                  </a:cubicBezTo>
                  <a:cubicBezTo>
                    <a:pt x="903" y="300"/>
                    <a:pt x="898" y="284"/>
                    <a:pt x="894" y="258"/>
                  </a:cubicBezTo>
                  <a:cubicBezTo>
                    <a:pt x="887" y="258"/>
                    <a:pt x="884" y="258"/>
                    <a:pt x="878" y="317"/>
                  </a:cubicBezTo>
                  <a:cubicBezTo>
                    <a:pt x="875" y="345"/>
                    <a:pt x="873" y="359"/>
                    <a:pt x="872" y="359"/>
                  </a:cubicBezTo>
                  <a:cubicBezTo>
                    <a:pt x="871" y="359"/>
                    <a:pt x="870" y="344"/>
                    <a:pt x="868" y="314"/>
                  </a:cubicBezTo>
                  <a:cubicBezTo>
                    <a:pt x="868" y="279"/>
                    <a:pt x="862" y="245"/>
                    <a:pt x="857" y="245"/>
                  </a:cubicBezTo>
                  <a:cubicBezTo>
                    <a:pt x="853" y="245"/>
                    <a:pt x="850" y="262"/>
                    <a:pt x="850" y="311"/>
                  </a:cubicBezTo>
                  <a:lnTo>
                    <a:pt x="847" y="251"/>
                  </a:lnTo>
                  <a:cubicBezTo>
                    <a:pt x="846" y="234"/>
                    <a:pt x="845" y="227"/>
                    <a:pt x="844" y="227"/>
                  </a:cubicBezTo>
                  <a:cubicBezTo>
                    <a:pt x="842" y="227"/>
                    <a:pt x="840" y="269"/>
                    <a:pt x="840" y="311"/>
                  </a:cubicBezTo>
                  <a:cubicBezTo>
                    <a:pt x="840" y="364"/>
                    <a:pt x="840" y="393"/>
                    <a:pt x="839" y="393"/>
                  </a:cubicBezTo>
                  <a:cubicBezTo>
                    <a:pt x="837" y="393"/>
                    <a:pt x="836" y="348"/>
                    <a:pt x="834" y="251"/>
                  </a:cubicBezTo>
                  <a:cubicBezTo>
                    <a:pt x="834" y="182"/>
                    <a:pt x="833" y="153"/>
                    <a:pt x="832" y="153"/>
                  </a:cubicBezTo>
                  <a:cubicBezTo>
                    <a:pt x="831" y="153"/>
                    <a:pt x="831" y="167"/>
                    <a:pt x="831" y="192"/>
                  </a:cubicBezTo>
                  <a:cubicBezTo>
                    <a:pt x="829" y="233"/>
                    <a:pt x="827" y="273"/>
                    <a:pt x="824" y="273"/>
                  </a:cubicBezTo>
                  <a:cubicBezTo>
                    <a:pt x="823" y="273"/>
                    <a:pt x="822" y="266"/>
                    <a:pt x="821" y="248"/>
                  </a:cubicBezTo>
                  <a:cubicBezTo>
                    <a:pt x="818" y="248"/>
                    <a:pt x="815" y="248"/>
                    <a:pt x="815" y="367"/>
                  </a:cubicBezTo>
                  <a:cubicBezTo>
                    <a:pt x="815" y="421"/>
                    <a:pt x="813" y="424"/>
                    <a:pt x="810" y="424"/>
                  </a:cubicBezTo>
                  <a:cubicBezTo>
                    <a:pt x="810" y="424"/>
                    <a:pt x="809" y="424"/>
                    <a:pt x="809" y="424"/>
                  </a:cubicBezTo>
                  <a:cubicBezTo>
                    <a:pt x="809" y="364"/>
                    <a:pt x="809" y="364"/>
                    <a:pt x="812" y="308"/>
                  </a:cubicBezTo>
                  <a:lnTo>
                    <a:pt x="806" y="305"/>
                  </a:lnTo>
                  <a:cubicBezTo>
                    <a:pt x="800" y="267"/>
                    <a:pt x="796" y="226"/>
                    <a:pt x="796" y="185"/>
                  </a:cubicBezTo>
                  <a:cubicBezTo>
                    <a:pt x="795" y="161"/>
                    <a:pt x="794" y="146"/>
                    <a:pt x="793" y="146"/>
                  </a:cubicBezTo>
                  <a:close/>
                  <a:moveTo>
                    <a:pt x="54" y="1499"/>
                  </a:moveTo>
                  <a:cubicBezTo>
                    <a:pt x="54" y="1499"/>
                    <a:pt x="51" y="1558"/>
                    <a:pt x="51" y="1618"/>
                  </a:cubicBezTo>
                  <a:cubicBezTo>
                    <a:pt x="57" y="1580"/>
                    <a:pt x="57" y="1539"/>
                    <a:pt x="54" y="1502"/>
                  </a:cubicBezTo>
                  <a:lnTo>
                    <a:pt x="54" y="1499"/>
                  </a:lnTo>
                  <a:close/>
                  <a:moveTo>
                    <a:pt x="743" y="1953"/>
                  </a:moveTo>
                  <a:cubicBezTo>
                    <a:pt x="743" y="1953"/>
                    <a:pt x="740" y="2009"/>
                    <a:pt x="740" y="2069"/>
                  </a:cubicBezTo>
                  <a:cubicBezTo>
                    <a:pt x="740" y="2094"/>
                    <a:pt x="741" y="2108"/>
                    <a:pt x="741" y="2108"/>
                  </a:cubicBezTo>
                  <a:cubicBezTo>
                    <a:pt x="743" y="2108"/>
                    <a:pt x="744" y="2080"/>
                    <a:pt x="746" y="2012"/>
                  </a:cubicBezTo>
                  <a:cubicBezTo>
                    <a:pt x="746" y="1953"/>
                    <a:pt x="746" y="1953"/>
                    <a:pt x="743" y="1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2" name="Google Shape;12742;p53">
              <a:extLst>
                <a:ext uri="{FF2B5EF4-FFF2-40B4-BE49-F238E27FC236}">
                  <a16:creationId xmlns:a16="http://schemas.microsoft.com/office/drawing/2014/main" id="{B57BB4D0-014F-0AD8-3D6A-21C4332B236D}"/>
                </a:ext>
              </a:extLst>
            </p:cNvPr>
            <p:cNvSpPr/>
            <p:nvPr/>
          </p:nvSpPr>
          <p:spPr>
            <a:xfrm>
              <a:off x="5534195" y="2223444"/>
              <a:ext cx="47125" cy="50430"/>
            </a:xfrm>
            <a:custGeom>
              <a:avLst/>
              <a:gdLst/>
              <a:ahLst/>
              <a:cxnLst/>
              <a:rect l="l" t="t" r="r" b="b"/>
              <a:pathLst>
                <a:path w="2225" h="2381" extrusionOk="0">
                  <a:moveTo>
                    <a:pt x="1326" y="1"/>
                  </a:moveTo>
                  <a:cubicBezTo>
                    <a:pt x="1316" y="1"/>
                    <a:pt x="1316" y="1"/>
                    <a:pt x="1288" y="60"/>
                  </a:cubicBezTo>
                  <a:lnTo>
                    <a:pt x="1297" y="60"/>
                  </a:lnTo>
                  <a:cubicBezTo>
                    <a:pt x="1332" y="4"/>
                    <a:pt x="1332" y="4"/>
                    <a:pt x="1326" y="1"/>
                  </a:cubicBezTo>
                  <a:close/>
                  <a:moveTo>
                    <a:pt x="160" y="326"/>
                  </a:moveTo>
                  <a:lnTo>
                    <a:pt x="160" y="386"/>
                  </a:lnTo>
                  <a:lnTo>
                    <a:pt x="163" y="386"/>
                  </a:lnTo>
                  <a:cubicBezTo>
                    <a:pt x="169" y="326"/>
                    <a:pt x="169" y="326"/>
                    <a:pt x="163" y="326"/>
                  </a:cubicBezTo>
                  <a:close/>
                  <a:moveTo>
                    <a:pt x="912" y="273"/>
                  </a:moveTo>
                  <a:lnTo>
                    <a:pt x="859" y="392"/>
                  </a:lnTo>
                  <a:cubicBezTo>
                    <a:pt x="874" y="358"/>
                    <a:pt x="871" y="364"/>
                    <a:pt x="887" y="333"/>
                  </a:cubicBezTo>
                  <a:lnTo>
                    <a:pt x="912" y="273"/>
                  </a:lnTo>
                  <a:close/>
                  <a:moveTo>
                    <a:pt x="462" y="458"/>
                  </a:moveTo>
                  <a:cubicBezTo>
                    <a:pt x="460" y="463"/>
                    <a:pt x="459" y="469"/>
                    <a:pt x="457" y="474"/>
                  </a:cubicBezTo>
                  <a:cubicBezTo>
                    <a:pt x="460" y="464"/>
                    <a:pt x="461" y="461"/>
                    <a:pt x="462" y="458"/>
                  </a:cubicBezTo>
                  <a:close/>
                  <a:moveTo>
                    <a:pt x="1783" y="358"/>
                  </a:moveTo>
                  <a:cubicBezTo>
                    <a:pt x="1749" y="399"/>
                    <a:pt x="1714" y="439"/>
                    <a:pt x="1676" y="477"/>
                  </a:cubicBezTo>
                  <a:lnTo>
                    <a:pt x="1670" y="477"/>
                  </a:lnTo>
                  <a:lnTo>
                    <a:pt x="1780" y="358"/>
                  </a:lnTo>
                  <a:close/>
                  <a:moveTo>
                    <a:pt x="1065" y="474"/>
                  </a:moveTo>
                  <a:lnTo>
                    <a:pt x="1065" y="474"/>
                  </a:lnTo>
                  <a:cubicBezTo>
                    <a:pt x="1055" y="494"/>
                    <a:pt x="1051" y="500"/>
                    <a:pt x="1051" y="500"/>
                  </a:cubicBezTo>
                  <a:cubicBezTo>
                    <a:pt x="1050" y="500"/>
                    <a:pt x="1063" y="474"/>
                    <a:pt x="1065" y="474"/>
                  </a:cubicBezTo>
                  <a:close/>
                  <a:moveTo>
                    <a:pt x="1012" y="408"/>
                  </a:moveTo>
                  <a:lnTo>
                    <a:pt x="956" y="527"/>
                  </a:lnTo>
                  <a:cubicBezTo>
                    <a:pt x="968" y="508"/>
                    <a:pt x="981" y="486"/>
                    <a:pt x="990" y="468"/>
                  </a:cubicBezTo>
                  <a:cubicBezTo>
                    <a:pt x="1000" y="449"/>
                    <a:pt x="1009" y="427"/>
                    <a:pt x="1015" y="408"/>
                  </a:cubicBezTo>
                  <a:close/>
                  <a:moveTo>
                    <a:pt x="881" y="580"/>
                  </a:moveTo>
                  <a:cubicBezTo>
                    <a:pt x="884" y="580"/>
                    <a:pt x="884" y="580"/>
                    <a:pt x="855" y="640"/>
                  </a:cubicBezTo>
                  <a:lnTo>
                    <a:pt x="852" y="640"/>
                  </a:lnTo>
                  <a:lnTo>
                    <a:pt x="877" y="580"/>
                  </a:lnTo>
                  <a:close/>
                  <a:moveTo>
                    <a:pt x="589" y="549"/>
                  </a:moveTo>
                  <a:lnTo>
                    <a:pt x="570" y="609"/>
                  </a:lnTo>
                  <a:lnTo>
                    <a:pt x="548" y="665"/>
                  </a:lnTo>
                  <a:lnTo>
                    <a:pt x="564" y="605"/>
                  </a:lnTo>
                  <a:cubicBezTo>
                    <a:pt x="583" y="549"/>
                    <a:pt x="586" y="549"/>
                    <a:pt x="589" y="549"/>
                  </a:cubicBezTo>
                  <a:close/>
                  <a:moveTo>
                    <a:pt x="742" y="463"/>
                  </a:moveTo>
                  <a:cubicBezTo>
                    <a:pt x="743" y="463"/>
                    <a:pt x="731" y="492"/>
                    <a:pt x="702" y="562"/>
                  </a:cubicBezTo>
                  <a:lnTo>
                    <a:pt x="649" y="677"/>
                  </a:lnTo>
                  <a:cubicBezTo>
                    <a:pt x="652" y="662"/>
                    <a:pt x="658" y="646"/>
                    <a:pt x="664" y="634"/>
                  </a:cubicBezTo>
                  <a:lnTo>
                    <a:pt x="721" y="502"/>
                  </a:lnTo>
                  <a:cubicBezTo>
                    <a:pt x="734" y="477"/>
                    <a:pt x="741" y="463"/>
                    <a:pt x="742" y="463"/>
                  </a:cubicBezTo>
                  <a:close/>
                  <a:moveTo>
                    <a:pt x="858" y="554"/>
                  </a:moveTo>
                  <a:lnTo>
                    <a:pt x="858" y="554"/>
                  </a:lnTo>
                  <a:cubicBezTo>
                    <a:pt x="861" y="554"/>
                    <a:pt x="836" y="608"/>
                    <a:pt x="793" y="693"/>
                  </a:cubicBezTo>
                  <a:lnTo>
                    <a:pt x="786" y="693"/>
                  </a:lnTo>
                  <a:cubicBezTo>
                    <a:pt x="802" y="652"/>
                    <a:pt x="821" y="615"/>
                    <a:pt x="843" y="577"/>
                  </a:cubicBezTo>
                  <a:cubicBezTo>
                    <a:pt x="852" y="561"/>
                    <a:pt x="857" y="554"/>
                    <a:pt x="858" y="554"/>
                  </a:cubicBezTo>
                  <a:close/>
                  <a:moveTo>
                    <a:pt x="81" y="615"/>
                  </a:moveTo>
                  <a:cubicBezTo>
                    <a:pt x="88" y="615"/>
                    <a:pt x="88" y="615"/>
                    <a:pt x="85" y="674"/>
                  </a:cubicBezTo>
                  <a:cubicBezTo>
                    <a:pt x="81" y="693"/>
                    <a:pt x="78" y="715"/>
                    <a:pt x="72" y="734"/>
                  </a:cubicBezTo>
                  <a:lnTo>
                    <a:pt x="72" y="674"/>
                  </a:lnTo>
                  <a:cubicBezTo>
                    <a:pt x="75" y="615"/>
                    <a:pt x="78" y="615"/>
                    <a:pt x="81" y="615"/>
                  </a:cubicBezTo>
                  <a:close/>
                  <a:moveTo>
                    <a:pt x="1076" y="623"/>
                  </a:moveTo>
                  <a:cubicBezTo>
                    <a:pt x="1078" y="623"/>
                    <a:pt x="1062" y="652"/>
                    <a:pt x="1022" y="721"/>
                  </a:cubicBezTo>
                  <a:cubicBezTo>
                    <a:pt x="984" y="781"/>
                    <a:pt x="984" y="781"/>
                    <a:pt x="981" y="781"/>
                  </a:cubicBezTo>
                  <a:lnTo>
                    <a:pt x="1050" y="662"/>
                  </a:lnTo>
                  <a:cubicBezTo>
                    <a:pt x="1065" y="637"/>
                    <a:pt x="1075" y="623"/>
                    <a:pt x="1076" y="623"/>
                  </a:cubicBezTo>
                  <a:close/>
                  <a:moveTo>
                    <a:pt x="1084" y="665"/>
                  </a:moveTo>
                  <a:cubicBezTo>
                    <a:pt x="1062" y="706"/>
                    <a:pt x="1034" y="746"/>
                    <a:pt x="1006" y="784"/>
                  </a:cubicBezTo>
                  <a:lnTo>
                    <a:pt x="1040" y="724"/>
                  </a:lnTo>
                  <a:lnTo>
                    <a:pt x="1081" y="665"/>
                  </a:lnTo>
                  <a:close/>
                  <a:moveTo>
                    <a:pt x="1042" y="758"/>
                  </a:moveTo>
                  <a:lnTo>
                    <a:pt x="1042" y="758"/>
                  </a:lnTo>
                  <a:cubicBezTo>
                    <a:pt x="1043" y="758"/>
                    <a:pt x="1027" y="784"/>
                    <a:pt x="1025" y="784"/>
                  </a:cubicBezTo>
                  <a:cubicBezTo>
                    <a:pt x="1037" y="764"/>
                    <a:pt x="1042" y="758"/>
                    <a:pt x="1042" y="758"/>
                  </a:cubicBezTo>
                  <a:close/>
                  <a:moveTo>
                    <a:pt x="1517" y="718"/>
                  </a:moveTo>
                  <a:cubicBezTo>
                    <a:pt x="1463" y="778"/>
                    <a:pt x="1404" y="837"/>
                    <a:pt x="1404" y="837"/>
                  </a:cubicBezTo>
                  <a:lnTo>
                    <a:pt x="1457" y="778"/>
                  </a:lnTo>
                  <a:lnTo>
                    <a:pt x="1514" y="718"/>
                  </a:lnTo>
                  <a:close/>
                  <a:moveTo>
                    <a:pt x="125" y="620"/>
                  </a:moveTo>
                  <a:cubicBezTo>
                    <a:pt x="126" y="620"/>
                    <a:pt x="127" y="621"/>
                    <a:pt x="128" y="621"/>
                  </a:cubicBezTo>
                  <a:cubicBezTo>
                    <a:pt x="132" y="621"/>
                    <a:pt x="138" y="621"/>
                    <a:pt x="132" y="681"/>
                  </a:cubicBezTo>
                  <a:lnTo>
                    <a:pt x="128" y="681"/>
                  </a:lnTo>
                  <a:cubicBezTo>
                    <a:pt x="129" y="663"/>
                    <a:pt x="129" y="656"/>
                    <a:pt x="129" y="656"/>
                  </a:cubicBezTo>
                  <a:lnTo>
                    <a:pt x="129" y="656"/>
                  </a:lnTo>
                  <a:cubicBezTo>
                    <a:pt x="128" y="656"/>
                    <a:pt x="124" y="698"/>
                    <a:pt x="122" y="740"/>
                  </a:cubicBezTo>
                  <a:cubicBezTo>
                    <a:pt x="119" y="797"/>
                    <a:pt x="116" y="856"/>
                    <a:pt x="116" y="856"/>
                  </a:cubicBezTo>
                  <a:cubicBezTo>
                    <a:pt x="110" y="818"/>
                    <a:pt x="113" y="778"/>
                    <a:pt x="116" y="737"/>
                  </a:cubicBezTo>
                  <a:cubicBezTo>
                    <a:pt x="119" y="635"/>
                    <a:pt x="119" y="620"/>
                    <a:pt x="125" y="620"/>
                  </a:cubicBezTo>
                  <a:close/>
                  <a:moveTo>
                    <a:pt x="921" y="771"/>
                  </a:moveTo>
                  <a:cubicBezTo>
                    <a:pt x="915" y="793"/>
                    <a:pt x="902" y="812"/>
                    <a:pt x="893" y="831"/>
                  </a:cubicBezTo>
                  <a:cubicBezTo>
                    <a:pt x="882" y="851"/>
                    <a:pt x="877" y="857"/>
                    <a:pt x="876" y="857"/>
                  </a:cubicBezTo>
                  <a:cubicBezTo>
                    <a:pt x="874" y="857"/>
                    <a:pt x="886" y="831"/>
                    <a:pt x="884" y="831"/>
                  </a:cubicBezTo>
                  <a:cubicBezTo>
                    <a:pt x="915" y="771"/>
                    <a:pt x="915" y="771"/>
                    <a:pt x="921" y="771"/>
                  </a:cubicBezTo>
                  <a:close/>
                  <a:moveTo>
                    <a:pt x="664" y="740"/>
                  </a:moveTo>
                  <a:cubicBezTo>
                    <a:pt x="649" y="781"/>
                    <a:pt x="633" y="822"/>
                    <a:pt x="611" y="859"/>
                  </a:cubicBezTo>
                  <a:lnTo>
                    <a:pt x="608" y="859"/>
                  </a:lnTo>
                  <a:lnTo>
                    <a:pt x="658" y="740"/>
                  </a:lnTo>
                  <a:close/>
                  <a:moveTo>
                    <a:pt x="855" y="765"/>
                  </a:moveTo>
                  <a:cubicBezTo>
                    <a:pt x="859" y="765"/>
                    <a:pt x="862" y="765"/>
                    <a:pt x="830" y="825"/>
                  </a:cubicBezTo>
                  <a:cubicBezTo>
                    <a:pt x="821" y="844"/>
                    <a:pt x="808" y="866"/>
                    <a:pt x="796" y="884"/>
                  </a:cubicBezTo>
                  <a:cubicBezTo>
                    <a:pt x="802" y="862"/>
                    <a:pt x="812" y="844"/>
                    <a:pt x="821" y="822"/>
                  </a:cubicBezTo>
                  <a:lnTo>
                    <a:pt x="821" y="825"/>
                  </a:lnTo>
                  <a:cubicBezTo>
                    <a:pt x="852" y="765"/>
                    <a:pt x="855" y="765"/>
                    <a:pt x="855" y="765"/>
                  </a:cubicBezTo>
                  <a:close/>
                  <a:moveTo>
                    <a:pt x="578" y="645"/>
                  </a:moveTo>
                  <a:lnTo>
                    <a:pt x="578" y="645"/>
                  </a:lnTo>
                  <a:cubicBezTo>
                    <a:pt x="579" y="645"/>
                    <a:pt x="570" y="674"/>
                    <a:pt x="551" y="728"/>
                  </a:cubicBezTo>
                  <a:cubicBezTo>
                    <a:pt x="533" y="787"/>
                    <a:pt x="511" y="847"/>
                    <a:pt x="486" y="903"/>
                  </a:cubicBezTo>
                  <a:lnTo>
                    <a:pt x="479" y="903"/>
                  </a:lnTo>
                  <a:lnTo>
                    <a:pt x="523" y="787"/>
                  </a:lnTo>
                  <a:cubicBezTo>
                    <a:pt x="559" y="689"/>
                    <a:pt x="577" y="645"/>
                    <a:pt x="578" y="645"/>
                  </a:cubicBezTo>
                  <a:close/>
                  <a:moveTo>
                    <a:pt x="1231" y="812"/>
                  </a:moveTo>
                  <a:cubicBezTo>
                    <a:pt x="1184" y="872"/>
                    <a:pt x="1137" y="931"/>
                    <a:pt x="1134" y="931"/>
                  </a:cubicBezTo>
                  <a:lnTo>
                    <a:pt x="1178" y="872"/>
                  </a:lnTo>
                  <a:lnTo>
                    <a:pt x="1228" y="812"/>
                  </a:lnTo>
                  <a:close/>
                  <a:moveTo>
                    <a:pt x="326" y="822"/>
                  </a:moveTo>
                  <a:lnTo>
                    <a:pt x="326" y="822"/>
                  </a:lnTo>
                  <a:cubicBezTo>
                    <a:pt x="323" y="862"/>
                    <a:pt x="313" y="903"/>
                    <a:pt x="298" y="941"/>
                  </a:cubicBezTo>
                  <a:lnTo>
                    <a:pt x="291" y="941"/>
                  </a:lnTo>
                  <a:cubicBezTo>
                    <a:pt x="298" y="900"/>
                    <a:pt x="310" y="859"/>
                    <a:pt x="326" y="822"/>
                  </a:cubicBezTo>
                  <a:close/>
                  <a:moveTo>
                    <a:pt x="1357" y="765"/>
                  </a:moveTo>
                  <a:cubicBezTo>
                    <a:pt x="1360" y="765"/>
                    <a:pt x="1360" y="765"/>
                    <a:pt x="1310" y="825"/>
                  </a:cubicBezTo>
                  <a:lnTo>
                    <a:pt x="1210" y="941"/>
                  </a:lnTo>
                  <a:cubicBezTo>
                    <a:pt x="1210" y="941"/>
                    <a:pt x="1307" y="822"/>
                    <a:pt x="1357" y="765"/>
                  </a:cubicBezTo>
                  <a:close/>
                  <a:moveTo>
                    <a:pt x="1633" y="872"/>
                  </a:moveTo>
                  <a:cubicBezTo>
                    <a:pt x="1629" y="878"/>
                    <a:pt x="1629" y="878"/>
                    <a:pt x="1573" y="934"/>
                  </a:cubicBezTo>
                  <a:cubicBezTo>
                    <a:pt x="1533" y="971"/>
                    <a:pt x="1520" y="978"/>
                    <a:pt x="1516" y="978"/>
                  </a:cubicBezTo>
                  <a:cubicBezTo>
                    <a:pt x="1514" y="978"/>
                    <a:pt x="1514" y="976"/>
                    <a:pt x="1514" y="975"/>
                  </a:cubicBezTo>
                  <a:cubicBezTo>
                    <a:pt x="1551" y="938"/>
                    <a:pt x="1589" y="903"/>
                    <a:pt x="1633" y="872"/>
                  </a:cubicBezTo>
                  <a:close/>
                  <a:moveTo>
                    <a:pt x="132" y="978"/>
                  </a:moveTo>
                  <a:lnTo>
                    <a:pt x="132" y="978"/>
                  </a:lnTo>
                  <a:cubicBezTo>
                    <a:pt x="130" y="993"/>
                    <a:pt x="129" y="1000"/>
                    <a:pt x="129" y="1006"/>
                  </a:cubicBezTo>
                  <a:lnTo>
                    <a:pt x="129" y="1006"/>
                  </a:lnTo>
                  <a:cubicBezTo>
                    <a:pt x="129" y="997"/>
                    <a:pt x="130" y="988"/>
                    <a:pt x="132" y="978"/>
                  </a:cubicBezTo>
                  <a:close/>
                  <a:moveTo>
                    <a:pt x="655" y="928"/>
                  </a:moveTo>
                  <a:lnTo>
                    <a:pt x="630" y="988"/>
                  </a:lnTo>
                  <a:cubicBezTo>
                    <a:pt x="630" y="988"/>
                    <a:pt x="630" y="988"/>
                    <a:pt x="630" y="988"/>
                  </a:cubicBezTo>
                  <a:cubicBezTo>
                    <a:pt x="627" y="988"/>
                    <a:pt x="613" y="1011"/>
                    <a:pt x="612" y="1011"/>
                  </a:cubicBezTo>
                  <a:cubicBezTo>
                    <a:pt x="611" y="1011"/>
                    <a:pt x="614" y="1005"/>
                    <a:pt x="624" y="985"/>
                  </a:cubicBezTo>
                  <a:cubicBezTo>
                    <a:pt x="633" y="966"/>
                    <a:pt x="642" y="944"/>
                    <a:pt x="655" y="928"/>
                  </a:cubicBezTo>
                  <a:close/>
                  <a:moveTo>
                    <a:pt x="320" y="919"/>
                  </a:moveTo>
                  <a:cubicBezTo>
                    <a:pt x="317" y="919"/>
                    <a:pt x="306" y="959"/>
                    <a:pt x="298" y="1000"/>
                  </a:cubicBezTo>
                  <a:cubicBezTo>
                    <a:pt x="285" y="1060"/>
                    <a:pt x="288" y="1060"/>
                    <a:pt x="294" y="1063"/>
                  </a:cubicBezTo>
                  <a:cubicBezTo>
                    <a:pt x="301" y="1044"/>
                    <a:pt x="310" y="1022"/>
                    <a:pt x="313" y="1003"/>
                  </a:cubicBezTo>
                  <a:cubicBezTo>
                    <a:pt x="326" y="944"/>
                    <a:pt x="323" y="944"/>
                    <a:pt x="320" y="944"/>
                  </a:cubicBezTo>
                  <a:cubicBezTo>
                    <a:pt x="321" y="926"/>
                    <a:pt x="321" y="919"/>
                    <a:pt x="320" y="919"/>
                  </a:cubicBezTo>
                  <a:close/>
                  <a:moveTo>
                    <a:pt x="1673" y="994"/>
                  </a:moveTo>
                  <a:lnTo>
                    <a:pt x="1673" y="997"/>
                  </a:lnTo>
                  <a:cubicBezTo>
                    <a:pt x="1636" y="1032"/>
                    <a:pt x="1595" y="1063"/>
                    <a:pt x="1554" y="1091"/>
                  </a:cubicBezTo>
                  <a:lnTo>
                    <a:pt x="1554" y="1088"/>
                  </a:lnTo>
                  <a:lnTo>
                    <a:pt x="1673" y="994"/>
                  </a:lnTo>
                  <a:close/>
                  <a:moveTo>
                    <a:pt x="1989" y="1125"/>
                  </a:moveTo>
                  <a:cubicBezTo>
                    <a:pt x="1990" y="1125"/>
                    <a:pt x="1990" y="1126"/>
                    <a:pt x="1990" y="1126"/>
                  </a:cubicBezTo>
                  <a:cubicBezTo>
                    <a:pt x="1990" y="1129"/>
                    <a:pt x="1990" y="1129"/>
                    <a:pt x="1930" y="1166"/>
                  </a:cubicBezTo>
                  <a:cubicBezTo>
                    <a:pt x="1912" y="1179"/>
                    <a:pt x="1893" y="1188"/>
                    <a:pt x="1871" y="1198"/>
                  </a:cubicBezTo>
                  <a:lnTo>
                    <a:pt x="1930" y="1157"/>
                  </a:lnTo>
                  <a:cubicBezTo>
                    <a:pt x="1975" y="1129"/>
                    <a:pt x="1986" y="1125"/>
                    <a:pt x="1989" y="1125"/>
                  </a:cubicBezTo>
                  <a:close/>
                  <a:moveTo>
                    <a:pt x="2043" y="1148"/>
                  </a:moveTo>
                  <a:lnTo>
                    <a:pt x="2043" y="1154"/>
                  </a:lnTo>
                  <a:cubicBezTo>
                    <a:pt x="2006" y="1179"/>
                    <a:pt x="1968" y="1201"/>
                    <a:pt x="1927" y="1220"/>
                  </a:cubicBezTo>
                  <a:lnTo>
                    <a:pt x="1984" y="1179"/>
                  </a:lnTo>
                  <a:lnTo>
                    <a:pt x="2043" y="1148"/>
                  </a:lnTo>
                  <a:close/>
                  <a:moveTo>
                    <a:pt x="1671" y="1405"/>
                  </a:moveTo>
                  <a:cubicBezTo>
                    <a:pt x="1673" y="1405"/>
                    <a:pt x="1658" y="1414"/>
                    <a:pt x="1626" y="1433"/>
                  </a:cubicBezTo>
                  <a:cubicBezTo>
                    <a:pt x="1581" y="1459"/>
                    <a:pt x="1570" y="1465"/>
                    <a:pt x="1568" y="1465"/>
                  </a:cubicBezTo>
                  <a:cubicBezTo>
                    <a:pt x="1567" y="1465"/>
                    <a:pt x="1567" y="1465"/>
                    <a:pt x="1567" y="1464"/>
                  </a:cubicBezTo>
                  <a:cubicBezTo>
                    <a:pt x="1570" y="1458"/>
                    <a:pt x="1570" y="1455"/>
                    <a:pt x="1626" y="1426"/>
                  </a:cubicBezTo>
                  <a:cubicBezTo>
                    <a:pt x="1654" y="1412"/>
                    <a:pt x="1669" y="1405"/>
                    <a:pt x="1671" y="1405"/>
                  </a:cubicBezTo>
                  <a:close/>
                  <a:moveTo>
                    <a:pt x="1623" y="1455"/>
                  </a:moveTo>
                  <a:lnTo>
                    <a:pt x="1623" y="1458"/>
                  </a:lnTo>
                  <a:cubicBezTo>
                    <a:pt x="1623" y="1461"/>
                    <a:pt x="1623" y="1461"/>
                    <a:pt x="1564" y="1495"/>
                  </a:cubicBezTo>
                  <a:lnTo>
                    <a:pt x="1564" y="1492"/>
                  </a:lnTo>
                  <a:lnTo>
                    <a:pt x="1623" y="1455"/>
                  </a:lnTo>
                  <a:close/>
                  <a:moveTo>
                    <a:pt x="1620" y="1495"/>
                  </a:moveTo>
                  <a:lnTo>
                    <a:pt x="1620" y="1499"/>
                  </a:lnTo>
                  <a:cubicBezTo>
                    <a:pt x="1620" y="1502"/>
                    <a:pt x="1620" y="1502"/>
                    <a:pt x="1561" y="1536"/>
                  </a:cubicBezTo>
                  <a:lnTo>
                    <a:pt x="1561" y="1530"/>
                  </a:lnTo>
                  <a:lnTo>
                    <a:pt x="1620" y="1495"/>
                  </a:lnTo>
                  <a:close/>
                  <a:moveTo>
                    <a:pt x="1733" y="1473"/>
                  </a:moveTo>
                  <a:lnTo>
                    <a:pt x="1733" y="1477"/>
                  </a:lnTo>
                  <a:cubicBezTo>
                    <a:pt x="1714" y="1492"/>
                    <a:pt x="1695" y="1502"/>
                    <a:pt x="1673" y="1514"/>
                  </a:cubicBezTo>
                  <a:cubicBezTo>
                    <a:pt x="1655" y="1524"/>
                    <a:pt x="1636" y="1533"/>
                    <a:pt x="1614" y="1539"/>
                  </a:cubicBezTo>
                  <a:lnTo>
                    <a:pt x="1733" y="1473"/>
                  </a:lnTo>
                  <a:close/>
                  <a:moveTo>
                    <a:pt x="34" y="1499"/>
                  </a:moveTo>
                  <a:cubicBezTo>
                    <a:pt x="34" y="1499"/>
                    <a:pt x="31" y="1558"/>
                    <a:pt x="28" y="1618"/>
                  </a:cubicBezTo>
                  <a:lnTo>
                    <a:pt x="31" y="1618"/>
                  </a:lnTo>
                  <a:cubicBezTo>
                    <a:pt x="31" y="1618"/>
                    <a:pt x="34" y="1558"/>
                    <a:pt x="38" y="1502"/>
                  </a:cubicBezTo>
                  <a:lnTo>
                    <a:pt x="34" y="1499"/>
                  </a:lnTo>
                  <a:close/>
                  <a:moveTo>
                    <a:pt x="1369" y="1591"/>
                  </a:moveTo>
                  <a:cubicBezTo>
                    <a:pt x="1358" y="1598"/>
                    <a:pt x="1344" y="1606"/>
                    <a:pt x="1329" y="1614"/>
                  </a:cubicBezTo>
                  <a:cubicBezTo>
                    <a:pt x="1304" y="1630"/>
                    <a:pt x="1290" y="1638"/>
                    <a:pt x="1290" y="1638"/>
                  </a:cubicBezTo>
                  <a:cubicBezTo>
                    <a:pt x="1291" y="1638"/>
                    <a:pt x="1314" y="1624"/>
                    <a:pt x="1369" y="1591"/>
                  </a:cubicBezTo>
                  <a:close/>
                  <a:moveTo>
                    <a:pt x="1739" y="1641"/>
                  </a:moveTo>
                  <a:lnTo>
                    <a:pt x="1739" y="1641"/>
                  </a:lnTo>
                  <a:cubicBezTo>
                    <a:pt x="1740" y="1641"/>
                    <a:pt x="1733" y="1644"/>
                    <a:pt x="1714" y="1652"/>
                  </a:cubicBezTo>
                  <a:lnTo>
                    <a:pt x="1598" y="1699"/>
                  </a:lnTo>
                  <a:cubicBezTo>
                    <a:pt x="1598" y="1699"/>
                    <a:pt x="1574" y="1708"/>
                    <a:pt x="1572" y="1708"/>
                  </a:cubicBezTo>
                  <a:cubicBezTo>
                    <a:pt x="1571" y="1708"/>
                    <a:pt x="1576" y="1705"/>
                    <a:pt x="1598" y="1696"/>
                  </a:cubicBezTo>
                  <a:lnTo>
                    <a:pt x="1658" y="1671"/>
                  </a:lnTo>
                  <a:cubicBezTo>
                    <a:pt x="1696" y="1656"/>
                    <a:pt x="1736" y="1641"/>
                    <a:pt x="1739" y="1641"/>
                  </a:cubicBezTo>
                  <a:close/>
                  <a:moveTo>
                    <a:pt x="1937" y="1708"/>
                  </a:moveTo>
                  <a:cubicBezTo>
                    <a:pt x="1937" y="1715"/>
                    <a:pt x="1937" y="1715"/>
                    <a:pt x="1877" y="1734"/>
                  </a:cubicBezTo>
                  <a:cubicBezTo>
                    <a:pt x="1839" y="1749"/>
                    <a:pt x="1799" y="1759"/>
                    <a:pt x="1761" y="1765"/>
                  </a:cubicBezTo>
                  <a:cubicBezTo>
                    <a:pt x="1818" y="1743"/>
                    <a:pt x="1877" y="1721"/>
                    <a:pt x="1937" y="1708"/>
                  </a:cubicBezTo>
                  <a:close/>
                  <a:moveTo>
                    <a:pt x="241" y="1953"/>
                  </a:moveTo>
                  <a:lnTo>
                    <a:pt x="172" y="2069"/>
                  </a:lnTo>
                  <a:cubicBezTo>
                    <a:pt x="159" y="2094"/>
                    <a:pt x="152" y="2108"/>
                    <a:pt x="152" y="2108"/>
                  </a:cubicBezTo>
                  <a:cubicBezTo>
                    <a:pt x="152" y="2108"/>
                    <a:pt x="168" y="2080"/>
                    <a:pt x="207" y="2012"/>
                  </a:cubicBezTo>
                  <a:cubicBezTo>
                    <a:pt x="240" y="1955"/>
                    <a:pt x="241" y="1953"/>
                    <a:pt x="241" y="1953"/>
                  </a:cubicBezTo>
                  <a:close/>
                  <a:moveTo>
                    <a:pt x="1865" y="2343"/>
                  </a:moveTo>
                  <a:cubicBezTo>
                    <a:pt x="1888" y="2343"/>
                    <a:pt x="1911" y="2344"/>
                    <a:pt x="1933" y="2348"/>
                  </a:cubicBezTo>
                  <a:cubicBezTo>
                    <a:pt x="1999" y="2351"/>
                    <a:pt x="1992" y="2354"/>
                    <a:pt x="1954" y="2354"/>
                  </a:cubicBezTo>
                  <a:cubicBezTo>
                    <a:pt x="1922" y="2354"/>
                    <a:pt x="1868" y="2352"/>
                    <a:pt x="1814" y="2348"/>
                  </a:cubicBezTo>
                  <a:cubicBezTo>
                    <a:pt x="1698" y="2348"/>
                    <a:pt x="1698" y="2348"/>
                    <a:pt x="1818" y="2345"/>
                  </a:cubicBezTo>
                  <a:cubicBezTo>
                    <a:pt x="1833" y="2343"/>
                    <a:pt x="1849" y="2343"/>
                    <a:pt x="1865" y="2343"/>
                  </a:cubicBezTo>
                  <a:close/>
                  <a:moveTo>
                    <a:pt x="1334" y="146"/>
                  </a:moveTo>
                  <a:cubicBezTo>
                    <a:pt x="1332" y="146"/>
                    <a:pt x="1314" y="175"/>
                    <a:pt x="1275" y="245"/>
                  </a:cubicBezTo>
                  <a:cubicBezTo>
                    <a:pt x="1203" y="364"/>
                    <a:pt x="1203" y="364"/>
                    <a:pt x="1197" y="364"/>
                  </a:cubicBezTo>
                  <a:cubicBezTo>
                    <a:pt x="1191" y="361"/>
                    <a:pt x="1188" y="361"/>
                    <a:pt x="1222" y="301"/>
                  </a:cubicBezTo>
                  <a:cubicBezTo>
                    <a:pt x="1257" y="245"/>
                    <a:pt x="1257" y="245"/>
                    <a:pt x="1247" y="242"/>
                  </a:cubicBezTo>
                  <a:lnTo>
                    <a:pt x="1247" y="242"/>
                  </a:lnTo>
                  <a:cubicBezTo>
                    <a:pt x="1231" y="242"/>
                    <a:pt x="1116" y="417"/>
                    <a:pt x="1047" y="536"/>
                  </a:cubicBezTo>
                  <a:cubicBezTo>
                    <a:pt x="1012" y="594"/>
                    <a:pt x="995" y="623"/>
                    <a:pt x="994" y="623"/>
                  </a:cubicBezTo>
                  <a:cubicBezTo>
                    <a:pt x="993" y="623"/>
                    <a:pt x="1009" y="593"/>
                    <a:pt x="1040" y="533"/>
                  </a:cubicBezTo>
                  <a:cubicBezTo>
                    <a:pt x="1075" y="477"/>
                    <a:pt x="1072" y="474"/>
                    <a:pt x="1065" y="474"/>
                  </a:cubicBezTo>
                  <a:cubicBezTo>
                    <a:pt x="1097" y="420"/>
                    <a:pt x="1102" y="417"/>
                    <a:pt x="1108" y="417"/>
                  </a:cubicBezTo>
                  <a:cubicBezTo>
                    <a:pt x="1108" y="417"/>
                    <a:pt x="1109" y="417"/>
                    <a:pt x="1109" y="417"/>
                  </a:cubicBezTo>
                  <a:lnTo>
                    <a:pt x="1141" y="358"/>
                  </a:lnTo>
                  <a:cubicBezTo>
                    <a:pt x="1172" y="298"/>
                    <a:pt x="1187" y="268"/>
                    <a:pt x="1185" y="268"/>
                  </a:cubicBezTo>
                  <a:lnTo>
                    <a:pt x="1185" y="268"/>
                  </a:lnTo>
                  <a:cubicBezTo>
                    <a:pt x="1183" y="268"/>
                    <a:pt x="1164" y="297"/>
                    <a:pt x="1128" y="355"/>
                  </a:cubicBezTo>
                  <a:cubicBezTo>
                    <a:pt x="1109" y="384"/>
                    <a:pt x="1100" y="399"/>
                    <a:pt x="1099" y="399"/>
                  </a:cubicBezTo>
                  <a:cubicBezTo>
                    <a:pt x="1098" y="399"/>
                    <a:pt x="1105" y="384"/>
                    <a:pt x="1119" y="355"/>
                  </a:cubicBezTo>
                  <a:cubicBezTo>
                    <a:pt x="1139" y="313"/>
                    <a:pt x="1159" y="270"/>
                    <a:pt x="1157" y="270"/>
                  </a:cubicBezTo>
                  <a:lnTo>
                    <a:pt x="1157" y="270"/>
                  </a:lnTo>
                  <a:cubicBezTo>
                    <a:pt x="1157" y="270"/>
                    <a:pt x="1153" y="278"/>
                    <a:pt x="1144" y="295"/>
                  </a:cubicBezTo>
                  <a:cubicBezTo>
                    <a:pt x="1144" y="295"/>
                    <a:pt x="1134" y="295"/>
                    <a:pt x="1159" y="236"/>
                  </a:cubicBezTo>
                  <a:cubicBezTo>
                    <a:pt x="1158" y="235"/>
                    <a:pt x="1156" y="235"/>
                    <a:pt x="1155" y="235"/>
                  </a:cubicBezTo>
                  <a:cubicBezTo>
                    <a:pt x="1148" y="235"/>
                    <a:pt x="1141" y="244"/>
                    <a:pt x="1116" y="292"/>
                  </a:cubicBezTo>
                  <a:cubicBezTo>
                    <a:pt x="1084" y="352"/>
                    <a:pt x="1078" y="352"/>
                    <a:pt x="1075" y="352"/>
                  </a:cubicBezTo>
                  <a:cubicBezTo>
                    <a:pt x="1074" y="352"/>
                    <a:pt x="1074" y="352"/>
                    <a:pt x="1073" y="352"/>
                  </a:cubicBezTo>
                  <a:cubicBezTo>
                    <a:pt x="1068" y="352"/>
                    <a:pt x="1062" y="354"/>
                    <a:pt x="1034" y="408"/>
                  </a:cubicBezTo>
                  <a:cubicBezTo>
                    <a:pt x="1015" y="452"/>
                    <a:pt x="990" y="489"/>
                    <a:pt x="959" y="527"/>
                  </a:cubicBezTo>
                  <a:cubicBezTo>
                    <a:pt x="944" y="550"/>
                    <a:pt x="934" y="564"/>
                    <a:pt x="933" y="564"/>
                  </a:cubicBezTo>
                  <a:cubicBezTo>
                    <a:pt x="931" y="564"/>
                    <a:pt x="944" y="535"/>
                    <a:pt x="978" y="464"/>
                  </a:cubicBezTo>
                  <a:cubicBezTo>
                    <a:pt x="1009" y="405"/>
                    <a:pt x="1003" y="405"/>
                    <a:pt x="1000" y="405"/>
                  </a:cubicBezTo>
                  <a:cubicBezTo>
                    <a:pt x="1000" y="405"/>
                    <a:pt x="993" y="405"/>
                    <a:pt x="1018" y="345"/>
                  </a:cubicBezTo>
                  <a:cubicBezTo>
                    <a:pt x="1026" y="328"/>
                    <a:pt x="1029" y="321"/>
                    <a:pt x="1028" y="321"/>
                  </a:cubicBezTo>
                  <a:lnTo>
                    <a:pt x="1028" y="321"/>
                  </a:lnTo>
                  <a:cubicBezTo>
                    <a:pt x="1027" y="321"/>
                    <a:pt x="1006" y="363"/>
                    <a:pt x="984" y="405"/>
                  </a:cubicBezTo>
                  <a:cubicBezTo>
                    <a:pt x="956" y="464"/>
                    <a:pt x="928" y="521"/>
                    <a:pt x="928" y="521"/>
                  </a:cubicBezTo>
                  <a:cubicBezTo>
                    <a:pt x="949" y="461"/>
                    <a:pt x="978" y="402"/>
                    <a:pt x="1006" y="345"/>
                  </a:cubicBezTo>
                  <a:cubicBezTo>
                    <a:pt x="1032" y="286"/>
                    <a:pt x="1046" y="256"/>
                    <a:pt x="1045" y="256"/>
                  </a:cubicBezTo>
                  <a:lnTo>
                    <a:pt x="1045" y="256"/>
                  </a:lnTo>
                  <a:cubicBezTo>
                    <a:pt x="1045" y="256"/>
                    <a:pt x="1031" y="286"/>
                    <a:pt x="1003" y="345"/>
                  </a:cubicBezTo>
                  <a:cubicBezTo>
                    <a:pt x="981" y="385"/>
                    <a:pt x="959" y="426"/>
                    <a:pt x="954" y="426"/>
                  </a:cubicBezTo>
                  <a:cubicBezTo>
                    <a:pt x="952" y="426"/>
                    <a:pt x="953" y="419"/>
                    <a:pt x="959" y="402"/>
                  </a:cubicBezTo>
                  <a:cubicBezTo>
                    <a:pt x="949" y="402"/>
                    <a:pt x="940" y="399"/>
                    <a:pt x="968" y="342"/>
                  </a:cubicBezTo>
                  <a:cubicBezTo>
                    <a:pt x="977" y="322"/>
                    <a:pt x="978" y="315"/>
                    <a:pt x="977" y="315"/>
                  </a:cubicBezTo>
                  <a:lnTo>
                    <a:pt x="977" y="315"/>
                  </a:lnTo>
                  <a:cubicBezTo>
                    <a:pt x="974" y="315"/>
                    <a:pt x="959" y="339"/>
                    <a:pt x="959" y="339"/>
                  </a:cubicBezTo>
                  <a:cubicBezTo>
                    <a:pt x="943" y="369"/>
                    <a:pt x="935" y="384"/>
                    <a:pt x="931" y="384"/>
                  </a:cubicBezTo>
                  <a:cubicBezTo>
                    <a:pt x="928" y="384"/>
                    <a:pt x="931" y="369"/>
                    <a:pt x="937" y="339"/>
                  </a:cubicBezTo>
                  <a:cubicBezTo>
                    <a:pt x="953" y="278"/>
                    <a:pt x="960" y="247"/>
                    <a:pt x="956" y="247"/>
                  </a:cubicBezTo>
                  <a:lnTo>
                    <a:pt x="956" y="247"/>
                  </a:lnTo>
                  <a:cubicBezTo>
                    <a:pt x="953" y="247"/>
                    <a:pt x="940" y="277"/>
                    <a:pt x="915" y="336"/>
                  </a:cubicBezTo>
                  <a:cubicBezTo>
                    <a:pt x="899" y="370"/>
                    <a:pt x="883" y="405"/>
                    <a:pt x="883" y="405"/>
                  </a:cubicBezTo>
                  <a:cubicBezTo>
                    <a:pt x="882" y="405"/>
                    <a:pt x="889" y="386"/>
                    <a:pt x="909" y="336"/>
                  </a:cubicBezTo>
                  <a:cubicBezTo>
                    <a:pt x="915" y="318"/>
                    <a:pt x="917" y="311"/>
                    <a:pt x="915" y="311"/>
                  </a:cubicBezTo>
                  <a:lnTo>
                    <a:pt x="915" y="311"/>
                  </a:lnTo>
                  <a:cubicBezTo>
                    <a:pt x="912" y="311"/>
                    <a:pt x="889" y="351"/>
                    <a:pt x="865" y="392"/>
                  </a:cubicBezTo>
                  <a:cubicBezTo>
                    <a:pt x="834" y="452"/>
                    <a:pt x="783" y="568"/>
                    <a:pt x="758" y="627"/>
                  </a:cubicBezTo>
                  <a:cubicBezTo>
                    <a:pt x="729" y="697"/>
                    <a:pt x="717" y="726"/>
                    <a:pt x="715" y="726"/>
                  </a:cubicBezTo>
                  <a:cubicBezTo>
                    <a:pt x="714" y="726"/>
                    <a:pt x="717" y="712"/>
                    <a:pt x="724" y="687"/>
                  </a:cubicBezTo>
                  <a:cubicBezTo>
                    <a:pt x="736" y="646"/>
                    <a:pt x="749" y="605"/>
                    <a:pt x="768" y="568"/>
                  </a:cubicBezTo>
                  <a:cubicBezTo>
                    <a:pt x="793" y="508"/>
                    <a:pt x="796" y="508"/>
                    <a:pt x="796" y="508"/>
                  </a:cubicBezTo>
                  <a:lnTo>
                    <a:pt x="802" y="508"/>
                  </a:lnTo>
                  <a:cubicBezTo>
                    <a:pt x="827" y="449"/>
                    <a:pt x="852" y="392"/>
                    <a:pt x="843" y="389"/>
                  </a:cubicBezTo>
                  <a:cubicBezTo>
                    <a:pt x="852" y="359"/>
                    <a:pt x="856" y="345"/>
                    <a:pt x="855" y="345"/>
                  </a:cubicBezTo>
                  <a:lnTo>
                    <a:pt x="855" y="345"/>
                  </a:lnTo>
                  <a:cubicBezTo>
                    <a:pt x="853" y="345"/>
                    <a:pt x="846" y="359"/>
                    <a:pt x="834" y="389"/>
                  </a:cubicBezTo>
                  <a:cubicBezTo>
                    <a:pt x="855" y="330"/>
                    <a:pt x="846" y="330"/>
                    <a:pt x="837" y="326"/>
                  </a:cubicBezTo>
                  <a:cubicBezTo>
                    <a:pt x="827" y="326"/>
                    <a:pt x="812" y="326"/>
                    <a:pt x="830" y="267"/>
                  </a:cubicBezTo>
                  <a:cubicBezTo>
                    <a:pt x="829" y="266"/>
                    <a:pt x="827" y="266"/>
                    <a:pt x="825" y="266"/>
                  </a:cubicBezTo>
                  <a:cubicBezTo>
                    <a:pt x="818" y="266"/>
                    <a:pt x="811" y="275"/>
                    <a:pt x="793" y="323"/>
                  </a:cubicBezTo>
                  <a:cubicBezTo>
                    <a:pt x="767" y="393"/>
                    <a:pt x="754" y="422"/>
                    <a:pt x="752" y="422"/>
                  </a:cubicBezTo>
                  <a:cubicBezTo>
                    <a:pt x="751" y="422"/>
                    <a:pt x="755" y="408"/>
                    <a:pt x="765" y="383"/>
                  </a:cubicBezTo>
                  <a:cubicBezTo>
                    <a:pt x="792" y="308"/>
                    <a:pt x="785" y="254"/>
                    <a:pt x="764" y="254"/>
                  </a:cubicBezTo>
                  <a:cubicBezTo>
                    <a:pt x="752" y="254"/>
                    <a:pt x="735" y="273"/>
                    <a:pt x="718" y="317"/>
                  </a:cubicBezTo>
                  <a:lnTo>
                    <a:pt x="708" y="317"/>
                  </a:lnTo>
                  <a:cubicBezTo>
                    <a:pt x="715" y="286"/>
                    <a:pt x="709" y="270"/>
                    <a:pt x="700" y="270"/>
                  </a:cubicBezTo>
                  <a:cubicBezTo>
                    <a:pt x="691" y="270"/>
                    <a:pt x="678" y="284"/>
                    <a:pt x="667" y="311"/>
                  </a:cubicBezTo>
                  <a:lnTo>
                    <a:pt x="652" y="311"/>
                  </a:lnTo>
                  <a:cubicBezTo>
                    <a:pt x="657" y="281"/>
                    <a:pt x="657" y="266"/>
                    <a:pt x="654" y="266"/>
                  </a:cubicBezTo>
                  <a:lnTo>
                    <a:pt x="654" y="266"/>
                  </a:lnTo>
                  <a:cubicBezTo>
                    <a:pt x="651" y="266"/>
                    <a:pt x="644" y="280"/>
                    <a:pt x="633" y="308"/>
                  </a:cubicBezTo>
                  <a:cubicBezTo>
                    <a:pt x="617" y="350"/>
                    <a:pt x="603" y="392"/>
                    <a:pt x="603" y="392"/>
                  </a:cubicBezTo>
                  <a:cubicBezTo>
                    <a:pt x="603" y="392"/>
                    <a:pt x="605" y="385"/>
                    <a:pt x="611" y="367"/>
                  </a:cubicBezTo>
                  <a:cubicBezTo>
                    <a:pt x="630" y="308"/>
                    <a:pt x="620" y="308"/>
                    <a:pt x="602" y="305"/>
                  </a:cubicBezTo>
                  <a:cubicBezTo>
                    <a:pt x="580" y="305"/>
                    <a:pt x="580" y="305"/>
                    <a:pt x="570" y="364"/>
                  </a:cubicBezTo>
                  <a:cubicBezTo>
                    <a:pt x="560" y="380"/>
                    <a:pt x="555" y="387"/>
                    <a:pt x="552" y="387"/>
                  </a:cubicBezTo>
                  <a:cubicBezTo>
                    <a:pt x="545" y="387"/>
                    <a:pt x="556" y="344"/>
                    <a:pt x="567" y="301"/>
                  </a:cubicBezTo>
                  <a:cubicBezTo>
                    <a:pt x="584" y="249"/>
                    <a:pt x="591" y="221"/>
                    <a:pt x="589" y="221"/>
                  </a:cubicBezTo>
                  <a:lnTo>
                    <a:pt x="589" y="221"/>
                  </a:lnTo>
                  <a:cubicBezTo>
                    <a:pt x="586" y="221"/>
                    <a:pt x="570" y="264"/>
                    <a:pt x="542" y="361"/>
                  </a:cubicBezTo>
                  <a:cubicBezTo>
                    <a:pt x="520" y="430"/>
                    <a:pt x="509" y="458"/>
                    <a:pt x="506" y="458"/>
                  </a:cubicBezTo>
                  <a:cubicBezTo>
                    <a:pt x="503" y="458"/>
                    <a:pt x="505" y="443"/>
                    <a:pt x="511" y="417"/>
                  </a:cubicBezTo>
                  <a:cubicBezTo>
                    <a:pt x="526" y="361"/>
                    <a:pt x="533" y="361"/>
                    <a:pt x="536" y="361"/>
                  </a:cubicBezTo>
                  <a:lnTo>
                    <a:pt x="567" y="242"/>
                  </a:lnTo>
                  <a:cubicBezTo>
                    <a:pt x="564" y="242"/>
                    <a:pt x="564" y="242"/>
                    <a:pt x="542" y="301"/>
                  </a:cubicBezTo>
                  <a:cubicBezTo>
                    <a:pt x="542" y="301"/>
                    <a:pt x="539" y="301"/>
                    <a:pt x="517" y="358"/>
                  </a:cubicBezTo>
                  <a:cubicBezTo>
                    <a:pt x="498" y="417"/>
                    <a:pt x="483" y="477"/>
                    <a:pt x="473" y="536"/>
                  </a:cubicBezTo>
                  <a:cubicBezTo>
                    <a:pt x="461" y="596"/>
                    <a:pt x="457" y="596"/>
                    <a:pt x="454" y="596"/>
                  </a:cubicBezTo>
                  <a:cubicBezTo>
                    <a:pt x="461" y="533"/>
                    <a:pt x="473" y="474"/>
                    <a:pt x="495" y="417"/>
                  </a:cubicBezTo>
                  <a:cubicBezTo>
                    <a:pt x="511" y="380"/>
                    <a:pt x="520" y="339"/>
                    <a:pt x="530" y="298"/>
                  </a:cubicBezTo>
                  <a:cubicBezTo>
                    <a:pt x="532" y="288"/>
                    <a:pt x="532" y="284"/>
                    <a:pt x="530" y="284"/>
                  </a:cubicBezTo>
                  <a:lnTo>
                    <a:pt x="530" y="284"/>
                  </a:lnTo>
                  <a:cubicBezTo>
                    <a:pt x="524" y="284"/>
                    <a:pt x="491" y="361"/>
                    <a:pt x="465" y="446"/>
                  </a:cubicBezTo>
                  <a:lnTo>
                    <a:pt x="465" y="446"/>
                  </a:lnTo>
                  <a:cubicBezTo>
                    <a:pt x="467" y="440"/>
                    <a:pt x="469" y="431"/>
                    <a:pt x="473" y="414"/>
                  </a:cubicBezTo>
                  <a:cubicBezTo>
                    <a:pt x="486" y="355"/>
                    <a:pt x="476" y="355"/>
                    <a:pt x="467" y="355"/>
                  </a:cubicBezTo>
                  <a:cubicBezTo>
                    <a:pt x="466" y="355"/>
                    <a:pt x="465" y="355"/>
                    <a:pt x="464" y="355"/>
                  </a:cubicBezTo>
                  <a:cubicBezTo>
                    <a:pt x="457" y="355"/>
                    <a:pt x="453" y="357"/>
                    <a:pt x="439" y="411"/>
                  </a:cubicBezTo>
                  <a:cubicBezTo>
                    <a:pt x="432" y="452"/>
                    <a:pt x="423" y="493"/>
                    <a:pt x="410" y="530"/>
                  </a:cubicBezTo>
                  <a:cubicBezTo>
                    <a:pt x="404" y="571"/>
                    <a:pt x="398" y="609"/>
                    <a:pt x="388" y="649"/>
                  </a:cubicBezTo>
                  <a:lnTo>
                    <a:pt x="401" y="530"/>
                  </a:lnTo>
                  <a:cubicBezTo>
                    <a:pt x="417" y="411"/>
                    <a:pt x="420" y="348"/>
                    <a:pt x="401" y="348"/>
                  </a:cubicBezTo>
                  <a:cubicBezTo>
                    <a:pt x="392" y="348"/>
                    <a:pt x="379" y="345"/>
                    <a:pt x="385" y="286"/>
                  </a:cubicBezTo>
                  <a:cubicBezTo>
                    <a:pt x="376" y="286"/>
                    <a:pt x="370" y="286"/>
                    <a:pt x="360" y="345"/>
                  </a:cubicBezTo>
                  <a:lnTo>
                    <a:pt x="351" y="342"/>
                  </a:lnTo>
                  <a:cubicBezTo>
                    <a:pt x="352" y="312"/>
                    <a:pt x="351" y="298"/>
                    <a:pt x="348" y="298"/>
                  </a:cubicBezTo>
                  <a:cubicBezTo>
                    <a:pt x="345" y="298"/>
                    <a:pt x="340" y="312"/>
                    <a:pt x="335" y="342"/>
                  </a:cubicBezTo>
                  <a:cubicBezTo>
                    <a:pt x="331" y="362"/>
                    <a:pt x="329" y="369"/>
                    <a:pt x="327" y="369"/>
                  </a:cubicBezTo>
                  <a:cubicBezTo>
                    <a:pt x="324" y="369"/>
                    <a:pt x="325" y="342"/>
                    <a:pt x="323" y="342"/>
                  </a:cubicBezTo>
                  <a:cubicBezTo>
                    <a:pt x="326" y="288"/>
                    <a:pt x="327" y="259"/>
                    <a:pt x="326" y="259"/>
                  </a:cubicBezTo>
                  <a:lnTo>
                    <a:pt x="326" y="259"/>
                  </a:lnTo>
                  <a:cubicBezTo>
                    <a:pt x="324" y="259"/>
                    <a:pt x="319" y="302"/>
                    <a:pt x="307" y="399"/>
                  </a:cubicBezTo>
                  <a:cubicBezTo>
                    <a:pt x="301" y="439"/>
                    <a:pt x="298" y="480"/>
                    <a:pt x="301" y="518"/>
                  </a:cubicBezTo>
                  <a:lnTo>
                    <a:pt x="316" y="521"/>
                  </a:lnTo>
                  <a:lnTo>
                    <a:pt x="291" y="577"/>
                  </a:lnTo>
                  <a:cubicBezTo>
                    <a:pt x="276" y="615"/>
                    <a:pt x="266" y="656"/>
                    <a:pt x="263" y="696"/>
                  </a:cubicBezTo>
                  <a:cubicBezTo>
                    <a:pt x="260" y="715"/>
                    <a:pt x="254" y="734"/>
                    <a:pt x="247" y="753"/>
                  </a:cubicBezTo>
                  <a:cubicBezTo>
                    <a:pt x="247" y="753"/>
                    <a:pt x="257" y="693"/>
                    <a:pt x="266" y="637"/>
                  </a:cubicBezTo>
                  <a:cubicBezTo>
                    <a:pt x="279" y="577"/>
                    <a:pt x="288" y="518"/>
                    <a:pt x="298" y="458"/>
                  </a:cubicBezTo>
                  <a:cubicBezTo>
                    <a:pt x="307" y="385"/>
                    <a:pt x="309" y="334"/>
                    <a:pt x="304" y="334"/>
                  </a:cubicBezTo>
                  <a:lnTo>
                    <a:pt x="304" y="334"/>
                  </a:lnTo>
                  <a:cubicBezTo>
                    <a:pt x="301" y="334"/>
                    <a:pt x="295" y="353"/>
                    <a:pt x="288" y="399"/>
                  </a:cubicBezTo>
                  <a:cubicBezTo>
                    <a:pt x="285" y="399"/>
                    <a:pt x="285" y="399"/>
                    <a:pt x="288" y="339"/>
                  </a:cubicBezTo>
                  <a:cubicBezTo>
                    <a:pt x="292" y="314"/>
                    <a:pt x="293" y="300"/>
                    <a:pt x="292" y="300"/>
                  </a:cubicBezTo>
                  <a:lnTo>
                    <a:pt x="292" y="300"/>
                  </a:lnTo>
                  <a:cubicBezTo>
                    <a:pt x="290" y="300"/>
                    <a:pt x="282" y="328"/>
                    <a:pt x="269" y="395"/>
                  </a:cubicBezTo>
                  <a:cubicBezTo>
                    <a:pt x="260" y="455"/>
                    <a:pt x="255" y="485"/>
                    <a:pt x="253" y="485"/>
                  </a:cubicBezTo>
                  <a:cubicBezTo>
                    <a:pt x="251" y="485"/>
                    <a:pt x="252" y="455"/>
                    <a:pt x="257" y="395"/>
                  </a:cubicBezTo>
                  <a:cubicBezTo>
                    <a:pt x="261" y="325"/>
                    <a:pt x="254" y="295"/>
                    <a:pt x="247" y="295"/>
                  </a:cubicBezTo>
                  <a:cubicBezTo>
                    <a:pt x="243" y="295"/>
                    <a:pt x="237" y="309"/>
                    <a:pt x="235" y="333"/>
                  </a:cubicBezTo>
                  <a:cubicBezTo>
                    <a:pt x="228" y="401"/>
                    <a:pt x="220" y="429"/>
                    <a:pt x="216" y="429"/>
                  </a:cubicBezTo>
                  <a:cubicBezTo>
                    <a:pt x="212" y="429"/>
                    <a:pt x="210" y="414"/>
                    <a:pt x="210" y="389"/>
                  </a:cubicBezTo>
                  <a:cubicBezTo>
                    <a:pt x="211" y="359"/>
                    <a:pt x="211" y="345"/>
                    <a:pt x="208" y="345"/>
                  </a:cubicBezTo>
                  <a:cubicBezTo>
                    <a:pt x="206" y="345"/>
                    <a:pt x="202" y="359"/>
                    <a:pt x="197" y="389"/>
                  </a:cubicBezTo>
                  <a:cubicBezTo>
                    <a:pt x="202" y="347"/>
                    <a:pt x="203" y="305"/>
                    <a:pt x="200" y="305"/>
                  </a:cubicBezTo>
                  <a:lnTo>
                    <a:pt x="200" y="305"/>
                  </a:lnTo>
                  <a:cubicBezTo>
                    <a:pt x="199" y="305"/>
                    <a:pt x="197" y="312"/>
                    <a:pt x="194" y="330"/>
                  </a:cubicBezTo>
                  <a:cubicBezTo>
                    <a:pt x="194" y="330"/>
                    <a:pt x="188" y="330"/>
                    <a:pt x="188" y="389"/>
                  </a:cubicBezTo>
                  <a:cubicBezTo>
                    <a:pt x="188" y="389"/>
                    <a:pt x="179" y="446"/>
                    <a:pt x="166" y="505"/>
                  </a:cubicBezTo>
                  <a:cubicBezTo>
                    <a:pt x="169" y="546"/>
                    <a:pt x="166" y="583"/>
                    <a:pt x="160" y="624"/>
                  </a:cubicBezTo>
                  <a:cubicBezTo>
                    <a:pt x="159" y="639"/>
                    <a:pt x="158" y="646"/>
                    <a:pt x="156" y="646"/>
                  </a:cubicBezTo>
                  <a:cubicBezTo>
                    <a:pt x="152" y="646"/>
                    <a:pt x="146" y="577"/>
                    <a:pt x="150" y="442"/>
                  </a:cubicBezTo>
                  <a:lnTo>
                    <a:pt x="150" y="326"/>
                  </a:lnTo>
                  <a:lnTo>
                    <a:pt x="141" y="442"/>
                  </a:lnTo>
                  <a:cubicBezTo>
                    <a:pt x="138" y="442"/>
                    <a:pt x="132" y="442"/>
                    <a:pt x="135" y="383"/>
                  </a:cubicBezTo>
                  <a:cubicBezTo>
                    <a:pt x="141" y="323"/>
                    <a:pt x="141" y="323"/>
                    <a:pt x="135" y="323"/>
                  </a:cubicBezTo>
                  <a:cubicBezTo>
                    <a:pt x="135" y="323"/>
                    <a:pt x="132" y="323"/>
                    <a:pt x="125" y="383"/>
                  </a:cubicBezTo>
                  <a:cubicBezTo>
                    <a:pt x="122" y="453"/>
                    <a:pt x="120" y="482"/>
                    <a:pt x="119" y="482"/>
                  </a:cubicBezTo>
                  <a:cubicBezTo>
                    <a:pt x="119" y="482"/>
                    <a:pt x="119" y="467"/>
                    <a:pt x="119" y="442"/>
                  </a:cubicBezTo>
                  <a:cubicBezTo>
                    <a:pt x="121" y="383"/>
                    <a:pt x="120" y="353"/>
                    <a:pt x="117" y="353"/>
                  </a:cubicBezTo>
                  <a:cubicBezTo>
                    <a:pt x="114" y="353"/>
                    <a:pt x="110" y="382"/>
                    <a:pt x="103" y="439"/>
                  </a:cubicBezTo>
                  <a:cubicBezTo>
                    <a:pt x="100" y="499"/>
                    <a:pt x="99" y="529"/>
                    <a:pt x="98" y="529"/>
                  </a:cubicBezTo>
                  <a:cubicBezTo>
                    <a:pt x="98" y="529"/>
                    <a:pt x="99" y="499"/>
                    <a:pt x="100" y="439"/>
                  </a:cubicBezTo>
                  <a:cubicBezTo>
                    <a:pt x="103" y="399"/>
                    <a:pt x="103" y="361"/>
                    <a:pt x="97" y="320"/>
                  </a:cubicBezTo>
                  <a:lnTo>
                    <a:pt x="94" y="380"/>
                  </a:lnTo>
                  <a:cubicBezTo>
                    <a:pt x="90" y="448"/>
                    <a:pt x="88" y="476"/>
                    <a:pt x="86" y="476"/>
                  </a:cubicBezTo>
                  <a:cubicBezTo>
                    <a:pt x="84" y="476"/>
                    <a:pt x="83" y="461"/>
                    <a:pt x="81" y="436"/>
                  </a:cubicBezTo>
                  <a:cubicBezTo>
                    <a:pt x="83" y="408"/>
                    <a:pt x="82" y="393"/>
                    <a:pt x="80" y="393"/>
                  </a:cubicBezTo>
                  <a:cubicBezTo>
                    <a:pt x="77" y="393"/>
                    <a:pt x="73" y="407"/>
                    <a:pt x="69" y="436"/>
                  </a:cubicBezTo>
                  <a:cubicBezTo>
                    <a:pt x="59" y="436"/>
                    <a:pt x="53" y="436"/>
                    <a:pt x="56" y="377"/>
                  </a:cubicBezTo>
                  <a:cubicBezTo>
                    <a:pt x="58" y="317"/>
                    <a:pt x="59" y="287"/>
                    <a:pt x="58" y="287"/>
                  </a:cubicBezTo>
                  <a:lnTo>
                    <a:pt x="58" y="287"/>
                  </a:lnTo>
                  <a:cubicBezTo>
                    <a:pt x="57" y="287"/>
                    <a:pt x="55" y="317"/>
                    <a:pt x="50" y="377"/>
                  </a:cubicBezTo>
                  <a:cubicBezTo>
                    <a:pt x="49" y="404"/>
                    <a:pt x="48" y="419"/>
                    <a:pt x="46" y="419"/>
                  </a:cubicBezTo>
                  <a:cubicBezTo>
                    <a:pt x="45" y="419"/>
                    <a:pt x="42" y="404"/>
                    <a:pt x="38" y="373"/>
                  </a:cubicBezTo>
                  <a:cubicBezTo>
                    <a:pt x="36" y="344"/>
                    <a:pt x="35" y="329"/>
                    <a:pt x="34" y="329"/>
                  </a:cubicBezTo>
                  <a:cubicBezTo>
                    <a:pt x="33" y="329"/>
                    <a:pt x="31" y="344"/>
                    <a:pt x="28" y="373"/>
                  </a:cubicBezTo>
                  <a:cubicBezTo>
                    <a:pt x="25" y="433"/>
                    <a:pt x="25" y="493"/>
                    <a:pt x="31" y="552"/>
                  </a:cubicBezTo>
                  <a:cubicBezTo>
                    <a:pt x="34" y="552"/>
                    <a:pt x="34" y="552"/>
                    <a:pt x="34" y="612"/>
                  </a:cubicBezTo>
                  <a:lnTo>
                    <a:pt x="25" y="609"/>
                  </a:lnTo>
                  <a:cubicBezTo>
                    <a:pt x="22" y="609"/>
                    <a:pt x="16" y="609"/>
                    <a:pt x="9" y="668"/>
                  </a:cubicBezTo>
                  <a:cubicBezTo>
                    <a:pt x="2" y="714"/>
                    <a:pt x="0" y="800"/>
                    <a:pt x="3" y="800"/>
                  </a:cubicBezTo>
                  <a:cubicBezTo>
                    <a:pt x="4" y="800"/>
                    <a:pt x="5" y="795"/>
                    <a:pt x="6" y="784"/>
                  </a:cubicBezTo>
                  <a:lnTo>
                    <a:pt x="9" y="844"/>
                  </a:lnTo>
                  <a:cubicBezTo>
                    <a:pt x="9" y="933"/>
                    <a:pt x="11" y="978"/>
                    <a:pt x="13" y="978"/>
                  </a:cubicBezTo>
                  <a:cubicBezTo>
                    <a:pt x="15" y="978"/>
                    <a:pt x="17" y="933"/>
                    <a:pt x="19" y="844"/>
                  </a:cubicBezTo>
                  <a:cubicBezTo>
                    <a:pt x="19" y="747"/>
                    <a:pt x="19" y="704"/>
                    <a:pt x="19" y="704"/>
                  </a:cubicBezTo>
                  <a:cubicBezTo>
                    <a:pt x="20" y="704"/>
                    <a:pt x="20" y="733"/>
                    <a:pt x="22" y="787"/>
                  </a:cubicBezTo>
                  <a:cubicBezTo>
                    <a:pt x="22" y="903"/>
                    <a:pt x="25" y="906"/>
                    <a:pt x="28" y="906"/>
                  </a:cubicBezTo>
                  <a:cubicBezTo>
                    <a:pt x="31" y="906"/>
                    <a:pt x="31" y="906"/>
                    <a:pt x="31" y="966"/>
                  </a:cubicBezTo>
                  <a:cubicBezTo>
                    <a:pt x="28" y="1003"/>
                    <a:pt x="28" y="1044"/>
                    <a:pt x="34" y="1085"/>
                  </a:cubicBezTo>
                  <a:cubicBezTo>
                    <a:pt x="38" y="1085"/>
                    <a:pt x="38" y="1085"/>
                    <a:pt x="38" y="1025"/>
                  </a:cubicBezTo>
                  <a:cubicBezTo>
                    <a:pt x="38" y="1001"/>
                    <a:pt x="39" y="986"/>
                    <a:pt x="40" y="986"/>
                  </a:cubicBezTo>
                  <a:cubicBezTo>
                    <a:pt x="42" y="986"/>
                    <a:pt x="44" y="1015"/>
                    <a:pt x="44" y="1085"/>
                  </a:cubicBezTo>
                  <a:cubicBezTo>
                    <a:pt x="44" y="1110"/>
                    <a:pt x="44" y="1124"/>
                    <a:pt x="44" y="1124"/>
                  </a:cubicBezTo>
                  <a:cubicBezTo>
                    <a:pt x="44" y="1124"/>
                    <a:pt x="45" y="1095"/>
                    <a:pt x="47" y="1025"/>
                  </a:cubicBezTo>
                  <a:cubicBezTo>
                    <a:pt x="50" y="968"/>
                    <a:pt x="53" y="939"/>
                    <a:pt x="55" y="939"/>
                  </a:cubicBezTo>
                  <a:cubicBezTo>
                    <a:pt x="57" y="939"/>
                    <a:pt x="58" y="969"/>
                    <a:pt x="56" y="1028"/>
                  </a:cubicBezTo>
                  <a:lnTo>
                    <a:pt x="63" y="1028"/>
                  </a:lnTo>
                  <a:cubicBezTo>
                    <a:pt x="69" y="991"/>
                    <a:pt x="72" y="950"/>
                    <a:pt x="72" y="909"/>
                  </a:cubicBezTo>
                  <a:cubicBezTo>
                    <a:pt x="76" y="842"/>
                    <a:pt x="77" y="814"/>
                    <a:pt x="78" y="814"/>
                  </a:cubicBezTo>
                  <a:cubicBezTo>
                    <a:pt x="78" y="814"/>
                    <a:pt x="78" y="828"/>
                    <a:pt x="78" y="853"/>
                  </a:cubicBezTo>
                  <a:cubicBezTo>
                    <a:pt x="78" y="913"/>
                    <a:pt x="75" y="969"/>
                    <a:pt x="75" y="969"/>
                  </a:cubicBezTo>
                  <a:cubicBezTo>
                    <a:pt x="72" y="1028"/>
                    <a:pt x="75" y="1028"/>
                    <a:pt x="78" y="1032"/>
                  </a:cubicBezTo>
                  <a:cubicBezTo>
                    <a:pt x="81" y="1032"/>
                    <a:pt x="88" y="1032"/>
                    <a:pt x="94" y="972"/>
                  </a:cubicBezTo>
                  <a:lnTo>
                    <a:pt x="94" y="972"/>
                  </a:lnTo>
                  <a:cubicBezTo>
                    <a:pt x="91" y="1007"/>
                    <a:pt x="91" y="1000"/>
                    <a:pt x="88" y="1032"/>
                  </a:cubicBezTo>
                  <a:cubicBezTo>
                    <a:pt x="90" y="1032"/>
                    <a:pt x="89" y="1058"/>
                    <a:pt x="89" y="1058"/>
                  </a:cubicBezTo>
                  <a:cubicBezTo>
                    <a:pt x="89" y="1058"/>
                    <a:pt x="90" y="1051"/>
                    <a:pt x="91" y="1032"/>
                  </a:cubicBezTo>
                  <a:cubicBezTo>
                    <a:pt x="91" y="1032"/>
                    <a:pt x="94" y="1032"/>
                    <a:pt x="97" y="1091"/>
                  </a:cubicBezTo>
                  <a:cubicBezTo>
                    <a:pt x="97" y="1103"/>
                    <a:pt x="98" y="1108"/>
                    <a:pt x="99" y="1108"/>
                  </a:cubicBezTo>
                  <a:cubicBezTo>
                    <a:pt x="104" y="1108"/>
                    <a:pt x="116" y="1012"/>
                    <a:pt x="116" y="916"/>
                  </a:cubicBezTo>
                  <a:lnTo>
                    <a:pt x="119" y="916"/>
                  </a:lnTo>
                  <a:cubicBezTo>
                    <a:pt x="125" y="897"/>
                    <a:pt x="128" y="878"/>
                    <a:pt x="128" y="859"/>
                  </a:cubicBezTo>
                  <a:cubicBezTo>
                    <a:pt x="135" y="800"/>
                    <a:pt x="138" y="800"/>
                    <a:pt x="141" y="800"/>
                  </a:cubicBezTo>
                  <a:lnTo>
                    <a:pt x="132" y="919"/>
                  </a:lnTo>
                  <a:cubicBezTo>
                    <a:pt x="121" y="1021"/>
                    <a:pt x="116" y="1084"/>
                    <a:pt x="118" y="1084"/>
                  </a:cubicBezTo>
                  <a:cubicBezTo>
                    <a:pt x="119" y="1084"/>
                    <a:pt x="122" y="1063"/>
                    <a:pt x="127" y="1016"/>
                  </a:cubicBezTo>
                  <a:lnTo>
                    <a:pt x="127" y="1016"/>
                  </a:lnTo>
                  <a:cubicBezTo>
                    <a:pt x="127" y="1021"/>
                    <a:pt x="126" y="1028"/>
                    <a:pt x="125" y="1038"/>
                  </a:cubicBezTo>
                  <a:cubicBezTo>
                    <a:pt x="124" y="1068"/>
                    <a:pt x="123" y="1083"/>
                    <a:pt x="124" y="1083"/>
                  </a:cubicBezTo>
                  <a:cubicBezTo>
                    <a:pt x="125" y="1083"/>
                    <a:pt x="128" y="1068"/>
                    <a:pt x="135" y="1038"/>
                  </a:cubicBezTo>
                  <a:cubicBezTo>
                    <a:pt x="135" y="1038"/>
                    <a:pt x="153" y="922"/>
                    <a:pt x="160" y="862"/>
                  </a:cubicBezTo>
                  <a:cubicBezTo>
                    <a:pt x="166" y="803"/>
                    <a:pt x="169" y="803"/>
                    <a:pt x="169" y="803"/>
                  </a:cubicBezTo>
                  <a:cubicBezTo>
                    <a:pt x="175" y="803"/>
                    <a:pt x="175" y="803"/>
                    <a:pt x="166" y="862"/>
                  </a:cubicBezTo>
                  <a:cubicBezTo>
                    <a:pt x="160" y="922"/>
                    <a:pt x="158" y="952"/>
                    <a:pt x="161" y="952"/>
                  </a:cubicBezTo>
                  <a:cubicBezTo>
                    <a:pt x="163" y="952"/>
                    <a:pt x="169" y="923"/>
                    <a:pt x="179" y="866"/>
                  </a:cubicBezTo>
                  <a:lnTo>
                    <a:pt x="179" y="866"/>
                  </a:lnTo>
                  <a:lnTo>
                    <a:pt x="172" y="922"/>
                  </a:lnTo>
                  <a:cubicBezTo>
                    <a:pt x="166" y="965"/>
                    <a:pt x="162" y="1007"/>
                    <a:pt x="170" y="1007"/>
                  </a:cubicBezTo>
                  <a:cubicBezTo>
                    <a:pt x="173" y="1007"/>
                    <a:pt x="178" y="1001"/>
                    <a:pt x="185" y="985"/>
                  </a:cubicBezTo>
                  <a:cubicBezTo>
                    <a:pt x="197" y="988"/>
                    <a:pt x="207" y="988"/>
                    <a:pt x="197" y="1047"/>
                  </a:cubicBezTo>
                  <a:cubicBezTo>
                    <a:pt x="196" y="1058"/>
                    <a:pt x="195" y="1063"/>
                    <a:pt x="196" y="1063"/>
                  </a:cubicBezTo>
                  <a:cubicBezTo>
                    <a:pt x="199" y="1063"/>
                    <a:pt x="224" y="969"/>
                    <a:pt x="244" y="872"/>
                  </a:cubicBezTo>
                  <a:lnTo>
                    <a:pt x="244" y="872"/>
                  </a:lnTo>
                  <a:cubicBezTo>
                    <a:pt x="235" y="931"/>
                    <a:pt x="238" y="931"/>
                    <a:pt x="244" y="934"/>
                  </a:cubicBezTo>
                  <a:cubicBezTo>
                    <a:pt x="254" y="934"/>
                    <a:pt x="254" y="934"/>
                    <a:pt x="244" y="994"/>
                  </a:cubicBezTo>
                  <a:cubicBezTo>
                    <a:pt x="232" y="1052"/>
                    <a:pt x="226" y="1081"/>
                    <a:pt x="226" y="1081"/>
                  </a:cubicBezTo>
                  <a:cubicBezTo>
                    <a:pt x="226" y="1081"/>
                    <a:pt x="233" y="1052"/>
                    <a:pt x="247" y="994"/>
                  </a:cubicBezTo>
                  <a:cubicBezTo>
                    <a:pt x="257" y="949"/>
                    <a:pt x="263" y="930"/>
                    <a:pt x="265" y="930"/>
                  </a:cubicBezTo>
                  <a:lnTo>
                    <a:pt x="265" y="930"/>
                  </a:lnTo>
                  <a:cubicBezTo>
                    <a:pt x="269" y="930"/>
                    <a:pt x="264" y="981"/>
                    <a:pt x="251" y="1054"/>
                  </a:cubicBezTo>
                  <a:cubicBezTo>
                    <a:pt x="238" y="1113"/>
                    <a:pt x="241" y="1113"/>
                    <a:pt x="247" y="1116"/>
                  </a:cubicBezTo>
                  <a:cubicBezTo>
                    <a:pt x="260" y="1057"/>
                    <a:pt x="266" y="1057"/>
                    <a:pt x="273" y="1057"/>
                  </a:cubicBezTo>
                  <a:cubicBezTo>
                    <a:pt x="274" y="1057"/>
                    <a:pt x="275" y="1057"/>
                    <a:pt x="276" y="1057"/>
                  </a:cubicBezTo>
                  <a:cubicBezTo>
                    <a:pt x="282" y="1057"/>
                    <a:pt x="285" y="1043"/>
                    <a:pt x="307" y="941"/>
                  </a:cubicBezTo>
                  <a:cubicBezTo>
                    <a:pt x="331" y="828"/>
                    <a:pt x="335" y="825"/>
                    <a:pt x="343" y="825"/>
                  </a:cubicBezTo>
                  <a:cubicBezTo>
                    <a:pt x="344" y="825"/>
                    <a:pt x="344" y="825"/>
                    <a:pt x="345" y="825"/>
                  </a:cubicBezTo>
                  <a:cubicBezTo>
                    <a:pt x="348" y="825"/>
                    <a:pt x="351" y="825"/>
                    <a:pt x="338" y="884"/>
                  </a:cubicBezTo>
                  <a:cubicBezTo>
                    <a:pt x="332" y="903"/>
                    <a:pt x="332" y="925"/>
                    <a:pt x="332" y="944"/>
                  </a:cubicBezTo>
                  <a:cubicBezTo>
                    <a:pt x="335" y="944"/>
                    <a:pt x="338" y="944"/>
                    <a:pt x="323" y="1003"/>
                  </a:cubicBezTo>
                  <a:cubicBezTo>
                    <a:pt x="323" y="1003"/>
                    <a:pt x="313" y="1063"/>
                    <a:pt x="320" y="1066"/>
                  </a:cubicBezTo>
                  <a:cubicBezTo>
                    <a:pt x="323" y="1066"/>
                    <a:pt x="329" y="1066"/>
                    <a:pt x="316" y="1126"/>
                  </a:cubicBezTo>
                  <a:cubicBezTo>
                    <a:pt x="320" y="1126"/>
                    <a:pt x="320" y="1126"/>
                    <a:pt x="332" y="1066"/>
                  </a:cubicBezTo>
                  <a:cubicBezTo>
                    <a:pt x="343" y="1024"/>
                    <a:pt x="356" y="984"/>
                    <a:pt x="361" y="984"/>
                  </a:cubicBezTo>
                  <a:cubicBezTo>
                    <a:pt x="363" y="984"/>
                    <a:pt x="364" y="992"/>
                    <a:pt x="363" y="1010"/>
                  </a:cubicBezTo>
                  <a:cubicBezTo>
                    <a:pt x="364" y="1010"/>
                    <a:pt x="365" y="1010"/>
                    <a:pt x="365" y="1010"/>
                  </a:cubicBezTo>
                  <a:cubicBezTo>
                    <a:pt x="372" y="1010"/>
                    <a:pt x="381" y="1007"/>
                    <a:pt x="395" y="953"/>
                  </a:cubicBezTo>
                  <a:cubicBezTo>
                    <a:pt x="398" y="953"/>
                    <a:pt x="398" y="953"/>
                    <a:pt x="382" y="1013"/>
                  </a:cubicBezTo>
                  <a:cubicBezTo>
                    <a:pt x="366" y="1073"/>
                    <a:pt x="359" y="1103"/>
                    <a:pt x="362" y="1103"/>
                  </a:cubicBezTo>
                  <a:cubicBezTo>
                    <a:pt x="364" y="1103"/>
                    <a:pt x="375" y="1074"/>
                    <a:pt x="395" y="1016"/>
                  </a:cubicBezTo>
                  <a:cubicBezTo>
                    <a:pt x="403" y="986"/>
                    <a:pt x="407" y="971"/>
                    <a:pt x="408" y="971"/>
                  </a:cubicBezTo>
                  <a:lnTo>
                    <a:pt x="408" y="971"/>
                  </a:lnTo>
                  <a:cubicBezTo>
                    <a:pt x="410" y="971"/>
                    <a:pt x="407" y="986"/>
                    <a:pt x="401" y="1016"/>
                  </a:cubicBezTo>
                  <a:cubicBezTo>
                    <a:pt x="401" y="1016"/>
                    <a:pt x="404" y="1016"/>
                    <a:pt x="426" y="956"/>
                  </a:cubicBezTo>
                  <a:cubicBezTo>
                    <a:pt x="435" y="927"/>
                    <a:pt x="440" y="912"/>
                    <a:pt x="441" y="912"/>
                  </a:cubicBezTo>
                  <a:lnTo>
                    <a:pt x="441" y="912"/>
                  </a:lnTo>
                  <a:cubicBezTo>
                    <a:pt x="443" y="912"/>
                    <a:pt x="440" y="928"/>
                    <a:pt x="436" y="960"/>
                  </a:cubicBezTo>
                  <a:cubicBezTo>
                    <a:pt x="417" y="1016"/>
                    <a:pt x="420" y="1019"/>
                    <a:pt x="423" y="1019"/>
                  </a:cubicBezTo>
                  <a:cubicBezTo>
                    <a:pt x="435" y="991"/>
                    <a:pt x="449" y="977"/>
                    <a:pt x="458" y="977"/>
                  </a:cubicBezTo>
                  <a:cubicBezTo>
                    <a:pt x="469" y="977"/>
                    <a:pt x="474" y="994"/>
                    <a:pt x="464" y="1025"/>
                  </a:cubicBezTo>
                  <a:cubicBezTo>
                    <a:pt x="489" y="966"/>
                    <a:pt x="489" y="966"/>
                    <a:pt x="492" y="966"/>
                  </a:cubicBezTo>
                  <a:cubicBezTo>
                    <a:pt x="477" y="1011"/>
                    <a:pt x="472" y="1031"/>
                    <a:pt x="473" y="1031"/>
                  </a:cubicBezTo>
                  <a:cubicBezTo>
                    <a:pt x="474" y="1031"/>
                    <a:pt x="493" y="981"/>
                    <a:pt x="520" y="909"/>
                  </a:cubicBezTo>
                  <a:lnTo>
                    <a:pt x="517" y="906"/>
                  </a:lnTo>
                  <a:lnTo>
                    <a:pt x="514" y="906"/>
                  </a:lnTo>
                  <a:cubicBezTo>
                    <a:pt x="532" y="855"/>
                    <a:pt x="544" y="826"/>
                    <a:pt x="546" y="826"/>
                  </a:cubicBezTo>
                  <a:lnTo>
                    <a:pt x="546" y="826"/>
                  </a:lnTo>
                  <a:cubicBezTo>
                    <a:pt x="549" y="826"/>
                    <a:pt x="536" y="870"/>
                    <a:pt x="501" y="969"/>
                  </a:cubicBezTo>
                  <a:cubicBezTo>
                    <a:pt x="483" y="1027"/>
                    <a:pt x="473" y="1056"/>
                    <a:pt x="474" y="1056"/>
                  </a:cubicBezTo>
                  <a:cubicBezTo>
                    <a:pt x="475" y="1056"/>
                    <a:pt x="486" y="1027"/>
                    <a:pt x="508" y="969"/>
                  </a:cubicBezTo>
                  <a:cubicBezTo>
                    <a:pt x="531" y="909"/>
                    <a:pt x="544" y="880"/>
                    <a:pt x="545" y="880"/>
                  </a:cubicBezTo>
                  <a:lnTo>
                    <a:pt x="545" y="880"/>
                  </a:lnTo>
                  <a:cubicBezTo>
                    <a:pt x="547" y="880"/>
                    <a:pt x="537" y="909"/>
                    <a:pt x="517" y="969"/>
                  </a:cubicBezTo>
                  <a:cubicBezTo>
                    <a:pt x="495" y="1028"/>
                    <a:pt x="484" y="1058"/>
                    <a:pt x="484" y="1058"/>
                  </a:cubicBezTo>
                  <a:cubicBezTo>
                    <a:pt x="485" y="1058"/>
                    <a:pt x="497" y="1028"/>
                    <a:pt x="520" y="969"/>
                  </a:cubicBezTo>
                  <a:cubicBezTo>
                    <a:pt x="573" y="837"/>
                    <a:pt x="607" y="762"/>
                    <a:pt x="610" y="762"/>
                  </a:cubicBezTo>
                  <a:lnTo>
                    <a:pt x="610" y="762"/>
                  </a:lnTo>
                  <a:cubicBezTo>
                    <a:pt x="613" y="762"/>
                    <a:pt x="598" y="809"/>
                    <a:pt x="558" y="913"/>
                  </a:cubicBezTo>
                  <a:cubicBezTo>
                    <a:pt x="514" y="1032"/>
                    <a:pt x="498" y="1091"/>
                    <a:pt x="498" y="1091"/>
                  </a:cubicBezTo>
                  <a:cubicBezTo>
                    <a:pt x="514" y="1054"/>
                    <a:pt x="533" y="1013"/>
                    <a:pt x="545" y="975"/>
                  </a:cubicBezTo>
                  <a:cubicBezTo>
                    <a:pt x="567" y="916"/>
                    <a:pt x="579" y="886"/>
                    <a:pt x="580" y="886"/>
                  </a:cubicBezTo>
                  <a:lnTo>
                    <a:pt x="580" y="886"/>
                  </a:lnTo>
                  <a:cubicBezTo>
                    <a:pt x="581" y="886"/>
                    <a:pt x="572" y="916"/>
                    <a:pt x="551" y="975"/>
                  </a:cubicBezTo>
                  <a:cubicBezTo>
                    <a:pt x="518" y="1074"/>
                    <a:pt x="505" y="1118"/>
                    <a:pt x="509" y="1118"/>
                  </a:cubicBezTo>
                  <a:cubicBezTo>
                    <a:pt x="512" y="1118"/>
                    <a:pt x="526" y="1090"/>
                    <a:pt x="551" y="1038"/>
                  </a:cubicBezTo>
                  <a:cubicBezTo>
                    <a:pt x="583" y="980"/>
                    <a:pt x="601" y="951"/>
                    <a:pt x="604" y="951"/>
                  </a:cubicBezTo>
                  <a:lnTo>
                    <a:pt x="604" y="951"/>
                  </a:lnTo>
                  <a:cubicBezTo>
                    <a:pt x="606" y="951"/>
                    <a:pt x="594" y="980"/>
                    <a:pt x="564" y="1038"/>
                  </a:cubicBezTo>
                  <a:cubicBezTo>
                    <a:pt x="531" y="1108"/>
                    <a:pt x="517" y="1137"/>
                    <a:pt x="518" y="1137"/>
                  </a:cubicBezTo>
                  <a:cubicBezTo>
                    <a:pt x="518" y="1137"/>
                    <a:pt x="526" y="1122"/>
                    <a:pt x="539" y="1097"/>
                  </a:cubicBezTo>
                  <a:lnTo>
                    <a:pt x="555" y="1101"/>
                  </a:lnTo>
                  <a:cubicBezTo>
                    <a:pt x="572" y="1071"/>
                    <a:pt x="587" y="1039"/>
                    <a:pt x="601" y="1008"/>
                  </a:cubicBezTo>
                  <a:lnTo>
                    <a:pt x="601" y="1008"/>
                  </a:lnTo>
                  <a:cubicBezTo>
                    <a:pt x="576" y="1068"/>
                    <a:pt x="561" y="1108"/>
                    <a:pt x="564" y="1108"/>
                  </a:cubicBezTo>
                  <a:cubicBezTo>
                    <a:pt x="567" y="1108"/>
                    <a:pt x="577" y="1089"/>
                    <a:pt x="598" y="1044"/>
                  </a:cubicBezTo>
                  <a:lnTo>
                    <a:pt x="605" y="1044"/>
                  </a:lnTo>
                  <a:cubicBezTo>
                    <a:pt x="605" y="1045"/>
                    <a:pt x="606" y="1045"/>
                    <a:pt x="606" y="1045"/>
                  </a:cubicBezTo>
                  <a:cubicBezTo>
                    <a:pt x="609" y="1045"/>
                    <a:pt x="614" y="1036"/>
                    <a:pt x="639" y="988"/>
                  </a:cubicBezTo>
                  <a:cubicBezTo>
                    <a:pt x="647" y="970"/>
                    <a:pt x="651" y="963"/>
                    <a:pt x="652" y="963"/>
                  </a:cubicBezTo>
                  <a:lnTo>
                    <a:pt x="652" y="963"/>
                  </a:lnTo>
                  <a:cubicBezTo>
                    <a:pt x="654" y="963"/>
                    <a:pt x="638" y="1005"/>
                    <a:pt x="620" y="1047"/>
                  </a:cubicBezTo>
                  <a:cubicBezTo>
                    <a:pt x="603" y="1089"/>
                    <a:pt x="585" y="1131"/>
                    <a:pt x="586" y="1131"/>
                  </a:cubicBezTo>
                  <a:cubicBezTo>
                    <a:pt x="587" y="1131"/>
                    <a:pt x="590" y="1124"/>
                    <a:pt x="598" y="1107"/>
                  </a:cubicBezTo>
                  <a:cubicBezTo>
                    <a:pt x="627" y="1047"/>
                    <a:pt x="661" y="991"/>
                    <a:pt x="692" y="931"/>
                  </a:cubicBezTo>
                  <a:cubicBezTo>
                    <a:pt x="702" y="914"/>
                    <a:pt x="706" y="907"/>
                    <a:pt x="707" y="907"/>
                  </a:cubicBezTo>
                  <a:lnTo>
                    <a:pt x="707" y="907"/>
                  </a:lnTo>
                  <a:cubicBezTo>
                    <a:pt x="709" y="907"/>
                    <a:pt x="690" y="949"/>
                    <a:pt x="667" y="991"/>
                  </a:cubicBezTo>
                  <a:cubicBezTo>
                    <a:pt x="645" y="1028"/>
                    <a:pt x="630" y="1069"/>
                    <a:pt x="614" y="1110"/>
                  </a:cubicBezTo>
                  <a:cubicBezTo>
                    <a:pt x="617" y="1110"/>
                    <a:pt x="624" y="1110"/>
                    <a:pt x="652" y="1054"/>
                  </a:cubicBezTo>
                  <a:cubicBezTo>
                    <a:pt x="665" y="1025"/>
                    <a:pt x="677" y="1010"/>
                    <a:pt x="682" y="1010"/>
                  </a:cubicBezTo>
                  <a:lnTo>
                    <a:pt x="682" y="1010"/>
                  </a:lnTo>
                  <a:cubicBezTo>
                    <a:pt x="688" y="1010"/>
                    <a:pt x="687" y="1026"/>
                    <a:pt x="674" y="1057"/>
                  </a:cubicBezTo>
                  <a:lnTo>
                    <a:pt x="680" y="1057"/>
                  </a:lnTo>
                  <a:cubicBezTo>
                    <a:pt x="680" y="1057"/>
                    <a:pt x="714" y="997"/>
                    <a:pt x="718" y="997"/>
                  </a:cubicBezTo>
                  <a:cubicBezTo>
                    <a:pt x="733" y="981"/>
                    <a:pt x="746" y="963"/>
                    <a:pt x="755" y="941"/>
                  </a:cubicBezTo>
                  <a:cubicBezTo>
                    <a:pt x="758" y="941"/>
                    <a:pt x="761" y="941"/>
                    <a:pt x="730" y="1000"/>
                  </a:cubicBezTo>
                  <a:cubicBezTo>
                    <a:pt x="763" y="942"/>
                    <a:pt x="779" y="913"/>
                    <a:pt x="780" y="913"/>
                  </a:cubicBezTo>
                  <a:lnTo>
                    <a:pt x="780" y="913"/>
                  </a:lnTo>
                  <a:cubicBezTo>
                    <a:pt x="781" y="913"/>
                    <a:pt x="766" y="942"/>
                    <a:pt x="736" y="1000"/>
                  </a:cubicBezTo>
                  <a:cubicBezTo>
                    <a:pt x="705" y="1060"/>
                    <a:pt x="689" y="1090"/>
                    <a:pt x="690" y="1090"/>
                  </a:cubicBezTo>
                  <a:cubicBezTo>
                    <a:pt x="690" y="1090"/>
                    <a:pt x="707" y="1060"/>
                    <a:pt x="739" y="1000"/>
                  </a:cubicBezTo>
                  <a:cubicBezTo>
                    <a:pt x="756" y="972"/>
                    <a:pt x="765" y="958"/>
                    <a:pt x="766" y="958"/>
                  </a:cubicBezTo>
                  <a:lnTo>
                    <a:pt x="766" y="958"/>
                  </a:lnTo>
                  <a:cubicBezTo>
                    <a:pt x="767" y="958"/>
                    <a:pt x="760" y="973"/>
                    <a:pt x="746" y="1003"/>
                  </a:cubicBezTo>
                  <a:cubicBezTo>
                    <a:pt x="729" y="1033"/>
                    <a:pt x="721" y="1048"/>
                    <a:pt x="721" y="1048"/>
                  </a:cubicBezTo>
                  <a:cubicBezTo>
                    <a:pt x="722" y="1048"/>
                    <a:pt x="732" y="1033"/>
                    <a:pt x="749" y="1003"/>
                  </a:cubicBezTo>
                  <a:cubicBezTo>
                    <a:pt x="789" y="930"/>
                    <a:pt x="821" y="881"/>
                    <a:pt x="825" y="881"/>
                  </a:cubicBezTo>
                  <a:lnTo>
                    <a:pt x="825" y="881"/>
                  </a:lnTo>
                  <a:cubicBezTo>
                    <a:pt x="827" y="881"/>
                    <a:pt x="818" y="901"/>
                    <a:pt x="793" y="947"/>
                  </a:cubicBezTo>
                  <a:cubicBezTo>
                    <a:pt x="793" y="947"/>
                    <a:pt x="796" y="947"/>
                    <a:pt x="830" y="887"/>
                  </a:cubicBezTo>
                  <a:cubicBezTo>
                    <a:pt x="865" y="828"/>
                    <a:pt x="883" y="798"/>
                    <a:pt x="884" y="798"/>
                  </a:cubicBezTo>
                  <a:lnTo>
                    <a:pt x="884" y="798"/>
                  </a:lnTo>
                  <a:cubicBezTo>
                    <a:pt x="884" y="798"/>
                    <a:pt x="868" y="828"/>
                    <a:pt x="834" y="887"/>
                  </a:cubicBezTo>
                  <a:cubicBezTo>
                    <a:pt x="802" y="947"/>
                    <a:pt x="787" y="977"/>
                    <a:pt x="789" y="977"/>
                  </a:cubicBezTo>
                  <a:cubicBezTo>
                    <a:pt x="791" y="977"/>
                    <a:pt x="810" y="948"/>
                    <a:pt x="846" y="891"/>
                  </a:cubicBezTo>
                  <a:cubicBezTo>
                    <a:pt x="846" y="891"/>
                    <a:pt x="861" y="864"/>
                    <a:pt x="863" y="864"/>
                  </a:cubicBezTo>
                  <a:lnTo>
                    <a:pt x="863" y="864"/>
                  </a:lnTo>
                  <a:cubicBezTo>
                    <a:pt x="864" y="864"/>
                    <a:pt x="862" y="871"/>
                    <a:pt x="852" y="891"/>
                  </a:cubicBezTo>
                  <a:cubicBezTo>
                    <a:pt x="836" y="925"/>
                    <a:pt x="824" y="961"/>
                    <a:pt x="829" y="961"/>
                  </a:cubicBezTo>
                  <a:cubicBezTo>
                    <a:pt x="834" y="961"/>
                    <a:pt x="847" y="943"/>
                    <a:pt x="874" y="894"/>
                  </a:cubicBezTo>
                  <a:lnTo>
                    <a:pt x="881" y="894"/>
                  </a:lnTo>
                  <a:cubicBezTo>
                    <a:pt x="866" y="924"/>
                    <a:pt x="860" y="939"/>
                    <a:pt x="862" y="939"/>
                  </a:cubicBezTo>
                  <a:cubicBezTo>
                    <a:pt x="864" y="939"/>
                    <a:pt x="874" y="925"/>
                    <a:pt x="893" y="897"/>
                  </a:cubicBezTo>
                  <a:lnTo>
                    <a:pt x="931" y="837"/>
                  </a:lnTo>
                  <a:lnTo>
                    <a:pt x="931" y="837"/>
                  </a:lnTo>
                  <a:cubicBezTo>
                    <a:pt x="909" y="875"/>
                    <a:pt x="887" y="916"/>
                    <a:pt x="868" y="956"/>
                  </a:cubicBezTo>
                  <a:cubicBezTo>
                    <a:pt x="871" y="956"/>
                    <a:pt x="871" y="956"/>
                    <a:pt x="906" y="897"/>
                  </a:cubicBezTo>
                  <a:cubicBezTo>
                    <a:pt x="940" y="837"/>
                    <a:pt x="943" y="837"/>
                    <a:pt x="946" y="837"/>
                  </a:cubicBezTo>
                  <a:cubicBezTo>
                    <a:pt x="928" y="881"/>
                    <a:pt x="906" y="919"/>
                    <a:pt x="881" y="956"/>
                  </a:cubicBezTo>
                  <a:lnTo>
                    <a:pt x="884" y="960"/>
                  </a:lnTo>
                  <a:cubicBezTo>
                    <a:pt x="926" y="890"/>
                    <a:pt x="944" y="861"/>
                    <a:pt x="945" y="861"/>
                  </a:cubicBezTo>
                  <a:lnTo>
                    <a:pt x="945" y="861"/>
                  </a:lnTo>
                  <a:cubicBezTo>
                    <a:pt x="945" y="861"/>
                    <a:pt x="937" y="875"/>
                    <a:pt x="921" y="900"/>
                  </a:cubicBezTo>
                  <a:cubicBezTo>
                    <a:pt x="890" y="960"/>
                    <a:pt x="890" y="960"/>
                    <a:pt x="893" y="960"/>
                  </a:cubicBezTo>
                  <a:cubicBezTo>
                    <a:pt x="906" y="940"/>
                    <a:pt x="910" y="933"/>
                    <a:pt x="910" y="933"/>
                  </a:cubicBezTo>
                  <a:lnTo>
                    <a:pt x="910" y="933"/>
                  </a:lnTo>
                  <a:cubicBezTo>
                    <a:pt x="911" y="933"/>
                    <a:pt x="895" y="960"/>
                    <a:pt x="893" y="960"/>
                  </a:cubicBezTo>
                  <a:lnTo>
                    <a:pt x="859" y="1019"/>
                  </a:lnTo>
                  <a:cubicBezTo>
                    <a:pt x="848" y="1036"/>
                    <a:pt x="845" y="1044"/>
                    <a:pt x="845" y="1044"/>
                  </a:cubicBezTo>
                  <a:cubicBezTo>
                    <a:pt x="846" y="1044"/>
                    <a:pt x="872" y="1002"/>
                    <a:pt x="896" y="960"/>
                  </a:cubicBezTo>
                  <a:lnTo>
                    <a:pt x="902" y="960"/>
                  </a:lnTo>
                  <a:cubicBezTo>
                    <a:pt x="903" y="960"/>
                    <a:pt x="904" y="961"/>
                    <a:pt x="904" y="961"/>
                  </a:cubicBezTo>
                  <a:cubicBezTo>
                    <a:pt x="908" y="961"/>
                    <a:pt x="915" y="952"/>
                    <a:pt x="943" y="903"/>
                  </a:cubicBezTo>
                  <a:cubicBezTo>
                    <a:pt x="968" y="862"/>
                    <a:pt x="996" y="822"/>
                    <a:pt x="1025" y="784"/>
                  </a:cubicBezTo>
                  <a:lnTo>
                    <a:pt x="1025" y="784"/>
                  </a:lnTo>
                  <a:cubicBezTo>
                    <a:pt x="996" y="822"/>
                    <a:pt x="971" y="862"/>
                    <a:pt x="949" y="903"/>
                  </a:cubicBezTo>
                  <a:cubicBezTo>
                    <a:pt x="940" y="925"/>
                    <a:pt x="928" y="944"/>
                    <a:pt x="915" y="963"/>
                  </a:cubicBezTo>
                  <a:cubicBezTo>
                    <a:pt x="882" y="1013"/>
                    <a:pt x="872" y="1032"/>
                    <a:pt x="874" y="1032"/>
                  </a:cubicBezTo>
                  <a:cubicBezTo>
                    <a:pt x="878" y="1032"/>
                    <a:pt x="904" y="998"/>
                    <a:pt x="928" y="966"/>
                  </a:cubicBezTo>
                  <a:cubicBezTo>
                    <a:pt x="970" y="906"/>
                    <a:pt x="992" y="876"/>
                    <a:pt x="993" y="876"/>
                  </a:cubicBezTo>
                  <a:lnTo>
                    <a:pt x="993" y="876"/>
                  </a:lnTo>
                  <a:cubicBezTo>
                    <a:pt x="995" y="876"/>
                    <a:pt x="976" y="906"/>
                    <a:pt x="937" y="966"/>
                  </a:cubicBezTo>
                  <a:cubicBezTo>
                    <a:pt x="915" y="999"/>
                    <a:pt x="906" y="1014"/>
                    <a:pt x="907" y="1014"/>
                  </a:cubicBezTo>
                  <a:cubicBezTo>
                    <a:pt x="909" y="1014"/>
                    <a:pt x="977" y="917"/>
                    <a:pt x="1065" y="790"/>
                  </a:cubicBezTo>
                  <a:lnTo>
                    <a:pt x="1188" y="612"/>
                  </a:lnTo>
                  <a:lnTo>
                    <a:pt x="1069" y="790"/>
                  </a:lnTo>
                  <a:cubicBezTo>
                    <a:pt x="977" y="930"/>
                    <a:pt x="939" y="988"/>
                    <a:pt x="941" y="988"/>
                  </a:cubicBezTo>
                  <a:cubicBezTo>
                    <a:pt x="943" y="988"/>
                    <a:pt x="965" y="959"/>
                    <a:pt x="1003" y="909"/>
                  </a:cubicBezTo>
                  <a:cubicBezTo>
                    <a:pt x="1026" y="882"/>
                    <a:pt x="1038" y="867"/>
                    <a:pt x="1039" y="867"/>
                  </a:cubicBezTo>
                  <a:lnTo>
                    <a:pt x="1039" y="867"/>
                  </a:lnTo>
                  <a:cubicBezTo>
                    <a:pt x="1040" y="867"/>
                    <a:pt x="1030" y="882"/>
                    <a:pt x="1009" y="913"/>
                  </a:cubicBezTo>
                  <a:cubicBezTo>
                    <a:pt x="968" y="969"/>
                    <a:pt x="971" y="972"/>
                    <a:pt x="981" y="972"/>
                  </a:cubicBezTo>
                  <a:cubicBezTo>
                    <a:pt x="987" y="972"/>
                    <a:pt x="990" y="972"/>
                    <a:pt x="1034" y="916"/>
                  </a:cubicBezTo>
                  <a:lnTo>
                    <a:pt x="1040" y="916"/>
                  </a:lnTo>
                  <a:cubicBezTo>
                    <a:pt x="1009" y="961"/>
                    <a:pt x="997" y="981"/>
                    <a:pt x="998" y="981"/>
                  </a:cubicBezTo>
                  <a:cubicBezTo>
                    <a:pt x="1000" y="981"/>
                    <a:pt x="1037" y="930"/>
                    <a:pt x="1087" y="856"/>
                  </a:cubicBezTo>
                  <a:lnTo>
                    <a:pt x="1094" y="859"/>
                  </a:lnTo>
                  <a:lnTo>
                    <a:pt x="1053" y="916"/>
                  </a:lnTo>
                  <a:cubicBezTo>
                    <a:pt x="1009" y="975"/>
                    <a:pt x="1015" y="978"/>
                    <a:pt x="1040" y="981"/>
                  </a:cubicBezTo>
                  <a:cubicBezTo>
                    <a:pt x="1044" y="982"/>
                    <a:pt x="1047" y="982"/>
                    <a:pt x="1050" y="982"/>
                  </a:cubicBezTo>
                  <a:cubicBezTo>
                    <a:pt x="1068" y="982"/>
                    <a:pt x="1081" y="968"/>
                    <a:pt x="1159" y="866"/>
                  </a:cubicBezTo>
                  <a:cubicBezTo>
                    <a:pt x="1206" y="808"/>
                    <a:pt x="1230" y="779"/>
                    <a:pt x="1232" y="779"/>
                  </a:cubicBezTo>
                  <a:lnTo>
                    <a:pt x="1232" y="779"/>
                  </a:lnTo>
                  <a:cubicBezTo>
                    <a:pt x="1233" y="779"/>
                    <a:pt x="1211" y="809"/>
                    <a:pt x="1166" y="869"/>
                  </a:cubicBezTo>
                  <a:cubicBezTo>
                    <a:pt x="1132" y="911"/>
                    <a:pt x="1102" y="953"/>
                    <a:pt x="1103" y="953"/>
                  </a:cubicBezTo>
                  <a:cubicBezTo>
                    <a:pt x="1103" y="953"/>
                    <a:pt x="1109" y="946"/>
                    <a:pt x="1122" y="928"/>
                  </a:cubicBezTo>
                  <a:lnTo>
                    <a:pt x="1122" y="928"/>
                  </a:lnTo>
                  <a:cubicBezTo>
                    <a:pt x="1122" y="928"/>
                    <a:pt x="1128" y="928"/>
                    <a:pt x="1087" y="988"/>
                  </a:cubicBezTo>
                  <a:cubicBezTo>
                    <a:pt x="1051" y="1038"/>
                    <a:pt x="1039" y="1057"/>
                    <a:pt x="1041" y="1057"/>
                  </a:cubicBezTo>
                  <a:cubicBezTo>
                    <a:pt x="1043" y="1057"/>
                    <a:pt x="1070" y="1023"/>
                    <a:pt x="1097" y="991"/>
                  </a:cubicBezTo>
                  <a:cubicBezTo>
                    <a:pt x="1135" y="941"/>
                    <a:pt x="1149" y="922"/>
                    <a:pt x="1150" y="922"/>
                  </a:cubicBezTo>
                  <a:lnTo>
                    <a:pt x="1150" y="922"/>
                  </a:lnTo>
                  <a:cubicBezTo>
                    <a:pt x="1151" y="922"/>
                    <a:pt x="1125" y="956"/>
                    <a:pt x="1100" y="991"/>
                  </a:cubicBezTo>
                  <a:cubicBezTo>
                    <a:pt x="1069" y="1033"/>
                    <a:pt x="1038" y="1075"/>
                    <a:pt x="1039" y="1075"/>
                  </a:cubicBezTo>
                  <a:cubicBezTo>
                    <a:pt x="1039" y="1075"/>
                    <a:pt x="1045" y="1068"/>
                    <a:pt x="1059" y="1050"/>
                  </a:cubicBezTo>
                  <a:cubicBezTo>
                    <a:pt x="1088" y="1016"/>
                    <a:pt x="1121" y="984"/>
                    <a:pt x="1127" y="984"/>
                  </a:cubicBezTo>
                  <a:lnTo>
                    <a:pt x="1127" y="984"/>
                  </a:lnTo>
                  <a:cubicBezTo>
                    <a:pt x="1131" y="984"/>
                    <a:pt x="1120" y="1002"/>
                    <a:pt x="1078" y="1054"/>
                  </a:cubicBezTo>
                  <a:lnTo>
                    <a:pt x="1084" y="1054"/>
                  </a:lnTo>
                  <a:cubicBezTo>
                    <a:pt x="1130" y="1000"/>
                    <a:pt x="1136" y="997"/>
                    <a:pt x="1142" y="997"/>
                  </a:cubicBezTo>
                  <a:cubicBezTo>
                    <a:pt x="1143" y="997"/>
                    <a:pt x="1143" y="997"/>
                    <a:pt x="1144" y="997"/>
                  </a:cubicBezTo>
                  <a:cubicBezTo>
                    <a:pt x="1150" y="997"/>
                    <a:pt x="1153" y="997"/>
                    <a:pt x="1103" y="1057"/>
                  </a:cubicBezTo>
                  <a:cubicBezTo>
                    <a:pt x="1078" y="1086"/>
                    <a:pt x="1065" y="1101"/>
                    <a:pt x="1066" y="1101"/>
                  </a:cubicBezTo>
                  <a:cubicBezTo>
                    <a:pt x="1067" y="1101"/>
                    <a:pt x="1081" y="1086"/>
                    <a:pt x="1109" y="1057"/>
                  </a:cubicBezTo>
                  <a:cubicBezTo>
                    <a:pt x="1112" y="1054"/>
                    <a:pt x="1216" y="944"/>
                    <a:pt x="1219" y="941"/>
                  </a:cubicBezTo>
                  <a:cubicBezTo>
                    <a:pt x="1250" y="900"/>
                    <a:pt x="1285" y="859"/>
                    <a:pt x="1326" y="825"/>
                  </a:cubicBezTo>
                  <a:lnTo>
                    <a:pt x="1326" y="825"/>
                  </a:lnTo>
                  <a:lnTo>
                    <a:pt x="1272" y="884"/>
                  </a:lnTo>
                  <a:lnTo>
                    <a:pt x="1172" y="1000"/>
                  </a:lnTo>
                  <a:cubicBezTo>
                    <a:pt x="1172" y="1000"/>
                    <a:pt x="1173" y="1000"/>
                    <a:pt x="1173" y="1000"/>
                  </a:cubicBezTo>
                  <a:cubicBezTo>
                    <a:pt x="1176" y="1000"/>
                    <a:pt x="1183" y="998"/>
                    <a:pt x="1228" y="944"/>
                  </a:cubicBezTo>
                  <a:lnTo>
                    <a:pt x="1228" y="944"/>
                  </a:lnTo>
                  <a:cubicBezTo>
                    <a:pt x="1181" y="1003"/>
                    <a:pt x="1184" y="1003"/>
                    <a:pt x="1191" y="1003"/>
                  </a:cubicBezTo>
                  <a:cubicBezTo>
                    <a:pt x="1191" y="1003"/>
                    <a:pt x="1192" y="1003"/>
                    <a:pt x="1193" y="1003"/>
                  </a:cubicBezTo>
                  <a:cubicBezTo>
                    <a:pt x="1198" y="1003"/>
                    <a:pt x="1206" y="1001"/>
                    <a:pt x="1257" y="947"/>
                  </a:cubicBezTo>
                  <a:lnTo>
                    <a:pt x="1257" y="947"/>
                  </a:lnTo>
                  <a:cubicBezTo>
                    <a:pt x="1206" y="1007"/>
                    <a:pt x="1185" y="1038"/>
                    <a:pt x="1191" y="1038"/>
                  </a:cubicBezTo>
                  <a:cubicBezTo>
                    <a:pt x="1196" y="1038"/>
                    <a:pt x="1228" y="1009"/>
                    <a:pt x="1282" y="950"/>
                  </a:cubicBezTo>
                  <a:cubicBezTo>
                    <a:pt x="1307" y="920"/>
                    <a:pt x="1320" y="905"/>
                    <a:pt x="1321" y="905"/>
                  </a:cubicBezTo>
                  <a:lnTo>
                    <a:pt x="1321" y="905"/>
                  </a:lnTo>
                  <a:cubicBezTo>
                    <a:pt x="1322" y="905"/>
                    <a:pt x="1310" y="920"/>
                    <a:pt x="1285" y="950"/>
                  </a:cubicBezTo>
                  <a:cubicBezTo>
                    <a:pt x="1259" y="980"/>
                    <a:pt x="1247" y="995"/>
                    <a:pt x="1248" y="995"/>
                  </a:cubicBezTo>
                  <a:cubicBezTo>
                    <a:pt x="1249" y="995"/>
                    <a:pt x="1263" y="981"/>
                    <a:pt x="1291" y="953"/>
                  </a:cubicBezTo>
                  <a:cubicBezTo>
                    <a:pt x="1308" y="936"/>
                    <a:pt x="1315" y="929"/>
                    <a:pt x="1316" y="929"/>
                  </a:cubicBezTo>
                  <a:lnTo>
                    <a:pt x="1316" y="929"/>
                  </a:lnTo>
                  <a:cubicBezTo>
                    <a:pt x="1318" y="929"/>
                    <a:pt x="1283" y="971"/>
                    <a:pt x="1247" y="1013"/>
                  </a:cubicBezTo>
                  <a:cubicBezTo>
                    <a:pt x="1185" y="1083"/>
                    <a:pt x="1160" y="1111"/>
                    <a:pt x="1161" y="1111"/>
                  </a:cubicBezTo>
                  <a:cubicBezTo>
                    <a:pt x="1163" y="1111"/>
                    <a:pt x="1177" y="1097"/>
                    <a:pt x="1200" y="1072"/>
                  </a:cubicBezTo>
                  <a:cubicBezTo>
                    <a:pt x="1260" y="1016"/>
                    <a:pt x="1266" y="1016"/>
                    <a:pt x="1269" y="1016"/>
                  </a:cubicBezTo>
                  <a:cubicBezTo>
                    <a:pt x="1310" y="978"/>
                    <a:pt x="1351" y="941"/>
                    <a:pt x="1385" y="900"/>
                  </a:cubicBezTo>
                  <a:lnTo>
                    <a:pt x="1501" y="781"/>
                  </a:lnTo>
                  <a:cubicBezTo>
                    <a:pt x="1521" y="761"/>
                    <a:pt x="1528" y="754"/>
                    <a:pt x="1529" y="754"/>
                  </a:cubicBezTo>
                  <a:lnTo>
                    <a:pt x="1529" y="754"/>
                  </a:lnTo>
                  <a:cubicBezTo>
                    <a:pt x="1531" y="754"/>
                    <a:pt x="1506" y="781"/>
                    <a:pt x="1504" y="781"/>
                  </a:cubicBezTo>
                  <a:cubicBezTo>
                    <a:pt x="1463" y="818"/>
                    <a:pt x="1426" y="856"/>
                    <a:pt x="1391" y="900"/>
                  </a:cubicBezTo>
                  <a:cubicBezTo>
                    <a:pt x="1338" y="960"/>
                    <a:pt x="1344" y="960"/>
                    <a:pt x="1347" y="960"/>
                  </a:cubicBezTo>
                  <a:lnTo>
                    <a:pt x="1360" y="963"/>
                  </a:lnTo>
                  <a:cubicBezTo>
                    <a:pt x="1335" y="992"/>
                    <a:pt x="1323" y="1007"/>
                    <a:pt x="1325" y="1007"/>
                  </a:cubicBezTo>
                  <a:cubicBezTo>
                    <a:pt x="1327" y="1007"/>
                    <a:pt x="1343" y="992"/>
                    <a:pt x="1373" y="963"/>
                  </a:cubicBezTo>
                  <a:cubicBezTo>
                    <a:pt x="1420" y="913"/>
                    <a:pt x="1404" y="931"/>
                    <a:pt x="1429" y="906"/>
                  </a:cubicBezTo>
                  <a:lnTo>
                    <a:pt x="1429" y="906"/>
                  </a:lnTo>
                  <a:cubicBezTo>
                    <a:pt x="1371" y="965"/>
                    <a:pt x="1351" y="996"/>
                    <a:pt x="1361" y="996"/>
                  </a:cubicBezTo>
                  <a:cubicBezTo>
                    <a:pt x="1371" y="996"/>
                    <a:pt x="1408" y="968"/>
                    <a:pt x="1467" y="909"/>
                  </a:cubicBezTo>
                  <a:lnTo>
                    <a:pt x="1467" y="909"/>
                  </a:lnTo>
                  <a:lnTo>
                    <a:pt x="1410" y="969"/>
                  </a:lnTo>
                  <a:cubicBezTo>
                    <a:pt x="1351" y="1028"/>
                    <a:pt x="1351" y="1032"/>
                    <a:pt x="1351" y="1038"/>
                  </a:cubicBezTo>
                  <a:cubicBezTo>
                    <a:pt x="1350" y="1038"/>
                    <a:pt x="1350" y="1038"/>
                    <a:pt x="1350" y="1038"/>
                  </a:cubicBezTo>
                  <a:cubicBezTo>
                    <a:pt x="1351" y="1038"/>
                    <a:pt x="1393" y="1007"/>
                    <a:pt x="1402" y="1007"/>
                  </a:cubicBezTo>
                  <a:cubicBezTo>
                    <a:pt x="1404" y="1007"/>
                    <a:pt x="1404" y="1008"/>
                    <a:pt x="1404" y="1010"/>
                  </a:cubicBezTo>
                  <a:cubicBezTo>
                    <a:pt x="1404" y="1016"/>
                    <a:pt x="1403" y="1022"/>
                    <a:pt x="1407" y="1022"/>
                  </a:cubicBezTo>
                  <a:cubicBezTo>
                    <a:pt x="1412" y="1022"/>
                    <a:pt x="1426" y="1011"/>
                    <a:pt x="1460" y="978"/>
                  </a:cubicBezTo>
                  <a:lnTo>
                    <a:pt x="1460" y="978"/>
                  </a:lnTo>
                  <a:cubicBezTo>
                    <a:pt x="1460" y="985"/>
                    <a:pt x="1460" y="985"/>
                    <a:pt x="1401" y="1041"/>
                  </a:cubicBezTo>
                  <a:cubicBezTo>
                    <a:pt x="1341" y="1091"/>
                    <a:pt x="1341" y="1097"/>
                    <a:pt x="1341" y="1101"/>
                  </a:cubicBezTo>
                  <a:cubicBezTo>
                    <a:pt x="1341" y="1101"/>
                    <a:pt x="1341" y="1101"/>
                    <a:pt x="1341" y="1101"/>
                  </a:cubicBezTo>
                  <a:cubicBezTo>
                    <a:pt x="1344" y="1101"/>
                    <a:pt x="1402" y="1046"/>
                    <a:pt x="1460" y="991"/>
                  </a:cubicBezTo>
                  <a:cubicBezTo>
                    <a:pt x="1488" y="964"/>
                    <a:pt x="1502" y="951"/>
                    <a:pt x="1503" y="951"/>
                  </a:cubicBezTo>
                  <a:lnTo>
                    <a:pt x="1503" y="951"/>
                  </a:lnTo>
                  <a:cubicBezTo>
                    <a:pt x="1505" y="951"/>
                    <a:pt x="1489" y="968"/>
                    <a:pt x="1457" y="1003"/>
                  </a:cubicBezTo>
                  <a:cubicBezTo>
                    <a:pt x="1421" y="1041"/>
                    <a:pt x="1407" y="1062"/>
                    <a:pt x="1414" y="1062"/>
                  </a:cubicBezTo>
                  <a:cubicBezTo>
                    <a:pt x="1418" y="1062"/>
                    <a:pt x="1432" y="1053"/>
                    <a:pt x="1454" y="1035"/>
                  </a:cubicBezTo>
                  <a:lnTo>
                    <a:pt x="1454" y="1035"/>
                  </a:lnTo>
                  <a:cubicBezTo>
                    <a:pt x="1454" y="1038"/>
                    <a:pt x="1454" y="1041"/>
                    <a:pt x="1394" y="1094"/>
                  </a:cubicBezTo>
                  <a:cubicBezTo>
                    <a:pt x="1358" y="1131"/>
                    <a:pt x="1322" y="1167"/>
                    <a:pt x="1325" y="1167"/>
                  </a:cubicBezTo>
                  <a:cubicBezTo>
                    <a:pt x="1328" y="1167"/>
                    <a:pt x="1346" y="1152"/>
                    <a:pt x="1391" y="1113"/>
                  </a:cubicBezTo>
                  <a:lnTo>
                    <a:pt x="1391" y="1113"/>
                  </a:lnTo>
                  <a:cubicBezTo>
                    <a:pt x="1391" y="1116"/>
                    <a:pt x="1391" y="1116"/>
                    <a:pt x="1332" y="1169"/>
                  </a:cubicBezTo>
                  <a:cubicBezTo>
                    <a:pt x="1297" y="1205"/>
                    <a:pt x="1262" y="1237"/>
                    <a:pt x="1263" y="1237"/>
                  </a:cubicBezTo>
                  <a:cubicBezTo>
                    <a:pt x="1264" y="1237"/>
                    <a:pt x="1283" y="1221"/>
                    <a:pt x="1332" y="1179"/>
                  </a:cubicBezTo>
                  <a:cubicBezTo>
                    <a:pt x="1356" y="1159"/>
                    <a:pt x="1370" y="1150"/>
                    <a:pt x="1374" y="1150"/>
                  </a:cubicBezTo>
                  <a:lnTo>
                    <a:pt x="1374" y="1150"/>
                  </a:lnTo>
                  <a:cubicBezTo>
                    <a:pt x="1379" y="1150"/>
                    <a:pt x="1364" y="1169"/>
                    <a:pt x="1329" y="1204"/>
                  </a:cubicBezTo>
                  <a:cubicBezTo>
                    <a:pt x="1329" y="1205"/>
                    <a:pt x="1329" y="1205"/>
                    <a:pt x="1329" y="1205"/>
                  </a:cubicBezTo>
                  <a:cubicBezTo>
                    <a:pt x="1332" y="1205"/>
                    <a:pt x="1343" y="1198"/>
                    <a:pt x="1388" y="1157"/>
                  </a:cubicBezTo>
                  <a:cubicBezTo>
                    <a:pt x="1420" y="1129"/>
                    <a:pt x="1413" y="1135"/>
                    <a:pt x="1445" y="1107"/>
                  </a:cubicBezTo>
                  <a:lnTo>
                    <a:pt x="1445" y="1107"/>
                  </a:lnTo>
                  <a:cubicBezTo>
                    <a:pt x="1386" y="1161"/>
                    <a:pt x="1357" y="1188"/>
                    <a:pt x="1358" y="1188"/>
                  </a:cubicBezTo>
                  <a:cubicBezTo>
                    <a:pt x="1359" y="1188"/>
                    <a:pt x="1387" y="1162"/>
                    <a:pt x="1445" y="1113"/>
                  </a:cubicBezTo>
                  <a:cubicBezTo>
                    <a:pt x="1473" y="1089"/>
                    <a:pt x="1488" y="1077"/>
                    <a:pt x="1489" y="1077"/>
                  </a:cubicBezTo>
                  <a:lnTo>
                    <a:pt x="1489" y="1077"/>
                  </a:lnTo>
                  <a:cubicBezTo>
                    <a:pt x="1490" y="1077"/>
                    <a:pt x="1475" y="1090"/>
                    <a:pt x="1445" y="1116"/>
                  </a:cubicBezTo>
                  <a:cubicBezTo>
                    <a:pt x="1423" y="1135"/>
                    <a:pt x="1404" y="1154"/>
                    <a:pt x="1385" y="1176"/>
                  </a:cubicBezTo>
                  <a:cubicBezTo>
                    <a:pt x="1385" y="1176"/>
                    <a:pt x="1385" y="1176"/>
                    <a:pt x="1385" y="1176"/>
                  </a:cubicBezTo>
                  <a:cubicBezTo>
                    <a:pt x="1389" y="1176"/>
                    <a:pt x="1419" y="1160"/>
                    <a:pt x="1432" y="1160"/>
                  </a:cubicBezTo>
                  <a:cubicBezTo>
                    <a:pt x="1437" y="1160"/>
                    <a:pt x="1439" y="1162"/>
                    <a:pt x="1438" y="1166"/>
                  </a:cubicBezTo>
                  <a:cubicBezTo>
                    <a:pt x="1437" y="1181"/>
                    <a:pt x="1436" y="1191"/>
                    <a:pt x="1444" y="1191"/>
                  </a:cubicBezTo>
                  <a:cubicBezTo>
                    <a:pt x="1451" y="1191"/>
                    <a:pt x="1466" y="1183"/>
                    <a:pt x="1495" y="1160"/>
                  </a:cubicBezTo>
                  <a:cubicBezTo>
                    <a:pt x="1522" y="1139"/>
                    <a:pt x="1536" y="1128"/>
                    <a:pt x="1537" y="1128"/>
                  </a:cubicBezTo>
                  <a:lnTo>
                    <a:pt x="1537" y="1128"/>
                  </a:lnTo>
                  <a:cubicBezTo>
                    <a:pt x="1537" y="1128"/>
                    <a:pt x="1522" y="1140"/>
                    <a:pt x="1492" y="1166"/>
                  </a:cubicBezTo>
                  <a:cubicBezTo>
                    <a:pt x="1432" y="1220"/>
                    <a:pt x="1432" y="1223"/>
                    <a:pt x="1432" y="1226"/>
                  </a:cubicBezTo>
                  <a:cubicBezTo>
                    <a:pt x="1432" y="1229"/>
                    <a:pt x="1432" y="1232"/>
                    <a:pt x="1373" y="1282"/>
                  </a:cubicBezTo>
                  <a:cubicBezTo>
                    <a:pt x="1419" y="1248"/>
                    <a:pt x="1429" y="1240"/>
                    <a:pt x="1430" y="1240"/>
                  </a:cubicBezTo>
                  <a:lnTo>
                    <a:pt x="1430" y="1240"/>
                  </a:lnTo>
                  <a:cubicBezTo>
                    <a:pt x="1430" y="1240"/>
                    <a:pt x="1430" y="1241"/>
                    <a:pt x="1429" y="1242"/>
                  </a:cubicBezTo>
                  <a:cubicBezTo>
                    <a:pt x="1399" y="1266"/>
                    <a:pt x="1384" y="1279"/>
                    <a:pt x="1385" y="1279"/>
                  </a:cubicBezTo>
                  <a:cubicBezTo>
                    <a:pt x="1387" y="1279"/>
                    <a:pt x="1401" y="1269"/>
                    <a:pt x="1429" y="1248"/>
                  </a:cubicBezTo>
                  <a:cubicBezTo>
                    <a:pt x="1488" y="1204"/>
                    <a:pt x="1518" y="1182"/>
                    <a:pt x="1518" y="1182"/>
                  </a:cubicBezTo>
                  <a:lnTo>
                    <a:pt x="1518" y="1182"/>
                  </a:lnTo>
                  <a:cubicBezTo>
                    <a:pt x="1519" y="1182"/>
                    <a:pt x="1489" y="1205"/>
                    <a:pt x="1429" y="1251"/>
                  </a:cubicBezTo>
                  <a:cubicBezTo>
                    <a:pt x="1386" y="1285"/>
                    <a:pt x="1343" y="1324"/>
                    <a:pt x="1345" y="1324"/>
                  </a:cubicBezTo>
                  <a:cubicBezTo>
                    <a:pt x="1346" y="1324"/>
                    <a:pt x="1353" y="1318"/>
                    <a:pt x="1369" y="1304"/>
                  </a:cubicBezTo>
                  <a:cubicBezTo>
                    <a:pt x="1429" y="1260"/>
                    <a:pt x="1426" y="1267"/>
                    <a:pt x="1485" y="1226"/>
                  </a:cubicBezTo>
                  <a:lnTo>
                    <a:pt x="1485" y="1226"/>
                  </a:lnTo>
                  <a:cubicBezTo>
                    <a:pt x="1485" y="1229"/>
                    <a:pt x="1485" y="1232"/>
                    <a:pt x="1426" y="1279"/>
                  </a:cubicBezTo>
                  <a:cubicBezTo>
                    <a:pt x="1403" y="1297"/>
                    <a:pt x="1397" y="1305"/>
                    <a:pt x="1402" y="1305"/>
                  </a:cubicBezTo>
                  <a:cubicBezTo>
                    <a:pt x="1410" y="1305"/>
                    <a:pt x="1446" y="1285"/>
                    <a:pt x="1482" y="1260"/>
                  </a:cubicBezTo>
                  <a:cubicBezTo>
                    <a:pt x="1510" y="1238"/>
                    <a:pt x="1525" y="1228"/>
                    <a:pt x="1527" y="1228"/>
                  </a:cubicBezTo>
                  <a:lnTo>
                    <a:pt x="1527" y="1228"/>
                  </a:lnTo>
                  <a:cubicBezTo>
                    <a:pt x="1528" y="1228"/>
                    <a:pt x="1514" y="1240"/>
                    <a:pt x="1482" y="1263"/>
                  </a:cubicBezTo>
                  <a:cubicBezTo>
                    <a:pt x="1423" y="1307"/>
                    <a:pt x="1423" y="1311"/>
                    <a:pt x="1423" y="1314"/>
                  </a:cubicBezTo>
                  <a:cubicBezTo>
                    <a:pt x="1438" y="1304"/>
                    <a:pt x="1444" y="1299"/>
                    <a:pt x="1445" y="1299"/>
                  </a:cubicBezTo>
                  <a:lnTo>
                    <a:pt x="1445" y="1299"/>
                  </a:lnTo>
                  <a:cubicBezTo>
                    <a:pt x="1448" y="1299"/>
                    <a:pt x="1405" y="1332"/>
                    <a:pt x="1363" y="1364"/>
                  </a:cubicBezTo>
                  <a:cubicBezTo>
                    <a:pt x="1304" y="1405"/>
                    <a:pt x="1304" y="1408"/>
                    <a:pt x="1300" y="1414"/>
                  </a:cubicBezTo>
                  <a:cubicBezTo>
                    <a:pt x="1330" y="1394"/>
                    <a:pt x="1345" y="1387"/>
                    <a:pt x="1352" y="1387"/>
                  </a:cubicBezTo>
                  <a:cubicBezTo>
                    <a:pt x="1359" y="1387"/>
                    <a:pt x="1358" y="1394"/>
                    <a:pt x="1357" y="1398"/>
                  </a:cubicBezTo>
                  <a:cubicBezTo>
                    <a:pt x="1357" y="1401"/>
                    <a:pt x="1358" y="1402"/>
                    <a:pt x="1361" y="1402"/>
                  </a:cubicBezTo>
                  <a:cubicBezTo>
                    <a:pt x="1375" y="1402"/>
                    <a:pt x="1431" y="1365"/>
                    <a:pt x="1532" y="1301"/>
                  </a:cubicBezTo>
                  <a:lnTo>
                    <a:pt x="1648" y="1223"/>
                  </a:lnTo>
                  <a:lnTo>
                    <a:pt x="1648" y="1223"/>
                  </a:lnTo>
                  <a:lnTo>
                    <a:pt x="1529" y="1304"/>
                  </a:lnTo>
                  <a:lnTo>
                    <a:pt x="1354" y="1433"/>
                  </a:lnTo>
                  <a:cubicBezTo>
                    <a:pt x="1354" y="1433"/>
                    <a:pt x="1354" y="1433"/>
                    <a:pt x="1354" y="1433"/>
                  </a:cubicBezTo>
                  <a:cubicBezTo>
                    <a:pt x="1358" y="1433"/>
                    <a:pt x="1415" y="1394"/>
                    <a:pt x="1470" y="1354"/>
                  </a:cubicBezTo>
                  <a:cubicBezTo>
                    <a:pt x="1497" y="1336"/>
                    <a:pt x="1512" y="1326"/>
                    <a:pt x="1514" y="1326"/>
                  </a:cubicBezTo>
                  <a:lnTo>
                    <a:pt x="1514" y="1326"/>
                  </a:lnTo>
                  <a:cubicBezTo>
                    <a:pt x="1517" y="1326"/>
                    <a:pt x="1502" y="1340"/>
                    <a:pt x="1470" y="1367"/>
                  </a:cubicBezTo>
                  <a:cubicBezTo>
                    <a:pt x="1437" y="1393"/>
                    <a:pt x="1422" y="1405"/>
                    <a:pt x="1425" y="1405"/>
                  </a:cubicBezTo>
                  <a:cubicBezTo>
                    <a:pt x="1427" y="1405"/>
                    <a:pt x="1441" y="1397"/>
                    <a:pt x="1467" y="1379"/>
                  </a:cubicBezTo>
                  <a:lnTo>
                    <a:pt x="1467" y="1379"/>
                  </a:lnTo>
                  <a:cubicBezTo>
                    <a:pt x="1467" y="1386"/>
                    <a:pt x="1467" y="1389"/>
                    <a:pt x="1407" y="1433"/>
                  </a:cubicBezTo>
                  <a:cubicBezTo>
                    <a:pt x="1407" y="1433"/>
                    <a:pt x="1407" y="1434"/>
                    <a:pt x="1408" y="1434"/>
                  </a:cubicBezTo>
                  <a:cubicBezTo>
                    <a:pt x="1410" y="1434"/>
                    <a:pt x="1420" y="1427"/>
                    <a:pt x="1467" y="1395"/>
                  </a:cubicBezTo>
                  <a:cubicBezTo>
                    <a:pt x="1494" y="1376"/>
                    <a:pt x="1509" y="1368"/>
                    <a:pt x="1511" y="1368"/>
                  </a:cubicBezTo>
                  <a:lnTo>
                    <a:pt x="1511" y="1368"/>
                  </a:lnTo>
                  <a:cubicBezTo>
                    <a:pt x="1513" y="1368"/>
                    <a:pt x="1499" y="1379"/>
                    <a:pt x="1467" y="1401"/>
                  </a:cubicBezTo>
                  <a:cubicBezTo>
                    <a:pt x="1390" y="1455"/>
                    <a:pt x="1362" y="1479"/>
                    <a:pt x="1366" y="1479"/>
                  </a:cubicBezTo>
                  <a:cubicBezTo>
                    <a:pt x="1369" y="1479"/>
                    <a:pt x="1382" y="1471"/>
                    <a:pt x="1404" y="1458"/>
                  </a:cubicBezTo>
                  <a:cubicBezTo>
                    <a:pt x="1444" y="1430"/>
                    <a:pt x="1457" y="1423"/>
                    <a:pt x="1461" y="1423"/>
                  </a:cubicBezTo>
                  <a:cubicBezTo>
                    <a:pt x="1463" y="1423"/>
                    <a:pt x="1463" y="1424"/>
                    <a:pt x="1463" y="1426"/>
                  </a:cubicBezTo>
                  <a:cubicBezTo>
                    <a:pt x="1463" y="1427"/>
                    <a:pt x="1463" y="1428"/>
                    <a:pt x="1464" y="1428"/>
                  </a:cubicBezTo>
                  <a:cubicBezTo>
                    <a:pt x="1467" y="1428"/>
                    <a:pt x="1477" y="1423"/>
                    <a:pt x="1520" y="1398"/>
                  </a:cubicBezTo>
                  <a:lnTo>
                    <a:pt x="1520" y="1408"/>
                  </a:lnTo>
                  <a:cubicBezTo>
                    <a:pt x="1501" y="1420"/>
                    <a:pt x="1482" y="1433"/>
                    <a:pt x="1460" y="1439"/>
                  </a:cubicBezTo>
                  <a:lnTo>
                    <a:pt x="1401" y="1483"/>
                  </a:lnTo>
                  <a:cubicBezTo>
                    <a:pt x="1401" y="1485"/>
                    <a:pt x="1401" y="1487"/>
                    <a:pt x="1403" y="1487"/>
                  </a:cubicBezTo>
                  <a:cubicBezTo>
                    <a:pt x="1407" y="1487"/>
                    <a:pt x="1420" y="1480"/>
                    <a:pt x="1457" y="1458"/>
                  </a:cubicBezTo>
                  <a:cubicBezTo>
                    <a:pt x="1516" y="1424"/>
                    <a:pt x="1546" y="1406"/>
                    <a:pt x="1546" y="1406"/>
                  </a:cubicBezTo>
                  <a:lnTo>
                    <a:pt x="1546" y="1406"/>
                  </a:lnTo>
                  <a:cubicBezTo>
                    <a:pt x="1547" y="1406"/>
                    <a:pt x="1517" y="1424"/>
                    <a:pt x="1457" y="1461"/>
                  </a:cubicBezTo>
                  <a:cubicBezTo>
                    <a:pt x="1412" y="1489"/>
                    <a:pt x="1368" y="1519"/>
                    <a:pt x="1373" y="1519"/>
                  </a:cubicBezTo>
                  <a:cubicBezTo>
                    <a:pt x="1375" y="1519"/>
                    <a:pt x="1383" y="1516"/>
                    <a:pt x="1398" y="1508"/>
                  </a:cubicBezTo>
                  <a:cubicBezTo>
                    <a:pt x="1446" y="1479"/>
                    <a:pt x="1465" y="1468"/>
                    <a:pt x="1466" y="1468"/>
                  </a:cubicBezTo>
                  <a:lnTo>
                    <a:pt x="1466" y="1468"/>
                  </a:lnTo>
                  <a:cubicBezTo>
                    <a:pt x="1469" y="1468"/>
                    <a:pt x="1433" y="1492"/>
                    <a:pt x="1398" y="1514"/>
                  </a:cubicBezTo>
                  <a:cubicBezTo>
                    <a:pt x="1336" y="1550"/>
                    <a:pt x="1306" y="1567"/>
                    <a:pt x="1308" y="1567"/>
                  </a:cubicBezTo>
                  <a:cubicBezTo>
                    <a:pt x="1310" y="1567"/>
                    <a:pt x="1339" y="1552"/>
                    <a:pt x="1394" y="1524"/>
                  </a:cubicBezTo>
                  <a:cubicBezTo>
                    <a:pt x="1394" y="1525"/>
                    <a:pt x="1396" y="1525"/>
                    <a:pt x="1398" y="1525"/>
                  </a:cubicBezTo>
                  <a:cubicBezTo>
                    <a:pt x="1407" y="1525"/>
                    <a:pt x="1433" y="1518"/>
                    <a:pt x="1445" y="1518"/>
                  </a:cubicBezTo>
                  <a:cubicBezTo>
                    <a:pt x="1448" y="1518"/>
                    <a:pt x="1451" y="1519"/>
                    <a:pt x="1451" y="1520"/>
                  </a:cubicBezTo>
                  <a:cubicBezTo>
                    <a:pt x="1448" y="1536"/>
                    <a:pt x="1448" y="1542"/>
                    <a:pt x="1388" y="1580"/>
                  </a:cubicBezTo>
                  <a:cubicBezTo>
                    <a:pt x="1381" y="1584"/>
                    <a:pt x="1375" y="1588"/>
                    <a:pt x="1369" y="1591"/>
                  </a:cubicBezTo>
                  <a:lnTo>
                    <a:pt x="1369" y="1591"/>
                  </a:lnTo>
                  <a:cubicBezTo>
                    <a:pt x="1419" y="1563"/>
                    <a:pt x="1437" y="1556"/>
                    <a:pt x="1444" y="1556"/>
                  </a:cubicBezTo>
                  <a:cubicBezTo>
                    <a:pt x="1448" y="1556"/>
                    <a:pt x="1448" y="1558"/>
                    <a:pt x="1448" y="1561"/>
                  </a:cubicBezTo>
                  <a:cubicBezTo>
                    <a:pt x="1423" y="1578"/>
                    <a:pt x="1417" y="1585"/>
                    <a:pt x="1423" y="1585"/>
                  </a:cubicBezTo>
                  <a:cubicBezTo>
                    <a:pt x="1432" y="1585"/>
                    <a:pt x="1468" y="1569"/>
                    <a:pt x="1504" y="1552"/>
                  </a:cubicBezTo>
                  <a:lnTo>
                    <a:pt x="1504" y="1552"/>
                  </a:lnTo>
                  <a:cubicBezTo>
                    <a:pt x="1504" y="1552"/>
                    <a:pt x="1504" y="1552"/>
                    <a:pt x="1504" y="1552"/>
                  </a:cubicBezTo>
                  <a:cubicBezTo>
                    <a:pt x="1506" y="1552"/>
                    <a:pt x="1529" y="1540"/>
                    <a:pt x="1529" y="1540"/>
                  </a:cubicBezTo>
                  <a:lnTo>
                    <a:pt x="1529" y="1540"/>
                  </a:lnTo>
                  <a:cubicBezTo>
                    <a:pt x="1528" y="1540"/>
                    <a:pt x="1522" y="1543"/>
                    <a:pt x="1504" y="1552"/>
                  </a:cubicBezTo>
                  <a:lnTo>
                    <a:pt x="1504" y="1542"/>
                  </a:lnTo>
                  <a:cubicBezTo>
                    <a:pt x="1566" y="1508"/>
                    <a:pt x="1594" y="1493"/>
                    <a:pt x="1599" y="1493"/>
                  </a:cubicBezTo>
                  <a:lnTo>
                    <a:pt x="1599" y="1493"/>
                  </a:lnTo>
                  <a:cubicBezTo>
                    <a:pt x="1603" y="1493"/>
                    <a:pt x="1589" y="1504"/>
                    <a:pt x="1561" y="1524"/>
                  </a:cubicBezTo>
                  <a:cubicBezTo>
                    <a:pt x="1523" y="1549"/>
                    <a:pt x="1482" y="1571"/>
                    <a:pt x="1441" y="1589"/>
                  </a:cubicBezTo>
                  <a:cubicBezTo>
                    <a:pt x="1401" y="1611"/>
                    <a:pt x="1363" y="1636"/>
                    <a:pt x="1322" y="1661"/>
                  </a:cubicBezTo>
                  <a:cubicBezTo>
                    <a:pt x="1322" y="1662"/>
                    <a:pt x="1322" y="1663"/>
                    <a:pt x="1324" y="1663"/>
                  </a:cubicBezTo>
                  <a:cubicBezTo>
                    <a:pt x="1327" y="1663"/>
                    <a:pt x="1340" y="1658"/>
                    <a:pt x="1382" y="1633"/>
                  </a:cubicBezTo>
                  <a:cubicBezTo>
                    <a:pt x="1427" y="1609"/>
                    <a:pt x="1438" y="1604"/>
                    <a:pt x="1441" y="1604"/>
                  </a:cubicBezTo>
                  <a:cubicBezTo>
                    <a:pt x="1441" y="1604"/>
                    <a:pt x="1441" y="1604"/>
                    <a:pt x="1441" y="1605"/>
                  </a:cubicBezTo>
                  <a:cubicBezTo>
                    <a:pt x="1441" y="1606"/>
                    <a:pt x="1441" y="1607"/>
                    <a:pt x="1444" y="1607"/>
                  </a:cubicBezTo>
                  <a:cubicBezTo>
                    <a:pt x="1448" y="1607"/>
                    <a:pt x="1460" y="1603"/>
                    <a:pt x="1498" y="1586"/>
                  </a:cubicBezTo>
                  <a:cubicBezTo>
                    <a:pt x="1539" y="1564"/>
                    <a:pt x="1552" y="1559"/>
                    <a:pt x="1556" y="1559"/>
                  </a:cubicBezTo>
                  <a:cubicBezTo>
                    <a:pt x="1557" y="1559"/>
                    <a:pt x="1557" y="1560"/>
                    <a:pt x="1557" y="1561"/>
                  </a:cubicBezTo>
                  <a:cubicBezTo>
                    <a:pt x="1498" y="1596"/>
                    <a:pt x="1498" y="1605"/>
                    <a:pt x="1498" y="1605"/>
                  </a:cubicBezTo>
                  <a:lnTo>
                    <a:pt x="1438" y="1633"/>
                  </a:lnTo>
                  <a:cubicBezTo>
                    <a:pt x="1379" y="1668"/>
                    <a:pt x="1319" y="1699"/>
                    <a:pt x="1319" y="1699"/>
                  </a:cubicBezTo>
                  <a:cubicBezTo>
                    <a:pt x="1338" y="1690"/>
                    <a:pt x="1360" y="1683"/>
                    <a:pt x="1379" y="1671"/>
                  </a:cubicBezTo>
                  <a:cubicBezTo>
                    <a:pt x="1388" y="1666"/>
                    <a:pt x="1395" y="1664"/>
                    <a:pt x="1401" y="1664"/>
                  </a:cubicBezTo>
                  <a:cubicBezTo>
                    <a:pt x="1435" y="1664"/>
                    <a:pt x="1426" y="1729"/>
                    <a:pt x="1426" y="1737"/>
                  </a:cubicBezTo>
                  <a:cubicBezTo>
                    <a:pt x="1390" y="1757"/>
                    <a:pt x="1375" y="1769"/>
                    <a:pt x="1381" y="1769"/>
                  </a:cubicBezTo>
                  <a:cubicBezTo>
                    <a:pt x="1385" y="1769"/>
                    <a:pt x="1399" y="1764"/>
                    <a:pt x="1423" y="1752"/>
                  </a:cubicBezTo>
                  <a:cubicBezTo>
                    <a:pt x="1443" y="1744"/>
                    <a:pt x="1456" y="1740"/>
                    <a:pt x="1464" y="1740"/>
                  </a:cubicBezTo>
                  <a:cubicBezTo>
                    <a:pt x="1480" y="1740"/>
                    <a:pt x="1478" y="1754"/>
                    <a:pt x="1476" y="1768"/>
                  </a:cubicBezTo>
                  <a:cubicBezTo>
                    <a:pt x="1474" y="1785"/>
                    <a:pt x="1473" y="1797"/>
                    <a:pt x="1491" y="1797"/>
                  </a:cubicBezTo>
                  <a:cubicBezTo>
                    <a:pt x="1499" y="1797"/>
                    <a:pt x="1512" y="1794"/>
                    <a:pt x="1532" y="1787"/>
                  </a:cubicBezTo>
                  <a:lnTo>
                    <a:pt x="1532" y="1787"/>
                  </a:lnTo>
                  <a:cubicBezTo>
                    <a:pt x="1532" y="1787"/>
                    <a:pt x="1529" y="1790"/>
                    <a:pt x="1529" y="1799"/>
                  </a:cubicBezTo>
                  <a:cubicBezTo>
                    <a:pt x="1529" y="1801"/>
                    <a:pt x="1532" y="1801"/>
                    <a:pt x="1535" y="1801"/>
                  </a:cubicBezTo>
                  <a:cubicBezTo>
                    <a:pt x="1548" y="1801"/>
                    <a:pt x="1576" y="1796"/>
                    <a:pt x="1584" y="1796"/>
                  </a:cubicBezTo>
                  <a:cubicBezTo>
                    <a:pt x="1585" y="1796"/>
                    <a:pt x="1586" y="1796"/>
                    <a:pt x="1586" y="1796"/>
                  </a:cubicBezTo>
                  <a:cubicBezTo>
                    <a:pt x="1611" y="1788"/>
                    <a:pt x="1626" y="1785"/>
                    <a:pt x="1629" y="1785"/>
                  </a:cubicBezTo>
                  <a:cubicBezTo>
                    <a:pt x="1634" y="1785"/>
                    <a:pt x="1619" y="1791"/>
                    <a:pt x="1586" y="1799"/>
                  </a:cubicBezTo>
                  <a:cubicBezTo>
                    <a:pt x="1545" y="1812"/>
                    <a:pt x="1507" y="1828"/>
                    <a:pt x="1467" y="1846"/>
                  </a:cubicBezTo>
                  <a:cubicBezTo>
                    <a:pt x="1467" y="1847"/>
                    <a:pt x="1468" y="1848"/>
                    <a:pt x="1470" y="1848"/>
                  </a:cubicBezTo>
                  <a:cubicBezTo>
                    <a:pt x="1482" y="1848"/>
                    <a:pt x="1534" y="1831"/>
                    <a:pt x="1586" y="1812"/>
                  </a:cubicBezTo>
                  <a:cubicBezTo>
                    <a:pt x="1632" y="1795"/>
                    <a:pt x="1640" y="1793"/>
                    <a:pt x="1642" y="1793"/>
                  </a:cubicBezTo>
                  <a:cubicBezTo>
                    <a:pt x="1642" y="1793"/>
                    <a:pt x="1642" y="1793"/>
                    <a:pt x="1642" y="1793"/>
                  </a:cubicBezTo>
                  <a:cubicBezTo>
                    <a:pt x="1642" y="1799"/>
                    <a:pt x="1642" y="1799"/>
                    <a:pt x="1582" y="1818"/>
                  </a:cubicBezTo>
                  <a:cubicBezTo>
                    <a:pt x="1526" y="1840"/>
                    <a:pt x="1467" y="1862"/>
                    <a:pt x="1467" y="1862"/>
                  </a:cubicBezTo>
                  <a:lnTo>
                    <a:pt x="1467" y="1865"/>
                  </a:lnTo>
                  <a:cubicBezTo>
                    <a:pt x="1510" y="1848"/>
                    <a:pt x="1520" y="1846"/>
                    <a:pt x="1522" y="1846"/>
                  </a:cubicBezTo>
                  <a:cubicBezTo>
                    <a:pt x="1523" y="1846"/>
                    <a:pt x="1523" y="1846"/>
                    <a:pt x="1523" y="1846"/>
                  </a:cubicBezTo>
                  <a:cubicBezTo>
                    <a:pt x="1523" y="1853"/>
                    <a:pt x="1523" y="1853"/>
                    <a:pt x="1407" y="1893"/>
                  </a:cubicBezTo>
                  <a:cubicBezTo>
                    <a:pt x="1344" y="1915"/>
                    <a:pt x="1314" y="1926"/>
                    <a:pt x="1318" y="1926"/>
                  </a:cubicBezTo>
                  <a:cubicBezTo>
                    <a:pt x="1320" y="1926"/>
                    <a:pt x="1349" y="1917"/>
                    <a:pt x="1404" y="1900"/>
                  </a:cubicBezTo>
                  <a:lnTo>
                    <a:pt x="1463" y="1887"/>
                  </a:lnTo>
                  <a:lnTo>
                    <a:pt x="1463" y="1887"/>
                  </a:lnTo>
                  <a:cubicBezTo>
                    <a:pt x="1420" y="1902"/>
                    <a:pt x="1408" y="1907"/>
                    <a:pt x="1413" y="1907"/>
                  </a:cubicBezTo>
                  <a:cubicBezTo>
                    <a:pt x="1421" y="1907"/>
                    <a:pt x="1482" y="1891"/>
                    <a:pt x="1520" y="1881"/>
                  </a:cubicBezTo>
                  <a:lnTo>
                    <a:pt x="1520" y="1881"/>
                  </a:lnTo>
                  <a:cubicBezTo>
                    <a:pt x="1455" y="1905"/>
                    <a:pt x="1426" y="1916"/>
                    <a:pt x="1431" y="1916"/>
                  </a:cubicBezTo>
                  <a:cubicBezTo>
                    <a:pt x="1436" y="1916"/>
                    <a:pt x="1465" y="1908"/>
                    <a:pt x="1520" y="1893"/>
                  </a:cubicBezTo>
                  <a:cubicBezTo>
                    <a:pt x="1546" y="1885"/>
                    <a:pt x="1560" y="1881"/>
                    <a:pt x="1563" y="1881"/>
                  </a:cubicBezTo>
                  <a:lnTo>
                    <a:pt x="1563" y="1881"/>
                  </a:lnTo>
                  <a:cubicBezTo>
                    <a:pt x="1566" y="1881"/>
                    <a:pt x="1550" y="1887"/>
                    <a:pt x="1517" y="1900"/>
                  </a:cubicBezTo>
                  <a:cubicBezTo>
                    <a:pt x="1457" y="1922"/>
                    <a:pt x="1457" y="1925"/>
                    <a:pt x="1457" y="1931"/>
                  </a:cubicBezTo>
                  <a:cubicBezTo>
                    <a:pt x="1468" y="1929"/>
                    <a:pt x="1477" y="1928"/>
                    <a:pt x="1484" y="1928"/>
                  </a:cubicBezTo>
                  <a:cubicBezTo>
                    <a:pt x="1516" y="1928"/>
                    <a:pt x="1513" y="1949"/>
                    <a:pt x="1510" y="1972"/>
                  </a:cubicBezTo>
                  <a:cubicBezTo>
                    <a:pt x="1505" y="2000"/>
                    <a:pt x="1504" y="2019"/>
                    <a:pt x="1534" y="2019"/>
                  </a:cubicBezTo>
                  <a:cubicBezTo>
                    <a:pt x="1541" y="2019"/>
                    <a:pt x="1550" y="2018"/>
                    <a:pt x="1561" y="2016"/>
                  </a:cubicBezTo>
                  <a:lnTo>
                    <a:pt x="1561" y="2016"/>
                  </a:lnTo>
                  <a:cubicBezTo>
                    <a:pt x="1561" y="2019"/>
                    <a:pt x="1561" y="2019"/>
                    <a:pt x="1501" y="2034"/>
                  </a:cubicBezTo>
                  <a:cubicBezTo>
                    <a:pt x="1472" y="2042"/>
                    <a:pt x="1458" y="2047"/>
                    <a:pt x="1463" y="2047"/>
                  </a:cubicBezTo>
                  <a:cubicBezTo>
                    <a:pt x="1469" y="2047"/>
                    <a:pt x="1499" y="2041"/>
                    <a:pt x="1561" y="2028"/>
                  </a:cubicBezTo>
                  <a:cubicBezTo>
                    <a:pt x="1593" y="2023"/>
                    <a:pt x="1624" y="2017"/>
                    <a:pt x="1628" y="2017"/>
                  </a:cubicBezTo>
                  <a:cubicBezTo>
                    <a:pt x="1631" y="2017"/>
                    <a:pt x="1614" y="2021"/>
                    <a:pt x="1561" y="2034"/>
                  </a:cubicBezTo>
                  <a:cubicBezTo>
                    <a:pt x="1501" y="2047"/>
                    <a:pt x="1501" y="2053"/>
                    <a:pt x="1498" y="2069"/>
                  </a:cubicBezTo>
                  <a:cubicBezTo>
                    <a:pt x="1498" y="2076"/>
                    <a:pt x="1496" y="2086"/>
                    <a:pt x="1519" y="2086"/>
                  </a:cubicBezTo>
                  <a:cubicBezTo>
                    <a:pt x="1527" y="2086"/>
                    <a:pt x="1538" y="2085"/>
                    <a:pt x="1554" y="2081"/>
                  </a:cubicBezTo>
                  <a:cubicBezTo>
                    <a:pt x="1578" y="2080"/>
                    <a:pt x="1591" y="2079"/>
                    <a:pt x="1595" y="2079"/>
                  </a:cubicBezTo>
                  <a:cubicBezTo>
                    <a:pt x="1601" y="2079"/>
                    <a:pt x="1587" y="2081"/>
                    <a:pt x="1554" y="2085"/>
                  </a:cubicBezTo>
                  <a:cubicBezTo>
                    <a:pt x="1453" y="2103"/>
                    <a:pt x="1395" y="2124"/>
                    <a:pt x="1451" y="2124"/>
                  </a:cubicBezTo>
                  <a:cubicBezTo>
                    <a:pt x="1461" y="2124"/>
                    <a:pt x="1474" y="2124"/>
                    <a:pt x="1492" y="2122"/>
                  </a:cubicBezTo>
                  <a:lnTo>
                    <a:pt x="1492" y="2122"/>
                  </a:lnTo>
                  <a:cubicBezTo>
                    <a:pt x="1492" y="2125"/>
                    <a:pt x="1492" y="2128"/>
                    <a:pt x="1432" y="2138"/>
                  </a:cubicBezTo>
                  <a:cubicBezTo>
                    <a:pt x="1432" y="2144"/>
                    <a:pt x="1429" y="2147"/>
                    <a:pt x="1488" y="2147"/>
                  </a:cubicBezTo>
                  <a:cubicBezTo>
                    <a:pt x="1488" y="2150"/>
                    <a:pt x="1485" y="2166"/>
                    <a:pt x="1485" y="2172"/>
                  </a:cubicBezTo>
                  <a:cubicBezTo>
                    <a:pt x="1485" y="2179"/>
                    <a:pt x="1542" y="2179"/>
                    <a:pt x="1542" y="2179"/>
                  </a:cubicBezTo>
                  <a:cubicBezTo>
                    <a:pt x="1542" y="2180"/>
                    <a:pt x="1542" y="2181"/>
                    <a:pt x="1542" y="2182"/>
                  </a:cubicBezTo>
                  <a:cubicBezTo>
                    <a:pt x="1482" y="2191"/>
                    <a:pt x="1479" y="2207"/>
                    <a:pt x="1476" y="2232"/>
                  </a:cubicBezTo>
                  <a:cubicBezTo>
                    <a:pt x="1476" y="2257"/>
                    <a:pt x="1473" y="2279"/>
                    <a:pt x="1413" y="2285"/>
                  </a:cubicBezTo>
                  <a:cubicBezTo>
                    <a:pt x="1413" y="2285"/>
                    <a:pt x="1413" y="2288"/>
                    <a:pt x="1470" y="2288"/>
                  </a:cubicBezTo>
                  <a:cubicBezTo>
                    <a:pt x="1502" y="2287"/>
                    <a:pt x="1525" y="2287"/>
                    <a:pt x="1541" y="2287"/>
                  </a:cubicBezTo>
                  <a:cubicBezTo>
                    <a:pt x="1584" y="2287"/>
                    <a:pt x="1573" y="2290"/>
                    <a:pt x="1529" y="2295"/>
                  </a:cubicBezTo>
                  <a:cubicBezTo>
                    <a:pt x="1410" y="2304"/>
                    <a:pt x="1407" y="2316"/>
                    <a:pt x="1526" y="2316"/>
                  </a:cubicBezTo>
                  <a:lnTo>
                    <a:pt x="1467" y="2320"/>
                  </a:lnTo>
                  <a:cubicBezTo>
                    <a:pt x="1347" y="2326"/>
                    <a:pt x="1407" y="2335"/>
                    <a:pt x="1523" y="2335"/>
                  </a:cubicBezTo>
                  <a:cubicBezTo>
                    <a:pt x="1463" y="2342"/>
                    <a:pt x="1404" y="2345"/>
                    <a:pt x="1463" y="2348"/>
                  </a:cubicBezTo>
                  <a:cubicBezTo>
                    <a:pt x="1463" y="2351"/>
                    <a:pt x="1463" y="2351"/>
                    <a:pt x="1344" y="2351"/>
                  </a:cubicBezTo>
                  <a:cubicBezTo>
                    <a:pt x="1304" y="2351"/>
                    <a:pt x="1266" y="2354"/>
                    <a:pt x="1225" y="2357"/>
                  </a:cubicBezTo>
                  <a:cubicBezTo>
                    <a:pt x="1266" y="2360"/>
                    <a:pt x="1304" y="2360"/>
                    <a:pt x="1344" y="2360"/>
                  </a:cubicBezTo>
                  <a:cubicBezTo>
                    <a:pt x="1344" y="2360"/>
                    <a:pt x="1344" y="2363"/>
                    <a:pt x="1341" y="2367"/>
                  </a:cubicBezTo>
                  <a:cubicBezTo>
                    <a:pt x="1341" y="2367"/>
                    <a:pt x="1341" y="2368"/>
                    <a:pt x="1359" y="2368"/>
                  </a:cubicBezTo>
                  <a:cubicBezTo>
                    <a:pt x="1368" y="2368"/>
                    <a:pt x="1381" y="2368"/>
                    <a:pt x="1401" y="2367"/>
                  </a:cubicBezTo>
                  <a:cubicBezTo>
                    <a:pt x="1460" y="2367"/>
                    <a:pt x="1460" y="2370"/>
                    <a:pt x="1460" y="2373"/>
                  </a:cubicBezTo>
                  <a:cubicBezTo>
                    <a:pt x="1421" y="2373"/>
                    <a:pt x="1434" y="2376"/>
                    <a:pt x="1465" y="2376"/>
                  </a:cubicBezTo>
                  <a:cubicBezTo>
                    <a:pt x="1480" y="2376"/>
                    <a:pt x="1500" y="2375"/>
                    <a:pt x="1520" y="2373"/>
                  </a:cubicBezTo>
                  <a:cubicBezTo>
                    <a:pt x="1557" y="2373"/>
                    <a:pt x="1598" y="2373"/>
                    <a:pt x="1636" y="2379"/>
                  </a:cubicBezTo>
                  <a:lnTo>
                    <a:pt x="1755" y="2379"/>
                  </a:lnTo>
                  <a:cubicBezTo>
                    <a:pt x="1774" y="2380"/>
                    <a:pt x="1794" y="2380"/>
                    <a:pt x="1814" y="2380"/>
                  </a:cubicBezTo>
                  <a:cubicBezTo>
                    <a:pt x="1873" y="2380"/>
                    <a:pt x="1932" y="2377"/>
                    <a:pt x="1993" y="2370"/>
                  </a:cubicBezTo>
                  <a:cubicBezTo>
                    <a:pt x="2048" y="2352"/>
                    <a:pt x="2103" y="2335"/>
                    <a:pt x="2019" y="2335"/>
                  </a:cubicBezTo>
                  <a:cubicBezTo>
                    <a:pt x="2012" y="2335"/>
                    <a:pt x="2005" y="2335"/>
                    <a:pt x="1996" y="2335"/>
                  </a:cubicBezTo>
                  <a:cubicBezTo>
                    <a:pt x="1974" y="2335"/>
                    <a:pt x="1955" y="2332"/>
                    <a:pt x="1937" y="2329"/>
                  </a:cubicBezTo>
                  <a:cubicBezTo>
                    <a:pt x="1955" y="2323"/>
                    <a:pt x="1977" y="2320"/>
                    <a:pt x="1996" y="2316"/>
                  </a:cubicBezTo>
                  <a:cubicBezTo>
                    <a:pt x="2056" y="2316"/>
                    <a:pt x="2056" y="2295"/>
                    <a:pt x="2059" y="2273"/>
                  </a:cubicBezTo>
                  <a:cubicBezTo>
                    <a:pt x="2062" y="2241"/>
                    <a:pt x="2062" y="2229"/>
                    <a:pt x="2121" y="2219"/>
                  </a:cubicBezTo>
                  <a:cubicBezTo>
                    <a:pt x="2181" y="2210"/>
                    <a:pt x="2184" y="2204"/>
                    <a:pt x="2184" y="2204"/>
                  </a:cubicBezTo>
                  <a:lnTo>
                    <a:pt x="2184" y="2204"/>
                  </a:lnTo>
                  <a:cubicBezTo>
                    <a:pt x="2181" y="2204"/>
                    <a:pt x="2178" y="2204"/>
                    <a:pt x="2176" y="2204"/>
                  </a:cubicBezTo>
                  <a:cubicBezTo>
                    <a:pt x="2125" y="2204"/>
                    <a:pt x="2128" y="2177"/>
                    <a:pt x="2131" y="2144"/>
                  </a:cubicBezTo>
                  <a:cubicBezTo>
                    <a:pt x="2134" y="2111"/>
                    <a:pt x="2136" y="2080"/>
                    <a:pt x="2096" y="2080"/>
                  </a:cubicBezTo>
                  <a:cubicBezTo>
                    <a:pt x="2090" y="2080"/>
                    <a:pt x="2084" y="2080"/>
                    <a:pt x="2078" y="2081"/>
                  </a:cubicBezTo>
                  <a:lnTo>
                    <a:pt x="2078" y="2069"/>
                  </a:lnTo>
                  <a:cubicBezTo>
                    <a:pt x="2137" y="2063"/>
                    <a:pt x="2137" y="2050"/>
                    <a:pt x="2137" y="2041"/>
                  </a:cubicBezTo>
                  <a:cubicBezTo>
                    <a:pt x="2081" y="2041"/>
                    <a:pt x="2081" y="2031"/>
                    <a:pt x="2081" y="2031"/>
                  </a:cubicBezTo>
                  <a:cubicBezTo>
                    <a:pt x="2140" y="2022"/>
                    <a:pt x="2140" y="2016"/>
                    <a:pt x="2140" y="2006"/>
                  </a:cubicBezTo>
                  <a:cubicBezTo>
                    <a:pt x="2142" y="1999"/>
                    <a:pt x="2143" y="1994"/>
                    <a:pt x="2130" y="1994"/>
                  </a:cubicBezTo>
                  <a:cubicBezTo>
                    <a:pt x="2122" y="1994"/>
                    <a:pt x="2107" y="1996"/>
                    <a:pt x="2084" y="2000"/>
                  </a:cubicBezTo>
                  <a:cubicBezTo>
                    <a:pt x="2084" y="1997"/>
                    <a:pt x="2087" y="1962"/>
                    <a:pt x="2147" y="1934"/>
                  </a:cubicBezTo>
                  <a:cubicBezTo>
                    <a:pt x="2175" y="1925"/>
                    <a:pt x="2177" y="1922"/>
                    <a:pt x="2165" y="1922"/>
                  </a:cubicBezTo>
                  <a:cubicBezTo>
                    <a:pt x="2152" y="1922"/>
                    <a:pt x="2122" y="1926"/>
                    <a:pt x="2090" y="1931"/>
                  </a:cubicBezTo>
                  <a:cubicBezTo>
                    <a:pt x="2053" y="1940"/>
                    <a:pt x="2012" y="1947"/>
                    <a:pt x="1971" y="1947"/>
                  </a:cubicBezTo>
                  <a:lnTo>
                    <a:pt x="2090" y="1922"/>
                  </a:lnTo>
                  <a:cubicBezTo>
                    <a:pt x="2150" y="1912"/>
                    <a:pt x="2150" y="1912"/>
                    <a:pt x="2150" y="1903"/>
                  </a:cubicBezTo>
                  <a:lnTo>
                    <a:pt x="2150" y="1893"/>
                  </a:lnTo>
                  <a:cubicBezTo>
                    <a:pt x="2140" y="1896"/>
                    <a:pt x="2131" y="1897"/>
                    <a:pt x="2125" y="1897"/>
                  </a:cubicBezTo>
                  <a:cubicBezTo>
                    <a:pt x="2093" y="1897"/>
                    <a:pt x="2094" y="1875"/>
                    <a:pt x="2096" y="1846"/>
                  </a:cubicBezTo>
                  <a:cubicBezTo>
                    <a:pt x="2101" y="1812"/>
                    <a:pt x="2102" y="1795"/>
                    <a:pt x="2080" y="1795"/>
                  </a:cubicBezTo>
                  <a:cubicBezTo>
                    <a:pt x="2071" y="1795"/>
                    <a:pt x="2060" y="1797"/>
                    <a:pt x="2043" y="1803"/>
                  </a:cubicBezTo>
                  <a:cubicBezTo>
                    <a:pt x="2022" y="1808"/>
                    <a:pt x="2009" y="1811"/>
                    <a:pt x="2003" y="1811"/>
                  </a:cubicBezTo>
                  <a:cubicBezTo>
                    <a:pt x="1991" y="1811"/>
                    <a:pt x="2005" y="1801"/>
                    <a:pt x="2046" y="1781"/>
                  </a:cubicBezTo>
                  <a:cubicBezTo>
                    <a:pt x="2174" y="1722"/>
                    <a:pt x="2210" y="1704"/>
                    <a:pt x="2199" y="1704"/>
                  </a:cubicBezTo>
                  <a:cubicBezTo>
                    <a:pt x="2195" y="1704"/>
                    <a:pt x="2182" y="1707"/>
                    <a:pt x="2165" y="1712"/>
                  </a:cubicBezTo>
                  <a:cubicBezTo>
                    <a:pt x="2128" y="1727"/>
                    <a:pt x="2090" y="1743"/>
                    <a:pt x="2049" y="1752"/>
                  </a:cubicBezTo>
                  <a:cubicBezTo>
                    <a:pt x="1995" y="1768"/>
                    <a:pt x="1965" y="1776"/>
                    <a:pt x="1961" y="1776"/>
                  </a:cubicBezTo>
                  <a:cubicBezTo>
                    <a:pt x="1955" y="1776"/>
                    <a:pt x="1985" y="1765"/>
                    <a:pt x="2049" y="1743"/>
                  </a:cubicBezTo>
                  <a:cubicBezTo>
                    <a:pt x="2142" y="1714"/>
                    <a:pt x="2130" y="1671"/>
                    <a:pt x="2065" y="1671"/>
                  </a:cubicBezTo>
                  <a:cubicBezTo>
                    <a:pt x="2046" y="1671"/>
                    <a:pt x="2023" y="1675"/>
                    <a:pt x="1996" y="1683"/>
                  </a:cubicBezTo>
                  <a:lnTo>
                    <a:pt x="2056" y="1661"/>
                  </a:lnTo>
                  <a:cubicBezTo>
                    <a:pt x="2115" y="1643"/>
                    <a:pt x="2115" y="1636"/>
                    <a:pt x="2118" y="1618"/>
                  </a:cubicBezTo>
                  <a:cubicBezTo>
                    <a:pt x="2118" y="1605"/>
                    <a:pt x="2118" y="1602"/>
                    <a:pt x="2118" y="1602"/>
                  </a:cubicBezTo>
                  <a:cubicBezTo>
                    <a:pt x="2086" y="1613"/>
                    <a:pt x="2067" y="1617"/>
                    <a:pt x="2058" y="1617"/>
                  </a:cubicBezTo>
                  <a:cubicBezTo>
                    <a:pt x="2033" y="1617"/>
                    <a:pt x="2078" y="1587"/>
                    <a:pt x="2121" y="1571"/>
                  </a:cubicBezTo>
                  <a:cubicBezTo>
                    <a:pt x="2181" y="1542"/>
                    <a:pt x="2181" y="1542"/>
                    <a:pt x="2181" y="1533"/>
                  </a:cubicBezTo>
                  <a:lnTo>
                    <a:pt x="2181" y="1533"/>
                  </a:lnTo>
                  <a:cubicBezTo>
                    <a:pt x="2156" y="1539"/>
                    <a:pt x="2139" y="1542"/>
                    <a:pt x="2128" y="1542"/>
                  </a:cubicBezTo>
                  <a:cubicBezTo>
                    <a:pt x="2091" y="1542"/>
                    <a:pt x="2138" y="1509"/>
                    <a:pt x="2184" y="1489"/>
                  </a:cubicBezTo>
                  <a:cubicBezTo>
                    <a:pt x="2184" y="1489"/>
                    <a:pt x="2184" y="1483"/>
                    <a:pt x="2187" y="1480"/>
                  </a:cubicBezTo>
                  <a:lnTo>
                    <a:pt x="2187" y="1480"/>
                  </a:lnTo>
                  <a:cubicBezTo>
                    <a:pt x="2163" y="1487"/>
                    <a:pt x="2149" y="1490"/>
                    <a:pt x="2140" y="1490"/>
                  </a:cubicBezTo>
                  <a:cubicBezTo>
                    <a:pt x="2128" y="1490"/>
                    <a:pt x="2128" y="1485"/>
                    <a:pt x="2128" y="1483"/>
                  </a:cubicBezTo>
                  <a:cubicBezTo>
                    <a:pt x="2129" y="1475"/>
                    <a:pt x="2130" y="1470"/>
                    <a:pt x="2124" y="1470"/>
                  </a:cubicBezTo>
                  <a:cubicBezTo>
                    <a:pt x="2117" y="1470"/>
                    <a:pt x="2102" y="1476"/>
                    <a:pt x="2071" y="1492"/>
                  </a:cubicBezTo>
                  <a:cubicBezTo>
                    <a:pt x="2034" y="1511"/>
                    <a:pt x="1993" y="1527"/>
                    <a:pt x="1952" y="1536"/>
                  </a:cubicBezTo>
                  <a:lnTo>
                    <a:pt x="2012" y="1511"/>
                  </a:lnTo>
                  <a:cubicBezTo>
                    <a:pt x="2071" y="1486"/>
                    <a:pt x="2071" y="1470"/>
                    <a:pt x="2074" y="1452"/>
                  </a:cubicBezTo>
                  <a:cubicBezTo>
                    <a:pt x="2078" y="1426"/>
                    <a:pt x="2078" y="1417"/>
                    <a:pt x="2137" y="1383"/>
                  </a:cubicBezTo>
                  <a:lnTo>
                    <a:pt x="2137" y="1383"/>
                  </a:lnTo>
                  <a:lnTo>
                    <a:pt x="2078" y="1405"/>
                  </a:lnTo>
                  <a:cubicBezTo>
                    <a:pt x="2052" y="1415"/>
                    <a:pt x="2038" y="1420"/>
                    <a:pt x="2035" y="1420"/>
                  </a:cubicBezTo>
                  <a:cubicBezTo>
                    <a:pt x="2031" y="1420"/>
                    <a:pt x="2047" y="1411"/>
                    <a:pt x="2081" y="1395"/>
                  </a:cubicBezTo>
                  <a:cubicBezTo>
                    <a:pt x="2125" y="1372"/>
                    <a:pt x="2136" y="1354"/>
                    <a:pt x="2115" y="1354"/>
                  </a:cubicBezTo>
                  <a:cubicBezTo>
                    <a:pt x="2107" y="1354"/>
                    <a:pt x="2096" y="1356"/>
                    <a:pt x="2081" y="1361"/>
                  </a:cubicBezTo>
                  <a:cubicBezTo>
                    <a:pt x="2084" y="1354"/>
                    <a:pt x="2084" y="1348"/>
                    <a:pt x="2084" y="1348"/>
                  </a:cubicBezTo>
                  <a:cubicBezTo>
                    <a:pt x="2154" y="1311"/>
                    <a:pt x="2183" y="1291"/>
                    <a:pt x="2171" y="1291"/>
                  </a:cubicBezTo>
                  <a:cubicBezTo>
                    <a:pt x="2162" y="1291"/>
                    <a:pt x="2133" y="1301"/>
                    <a:pt x="2084" y="1323"/>
                  </a:cubicBezTo>
                  <a:cubicBezTo>
                    <a:pt x="2143" y="1295"/>
                    <a:pt x="2143" y="1289"/>
                    <a:pt x="2147" y="1282"/>
                  </a:cubicBezTo>
                  <a:lnTo>
                    <a:pt x="2147" y="1282"/>
                  </a:lnTo>
                  <a:cubicBezTo>
                    <a:pt x="2130" y="1288"/>
                    <a:pt x="2118" y="1291"/>
                    <a:pt x="2111" y="1291"/>
                  </a:cubicBezTo>
                  <a:cubicBezTo>
                    <a:pt x="2093" y="1291"/>
                    <a:pt x="2106" y="1273"/>
                    <a:pt x="2147" y="1251"/>
                  </a:cubicBezTo>
                  <a:lnTo>
                    <a:pt x="2150" y="1248"/>
                  </a:lnTo>
                  <a:lnTo>
                    <a:pt x="2150" y="1248"/>
                  </a:lnTo>
                  <a:cubicBezTo>
                    <a:pt x="2114" y="1263"/>
                    <a:pt x="2100" y="1267"/>
                    <a:pt x="2094" y="1267"/>
                  </a:cubicBezTo>
                  <a:cubicBezTo>
                    <a:pt x="2090" y="1267"/>
                    <a:pt x="2090" y="1265"/>
                    <a:pt x="2090" y="1263"/>
                  </a:cubicBezTo>
                  <a:cubicBezTo>
                    <a:pt x="2090" y="1261"/>
                    <a:pt x="2090" y="1258"/>
                    <a:pt x="2086" y="1258"/>
                  </a:cubicBezTo>
                  <a:cubicBezTo>
                    <a:pt x="2080" y="1258"/>
                    <a:pt x="2066" y="1263"/>
                    <a:pt x="2034" y="1279"/>
                  </a:cubicBezTo>
                  <a:cubicBezTo>
                    <a:pt x="1986" y="1299"/>
                    <a:pt x="1977" y="1301"/>
                    <a:pt x="1975" y="1301"/>
                  </a:cubicBezTo>
                  <a:cubicBezTo>
                    <a:pt x="1974" y="1301"/>
                    <a:pt x="1974" y="1301"/>
                    <a:pt x="1974" y="1301"/>
                  </a:cubicBezTo>
                  <a:cubicBezTo>
                    <a:pt x="2012" y="1279"/>
                    <a:pt x="2053" y="1257"/>
                    <a:pt x="2093" y="1242"/>
                  </a:cubicBezTo>
                  <a:cubicBezTo>
                    <a:pt x="2122" y="1230"/>
                    <a:pt x="2137" y="1221"/>
                    <a:pt x="2129" y="1221"/>
                  </a:cubicBezTo>
                  <a:cubicBezTo>
                    <a:pt x="2121" y="1221"/>
                    <a:pt x="2092" y="1230"/>
                    <a:pt x="2034" y="1254"/>
                  </a:cubicBezTo>
                  <a:cubicBezTo>
                    <a:pt x="1977" y="1278"/>
                    <a:pt x="1949" y="1291"/>
                    <a:pt x="1947" y="1291"/>
                  </a:cubicBezTo>
                  <a:cubicBezTo>
                    <a:pt x="1946" y="1291"/>
                    <a:pt x="1976" y="1277"/>
                    <a:pt x="2037" y="1248"/>
                  </a:cubicBezTo>
                  <a:cubicBezTo>
                    <a:pt x="2078" y="1227"/>
                    <a:pt x="2121" y="1208"/>
                    <a:pt x="2118" y="1208"/>
                  </a:cubicBezTo>
                  <a:lnTo>
                    <a:pt x="2118" y="1208"/>
                  </a:lnTo>
                  <a:cubicBezTo>
                    <a:pt x="2117" y="1208"/>
                    <a:pt x="2109" y="1211"/>
                    <a:pt x="2093" y="1216"/>
                  </a:cubicBezTo>
                  <a:cubicBezTo>
                    <a:pt x="2093" y="1216"/>
                    <a:pt x="2094" y="1214"/>
                    <a:pt x="2090" y="1214"/>
                  </a:cubicBezTo>
                  <a:cubicBezTo>
                    <a:pt x="2085" y="1214"/>
                    <a:pt x="2071" y="1218"/>
                    <a:pt x="2037" y="1238"/>
                  </a:cubicBezTo>
                  <a:lnTo>
                    <a:pt x="2037" y="1223"/>
                  </a:lnTo>
                  <a:cubicBezTo>
                    <a:pt x="2096" y="1179"/>
                    <a:pt x="2100" y="1173"/>
                    <a:pt x="2100" y="1169"/>
                  </a:cubicBezTo>
                  <a:lnTo>
                    <a:pt x="2100" y="1169"/>
                  </a:lnTo>
                  <a:cubicBezTo>
                    <a:pt x="2072" y="1183"/>
                    <a:pt x="2057" y="1190"/>
                    <a:pt x="2055" y="1190"/>
                  </a:cubicBezTo>
                  <a:cubicBezTo>
                    <a:pt x="2053" y="1190"/>
                    <a:pt x="2068" y="1180"/>
                    <a:pt x="2100" y="1160"/>
                  </a:cubicBezTo>
                  <a:cubicBezTo>
                    <a:pt x="2126" y="1145"/>
                    <a:pt x="2141" y="1135"/>
                    <a:pt x="2138" y="1135"/>
                  </a:cubicBezTo>
                  <a:lnTo>
                    <a:pt x="2138" y="1135"/>
                  </a:lnTo>
                  <a:cubicBezTo>
                    <a:pt x="2135" y="1135"/>
                    <a:pt x="2106" y="1150"/>
                    <a:pt x="2040" y="1188"/>
                  </a:cubicBezTo>
                  <a:cubicBezTo>
                    <a:pt x="2014" y="1200"/>
                    <a:pt x="2000" y="1207"/>
                    <a:pt x="1997" y="1207"/>
                  </a:cubicBezTo>
                  <a:cubicBezTo>
                    <a:pt x="1994" y="1207"/>
                    <a:pt x="2009" y="1196"/>
                    <a:pt x="2043" y="1173"/>
                  </a:cubicBezTo>
                  <a:cubicBezTo>
                    <a:pt x="2115" y="1130"/>
                    <a:pt x="2142" y="1111"/>
                    <a:pt x="2139" y="1111"/>
                  </a:cubicBezTo>
                  <a:lnTo>
                    <a:pt x="2139" y="1111"/>
                  </a:lnTo>
                  <a:cubicBezTo>
                    <a:pt x="2138" y="1111"/>
                    <a:pt x="2124" y="1119"/>
                    <a:pt x="2103" y="1132"/>
                  </a:cubicBezTo>
                  <a:cubicBezTo>
                    <a:pt x="2060" y="1154"/>
                    <a:pt x="2048" y="1157"/>
                    <a:pt x="2045" y="1157"/>
                  </a:cubicBezTo>
                  <a:cubicBezTo>
                    <a:pt x="2043" y="1157"/>
                    <a:pt x="2043" y="1157"/>
                    <a:pt x="2043" y="1157"/>
                  </a:cubicBezTo>
                  <a:cubicBezTo>
                    <a:pt x="2103" y="1122"/>
                    <a:pt x="2106" y="1075"/>
                    <a:pt x="2109" y="1028"/>
                  </a:cubicBezTo>
                  <a:lnTo>
                    <a:pt x="2109" y="1028"/>
                  </a:lnTo>
                  <a:cubicBezTo>
                    <a:pt x="2068" y="1044"/>
                    <a:pt x="2031" y="1066"/>
                    <a:pt x="1993" y="1094"/>
                  </a:cubicBezTo>
                  <a:cubicBezTo>
                    <a:pt x="1944" y="1125"/>
                    <a:pt x="1925" y="1137"/>
                    <a:pt x="1924" y="1137"/>
                  </a:cubicBezTo>
                  <a:cubicBezTo>
                    <a:pt x="1923" y="1137"/>
                    <a:pt x="1958" y="1114"/>
                    <a:pt x="1993" y="1088"/>
                  </a:cubicBezTo>
                  <a:cubicBezTo>
                    <a:pt x="2086" y="1026"/>
                    <a:pt x="2130" y="994"/>
                    <a:pt x="2127" y="994"/>
                  </a:cubicBezTo>
                  <a:lnTo>
                    <a:pt x="2127" y="994"/>
                  </a:lnTo>
                  <a:cubicBezTo>
                    <a:pt x="2123" y="994"/>
                    <a:pt x="2079" y="1021"/>
                    <a:pt x="1993" y="1079"/>
                  </a:cubicBezTo>
                  <a:cubicBezTo>
                    <a:pt x="1936" y="1119"/>
                    <a:pt x="1907" y="1139"/>
                    <a:pt x="1906" y="1139"/>
                  </a:cubicBezTo>
                  <a:cubicBezTo>
                    <a:pt x="1906" y="1139"/>
                    <a:pt x="1936" y="1118"/>
                    <a:pt x="1996" y="1075"/>
                  </a:cubicBezTo>
                  <a:cubicBezTo>
                    <a:pt x="2028" y="1052"/>
                    <a:pt x="2043" y="1041"/>
                    <a:pt x="2040" y="1041"/>
                  </a:cubicBezTo>
                  <a:lnTo>
                    <a:pt x="2040" y="1041"/>
                  </a:lnTo>
                  <a:cubicBezTo>
                    <a:pt x="2038" y="1041"/>
                    <a:pt x="2023" y="1049"/>
                    <a:pt x="1996" y="1063"/>
                  </a:cubicBezTo>
                  <a:cubicBezTo>
                    <a:pt x="1968" y="1082"/>
                    <a:pt x="1953" y="1091"/>
                    <a:pt x="1952" y="1091"/>
                  </a:cubicBezTo>
                  <a:cubicBezTo>
                    <a:pt x="1950" y="1091"/>
                    <a:pt x="1965" y="1080"/>
                    <a:pt x="1996" y="1060"/>
                  </a:cubicBezTo>
                  <a:cubicBezTo>
                    <a:pt x="2040" y="1028"/>
                    <a:pt x="2083" y="994"/>
                    <a:pt x="2080" y="994"/>
                  </a:cubicBezTo>
                  <a:lnTo>
                    <a:pt x="2080" y="994"/>
                  </a:lnTo>
                  <a:cubicBezTo>
                    <a:pt x="2079" y="994"/>
                    <a:pt x="2072" y="999"/>
                    <a:pt x="2056" y="1010"/>
                  </a:cubicBezTo>
                  <a:cubicBezTo>
                    <a:pt x="2056" y="1010"/>
                    <a:pt x="2056" y="1003"/>
                    <a:pt x="2115" y="960"/>
                  </a:cubicBezTo>
                  <a:cubicBezTo>
                    <a:pt x="2135" y="945"/>
                    <a:pt x="2142" y="939"/>
                    <a:pt x="2140" y="939"/>
                  </a:cubicBezTo>
                  <a:lnTo>
                    <a:pt x="2140" y="939"/>
                  </a:lnTo>
                  <a:cubicBezTo>
                    <a:pt x="2136" y="939"/>
                    <a:pt x="2098" y="962"/>
                    <a:pt x="2059" y="985"/>
                  </a:cubicBezTo>
                  <a:cubicBezTo>
                    <a:pt x="2005" y="1015"/>
                    <a:pt x="1977" y="1030"/>
                    <a:pt x="1972" y="1030"/>
                  </a:cubicBezTo>
                  <a:cubicBezTo>
                    <a:pt x="1968" y="1030"/>
                    <a:pt x="1996" y="1009"/>
                    <a:pt x="2059" y="969"/>
                  </a:cubicBezTo>
                  <a:cubicBezTo>
                    <a:pt x="2113" y="935"/>
                    <a:pt x="2131" y="919"/>
                    <a:pt x="2123" y="919"/>
                  </a:cubicBezTo>
                  <a:cubicBezTo>
                    <a:pt x="2114" y="919"/>
                    <a:pt x="2067" y="942"/>
                    <a:pt x="2002" y="985"/>
                  </a:cubicBezTo>
                  <a:cubicBezTo>
                    <a:pt x="1936" y="1029"/>
                    <a:pt x="1908" y="1049"/>
                    <a:pt x="1906" y="1049"/>
                  </a:cubicBezTo>
                  <a:cubicBezTo>
                    <a:pt x="1905" y="1049"/>
                    <a:pt x="1919" y="1038"/>
                    <a:pt x="1943" y="1019"/>
                  </a:cubicBezTo>
                  <a:cubicBezTo>
                    <a:pt x="2002" y="978"/>
                    <a:pt x="2002" y="975"/>
                    <a:pt x="2002" y="975"/>
                  </a:cubicBezTo>
                  <a:cubicBezTo>
                    <a:pt x="2006" y="969"/>
                    <a:pt x="2006" y="963"/>
                    <a:pt x="2065" y="922"/>
                  </a:cubicBezTo>
                  <a:cubicBezTo>
                    <a:pt x="2065" y="922"/>
                    <a:pt x="2065" y="921"/>
                    <a:pt x="2064" y="921"/>
                  </a:cubicBezTo>
                  <a:cubicBezTo>
                    <a:pt x="2061" y="921"/>
                    <a:pt x="2049" y="925"/>
                    <a:pt x="2006" y="950"/>
                  </a:cubicBezTo>
                  <a:cubicBezTo>
                    <a:pt x="1969" y="973"/>
                    <a:pt x="1950" y="983"/>
                    <a:pt x="1944" y="983"/>
                  </a:cubicBezTo>
                  <a:cubicBezTo>
                    <a:pt x="1933" y="983"/>
                    <a:pt x="1987" y="937"/>
                    <a:pt x="2068" y="875"/>
                  </a:cubicBezTo>
                  <a:lnTo>
                    <a:pt x="2068" y="875"/>
                  </a:lnTo>
                  <a:lnTo>
                    <a:pt x="2009" y="909"/>
                  </a:lnTo>
                  <a:cubicBezTo>
                    <a:pt x="1939" y="958"/>
                    <a:pt x="1890" y="991"/>
                    <a:pt x="1887" y="991"/>
                  </a:cubicBezTo>
                  <a:cubicBezTo>
                    <a:pt x="1885" y="991"/>
                    <a:pt x="1904" y="976"/>
                    <a:pt x="1952" y="941"/>
                  </a:cubicBezTo>
                  <a:lnTo>
                    <a:pt x="2012" y="900"/>
                  </a:lnTo>
                  <a:lnTo>
                    <a:pt x="2012" y="900"/>
                  </a:lnTo>
                  <a:cubicBezTo>
                    <a:pt x="1973" y="926"/>
                    <a:pt x="1953" y="938"/>
                    <a:pt x="1948" y="938"/>
                  </a:cubicBezTo>
                  <a:cubicBezTo>
                    <a:pt x="1938" y="938"/>
                    <a:pt x="1991" y="889"/>
                    <a:pt x="2071" y="828"/>
                  </a:cubicBezTo>
                  <a:cubicBezTo>
                    <a:pt x="2131" y="784"/>
                    <a:pt x="2131" y="784"/>
                    <a:pt x="2131" y="781"/>
                  </a:cubicBezTo>
                  <a:lnTo>
                    <a:pt x="2131" y="781"/>
                  </a:lnTo>
                  <a:lnTo>
                    <a:pt x="2071" y="825"/>
                  </a:lnTo>
                  <a:cubicBezTo>
                    <a:pt x="2034" y="853"/>
                    <a:pt x="1996" y="881"/>
                    <a:pt x="1955" y="906"/>
                  </a:cubicBezTo>
                  <a:cubicBezTo>
                    <a:pt x="1955" y="903"/>
                    <a:pt x="1955" y="897"/>
                    <a:pt x="2015" y="853"/>
                  </a:cubicBezTo>
                  <a:cubicBezTo>
                    <a:pt x="2058" y="816"/>
                    <a:pt x="2102" y="780"/>
                    <a:pt x="2099" y="780"/>
                  </a:cubicBezTo>
                  <a:lnTo>
                    <a:pt x="2099" y="780"/>
                  </a:lnTo>
                  <a:cubicBezTo>
                    <a:pt x="2098" y="780"/>
                    <a:pt x="2091" y="785"/>
                    <a:pt x="2074" y="797"/>
                  </a:cubicBezTo>
                  <a:cubicBezTo>
                    <a:pt x="2074" y="797"/>
                    <a:pt x="2074" y="793"/>
                    <a:pt x="2134" y="743"/>
                  </a:cubicBezTo>
                  <a:cubicBezTo>
                    <a:pt x="2134" y="737"/>
                    <a:pt x="2134" y="731"/>
                    <a:pt x="2137" y="721"/>
                  </a:cubicBezTo>
                  <a:lnTo>
                    <a:pt x="2137" y="721"/>
                  </a:lnTo>
                  <a:cubicBezTo>
                    <a:pt x="2112" y="738"/>
                    <a:pt x="2098" y="746"/>
                    <a:pt x="2094" y="746"/>
                  </a:cubicBezTo>
                  <a:cubicBezTo>
                    <a:pt x="2088" y="746"/>
                    <a:pt x="2103" y="731"/>
                    <a:pt x="2137" y="706"/>
                  </a:cubicBezTo>
                  <a:cubicBezTo>
                    <a:pt x="2137" y="706"/>
                    <a:pt x="2137" y="704"/>
                    <a:pt x="2134" y="704"/>
                  </a:cubicBezTo>
                  <a:cubicBezTo>
                    <a:pt x="2129" y="704"/>
                    <a:pt x="2116" y="709"/>
                    <a:pt x="2081" y="734"/>
                  </a:cubicBezTo>
                  <a:cubicBezTo>
                    <a:pt x="2081" y="724"/>
                    <a:pt x="2081" y="718"/>
                    <a:pt x="2140" y="671"/>
                  </a:cubicBezTo>
                  <a:cubicBezTo>
                    <a:pt x="2171" y="647"/>
                    <a:pt x="2185" y="636"/>
                    <a:pt x="2185" y="636"/>
                  </a:cubicBezTo>
                  <a:lnTo>
                    <a:pt x="2185" y="636"/>
                  </a:lnTo>
                  <a:cubicBezTo>
                    <a:pt x="2184" y="636"/>
                    <a:pt x="2170" y="647"/>
                    <a:pt x="2140" y="668"/>
                  </a:cubicBezTo>
                  <a:cubicBezTo>
                    <a:pt x="2101" y="699"/>
                    <a:pt x="2088" y="707"/>
                    <a:pt x="2083" y="707"/>
                  </a:cubicBezTo>
                  <a:cubicBezTo>
                    <a:pt x="2081" y="707"/>
                    <a:pt x="2081" y="705"/>
                    <a:pt x="2081" y="703"/>
                  </a:cubicBezTo>
                  <a:cubicBezTo>
                    <a:pt x="2084" y="699"/>
                    <a:pt x="2084" y="693"/>
                    <a:pt x="2084" y="693"/>
                  </a:cubicBezTo>
                  <a:lnTo>
                    <a:pt x="2084" y="693"/>
                  </a:lnTo>
                  <a:cubicBezTo>
                    <a:pt x="2037" y="731"/>
                    <a:pt x="2027" y="738"/>
                    <a:pt x="2025" y="738"/>
                  </a:cubicBezTo>
                  <a:cubicBezTo>
                    <a:pt x="2024" y="738"/>
                    <a:pt x="2024" y="738"/>
                    <a:pt x="2024" y="737"/>
                  </a:cubicBezTo>
                  <a:cubicBezTo>
                    <a:pt x="2024" y="731"/>
                    <a:pt x="2084" y="668"/>
                    <a:pt x="2087" y="662"/>
                  </a:cubicBezTo>
                  <a:cubicBezTo>
                    <a:pt x="2087" y="656"/>
                    <a:pt x="2087" y="653"/>
                    <a:pt x="2084" y="653"/>
                  </a:cubicBezTo>
                  <a:cubicBezTo>
                    <a:pt x="2080" y="653"/>
                    <a:pt x="2066" y="665"/>
                    <a:pt x="2027" y="699"/>
                  </a:cubicBezTo>
                  <a:cubicBezTo>
                    <a:pt x="2027" y="703"/>
                    <a:pt x="2004" y="724"/>
                    <a:pt x="2001" y="724"/>
                  </a:cubicBezTo>
                  <a:cubicBezTo>
                    <a:pt x="2000" y="724"/>
                    <a:pt x="2006" y="717"/>
                    <a:pt x="2027" y="696"/>
                  </a:cubicBezTo>
                  <a:cubicBezTo>
                    <a:pt x="2027" y="690"/>
                    <a:pt x="2090" y="624"/>
                    <a:pt x="2090" y="609"/>
                  </a:cubicBezTo>
                  <a:cubicBezTo>
                    <a:pt x="2091" y="600"/>
                    <a:pt x="2092" y="595"/>
                    <a:pt x="2089" y="595"/>
                  </a:cubicBezTo>
                  <a:cubicBezTo>
                    <a:pt x="2084" y="595"/>
                    <a:pt x="2070" y="607"/>
                    <a:pt x="2034" y="637"/>
                  </a:cubicBezTo>
                  <a:cubicBezTo>
                    <a:pt x="1975" y="689"/>
                    <a:pt x="1945" y="715"/>
                    <a:pt x="1944" y="715"/>
                  </a:cubicBezTo>
                  <a:cubicBezTo>
                    <a:pt x="1944" y="715"/>
                    <a:pt x="1973" y="688"/>
                    <a:pt x="2034" y="634"/>
                  </a:cubicBezTo>
                  <a:cubicBezTo>
                    <a:pt x="2107" y="565"/>
                    <a:pt x="2135" y="535"/>
                    <a:pt x="2132" y="535"/>
                  </a:cubicBezTo>
                  <a:lnTo>
                    <a:pt x="2132" y="535"/>
                  </a:lnTo>
                  <a:cubicBezTo>
                    <a:pt x="2131" y="535"/>
                    <a:pt x="2116" y="547"/>
                    <a:pt x="2093" y="568"/>
                  </a:cubicBezTo>
                  <a:cubicBezTo>
                    <a:pt x="2046" y="602"/>
                    <a:pt x="2036" y="610"/>
                    <a:pt x="2036" y="610"/>
                  </a:cubicBezTo>
                  <a:cubicBezTo>
                    <a:pt x="2036" y="610"/>
                    <a:pt x="2036" y="609"/>
                    <a:pt x="2037" y="609"/>
                  </a:cubicBezTo>
                  <a:cubicBezTo>
                    <a:pt x="2068" y="579"/>
                    <a:pt x="2083" y="564"/>
                    <a:pt x="2080" y="564"/>
                  </a:cubicBezTo>
                  <a:lnTo>
                    <a:pt x="2080" y="564"/>
                  </a:lnTo>
                  <a:cubicBezTo>
                    <a:pt x="2077" y="564"/>
                    <a:pt x="2063" y="573"/>
                    <a:pt x="2037" y="593"/>
                  </a:cubicBezTo>
                  <a:cubicBezTo>
                    <a:pt x="2037" y="587"/>
                    <a:pt x="2037" y="587"/>
                    <a:pt x="2096" y="533"/>
                  </a:cubicBezTo>
                  <a:lnTo>
                    <a:pt x="2096" y="524"/>
                  </a:lnTo>
                  <a:cubicBezTo>
                    <a:pt x="2058" y="555"/>
                    <a:pt x="2040" y="567"/>
                    <a:pt x="2033" y="567"/>
                  </a:cubicBezTo>
                  <a:cubicBezTo>
                    <a:pt x="2021" y="567"/>
                    <a:pt x="2062" y="517"/>
                    <a:pt x="2100" y="477"/>
                  </a:cubicBezTo>
                  <a:cubicBezTo>
                    <a:pt x="2100" y="477"/>
                    <a:pt x="2100" y="477"/>
                    <a:pt x="2099" y="477"/>
                  </a:cubicBezTo>
                  <a:cubicBezTo>
                    <a:pt x="2098" y="477"/>
                    <a:pt x="2090" y="481"/>
                    <a:pt x="2043" y="518"/>
                  </a:cubicBezTo>
                  <a:cubicBezTo>
                    <a:pt x="1985" y="568"/>
                    <a:pt x="1956" y="593"/>
                    <a:pt x="1955" y="593"/>
                  </a:cubicBezTo>
                  <a:cubicBezTo>
                    <a:pt x="1954" y="593"/>
                    <a:pt x="1983" y="565"/>
                    <a:pt x="2043" y="508"/>
                  </a:cubicBezTo>
                  <a:cubicBezTo>
                    <a:pt x="2104" y="453"/>
                    <a:pt x="2133" y="425"/>
                    <a:pt x="2132" y="425"/>
                  </a:cubicBezTo>
                  <a:lnTo>
                    <a:pt x="2132" y="425"/>
                  </a:lnTo>
                  <a:cubicBezTo>
                    <a:pt x="2132" y="425"/>
                    <a:pt x="2102" y="451"/>
                    <a:pt x="2043" y="502"/>
                  </a:cubicBezTo>
                  <a:cubicBezTo>
                    <a:pt x="2024" y="519"/>
                    <a:pt x="2012" y="527"/>
                    <a:pt x="2008" y="527"/>
                  </a:cubicBezTo>
                  <a:cubicBezTo>
                    <a:pt x="2000" y="527"/>
                    <a:pt x="2026" y="493"/>
                    <a:pt x="2106" y="424"/>
                  </a:cubicBezTo>
                  <a:lnTo>
                    <a:pt x="2225" y="314"/>
                  </a:lnTo>
                  <a:lnTo>
                    <a:pt x="2225" y="314"/>
                  </a:lnTo>
                  <a:cubicBezTo>
                    <a:pt x="2172" y="355"/>
                    <a:pt x="2166" y="358"/>
                    <a:pt x="2165" y="358"/>
                  </a:cubicBezTo>
                  <a:cubicBezTo>
                    <a:pt x="2165" y="358"/>
                    <a:pt x="2165" y="358"/>
                    <a:pt x="2165" y="358"/>
                  </a:cubicBezTo>
                  <a:cubicBezTo>
                    <a:pt x="2130" y="390"/>
                    <a:pt x="2115" y="400"/>
                    <a:pt x="2110" y="400"/>
                  </a:cubicBezTo>
                  <a:cubicBezTo>
                    <a:pt x="2107" y="400"/>
                    <a:pt x="2108" y="395"/>
                    <a:pt x="2109" y="389"/>
                  </a:cubicBezTo>
                  <a:cubicBezTo>
                    <a:pt x="2109" y="388"/>
                    <a:pt x="2108" y="388"/>
                    <a:pt x="2107" y="388"/>
                  </a:cubicBezTo>
                  <a:cubicBezTo>
                    <a:pt x="2098" y="388"/>
                    <a:pt x="2064" y="406"/>
                    <a:pt x="2055" y="406"/>
                  </a:cubicBezTo>
                  <a:cubicBezTo>
                    <a:pt x="2053" y="406"/>
                    <a:pt x="2053" y="406"/>
                    <a:pt x="2053" y="405"/>
                  </a:cubicBezTo>
                  <a:cubicBezTo>
                    <a:pt x="2053" y="392"/>
                    <a:pt x="2056" y="377"/>
                    <a:pt x="2115" y="314"/>
                  </a:cubicBezTo>
                  <a:cubicBezTo>
                    <a:pt x="2115" y="312"/>
                    <a:pt x="2115" y="310"/>
                    <a:pt x="2114" y="310"/>
                  </a:cubicBezTo>
                  <a:cubicBezTo>
                    <a:pt x="2110" y="310"/>
                    <a:pt x="2097" y="319"/>
                    <a:pt x="2056" y="352"/>
                  </a:cubicBezTo>
                  <a:cubicBezTo>
                    <a:pt x="2031" y="375"/>
                    <a:pt x="2017" y="387"/>
                    <a:pt x="2014" y="387"/>
                  </a:cubicBezTo>
                  <a:cubicBezTo>
                    <a:pt x="2011" y="387"/>
                    <a:pt x="2026" y="369"/>
                    <a:pt x="2059" y="336"/>
                  </a:cubicBezTo>
                  <a:lnTo>
                    <a:pt x="2059" y="330"/>
                  </a:lnTo>
                  <a:cubicBezTo>
                    <a:pt x="2037" y="348"/>
                    <a:pt x="2021" y="361"/>
                    <a:pt x="2015" y="367"/>
                  </a:cubicBezTo>
                  <a:cubicBezTo>
                    <a:pt x="1996" y="380"/>
                    <a:pt x="1996" y="380"/>
                    <a:pt x="1996" y="380"/>
                  </a:cubicBezTo>
                  <a:cubicBezTo>
                    <a:pt x="2038" y="338"/>
                    <a:pt x="2077" y="296"/>
                    <a:pt x="2074" y="296"/>
                  </a:cubicBezTo>
                  <a:lnTo>
                    <a:pt x="2074" y="296"/>
                  </a:lnTo>
                  <a:cubicBezTo>
                    <a:pt x="2073" y="296"/>
                    <a:pt x="2065" y="303"/>
                    <a:pt x="2046" y="320"/>
                  </a:cubicBezTo>
                  <a:cubicBezTo>
                    <a:pt x="1992" y="374"/>
                    <a:pt x="1985" y="377"/>
                    <a:pt x="1977" y="377"/>
                  </a:cubicBezTo>
                  <a:cubicBezTo>
                    <a:pt x="1976" y="377"/>
                    <a:pt x="1975" y="377"/>
                    <a:pt x="1974" y="377"/>
                  </a:cubicBezTo>
                  <a:cubicBezTo>
                    <a:pt x="2003" y="343"/>
                    <a:pt x="1968" y="323"/>
                    <a:pt x="1923" y="323"/>
                  </a:cubicBezTo>
                  <a:cubicBezTo>
                    <a:pt x="1888" y="323"/>
                    <a:pt x="1847" y="335"/>
                    <a:pt x="1824" y="361"/>
                  </a:cubicBezTo>
                  <a:lnTo>
                    <a:pt x="1811" y="361"/>
                  </a:lnTo>
                  <a:cubicBezTo>
                    <a:pt x="1805" y="361"/>
                    <a:pt x="1796" y="358"/>
                    <a:pt x="1796" y="358"/>
                  </a:cubicBezTo>
                  <a:cubicBezTo>
                    <a:pt x="1841" y="308"/>
                    <a:pt x="1853" y="290"/>
                    <a:pt x="1847" y="290"/>
                  </a:cubicBezTo>
                  <a:lnTo>
                    <a:pt x="1847" y="290"/>
                  </a:lnTo>
                  <a:cubicBezTo>
                    <a:pt x="1839" y="290"/>
                    <a:pt x="1799" y="322"/>
                    <a:pt x="1761" y="355"/>
                  </a:cubicBezTo>
                  <a:cubicBezTo>
                    <a:pt x="1705" y="414"/>
                    <a:pt x="1702" y="414"/>
                    <a:pt x="1698" y="414"/>
                  </a:cubicBezTo>
                  <a:cubicBezTo>
                    <a:pt x="1758" y="344"/>
                    <a:pt x="1778" y="315"/>
                    <a:pt x="1772" y="315"/>
                  </a:cubicBezTo>
                  <a:lnTo>
                    <a:pt x="1772" y="315"/>
                  </a:lnTo>
                  <a:cubicBezTo>
                    <a:pt x="1767" y="315"/>
                    <a:pt x="1751" y="329"/>
                    <a:pt x="1727" y="352"/>
                  </a:cubicBezTo>
                  <a:cubicBezTo>
                    <a:pt x="1675" y="411"/>
                    <a:pt x="1648" y="441"/>
                    <a:pt x="1646" y="441"/>
                  </a:cubicBezTo>
                  <a:cubicBezTo>
                    <a:pt x="1644" y="441"/>
                    <a:pt x="1667" y="411"/>
                    <a:pt x="1717" y="352"/>
                  </a:cubicBezTo>
                  <a:cubicBezTo>
                    <a:pt x="1763" y="298"/>
                    <a:pt x="1785" y="268"/>
                    <a:pt x="1783" y="268"/>
                  </a:cubicBezTo>
                  <a:lnTo>
                    <a:pt x="1783" y="268"/>
                  </a:lnTo>
                  <a:cubicBezTo>
                    <a:pt x="1779" y="268"/>
                    <a:pt x="1737" y="312"/>
                    <a:pt x="1651" y="408"/>
                  </a:cubicBezTo>
                  <a:cubicBezTo>
                    <a:pt x="1625" y="438"/>
                    <a:pt x="1611" y="453"/>
                    <a:pt x="1610" y="453"/>
                  </a:cubicBezTo>
                  <a:cubicBezTo>
                    <a:pt x="1609" y="453"/>
                    <a:pt x="1620" y="438"/>
                    <a:pt x="1642" y="408"/>
                  </a:cubicBezTo>
                  <a:cubicBezTo>
                    <a:pt x="1697" y="338"/>
                    <a:pt x="1719" y="309"/>
                    <a:pt x="1717" y="309"/>
                  </a:cubicBezTo>
                  <a:lnTo>
                    <a:pt x="1717" y="309"/>
                  </a:lnTo>
                  <a:cubicBezTo>
                    <a:pt x="1716" y="309"/>
                    <a:pt x="1704" y="324"/>
                    <a:pt x="1683" y="348"/>
                  </a:cubicBezTo>
                  <a:cubicBezTo>
                    <a:pt x="1631" y="406"/>
                    <a:pt x="1605" y="435"/>
                    <a:pt x="1603" y="435"/>
                  </a:cubicBezTo>
                  <a:cubicBezTo>
                    <a:pt x="1600" y="435"/>
                    <a:pt x="1623" y="405"/>
                    <a:pt x="1670" y="345"/>
                  </a:cubicBezTo>
                  <a:cubicBezTo>
                    <a:pt x="1714" y="286"/>
                    <a:pt x="1736" y="256"/>
                    <a:pt x="1734" y="256"/>
                  </a:cubicBezTo>
                  <a:lnTo>
                    <a:pt x="1734" y="256"/>
                  </a:lnTo>
                  <a:cubicBezTo>
                    <a:pt x="1733" y="256"/>
                    <a:pt x="1708" y="286"/>
                    <a:pt x="1658" y="345"/>
                  </a:cubicBezTo>
                  <a:cubicBezTo>
                    <a:pt x="1606" y="403"/>
                    <a:pt x="1577" y="432"/>
                    <a:pt x="1571" y="432"/>
                  </a:cubicBezTo>
                  <a:cubicBezTo>
                    <a:pt x="1565" y="432"/>
                    <a:pt x="1584" y="402"/>
                    <a:pt x="1629" y="342"/>
                  </a:cubicBezTo>
                  <a:cubicBezTo>
                    <a:pt x="1627" y="342"/>
                    <a:pt x="1645" y="316"/>
                    <a:pt x="1643" y="316"/>
                  </a:cubicBezTo>
                  <a:lnTo>
                    <a:pt x="1643" y="316"/>
                  </a:lnTo>
                  <a:cubicBezTo>
                    <a:pt x="1642" y="316"/>
                    <a:pt x="1636" y="322"/>
                    <a:pt x="1620" y="342"/>
                  </a:cubicBezTo>
                  <a:lnTo>
                    <a:pt x="1664" y="283"/>
                  </a:lnTo>
                  <a:lnTo>
                    <a:pt x="1655" y="279"/>
                  </a:lnTo>
                  <a:lnTo>
                    <a:pt x="1608" y="339"/>
                  </a:lnTo>
                  <a:cubicBezTo>
                    <a:pt x="1604" y="339"/>
                    <a:pt x="1623" y="276"/>
                    <a:pt x="1589" y="276"/>
                  </a:cubicBezTo>
                  <a:cubicBezTo>
                    <a:pt x="1576" y="275"/>
                    <a:pt x="1567" y="274"/>
                    <a:pt x="1558" y="274"/>
                  </a:cubicBezTo>
                  <a:cubicBezTo>
                    <a:pt x="1532" y="274"/>
                    <a:pt x="1520" y="285"/>
                    <a:pt x="1492" y="330"/>
                  </a:cubicBezTo>
                  <a:cubicBezTo>
                    <a:pt x="1451" y="388"/>
                    <a:pt x="1429" y="417"/>
                    <a:pt x="1426" y="417"/>
                  </a:cubicBezTo>
                  <a:cubicBezTo>
                    <a:pt x="1423" y="417"/>
                    <a:pt x="1441" y="387"/>
                    <a:pt x="1482" y="326"/>
                  </a:cubicBezTo>
                  <a:cubicBezTo>
                    <a:pt x="1479" y="326"/>
                    <a:pt x="1510" y="267"/>
                    <a:pt x="1501" y="267"/>
                  </a:cubicBezTo>
                  <a:cubicBezTo>
                    <a:pt x="1492" y="267"/>
                    <a:pt x="1482" y="264"/>
                    <a:pt x="1523" y="204"/>
                  </a:cubicBezTo>
                  <a:lnTo>
                    <a:pt x="1520" y="204"/>
                  </a:lnTo>
                  <a:cubicBezTo>
                    <a:pt x="1466" y="273"/>
                    <a:pt x="1434" y="301"/>
                    <a:pt x="1422" y="301"/>
                  </a:cubicBezTo>
                  <a:cubicBezTo>
                    <a:pt x="1414" y="301"/>
                    <a:pt x="1415" y="286"/>
                    <a:pt x="1426" y="261"/>
                  </a:cubicBezTo>
                  <a:cubicBezTo>
                    <a:pt x="1424" y="260"/>
                    <a:pt x="1422" y="260"/>
                    <a:pt x="1421" y="260"/>
                  </a:cubicBezTo>
                  <a:cubicBezTo>
                    <a:pt x="1414" y="260"/>
                    <a:pt x="1404" y="269"/>
                    <a:pt x="1363" y="317"/>
                  </a:cubicBezTo>
                  <a:cubicBezTo>
                    <a:pt x="1340" y="345"/>
                    <a:pt x="1328" y="359"/>
                    <a:pt x="1326" y="359"/>
                  </a:cubicBezTo>
                  <a:cubicBezTo>
                    <a:pt x="1324" y="359"/>
                    <a:pt x="1333" y="344"/>
                    <a:pt x="1351" y="314"/>
                  </a:cubicBezTo>
                  <a:cubicBezTo>
                    <a:pt x="1372" y="279"/>
                    <a:pt x="1385" y="245"/>
                    <a:pt x="1376" y="245"/>
                  </a:cubicBezTo>
                  <a:lnTo>
                    <a:pt x="1376" y="245"/>
                  </a:lnTo>
                  <a:cubicBezTo>
                    <a:pt x="1370" y="245"/>
                    <a:pt x="1354" y="262"/>
                    <a:pt x="1322" y="311"/>
                  </a:cubicBezTo>
                  <a:lnTo>
                    <a:pt x="1357" y="251"/>
                  </a:lnTo>
                  <a:cubicBezTo>
                    <a:pt x="1366" y="234"/>
                    <a:pt x="1369" y="227"/>
                    <a:pt x="1368" y="227"/>
                  </a:cubicBezTo>
                  <a:lnTo>
                    <a:pt x="1368" y="227"/>
                  </a:lnTo>
                  <a:cubicBezTo>
                    <a:pt x="1365" y="227"/>
                    <a:pt x="1336" y="269"/>
                    <a:pt x="1310" y="311"/>
                  </a:cubicBezTo>
                  <a:cubicBezTo>
                    <a:pt x="1276" y="364"/>
                    <a:pt x="1257" y="394"/>
                    <a:pt x="1256" y="394"/>
                  </a:cubicBezTo>
                  <a:cubicBezTo>
                    <a:pt x="1254" y="394"/>
                    <a:pt x="1279" y="350"/>
                    <a:pt x="1338" y="251"/>
                  </a:cubicBezTo>
                  <a:cubicBezTo>
                    <a:pt x="1380" y="182"/>
                    <a:pt x="1397" y="153"/>
                    <a:pt x="1395" y="153"/>
                  </a:cubicBezTo>
                  <a:lnTo>
                    <a:pt x="1395" y="153"/>
                  </a:lnTo>
                  <a:cubicBezTo>
                    <a:pt x="1395" y="153"/>
                    <a:pt x="1385" y="167"/>
                    <a:pt x="1369" y="192"/>
                  </a:cubicBezTo>
                  <a:cubicBezTo>
                    <a:pt x="1341" y="233"/>
                    <a:pt x="1311" y="273"/>
                    <a:pt x="1307" y="273"/>
                  </a:cubicBezTo>
                  <a:cubicBezTo>
                    <a:pt x="1306" y="273"/>
                    <a:pt x="1309" y="266"/>
                    <a:pt x="1319" y="248"/>
                  </a:cubicBezTo>
                  <a:cubicBezTo>
                    <a:pt x="1313" y="248"/>
                    <a:pt x="1310" y="248"/>
                    <a:pt x="1235" y="367"/>
                  </a:cubicBezTo>
                  <a:cubicBezTo>
                    <a:pt x="1207" y="416"/>
                    <a:pt x="1197" y="425"/>
                    <a:pt x="1193" y="425"/>
                  </a:cubicBezTo>
                  <a:cubicBezTo>
                    <a:pt x="1192" y="425"/>
                    <a:pt x="1191" y="424"/>
                    <a:pt x="1191" y="424"/>
                  </a:cubicBezTo>
                  <a:cubicBezTo>
                    <a:pt x="1228" y="364"/>
                    <a:pt x="1228" y="364"/>
                    <a:pt x="1269" y="308"/>
                  </a:cubicBezTo>
                  <a:lnTo>
                    <a:pt x="1260" y="305"/>
                  </a:lnTo>
                  <a:cubicBezTo>
                    <a:pt x="1272" y="264"/>
                    <a:pt x="1291" y="223"/>
                    <a:pt x="1316" y="185"/>
                  </a:cubicBezTo>
                  <a:cubicBezTo>
                    <a:pt x="1329" y="161"/>
                    <a:pt x="1336" y="146"/>
                    <a:pt x="1334" y="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3" name="Google Shape;12743;p53">
              <a:extLst>
                <a:ext uri="{FF2B5EF4-FFF2-40B4-BE49-F238E27FC236}">
                  <a16:creationId xmlns:a16="http://schemas.microsoft.com/office/drawing/2014/main" id="{196827B8-AA96-8393-154C-4D5AD5B48041}"/>
                </a:ext>
              </a:extLst>
            </p:cNvPr>
            <p:cNvSpPr/>
            <p:nvPr/>
          </p:nvSpPr>
          <p:spPr>
            <a:xfrm>
              <a:off x="5539490" y="2381786"/>
              <a:ext cx="45092" cy="58520"/>
            </a:xfrm>
            <a:custGeom>
              <a:avLst/>
              <a:gdLst/>
              <a:ahLst/>
              <a:cxnLst/>
              <a:rect l="l" t="t" r="r" b="b"/>
              <a:pathLst>
                <a:path w="2129" h="2763" extrusionOk="0">
                  <a:moveTo>
                    <a:pt x="511" y="49"/>
                  </a:moveTo>
                  <a:lnTo>
                    <a:pt x="511" y="52"/>
                  </a:lnTo>
                  <a:cubicBezTo>
                    <a:pt x="552" y="58"/>
                    <a:pt x="590" y="58"/>
                    <a:pt x="631" y="58"/>
                  </a:cubicBezTo>
                  <a:lnTo>
                    <a:pt x="631" y="55"/>
                  </a:lnTo>
                  <a:cubicBezTo>
                    <a:pt x="631" y="55"/>
                    <a:pt x="571" y="49"/>
                    <a:pt x="511" y="49"/>
                  </a:cubicBezTo>
                  <a:close/>
                  <a:moveTo>
                    <a:pt x="1458" y="58"/>
                  </a:moveTo>
                  <a:cubicBezTo>
                    <a:pt x="1517" y="58"/>
                    <a:pt x="1517" y="61"/>
                    <a:pt x="1514" y="65"/>
                  </a:cubicBezTo>
                  <a:cubicBezTo>
                    <a:pt x="1514" y="68"/>
                    <a:pt x="1514" y="68"/>
                    <a:pt x="1455" y="68"/>
                  </a:cubicBezTo>
                  <a:cubicBezTo>
                    <a:pt x="1436" y="68"/>
                    <a:pt x="1417" y="65"/>
                    <a:pt x="1398" y="61"/>
                  </a:cubicBezTo>
                  <a:lnTo>
                    <a:pt x="1458" y="58"/>
                  </a:lnTo>
                  <a:close/>
                  <a:moveTo>
                    <a:pt x="1487" y="94"/>
                  </a:moveTo>
                  <a:cubicBezTo>
                    <a:pt x="1511" y="94"/>
                    <a:pt x="1511" y="95"/>
                    <a:pt x="1511" y="99"/>
                  </a:cubicBezTo>
                  <a:cubicBezTo>
                    <a:pt x="1511" y="102"/>
                    <a:pt x="1508" y="105"/>
                    <a:pt x="1452" y="105"/>
                  </a:cubicBezTo>
                  <a:lnTo>
                    <a:pt x="1452" y="102"/>
                  </a:lnTo>
                  <a:cubicBezTo>
                    <a:pt x="1491" y="102"/>
                    <a:pt x="1478" y="101"/>
                    <a:pt x="1447" y="101"/>
                  </a:cubicBezTo>
                  <a:cubicBezTo>
                    <a:pt x="1432" y="101"/>
                    <a:pt x="1412" y="101"/>
                    <a:pt x="1392" y="102"/>
                  </a:cubicBezTo>
                  <a:lnTo>
                    <a:pt x="1273" y="102"/>
                  </a:lnTo>
                  <a:cubicBezTo>
                    <a:pt x="1314" y="96"/>
                    <a:pt x="1354" y="96"/>
                    <a:pt x="1392" y="96"/>
                  </a:cubicBezTo>
                  <a:cubicBezTo>
                    <a:pt x="1441" y="95"/>
                    <a:pt x="1470" y="94"/>
                    <a:pt x="1487" y="94"/>
                  </a:cubicBezTo>
                  <a:close/>
                  <a:moveTo>
                    <a:pt x="1806" y="105"/>
                  </a:moveTo>
                  <a:lnTo>
                    <a:pt x="1746" y="108"/>
                  </a:lnTo>
                  <a:lnTo>
                    <a:pt x="1746" y="112"/>
                  </a:lnTo>
                  <a:cubicBezTo>
                    <a:pt x="1803" y="112"/>
                    <a:pt x="1803" y="112"/>
                    <a:pt x="1806" y="108"/>
                  </a:cubicBezTo>
                  <a:lnTo>
                    <a:pt x="1806" y="105"/>
                  </a:lnTo>
                  <a:close/>
                  <a:moveTo>
                    <a:pt x="1191" y="278"/>
                  </a:moveTo>
                  <a:cubicBezTo>
                    <a:pt x="1229" y="278"/>
                    <a:pt x="1270" y="281"/>
                    <a:pt x="1307" y="287"/>
                  </a:cubicBezTo>
                  <a:cubicBezTo>
                    <a:pt x="1292" y="288"/>
                    <a:pt x="1276" y="289"/>
                    <a:pt x="1260" y="289"/>
                  </a:cubicBezTo>
                  <a:cubicBezTo>
                    <a:pt x="1237" y="289"/>
                    <a:pt x="1213" y="288"/>
                    <a:pt x="1191" y="284"/>
                  </a:cubicBezTo>
                  <a:cubicBezTo>
                    <a:pt x="1191" y="281"/>
                    <a:pt x="1191" y="278"/>
                    <a:pt x="1191" y="278"/>
                  </a:cubicBezTo>
                  <a:close/>
                  <a:moveTo>
                    <a:pt x="1129" y="296"/>
                  </a:moveTo>
                  <a:cubicBezTo>
                    <a:pt x="1069" y="296"/>
                    <a:pt x="1069" y="300"/>
                    <a:pt x="1069" y="306"/>
                  </a:cubicBezTo>
                  <a:cubicBezTo>
                    <a:pt x="1088" y="312"/>
                    <a:pt x="1107" y="312"/>
                    <a:pt x="1126" y="315"/>
                  </a:cubicBezTo>
                  <a:cubicBezTo>
                    <a:pt x="1185" y="315"/>
                    <a:pt x="1185" y="309"/>
                    <a:pt x="1188" y="306"/>
                  </a:cubicBezTo>
                  <a:cubicBezTo>
                    <a:pt x="1248" y="300"/>
                    <a:pt x="1188" y="296"/>
                    <a:pt x="1129" y="296"/>
                  </a:cubicBezTo>
                  <a:close/>
                  <a:moveTo>
                    <a:pt x="1524" y="437"/>
                  </a:moveTo>
                  <a:cubicBezTo>
                    <a:pt x="1583" y="437"/>
                    <a:pt x="1583" y="441"/>
                    <a:pt x="1583" y="444"/>
                  </a:cubicBezTo>
                  <a:lnTo>
                    <a:pt x="1524" y="444"/>
                  </a:lnTo>
                  <a:lnTo>
                    <a:pt x="1464" y="441"/>
                  </a:lnTo>
                  <a:lnTo>
                    <a:pt x="1524" y="437"/>
                  </a:lnTo>
                  <a:close/>
                  <a:moveTo>
                    <a:pt x="1226" y="447"/>
                  </a:moveTo>
                  <a:lnTo>
                    <a:pt x="1345" y="453"/>
                  </a:lnTo>
                  <a:cubicBezTo>
                    <a:pt x="1521" y="459"/>
                    <a:pt x="1521" y="459"/>
                    <a:pt x="1401" y="459"/>
                  </a:cubicBezTo>
                  <a:cubicBezTo>
                    <a:pt x="1386" y="460"/>
                    <a:pt x="1371" y="461"/>
                    <a:pt x="1355" y="461"/>
                  </a:cubicBezTo>
                  <a:cubicBezTo>
                    <a:pt x="1313" y="461"/>
                    <a:pt x="1270" y="458"/>
                    <a:pt x="1226" y="453"/>
                  </a:cubicBezTo>
                  <a:lnTo>
                    <a:pt x="1226" y="447"/>
                  </a:lnTo>
                  <a:close/>
                  <a:moveTo>
                    <a:pt x="1467" y="524"/>
                  </a:moveTo>
                  <a:cubicBezTo>
                    <a:pt x="1492" y="524"/>
                    <a:pt x="1546" y="526"/>
                    <a:pt x="1630" y="528"/>
                  </a:cubicBezTo>
                  <a:cubicBezTo>
                    <a:pt x="1663" y="532"/>
                    <a:pt x="1677" y="534"/>
                    <a:pt x="1659" y="534"/>
                  </a:cubicBezTo>
                  <a:cubicBezTo>
                    <a:pt x="1647" y="534"/>
                    <a:pt x="1619" y="533"/>
                    <a:pt x="1571" y="531"/>
                  </a:cubicBezTo>
                  <a:lnTo>
                    <a:pt x="1452" y="525"/>
                  </a:lnTo>
                  <a:cubicBezTo>
                    <a:pt x="1452" y="524"/>
                    <a:pt x="1457" y="524"/>
                    <a:pt x="1467" y="524"/>
                  </a:cubicBezTo>
                  <a:close/>
                  <a:moveTo>
                    <a:pt x="1273" y="550"/>
                  </a:moveTo>
                  <a:cubicBezTo>
                    <a:pt x="1332" y="550"/>
                    <a:pt x="1389" y="553"/>
                    <a:pt x="1389" y="553"/>
                  </a:cubicBezTo>
                  <a:lnTo>
                    <a:pt x="1389" y="557"/>
                  </a:lnTo>
                  <a:cubicBezTo>
                    <a:pt x="1373" y="558"/>
                    <a:pt x="1357" y="559"/>
                    <a:pt x="1341" y="559"/>
                  </a:cubicBezTo>
                  <a:cubicBezTo>
                    <a:pt x="1318" y="559"/>
                    <a:pt x="1295" y="557"/>
                    <a:pt x="1273" y="553"/>
                  </a:cubicBezTo>
                  <a:lnTo>
                    <a:pt x="1273" y="550"/>
                  </a:lnTo>
                  <a:close/>
                  <a:moveTo>
                    <a:pt x="1144" y="616"/>
                  </a:moveTo>
                  <a:cubicBezTo>
                    <a:pt x="1163" y="616"/>
                    <a:pt x="1185" y="616"/>
                    <a:pt x="1204" y="622"/>
                  </a:cubicBezTo>
                  <a:lnTo>
                    <a:pt x="1144" y="622"/>
                  </a:lnTo>
                  <a:cubicBezTo>
                    <a:pt x="1144" y="619"/>
                    <a:pt x="1085" y="616"/>
                    <a:pt x="1144" y="616"/>
                  </a:cubicBezTo>
                  <a:close/>
                  <a:moveTo>
                    <a:pt x="1436" y="641"/>
                  </a:moveTo>
                  <a:cubicBezTo>
                    <a:pt x="1477" y="641"/>
                    <a:pt x="1514" y="641"/>
                    <a:pt x="1555" y="644"/>
                  </a:cubicBezTo>
                  <a:cubicBezTo>
                    <a:pt x="1597" y="646"/>
                    <a:pt x="1580" y="649"/>
                    <a:pt x="1524" y="649"/>
                  </a:cubicBezTo>
                  <a:cubicBezTo>
                    <a:pt x="1501" y="649"/>
                    <a:pt x="1471" y="648"/>
                    <a:pt x="1436" y="647"/>
                  </a:cubicBezTo>
                  <a:cubicBezTo>
                    <a:pt x="1436" y="644"/>
                    <a:pt x="1436" y="644"/>
                    <a:pt x="1436" y="641"/>
                  </a:cubicBezTo>
                  <a:close/>
                  <a:moveTo>
                    <a:pt x="1552" y="672"/>
                  </a:moveTo>
                  <a:lnTo>
                    <a:pt x="1552" y="676"/>
                  </a:lnTo>
                  <a:cubicBezTo>
                    <a:pt x="1549" y="679"/>
                    <a:pt x="1549" y="679"/>
                    <a:pt x="1492" y="679"/>
                  </a:cubicBezTo>
                  <a:lnTo>
                    <a:pt x="1492" y="676"/>
                  </a:lnTo>
                  <a:lnTo>
                    <a:pt x="1552" y="672"/>
                  </a:lnTo>
                  <a:close/>
                  <a:moveTo>
                    <a:pt x="1724" y="707"/>
                  </a:moveTo>
                  <a:cubicBezTo>
                    <a:pt x="1665" y="707"/>
                    <a:pt x="1605" y="710"/>
                    <a:pt x="1605" y="710"/>
                  </a:cubicBezTo>
                  <a:cubicBezTo>
                    <a:pt x="1624" y="713"/>
                    <a:pt x="1643" y="713"/>
                    <a:pt x="1665" y="713"/>
                  </a:cubicBezTo>
                  <a:cubicBezTo>
                    <a:pt x="1683" y="713"/>
                    <a:pt x="1702" y="713"/>
                    <a:pt x="1724" y="710"/>
                  </a:cubicBezTo>
                  <a:lnTo>
                    <a:pt x="1724" y="707"/>
                  </a:lnTo>
                  <a:close/>
                  <a:moveTo>
                    <a:pt x="1307" y="726"/>
                  </a:moveTo>
                  <a:cubicBezTo>
                    <a:pt x="1367" y="726"/>
                    <a:pt x="1367" y="729"/>
                    <a:pt x="1367" y="729"/>
                  </a:cubicBezTo>
                  <a:cubicBezTo>
                    <a:pt x="1367" y="732"/>
                    <a:pt x="1364" y="735"/>
                    <a:pt x="1307" y="735"/>
                  </a:cubicBezTo>
                  <a:cubicBezTo>
                    <a:pt x="1301" y="736"/>
                    <a:pt x="1295" y="736"/>
                    <a:pt x="1289" y="736"/>
                  </a:cubicBezTo>
                  <a:cubicBezTo>
                    <a:pt x="1274" y="736"/>
                    <a:pt x="1261" y="734"/>
                    <a:pt x="1248" y="732"/>
                  </a:cubicBezTo>
                  <a:cubicBezTo>
                    <a:pt x="1267" y="729"/>
                    <a:pt x="1289" y="726"/>
                    <a:pt x="1307" y="726"/>
                  </a:cubicBezTo>
                  <a:close/>
                  <a:moveTo>
                    <a:pt x="2116" y="764"/>
                  </a:moveTo>
                  <a:cubicBezTo>
                    <a:pt x="2108" y="764"/>
                    <a:pt x="2094" y="765"/>
                    <a:pt x="2069" y="766"/>
                  </a:cubicBezTo>
                  <a:lnTo>
                    <a:pt x="2069" y="773"/>
                  </a:lnTo>
                  <a:cubicBezTo>
                    <a:pt x="2128" y="773"/>
                    <a:pt x="2128" y="773"/>
                    <a:pt x="2128" y="770"/>
                  </a:cubicBezTo>
                  <a:cubicBezTo>
                    <a:pt x="2128" y="766"/>
                    <a:pt x="2128" y="764"/>
                    <a:pt x="2116" y="764"/>
                  </a:cubicBezTo>
                  <a:close/>
                  <a:moveTo>
                    <a:pt x="60" y="770"/>
                  </a:moveTo>
                  <a:cubicBezTo>
                    <a:pt x="1" y="770"/>
                    <a:pt x="1" y="773"/>
                    <a:pt x="120" y="776"/>
                  </a:cubicBezTo>
                  <a:cubicBezTo>
                    <a:pt x="179" y="776"/>
                    <a:pt x="179" y="776"/>
                    <a:pt x="179" y="773"/>
                  </a:cubicBezTo>
                  <a:cubicBezTo>
                    <a:pt x="179" y="773"/>
                    <a:pt x="120" y="770"/>
                    <a:pt x="60" y="770"/>
                  </a:cubicBezTo>
                  <a:close/>
                  <a:moveTo>
                    <a:pt x="1346" y="786"/>
                  </a:moveTo>
                  <a:cubicBezTo>
                    <a:pt x="1358" y="786"/>
                    <a:pt x="1358" y="788"/>
                    <a:pt x="1358" y="792"/>
                  </a:cubicBezTo>
                  <a:cubicBezTo>
                    <a:pt x="1339" y="795"/>
                    <a:pt x="1317" y="795"/>
                    <a:pt x="1298" y="795"/>
                  </a:cubicBezTo>
                  <a:cubicBezTo>
                    <a:pt x="1238" y="795"/>
                    <a:pt x="1298" y="792"/>
                    <a:pt x="1298" y="788"/>
                  </a:cubicBezTo>
                  <a:cubicBezTo>
                    <a:pt x="1323" y="787"/>
                    <a:pt x="1337" y="786"/>
                    <a:pt x="1346" y="786"/>
                  </a:cubicBezTo>
                  <a:close/>
                  <a:moveTo>
                    <a:pt x="1467" y="845"/>
                  </a:moveTo>
                  <a:cubicBezTo>
                    <a:pt x="1527" y="845"/>
                    <a:pt x="1527" y="848"/>
                    <a:pt x="1408" y="851"/>
                  </a:cubicBezTo>
                  <a:cubicBezTo>
                    <a:pt x="1348" y="851"/>
                    <a:pt x="1348" y="851"/>
                    <a:pt x="1351" y="848"/>
                  </a:cubicBezTo>
                  <a:cubicBezTo>
                    <a:pt x="1351" y="848"/>
                    <a:pt x="1411" y="845"/>
                    <a:pt x="1467" y="845"/>
                  </a:cubicBezTo>
                  <a:close/>
                  <a:moveTo>
                    <a:pt x="1408" y="867"/>
                  </a:moveTo>
                  <a:lnTo>
                    <a:pt x="1464" y="870"/>
                  </a:lnTo>
                  <a:lnTo>
                    <a:pt x="1464" y="873"/>
                  </a:lnTo>
                  <a:cubicBezTo>
                    <a:pt x="1426" y="873"/>
                    <a:pt x="1386" y="873"/>
                    <a:pt x="1348" y="870"/>
                  </a:cubicBezTo>
                  <a:lnTo>
                    <a:pt x="1408" y="867"/>
                  </a:lnTo>
                  <a:close/>
                  <a:moveTo>
                    <a:pt x="1260" y="1077"/>
                  </a:moveTo>
                  <a:lnTo>
                    <a:pt x="1320" y="1080"/>
                  </a:lnTo>
                  <a:lnTo>
                    <a:pt x="1317" y="1083"/>
                  </a:lnTo>
                  <a:cubicBezTo>
                    <a:pt x="1301" y="1084"/>
                    <a:pt x="1285" y="1085"/>
                    <a:pt x="1269" y="1085"/>
                  </a:cubicBezTo>
                  <a:cubicBezTo>
                    <a:pt x="1246" y="1085"/>
                    <a:pt x="1223" y="1084"/>
                    <a:pt x="1201" y="1080"/>
                  </a:cubicBezTo>
                  <a:lnTo>
                    <a:pt x="1260" y="1077"/>
                  </a:lnTo>
                  <a:close/>
                  <a:moveTo>
                    <a:pt x="1221" y="1157"/>
                  </a:moveTo>
                  <a:cubicBezTo>
                    <a:pt x="1261" y="1157"/>
                    <a:pt x="1327" y="1158"/>
                    <a:pt x="1367" y="1158"/>
                  </a:cubicBezTo>
                  <a:cubicBezTo>
                    <a:pt x="1367" y="1161"/>
                    <a:pt x="1367" y="1161"/>
                    <a:pt x="1307" y="1161"/>
                  </a:cubicBezTo>
                  <a:cubicBezTo>
                    <a:pt x="1248" y="1161"/>
                    <a:pt x="1188" y="1158"/>
                    <a:pt x="1188" y="1158"/>
                  </a:cubicBezTo>
                  <a:cubicBezTo>
                    <a:pt x="1188" y="1157"/>
                    <a:pt x="1202" y="1157"/>
                    <a:pt x="1221" y="1157"/>
                  </a:cubicBezTo>
                  <a:close/>
                  <a:moveTo>
                    <a:pt x="1655" y="1211"/>
                  </a:moveTo>
                  <a:cubicBezTo>
                    <a:pt x="1715" y="1211"/>
                    <a:pt x="1774" y="1215"/>
                    <a:pt x="1774" y="1215"/>
                  </a:cubicBezTo>
                  <a:lnTo>
                    <a:pt x="1771" y="1218"/>
                  </a:lnTo>
                  <a:cubicBezTo>
                    <a:pt x="1734" y="1218"/>
                    <a:pt x="1693" y="1218"/>
                    <a:pt x="1655" y="1215"/>
                  </a:cubicBezTo>
                  <a:lnTo>
                    <a:pt x="1655" y="1211"/>
                  </a:lnTo>
                  <a:close/>
                  <a:moveTo>
                    <a:pt x="1354" y="1252"/>
                  </a:moveTo>
                  <a:lnTo>
                    <a:pt x="1414" y="1255"/>
                  </a:lnTo>
                  <a:lnTo>
                    <a:pt x="1411" y="1258"/>
                  </a:lnTo>
                  <a:cubicBezTo>
                    <a:pt x="1395" y="1260"/>
                    <a:pt x="1379" y="1261"/>
                    <a:pt x="1363" y="1261"/>
                  </a:cubicBezTo>
                  <a:cubicBezTo>
                    <a:pt x="1340" y="1261"/>
                    <a:pt x="1317" y="1259"/>
                    <a:pt x="1295" y="1255"/>
                  </a:cubicBezTo>
                  <a:lnTo>
                    <a:pt x="1354" y="1252"/>
                  </a:lnTo>
                  <a:close/>
                  <a:moveTo>
                    <a:pt x="1313" y="1479"/>
                  </a:moveTo>
                  <a:cubicBezTo>
                    <a:pt x="1336" y="1479"/>
                    <a:pt x="1359" y="1480"/>
                    <a:pt x="1383" y="1484"/>
                  </a:cubicBezTo>
                  <a:cubicBezTo>
                    <a:pt x="1379" y="1490"/>
                    <a:pt x="1379" y="1490"/>
                    <a:pt x="1323" y="1490"/>
                  </a:cubicBezTo>
                  <a:cubicBezTo>
                    <a:pt x="1264" y="1490"/>
                    <a:pt x="1264" y="1484"/>
                    <a:pt x="1264" y="1481"/>
                  </a:cubicBezTo>
                  <a:cubicBezTo>
                    <a:pt x="1280" y="1480"/>
                    <a:pt x="1297" y="1479"/>
                    <a:pt x="1313" y="1479"/>
                  </a:cubicBezTo>
                  <a:close/>
                  <a:moveTo>
                    <a:pt x="1304" y="1613"/>
                  </a:moveTo>
                  <a:cubicBezTo>
                    <a:pt x="1364" y="1613"/>
                    <a:pt x="1423" y="1616"/>
                    <a:pt x="1423" y="1616"/>
                  </a:cubicBezTo>
                  <a:lnTo>
                    <a:pt x="1423" y="1619"/>
                  </a:lnTo>
                  <a:cubicBezTo>
                    <a:pt x="1406" y="1620"/>
                    <a:pt x="1390" y="1621"/>
                    <a:pt x="1374" y="1621"/>
                  </a:cubicBezTo>
                  <a:cubicBezTo>
                    <a:pt x="1351" y="1621"/>
                    <a:pt x="1328" y="1619"/>
                    <a:pt x="1304" y="1616"/>
                  </a:cubicBezTo>
                  <a:lnTo>
                    <a:pt x="1304" y="1613"/>
                  </a:lnTo>
                  <a:close/>
                  <a:moveTo>
                    <a:pt x="1680" y="1885"/>
                  </a:moveTo>
                  <a:cubicBezTo>
                    <a:pt x="1740" y="1885"/>
                    <a:pt x="1740" y="1892"/>
                    <a:pt x="1740" y="1892"/>
                  </a:cubicBezTo>
                  <a:cubicBezTo>
                    <a:pt x="1740" y="1895"/>
                    <a:pt x="1740" y="1895"/>
                    <a:pt x="1680" y="1895"/>
                  </a:cubicBezTo>
                  <a:cubicBezTo>
                    <a:pt x="1662" y="1895"/>
                    <a:pt x="1643" y="1892"/>
                    <a:pt x="1621" y="1892"/>
                  </a:cubicBezTo>
                  <a:lnTo>
                    <a:pt x="1680" y="1885"/>
                  </a:lnTo>
                  <a:close/>
                  <a:moveTo>
                    <a:pt x="1737" y="1926"/>
                  </a:moveTo>
                  <a:lnTo>
                    <a:pt x="1793" y="1929"/>
                  </a:lnTo>
                  <a:lnTo>
                    <a:pt x="1793" y="1932"/>
                  </a:lnTo>
                  <a:cubicBezTo>
                    <a:pt x="1782" y="1933"/>
                    <a:pt x="1771" y="1934"/>
                    <a:pt x="1759" y="1934"/>
                  </a:cubicBezTo>
                  <a:cubicBezTo>
                    <a:pt x="1732" y="1934"/>
                    <a:pt x="1704" y="1931"/>
                    <a:pt x="1677" y="1929"/>
                  </a:cubicBezTo>
                  <a:lnTo>
                    <a:pt x="1737" y="1926"/>
                  </a:lnTo>
                  <a:close/>
                  <a:moveTo>
                    <a:pt x="1331" y="1949"/>
                  </a:moveTo>
                  <a:cubicBezTo>
                    <a:pt x="1339" y="1949"/>
                    <a:pt x="1353" y="1950"/>
                    <a:pt x="1376" y="1951"/>
                  </a:cubicBezTo>
                  <a:cubicBezTo>
                    <a:pt x="1436" y="1954"/>
                    <a:pt x="1436" y="1957"/>
                    <a:pt x="1376" y="1957"/>
                  </a:cubicBezTo>
                  <a:cubicBezTo>
                    <a:pt x="1317" y="1957"/>
                    <a:pt x="1317" y="1957"/>
                    <a:pt x="1317" y="1954"/>
                  </a:cubicBezTo>
                  <a:cubicBezTo>
                    <a:pt x="1319" y="1951"/>
                    <a:pt x="1319" y="1949"/>
                    <a:pt x="1331" y="1949"/>
                  </a:cubicBezTo>
                  <a:close/>
                  <a:moveTo>
                    <a:pt x="1079" y="1967"/>
                  </a:moveTo>
                  <a:cubicBezTo>
                    <a:pt x="1075" y="1967"/>
                    <a:pt x="1072" y="1967"/>
                    <a:pt x="1070" y="1967"/>
                  </a:cubicBezTo>
                  <a:lnTo>
                    <a:pt x="1070" y="1967"/>
                  </a:lnTo>
                  <a:cubicBezTo>
                    <a:pt x="1079" y="1967"/>
                    <a:pt x="1092" y="1967"/>
                    <a:pt x="1107" y="1967"/>
                  </a:cubicBezTo>
                  <a:lnTo>
                    <a:pt x="1107" y="1967"/>
                  </a:lnTo>
                  <a:cubicBezTo>
                    <a:pt x="1099" y="1967"/>
                    <a:pt x="1089" y="1967"/>
                    <a:pt x="1079" y="1967"/>
                  </a:cubicBezTo>
                  <a:close/>
                  <a:moveTo>
                    <a:pt x="1070" y="1967"/>
                  </a:moveTo>
                  <a:cubicBezTo>
                    <a:pt x="1044" y="1968"/>
                    <a:pt x="1036" y="1968"/>
                    <a:pt x="1041" y="1968"/>
                  </a:cubicBezTo>
                  <a:cubicBezTo>
                    <a:pt x="1045" y="1968"/>
                    <a:pt x="1055" y="1968"/>
                    <a:pt x="1070" y="1967"/>
                  </a:cubicBezTo>
                  <a:close/>
                  <a:moveTo>
                    <a:pt x="1373" y="1973"/>
                  </a:moveTo>
                  <a:lnTo>
                    <a:pt x="1373" y="1976"/>
                  </a:lnTo>
                  <a:cubicBezTo>
                    <a:pt x="1373" y="1980"/>
                    <a:pt x="1373" y="1981"/>
                    <a:pt x="1361" y="1981"/>
                  </a:cubicBezTo>
                  <a:cubicBezTo>
                    <a:pt x="1353" y="1981"/>
                    <a:pt x="1338" y="1981"/>
                    <a:pt x="1314" y="1979"/>
                  </a:cubicBezTo>
                  <a:lnTo>
                    <a:pt x="1314" y="1976"/>
                  </a:lnTo>
                  <a:lnTo>
                    <a:pt x="1373" y="1973"/>
                  </a:lnTo>
                  <a:close/>
                  <a:moveTo>
                    <a:pt x="1251" y="2001"/>
                  </a:moveTo>
                  <a:cubicBezTo>
                    <a:pt x="1251" y="2003"/>
                    <a:pt x="1266" y="2004"/>
                    <a:pt x="1273" y="2004"/>
                  </a:cubicBezTo>
                  <a:cubicBezTo>
                    <a:pt x="1281" y="2004"/>
                    <a:pt x="1281" y="2003"/>
                    <a:pt x="1251" y="2001"/>
                  </a:cubicBezTo>
                  <a:close/>
                  <a:moveTo>
                    <a:pt x="1370" y="2007"/>
                  </a:moveTo>
                  <a:lnTo>
                    <a:pt x="1370" y="2011"/>
                  </a:lnTo>
                  <a:cubicBezTo>
                    <a:pt x="1370" y="2014"/>
                    <a:pt x="1370" y="2014"/>
                    <a:pt x="1311" y="2014"/>
                  </a:cubicBezTo>
                  <a:lnTo>
                    <a:pt x="1311" y="2011"/>
                  </a:lnTo>
                  <a:lnTo>
                    <a:pt x="1370" y="2007"/>
                  </a:lnTo>
                  <a:close/>
                  <a:moveTo>
                    <a:pt x="1483" y="2039"/>
                  </a:moveTo>
                  <a:lnTo>
                    <a:pt x="1483" y="2042"/>
                  </a:lnTo>
                  <a:cubicBezTo>
                    <a:pt x="1464" y="2045"/>
                    <a:pt x="1442" y="2045"/>
                    <a:pt x="1423" y="2045"/>
                  </a:cubicBezTo>
                  <a:cubicBezTo>
                    <a:pt x="1405" y="2045"/>
                    <a:pt x="1383" y="2045"/>
                    <a:pt x="1364" y="2042"/>
                  </a:cubicBezTo>
                  <a:cubicBezTo>
                    <a:pt x="1364" y="2042"/>
                    <a:pt x="1423" y="2039"/>
                    <a:pt x="1483" y="2039"/>
                  </a:cubicBezTo>
                  <a:close/>
                  <a:moveTo>
                    <a:pt x="1408" y="2170"/>
                  </a:moveTo>
                  <a:cubicBezTo>
                    <a:pt x="1464" y="2174"/>
                    <a:pt x="1524" y="2177"/>
                    <a:pt x="1464" y="2177"/>
                  </a:cubicBezTo>
                  <a:cubicBezTo>
                    <a:pt x="1464" y="2177"/>
                    <a:pt x="1405" y="2177"/>
                    <a:pt x="1348" y="2174"/>
                  </a:cubicBezTo>
                  <a:cubicBezTo>
                    <a:pt x="1348" y="2174"/>
                    <a:pt x="1289" y="2170"/>
                    <a:pt x="1348" y="2170"/>
                  </a:cubicBezTo>
                  <a:close/>
                  <a:moveTo>
                    <a:pt x="1583" y="2278"/>
                  </a:moveTo>
                  <a:cubicBezTo>
                    <a:pt x="1617" y="2278"/>
                    <a:pt x="1652" y="2280"/>
                    <a:pt x="1687" y="2283"/>
                  </a:cubicBezTo>
                  <a:cubicBezTo>
                    <a:pt x="1687" y="2286"/>
                    <a:pt x="1687" y="2286"/>
                    <a:pt x="1627" y="2286"/>
                  </a:cubicBezTo>
                  <a:cubicBezTo>
                    <a:pt x="1616" y="2287"/>
                    <a:pt x="1605" y="2288"/>
                    <a:pt x="1595" y="2288"/>
                  </a:cubicBezTo>
                  <a:cubicBezTo>
                    <a:pt x="1566" y="2288"/>
                    <a:pt x="1539" y="2285"/>
                    <a:pt x="1511" y="2280"/>
                  </a:cubicBezTo>
                  <a:cubicBezTo>
                    <a:pt x="1534" y="2279"/>
                    <a:pt x="1558" y="2278"/>
                    <a:pt x="1583" y="2278"/>
                  </a:cubicBezTo>
                  <a:close/>
                  <a:moveTo>
                    <a:pt x="1568" y="2735"/>
                  </a:moveTo>
                  <a:cubicBezTo>
                    <a:pt x="1605" y="2735"/>
                    <a:pt x="1646" y="2735"/>
                    <a:pt x="1683" y="2738"/>
                  </a:cubicBezTo>
                  <a:cubicBezTo>
                    <a:pt x="1743" y="2741"/>
                    <a:pt x="1743" y="2742"/>
                    <a:pt x="1713" y="2742"/>
                  </a:cubicBezTo>
                  <a:cubicBezTo>
                    <a:pt x="1683" y="2742"/>
                    <a:pt x="1624" y="2741"/>
                    <a:pt x="1564" y="2738"/>
                  </a:cubicBezTo>
                  <a:cubicBezTo>
                    <a:pt x="1448" y="2735"/>
                    <a:pt x="1448" y="2735"/>
                    <a:pt x="1568" y="2735"/>
                  </a:cubicBezTo>
                  <a:close/>
                  <a:moveTo>
                    <a:pt x="1361" y="0"/>
                  </a:moveTo>
                  <a:cubicBezTo>
                    <a:pt x="1332" y="0"/>
                    <a:pt x="1317" y="2"/>
                    <a:pt x="1345" y="5"/>
                  </a:cubicBezTo>
                  <a:lnTo>
                    <a:pt x="1285" y="8"/>
                  </a:lnTo>
                  <a:cubicBezTo>
                    <a:pt x="1110" y="8"/>
                    <a:pt x="1110" y="14"/>
                    <a:pt x="1285" y="14"/>
                  </a:cubicBezTo>
                  <a:cubicBezTo>
                    <a:pt x="1464" y="14"/>
                    <a:pt x="1464" y="14"/>
                    <a:pt x="1345" y="17"/>
                  </a:cubicBezTo>
                  <a:cubicBezTo>
                    <a:pt x="1226" y="17"/>
                    <a:pt x="1226" y="21"/>
                    <a:pt x="1226" y="24"/>
                  </a:cubicBezTo>
                  <a:cubicBezTo>
                    <a:pt x="1226" y="27"/>
                    <a:pt x="1226" y="27"/>
                    <a:pt x="1166" y="27"/>
                  </a:cubicBezTo>
                  <a:cubicBezTo>
                    <a:pt x="1126" y="27"/>
                    <a:pt x="1085" y="27"/>
                    <a:pt x="1047" y="33"/>
                  </a:cubicBezTo>
                  <a:cubicBezTo>
                    <a:pt x="1047" y="36"/>
                    <a:pt x="1047" y="36"/>
                    <a:pt x="1107" y="36"/>
                  </a:cubicBezTo>
                  <a:cubicBezTo>
                    <a:pt x="1118" y="36"/>
                    <a:pt x="1127" y="35"/>
                    <a:pt x="1134" y="35"/>
                  </a:cubicBezTo>
                  <a:cubicBezTo>
                    <a:pt x="1161" y="35"/>
                    <a:pt x="1141" y="40"/>
                    <a:pt x="1044" y="43"/>
                  </a:cubicBezTo>
                  <a:cubicBezTo>
                    <a:pt x="985" y="46"/>
                    <a:pt x="985" y="46"/>
                    <a:pt x="1104" y="46"/>
                  </a:cubicBezTo>
                  <a:cubicBezTo>
                    <a:pt x="1223" y="46"/>
                    <a:pt x="1223" y="55"/>
                    <a:pt x="1104" y="58"/>
                  </a:cubicBezTo>
                  <a:lnTo>
                    <a:pt x="1104" y="65"/>
                  </a:lnTo>
                  <a:cubicBezTo>
                    <a:pt x="1141" y="68"/>
                    <a:pt x="1182" y="68"/>
                    <a:pt x="1220" y="68"/>
                  </a:cubicBezTo>
                  <a:cubicBezTo>
                    <a:pt x="1339" y="68"/>
                    <a:pt x="1339" y="68"/>
                    <a:pt x="1279" y="71"/>
                  </a:cubicBezTo>
                  <a:cubicBezTo>
                    <a:pt x="1220" y="74"/>
                    <a:pt x="1160" y="74"/>
                    <a:pt x="1160" y="74"/>
                  </a:cubicBezTo>
                  <a:cubicBezTo>
                    <a:pt x="1101" y="74"/>
                    <a:pt x="1101" y="77"/>
                    <a:pt x="1101" y="80"/>
                  </a:cubicBezTo>
                  <a:cubicBezTo>
                    <a:pt x="1101" y="83"/>
                    <a:pt x="1097" y="90"/>
                    <a:pt x="1157" y="90"/>
                  </a:cubicBezTo>
                  <a:lnTo>
                    <a:pt x="1097" y="90"/>
                  </a:lnTo>
                  <a:cubicBezTo>
                    <a:pt x="1097" y="93"/>
                    <a:pt x="1038" y="93"/>
                    <a:pt x="1097" y="93"/>
                  </a:cubicBezTo>
                  <a:cubicBezTo>
                    <a:pt x="1097" y="93"/>
                    <a:pt x="1097" y="96"/>
                    <a:pt x="1038" y="102"/>
                  </a:cubicBezTo>
                  <a:cubicBezTo>
                    <a:pt x="996" y="106"/>
                    <a:pt x="1040" y="112"/>
                    <a:pt x="1111" y="112"/>
                  </a:cubicBezTo>
                  <a:cubicBezTo>
                    <a:pt x="1141" y="112"/>
                    <a:pt x="1177" y="111"/>
                    <a:pt x="1213" y="108"/>
                  </a:cubicBezTo>
                  <a:cubicBezTo>
                    <a:pt x="1213" y="109"/>
                    <a:pt x="1213" y="110"/>
                    <a:pt x="1213" y="112"/>
                  </a:cubicBezTo>
                  <a:cubicBezTo>
                    <a:pt x="1232" y="115"/>
                    <a:pt x="1254" y="115"/>
                    <a:pt x="1273" y="115"/>
                  </a:cubicBezTo>
                  <a:cubicBezTo>
                    <a:pt x="1332" y="115"/>
                    <a:pt x="1332" y="118"/>
                    <a:pt x="1329" y="121"/>
                  </a:cubicBezTo>
                  <a:lnTo>
                    <a:pt x="1213" y="121"/>
                  </a:lnTo>
                  <a:cubicBezTo>
                    <a:pt x="1179" y="120"/>
                    <a:pt x="1150" y="120"/>
                    <a:pt x="1125" y="120"/>
                  </a:cubicBezTo>
                  <a:cubicBezTo>
                    <a:pt x="1021" y="120"/>
                    <a:pt x="1009" y="125"/>
                    <a:pt x="1151" y="127"/>
                  </a:cubicBezTo>
                  <a:lnTo>
                    <a:pt x="1094" y="127"/>
                  </a:lnTo>
                  <a:cubicBezTo>
                    <a:pt x="1035" y="127"/>
                    <a:pt x="1035" y="130"/>
                    <a:pt x="1091" y="140"/>
                  </a:cubicBezTo>
                  <a:cubicBezTo>
                    <a:pt x="1091" y="143"/>
                    <a:pt x="1210" y="146"/>
                    <a:pt x="1267" y="146"/>
                  </a:cubicBezTo>
                  <a:cubicBezTo>
                    <a:pt x="1326" y="146"/>
                    <a:pt x="1326" y="149"/>
                    <a:pt x="1326" y="149"/>
                  </a:cubicBezTo>
                  <a:cubicBezTo>
                    <a:pt x="1326" y="152"/>
                    <a:pt x="1326" y="152"/>
                    <a:pt x="1267" y="152"/>
                  </a:cubicBezTo>
                  <a:cubicBezTo>
                    <a:pt x="1148" y="152"/>
                    <a:pt x="1148" y="159"/>
                    <a:pt x="1267" y="162"/>
                  </a:cubicBezTo>
                  <a:lnTo>
                    <a:pt x="1207" y="162"/>
                  </a:lnTo>
                  <a:cubicBezTo>
                    <a:pt x="1148" y="162"/>
                    <a:pt x="1088" y="165"/>
                    <a:pt x="1144" y="180"/>
                  </a:cubicBezTo>
                  <a:cubicBezTo>
                    <a:pt x="1144" y="193"/>
                    <a:pt x="1141" y="202"/>
                    <a:pt x="1082" y="202"/>
                  </a:cubicBezTo>
                  <a:cubicBezTo>
                    <a:pt x="1022" y="202"/>
                    <a:pt x="1141" y="215"/>
                    <a:pt x="1257" y="224"/>
                  </a:cubicBezTo>
                  <a:cubicBezTo>
                    <a:pt x="1198" y="224"/>
                    <a:pt x="1198" y="227"/>
                    <a:pt x="1198" y="234"/>
                  </a:cubicBezTo>
                  <a:cubicBezTo>
                    <a:pt x="1195" y="243"/>
                    <a:pt x="1195" y="243"/>
                    <a:pt x="1135" y="243"/>
                  </a:cubicBezTo>
                  <a:cubicBezTo>
                    <a:pt x="1087" y="242"/>
                    <a:pt x="1059" y="241"/>
                    <a:pt x="1051" y="241"/>
                  </a:cubicBezTo>
                  <a:cubicBezTo>
                    <a:pt x="1039" y="241"/>
                    <a:pt x="1067" y="243"/>
                    <a:pt x="1135" y="246"/>
                  </a:cubicBezTo>
                  <a:cubicBezTo>
                    <a:pt x="1254" y="249"/>
                    <a:pt x="1195" y="259"/>
                    <a:pt x="1076" y="259"/>
                  </a:cubicBezTo>
                  <a:cubicBezTo>
                    <a:pt x="1016" y="259"/>
                    <a:pt x="1016" y="262"/>
                    <a:pt x="1016" y="268"/>
                  </a:cubicBezTo>
                  <a:cubicBezTo>
                    <a:pt x="1072" y="271"/>
                    <a:pt x="1072" y="278"/>
                    <a:pt x="1072" y="284"/>
                  </a:cubicBezTo>
                  <a:cubicBezTo>
                    <a:pt x="1069" y="293"/>
                    <a:pt x="1069" y="293"/>
                    <a:pt x="1188" y="293"/>
                  </a:cubicBezTo>
                  <a:cubicBezTo>
                    <a:pt x="1307" y="293"/>
                    <a:pt x="1307" y="296"/>
                    <a:pt x="1304" y="303"/>
                  </a:cubicBezTo>
                  <a:cubicBezTo>
                    <a:pt x="1304" y="309"/>
                    <a:pt x="1304" y="312"/>
                    <a:pt x="1245" y="312"/>
                  </a:cubicBezTo>
                  <a:cubicBezTo>
                    <a:pt x="1226" y="312"/>
                    <a:pt x="1204" y="312"/>
                    <a:pt x="1185" y="318"/>
                  </a:cubicBezTo>
                  <a:cubicBezTo>
                    <a:pt x="1185" y="321"/>
                    <a:pt x="1185" y="325"/>
                    <a:pt x="1126" y="325"/>
                  </a:cubicBezTo>
                  <a:cubicBezTo>
                    <a:pt x="1126" y="325"/>
                    <a:pt x="1066" y="328"/>
                    <a:pt x="1066" y="334"/>
                  </a:cubicBezTo>
                  <a:cubicBezTo>
                    <a:pt x="1063" y="340"/>
                    <a:pt x="1063" y="347"/>
                    <a:pt x="1003" y="347"/>
                  </a:cubicBezTo>
                  <a:cubicBezTo>
                    <a:pt x="1003" y="350"/>
                    <a:pt x="1003" y="350"/>
                    <a:pt x="1063" y="350"/>
                  </a:cubicBezTo>
                  <a:cubicBezTo>
                    <a:pt x="1123" y="350"/>
                    <a:pt x="1182" y="353"/>
                    <a:pt x="1119" y="365"/>
                  </a:cubicBezTo>
                  <a:cubicBezTo>
                    <a:pt x="1119" y="372"/>
                    <a:pt x="1116" y="381"/>
                    <a:pt x="1176" y="381"/>
                  </a:cubicBezTo>
                  <a:cubicBezTo>
                    <a:pt x="1176" y="384"/>
                    <a:pt x="1176" y="384"/>
                    <a:pt x="1116" y="384"/>
                  </a:cubicBezTo>
                  <a:cubicBezTo>
                    <a:pt x="1000" y="384"/>
                    <a:pt x="997" y="390"/>
                    <a:pt x="1116" y="400"/>
                  </a:cubicBezTo>
                  <a:cubicBezTo>
                    <a:pt x="1176" y="400"/>
                    <a:pt x="1173" y="403"/>
                    <a:pt x="1113" y="406"/>
                  </a:cubicBezTo>
                  <a:cubicBezTo>
                    <a:pt x="1113" y="406"/>
                    <a:pt x="1113" y="409"/>
                    <a:pt x="1173" y="412"/>
                  </a:cubicBezTo>
                  <a:cubicBezTo>
                    <a:pt x="1232" y="415"/>
                    <a:pt x="1232" y="415"/>
                    <a:pt x="1173" y="422"/>
                  </a:cubicBezTo>
                  <a:cubicBezTo>
                    <a:pt x="1113" y="422"/>
                    <a:pt x="1113" y="425"/>
                    <a:pt x="1110" y="428"/>
                  </a:cubicBezTo>
                  <a:cubicBezTo>
                    <a:pt x="1170" y="434"/>
                    <a:pt x="1163" y="469"/>
                    <a:pt x="1107" y="472"/>
                  </a:cubicBezTo>
                  <a:cubicBezTo>
                    <a:pt x="1163" y="475"/>
                    <a:pt x="1163" y="475"/>
                    <a:pt x="1163" y="478"/>
                  </a:cubicBezTo>
                  <a:cubicBezTo>
                    <a:pt x="1044" y="481"/>
                    <a:pt x="1104" y="488"/>
                    <a:pt x="1223" y="488"/>
                  </a:cubicBezTo>
                  <a:lnTo>
                    <a:pt x="1223" y="481"/>
                  </a:lnTo>
                  <a:lnTo>
                    <a:pt x="1223" y="478"/>
                  </a:lnTo>
                  <a:cubicBezTo>
                    <a:pt x="1342" y="478"/>
                    <a:pt x="1339" y="491"/>
                    <a:pt x="1163" y="491"/>
                  </a:cubicBezTo>
                  <a:cubicBezTo>
                    <a:pt x="1044" y="494"/>
                    <a:pt x="1044" y="494"/>
                    <a:pt x="1160" y="497"/>
                  </a:cubicBezTo>
                  <a:cubicBezTo>
                    <a:pt x="1279" y="500"/>
                    <a:pt x="1279" y="503"/>
                    <a:pt x="1160" y="506"/>
                  </a:cubicBezTo>
                  <a:cubicBezTo>
                    <a:pt x="1041" y="506"/>
                    <a:pt x="1041" y="506"/>
                    <a:pt x="1160" y="510"/>
                  </a:cubicBezTo>
                  <a:cubicBezTo>
                    <a:pt x="1395" y="516"/>
                    <a:pt x="1452" y="525"/>
                    <a:pt x="1217" y="525"/>
                  </a:cubicBezTo>
                  <a:cubicBezTo>
                    <a:pt x="1201" y="524"/>
                    <a:pt x="1185" y="524"/>
                    <a:pt x="1169" y="524"/>
                  </a:cubicBezTo>
                  <a:cubicBezTo>
                    <a:pt x="1125" y="524"/>
                    <a:pt x="1081" y="527"/>
                    <a:pt x="1038" y="531"/>
                  </a:cubicBezTo>
                  <a:cubicBezTo>
                    <a:pt x="1067" y="534"/>
                    <a:pt x="1094" y="536"/>
                    <a:pt x="1122" y="536"/>
                  </a:cubicBezTo>
                  <a:cubicBezTo>
                    <a:pt x="1133" y="536"/>
                    <a:pt x="1145" y="535"/>
                    <a:pt x="1157" y="535"/>
                  </a:cubicBezTo>
                  <a:cubicBezTo>
                    <a:pt x="1189" y="534"/>
                    <a:pt x="1212" y="533"/>
                    <a:pt x="1227" y="533"/>
                  </a:cubicBezTo>
                  <a:cubicBezTo>
                    <a:pt x="1266" y="533"/>
                    <a:pt x="1241" y="536"/>
                    <a:pt x="1154" y="541"/>
                  </a:cubicBezTo>
                  <a:cubicBezTo>
                    <a:pt x="975" y="550"/>
                    <a:pt x="975" y="557"/>
                    <a:pt x="1091" y="566"/>
                  </a:cubicBezTo>
                  <a:cubicBezTo>
                    <a:pt x="1177" y="577"/>
                    <a:pt x="1200" y="585"/>
                    <a:pt x="1161" y="585"/>
                  </a:cubicBezTo>
                  <a:cubicBezTo>
                    <a:pt x="1146" y="585"/>
                    <a:pt x="1123" y="584"/>
                    <a:pt x="1091" y="582"/>
                  </a:cubicBezTo>
                  <a:cubicBezTo>
                    <a:pt x="1032" y="577"/>
                    <a:pt x="1002" y="575"/>
                    <a:pt x="994" y="575"/>
                  </a:cubicBezTo>
                  <a:cubicBezTo>
                    <a:pt x="987" y="575"/>
                    <a:pt x="1002" y="577"/>
                    <a:pt x="1032" y="582"/>
                  </a:cubicBezTo>
                  <a:cubicBezTo>
                    <a:pt x="1032" y="588"/>
                    <a:pt x="1029" y="594"/>
                    <a:pt x="1029" y="597"/>
                  </a:cubicBezTo>
                  <a:cubicBezTo>
                    <a:pt x="1069" y="604"/>
                    <a:pt x="1107" y="604"/>
                    <a:pt x="1148" y="604"/>
                  </a:cubicBezTo>
                  <a:cubicBezTo>
                    <a:pt x="1029" y="607"/>
                    <a:pt x="969" y="613"/>
                    <a:pt x="1085" y="619"/>
                  </a:cubicBezTo>
                  <a:cubicBezTo>
                    <a:pt x="1085" y="622"/>
                    <a:pt x="1085" y="625"/>
                    <a:pt x="1085" y="625"/>
                  </a:cubicBezTo>
                  <a:cubicBezTo>
                    <a:pt x="1085" y="629"/>
                    <a:pt x="1085" y="629"/>
                    <a:pt x="1141" y="632"/>
                  </a:cubicBezTo>
                  <a:cubicBezTo>
                    <a:pt x="1201" y="635"/>
                    <a:pt x="1141" y="638"/>
                    <a:pt x="1082" y="641"/>
                  </a:cubicBezTo>
                  <a:cubicBezTo>
                    <a:pt x="1022" y="644"/>
                    <a:pt x="963" y="647"/>
                    <a:pt x="1022" y="647"/>
                  </a:cubicBezTo>
                  <a:cubicBezTo>
                    <a:pt x="1082" y="647"/>
                    <a:pt x="1138" y="654"/>
                    <a:pt x="1198" y="657"/>
                  </a:cubicBezTo>
                  <a:cubicBezTo>
                    <a:pt x="1241" y="661"/>
                    <a:pt x="1221" y="664"/>
                    <a:pt x="1184" y="664"/>
                  </a:cubicBezTo>
                  <a:cubicBezTo>
                    <a:pt x="1170" y="664"/>
                    <a:pt x="1154" y="664"/>
                    <a:pt x="1138" y="663"/>
                  </a:cubicBezTo>
                  <a:cubicBezTo>
                    <a:pt x="1127" y="662"/>
                    <a:pt x="1117" y="662"/>
                    <a:pt x="1106" y="662"/>
                  </a:cubicBezTo>
                  <a:cubicBezTo>
                    <a:pt x="1077" y="662"/>
                    <a:pt x="1049" y="665"/>
                    <a:pt x="1019" y="669"/>
                  </a:cubicBezTo>
                  <a:cubicBezTo>
                    <a:pt x="1019" y="672"/>
                    <a:pt x="1019" y="679"/>
                    <a:pt x="1079" y="679"/>
                  </a:cubicBezTo>
                  <a:cubicBezTo>
                    <a:pt x="1135" y="679"/>
                    <a:pt x="1135" y="698"/>
                    <a:pt x="1076" y="701"/>
                  </a:cubicBezTo>
                  <a:lnTo>
                    <a:pt x="1072" y="707"/>
                  </a:lnTo>
                  <a:cubicBezTo>
                    <a:pt x="1072" y="710"/>
                    <a:pt x="1132" y="713"/>
                    <a:pt x="1132" y="716"/>
                  </a:cubicBezTo>
                  <a:cubicBezTo>
                    <a:pt x="1132" y="716"/>
                    <a:pt x="1132" y="719"/>
                    <a:pt x="1188" y="723"/>
                  </a:cubicBezTo>
                  <a:cubicBezTo>
                    <a:pt x="1188" y="726"/>
                    <a:pt x="1188" y="729"/>
                    <a:pt x="1129" y="729"/>
                  </a:cubicBezTo>
                  <a:cubicBezTo>
                    <a:pt x="1248" y="732"/>
                    <a:pt x="1248" y="732"/>
                    <a:pt x="1129" y="735"/>
                  </a:cubicBezTo>
                  <a:cubicBezTo>
                    <a:pt x="1010" y="735"/>
                    <a:pt x="1010" y="735"/>
                    <a:pt x="1129" y="738"/>
                  </a:cubicBezTo>
                  <a:cubicBezTo>
                    <a:pt x="1188" y="741"/>
                    <a:pt x="1188" y="741"/>
                    <a:pt x="1129" y="745"/>
                  </a:cubicBezTo>
                  <a:cubicBezTo>
                    <a:pt x="1069" y="745"/>
                    <a:pt x="1069" y="748"/>
                    <a:pt x="1126" y="751"/>
                  </a:cubicBezTo>
                  <a:cubicBezTo>
                    <a:pt x="1245" y="754"/>
                    <a:pt x="1301" y="763"/>
                    <a:pt x="1185" y="763"/>
                  </a:cubicBezTo>
                  <a:cubicBezTo>
                    <a:pt x="1185" y="763"/>
                    <a:pt x="1185" y="766"/>
                    <a:pt x="1242" y="770"/>
                  </a:cubicBezTo>
                  <a:cubicBezTo>
                    <a:pt x="1361" y="773"/>
                    <a:pt x="1361" y="773"/>
                    <a:pt x="1242" y="773"/>
                  </a:cubicBezTo>
                  <a:cubicBezTo>
                    <a:pt x="1123" y="776"/>
                    <a:pt x="1123" y="779"/>
                    <a:pt x="1242" y="782"/>
                  </a:cubicBezTo>
                  <a:cubicBezTo>
                    <a:pt x="1242" y="782"/>
                    <a:pt x="1298" y="785"/>
                    <a:pt x="1238" y="788"/>
                  </a:cubicBezTo>
                  <a:cubicBezTo>
                    <a:pt x="1183" y="794"/>
                    <a:pt x="1128" y="811"/>
                    <a:pt x="1212" y="811"/>
                  </a:cubicBezTo>
                  <a:cubicBezTo>
                    <a:pt x="1219" y="811"/>
                    <a:pt x="1227" y="811"/>
                    <a:pt x="1235" y="810"/>
                  </a:cubicBezTo>
                  <a:lnTo>
                    <a:pt x="1235" y="817"/>
                  </a:lnTo>
                  <a:cubicBezTo>
                    <a:pt x="1176" y="823"/>
                    <a:pt x="1176" y="826"/>
                    <a:pt x="1235" y="829"/>
                  </a:cubicBezTo>
                  <a:lnTo>
                    <a:pt x="1292" y="832"/>
                  </a:lnTo>
                  <a:cubicBezTo>
                    <a:pt x="1254" y="832"/>
                    <a:pt x="1213" y="835"/>
                    <a:pt x="1173" y="842"/>
                  </a:cubicBezTo>
                  <a:cubicBezTo>
                    <a:pt x="1173" y="845"/>
                    <a:pt x="1173" y="845"/>
                    <a:pt x="1232" y="845"/>
                  </a:cubicBezTo>
                  <a:cubicBezTo>
                    <a:pt x="1250" y="844"/>
                    <a:pt x="1262" y="844"/>
                    <a:pt x="1271" y="844"/>
                  </a:cubicBezTo>
                  <a:cubicBezTo>
                    <a:pt x="1292" y="844"/>
                    <a:pt x="1292" y="846"/>
                    <a:pt x="1292" y="848"/>
                  </a:cubicBezTo>
                  <a:cubicBezTo>
                    <a:pt x="1251" y="854"/>
                    <a:pt x="1213" y="854"/>
                    <a:pt x="1173" y="854"/>
                  </a:cubicBezTo>
                  <a:lnTo>
                    <a:pt x="1173" y="857"/>
                  </a:lnTo>
                  <a:cubicBezTo>
                    <a:pt x="1289" y="857"/>
                    <a:pt x="1289" y="860"/>
                    <a:pt x="1229" y="860"/>
                  </a:cubicBezTo>
                  <a:cubicBezTo>
                    <a:pt x="1170" y="864"/>
                    <a:pt x="1170" y="867"/>
                    <a:pt x="1170" y="870"/>
                  </a:cubicBezTo>
                  <a:cubicBezTo>
                    <a:pt x="1209" y="870"/>
                    <a:pt x="1196" y="871"/>
                    <a:pt x="1183" y="871"/>
                  </a:cubicBezTo>
                  <a:cubicBezTo>
                    <a:pt x="1176" y="871"/>
                    <a:pt x="1170" y="871"/>
                    <a:pt x="1170" y="870"/>
                  </a:cubicBezTo>
                  <a:lnTo>
                    <a:pt x="1110" y="870"/>
                  </a:lnTo>
                  <a:cubicBezTo>
                    <a:pt x="1050" y="873"/>
                    <a:pt x="1110" y="873"/>
                    <a:pt x="1170" y="873"/>
                  </a:cubicBezTo>
                  <a:lnTo>
                    <a:pt x="1170" y="879"/>
                  </a:lnTo>
                  <a:cubicBezTo>
                    <a:pt x="1170" y="882"/>
                    <a:pt x="1170" y="884"/>
                    <a:pt x="1191" y="884"/>
                  </a:cubicBezTo>
                  <a:cubicBezTo>
                    <a:pt x="1199" y="884"/>
                    <a:pt x="1212" y="883"/>
                    <a:pt x="1229" y="882"/>
                  </a:cubicBezTo>
                  <a:cubicBezTo>
                    <a:pt x="1240" y="882"/>
                    <a:pt x="1251" y="881"/>
                    <a:pt x="1263" y="881"/>
                  </a:cubicBezTo>
                  <a:cubicBezTo>
                    <a:pt x="1290" y="881"/>
                    <a:pt x="1318" y="883"/>
                    <a:pt x="1345" y="886"/>
                  </a:cubicBezTo>
                  <a:cubicBezTo>
                    <a:pt x="1385" y="886"/>
                    <a:pt x="1371" y="887"/>
                    <a:pt x="1358" y="887"/>
                  </a:cubicBezTo>
                  <a:cubicBezTo>
                    <a:pt x="1352" y="887"/>
                    <a:pt x="1345" y="887"/>
                    <a:pt x="1345" y="886"/>
                  </a:cubicBezTo>
                  <a:cubicBezTo>
                    <a:pt x="1304" y="886"/>
                    <a:pt x="1267" y="886"/>
                    <a:pt x="1226" y="889"/>
                  </a:cubicBezTo>
                  <a:cubicBezTo>
                    <a:pt x="1207" y="892"/>
                    <a:pt x="1188" y="892"/>
                    <a:pt x="1166" y="892"/>
                  </a:cubicBezTo>
                  <a:cubicBezTo>
                    <a:pt x="1154" y="891"/>
                    <a:pt x="1143" y="891"/>
                    <a:pt x="1134" y="891"/>
                  </a:cubicBezTo>
                  <a:cubicBezTo>
                    <a:pt x="1063" y="891"/>
                    <a:pt x="1113" y="902"/>
                    <a:pt x="1166" y="904"/>
                  </a:cubicBezTo>
                  <a:cubicBezTo>
                    <a:pt x="1282" y="911"/>
                    <a:pt x="1282" y="914"/>
                    <a:pt x="1163" y="914"/>
                  </a:cubicBezTo>
                  <a:cubicBezTo>
                    <a:pt x="1047" y="914"/>
                    <a:pt x="1163" y="920"/>
                    <a:pt x="1339" y="926"/>
                  </a:cubicBezTo>
                  <a:lnTo>
                    <a:pt x="1517" y="929"/>
                  </a:lnTo>
                  <a:lnTo>
                    <a:pt x="1339" y="929"/>
                  </a:lnTo>
                  <a:cubicBezTo>
                    <a:pt x="1104" y="933"/>
                    <a:pt x="1104" y="933"/>
                    <a:pt x="1220" y="942"/>
                  </a:cubicBezTo>
                  <a:cubicBezTo>
                    <a:pt x="1279" y="948"/>
                    <a:pt x="1279" y="948"/>
                    <a:pt x="1220" y="948"/>
                  </a:cubicBezTo>
                  <a:cubicBezTo>
                    <a:pt x="1160" y="948"/>
                    <a:pt x="1160" y="951"/>
                    <a:pt x="1157" y="961"/>
                  </a:cubicBezTo>
                  <a:cubicBezTo>
                    <a:pt x="1157" y="970"/>
                    <a:pt x="1157" y="973"/>
                    <a:pt x="1217" y="973"/>
                  </a:cubicBezTo>
                  <a:lnTo>
                    <a:pt x="1213" y="980"/>
                  </a:lnTo>
                  <a:cubicBezTo>
                    <a:pt x="1117" y="982"/>
                    <a:pt x="1138" y="987"/>
                    <a:pt x="1212" y="987"/>
                  </a:cubicBezTo>
                  <a:cubicBezTo>
                    <a:pt x="1230" y="987"/>
                    <a:pt x="1250" y="986"/>
                    <a:pt x="1273" y="986"/>
                  </a:cubicBezTo>
                  <a:cubicBezTo>
                    <a:pt x="1273" y="986"/>
                    <a:pt x="1273" y="989"/>
                    <a:pt x="1273" y="992"/>
                  </a:cubicBezTo>
                  <a:lnTo>
                    <a:pt x="1213" y="992"/>
                  </a:lnTo>
                  <a:cubicBezTo>
                    <a:pt x="1154" y="992"/>
                    <a:pt x="1151" y="998"/>
                    <a:pt x="1148" y="1027"/>
                  </a:cubicBezTo>
                  <a:cubicBezTo>
                    <a:pt x="1144" y="1055"/>
                    <a:pt x="1144" y="1058"/>
                    <a:pt x="1260" y="1058"/>
                  </a:cubicBezTo>
                  <a:cubicBezTo>
                    <a:pt x="1379" y="1061"/>
                    <a:pt x="1379" y="1064"/>
                    <a:pt x="1260" y="1064"/>
                  </a:cubicBezTo>
                  <a:cubicBezTo>
                    <a:pt x="1201" y="1064"/>
                    <a:pt x="1141" y="1067"/>
                    <a:pt x="1201" y="1067"/>
                  </a:cubicBezTo>
                  <a:cubicBezTo>
                    <a:pt x="1201" y="1067"/>
                    <a:pt x="1201" y="1074"/>
                    <a:pt x="1141" y="1077"/>
                  </a:cubicBezTo>
                  <a:cubicBezTo>
                    <a:pt x="1022" y="1086"/>
                    <a:pt x="1082" y="1089"/>
                    <a:pt x="1138" y="1089"/>
                  </a:cubicBezTo>
                  <a:cubicBezTo>
                    <a:pt x="1173" y="1088"/>
                    <a:pt x="1193" y="1088"/>
                    <a:pt x="1201" y="1088"/>
                  </a:cubicBezTo>
                  <a:cubicBezTo>
                    <a:pt x="1222" y="1088"/>
                    <a:pt x="1180" y="1090"/>
                    <a:pt x="1138" y="1092"/>
                  </a:cubicBezTo>
                  <a:cubicBezTo>
                    <a:pt x="1079" y="1099"/>
                    <a:pt x="1019" y="1102"/>
                    <a:pt x="1079" y="1102"/>
                  </a:cubicBezTo>
                  <a:cubicBezTo>
                    <a:pt x="1138" y="1105"/>
                    <a:pt x="1195" y="1124"/>
                    <a:pt x="1076" y="1124"/>
                  </a:cubicBezTo>
                  <a:cubicBezTo>
                    <a:pt x="1076" y="1124"/>
                    <a:pt x="1076" y="1127"/>
                    <a:pt x="1076" y="1130"/>
                  </a:cubicBezTo>
                  <a:cubicBezTo>
                    <a:pt x="1135" y="1130"/>
                    <a:pt x="1132" y="1136"/>
                    <a:pt x="1132" y="1143"/>
                  </a:cubicBezTo>
                  <a:cubicBezTo>
                    <a:pt x="1132" y="1149"/>
                    <a:pt x="1132" y="1152"/>
                    <a:pt x="1072" y="1152"/>
                  </a:cubicBezTo>
                  <a:cubicBezTo>
                    <a:pt x="1056" y="1151"/>
                    <a:pt x="1045" y="1151"/>
                    <a:pt x="1037" y="1151"/>
                  </a:cubicBezTo>
                  <a:cubicBezTo>
                    <a:pt x="1017" y="1151"/>
                    <a:pt x="1029" y="1154"/>
                    <a:pt x="1072" y="1158"/>
                  </a:cubicBezTo>
                  <a:cubicBezTo>
                    <a:pt x="1069" y="1161"/>
                    <a:pt x="1188" y="1164"/>
                    <a:pt x="1188" y="1168"/>
                  </a:cubicBezTo>
                  <a:cubicBezTo>
                    <a:pt x="1226" y="1168"/>
                    <a:pt x="1267" y="1171"/>
                    <a:pt x="1304" y="1174"/>
                  </a:cubicBezTo>
                  <a:lnTo>
                    <a:pt x="1129" y="1174"/>
                  </a:lnTo>
                  <a:cubicBezTo>
                    <a:pt x="1129" y="1177"/>
                    <a:pt x="1126" y="1180"/>
                    <a:pt x="1185" y="1180"/>
                  </a:cubicBezTo>
                  <a:cubicBezTo>
                    <a:pt x="1126" y="1186"/>
                    <a:pt x="1126" y="1190"/>
                    <a:pt x="1126" y="1196"/>
                  </a:cubicBezTo>
                  <a:cubicBezTo>
                    <a:pt x="1126" y="1202"/>
                    <a:pt x="1123" y="1208"/>
                    <a:pt x="1182" y="1211"/>
                  </a:cubicBezTo>
                  <a:cubicBezTo>
                    <a:pt x="1063" y="1215"/>
                    <a:pt x="1060" y="1233"/>
                    <a:pt x="1179" y="1237"/>
                  </a:cubicBezTo>
                  <a:cubicBezTo>
                    <a:pt x="1238" y="1237"/>
                    <a:pt x="1238" y="1240"/>
                    <a:pt x="1179" y="1243"/>
                  </a:cubicBezTo>
                  <a:cubicBezTo>
                    <a:pt x="1119" y="1246"/>
                    <a:pt x="1119" y="1246"/>
                    <a:pt x="1176" y="1249"/>
                  </a:cubicBezTo>
                  <a:cubicBezTo>
                    <a:pt x="1235" y="1252"/>
                    <a:pt x="1176" y="1255"/>
                    <a:pt x="1116" y="1258"/>
                  </a:cubicBezTo>
                  <a:cubicBezTo>
                    <a:pt x="997" y="1262"/>
                    <a:pt x="997" y="1265"/>
                    <a:pt x="1057" y="1268"/>
                  </a:cubicBezTo>
                  <a:cubicBezTo>
                    <a:pt x="1113" y="1277"/>
                    <a:pt x="1113" y="1284"/>
                    <a:pt x="1113" y="1287"/>
                  </a:cubicBezTo>
                  <a:cubicBezTo>
                    <a:pt x="1141" y="1291"/>
                    <a:pt x="1170" y="1294"/>
                    <a:pt x="1198" y="1294"/>
                  </a:cubicBezTo>
                  <a:cubicBezTo>
                    <a:pt x="1209" y="1294"/>
                    <a:pt x="1219" y="1294"/>
                    <a:pt x="1229" y="1293"/>
                  </a:cubicBezTo>
                  <a:cubicBezTo>
                    <a:pt x="1289" y="1293"/>
                    <a:pt x="1348" y="1296"/>
                    <a:pt x="1348" y="1296"/>
                  </a:cubicBezTo>
                  <a:cubicBezTo>
                    <a:pt x="1381" y="1300"/>
                    <a:pt x="1376" y="1301"/>
                    <a:pt x="1365" y="1301"/>
                  </a:cubicBezTo>
                  <a:cubicBezTo>
                    <a:pt x="1358" y="1301"/>
                    <a:pt x="1348" y="1301"/>
                    <a:pt x="1348" y="1299"/>
                  </a:cubicBezTo>
                  <a:cubicBezTo>
                    <a:pt x="1328" y="1296"/>
                    <a:pt x="1308" y="1295"/>
                    <a:pt x="1289" y="1295"/>
                  </a:cubicBezTo>
                  <a:cubicBezTo>
                    <a:pt x="1269" y="1295"/>
                    <a:pt x="1249" y="1296"/>
                    <a:pt x="1229" y="1299"/>
                  </a:cubicBezTo>
                  <a:cubicBezTo>
                    <a:pt x="1170" y="1302"/>
                    <a:pt x="1170" y="1309"/>
                    <a:pt x="1170" y="1312"/>
                  </a:cubicBezTo>
                  <a:cubicBezTo>
                    <a:pt x="1166" y="1315"/>
                    <a:pt x="1166" y="1321"/>
                    <a:pt x="1166" y="1324"/>
                  </a:cubicBezTo>
                  <a:cubicBezTo>
                    <a:pt x="1107" y="1334"/>
                    <a:pt x="1107" y="1337"/>
                    <a:pt x="1163" y="1337"/>
                  </a:cubicBezTo>
                  <a:lnTo>
                    <a:pt x="1223" y="1337"/>
                  </a:lnTo>
                  <a:cubicBezTo>
                    <a:pt x="1104" y="1340"/>
                    <a:pt x="1101" y="1378"/>
                    <a:pt x="1217" y="1381"/>
                  </a:cubicBezTo>
                  <a:lnTo>
                    <a:pt x="1160" y="1381"/>
                  </a:lnTo>
                  <a:cubicBezTo>
                    <a:pt x="1101" y="1381"/>
                    <a:pt x="1101" y="1384"/>
                    <a:pt x="1097" y="1390"/>
                  </a:cubicBezTo>
                  <a:cubicBezTo>
                    <a:pt x="1097" y="1393"/>
                    <a:pt x="1157" y="1406"/>
                    <a:pt x="1154" y="1415"/>
                  </a:cubicBezTo>
                  <a:cubicBezTo>
                    <a:pt x="1154" y="1428"/>
                    <a:pt x="1151" y="1437"/>
                    <a:pt x="1210" y="1437"/>
                  </a:cubicBezTo>
                  <a:cubicBezTo>
                    <a:pt x="1210" y="1440"/>
                    <a:pt x="1210" y="1440"/>
                    <a:pt x="1151" y="1440"/>
                  </a:cubicBezTo>
                  <a:cubicBezTo>
                    <a:pt x="1133" y="1439"/>
                    <a:pt x="1121" y="1439"/>
                    <a:pt x="1112" y="1439"/>
                  </a:cubicBezTo>
                  <a:cubicBezTo>
                    <a:pt x="1091" y="1439"/>
                    <a:pt x="1091" y="1441"/>
                    <a:pt x="1091" y="1443"/>
                  </a:cubicBezTo>
                  <a:cubicBezTo>
                    <a:pt x="1129" y="1450"/>
                    <a:pt x="1170" y="1450"/>
                    <a:pt x="1210" y="1450"/>
                  </a:cubicBezTo>
                  <a:cubicBezTo>
                    <a:pt x="1267" y="1450"/>
                    <a:pt x="1267" y="1453"/>
                    <a:pt x="1207" y="1459"/>
                  </a:cubicBezTo>
                  <a:cubicBezTo>
                    <a:pt x="1148" y="1465"/>
                    <a:pt x="1144" y="1478"/>
                    <a:pt x="1204" y="1484"/>
                  </a:cubicBezTo>
                  <a:cubicBezTo>
                    <a:pt x="1204" y="1487"/>
                    <a:pt x="1204" y="1490"/>
                    <a:pt x="1144" y="1490"/>
                  </a:cubicBezTo>
                  <a:cubicBezTo>
                    <a:pt x="1085" y="1494"/>
                    <a:pt x="1025" y="1500"/>
                    <a:pt x="1141" y="1506"/>
                  </a:cubicBezTo>
                  <a:cubicBezTo>
                    <a:pt x="1141" y="1509"/>
                    <a:pt x="1141" y="1509"/>
                    <a:pt x="1082" y="1509"/>
                  </a:cubicBezTo>
                  <a:cubicBezTo>
                    <a:pt x="1022" y="1512"/>
                    <a:pt x="963" y="1512"/>
                    <a:pt x="1082" y="1515"/>
                  </a:cubicBezTo>
                  <a:cubicBezTo>
                    <a:pt x="1138" y="1522"/>
                    <a:pt x="1138" y="1531"/>
                    <a:pt x="1079" y="1541"/>
                  </a:cubicBezTo>
                  <a:cubicBezTo>
                    <a:pt x="1079" y="1544"/>
                    <a:pt x="1079" y="1547"/>
                    <a:pt x="1135" y="1547"/>
                  </a:cubicBezTo>
                  <a:lnTo>
                    <a:pt x="1195" y="1547"/>
                  </a:lnTo>
                  <a:cubicBezTo>
                    <a:pt x="1076" y="1550"/>
                    <a:pt x="1076" y="1550"/>
                    <a:pt x="1195" y="1553"/>
                  </a:cubicBezTo>
                  <a:cubicBezTo>
                    <a:pt x="1254" y="1553"/>
                    <a:pt x="1254" y="1556"/>
                    <a:pt x="1195" y="1556"/>
                  </a:cubicBezTo>
                  <a:cubicBezTo>
                    <a:pt x="1135" y="1559"/>
                    <a:pt x="1135" y="1562"/>
                    <a:pt x="1135" y="1562"/>
                  </a:cubicBezTo>
                  <a:cubicBezTo>
                    <a:pt x="1135" y="1566"/>
                    <a:pt x="1191" y="1581"/>
                    <a:pt x="1188" y="1597"/>
                  </a:cubicBezTo>
                  <a:cubicBezTo>
                    <a:pt x="1185" y="1622"/>
                    <a:pt x="1185" y="1635"/>
                    <a:pt x="1242" y="1635"/>
                  </a:cubicBezTo>
                  <a:cubicBezTo>
                    <a:pt x="1301" y="1638"/>
                    <a:pt x="1301" y="1638"/>
                    <a:pt x="1242" y="1641"/>
                  </a:cubicBezTo>
                  <a:cubicBezTo>
                    <a:pt x="1182" y="1644"/>
                    <a:pt x="1182" y="1647"/>
                    <a:pt x="1182" y="1650"/>
                  </a:cubicBezTo>
                  <a:cubicBezTo>
                    <a:pt x="1182" y="1653"/>
                    <a:pt x="1182" y="1656"/>
                    <a:pt x="1123" y="1656"/>
                  </a:cubicBezTo>
                  <a:cubicBezTo>
                    <a:pt x="1179" y="1660"/>
                    <a:pt x="1179" y="1660"/>
                    <a:pt x="1179" y="1663"/>
                  </a:cubicBezTo>
                  <a:cubicBezTo>
                    <a:pt x="1119" y="1663"/>
                    <a:pt x="1119" y="1666"/>
                    <a:pt x="1179" y="1669"/>
                  </a:cubicBezTo>
                  <a:cubicBezTo>
                    <a:pt x="1295" y="1672"/>
                    <a:pt x="1295" y="1672"/>
                    <a:pt x="1179" y="1672"/>
                  </a:cubicBezTo>
                  <a:cubicBezTo>
                    <a:pt x="1128" y="1672"/>
                    <a:pt x="1077" y="1679"/>
                    <a:pt x="1101" y="1679"/>
                  </a:cubicBezTo>
                  <a:cubicBezTo>
                    <a:pt x="1105" y="1679"/>
                    <a:pt x="1111" y="1679"/>
                    <a:pt x="1119" y="1678"/>
                  </a:cubicBezTo>
                  <a:cubicBezTo>
                    <a:pt x="1179" y="1678"/>
                    <a:pt x="1176" y="1685"/>
                    <a:pt x="1235" y="1688"/>
                  </a:cubicBezTo>
                  <a:cubicBezTo>
                    <a:pt x="1235" y="1691"/>
                    <a:pt x="1235" y="1694"/>
                    <a:pt x="1176" y="1694"/>
                  </a:cubicBezTo>
                  <a:cubicBezTo>
                    <a:pt x="1116" y="1697"/>
                    <a:pt x="1173" y="1716"/>
                    <a:pt x="1232" y="1719"/>
                  </a:cubicBezTo>
                  <a:cubicBezTo>
                    <a:pt x="1292" y="1719"/>
                    <a:pt x="1289" y="1722"/>
                    <a:pt x="1232" y="1722"/>
                  </a:cubicBezTo>
                  <a:cubicBezTo>
                    <a:pt x="1173" y="1722"/>
                    <a:pt x="1173" y="1725"/>
                    <a:pt x="1170" y="1729"/>
                  </a:cubicBezTo>
                  <a:cubicBezTo>
                    <a:pt x="1229" y="1732"/>
                    <a:pt x="1170" y="1732"/>
                    <a:pt x="1110" y="1732"/>
                  </a:cubicBezTo>
                  <a:cubicBezTo>
                    <a:pt x="1095" y="1731"/>
                    <a:pt x="1084" y="1730"/>
                    <a:pt x="1076" y="1730"/>
                  </a:cubicBezTo>
                  <a:cubicBezTo>
                    <a:pt x="1053" y="1730"/>
                    <a:pt x="1053" y="1733"/>
                    <a:pt x="1050" y="1738"/>
                  </a:cubicBezTo>
                  <a:cubicBezTo>
                    <a:pt x="1110" y="1741"/>
                    <a:pt x="1107" y="1754"/>
                    <a:pt x="1107" y="1763"/>
                  </a:cubicBezTo>
                  <a:cubicBezTo>
                    <a:pt x="1104" y="1779"/>
                    <a:pt x="1163" y="1782"/>
                    <a:pt x="1279" y="1788"/>
                  </a:cubicBezTo>
                  <a:lnTo>
                    <a:pt x="1398" y="1791"/>
                  </a:lnTo>
                  <a:lnTo>
                    <a:pt x="1279" y="1791"/>
                  </a:lnTo>
                  <a:cubicBezTo>
                    <a:pt x="1220" y="1791"/>
                    <a:pt x="1104" y="1794"/>
                    <a:pt x="1104" y="1794"/>
                  </a:cubicBezTo>
                  <a:cubicBezTo>
                    <a:pt x="1141" y="1801"/>
                    <a:pt x="1182" y="1801"/>
                    <a:pt x="1220" y="1801"/>
                  </a:cubicBezTo>
                  <a:cubicBezTo>
                    <a:pt x="1279" y="1801"/>
                    <a:pt x="1279" y="1804"/>
                    <a:pt x="1220" y="1810"/>
                  </a:cubicBezTo>
                  <a:cubicBezTo>
                    <a:pt x="1160" y="1816"/>
                    <a:pt x="1157" y="1819"/>
                    <a:pt x="1217" y="1823"/>
                  </a:cubicBezTo>
                  <a:cubicBezTo>
                    <a:pt x="1217" y="1826"/>
                    <a:pt x="1217" y="1829"/>
                    <a:pt x="1157" y="1832"/>
                  </a:cubicBezTo>
                  <a:cubicBezTo>
                    <a:pt x="1157" y="1835"/>
                    <a:pt x="1157" y="1835"/>
                    <a:pt x="1217" y="1835"/>
                  </a:cubicBezTo>
                  <a:cubicBezTo>
                    <a:pt x="1276" y="1835"/>
                    <a:pt x="1273" y="1838"/>
                    <a:pt x="1213" y="1841"/>
                  </a:cubicBezTo>
                  <a:cubicBezTo>
                    <a:pt x="1097" y="1845"/>
                    <a:pt x="1094" y="1854"/>
                    <a:pt x="1154" y="1854"/>
                  </a:cubicBezTo>
                  <a:cubicBezTo>
                    <a:pt x="1213" y="1854"/>
                    <a:pt x="1213" y="1857"/>
                    <a:pt x="1213" y="1860"/>
                  </a:cubicBezTo>
                  <a:cubicBezTo>
                    <a:pt x="1210" y="1863"/>
                    <a:pt x="1210" y="1866"/>
                    <a:pt x="1270" y="1870"/>
                  </a:cubicBezTo>
                  <a:lnTo>
                    <a:pt x="1270" y="1876"/>
                  </a:lnTo>
                  <a:cubicBezTo>
                    <a:pt x="1261" y="1877"/>
                    <a:pt x="1252" y="1878"/>
                    <a:pt x="1244" y="1878"/>
                  </a:cubicBezTo>
                  <a:cubicBezTo>
                    <a:pt x="1232" y="1878"/>
                    <a:pt x="1221" y="1876"/>
                    <a:pt x="1210" y="1873"/>
                  </a:cubicBezTo>
                  <a:lnTo>
                    <a:pt x="1151" y="1876"/>
                  </a:lnTo>
                  <a:cubicBezTo>
                    <a:pt x="1151" y="1882"/>
                    <a:pt x="1151" y="1888"/>
                    <a:pt x="1207" y="1892"/>
                  </a:cubicBezTo>
                  <a:cubicBezTo>
                    <a:pt x="1326" y="1895"/>
                    <a:pt x="1326" y="1895"/>
                    <a:pt x="1207" y="1895"/>
                  </a:cubicBezTo>
                  <a:cubicBezTo>
                    <a:pt x="1148" y="1895"/>
                    <a:pt x="1088" y="1898"/>
                    <a:pt x="1148" y="1901"/>
                  </a:cubicBezTo>
                  <a:cubicBezTo>
                    <a:pt x="1267" y="1904"/>
                    <a:pt x="1207" y="1907"/>
                    <a:pt x="1148" y="1907"/>
                  </a:cubicBezTo>
                  <a:cubicBezTo>
                    <a:pt x="1108" y="1906"/>
                    <a:pt x="1081" y="1905"/>
                    <a:pt x="1068" y="1905"/>
                  </a:cubicBezTo>
                  <a:cubicBezTo>
                    <a:pt x="1041" y="1905"/>
                    <a:pt x="1067" y="1908"/>
                    <a:pt x="1144" y="1917"/>
                  </a:cubicBezTo>
                  <a:cubicBezTo>
                    <a:pt x="1144" y="1923"/>
                    <a:pt x="1201" y="1935"/>
                    <a:pt x="1201" y="1945"/>
                  </a:cubicBezTo>
                  <a:cubicBezTo>
                    <a:pt x="1198" y="1957"/>
                    <a:pt x="1198" y="1964"/>
                    <a:pt x="1138" y="1967"/>
                  </a:cubicBezTo>
                  <a:cubicBezTo>
                    <a:pt x="1127" y="1967"/>
                    <a:pt x="1117" y="1967"/>
                    <a:pt x="1107" y="1967"/>
                  </a:cubicBezTo>
                  <a:lnTo>
                    <a:pt x="1107" y="1967"/>
                  </a:lnTo>
                  <a:cubicBezTo>
                    <a:pt x="1198" y="1967"/>
                    <a:pt x="1197" y="1971"/>
                    <a:pt x="1195" y="1982"/>
                  </a:cubicBezTo>
                  <a:cubicBezTo>
                    <a:pt x="1135" y="1992"/>
                    <a:pt x="1195" y="1998"/>
                    <a:pt x="1251" y="2001"/>
                  </a:cubicBezTo>
                  <a:lnTo>
                    <a:pt x="1254" y="1995"/>
                  </a:lnTo>
                  <a:cubicBezTo>
                    <a:pt x="1370" y="1995"/>
                    <a:pt x="1370" y="1998"/>
                    <a:pt x="1311" y="2004"/>
                  </a:cubicBezTo>
                  <a:cubicBezTo>
                    <a:pt x="1270" y="2007"/>
                    <a:pt x="1232" y="2007"/>
                    <a:pt x="1191" y="2007"/>
                  </a:cubicBezTo>
                  <a:cubicBezTo>
                    <a:pt x="1181" y="2007"/>
                    <a:pt x="1171" y="2006"/>
                    <a:pt x="1161" y="2006"/>
                  </a:cubicBezTo>
                  <a:cubicBezTo>
                    <a:pt x="1132" y="2006"/>
                    <a:pt x="1102" y="2009"/>
                    <a:pt x="1072" y="2014"/>
                  </a:cubicBezTo>
                  <a:cubicBezTo>
                    <a:pt x="1072" y="2016"/>
                    <a:pt x="1072" y="2018"/>
                    <a:pt x="1093" y="2018"/>
                  </a:cubicBezTo>
                  <a:cubicBezTo>
                    <a:pt x="1102" y="2018"/>
                    <a:pt x="1114" y="2018"/>
                    <a:pt x="1132" y="2017"/>
                  </a:cubicBezTo>
                  <a:cubicBezTo>
                    <a:pt x="1191" y="2017"/>
                    <a:pt x="1191" y="2017"/>
                    <a:pt x="1191" y="2020"/>
                  </a:cubicBezTo>
                  <a:cubicBezTo>
                    <a:pt x="1191" y="2023"/>
                    <a:pt x="1188" y="2026"/>
                    <a:pt x="1248" y="2029"/>
                  </a:cubicBezTo>
                  <a:cubicBezTo>
                    <a:pt x="1307" y="2029"/>
                    <a:pt x="1307" y="2033"/>
                    <a:pt x="1307" y="2036"/>
                  </a:cubicBezTo>
                  <a:cubicBezTo>
                    <a:pt x="1248" y="2039"/>
                    <a:pt x="1245" y="2045"/>
                    <a:pt x="1245" y="2045"/>
                  </a:cubicBezTo>
                  <a:lnTo>
                    <a:pt x="1188" y="2045"/>
                  </a:lnTo>
                  <a:cubicBezTo>
                    <a:pt x="1129" y="2045"/>
                    <a:pt x="1069" y="2048"/>
                    <a:pt x="1069" y="2048"/>
                  </a:cubicBezTo>
                  <a:cubicBezTo>
                    <a:pt x="1083" y="2050"/>
                    <a:pt x="1096" y="2053"/>
                    <a:pt x="1109" y="2053"/>
                  </a:cubicBezTo>
                  <a:cubicBezTo>
                    <a:pt x="1115" y="2053"/>
                    <a:pt x="1120" y="2052"/>
                    <a:pt x="1126" y="2051"/>
                  </a:cubicBezTo>
                  <a:cubicBezTo>
                    <a:pt x="1185" y="2051"/>
                    <a:pt x="1176" y="2130"/>
                    <a:pt x="1173" y="2139"/>
                  </a:cubicBezTo>
                  <a:cubicBezTo>
                    <a:pt x="1121" y="2147"/>
                    <a:pt x="1114" y="2155"/>
                    <a:pt x="1152" y="2155"/>
                  </a:cubicBezTo>
                  <a:cubicBezTo>
                    <a:pt x="1158" y="2155"/>
                    <a:pt x="1165" y="2155"/>
                    <a:pt x="1173" y="2155"/>
                  </a:cubicBezTo>
                  <a:cubicBezTo>
                    <a:pt x="1232" y="2155"/>
                    <a:pt x="1229" y="2170"/>
                    <a:pt x="1226" y="2189"/>
                  </a:cubicBezTo>
                  <a:cubicBezTo>
                    <a:pt x="1223" y="2211"/>
                    <a:pt x="1223" y="2227"/>
                    <a:pt x="1279" y="2227"/>
                  </a:cubicBezTo>
                  <a:cubicBezTo>
                    <a:pt x="1279" y="2227"/>
                    <a:pt x="1279" y="2230"/>
                    <a:pt x="1279" y="2239"/>
                  </a:cubicBezTo>
                  <a:cubicBezTo>
                    <a:pt x="1279" y="2246"/>
                    <a:pt x="1336" y="2252"/>
                    <a:pt x="1336" y="2255"/>
                  </a:cubicBezTo>
                  <a:cubicBezTo>
                    <a:pt x="1378" y="2257"/>
                    <a:pt x="1390" y="2259"/>
                    <a:pt x="1373" y="2259"/>
                  </a:cubicBezTo>
                  <a:cubicBezTo>
                    <a:pt x="1365" y="2259"/>
                    <a:pt x="1353" y="2259"/>
                    <a:pt x="1336" y="2258"/>
                  </a:cubicBezTo>
                  <a:cubicBezTo>
                    <a:pt x="1324" y="2257"/>
                    <a:pt x="1312" y="2257"/>
                    <a:pt x="1300" y="2257"/>
                  </a:cubicBezTo>
                  <a:cubicBezTo>
                    <a:pt x="1273" y="2257"/>
                    <a:pt x="1245" y="2259"/>
                    <a:pt x="1217" y="2261"/>
                  </a:cubicBezTo>
                  <a:cubicBezTo>
                    <a:pt x="1244" y="2266"/>
                    <a:pt x="1273" y="2269"/>
                    <a:pt x="1303" y="2269"/>
                  </a:cubicBezTo>
                  <a:cubicBezTo>
                    <a:pt x="1314" y="2269"/>
                    <a:pt x="1325" y="2268"/>
                    <a:pt x="1336" y="2268"/>
                  </a:cubicBezTo>
                  <a:cubicBezTo>
                    <a:pt x="1392" y="2268"/>
                    <a:pt x="1392" y="2271"/>
                    <a:pt x="1392" y="2271"/>
                  </a:cubicBezTo>
                  <a:cubicBezTo>
                    <a:pt x="1392" y="2274"/>
                    <a:pt x="1392" y="2274"/>
                    <a:pt x="1332" y="2274"/>
                  </a:cubicBezTo>
                  <a:lnTo>
                    <a:pt x="1217" y="2274"/>
                  </a:lnTo>
                  <a:lnTo>
                    <a:pt x="1213" y="2277"/>
                  </a:lnTo>
                  <a:cubicBezTo>
                    <a:pt x="1273" y="2277"/>
                    <a:pt x="1273" y="2280"/>
                    <a:pt x="1273" y="2280"/>
                  </a:cubicBezTo>
                  <a:cubicBezTo>
                    <a:pt x="1273" y="2283"/>
                    <a:pt x="1273" y="2283"/>
                    <a:pt x="1154" y="2283"/>
                  </a:cubicBezTo>
                  <a:cubicBezTo>
                    <a:pt x="1038" y="2283"/>
                    <a:pt x="1038" y="2286"/>
                    <a:pt x="1154" y="2290"/>
                  </a:cubicBezTo>
                  <a:lnTo>
                    <a:pt x="1213" y="2296"/>
                  </a:lnTo>
                  <a:cubicBezTo>
                    <a:pt x="1094" y="2299"/>
                    <a:pt x="1210" y="2305"/>
                    <a:pt x="1270" y="2308"/>
                  </a:cubicBezTo>
                  <a:cubicBezTo>
                    <a:pt x="1151" y="2311"/>
                    <a:pt x="1151" y="2315"/>
                    <a:pt x="1270" y="2321"/>
                  </a:cubicBezTo>
                  <a:cubicBezTo>
                    <a:pt x="1326" y="2321"/>
                    <a:pt x="1326" y="2324"/>
                    <a:pt x="1267" y="2327"/>
                  </a:cubicBezTo>
                  <a:cubicBezTo>
                    <a:pt x="1207" y="2330"/>
                    <a:pt x="1207" y="2333"/>
                    <a:pt x="1207" y="2340"/>
                  </a:cubicBezTo>
                  <a:cubicBezTo>
                    <a:pt x="1267" y="2343"/>
                    <a:pt x="1264" y="2365"/>
                    <a:pt x="1257" y="2390"/>
                  </a:cubicBezTo>
                  <a:cubicBezTo>
                    <a:pt x="1254" y="2421"/>
                    <a:pt x="1251" y="2440"/>
                    <a:pt x="1311" y="2440"/>
                  </a:cubicBezTo>
                  <a:cubicBezTo>
                    <a:pt x="1311" y="2443"/>
                    <a:pt x="1311" y="2443"/>
                    <a:pt x="1251" y="2446"/>
                  </a:cubicBezTo>
                  <a:cubicBezTo>
                    <a:pt x="1191" y="2446"/>
                    <a:pt x="1191" y="2449"/>
                    <a:pt x="1311" y="2452"/>
                  </a:cubicBezTo>
                  <a:cubicBezTo>
                    <a:pt x="1367" y="2456"/>
                    <a:pt x="1426" y="2456"/>
                    <a:pt x="1307" y="2456"/>
                  </a:cubicBezTo>
                  <a:cubicBezTo>
                    <a:pt x="1251" y="2456"/>
                    <a:pt x="1248" y="2462"/>
                    <a:pt x="1248" y="2474"/>
                  </a:cubicBezTo>
                  <a:cubicBezTo>
                    <a:pt x="1245" y="2484"/>
                    <a:pt x="1245" y="2499"/>
                    <a:pt x="1304" y="2499"/>
                  </a:cubicBezTo>
                  <a:cubicBezTo>
                    <a:pt x="1337" y="2503"/>
                    <a:pt x="1351" y="2505"/>
                    <a:pt x="1345" y="2505"/>
                  </a:cubicBezTo>
                  <a:cubicBezTo>
                    <a:pt x="1341" y="2505"/>
                    <a:pt x="1328" y="2504"/>
                    <a:pt x="1304" y="2503"/>
                  </a:cubicBezTo>
                  <a:cubicBezTo>
                    <a:pt x="1294" y="2502"/>
                    <a:pt x="1284" y="2502"/>
                    <a:pt x="1274" y="2502"/>
                  </a:cubicBezTo>
                  <a:cubicBezTo>
                    <a:pt x="1176" y="2502"/>
                    <a:pt x="1133" y="2516"/>
                    <a:pt x="1242" y="2525"/>
                  </a:cubicBezTo>
                  <a:cubicBezTo>
                    <a:pt x="1242" y="2528"/>
                    <a:pt x="1238" y="2531"/>
                    <a:pt x="1182" y="2531"/>
                  </a:cubicBezTo>
                  <a:cubicBezTo>
                    <a:pt x="1179" y="2534"/>
                    <a:pt x="1179" y="2537"/>
                    <a:pt x="1238" y="2546"/>
                  </a:cubicBezTo>
                  <a:cubicBezTo>
                    <a:pt x="1238" y="2550"/>
                    <a:pt x="1235" y="2562"/>
                    <a:pt x="1235" y="2568"/>
                  </a:cubicBezTo>
                  <a:cubicBezTo>
                    <a:pt x="1232" y="2575"/>
                    <a:pt x="1292" y="2584"/>
                    <a:pt x="1292" y="2584"/>
                  </a:cubicBezTo>
                  <a:cubicBezTo>
                    <a:pt x="1292" y="2585"/>
                    <a:pt x="1292" y="2586"/>
                    <a:pt x="1292" y="2587"/>
                  </a:cubicBezTo>
                  <a:cubicBezTo>
                    <a:pt x="1232" y="2587"/>
                    <a:pt x="1229" y="2603"/>
                    <a:pt x="1226" y="2625"/>
                  </a:cubicBezTo>
                  <a:cubicBezTo>
                    <a:pt x="1223" y="2647"/>
                    <a:pt x="1220" y="2669"/>
                    <a:pt x="1160" y="2672"/>
                  </a:cubicBezTo>
                  <a:cubicBezTo>
                    <a:pt x="1160" y="2672"/>
                    <a:pt x="1160" y="2675"/>
                    <a:pt x="1220" y="2678"/>
                  </a:cubicBezTo>
                  <a:cubicBezTo>
                    <a:pt x="1339" y="2681"/>
                    <a:pt x="1336" y="2684"/>
                    <a:pt x="1276" y="2688"/>
                  </a:cubicBezTo>
                  <a:cubicBezTo>
                    <a:pt x="1160" y="2691"/>
                    <a:pt x="1157" y="2703"/>
                    <a:pt x="1276" y="2706"/>
                  </a:cubicBezTo>
                  <a:lnTo>
                    <a:pt x="1217" y="2706"/>
                  </a:lnTo>
                  <a:cubicBezTo>
                    <a:pt x="1097" y="2709"/>
                    <a:pt x="1154" y="2719"/>
                    <a:pt x="1273" y="2722"/>
                  </a:cubicBezTo>
                  <a:cubicBezTo>
                    <a:pt x="1213" y="2725"/>
                    <a:pt x="1154" y="2728"/>
                    <a:pt x="1213" y="2731"/>
                  </a:cubicBezTo>
                  <a:cubicBezTo>
                    <a:pt x="1210" y="2735"/>
                    <a:pt x="1210" y="2735"/>
                    <a:pt x="1094" y="2735"/>
                  </a:cubicBezTo>
                  <a:cubicBezTo>
                    <a:pt x="1054" y="2735"/>
                    <a:pt x="1016" y="2735"/>
                    <a:pt x="975" y="2738"/>
                  </a:cubicBezTo>
                  <a:cubicBezTo>
                    <a:pt x="997" y="2741"/>
                    <a:pt x="1020" y="2743"/>
                    <a:pt x="1044" y="2743"/>
                  </a:cubicBezTo>
                  <a:cubicBezTo>
                    <a:pt x="1061" y="2743"/>
                    <a:pt x="1077" y="2742"/>
                    <a:pt x="1094" y="2741"/>
                  </a:cubicBezTo>
                  <a:lnTo>
                    <a:pt x="1094" y="2741"/>
                  </a:lnTo>
                  <a:cubicBezTo>
                    <a:pt x="1094" y="2741"/>
                    <a:pt x="1091" y="2744"/>
                    <a:pt x="1091" y="2747"/>
                  </a:cubicBezTo>
                  <a:cubicBezTo>
                    <a:pt x="1091" y="2747"/>
                    <a:pt x="1091" y="2750"/>
                    <a:pt x="1151" y="2750"/>
                  </a:cubicBezTo>
                  <a:cubicBezTo>
                    <a:pt x="1210" y="2753"/>
                    <a:pt x="1210" y="2756"/>
                    <a:pt x="1210" y="2760"/>
                  </a:cubicBezTo>
                  <a:cubicBezTo>
                    <a:pt x="1171" y="2760"/>
                    <a:pt x="1182" y="2761"/>
                    <a:pt x="1212" y="2761"/>
                  </a:cubicBezTo>
                  <a:cubicBezTo>
                    <a:pt x="1227" y="2761"/>
                    <a:pt x="1247" y="2761"/>
                    <a:pt x="1267" y="2760"/>
                  </a:cubicBezTo>
                  <a:cubicBezTo>
                    <a:pt x="1284" y="2758"/>
                    <a:pt x="1300" y="2758"/>
                    <a:pt x="1316" y="2758"/>
                  </a:cubicBezTo>
                  <a:cubicBezTo>
                    <a:pt x="1339" y="2758"/>
                    <a:pt x="1362" y="2759"/>
                    <a:pt x="1386" y="2763"/>
                  </a:cubicBezTo>
                  <a:lnTo>
                    <a:pt x="1505" y="2763"/>
                  </a:lnTo>
                  <a:cubicBezTo>
                    <a:pt x="1583" y="2763"/>
                    <a:pt x="1662" y="2763"/>
                    <a:pt x="1740" y="2756"/>
                  </a:cubicBezTo>
                  <a:cubicBezTo>
                    <a:pt x="1803" y="2741"/>
                    <a:pt x="1862" y="2731"/>
                    <a:pt x="1743" y="2731"/>
                  </a:cubicBezTo>
                  <a:cubicBezTo>
                    <a:pt x="1724" y="2731"/>
                    <a:pt x="1705" y="2728"/>
                    <a:pt x="1687" y="2725"/>
                  </a:cubicBezTo>
                  <a:cubicBezTo>
                    <a:pt x="1705" y="2722"/>
                    <a:pt x="1724" y="2719"/>
                    <a:pt x="1746" y="2719"/>
                  </a:cubicBezTo>
                  <a:cubicBezTo>
                    <a:pt x="1806" y="2719"/>
                    <a:pt x="1806" y="2706"/>
                    <a:pt x="1809" y="2691"/>
                  </a:cubicBezTo>
                  <a:cubicBezTo>
                    <a:pt x="1812" y="2672"/>
                    <a:pt x="1812" y="2662"/>
                    <a:pt x="1871" y="2656"/>
                  </a:cubicBezTo>
                  <a:cubicBezTo>
                    <a:pt x="1931" y="2653"/>
                    <a:pt x="1931" y="2650"/>
                    <a:pt x="1931" y="2650"/>
                  </a:cubicBezTo>
                  <a:cubicBezTo>
                    <a:pt x="1875" y="2650"/>
                    <a:pt x="1875" y="2631"/>
                    <a:pt x="1878" y="2609"/>
                  </a:cubicBezTo>
                  <a:cubicBezTo>
                    <a:pt x="1881" y="2587"/>
                    <a:pt x="1884" y="2562"/>
                    <a:pt x="1824" y="2562"/>
                  </a:cubicBezTo>
                  <a:cubicBezTo>
                    <a:pt x="1828" y="2559"/>
                    <a:pt x="1828" y="2556"/>
                    <a:pt x="1828" y="2556"/>
                  </a:cubicBezTo>
                  <a:cubicBezTo>
                    <a:pt x="1887" y="2556"/>
                    <a:pt x="1887" y="2550"/>
                    <a:pt x="1887" y="2543"/>
                  </a:cubicBezTo>
                  <a:cubicBezTo>
                    <a:pt x="1831" y="2537"/>
                    <a:pt x="1831" y="2531"/>
                    <a:pt x="1831" y="2531"/>
                  </a:cubicBezTo>
                  <a:cubicBezTo>
                    <a:pt x="1890" y="2531"/>
                    <a:pt x="1890" y="2528"/>
                    <a:pt x="1890" y="2521"/>
                  </a:cubicBezTo>
                  <a:cubicBezTo>
                    <a:pt x="1890" y="2515"/>
                    <a:pt x="1893" y="2512"/>
                    <a:pt x="1834" y="2512"/>
                  </a:cubicBezTo>
                  <a:cubicBezTo>
                    <a:pt x="1834" y="2509"/>
                    <a:pt x="1837" y="2487"/>
                    <a:pt x="1897" y="2474"/>
                  </a:cubicBezTo>
                  <a:cubicBezTo>
                    <a:pt x="1956" y="2471"/>
                    <a:pt x="1897" y="2468"/>
                    <a:pt x="1840" y="2465"/>
                  </a:cubicBezTo>
                  <a:cubicBezTo>
                    <a:pt x="1829" y="2466"/>
                    <a:pt x="1819" y="2466"/>
                    <a:pt x="1808" y="2466"/>
                  </a:cubicBezTo>
                  <a:cubicBezTo>
                    <a:pt x="1779" y="2466"/>
                    <a:pt x="1751" y="2463"/>
                    <a:pt x="1721" y="2459"/>
                  </a:cubicBezTo>
                  <a:lnTo>
                    <a:pt x="1840" y="2459"/>
                  </a:lnTo>
                  <a:cubicBezTo>
                    <a:pt x="1865" y="2460"/>
                    <a:pt x="1879" y="2461"/>
                    <a:pt x="1888" y="2461"/>
                  </a:cubicBezTo>
                  <a:cubicBezTo>
                    <a:pt x="1900" y="2461"/>
                    <a:pt x="1900" y="2459"/>
                    <a:pt x="1900" y="2456"/>
                  </a:cubicBezTo>
                  <a:lnTo>
                    <a:pt x="1900" y="2449"/>
                  </a:lnTo>
                  <a:cubicBezTo>
                    <a:pt x="1840" y="2449"/>
                    <a:pt x="1843" y="2434"/>
                    <a:pt x="1846" y="2412"/>
                  </a:cubicBezTo>
                  <a:cubicBezTo>
                    <a:pt x="1850" y="2380"/>
                    <a:pt x="1853" y="2371"/>
                    <a:pt x="1793" y="2371"/>
                  </a:cubicBezTo>
                  <a:cubicBezTo>
                    <a:pt x="1734" y="2371"/>
                    <a:pt x="1734" y="2368"/>
                    <a:pt x="1793" y="2358"/>
                  </a:cubicBezTo>
                  <a:cubicBezTo>
                    <a:pt x="1975" y="2340"/>
                    <a:pt x="1975" y="2340"/>
                    <a:pt x="1915" y="2337"/>
                  </a:cubicBezTo>
                  <a:lnTo>
                    <a:pt x="1915" y="2337"/>
                  </a:lnTo>
                  <a:cubicBezTo>
                    <a:pt x="1878" y="2340"/>
                    <a:pt x="1837" y="2340"/>
                    <a:pt x="1796" y="2340"/>
                  </a:cubicBezTo>
                  <a:cubicBezTo>
                    <a:pt x="1680" y="2340"/>
                    <a:pt x="1680" y="2337"/>
                    <a:pt x="1799" y="2333"/>
                  </a:cubicBezTo>
                  <a:cubicBezTo>
                    <a:pt x="1915" y="2333"/>
                    <a:pt x="1865" y="2283"/>
                    <a:pt x="1746" y="2280"/>
                  </a:cubicBezTo>
                  <a:lnTo>
                    <a:pt x="1806" y="2280"/>
                  </a:lnTo>
                  <a:cubicBezTo>
                    <a:pt x="1865" y="2280"/>
                    <a:pt x="1865" y="2277"/>
                    <a:pt x="1865" y="2264"/>
                  </a:cubicBezTo>
                  <a:cubicBezTo>
                    <a:pt x="1868" y="2258"/>
                    <a:pt x="1868" y="2255"/>
                    <a:pt x="1868" y="2255"/>
                  </a:cubicBezTo>
                  <a:cubicBezTo>
                    <a:pt x="1749" y="2255"/>
                    <a:pt x="1812" y="2236"/>
                    <a:pt x="1871" y="2236"/>
                  </a:cubicBezTo>
                  <a:cubicBezTo>
                    <a:pt x="1931" y="2230"/>
                    <a:pt x="1931" y="2230"/>
                    <a:pt x="1931" y="2224"/>
                  </a:cubicBezTo>
                  <a:cubicBezTo>
                    <a:pt x="1815" y="2214"/>
                    <a:pt x="1875" y="2199"/>
                    <a:pt x="1934" y="2199"/>
                  </a:cubicBezTo>
                  <a:cubicBezTo>
                    <a:pt x="1934" y="2199"/>
                    <a:pt x="1934" y="2195"/>
                    <a:pt x="1934" y="2192"/>
                  </a:cubicBezTo>
                  <a:cubicBezTo>
                    <a:pt x="1878" y="2189"/>
                    <a:pt x="1878" y="2183"/>
                    <a:pt x="1878" y="2180"/>
                  </a:cubicBezTo>
                  <a:cubicBezTo>
                    <a:pt x="1880" y="2173"/>
                    <a:pt x="1881" y="2169"/>
                    <a:pt x="1856" y="2169"/>
                  </a:cubicBezTo>
                  <a:cubicBezTo>
                    <a:pt x="1847" y="2169"/>
                    <a:pt x="1836" y="2170"/>
                    <a:pt x="1821" y="2170"/>
                  </a:cubicBezTo>
                  <a:cubicBezTo>
                    <a:pt x="1781" y="2170"/>
                    <a:pt x="1743" y="2170"/>
                    <a:pt x="1702" y="2167"/>
                  </a:cubicBezTo>
                  <a:lnTo>
                    <a:pt x="1762" y="2167"/>
                  </a:lnTo>
                  <a:cubicBezTo>
                    <a:pt x="1821" y="2167"/>
                    <a:pt x="1821" y="2158"/>
                    <a:pt x="1824" y="2142"/>
                  </a:cubicBezTo>
                  <a:cubicBezTo>
                    <a:pt x="1824" y="2127"/>
                    <a:pt x="1828" y="2120"/>
                    <a:pt x="1887" y="2117"/>
                  </a:cubicBezTo>
                  <a:lnTo>
                    <a:pt x="1828" y="2114"/>
                  </a:lnTo>
                  <a:cubicBezTo>
                    <a:pt x="1768" y="2111"/>
                    <a:pt x="1768" y="2108"/>
                    <a:pt x="1828" y="2108"/>
                  </a:cubicBezTo>
                  <a:cubicBezTo>
                    <a:pt x="1887" y="2105"/>
                    <a:pt x="1890" y="2092"/>
                    <a:pt x="1831" y="2086"/>
                  </a:cubicBezTo>
                  <a:cubicBezTo>
                    <a:pt x="1831" y="2083"/>
                    <a:pt x="1834" y="2080"/>
                    <a:pt x="1834" y="2080"/>
                  </a:cubicBezTo>
                  <a:cubicBezTo>
                    <a:pt x="1950" y="2076"/>
                    <a:pt x="1953" y="2067"/>
                    <a:pt x="1834" y="2064"/>
                  </a:cubicBezTo>
                  <a:cubicBezTo>
                    <a:pt x="1893" y="2064"/>
                    <a:pt x="1893" y="2061"/>
                    <a:pt x="1893" y="2054"/>
                  </a:cubicBezTo>
                  <a:cubicBezTo>
                    <a:pt x="1837" y="2048"/>
                    <a:pt x="1837" y="2036"/>
                    <a:pt x="1897" y="2036"/>
                  </a:cubicBezTo>
                  <a:lnTo>
                    <a:pt x="1897" y="2033"/>
                  </a:lnTo>
                  <a:cubicBezTo>
                    <a:pt x="1840" y="2029"/>
                    <a:pt x="1840" y="2026"/>
                    <a:pt x="1840" y="2023"/>
                  </a:cubicBezTo>
                  <a:cubicBezTo>
                    <a:pt x="1840" y="2020"/>
                    <a:pt x="1840" y="2017"/>
                    <a:pt x="1784" y="2014"/>
                  </a:cubicBezTo>
                  <a:cubicBezTo>
                    <a:pt x="1724" y="2011"/>
                    <a:pt x="1724" y="2007"/>
                    <a:pt x="1724" y="2007"/>
                  </a:cubicBezTo>
                  <a:cubicBezTo>
                    <a:pt x="1735" y="2007"/>
                    <a:pt x="1747" y="2006"/>
                    <a:pt x="1758" y="2006"/>
                  </a:cubicBezTo>
                  <a:cubicBezTo>
                    <a:pt x="1786" y="2006"/>
                    <a:pt x="1814" y="2008"/>
                    <a:pt x="1843" y="2011"/>
                  </a:cubicBezTo>
                  <a:cubicBezTo>
                    <a:pt x="1856" y="2012"/>
                    <a:pt x="1866" y="2013"/>
                    <a:pt x="1873" y="2013"/>
                  </a:cubicBezTo>
                  <a:cubicBezTo>
                    <a:pt x="1895" y="2013"/>
                    <a:pt x="1876" y="2005"/>
                    <a:pt x="1784" y="1998"/>
                  </a:cubicBezTo>
                  <a:cubicBezTo>
                    <a:pt x="1720" y="1993"/>
                    <a:pt x="1691" y="1991"/>
                    <a:pt x="1698" y="1991"/>
                  </a:cubicBezTo>
                  <a:cubicBezTo>
                    <a:pt x="1703" y="1991"/>
                    <a:pt x="1732" y="1992"/>
                    <a:pt x="1784" y="1995"/>
                  </a:cubicBezTo>
                  <a:cubicBezTo>
                    <a:pt x="1818" y="1997"/>
                    <a:pt x="1853" y="1999"/>
                    <a:pt x="1864" y="1999"/>
                  </a:cubicBezTo>
                  <a:cubicBezTo>
                    <a:pt x="1872" y="1999"/>
                    <a:pt x="1868" y="1998"/>
                    <a:pt x="1843" y="1995"/>
                  </a:cubicBezTo>
                  <a:cubicBezTo>
                    <a:pt x="1843" y="1995"/>
                    <a:pt x="1846" y="1989"/>
                    <a:pt x="1787" y="1989"/>
                  </a:cubicBezTo>
                  <a:cubicBezTo>
                    <a:pt x="1787" y="1986"/>
                    <a:pt x="1787" y="1982"/>
                    <a:pt x="1787" y="1979"/>
                  </a:cubicBezTo>
                  <a:cubicBezTo>
                    <a:pt x="1846" y="1970"/>
                    <a:pt x="1846" y="1967"/>
                    <a:pt x="1846" y="1964"/>
                  </a:cubicBezTo>
                  <a:cubicBezTo>
                    <a:pt x="1790" y="1960"/>
                    <a:pt x="1790" y="1960"/>
                    <a:pt x="1850" y="1957"/>
                  </a:cubicBezTo>
                  <a:cubicBezTo>
                    <a:pt x="1909" y="1957"/>
                    <a:pt x="1909" y="1954"/>
                    <a:pt x="1790" y="1954"/>
                  </a:cubicBezTo>
                  <a:cubicBezTo>
                    <a:pt x="1730" y="1951"/>
                    <a:pt x="1730" y="1948"/>
                    <a:pt x="1790" y="1945"/>
                  </a:cubicBezTo>
                  <a:cubicBezTo>
                    <a:pt x="1909" y="1945"/>
                    <a:pt x="1909" y="1942"/>
                    <a:pt x="1850" y="1942"/>
                  </a:cubicBezTo>
                  <a:cubicBezTo>
                    <a:pt x="1793" y="1939"/>
                    <a:pt x="1793" y="1935"/>
                    <a:pt x="1793" y="1935"/>
                  </a:cubicBezTo>
                  <a:cubicBezTo>
                    <a:pt x="1853" y="1935"/>
                    <a:pt x="1856" y="1907"/>
                    <a:pt x="1859" y="1876"/>
                  </a:cubicBezTo>
                  <a:cubicBezTo>
                    <a:pt x="1821" y="1870"/>
                    <a:pt x="1781" y="1870"/>
                    <a:pt x="1743" y="1870"/>
                  </a:cubicBezTo>
                  <a:cubicBezTo>
                    <a:pt x="1624" y="1870"/>
                    <a:pt x="1683" y="1870"/>
                    <a:pt x="1743" y="1866"/>
                  </a:cubicBezTo>
                  <a:cubicBezTo>
                    <a:pt x="1888" y="1864"/>
                    <a:pt x="1915" y="1859"/>
                    <a:pt x="1826" y="1859"/>
                  </a:cubicBezTo>
                  <a:cubicBezTo>
                    <a:pt x="1805" y="1859"/>
                    <a:pt x="1777" y="1860"/>
                    <a:pt x="1743" y="1860"/>
                  </a:cubicBezTo>
                  <a:cubicBezTo>
                    <a:pt x="1694" y="1861"/>
                    <a:pt x="1665" y="1862"/>
                    <a:pt x="1656" y="1862"/>
                  </a:cubicBezTo>
                  <a:cubicBezTo>
                    <a:pt x="1644" y="1862"/>
                    <a:pt x="1673" y="1861"/>
                    <a:pt x="1743" y="1857"/>
                  </a:cubicBezTo>
                  <a:cubicBezTo>
                    <a:pt x="1803" y="1854"/>
                    <a:pt x="1803" y="1854"/>
                    <a:pt x="1746" y="1851"/>
                  </a:cubicBezTo>
                  <a:cubicBezTo>
                    <a:pt x="1687" y="1851"/>
                    <a:pt x="1687" y="1848"/>
                    <a:pt x="1746" y="1848"/>
                  </a:cubicBezTo>
                  <a:cubicBezTo>
                    <a:pt x="1806" y="1845"/>
                    <a:pt x="1865" y="1841"/>
                    <a:pt x="1806" y="1841"/>
                  </a:cubicBezTo>
                  <a:cubicBezTo>
                    <a:pt x="1806" y="1841"/>
                    <a:pt x="1806" y="1838"/>
                    <a:pt x="1865" y="1835"/>
                  </a:cubicBezTo>
                  <a:cubicBezTo>
                    <a:pt x="1925" y="1832"/>
                    <a:pt x="1865" y="1829"/>
                    <a:pt x="1809" y="1826"/>
                  </a:cubicBezTo>
                  <a:cubicBezTo>
                    <a:pt x="1720" y="1819"/>
                    <a:pt x="1699" y="1815"/>
                    <a:pt x="1743" y="1815"/>
                  </a:cubicBezTo>
                  <a:cubicBezTo>
                    <a:pt x="1758" y="1815"/>
                    <a:pt x="1780" y="1816"/>
                    <a:pt x="1809" y="1816"/>
                  </a:cubicBezTo>
                  <a:cubicBezTo>
                    <a:pt x="1819" y="1817"/>
                    <a:pt x="1829" y="1817"/>
                    <a:pt x="1837" y="1817"/>
                  </a:cubicBezTo>
                  <a:cubicBezTo>
                    <a:pt x="1917" y="1817"/>
                    <a:pt x="1858" y="1803"/>
                    <a:pt x="1752" y="1798"/>
                  </a:cubicBezTo>
                  <a:cubicBezTo>
                    <a:pt x="1633" y="1794"/>
                    <a:pt x="1633" y="1794"/>
                    <a:pt x="1693" y="1794"/>
                  </a:cubicBezTo>
                  <a:cubicBezTo>
                    <a:pt x="1752" y="1794"/>
                    <a:pt x="1752" y="1791"/>
                    <a:pt x="1752" y="1791"/>
                  </a:cubicBezTo>
                  <a:cubicBezTo>
                    <a:pt x="1752" y="1788"/>
                    <a:pt x="1752" y="1785"/>
                    <a:pt x="1812" y="1785"/>
                  </a:cubicBezTo>
                  <a:cubicBezTo>
                    <a:pt x="1812" y="1785"/>
                    <a:pt x="1812" y="1782"/>
                    <a:pt x="1756" y="1776"/>
                  </a:cubicBezTo>
                  <a:cubicBezTo>
                    <a:pt x="1636" y="1769"/>
                    <a:pt x="1699" y="1760"/>
                    <a:pt x="1818" y="1757"/>
                  </a:cubicBezTo>
                  <a:lnTo>
                    <a:pt x="1759" y="1750"/>
                  </a:lnTo>
                  <a:cubicBezTo>
                    <a:pt x="1643" y="1747"/>
                    <a:pt x="1583" y="1744"/>
                    <a:pt x="1699" y="1744"/>
                  </a:cubicBezTo>
                  <a:lnTo>
                    <a:pt x="1759" y="1744"/>
                  </a:lnTo>
                  <a:cubicBezTo>
                    <a:pt x="1643" y="1741"/>
                    <a:pt x="1702" y="1729"/>
                    <a:pt x="1821" y="1729"/>
                  </a:cubicBezTo>
                  <a:cubicBezTo>
                    <a:pt x="1881" y="1729"/>
                    <a:pt x="1881" y="1729"/>
                    <a:pt x="1881" y="1725"/>
                  </a:cubicBezTo>
                  <a:lnTo>
                    <a:pt x="1821" y="1725"/>
                  </a:lnTo>
                  <a:cubicBezTo>
                    <a:pt x="1781" y="1725"/>
                    <a:pt x="1743" y="1725"/>
                    <a:pt x="1702" y="1722"/>
                  </a:cubicBezTo>
                  <a:cubicBezTo>
                    <a:pt x="1705" y="1719"/>
                    <a:pt x="1705" y="1716"/>
                    <a:pt x="1765" y="1716"/>
                  </a:cubicBezTo>
                  <a:cubicBezTo>
                    <a:pt x="1824" y="1710"/>
                    <a:pt x="1884" y="1707"/>
                    <a:pt x="1824" y="1707"/>
                  </a:cubicBezTo>
                  <a:cubicBezTo>
                    <a:pt x="1824" y="1707"/>
                    <a:pt x="1824" y="1703"/>
                    <a:pt x="1884" y="1700"/>
                  </a:cubicBezTo>
                  <a:cubicBezTo>
                    <a:pt x="1884" y="1697"/>
                    <a:pt x="1884" y="1694"/>
                    <a:pt x="1884" y="1688"/>
                  </a:cubicBezTo>
                  <a:cubicBezTo>
                    <a:pt x="1828" y="1685"/>
                    <a:pt x="1828" y="1678"/>
                    <a:pt x="1887" y="1678"/>
                  </a:cubicBezTo>
                  <a:cubicBezTo>
                    <a:pt x="1887" y="1678"/>
                    <a:pt x="1887" y="1672"/>
                    <a:pt x="1828" y="1669"/>
                  </a:cubicBezTo>
                  <a:cubicBezTo>
                    <a:pt x="1831" y="1663"/>
                    <a:pt x="1831" y="1660"/>
                    <a:pt x="1890" y="1660"/>
                  </a:cubicBezTo>
                  <a:cubicBezTo>
                    <a:pt x="1950" y="1660"/>
                    <a:pt x="1950" y="1660"/>
                    <a:pt x="1890" y="1656"/>
                  </a:cubicBezTo>
                  <a:cubicBezTo>
                    <a:pt x="1831" y="1656"/>
                    <a:pt x="1831" y="1653"/>
                    <a:pt x="1831" y="1650"/>
                  </a:cubicBezTo>
                  <a:cubicBezTo>
                    <a:pt x="1831" y="1647"/>
                    <a:pt x="1834" y="1644"/>
                    <a:pt x="1834" y="1644"/>
                  </a:cubicBezTo>
                  <a:cubicBezTo>
                    <a:pt x="1774" y="1644"/>
                    <a:pt x="1774" y="1644"/>
                    <a:pt x="1774" y="1641"/>
                  </a:cubicBezTo>
                  <a:cubicBezTo>
                    <a:pt x="1774" y="1638"/>
                    <a:pt x="1834" y="1628"/>
                    <a:pt x="1834" y="1622"/>
                  </a:cubicBezTo>
                  <a:cubicBezTo>
                    <a:pt x="1836" y="1616"/>
                    <a:pt x="1837" y="1614"/>
                    <a:pt x="1822" y="1614"/>
                  </a:cubicBezTo>
                  <a:cubicBezTo>
                    <a:pt x="1813" y="1614"/>
                    <a:pt x="1799" y="1615"/>
                    <a:pt x="1777" y="1616"/>
                  </a:cubicBezTo>
                  <a:cubicBezTo>
                    <a:pt x="1777" y="1617"/>
                    <a:pt x="1767" y="1618"/>
                    <a:pt x="1760" y="1618"/>
                  </a:cubicBezTo>
                  <a:cubicBezTo>
                    <a:pt x="1749" y="1618"/>
                    <a:pt x="1743" y="1616"/>
                    <a:pt x="1777" y="1613"/>
                  </a:cubicBezTo>
                  <a:cubicBezTo>
                    <a:pt x="1777" y="1609"/>
                    <a:pt x="1837" y="1600"/>
                    <a:pt x="1840" y="1591"/>
                  </a:cubicBezTo>
                  <a:cubicBezTo>
                    <a:pt x="1840" y="1578"/>
                    <a:pt x="1840" y="1578"/>
                    <a:pt x="1781" y="1578"/>
                  </a:cubicBezTo>
                  <a:cubicBezTo>
                    <a:pt x="1747" y="1579"/>
                    <a:pt x="1723" y="1579"/>
                    <a:pt x="1709" y="1579"/>
                  </a:cubicBezTo>
                  <a:cubicBezTo>
                    <a:pt x="1675" y="1579"/>
                    <a:pt x="1700" y="1577"/>
                    <a:pt x="1784" y="1575"/>
                  </a:cubicBezTo>
                  <a:cubicBezTo>
                    <a:pt x="1903" y="1569"/>
                    <a:pt x="1903" y="1566"/>
                    <a:pt x="1843" y="1566"/>
                  </a:cubicBezTo>
                  <a:cubicBezTo>
                    <a:pt x="1784" y="1562"/>
                    <a:pt x="1784" y="1562"/>
                    <a:pt x="1784" y="1559"/>
                  </a:cubicBezTo>
                  <a:cubicBezTo>
                    <a:pt x="1843" y="1559"/>
                    <a:pt x="1843" y="1556"/>
                    <a:pt x="1787" y="1550"/>
                  </a:cubicBezTo>
                  <a:cubicBezTo>
                    <a:pt x="1787" y="1547"/>
                    <a:pt x="1787" y="1547"/>
                    <a:pt x="1846" y="1547"/>
                  </a:cubicBezTo>
                  <a:lnTo>
                    <a:pt x="1846" y="1541"/>
                  </a:lnTo>
                  <a:cubicBezTo>
                    <a:pt x="1730" y="1531"/>
                    <a:pt x="1790" y="1512"/>
                    <a:pt x="1850" y="1509"/>
                  </a:cubicBezTo>
                  <a:cubicBezTo>
                    <a:pt x="1850" y="1509"/>
                    <a:pt x="1850" y="1506"/>
                    <a:pt x="1793" y="1503"/>
                  </a:cubicBezTo>
                  <a:cubicBezTo>
                    <a:pt x="1674" y="1500"/>
                    <a:pt x="1674" y="1497"/>
                    <a:pt x="1793" y="1497"/>
                  </a:cubicBezTo>
                  <a:cubicBezTo>
                    <a:pt x="1912" y="1497"/>
                    <a:pt x="1912" y="1497"/>
                    <a:pt x="1793" y="1494"/>
                  </a:cubicBezTo>
                  <a:cubicBezTo>
                    <a:pt x="1739" y="1491"/>
                    <a:pt x="1737" y="1477"/>
                    <a:pt x="1826" y="1477"/>
                  </a:cubicBezTo>
                  <a:cubicBezTo>
                    <a:pt x="1835" y="1477"/>
                    <a:pt x="1845" y="1478"/>
                    <a:pt x="1856" y="1478"/>
                  </a:cubicBezTo>
                  <a:lnTo>
                    <a:pt x="1972" y="1478"/>
                  </a:lnTo>
                  <a:cubicBezTo>
                    <a:pt x="1915" y="1475"/>
                    <a:pt x="1915" y="1472"/>
                    <a:pt x="1915" y="1472"/>
                  </a:cubicBezTo>
                  <a:cubicBezTo>
                    <a:pt x="1856" y="1472"/>
                    <a:pt x="1856" y="1468"/>
                    <a:pt x="1859" y="1459"/>
                  </a:cubicBezTo>
                  <a:cubicBezTo>
                    <a:pt x="1859" y="1453"/>
                    <a:pt x="1803" y="1437"/>
                    <a:pt x="1803" y="1431"/>
                  </a:cubicBezTo>
                  <a:cubicBezTo>
                    <a:pt x="1803" y="1425"/>
                    <a:pt x="1806" y="1415"/>
                    <a:pt x="1865" y="1412"/>
                  </a:cubicBezTo>
                  <a:cubicBezTo>
                    <a:pt x="1865" y="1409"/>
                    <a:pt x="1865" y="1406"/>
                    <a:pt x="1806" y="1400"/>
                  </a:cubicBezTo>
                  <a:cubicBezTo>
                    <a:pt x="1746" y="1396"/>
                    <a:pt x="1749" y="1390"/>
                    <a:pt x="1809" y="1390"/>
                  </a:cubicBezTo>
                  <a:lnTo>
                    <a:pt x="1809" y="1387"/>
                  </a:lnTo>
                  <a:cubicBezTo>
                    <a:pt x="1749" y="1381"/>
                    <a:pt x="1749" y="1378"/>
                    <a:pt x="1749" y="1378"/>
                  </a:cubicBezTo>
                  <a:cubicBezTo>
                    <a:pt x="1809" y="1378"/>
                    <a:pt x="1868" y="1374"/>
                    <a:pt x="1809" y="1371"/>
                  </a:cubicBezTo>
                  <a:cubicBezTo>
                    <a:pt x="1752" y="1371"/>
                    <a:pt x="1752" y="1365"/>
                    <a:pt x="1752" y="1359"/>
                  </a:cubicBezTo>
                  <a:cubicBezTo>
                    <a:pt x="1812" y="1352"/>
                    <a:pt x="1828" y="1246"/>
                    <a:pt x="1768" y="1246"/>
                  </a:cubicBezTo>
                  <a:cubicBezTo>
                    <a:pt x="1768" y="1246"/>
                    <a:pt x="1768" y="1243"/>
                    <a:pt x="1768" y="1237"/>
                  </a:cubicBezTo>
                  <a:cubicBezTo>
                    <a:pt x="1771" y="1233"/>
                    <a:pt x="1771" y="1227"/>
                    <a:pt x="1771" y="1227"/>
                  </a:cubicBezTo>
                  <a:cubicBezTo>
                    <a:pt x="1890" y="1227"/>
                    <a:pt x="1831" y="1211"/>
                    <a:pt x="1774" y="1202"/>
                  </a:cubicBezTo>
                  <a:cubicBezTo>
                    <a:pt x="1715" y="1199"/>
                    <a:pt x="1715" y="1196"/>
                    <a:pt x="1718" y="1193"/>
                  </a:cubicBezTo>
                  <a:cubicBezTo>
                    <a:pt x="1834" y="1193"/>
                    <a:pt x="1837" y="1180"/>
                    <a:pt x="1777" y="1174"/>
                  </a:cubicBezTo>
                  <a:cubicBezTo>
                    <a:pt x="1662" y="1171"/>
                    <a:pt x="1662" y="1168"/>
                    <a:pt x="1777" y="1168"/>
                  </a:cubicBezTo>
                  <a:cubicBezTo>
                    <a:pt x="1897" y="1168"/>
                    <a:pt x="1897" y="1161"/>
                    <a:pt x="1721" y="1155"/>
                  </a:cubicBezTo>
                  <a:cubicBezTo>
                    <a:pt x="1662" y="1152"/>
                    <a:pt x="1662" y="1152"/>
                    <a:pt x="1721" y="1149"/>
                  </a:cubicBezTo>
                  <a:cubicBezTo>
                    <a:pt x="1840" y="1146"/>
                    <a:pt x="1840" y="1143"/>
                    <a:pt x="1781" y="1143"/>
                  </a:cubicBezTo>
                  <a:cubicBezTo>
                    <a:pt x="1665" y="1139"/>
                    <a:pt x="1665" y="1136"/>
                    <a:pt x="1784" y="1133"/>
                  </a:cubicBezTo>
                  <a:cubicBezTo>
                    <a:pt x="1903" y="1127"/>
                    <a:pt x="1903" y="1127"/>
                    <a:pt x="1784" y="1124"/>
                  </a:cubicBezTo>
                  <a:cubicBezTo>
                    <a:pt x="1668" y="1121"/>
                    <a:pt x="1668" y="1108"/>
                    <a:pt x="1787" y="1105"/>
                  </a:cubicBezTo>
                  <a:cubicBezTo>
                    <a:pt x="1787" y="1099"/>
                    <a:pt x="1846" y="1096"/>
                    <a:pt x="1787" y="1096"/>
                  </a:cubicBezTo>
                  <a:lnTo>
                    <a:pt x="1846" y="1092"/>
                  </a:lnTo>
                  <a:lnTo>
                    <a:pt x="1850" y="1086"/>
                  </a:lnTo>
                  <a:lnTo>
                    <a:pt x="1790" y="1086"/>
                  </a:lnTo>
                  <a:cubicBezTo>
                    <a:pt x="1790" y="1083"/>
                    <a:pt x="1853" y="1064"/>
                    <a:pt x="1856" y="1042"/>
                  </a:cubicBezTo>
                  <a:cubicBezTo>
                    <a:pt x="1859" y="1010"/>
                    <a:pt x="1861" y="1001"/>
                    <a:pt x="1824" y="1001"/>
                  </a:cubicBezTo>
                  <a:cubicBezTo>
                    <a:pt x="1818" y="1001"/>
                    <a:pt x="1811" y="1001"/>
                    <a:pt x="1803" y="1002"/>
                  </a:cubicBezTo>
                  <a:cubicBezTo>
                    <a:pt x="1780" y="1002"/>
                    <a:pt x="1761" y="1002"/>
                    <a:pt x="1747" y="1002"/>
                  </a:cubicBezTo>
                  <a:cubicBezTo>
                    <a:pt x="1688" y="1002"/>
                    <a:pt x="1706" y="998"/>
                    <a:pt x="1803" y="995"/>
                  </a:cubicBezTo>
                  <a:cubicBezTo>
                    <a:pt x="1803" y="992"/>
                    <a:pt x="1862" y="986"/>
                    <a:pt x="1862" y="980"/>
                  </a:cubicBezTo>
                  <a:cubicBezTo>
                    <a:pt x="1865" y="973"/>
                    <a:pt x="1865" y="967"/>
                    <a:pt x="1925" y="967"/>
                  </a:cubicBezTo>
                  <a:lnTo>
                    <a:pt x="1925" y="964"/>
                  </a:lnTo>
                  <a:cubicBezTo>
                    <a:pt x="1809" y="958"/>
                    <a:pt x="1809" y="939"/>
                    <a:pt x="1871" y="926"/>
                  </a:cubicBezTo>
                  <a:cubicBezTo>
                    <a:pt x="1871" y="920"/>
                    <a:pt x="1871" y="917"/>
                    <a:pt x="1812" y="911"/>
                  </a:cubicBezTo>
                  <a:cubicBezTo>
                    <a:pt x="1756" y="904"/>
                    <a:pt x="1756" y="904"/>
                    <a:pt x="1815" y="901"/>
                  </a:cubicBezTo>
                  <a:cubicBezTo>
                    <a:pt x="1875" y="901"/>
                    <a:pt x="1934" y="882"/>
                    <a:pt x="1818" y="882"/>
                  </a:cubicBezTo>
                  <a:lnTo>
                    <a:pt x="1878" y="879"/>
                  </a:lnTo>
                  <a:cubicBezTo>
                    <a:pt x="1937" y="876"/>
                    <a:pt x="1878" y="873"/>
                    <a:pt x="1818" y="873"/>
                  </a:cubicBezTo>
                  <a:cubicBezTo>
                    <a:pt x="1699" y="873"/>
                    <a:pt x="1702" y="870"/>
                    <a:pt x="1878" y="867"/>
                  </a:cubicBezTo>
                  <a:cubicBezTo>
                    <a:pt x="1997" y="867"/>
                    <a:pt x="1997" y="864"/>
                    <a:pt x="1937" y="864"/>
                  </a:cubicBezTo>
                  <a:cubicBezTo>
                    <a:pt x="1881" y="860"/>
                    <a:pt x="1821" y="857"/>
                    <a:pt x="1881" y="854"/>
                  </a:cubicBezTo>
                  <a:cubicBezTo>
                    <a:pt x="1881" y="851"/>
                    <a:pt x="1881" y="848"/>
                    <a:pt x="1762" y="848"/>
                  </a:cubicBezTo>
                  <a:cubicBezTo>
                    <a:pt x="1705" y="848"/>
                    <a:pt x="1705" y="842"/>
                    <a:pt x="1705" y="839"/>
                  </a:cubicBezTo>
                  <a:cubicBezTo>
                    <a:pt x="1765" y="839"/>
                    <a:pt x="1765" y="839"/>
                    <a:pt x="1821" y="845"/>
                  </a:cubicBezTo>
                  <a:cubicBezTo>
                    <a:pt x="1821" y="846"/>
                    <a:pt x="1821" y="846"/>
                    <a:pt x="1821" y="846"/>
                  </a:cubicBezTo>
                  <a:cubicBezTo>
                    <a:pt x="1822" y="846"/>
                    <a:pt x="1822" y="842"/>
                    <a:pt x="1824" y="835"/>
                  </a:cubicBezTo>
                  <a:cubicBezTo>
                    <a:pt x="1862" y="829"/>
                    <a:pt x="1903" y="826"/>
                    <a:pt x="1944" y="826"/>
                  </a:cubicBezTo>
                  <a:cubicBezTo>
                    <a:pt x="1986" y="824"/>
                    <a:pt x="1998" y="822"/>
                    <a:pt x="1960" y="822"/>
                  </a:cubicBezTo>
                  <a:cubicBezTo>
                    <a:pt x="1944" y="822"/>
                    <a:pt x="1919" y="822"/>
                    <a:pt x="1884" y="823"/>
                  </a:cubicBezTo>
                  <a:cubicBezTo>
                    <a:pt x="1765" y="823"/>
                    <a:pt x="1765" y="823"/>
                    <a:pt x="1768" y="817"/>
                  </a:cubicBezTo>
                  <a:cubicBezTo>
                    <a:pt x="1768" y="813"/>
                    <a:pt x="1768" y="810"/>
                    <a:pt x="1828" y="810"/>
                  </a:cubicBezTo>
                  <a:cubicBezTo>
                    <a:pt x="1887" y="810"/>
                    <a:pt x="1887" y="810"/>
                    <a:pt x="1887" y="804"/>
                  </a:cubicBezTo>
                  <a:cubicBezTo>
                    <a:pt x="1887" y="795"/>
                    <a:pt x="1712" y="785"/>
                    <a:pt x="1596" y="782"/>
                  </a:cubicBezTo>
                  <a:cubicBezTo>
                    <a:pt x="1477" y="782"/>
                    <a:pt x="1477" y="782"/>
                    <a:pt x="1596" y="779"/>
                  </a:cubicBezTo>
                  <a:cubicBezTo>
                    <a:pt x="1655" y="779"/>
                    <a:pt x="1655" y="776"/>
                    <a:pt x="1655" y="773"/>
                  </a:cubicBezTo>
                  <a:cubicBezTo>
                    <a:pt x="1616" y="773"/>
                    <a:pt x="1629" y="771"/>
                    <a:pt x="1642" y="771"/>
                  </a:cubicBezTo>
                  <a:cubicBezTo>
                    <a:pt x="1649" y="771"/>
                    <a:pt x="1655" y="772"/>
                    <a:pt x="1655" y="773"/>
                  </a:cubicBezTo>
                  <a:cubicBezTo>
                    <a:pt x="1715" y="773"/>
                    <a:pt x="1715" y="776"/>
                    <a:pt x="1715" y="779"/>
                  </a:cubicBezTo>
                  <a:lnTo>
                    <a:pt x="1771" y="779"/>
                  </a:lnTo>
                  <a:cubicBezTo>
                    <a:pt x="1890" y="776"/>
                    <a:pt x="1890" y="773"/>
                    <a:pt x="1774" y="770"/>
                  </a:cubicBezTo>
                  <a:cubicBezTo>
                    <a:pt x="1715" y="766"/>
                    <a:pt x="1715" y="766"/>
                    <a:pt x="1774" y="763"/>
                  </a:cubicBezTo>
                  <a:cubicBezTo>
                    <a:pt x="1834" y="760"/>
                    <a:pt x="1893" y="757"/>
                    <a:pt x="1834" y="754"/>
                  </a:cubicBezTo>
                  <a:cubicBezTo>
                    <a:pt x="1834" y="754"/>
                    <a:pt x="1834" y="748"/>
                    <a:pt x="1893" y="745"/>
                  </a:cubicBezTo>
                  <a:cubicBezTo>
                    <a:pt x="1897" y="738"/>
                    <a:pt x="1897" y="735"/>
                    <a:pt x="1837" y="735"/>
                  </a:cubicBezTo>
                  <a:cubicBezTo>
                    <a:pt x="1777" y="735"/>
                    <a:pt x="1777" y="732"/>
                    <a:pt x="1777" y="729"/>
                  </a:cubicBezTo>
                  <a:cubicBezTo>
                    <a:pt x="1781" y="726"/>
                    <a:pt x="1781" y="723"/>
                    <a:pt x="1721" y="723"/>
                  </a:cubicBezTo>
                  <a:cubicBezTo>
                    <a:pt x="1711" y="723"/>
                    <a:pt x="1701" y="724"/>
                    <a:pt x="1691" y="724"/>
                  </a:cubicBezTo>
                  <a:cubicBezTo>
                    <a:pt x="1662" y="724"/>
                    <a:pt x="1633" y="720"/>
                    <a:pt x="1605" y="713"/>
                  </a:cubicBezTo>
                  <a:cubicBezTo>
                    <a:pt x="1546" y="707"/>
                    <a:pt x="1546" y="707"/>
                    <a:pt x="1665" y="704"/>
                  </a:cubicBezTo>
                  <a:cubicBezTo>
                    <a:pt x="1724" y="704"/>
                    <a:pt x="1724" y="701"/>
                    <a:pt x="1724" y="698"/>
                  </a:cubicBezTo>
                  <a:cubicBezTo>
                    <a:pt x="1724" y="698"/>
                    <a:pt x="1724" y="694"/>
                    <a:pt x="1784" y="691"/>
                  </a:cubicBezTo>
                  <a:cubicBezTo>
                    <a:pt x="1843" y="688"/>
                    <a:pt x="1784" y="688"/>
                    <a:pt x="1724" y="688"/>
                  </a:cubicBezTo>
                  <a:lnTo>
                    <a:pt x="1608" y="688"/>
                  </a:lnTo>
                  <a:cubicBezTo>
                    <a:pt x="1608" y="685"/>
                    <a:pt x="1727" y="682"/>
                    <a:pt x="1787" y="682"/>
                  </a:cubicBezTo>
                  <a:cubicBezTo>
                    <a:pt x="1903" y="679"/>
                    <a:pt x="1903" y="679"/>
                    <a:pt x="1787" y="679"/>
                  </a:cubicBezTo>
                  <a:cubicBezTo>
                    <a:pt x="1727" y="679"/>
                    <a:pt x="1668" y="676"/>
                    <a:pt x="1727" y="666"/>
                  </a:cubicBezTo>
                  <a:cubicBezTo>
                    <a:pt x="1730" y="660"/>
                    <a:pt x="1730" y="654"/>
                    <a:pt x="1790" y="654"/>
                  </a:cubicBezTo>
                  <a:cubicBezTo>
                    <a:pt x="1850" y="651"/>
                    <a:pt x="1790" y="647"/>
                    <a:pt x="1790" y="647"/>
                  </a:cubicBezTo>
                  <a:cubicBezTo>
                    <a:pt x="1730" y="644"/>
                    <a:pt x="1730" y="641"/>
                    <a:pt x="1793" y="632"/>
                  </a:cubicBezTo>
                  <a:cubicBezTo>
                    <a:pt x="1912" y="616"/>
                    <a:pt x="1912" y="616"/>
                    <a:pt x="1793" y="616"/>
                  </a:cubicBezTo>
                  <a:cubicBezTo>
                    <a:pt x="1737" y="616"/>
                    <a:pt x="1677" y="616"/>
                    <a:pt x="1796" y="613"/>
                  </a:cubicBezTo>
                  <a:cubicBezTo>
                    <a:pt x="1856" y="610"/>
                    <a:pt x="1796" y="607"/>
                    <a:pt x="1737" y="600"/>
                  </a:cubicBezTo>
                  <a:cubicBezTo>
                    <a:pt x="1677" y="597"/>
                    <a:pt x="1561" y="597"/>
                    <a:pt x="1502" y="597"/>
                  </a:cubicBezTo>
                  <a:cubicBezTo>
                    <a:pt x="1383" y="597"/>
                    <a:pt x="1383" y="597"/>
                    <a:pt x="1442" y="591"/>
                  </a:cubicBezTo>
                  <a:cubicBezTo>
                    <a:pt x="1472" y="586"/>
                    <a:pt x="1502" y="583"/>
                    <a:pt x="1530" y="583"/>
                  </a:cubicBezTo>
                  <a:cubicBezTo>
                    <a:pt x="1541" y="583"/>
                    <a:pt x="1551" y="584"/>
                    <a:pt x="1561" y="585"/>
                  </a:cubicBezTo>
                  <a:cubicBezTo>
                    <a:pt x="1621" y="585"/>
                    <a:pt x="1621" y="588"/>
                    <a:pt x="1621" y="588"/>
                  </a:cubicBezTo>
                  <a:lnTo>
                    <a:pt x="1621" y="591"/>
                  </a:lnTo>
                  <a:cubicBezTo>
                    <a:pt x="1632" y="592"/>
                    <a:pt x="1642" y="592"/>
                    <a:pt x="1653" y="592"/>
                  </a:cubicBezTo>
                  <a:cubicBezTo>
                    <a:pt x="1682" y="592"/>
                    <a:pt x="1710" y="589"/>
                    <a:pt x="1740" y="585"/>
                  </a:cubicBezTo>
                  <a:cubicBezTo>
                    <a:pt x="1799" y="582"/>
                    <a:pt x="1799" y="575"/>
                    <a:pt x="1740" y="575"/>
                  </a:cubicBezTo>
                  <a:cubicBezTo>
                    <a:pt x="1799" y="572"/>
                    <a:pt x="1803" y="566"/>
                    <a:pt x="1803" y="560"/>
                  </a:cubicBezTo>
                  <a:cubicBezTo>
                    <a:pt x="1803" y="553"/>
                    <a:pt x="1806" y="544"/>
                    <a:pt x="1862" y="541"/>
                  </a:cubicBezTo>
                  <a:cubicBezTo>
                    <a:pt x="1865" y="535"/>
                    <a:pt x="1865" y="531"/>
                    <a:pt x="1806" y="531"/>
                  </a:cubicBezTo>
                  <a:cubicBezTo>
                    <a:pt x="1687" y="531"/>
                    <a:pt x="1690" y="528"/>
                    <a:pt x="1746" y="528"/>
                  </a:cubicBezTo>
                  <a:cubicBezTo>
                    <a:pt x="1865" y="525"/>
                    <a:pt x="1931" y="481"/>
                    <a:pt x="1812" y="478"/>
                  </a:cubicBezTo>
                  <a:cubicBezTo>
                    <a:pt x="1812" y="478"/>
                    <a:pt x="1812" y="475"/>
                    <a:pt x="1815" y="472"/>
                  </a:cubicBezTo>
                  <a:cubicBezTo>
                    <a:pt x="1875" y="466"/>
                    <a:pt x="1878" y="447"/>
                    <a:pt x="1818" y="444"/>
                  </a:cubicBezTo>
                  <a:cubicBezTo>
                    <a:pt x="1818" y="444"/>
                    <a:pt x="1818" y="441"/>
                    <a:pt x="1818" y="434"/>
                  </a:cubicBezTo>
                  <a:cubicBezTo>
                    <a:pt x="1878" y="428"/>
                    <a:pt x="1881" y="425"/>
                    <a:pt x="1821" y="422"/>
                  </a:cubicBezTo>
                  <a:cubicBezTo>
                    <a:pt x="1762" y="419"/>
                    <a:pt x="1702" y="419"/>
                    <a:pt x="1762" y="419"/>
                  </a:cubicBezTo>
                  <a:cubicBezTo>
                    <a:pt x="1821" y="419"/>
                    <a:pt x="1821" y="412"/>
                    <a:pt x="1824" y="397"/>
                  </a:cubicBezTo>
                  <a:cubicBezTo>
                    <a:pt x="1824" y="388"/>
                    <a:pt x="1824" y="386"/>
                    <a:pt x="1807" y="386"/>
                  </a:cubicBezTo>
                  <a:cubicBezTo>
                    <a:pt x="1798" y="386"/>
                    <a:pt x="1785" y="386"/>
                    <a:pt x="1765" y="387"/>
                  </a:cubicBezTo>
                  <a:cubicBezTo>
                    <a:pt x="1709" y="375"/>
                    <a:pt x="1768" y="375"/>
                    <a:pt x="1828" y="375"/>
                  </a:cubicBezTo>
                  <a:cubicBezTo>
                    <a:pt x="1850" y="375"/>
                    <a:pt x="1868" y="376"/>
                    <a:pt x="1881" y="376"/>
                  </a:cubicBezTo>
                  <a:cubicBezTo>
                    <a:pt x="1938" y="376"/>
                    <a:pt x="1913" y="371"/>
                    <a:pt x="1768" y="368"/>
                  </a:cubicBezTo>
                  <a:cubicBezTo>
                    <a:pt x="1652" y="365"/>
                    <a:pt x="1652" y="359"/>
                    <a:pt x="1712" y="359"/>
                  </a:cubicBezTo>
                  <a:cubicBezTo>
                    <a:pt x="1771" y="359"/>
                    <a:pt x="1768" y="362"/>
                    <a:pt x="1768" y="365"/>
                  </a:cubicBezTo>
                  <a:lnTo>
                    <a:pt x="1887" y="365"/>
                  </a:lnTo>
                  <a:cubicBezTo>
                    <a:pt x="1887" y="362"/>
                    <a:pt x="1887" y="362"/>
                    <a:pt x="1828" y="359"/>
                  </a:cubicBezTo>
                  <a:cubicBezTo>
                    <a:pt x="1828" y="359"/>
                    <a:pt x="1831" y="356"/>
                    <a:pt x="1771" y="353"/>
                  </a:cubicBezTo>
                  <a:cubicBezTo>
                    <a:pt x="1741" y="351"/>
                    <a:pt x="1712" y="350"/>
                    <a:pt x="1682" y="350"/>
                  </a:cubicBezTo>
                  <a:cubicBezTo>
                    <a:pt x="1652" y="350"/>
                    <a:pt x="1622" y="351"/>
                    <a:pt x="1593" y="353"/>
                  </a:cubicBezTo>
                  <a:cubicBezTo>
                    <a:pt x="1575" y="354"/>
                    <a:pt x="1563" y="354"/>
                    <a:pt x="1554" y="354"/>
                  </a:cubicBezTo>
                  <a:cubicBezTo>
                    <a:pt x="1533" y="354"/>
                    <a:pt x="1534" y="352"/>
                    <a:pt x="1536" y="350"/>
                  </a:cubicBezTo>
                  <a:cubicBezTo>
                    <a:pt x="1569" y="346"/>
                    <a:pt x="1603" y="344"/>
                    <a:pt x="1638" y="344"/>
                  </a:cubicBezTo>
                  <a:cubicBezTo>
                    <a:pt x="1662" y="344"/>
                    <a:pt x="1687" y="345"/>
                    <a:pt x="1712" y="347"/>
                  </a:cubicBezTo>
                  <a:cubicBezTo>
                    <a:pt x="1752" y="350"/>
                    <a:pt x="1790" y="350"/>
                    <a:pt x="1831" y="350"/>
                  </a:cubicBezTo>
                  <a:cubicBezTo>
                    <a:pt x="1890" y="350"/>
                    <a:pt x="1774" y="334"/>
                    <a:pt x="1655" y="331"/>
                  </a:cubicBezTo>
                  <a:lnTo>
                    <a:pt x="1715" y="331"/>
                  </a:lnTo>
                  <a:cubicBezTo>
                    <a:pt x="1774" y="331"/>
                    <a:pt x="1774" y="321"/>
                    <a:pt x="1774" y="315"/>
                  </a:cubicBezTo>
                  <a:cubicBezTo>
                    <a:pt x="1777" y="309"/>
                    <a:pt x="1777" y="306"/>
                    <a:pt x="1718" y="306"/>
                  </a:cubicBezTo>
                  <a:cubicBezTo>
                    <a:pt x="1701" y="307"/>
                    <a:pt x="1685" y="308"/>
                    <a:pt x="1668" y="308"/>
                  </a:cubicBezTo>
                  <a:cubicBezTo>
                    <a:pt x="1646" y="308"/>
                    <a:pt x="1623" y="306"/>
                    <a:pt x="1599" y="303"/>
                  </a:cubicBezTo>
                  <a:cubicBezTo>
                    <a:pt x="1572" y="305"/>
                    <a:pt x="1544" y="307"/>
                    <a:pt x="1517" y="307"/>
                  </a:cubicBezTo>
                  <a:cubicBezTo>
                    <a:pt x="1505" y="307"/>
                    <a:pt x="1494" y="307"/>
                    <a:pt x="1483" y="306"/>
                  </a:cubicBezTo>
                  <a:cubicBezTo>
                    <a:pt x="1483" y="306"/>
                    <a:pt x="1542" y="300"/>
                    <a:pt x="1602" y="296"/>
                  </a:cubicBezTo>
                  <a:cubicBezTo>
                    <a:pt x="1721" y="290"/>
                    <a:pt x="1781" y="284"/>
                    <a:pt x="1781" y="271"/>
                  </a:cubicBezTo>
                  <a:cubicBezTo>
                    <a:pt x="1784" y="265"/>
                    <a:pt x="1784" y="256"/>
                    <a:pt x="1843" y="253"/>
                  </a:cubicBezTo>
                  <a:cubicBezTo>
                    <a:pt x="1843" y="246"/>
                    <a:pt x="1846" y="243"/>
                    <a:pt x="1787" y="243"/>
                  </a:cubicBezTo>
                  <a:lnTo>
                    <a:pt x="1787" y="234"/>
                  </a:lnTo>
                  <a:cubicBezTo>
                    <a:pt x="1846" y="231"/>
                    <a:pt x="1846" y="224"/>
                    <a:pt x="1787" y="224"/>
                  </a:cubicBezTo>
                  <a:cubicBezTo>
                    <a:pt x="1730" y="221"/>
                    <a:pt x="1790" y="218"/>
                    <a:pt x="1790" y="215"/>
                  </a:cubicBezTo>
                  <a:cubicBezTo>
                    <a:pt x="1860" y="211"/>
                    <a:pt x="1889" y="210"/>
                    <a:pt x="1865" y="210"/>
                  </a:cubicBezTo>
                  <a:cubicBezTo>
                    <a:pt x="1848" y="210"/>
                    <a:pt x="1804" y="210"/>
                    <a:pt x="1730" y="212"/>
                  </a:cubicBezTo>
                  <a:cubicBezTo>
                    <a:pt x="1690" y="212"/>
                    <a:pt x="1649" y="215"/>
                    <a:pt x="1611" y="221"/>
                  </a:cubicBezTo>
                  <a:lnTo>
                    <a:pt x="1608" y="231"/>
                  </a:lnTo>
                  <a:lnTo>
                    <a:pt x="1552" y="221"/>
                  </a:lnTo>
                  <a:cubicBezTo>
                    <a:pt x="1514" y="215"/>
                    <a:pt x="1474" y="212"/>
                    <a:pt x="1436" y="212"/>
                  </a:cubicBezTo>
                  <a:cubicBezTo>
                    <a:pt x="1417" y="212"/>
                    <a:pt x="1395" y="212"/>
                    <a:pt x="1376" y="209"/>
                  </a:cubicBezTo>
                  <a:lnTo>
                    <a:pt x="1495" y="209"/>
                  </a:lnTo>
                  <a:cubicBezTo>
                    <a:pt x="1552" y="212"/>
                    <a:pt x="1611" y="212"/>
                    <a:pt x="1671" y="212"/>
                  </a:cubicBezTo>
                  <a:cubicBezTo>
                    <a:pt x="1790" y="209"/>
                    <a:pt x="1850" y="199"/>
                    <a:pt x="1734" y="199"/>
                  </a:cubicBezTo>
                  <a:cubicBezTo>
                    <a:pt x="1734" y="196"/>
                    <a:pt x="1734" y="196"/>
                    <a:pt x="1793" y="193"/>
                  </a:cubicBezTo>
                  <a:cubicBezTo>
                    <a:pt x="1853" y="193"/>
                    <a:pt x="1853" y="190"/>
                    <a:pt x="1734" y="187"/>
                  </a:cubicBezTo>
                  <a:cubicBezTo>
                    <a:pt x="1618" y="184"/>
                    <a:pt x="1618" y="180"/>
                    <a:pt x="1737" y="177"/>
                  </a:cubicBezTo>
                  <a:cubicBezTo>
                    <a:pt x="1856" y="171"/>
                    <a:pt x="1856" y="159"/>
                    <a:pt x="1796" y="159"/>
                  </a:cubicBezTo>
                  <a:cubicBezTo>
                    <a:pt x="1680" y="159"/>
                    <a:pt x="1680" y="146"/>
                    <a:pt x="1740" y="143"/>
                  </a:cubicBezTo>
                  <a:cubicBezTo>
                    <a:pt x="1799" y="140"/>
                    <a:pt x="1799" y="137"/>
                    <a:pt x="1740" y="133"/>
                  </a:cubicBezTo>
                  <a:cubicBezTo>
                    <a:pt x="1799" y="133"/>
                    <a:pt x="1859" y="130"/>
                    <a:pt x="1803" y="127"/>
                  </a:cubicBezTo>
                  <a:cubicBezTo>
                    <a:pt x="1803" y="127"/>
                    <a:pt x="1803" y="126"/>
                    <a:pt x="1785" y="126"/>
                  </a:cubicBezTo>
                  <a:cubicBezTo>
                    <a:pt x="1776" y="126"/>
                    <a:pt x="1763" y="126"/>
                    <a:pt x="1743" y="127"/>
                  </a:cubicBezTo>
                  <a:lnTo>
                    <a:pt x="1624" y="121"/>
                  </a:lnTo>
                  <a:cubicBezTo>
                    <a:pt x="1597" y="123"/>
                    <a:pt x="1569" y="125"/>
                    <a:pt x="1541" y="125"/>
                  </a:cubicBezTo>
                  <a:cubicBezTo>
                    <a:pt x="1529" y="125"/>
                    <a:pt x="1517" y="125"/>
                    <a:pt x="1505" y="124"/>
                  </a:cubicBezTo>
                  <a:cubicBezTo>
                    <a:pt x="1448" y="124"/>
                    <a:pt x="1508" y="112"/>
                    <a:pt x="1687" y="105"/>
                  </a:cubicBezTo>
                  <a:lnTo>
                    <a:pt x="1806" y="99"/>
                  </a:lnTo>
                  <a:lnTo>
                    <a:pt x="1687" y="99"/>
                  </a:lnTo>
                  <a:cubicBezTo>
                    <a:pt x="1687" y="96"/>
                    <a:pt x="1687" y="93"/>
                    <a:pt x="1746" y="93"/>
                  </a:cubicBezTo>
                  <a:cubicBezTo>
                    <a:pt x="1806" y="93"/>
                    <a:pt x="1806" y="93"/>
                    <a:pt x="1806" y="90"/>
                  </a:cubicBezTo>
                  <a:cubicBezTo>
                    <a:pt x="1806" y="90"/>
                    <a:pt x="1806" y="86"/>
                    <a:pt x="1746" y="86"/>
                  </a:cubicBezTo>
                  <a:cubicBezTo>
                    <a:pt x="1630" y="86"/>
                    <a:pt x="1630" y="86"/>
                    <a:pt x="1690" y="83"/>
                  </a:cubicBezTo>
                  <a:cubicBezTo>
                    <a:pt x="1809" y="80"/>
                    <a:pt x="1809" y="77"/>
                    <a:pt x="1690" y="74"/>
                  </a:cubicBezTo>
                  <a:cubicBezTo>
                    <a:pt x="1571" y="74"/>
                    <a:pt x="1571" y="74"/>
                    <a:pt x="1690" y="68"/>
                  </a:cubicBezTo>
                  <a:cubicBezTo>
                    <a:pt x="1701" y="68"/>
                    <a:pt x="1712" y="69"/>
                    <a:pt x="1722" y="69"/>
                  </a:cubicBezTo>
                  <a:cubicBezTo>
                    <a:pt x="1752" y="69"/>
                    <a:pt x="1781" y="66"/>
                    <a:pt x="1809" y="61"/>
                  </a:cubicBezTo>
                  <a:lnTo>
                    <a:pt x="1749" y="61"/>
                  </a:lnTo>
                  <a:cubicBezTo>
                    <a:pt x="1633" y="61"/>
                    <a:pt x="1633" y="58"/>
                    <a:pt x="1693" y="55"/>
                  </a:cubicBezTo>
                  <a:cubicBezTo>
                    <a:pt x="1752" y="55"/>
                    <a:pt x="1752" y="52"/>
                    <a:pt x="1693" y="46"/>
                  </a:cubicBezTo>
                  <a:cubicBezTo>
                    <a:pt x="1696" y="39"/>
                    <a:pt x="1696" y="36"/>
                    <a:pt x="1756" y="36"/>
                  </a:cubicBezTo>
                  <a:cubicBezTo>
                    <a:pt x="1871" y="36"/>
                    <a:pt x="1871" y="36"/>
                    <a:pt x="1756" y="33"/>
                  </a:cubicBezTo>
                  <a:cubicBezTo>
                    <a:pt x="1696" y="30"/>
                    <a:pt x="1696" y="30"/>
                    <a:pt x="1756" y="24"/>
                  </a:cubicBezTo>
                  <a:cubicBezTo>
                    <a:pt x="1815" y="21"/>
                    <a:pt x="1815" y="21"/>
                    <a:pt x="1756" y="17"/>
                  </a:cubicBezTo>
                  <a:cubicBezTo>
                    <a:pt x="1731" y="16"/>
                    <a:pt x="1707" y="15"/>
                    <a:pt x="1683" y="15"/>
                  </a:cubicBezTo>
                  <a:cubicBezTo>
                    <a:pt x="1649" y="15"/>
                    <a:pt x="1615" y="17"/>
                    <a:pt x="1580" y="21"/>
                  </a:cubicBezTo>
                  <a:cubicBezTo>
                    <a:pt x="1580" y="24"/>
                    <a:pt x="1580" y="24"/>
                    <a:pt x="1521" y="24"/>
                  </a:cubicBezTo>
                  <a:lnTo>
                    <a:pt x="1521" y="17"/>
                  </a:lnTo>
                  <a:cubicBezTo>
                    <a:pt x="1521" y="14"/>
                    <a:pt x="1521" y="11"/>
                    <a:pt x="1464" y="5"/>
                  </a:cubicBezTo>
                  <a:cubicBezTo>
                    <a:pt x="1434" y="2"/>
                    <a:pt x="1390" y="0"/>
                    <a:pt x="1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4" name="Google Shape;12744;p53">
              <a:extLst>
                <a:ext uri="{FF2B5EF4-FFF2-40B4-BE49-F238E27FC236}">
                  <a16:creationId xmlns:a16="http://schemas.microsoft.com/office/drawing/2014/main" id="{C7403275-6DB3-3D32-DCBF-403924E184B1}"/>
                </a:ext>
              </a:extLst>
            </p:cNvPr>
            <p:cNvSpPr/>
            <p:nvPr/>
          </p:nvSpPr>
          <p:spPr>
            <a:xfrm>
              <a:off x="5539490" y="2548197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511" y="51"/>
                  </a:moveTo>
                  <a:lnTo>
                    <a:pt x="511" y="55"/>
                  </a:lnTo>
                  <a:cubicBezTo>
                    <a:pt x="540" y="57"/>
                    <a:pt x="567" y="59"/>
                    <a:pt x="595" y="59"/>
                  </a:cubicBezTo>
                  <a:cubicBezTo>
                    <a:pt x="607" y="59"/>
                    <a:pt x="619" y="59"/>
                    <a:pt x="631" y="58"/>
                  </a:cubicBezTo>
                  <a:lnTo>
                    <a:pt x="631" y="55"/>
                  </a:lnTo>
                  <a:cubicBezTo>
                    <a:pt x="631" y="55"/>
                    <a:pt x="571" y="51"/>
                    <a:pt x="511" y="51"/>
                  </a:cubicBezTo>
                  <a:close/>
                  <a:moveTo>
                    <a:pt x="1458" y="58"/>
                  </a:moveTo>
                  <a:cubicBezTo>
                    <a:pt x="1517" y="58"/>
                    <a:pt x="1517" y="61"/>
                    <a:pt x="1514" y="64"/>
                  </a:cubicBezTo>
                  <a:cubicBezTo>
                    <a:pt x="1514" y="67"/>
                    <a:pt x="1514" y="67"/>
                    <a:pt x="1455" y="67"/>
                  </a:cubicBezTo>
                  <a:cubicBezTo>
                    <a:pt x="1436" y="67"/>
                    <a:pt x="1417" y="64"/>
                    <a:pt x="1398" y="61"/>
                  </a:cubicBezTo>
                  <a:lnTo>
                    <a:pt x="1458" y="58"/>
                  </a:lnTo>
                  <a:close/>
                  <a:moveTo>
                    <a:pt x="1487" y="96"/>
                  </a:moveTo>
                  <a:cubicBezTo>
                    <a:pt x="1511" y="96"/>
                    <a:pt x="1511" y="98"/>
                    <a:pt x="1511" y="102"/>
                  </a:cubicBezTo>
                  <a:cubicBezTo>
                    <a:pt x="1511" y="105"/>
                    <a:pt x="1508" y="108"/>
                    <a:pt x="1452" y="108"/>
                  </a:cubicBezTo>
                  <a:lnTo>
                    <a:pt x="1452" y="105"/>
                  </a:lnTo>
                  <a:cubicBezTo>
                    <a:pt x="1491" y="105"/>
                    <a:pt x="1478" y="103"/>
                    <a:pt x="1447" y="103"/>
                  </a:cubicBezTo>
                  <a:cubicBezTo>
                    <a:pt x="1432" y="103"/>
                    <a:pt x="1412" y="104"/>
                    <a:pt x="1392" y="105"/>
                  </a:cubicBezTo>
                  <a:lnTo>
                    <a:pt x="1273" y="105"/>
                  </a:lnTo>
                  <a:cubicBezTo>
                    <a:pt x="1303" y="100"/>
                    <a:pt x="1333" y="97"/>
                    <a:pt x="1361" y="97"/>
                  </a:cubicBezTo>
                  <a:cubicBezTo>
                    <a:pt x="1372" y="97"/>
                    <a:pt x="1382" y="98"/>
                    <a:pt x="1392" y="98"/>
                  </a:cubicBezTo>
                  <a:cubicBezTo>
                    <a:pt x="1441" y="97"/>
                    <a:pt x="1470" y="96"/>
                    <a:pt x="1487" y="96"/>
                  </a:cubicBezTo>
                  <a:close/>
                  <a:moveTo>
                    <a:pt x="1806" y="108"/>
                  </a:moveTo>
                  <a:lnTo>
                    <a:pt x="1746" y="111"/>
                  </a:lnTo>
                  <a:lnTo>
                    <a:pt x="1746" y="114"/>
                  </a:lnTo>
                  <a:cubicBezTo>
                    <a:pt x="1803" y="114"/>
                    <a:pt x="1803" y="114"/>
                    <a:pt x="1806" y="111"/>
                  </a:cubicBezTo>
                  <a:lnTo>
                    <a:pt x="1806" y="108"/>
                  </a:lnTo>
                  <a:close/>
                  <a:moveTo>
                    <a:pt x="1495" y="211"/>
                  </a:moveTo>
                  <a:cubicBezTo>
                    <a:pt x="1551" y="214"/>
                    <a:pt x="1611" y="214"/>
                    <a:pt x="1670" y="214"/>
                  </a:cubicBezTo>
                  <a:lnTo>
                    <a:pt x="1670" y="214"/>
                  </a:lnTo>
                  <a:cubicBezTo>
                    <a:pt x="1650" y="216"/>
                    <a:pt x="1630" y="219"/>
                    <a:pt x="1611" y="224"/>
                  </a:cubicBezTo>
                  <a:lnTo>
                    <a:pt x="1608" y="233"/>
                  </a:lnTo>
                  <a:lnTo>
                    <a:pt x="1552" y="224"/>
                  </a:lnTo>
                  <a:cubicBezTo>
                    <a:pt x="1524" y="217"/>
                    <a:pt x="1494" y="213"/>
                    <a:pt x="1465" y="213"/>
                  </a:cubicBezTo>
                  <a:cubicBezTo>
                    <a:pt x="1455" y="213"/>
                    <a:pt x="1445" y="214"/>
                    <a:pt x="1436" y="214"/>
                  </a:cubicBezTo>
                  <a:cubicBezTo>
                    <a:pt x="1417" y="214"/>
                    <a:pt x="1395" y="214"/>
                    <a:pt x="1376" y="211"/>
                  </a:cubicBezTo>
                  <a:close/>
                  <a:moveTo>
                    <a:pt x="1220" y="279"/>
                  </a:moveTo>
                  <a:cubicBezTo>
                    <a:pt x="1249" y="279"/>
                    <a:pt x="1279" y="283"/>
                    <a:pt x="1307" y="290"/>
                  </a:cubicBezTo>
                  <a:cubicBezTo>
                    <a:pt x="1292" y="291"/>
                    <a:pt x="1276" y="292"/>
                    <a:pt x="1260" y="292"/>
                  </a:cubicBezTo>
                  <a:cubicBezTo>
                    <a:pt x="1237" y="292"/>
                    <a:pt x="1213" y="290"/>
                    <a:pt x="1191" y="286"/>
                  </a:cubicBezTo>
                  <a:cubicBezTo>
                    <a:pt x="1191" y="283"/>
                    <a:pt x="1191" y="280"/>
                    <a:pt x="1191" y="280"/>
                  </a:cubicBezTo>
                  <a:cubicBezTo>
                    <a:pt x="1201" y="279"/>
                    <a:pt x="1210" y="279"/>
                    <a:pt x="1220" y="279"/>
                  </a:cubicBezTo>
                  <a:close/>
                  <a:moveTo>
                    <a:pt x="1129" y="299"/>
                  </a:moveTo>
                  <a:cubicBezTo>
                    <a:pt x="1069" y="299"/>
                    <a:pt x="1069" y="302"/>
                    <a:pt x="1069" y="308"/>
                  </a:cubicBezTo>
                  <a:cubicBezTo>
                    <a:pt x="1088" y="312"/>
                    <a:pt x="1107" y="315"/>
                    <a:pt x="1126" y="315"/>
                  </a:cubicBezTo>
                  <a:cubicBezTo>
                    <a:pt x="1185" y="315"/>
                    <a:pt x="1185" y="312"/>
                    <a:pt x="1188" y="308"/>
                  </a:cubicBezTo>
                  <a:cubicBezTo>
                    <a:pt x="1248" y="302"/>
                    <a:pt x="1188" y="299"/>
                    <a:pt x="1129" y="299"/>
                  </a:cubicBezTo>
                  <a:close/>
                  <a:moveTo>
                    <a:pt x="1524" y="437"/>
                  </a:moveTo>
                  <a:cubicBezTo>
                    <a:pt x="1583" y="437"/>
                    <a:pt x="1583" y="443"/>
                    <a:pt x="1583" y="446"/>
                  </a:cubicBezTo>
                  <a:lnTo>
                    <a:pt x="1524" y="446"/>
                  </a:lnTo>
                  <a:lnTo>
                    <a:pt x="1464" y="443"/>
                  </a:lnTo>
                  <a:lnTo>
                    <a:pt x="1524" y="437"/>
                  </a:lnTo>
                  <a:close/>
                  <a:moveTo>
                    <a:pt x="1226" y="449"/>
                  </a:moveTo>
                  <a:lnTo>
                    <a:pt x="1345" y="456"/>
                  </a:lnTo>
                  <a:cubicBezTo>
                    <a:pt x="1521" y="462"/>
                    <a:pt x="1521" y="462"/>
                    <a:pt x="1401" y="462"/>
                  </a:cubicBezTo>
                  <a:cubicBezTo>
                    <a:pt x="1345" y="462"/>
                    <a:pt x="1285" y="459"/>
                    <a:pt x="1226" y="456"/>
                  </a:cubicBezTo>
                  <a:lnTo>
                    <a:pt x="1226" y="449"/>
                  </a:lnTo>
                  <a:close/>
                  <a:moveTo>
                    <a:pt x="1452" y="525"/>
                  </a:moveTo>
                  <a:cubicBezTo>
                    <a:pt x="1452" y="525"/>
                    <a:pt x="1511" y="528"/>
                    <a:pt x="1630" y="531"/>
                  </a:cubicBezTo>
                  <a:cubicBezTo>
                    <a:pt x="1663" y="535"/>
                    <a:pt x="1677" y="536"/>
                    <a:pt x="1659" y="536"/>
                  </a:cubicBezTo>
                  <a:cubicBezTo>
                    <a:pt x="1647" y="536"/>
                    <a:pt x="1619" y="535"/>
                    <a:pt x="1571" y="534"/>
                  </a:cubicBezTo>
                  <a:lnTo>
                    <a:pt x="1452" y="525"/>
                  </a:lnTo>
                  <a:close/>
                  <a:moveTo>
                    <a:pt x="1273" y="553"/>
                  </a:moveTo>
                  <a:cubicBezTo>
                    <a:pt x="1332" y="553"/>
                    <a:pt x="1389" y="556"/>
                    <a:pt x="1389" y="556"/>
                  </a:cubicBezTo>
                  <a:lnTo>
                    <a:pt x="1389" y="559"/>
                  </a:lnTo>
                  <a:cubicBezTo>
                    <a:pt x="1351" y="559"/>
                    <a:pt x="1311" y="559"/>
                    <a:pt x="1273" y="556"/>
                  </a:cubicBezTo>
                  <a:lnTo>
                    <a:pt x="1273" y="553"/>
                  </a:lnTo>
                  <a:close/>
                  <a:moveTo>
                    <a:pt x="1144" y="616"/>
                  </a:moveTo>
                  <a:cubicBezTo>
                    <a:pt x="1163" y="616"/>
                    <a:pt x="1185" y="619"/>
                    <a:pt x="1204" y="625"/>
                  </a:cubicBezTo>
                  <a:lnTo>
                    <a:pt x="1144" y="625"/>
                  </a:lnTo>
                  <a:cubicBezTo>
                    <a:pt x="1144" y="622"/>
                    <a:pt x="1085" y="619"/>
                    <a:pt x="1144" y="619"/>
                  </a:cubicBezTo>
                  <a:lnTo>
                    <a:pt x="1144" y="616"/>
                  </a:lnTo>
                  <a:close/>
                  <a:moveTo>
                    <a:pt x="1471" y="642"/>
                  </a:moveTo>
                  <a:cubicBezTo>
                    <a:pt x="1499" y="642"/>
                    <a:pt x="1526" y="645"/>
                    <a:pt x="1555" y="647"/>
                  </a:cubicBezTo>
                  <a:cubicBezTo>
                    <a:pt x="1597" y="649"/>
                    <a:pt x="1580" y="651"/>
                    <a:pt x="1524" y="651"/>
                  </a:cubicBezTo>
                  <a:cubicBezTo>
                    <a:pt x="1501" y="651"/>
                    <a:pt x="1471" y="651"/>
                    <a:pt x="1436" y="650"/>
                  </a:cubicBezTo>
                  <a:cubicBezTo>
                    <a:pt x="1436" y="647"/>
                    <a:pt x="1436" y="647"/>
                    <a:pt x="1436" y="644"/>
                  </a:cubicBezTo>
                  <a:cubicBezTo>
                    <a:pt x="1448" y="643"/>
                    <a:pt x="1459" y="642"/>
                    <a:pt x="1471" y="642"/>
                  </a:cubicBezTo>
                  <a:close/>
                  <a:moveTo>
                    <a:pt x="1552" y="672"/>
                  </a:moveTo>
                  <a:lnTo>
                    <a:pt x="1552" y="675"/>
                  </a:lnTo>
                  <a:cubicBezTo>
                    <a:pt x="1549" y="678"/>
                    <a:pt x="1549" y="678"/>
                    <a:pt x="1492" y="678"/>
                  </a:cubicBezTo>
                  <a:lnTo>
                    <a:pt x="1492" y="675"/>
                  </a:lnTo>
                  <a:lnTo>
                    <a:pt x="1552" y="672"/>
                  </a:lnTo>
                  <a:close/>
                  <a:moveTo>
                    <a:pt x="1724" y="710"/>
                  </a:moveTo>
                  <a:cubicBezTo>
                    <a:pt x="1665" y="710"/>
                    <a:pt x="1605" y="713"/>
                    <a:pt x="1605" y="713"/>
                  </a:cubicBezTo>
                  <a:cubicBezTo>
                    <a:pt x="1624" y="716"/>
                    <a:pt x="1643" y="716"/>
                    <a:pt x="1665" y="716"/>
                  </a:cubicBezTo>
                  <a:cubicBezTo>
                    <a:pt x="1683" y="716"/>
                    <a:pt x="1702" y="716"/>
                    <a:pt x="1724" y="713"/>
                  </a:cubicBezTo>
                  <a:lnTo>
                    <a:pt x="1724" y="710"/>
                  </a:lnTo>
                  <a:close/>
                  <a:moveTo>
                    <a:pt x="1307" y="728"/>
                  </a:moveTo>
                  <a:cubicBezTo>
                    <a:pt x="1367" y="728"/>
                    <a:pt x="1367" y="731"/>
                    <a:pt x="1367" y="731"/>
                  </a:cubicBezTo>
                  <a:cubicBezTo>
                    <a:pt x="1367" y="735"/>
                    <a:pt x="1364" y="738"/>
                    <a:pt x="1307" y="738"/>
                  </a:cubicBezTo>
                  <a:cubicBezTo>
                    <a:pt x="1285" y="738"/>
                    <a:pt x="1267" y="738"/>
                    <a:pt x="1248" y="735"/>
                  </a:cubicBezTo>
                  <a:cubicBezTo>
                    <a:pt x="1267" y="731"/>
                    <a:pt x="1289" y="728"/>
                    <a:pt x="1307" y="728"/>
                  </a:cubicBezTo>
                  <a:close/>
                  <a:moveTo>
                    <a:pt x="2116" y="764"/>
                  </a:moveTo>
                  <a:cubicBezTo>
                    <a:pt x="2108" y="764"/>
                    <a:pt x="2094" y="765"/>
                    <a:pt x="2069" y="766"/>
                  </a:cubicBezTo>
                  <a:lnTo>
                    <a:pt x="2069" y="772"/>
                  </a:lnTo>
                  <a:cubicBezTo>
                    <a:pt x="2128" y="772"/>
                    <a:pt x="2128" y="772"/>
                    <a:pt x="2128" y="769"/>
                  </a:cubicBezTo>
                  <a:cubicBezTo>
                    <a:pt x="2128" y="765"/>
                    <a:pt x="2128" y="764"/>
                    <a:pt x="2116" y="764"/>
                  </a:cubicBezTo>
                  <a:close/>
                  <a:moveTo>
                    <a:pt x="60" y="769"/>
                  </a:moveTo>
                  <a:cubicBezTo>
                    <a:pt x="1" y="769"/>
                    <a:pt x="1" y="772"/>
                    <a:pt x="120" y="775"/>
                  </a:cubicBezTo>
                  <a:cubicBezTo>
                    <a:pt x="179" y="775"/>
                    <a:pt x="179" y="775"/>
                    <a:pt x="179" y="772"/>
                  </a:cubicBezTo>
                  <a:cubicBezTo>
                    <a:pt x="179" y="772"/>
                    <a:pt x="120" y="769"/>
                    <a:pt x="60" y="769"/>
                  </a:cubicBezTo>
                  <a:close/>
                  <a:moveTo>
                    <a:pt x="1346" y="786"/>
                  </a:moveTo>
                  <a:cubicBezTo>
                    <a:pt x="1358" y="786"/>
                    <a:pt x="1358" y="787"/>
                    <a:pt x="1358" y="791"/>
                  </a:cubicBezTo>
                  <a:cubicBezTo>
                    <a:pt x="1339" y="794"/>
                    <a:pt x="1317" y="797"/>
                    <a:pt x="1298" y="797"/>
                  </a:cubicBezTo>
                  <a:cubicBezTo>
                    <a:pt x="1238" y="797"/>
                    <a:pt x="1298" y="794"/>
                    <a:pt x="1298" y="791"/>
                  </a:cubicBezTo>
                  <a:lnTo>
                    <a:pt x="1298" y="788"/>
                  </a:lnTo>
                  <a:cubicBezTo>
                    <a:pt x="1323" y="787"/>
                    <a:pt x="1337" y="786"/>
                    <a:pt x="1346" y="786"/>
                  </a:cubicBezTo>
                  <a:close/>
                  <a:moveTo>
                    <a:pt x="1467" y="844"/>
                  </a:moveTo>
                  <a:cubicBezTo>
                    <a:pt x="1527" y="844"/>
                    <a:pt x="1527" y="847"/>
                    <a:pt x="1408" y="851"/>
                  </a:cubicBezTo>
                  <a:cubicBezTo>
                    <a:pt x="1348" y="851"/>
                    <a:pt x="1348" y="851"/>
                    <a:pt x="1351" y="847"/>
                  </a:cubicBezTo>
                  <a:cubicBezTo>
                    <a:pt x="1351" y="847"/>
                    <a:pt x="1411" y="844"/>
                    <a:pt x="1467" y="844"/>
                  </a:cubicBezTo>
                  <a:close/>
                  <a:moveTo>
                    <a:pt x="1408" y="866"/>
                  </a:moveTo>
                  <a:lnTo>
                    <a:pt x="1464" y="869"/>
                  </a:lnTo>
                  <a:lnTo>
                    <a:pt x="1464" y="872"/>
                  </a:lnTo>
                  <a:cubicBezTo>
                    <a:pt x="1449" y="874"/>
                    <a:pt x="1432" y="875"/>
                    <a:pt x="1416" y="875"/>
                  </a:cubicBezTo>
                  <a:cubicBezTo>
                    <a:pt x="1393" y="875"/>
                    <a:pt x="1370" y="873"/>
                    <a:pt x="1348" y="869"/>
                  </a:cubicBezTo>
                  <a:lnTo>
                    <a:pt x="1408" y="866"/>
                  </a:lnTo>
                  <a:close/>
                  <a:moveTo>
                    <a:pt x="1260" y="1079"/>
                  </a:moveTo>
                  <a:lnTo>
                    <a:pt x="1320" y="1082"/>
                  </a:lnTo>
                  <a:lnTo>
                    <a:pt x="1317" y="1086"/>
                  </a:lnTo>
                  <a:cubicBezTo>
                    <a:pt x="1279" y="1086"/>
                    <a:pt x="1238" y="1086"/>
                    <a:pt x="1201" y="1082"/>
                  </a:cubicBezTo>
                  <a:lnTo>
                    <a:pt x="1260" y="1079"/>
                  </a:lnTo>
                  <a:close/>
                  <a:moveTo>
                    <a:pt x="1221" y="1159"/>
                  </a:moveTo>
                  <a:cubicBezTo>
                    <a:pt x="1261" y="1159"/>
                    <a:pt x="1327" y="1161"/>
                    <a:pt x="1367" y="1161"/>
                  </a:cubicBezTo>
                  <a:cubicBezTo>
                    <a:pt x="1367" y="1164"/>
                    <a:pt x="1367" y="1164"/>
                    <a:pt x="1307" y="1164"/>
                  </a:cubicBezTo>
                  <a:cubicBezTo>
                    <a:pt x="1248" y="1164"/>
                    <a:pt x="1188" y="1161"/>
                    <a:pt x="1188" y="1161"/>
                  </a:cubicBezTo>
                  <a:cubicBezTo>
                    <a:pt x="1188" y="1160"/>
                    <a:pt x="1202" y="1159"/>
                    <a:pt x="1221" y="1159"/>
                  </a:cubicBezTo>
                  <a:close/>
                  <a:moveTo>
                    <a:pt x="1655" y="1211"/>
                  </a:moveTo>
                  <a:cubicBezTo>
                    <a:pt x="1715" y="1211"/>
                    <a:pt x="1774" y="1214"/>
                    <a:pt x="1774" y="1214"/>
                  </a:cubicBezTo>
                  <a:lnTo>
                    <a:pt x="1771" y="1217"/>
                  </a:lnTo>
                  <a:cubicBezTo>
                    <a:pt x="1756" y="1218"/>
                    <a:pt x="1740" y="1219"/>
                    <a:pt x="1723" y="1219"/>
                  </a:cubicBezTo>
                  <a:cubicBezTo>
                    <a:pt x="1700" y="1219"/>
                    <a:pt x="1677" y="1218"/>
                    <a:pt x="1655" y="1214"/>
                  </a:cubicBezTo>
                  <a:lnTo>
                    <a:pt x="1655" y="1211"/>
                  </a:lnTo>
                  <a:close/>
                  <a:moveTo>
                    <a:pt x="1354" y="1255"/>
                  </a:moveTo>
                  <a:lnTo>
                    <a:pt x="1414" y="1258"/>
                  </a:lnTo>
                  <a:lnTo>
                    <a:pt x="1411" y="1261"/>
                  </a:lnTo>
                  <a:cubicBezTo>
                    <a:pt x="1373" y="1261"/>
                    <a:pt x="1332" y="1261"/>
                    <a:pt x="1295" y="1258"/>
                  </a:cubicBezTo>
                  <a:lnTo>
                    <a:pt x="1354" y="1255"/>
                  </a:lnTo>
                  <a:close/>
                  <a:moveTo>
                    <a:pt x="1299" y="1479"/>
                  </a:moveTo>
                  <a:cubicBezTo>
                    <a:pt x="1327" y="1479"/>
                    <a:pt x="1354" y="1481"/>
                    <a:pt x="1383" y="1484"/>
                  </a:cubicBezTo>
                  <a:cubicBezTo>
                    <a:pt x="1379" y="1490"/>
                    <a:pt x="1379" y="1490"/>
                    <a:pt x="1323" y="1490"/>
                  </a:cubicBezTo>
                  <a:cubicBezTo>
                    <a:pt x="1264" y="1490"/>
                    <a:pt x="1264" y="1484"/>
                    <a:pt x="1264" y="1480"/>
                  </a:cubicBezTo>
                  <a:cubicBezTo>
                    <a:pt x="1275" y="1480"/>
                    <a:pt x="1287" y="1479"/>
                    <a:pt x="1299" y="1479"/>
                  </a:cubicBezTo>
                  <a:close/>
                  <a:moveTo>
                    <a:pt x="1304" y="1615"/>
                  </a:moveTo>
                  <a:cubicBezTo>
                    <a:pt x="1364" y="1615"/>
                    <a:pt x="1423" y="1618"/>
                    <a:pt x="1423" y="1618"/>
                  </a:cubicBezTo>
                  <a:lnTo>
                    <a:pt x="1423" y="1621"/>
                  </a:lnTo>
                  <a:cubicBezTo>
                    <a:pt x="1383" y="1621"/>
                    <a:pt x="1345" y="1621"/>
                    <a:pt x="1304" y="1618"/>
                  </a:cubicBezTo>
                  <a:lnTo>
                    <a:pt x="1304" y="1615"/>
                  </a:lnTo>
                  <a:close/>
                  <a:moveTo>
                    <a:pt x="1680" y="1888"/>
                  </a:moveTo>
                  <a:cubicBezTo>
                    <a:pt x="1740" y="1888"/>
                    <a:pt x="1740" y="1891"/>
                    <a:pt x="1740" y="1891"/>
                  </a:cubicBezTo>
                  <a:cubicBezTo>
                    <a:pt x="1740" y="1894"/>
                    <a:pt x="1740" y="1894"/>
                    <a:pt x="1680" y="1894"/>
                  </a:cubicBezTo>
                  <a:cubicBezTo>
                    <a:pt x="1662" y="1894"/>
                    <a:pt x="1643" y="1894"/>
                    <a:pt x="1621" y="1891"/>
                  </a:cubicBezTo>
                  <a:lnTo>
                    <a:pt x="1680" y="1888"/>
                  </a:lnTo>
                  <a:close/>
                  <a:moveTo>
                    <a:pt x="1737" y="1925"/>
                  </a:moveTo>
                  <a:lnTo>
                    <a:pt x="1793" y="1932"/>
                  </a:lnTo>
                  <a:lnTo>
                    <a:pt x="1793" y="1935"/>
                  </a:lnTo>
                  <a:cubicBezTo>
                    <a:pt x="1756" y="1935"/>
                    <a:pt x="1715" y="1935"/>
                    <a:pt x="1677" y="1932"/>
                  </a:cubicBezTo>
                  <a:lnTo>
                    <a:pt x="1737" y="1925"/>
                  </a:lnTo>
                  <a:close/>
                  <a:moveTo>
                    <a:pt x="1331" y="1952"/>
                  </a:moveTo>
                  <a:cubicBezTo>
                    <a:pt x="1339" y="1952"/>
                    <a:pt x="1353" y="1952"/>
                    <a:pt x="1376" y="1954"/>
                  </a:cubicBezTo>
                  <a:cubicBezTo>
                    <a:pt x="1436" y="1957"/>
                    <a:pt x="1436" y="1960"/>
                    <a:pt x="1376" y="1960"/>
                  </a:cubicBezTo>
                  <a:cubicBezTo>
                    <a:pt x="1317" y="1960"/>
                    <a:pt x="1317" y="1960"/>
                    <a:pt x="1317" y="1957"/>
                  </a:cubicBezTo>
                  <a:cubicBezTo>
                    <a:pt x="1319" y="1953"/>
                    <a:pt x="1319" y="1952"/>
                    <a:pt x="1331" y="1952"/>
                  </a:cubicBezTo>
                  <a:close/>
                  <a:moveTo>
                    <a:pt x="1079" y="1969"/>
                  </a:moveTo>
                  <a:cubicBezTo>
                    <a:pt x="1075" y="1969"/>
                    <a:pt x="1072" y="1970"/>
                    <a:pt x="1070" y="1970"/>
                  </a:cubicBezTo>
                  <a:lnTo>
                    <a:pt x="1070" y="1970"/>
                  </a:lnTo>
                  <a:cubicBezTo>
                    <a:pt x="1080" y="1970"/>
                    <a:pt x="1092" y="1969"/>
                    <a:pt x="1108" y="1969"/>
                  </a:cubicBezTo>
                  <a:lnTo>
                    <a:pt x="1108" y="1969"/>
                  </a:lnTo>
                  <a:cubicBezTo>
                    <a:pt x="1099" y="1969"/>
                    <a:pt x="1089" y="1969"/>
                    <a:pt x="1079" y="1969"/>
                  </a:cubicBezTo>
                  <a:close/>
                  <a:moveTo>
                    <a:pt x="1070" y="1970"/>
                  </a:moveTo>
                  <a:cubicBezTo>
                    <a:pt x="1044" y="1970"/>
                    <a:pt x="1036" y="1971"/>
                    <a:pt x="1041" y="1971"/>
                  </a:cubicBezTo>
                  <a:cubicBezTo>
                    <a:pt x="1045" y="1971"/>
                    <a:pt x="1055" y="1970"/>
                    <a:pt x="1070" y="1970"/>
                  </a:cubicBezTo>
                  <a:close/>
                  <a:moveTo>
                    <a:pt x="1373" y="1976"/>
                  </a:moveTo>
                  <a:lnTo>
                    <a:pt x="1373" y="1979"/>
                  </a:lnTo>
                  <a:cubicBezTo>
                    <a:pt x="1373" y="1982"/>
                    <a:pt x="1373" y="1982"/>
                    <a:pt x="1314" y="1982"/>
                  </a:cubicBezTo>
                  <a:lnTo>
                    <a:pt x="1314" y="1979"/>
                  </a:lnTo>
                  <a:lnTo>
                    <a:pt x="1373" y="1976"/>
                  </a:lnTo>
                  <a:close/>
                  <a:moveTo>
                    <a:pt x="1251" y="2001"/>
                  </a:moveTo>
                  <a:cubicBezTo>
                    <a:pt x="1251" y="2002"/>
                    <a:pt x="1266" y="2003"/>
                    <a:pt x="1273" y="2003"/>
                  </a:cubicBezTo>
                  <a:cubicBezTo>
                    <a:pt x="1281" y="2003"/>
                    <a:pt x="1281" y="2002"/>
                    <a:pt x="1251" y="2001"/>
                  </a:cubicBezTo>
                  <a:close/>
                  <a:moveTo>
                    <a:pt x="1370" y="2007"/>
                  </a:moveTo>
                  <a:lnTo>
                    <a:pt x="1370" y="2010"/>
                  </a:lnTo>
                  <a:cubicBezTo>
                    <a:pt x="1370" y="2013"/>
                    <a:pt x="1370" y="2013"/>
                    <a:pt x="1311" y="2013"/>
                  </a:cubicBezTo>
                  <a:lnTo>
                    <a:pt x="1311" y="2010"/>
                  </a:lnTo>
                  <a:lnTo>
                    <a:pt x="1370" y="2007"/>
                  </a:lnTo>
                  <a:close/>
                  <a:moveTo>
                    <a:pt x="1483" y="2041"/>
                  </a:moveTo>
                  <a:lnTo>
                    <a:pt x="1483" y="2045"/>
                  </a:lnTo>
                  <a:cubicBezTo>
                    <a:pt x="1464" y="2048"/>
                    <a:pt x="1442" y="2048"/>
                    <a:pt x="1423" y="2048"/>
                  </a:cubicBezTo>
                  <a:cubicBezTo>
                    <a:pt x="1405" y="2048"/>
                    <a:pt x="1383" y="2048"/>
                    <a:pt x="1364" y="2045"/>
                  </a:cubicBezTo>
                  <a:cubicBezTo>
                    <a:pt x="1364" y="2045"/>
                    <a:pt x="1423" y="2041"/>
                    <a:pt x="1483" y="2041"/>
                  </a:cubicBezTo>
                  <a:close/>
                  <a:moveTo>
                    <a:pt x="1408" y="2170"/>
                  </a:moveTo>
                  <a:cubicBezTo>
                    <a:pt x="1464" y="2173"/>
                    <a:pt x="1524" y="2176"/>
                    <a:pt x="1464" y="2176"/>
                  </a:cubicBezTo>
                  <a:cubicBezTo>
                    <a:pt x="1464" y="2176"/>
                    <a:pt x="1405" y="2176"/>
                    <a:pt x="1348" y="2173"/>
                  </a:cubicBezTo>
                  <a:cubicBezTo>
                    <a:pt x="1348" y="2173"/>
                    <a:pt x="1289" y="2170"/>
                    <a:pt x="1348" y="2170"/>
                  </a:cubicBezTo>
                  <a:close/>
                  <a:moveTo>
                    <a:pt x="1557" y="2278"/>
                  </a:moveTo>
                  <a:cubicBezTo>
                    <a:pt x="1599" y="2278"/>
                    <a:pt x="1643" y="2281"/>
                    <a:pt x="1687" y="2286"/>
                  </a:cubicBezTo>
                  <a:cubicBezTo>
                    <a:pt x="1687" y="2289"/>
                    <a:pt x="1687" y="2289"/>
                    <a:pt x="1627" y="2289"/>
                  </a:cubicBezTo>
                  <a:cubicBezTo>
                    <a:pt x="1586" y="2289"/>
                    <a:pt x="1549" y="2286"/>
                    <a:pt x="1511" y="2280"/>
                  </a:cubicBezTo>
                  <a:cubicBezTo>
                    <a:pt x="1526" y="2279"/>
                    <a:pt x="1542" y="2278"/>
                    <a:pt x="1557" y="2278"/>
                  </a:cubicBezTo>
                  <a:close/>
                  <a:moveTo>
                    <a:pt x="1615" y="2735"/>
                  </a:moveTo>
                  <a:cubicBezTo>
                    <a:pt x="1638" y="2735"/>
                    <a:pt x="1661" y="2737"/>
                    <a:pt x="1683" y="2740"/>
                  </a:cubicBezTo>
                  <a:cubicBezTo>
                    <a:pt x="1743" y="2743"/>
                    <a:pt x="1743" y="2745"/>
                    <a:pt x="1713" y="2745"/>
                  </a:cubicBezTo>
                  <a:cubicBezTo>
                    <a:pt x="1683" y="2745"/>
                    <a:pt x="1624" y="2743"/>
                    <a:pt x="1564" y="2740"/>
                  </a:cubicBezTo>
                  <a:cubicBezTo>
                    <a:pt x="1448" y="2737"/>
                    <a:pt x="1448" y="2737"/>
                    <a:pt x="1568" y="2737"/>
                  </a:cubicBezTo>
                  <a:cubicBezTo>
                    <a:pt x="1583" y="2736"/>
                    <a:pt x="1599" y="2735"/>
                    <a:pt x="1615" y="2735"/>
                  </a:cubicBezTo>
                  <a:close/>
                  <a:moveTo>
                    <a:pt x="1384" y="1"/>
                  </a:moveTo>
                  <a:cubicBezTo>
                    <a:pt x="1348" y="1"/>
                    <a:pt x="1321" y="3"/>
                    <a:pt x="1333" y="6"/>
                  </a:cubicBezTo>
                  <a:lnTo>
                    <a:pt x="1333" y="6"/>
                  </a:lnTo>
                  <a:lnTo>
                    <a:pt x="1285" y="11"/>
                  </a:lnTo>
                  <a:cubicBezTo>
                    <a:pt x="1110" y="11"/>
                    <a:pt x="1110" y="17"/>
                    <a:pt x="1285" y="17"/>
                  </a:cubicBezTo>
                  <a:cubicBezTo>
                    <a:pt x="1464" y="17"/>
                    <a:pt x="1464" y="17"/>
                    <a:pt x="1345" y="20"/>
                  </a:cubicBezTo>
                  <a:cubicBezTo>
                    <a:pt x="1226" y="20"/>
                    <a:pt x="1226" y="23"/>
                    <a:pt x="1226" y="26"/>
                  </a:cubicBezTo>
                  <a:cubicBezTo>
                    <a:pt x="1226" y="29"/>
                    <a:pt x="1226" y="29"/>
                    <a:pt x="1166" y="29"/>
                  </a:cubicBezTo>
                  <a:cubicBezTo>
                    <a:pt x="1155" y="29"/>
                    <a:pt x="1145" y="28"/>
                    <a:pt x="1134" y="28"/>
                  </a:cubicBezTo>
                  <a:cubicBezTo>
                    <a:pt x="1104" y="28"/>
                    <a:pt x="1075" y="31"/>
                    <a:pt x="1047" y="36"/>
                  </a:cubicBezTo>
                  <a:cubicBezTo>
                    <a:pt x="1047" y="39"/>
                    <a:pt x="1047" y="39"/>
                    <a:pt x="1107" y="39"/>
                  </a:cubicBezTo>
                  <a:cubicBezTo>
                    <a:pt x="1118" y="38"/>
                    <a:pt x="1127" y="38"/>
                    <a:pt x="1134" y="38"/>
                  </a:cubicBezTo>
                  <a:cubicBezTo>
                    <a:pt x="1161" y="38"/>
                    <a:pt x="1141" y="43"/>
                    <a:pt x="1044" y="45"/>
                  </a:cubicBezTo>
                  <a:cubicBezTo>
                    <a:pt x="985" y="48"/>
                    <a:pt x="985" y="48"/>
                    <a:pt x="1104" y="48"/>
                  </a:cubicBezTo>
                  <a:cubicBezTo>
                    <a:pt x="1223" y="48"/>
                    <a:pt x="1223" y="55"/>
                    <a:pt x="1104" y="58"/>
                  </a:cubicBezTo>
                  <a:lnTo>
                    <a:pt x="1104" y="64"/>
                  </a:lnTo>
                  <a:cubicBezTo>
                    <a:pt x="1130" y="66"/>
                    <a:pt x="1158" y="68"/>
                    <a:pt x="1186" y="68"/>
                  </a:cubicBezTo>
                  <a:cubicBezTo>
                    <a:pt x="1197" y="68"/>
                    <a:pt x="1209" y="68"/>
                    <a:pt x="1220" y="67"/>
                  </a:cubicBezTo>
                  <a:cubicBezTo>
                    <a:pt x="1339" y="67"/>
                    <a:pt x="1339" y="67"/>
                    <a:pt x="1279" y="70"/>
                  </a:cubicBezTo>
                  <a:cubicBezTo>
                    <a:pt x="1220" y="73"/>
                    <a:pt x="1160" y="73"/>
                    <a:pt x="1160" y="73"/>
                  </a:cubicBezTo>
                  <a:cubicBezTo>
                    <a:pt x="1101" y="73"/>
                    <a:pt x="1101" y="76"/>
                    <a:pt x="1101" y="80"/>
                  </a:cubicBezTo>
                  <a:cubicBezTo>
                    <a:pt x="1101" y="83"/>
                    <a:pt x="1097" y="89"/>
                    <a:pt x="1157" y="89"/>
                  </a:cubicBezTo>
                  <a:lnTo>
                    <a:pt x="1097" y="89"/>
                  </a:lnTo>
                  <a:cubicBezTo>
                    <a:pt x="1097" y="92"/>
                    <a:pt x="1038" y="92"/>
                    <a:pt x="1097" y="92"/>
                  </a:cubicBezTo>
                  <a:cubicBezTo>
                    <a:pt x="1097" y="92"/>
                    <a:pt x="1097" y="95"/>
                    <a:pt x="1038" y="105"/>
                  </a:cubicBezTo>
                  <a:cubicBezTo>
                    <a:pt x="996" y="109"/>
                    <a:pt x="1040" y="115"/>
                    <a:pt x="1111" y="115"/>
                  </a:cubicBezTo>
                  <a:cubicBezTo>
                    <a:pt x="1141" y="115"/>
                    <a:pt x="1177" y="114"/>
                    <a:pt x="1213" y="111"/>
                  </a:cubicBezTo>
                  <a:cubicBezTo>
                    <a:pt x="1213" y="112"/>
                    <a:pt x="1213" y="113"/>
                    <a:pt x="1213" y="114"/>
                  </a:cubicBezTo>
                  <a:cubicBezTo>
                    <a:pt x="1232" y="117"/>
                    <a:pt x="1251" y="117"/>
                    <a:pt x="1273" y="117"/>
                  </a:cubicBezTo>
                  <a:cubicBezTo>
                    <a:pt x="1332" y="117"/>
                    <a:pt x="1329" y="120"/>
                    <a:pt x="1329" y="123"/>
                  </a:cubicBezTo>
                  <a:lnTo>
                    <a:pt x="1213" y="123"/>
                  </a:lnTo>
                  <a:cubicBezTo>
                    <a:pt x="1179" y="123"/>
                    <a:pt x="1150" y="123"/>
                    <a:pt x="1125" y="123"/>
                  </a:cubicBezTo>
                  <a:cubicBezTo>
                    <a:pt x="1021" y="123"/>
                    <a:pt x="1009" y="127"/>
                    <a:pt x="1151" y="130"/>
                  </a:cubicBezTo>
                  <a:lnTo>
                    <a:pt x="1094" y="130"/>
                  </a:lnTo>
                  <a:cubicBezTo>
                    <a:pt x="1035" y="130"/>
                    <a:pt x="1035" y="133"/>
                    <a:pt x="1091" y="139"/>
                  </a:cubicBezTo>
                  <a:cubicBezTo>
                    <a:pt x="1091" y="142"/>
                    <a:pt x="1210" y="145"/>
                    <a:pt x="1267" y="145"/>
                  </a:cubicBezTo>
                  <a:cubicBezTo>
                    <a:pt x="1326" y="145"/>
                    <a:pt x="1326" y="149"/>
                    <a:pt x="1326" y="149"/>
                  </a:cubicBezTo>
                  <a:cubicBezTo>
                    <a:pt x="1326" y="152"/>
                    <a:pt x="1326" y="152"/>
                    <a:pt x="1267" y="152"/>
                  </a:cubicBezTo>
                  <a:cubicBezTo>
                    <a:pt x="1148" y="152"/>
                    <a:pt x="1148" y="158"/>
                    <a:pt x="1267" y="161"/>
                  </a:cubicBezTo>
                  <a:lnTo>
                    <a:pt x="1207" y="161"/>
                  </a:lnTo>
                  <a:cubicBezTo>
                    <a:pt x="1148" y="161"/>
                    <a:pt x="1088" y="164"/>
                    <a:pt x="1144" y="183"/>
                  </a:cubicBezTo>
                  <a:cubicBezTo>
                    <a:pt x="1144" y="196"/>
                    <a:pt x="1141" y="205"/>
                    <a:pt x="1082" y="205"/>
                  </a:cubicBezTo>
                  <a:cubicBezTo>
                    <a:pt x="1022" y="205"/>
                    <a:pt x="1141" y="218"/>
                    <a:pt x="1257" y="224"/>
                  </a:cubicBezTo>
                  <a:cubicBezTo>
                    <a:pt x="1198" y="224"/>
                    <a:pt x="1198" y="227"/>
                    <a:pt x="1198" y="233"/>
                  </a:cubicBezTo>
                  <a:cubicBezTo>
                    <a:pt x="1195" y="243"/>
                    <a:pt x="1195" y="243"/>
                    <a:pt x="1135" y="243"/>
                  </a:cubicBezTo>
                  <a:cubicBezTo>
                    <a:pt x="1087" y="241"/>
                    <a:pt x="1059" y="241"/>
                    <a:pt x="1051" y="241"/>
                  </a:cubicBezTo>
                  <a:cubicBezTo>
                    <a:pt x="1039" y="241"/>
                    <a:pt x="1067" y="242"/>
                    <a:pt x="1135" y="246"/>
                  </a:cubicBezTo>
                  <a:cubicBezTo>
                    <a:pt x="1254" y="249"/>
                    <a:pt x="1195" y="258"/>
                    <a:pt x="1076" y="258"/>
                  </a:cubicBezTo>
                  <a:cubicBezTo>
                    <a:pt x="1016" y="258"/>
                    <a:pt x="1016" y="261"/>
                    <a:pt x="1016" y="271"/>
                  </a:cubicBezTo>
                  <a:cubicBezTo>
                    <a:pt x="1072" y="274"/>
                    <a:pt x="1072" y="280"/>
                    <a:pt x="1072" y="286"/>
                  </a:cubicBezTo>
                  <a:cubicBezTo>
                    <a:pt x="1069" y="296"/>
                    <a:pt x="1069" y="296"/>
                    <a:pt x="1188" y="296"/>
                  </a:cubicBezTo>
                  <a:cubicBezTo>
                    <a:pt x="1307" y="296"/>
                    <a:pt x="1307" y="299"/>
                    <a:pt x="1304" y="305"/>
                  </a:cubicBezTo>
                  <a:cubicBezTo>
                    <a:pt x="1304" y="308"/>
                    <a:pt x="1304" y="312"/>
                    <a:pt x="1245" y="312"/>
                  </a:cubicBezTo>
                  <a:cubicBezTo>
                    <a:pt x="1226" y="312"/>
                    <a:pt x="1204" y="315"/>
                    <a:pt x="1185" y="318"/>
                  </a:cubicBezTo>
                  <a:cubicBezTo>
                    <a:pt x="1185" y="321"/>
                    <a:pt x="1185" y="324"/>
                    <a:pt x="1126" y="324"/>
                  </a:cubicBezTo>
                  <a:cubicBezTo>
                    <a:pt x="1126" y="324"/>
                    <a:pt x="1066" y="327"/>
                    <a:pt x="1066" y="333"/>
                  </a:cubicBezTo>
                  <a:cubicBezTo>
                    <a:pt x="1063" y="340"/>
                    <a:pt x="1063" y="346"/>
                    <a:pt x="1003" y="346"/>
                  </a:cubicBezTo>
                  <a:cubicBezTo>
                    <a:pt x="1003" y="349"/>
                    <a:pt x="1003" y="349"/>
                    <a:pt x="1063" y="349"/>
                  </a:cubicBezTo>
                  <a:cubicBezTo>
                    <a:pt x="1123" y="349"/>
                    <a:pt x="1182" y="352"/>
                    <a:pt x="1119" y="368"/>
                  </a:cubicBezTo>
                  <a:cubicBezTo>
                    <a:pt x="1119" y="374"/>
                    <a:pt x="1116" y="384"/>
                    <a:pt x="1176" y="384"/>
                  </a:cubicBezTo>
                  <a:cubicBezTo>
                    <a:pt x="1176" y="387"/>
                    <a:pt x="1176" y="387"/>
                    <a:pt x="1116" y="387"/>
                  </a:cubicBezTo>
                  <a:cubicBezTo>
                    <a:pt x="1000" y="387"/>
                    <a:pt x="997" y="393"/>
                    <a:pt x="1116" y="399"/>
                  </a:cubicBezTo>
                  <a:cubicBezTo>
                    <a:pt x="1176" y="399"/>
                    <a:pt x="1173" y="402"/>
                    <a:pt x="1113" y="406"/>
                  </a:cubicBezTo>
                  <a:cubicBezTo>
                    <a:pt x="1113" y="406"/>
                    <a:pt x="1113" y="409"/>
                    <a:pt x="1173" y="412"/>
                  </a:cubicBezTo>
                  <a:cubicBezTo>
                    <a:pt x="1232" y="415"/>
                    <a:pt x="1232" y="415"/>
                    <a:pt x="1173" y="421"/>
                  </a:cubicBezTo>
                  <a:cubicBezTo>
                    <a:pt x="1113" y="421"/>
                    <a:pt x="1113" y="424"/>
                    <a:pt x="1110" y="427"/>
                  </a:cubicBezTo>
                  <a:cubicBezTo>
                    <a:pt x="1170" y="434"/>
                    <a:pt x="1163" y="471"/>
                    <a:pt x="1107" y="474"/>
                  </a:cubicBezTo>
                  <a:cubicBezTo>
                    <a:pt x="1163" y="478"/>
                    <a:pt x="1163" y="478"/>
                    <a:pt x="1163" y="481"/>
                  </a:cubicBezTo>
                  <a:cubicBezTo>
                    <a:pt x="1044" y="484"/>
                    <a:pt x="1104" y="487"/>
                    <a:pt x="1223" y="487"/>
                  </a:cubicBezTo>
                  <a:lnTo>
                    <a:pt x="1223" y="484"/>
                  </a:lnTo>
                  <a:lnTo>
                    <a:pt x="1223" y="481"/>
                  </a:lnTo>
                  <a:cubicBezTo>
                    <a:pt x="1342" y="481"/>
                    <a:pt x="1339" y="490"/>
                    <a:pt x="1163" y="490"/>
                  </a:cubicBezTo>
                  <a:cubicBezTo>
                    <a:pt x="1044" y="493"/>
                    <a:pt x="1044" y="493"/>
                    <a:pt x="1160" y="496"/>
                  </a:cubicBezTo>
                  <a:cubicBezTo>
                    <a:pt x="1279" y="500"/>
                    <a:pt x="1279" y="503"/>
                    <a:pt x="1160" y="506"/>
                  </a:cubicBezTo>
                  <a:cubicBezTo>
                    <a:pt x="1041" y="506"/>
                    <a:pt x="1041" y="506"/>
                    <a:pt x="1160" y="509"/>
                  </a:cubicBezTo>
                  <a:cubicBezTo>
                    <a:pt x="1395" y="515"/>
                    <a:pt x="1452" y="525"/>
                    <a:pt x="1217" y="525"/>
                  </a:cubicBezTo>
                  <a:cubicBezTo>
                    <a:pt x="1157" y="525"/>
                    <a:pt x="1097" y="525"/>
                    <a:pt x="1038" y="531"/>
                  </a:cubicBezTo>
                  <a:cubicBezTo>
                    <a:pt x="1079" y="537"/>
                    <a:pt x="1116" y="537"/>
                    <a:pt x="1157" y="537"/>
                  </a:cubicBezTo>
                  <a:cubicBezTo>
                    <a:pt x="1189" y="536"/>
                    <a:pt x="1212" y="536"/>
                    <a:pt x="1227" y="536"/>
                  </a:cubicBezTo>
                  <a:cubicBezTo>
                    <a:pt x="1266" y="536"/>
                    <a:pt x="1241" y="539"/>
                    <a:pt x="1154" y="543"/>
                  </a:cubicBezTo>
                  <a:cubicBezTo>
                    <a:pt x="975" y="553"/>
                    <a:pt x="975" y="559"/>
                    <a:pt x="1091" y="568"/>
                  </a:cubicBezTo>
                  <a:cubicBezTo>
                    <a:pt x="1177" y="577"/>
                    <a:pt x="1199" y="585"/>
                    <a:pt x="1162" y="585"/>
                  </a:cubicBezTo>
                  <a:cubicBezTo>
                    <a:pt x="1148" y="585"/>
                    <a:pt x="1124" y="584"/>
                    <a:pt x="1091" y="581"/>
                  </a:cubicBezTo>
                  <a:cubicBezTo>
                    <a:pt x="1032" y="578"/>
                    <a:pt x="1002" y="576"/>
                    <a:pt x="994" y="576"/>
                  </a:cubicBezTo>
                  <a:cubicBezTo>
                    <a:pt x="987" y="576"/>
                    <a:pt x="1002" y="578"/>
                    <a:pt x="1032" y="581"/>
                  </a:cubicBezTo>
                  <a:cubicBezTo>
                    <a:pt x="1032" y="587"/>
                    <a:pt x="1029" y="594"/>
                    <a:pt x="1029" y="597"/>
                  </a:cubicBezTo>
                  <a:cubicBezTo>
                    <a:pt x="1056" y="601"/>
                    <a:pt x="1083" y="604"/>
                    <a:pt x="1109" y="604"/>
                  </a:cubicBezTo>
                  <a:lnTo>
                    <a:pt x="1109" y="604"/>
                  </a:lnTo>
                  <a:cubicBezTo>
                    <a:pt x="1017" y="608"/>
                    <a:pt x="982" y="613"/>
                    <a:pt x="1085" y="622"/>
                  </a:cubicBezTo>
                  <a:cubicBezTo>
                    <a:pt x="1085" y="625"/>
                    <a:pt x="1085" y="628"/>
                    <a:pt x="1085" y="628"/>
                  </a:cubicBezTo>
                  <a:cubicBezTo>
                    <a:pt x="1085" y="631"/>
                    <a:pt x="1085" y="631"/>
                    <a:pt x="1141" y="634"/>
                  </a:cubicBezTo>
                  <a:cubicBezTo>
                    <a:pt x="1201" y="637"/>
                    <a:pt x="1141" y="641"/>
                    <a:pt x="1082" y="644"/>
                  </a:cubicBezTo>
                  <a:cubicBezTo>
                    <a:pt x="1022" y="647"/>
                    <a:pt x="963" y="650"/>
                    <a:pt x="1022" y="650"/>
                  </a:cubicBezTo>
                  <a:cubicBezTo>
                    <a:pt x="1082" y="650"/>
                    <a:pt x="1138" y="656"/>
                    <a:pt x="1198" y="659"/>
                  </a:cubicBezTo>
                  <a:cubicBezTo>
                    <a:pt x="1240" y="662"/>
                    <a:pt x="1222" y="664"/>
                    <a:pt x="1188" y="664"/>
                  </a:cubicBezTo>
                  <a:cubicBezTo>
                    <a:pt x="1173" y="664"/>
                    <a:pt x="1156" y="663"/>
                    <a:pt x="1138" y="663"/>
                  </a:cubicBezTo>
                  <a:cubicBezTo>
                    <a:pt x="1097" y="663"/>
                    <a:pt x="1060" y="663"/>
                    <a:pt x="1019" y="669"/>
                  </a:cubicBezTo>
                  <a:cubicBezTo>
                    <a:pt x="1019" y="672"/>
                    <a:pt x="1019" y="678"/>
                    <a:pt x="1079" y="678"/>
                  </a:cubicBezTo>
                  <a:cubicBezTo>
                    <a:pt x="1135" y="678"/>
                    <a:pt x="1135" y="697"/>
                    <a:pt x="1076" y="700"/>
                  </a:cubicBezTo>
                  <a:lnTo>
                    <a:pt x="1072" y="706"/>
                  </a:lnTo>
                  <a:cubicBezTo>
                    <a:pt x="1072" y="713"/>
                    <a:pt x="1132" y="716"/>
                    <a:pt x="1132" y="719"/>
                  </a:cubicBezTo>
                  <a:cubicBezTo>
                    <a:pt x="1132" y="719"/>
                    <a:pt x="1132" y="722"/>
                    <a:pt x="1188" y="725"/>
                  </a:cubicBezTo>
                  <a:cubicBezTo>
                    <a:pt x="1188" y="728"/>
                    <a:pt x="1188" y="731"/>
                    <a:pt x="1129" y="731"/>
                  </a:cubicBezTo>
                  <a:cubicBezTo>
                    <a:pt x="1248" y="735"/>
                    <a:pt x="1248" y="735"/>
                    <a:pt x="1129" y="738"/>
                  </a:cubicBezTo>
                  <a:cubicBezTo>
                    <a:pt x="1010" y="738"/>
                    <a:pt x="1010" y="738"/>
                    <a:pt x="1129" y="741"/>
                  </a:cubicBezTo>
                  <a:cubicBezTo>
                    <a:pt x="1188" y="744"/>
                    <a:pt x="1188" y="744"/>
                    <a:pt x="1129" y="747"/>
                  </a:cubicBezTo>
                  <a:cubicBezTo>
                    <a:pt x="1069" y="747"/>
                    <a:pt x="1069" y="750"/>
                    <a:pt x="1126" y="750"/>
                  </a:cubicBezTo>
                  <a:cubicBezTo>
                    <a:pt x="1245" y="753"/>
                    <a:pt x="1301" y="763"/>
                    <a:pt x="1185" y="763"/>
                  </a:cubicBezTo>
                  <a:cubicBezTo>
                    <a:pt x="1185" y="763"/>
                    <a:pt x="1185" y="766"/>
                    <a:pt x="1242" y="769"/>
                  </a:cubicBezTo>
                  <a:cubicBezTo>
                    <a:pt x="1361" y="772"/>
                    <a:pt x="1361" y="772"/>
                    <a:pt x="1242" y="772"/>
                  </a:cubicBezTo>
                  <a:cubicBezTo>
                    <a:pt x="1123" y="775"/>
                    <a:pt x="1123" y="778"/>
                    <a:pt x="1242" y="782"/>
                  </a:cubicBezTo>
                  <a:cubicBezTo>
                    <a:pt x="1242" y="782"/>
                    <a:pt x="1298" y="785"/>
                    <a:pt x="1238" y="788"/>
                  </a:cubicBezTo>
                  <a:cubicBezTo>
                    <a:pt x="1183" y="797"/>
                    <a:pt x="1128" y="813"/>
                    <a:pt x="1212" y="813"/>
                  </a:cubicBezTo>
                  <a:cubicBezTo>
                    <a:pt x="1219" y="813"/>
                    <a:pt x="1227" y="813"/>
                    <a:pt x="1235" y="813"/>
                  </a:cubicBezTo>
                  <a:lnTo>
                    <a:pt x="1235" y="819"/>
                  </a:lnTo>
                  <a:cubicBezTo>
                    <a:pt x="1176" y="825"/>
                    <a:pt x="1176" y="829"/>
                    <a:pt x="1235" y="832"/>
                  </a:cubicBezTo>
                  <a:lnTo>
                    <a:pt x="1273" y="834"/>
                  </a:lnTo>
                  <a:lnTo>
                    <a:pt x="1273" y="834"/>
                  </a:lnTo>
                  <a:cubicBezTo>
                    <a:pt x="1269" y="834"/>
                    <a:pt x="1265" y="834"/>
                    <a:pt x="1261" y="834"/>
                  </a:cubicBezTo>
                  <a:cubicBezTo>
                    <a:pt x="1232" y="834"/>
                    <a:pt x="1202" y="837"/>
                    <a:pt x="1173" y="841"/>
                  </a:cubicBezTo>
                  <a:cubicBezTo>
                    <a:pt x="1173" y="844"/>
                    <a:pt x="1173" y="844"/>
                    <a:pt x="1232" y="844"/>
                  </a:cubicBezTo>
                  <a:cubicBezTo>
                    <a:pt x="1250" y="843"/>
                    <a:pt x="1262" y="843"/>
                    <a:pt x="1271" y="843"/>
                  </a:cubicBezTo>
                  <a:cubicBezTo>
                    <a:pt x="1292" y="843"/>
                    <a:pt x="1292" y="845"/>
                    <a:pt x="1292" y="847"/>
                  </a:cubicBezTo>
                  <a:cubicBezTo>
                    <a:pt x="1262" y="852"/>
                    <a:pt x="1234" y="855"/>
                    <a:pt x="1205" y="855"/>
                  </a:cubicBezTo>
                  <a:cubicBezTo>
                    <a:pt x="1194" y="855"/>
                    <a:pt x="1184" y="855"/>
                    <a:pt x="1173" y="854"/>
                  </a:cubicBezTo>
                  <a:lnTo>
                    <a:pt x="1173" y="857"/>
                  </a:lnTo>
                  <a:cubicBezTo>
                    <a:pt x="1289" y="857"/>
                    <a:pt x="1289" y="860"/>
                    <a:pt x="1229" y="860"/>
                  </a:cubicBezTo>
                  <a:cubicBezTo>
                    <a:pt x="1170" y="863"/>
                    <a:pt x="1170" y="866"/>
                    <a:pt x="1170" y="869"/>
                  </a:cubicBezTo>
                  <a:cubicBezTo>
                    <a:pt x="1209" y="869"/>
                    <a:pt x="1196" y="871"/>
                    <a:pt x="1183" y="871"/>
                  </a:cubicBezTo>
                  <a:cubicBezTo>
                    <a:pt x="1176" y="871"/>
                    <a:pt x="1170" y="870"/>
                    <a:pt x="1170" y="869"/>
                  </a:cubicBezTo>
                  <a:lnTo>
                    <a:pt x="1110" y="869"/>
                  </a:lnTo>
                  <a:cubicBezTo>
                    <a:pt x="1050" y="872"/>
                    <a:pt x="1110" y="872"/>
                    <a:pt x="1170" y="872"/>
                  </a:cubicBezTo>
                  <a:lnTo>
                    <a:pt x="1170" y="879"/>
                  </a:lnTo>
                  <a:cubicBezTo>
                    <a:pt x="1170" y="883"/>
                    <a:pt x="1170" y="886"/>
                    <a:pt x="1193" y="886"/>
                  </a:cubicBezTo>
                  <a:cubicBezTo>
                    <a:pt x="1201" y="886"/>
                    <a:pt x="1213" y="886"/>
                    <a:pt x="1229" y="885"/>
                  </a:cubicBezTo>
                  <a:cubicBezTo>
                    <a:pt x="1245" y="884"/>
                    <a:pt x="1261" y="883"/>
                    <a:pt x="1277" y="883"/>
                  </a:cubicBezTo>
                  <a:cubicBezTo>
                    <a:pt x="1300" y="883"/>
                    <a:pt x="1323" y="884"/>
                    <a:pt x="1345" y="888"/>
                  </a:cubicBezTo>
                  <a:cubicBezTo>
                    <a:pt x="1385" y="888"/>
                    <a:pt x="1371" y="890"/>
                    <a:pt x="1358" y="890"/>
                  </a:cubicBezTo>
                  <a:cubicBezTo>
                    <a:pt x="1352" y="890"/>
                    <a:pt x="1345" y="889"/>
                    <a:pt x="1345" y="888"/>
                  </a:cubicBezTo>
                  <a:cubicBezTo>
                    <a:pt x="1328" y="887"/>
                    <a:pt x="1312" y="886"/>
                    <a:pt x="1296" y="886"/>
                  </a:cubicBezTo>
                  <a:cubicBezTo>
                    <a:pt x="1273" y="886"/>
                    <a:pt x="1250" y="888"/>
                    <a:pt x="1226" y="891"/>
                  </a:cubicBezTo>
                  <a:cubicBezTo>
                    <a:pt x="1207" y="891"/>
                    <a:pt x="1188" y="894"/>
                    <a:pt x="1166" y="894"/>
                  </a:cubicBezTo>
                  <a:cubicBezTo>
                    <a:pt x="1154" y="894"/>
                    <a:pt x="1143" y="894"/>
                    <a:pt x="1134" y="894"/>
                  </a:cubicBezTo>
                  <a:cubicBezTo>
                    <a:pt x="1063" y="894"/>
                    <a:pt x="1113" y="904"/>
                    <a:pt x="1166" y="907"/>
                  </a:cubicBezTo>
                  <a:cubicBezTo>
                    <a:pt x="1282" y="913"/>
                    <a:pt x="1282" y="916"/>
                    <a:pt x="1163" y="916"/>
                  </a:cubicBezTo>
                  <a:cubicBezTo>
                    <a:pt x="1047" y="916"/>
                    <a:pt x="1163" y="923"/>
                    <a:pt x="1339" y="926"/>
                  </a:cubicBezTo>
                  <a:lnTo>
                    <a:pt x="1517" y="929"/>
                  </a:lnTo>
                  <a:lnTo>
                    <a:pt x="1339" y="929"/>
                  </a:lnTo>
                  <a:cubicBezTo>
                    <a:pt x="1104" y="932"/>
                    <a:pt x="1104" y="932"/>
                    <a:pt x="1220" y="941"/>
                  </a:cubicBezTo>
                  <a:cubicBezTo>
                    <a:pt x="1279" y="948"/>
                    <a:pt x="1279" y="948"/>
                    <a:pt x="1220" y="948"/>
                  </a:cubicBezTo>
                  <a:cubicBezTo>
                    <a:pt x="1160" y="948"/>
                    <a:pt x="1160" y="951"/>
                    <a:pt x="1157" y="960"/>
                  </a:cubicBezTo>
                  <a:cubicBezTo>
                    <a:pt x="1157" y="973"/>
                    <a:pt x="1157" y="976"/>
                    <a:pt x="1217" y="976"/>
                  </a:cubicBezTo>
                  <a:lnTo>
                    <a:pt x="1213" y="982"/>
                  </a:lnTo>
                  <a:cubicBezTo>
                    <a:pt x="1117" y="985"/>
                    <a:pt x="1138" y="989"/>
                    <a:pt x="1212" y="989"/>
                  </a:cubicBezTo>
                  <a:cubicBezTo>
                    <a:pt x="1230" y="989"/>
                    <a:pt x="1250" y="989"/>
                    <a:pt x="1273" y="988"/>
                  </a:cubicBezTo>
                  <a:cubicBezTo>
                    <a:pt x="1273" y="988"/>
                    <a:pt x="1273" y="992"/>
                    <a:pt x="1273" y="995"/>
                  </a:cubicBezTo>
                  <a:lnTo>
                    <a:pt x="1213" y="995"/>
                  </a:lnTo>
                  <a:cubicBezTo>
                    <a:pt x="1154" y="995"/>
                    <a:pt x="1151" y="1001"/>
                    <a:pt x="1148" y="1026"/>
                  </a:cubicBezTo>
                  <a:cubicBezTo>
                    <a:pt x="1144" y="1057"/>
                    <a:pt x="1144" y="1061"/>
                    <a:pt x="1260" y="1061"/>
                  </a:cubicBezTo>
                  <a:cubicBezTo>
                    <a:pt x="1379" y="1064"/>
                    <a:pt x="1379" y="1067"/>
                    <a:pt x="1260" y="1067"/>
                  </a:cubicBezTo>
                  <a:cubicBezTo>
                    <a:pt x="1201" y="1067"/>
                    <a:pt x="1141" y="1070"/>
                    <a:pt x="1201" y="1070"/>
                  </a:cubicBezTo>
                  <a:cubicBezTo>
                    <a:pt x="1201" y="1070"/>
                    <a:pt x="1201" y="1076"/>
                    <a:pt x="1141" y="1079"/>
                  </a:cubicBezTo>
                  <a:cubicBezTo>
                    <a:pt x="1022" y="1089"/>
                    <a:pt x="1082" y="1092"/>
                    <a:pt x="1138" y="1092"/>
                  </a:cubicBezTo>
                  <a:cubicBezTo>
                    <a:pt x="1173" y="1091"/>
                    <a:pt x="1193" y="1091"/>
                    <a:pt x="1201" y="1091"/>
                  </a:cubicBezTo>
                  <a:cubicBezTo>
                    <a:pt x="1222" y="1091"/>
                    <a:pt x="1180" y="1093"/>
                    <a:pt x="1138" y="1095"/>
                  </a:cubicBezTo>
                  <a:cubicBezTo>
                    <a:pt x="1079" y="1098"/>
                    <a:pt x="1019" y="1101"/>
                    <a:pt x="1079" y="1101"/>
                  </a:cubicBezTo>
                  <a:cubicBezTo>
                    <a:pt x="1138" y="1104"/>
                    <a:pt x="1195" y="1123"/>
                    <a:pt x="1076" y="1123"/>
                  </a:cubicBezTo>
                  <a:cubicBezTo>
                    <a:pt x="1076" y="1123"/>
                    <a:pt x="1076" y="1126"/>
                    <a:pt x="1076" y="1129"/>
                  </a:cubicBezTo>
                  <a:cubicBezTo>
                    <a:pt x="1135" y="1129"/>
                    <a:pt x="1132" y="1136"/>
                    <a:pt x="1132" y="1145"/>
                  </a:cubicBezTo>
                  <a:cubicBezTo>
                    <a:pt x="1132" y="1151"/>
                    <a:pt x="1132" y="1155"/>
                    <a:pt x="1072" y="1155"/>
                  </a:cubicBezTo>
                  <a:cubicBezTo>
                    <a:pt x="1056" y="1154"/>
                    <a:pt x="1045" y="1153"/>
                    <a:pt x="1037" y="1153"/>
                  </a:cubicBezTo>
                  <a:cubicBezTo>
                    <a:pt x="1017" y="1153"/>
                    <a:pt x="1029" y="1156"/>
                    <a:pt x="1072" y="1161"/>
                  </a:cubicBezTo>
                  <a:cubicBezTo>
                    <a:pt x="1069" y="1164"/>
                    <a:pt x="1188" y="1167"/>
                    <a:pt x="1188" y="1170"/>
                  </a:cubicBezTo>
                  <a:cubicBezTo>
                    <a:pt x="1198" y="1169"/>
                    <a:pt x="1209" y="1169"/>
                    <a:pt x="1219" y="1169"/>
                  </a:cubicBezTo>
                  <a:cubicBezTo>
                    <a:pt x="1248" y="1169"/>
                    <a:pt x="1277" y="1172"/>
                    <a:pt x="1304" y="1176"/>
                  </a:cubicBezTo>
                  <a:lnTo>
                    <a:pt x="1129" y="1176"/>
                  </a:lnTo>
                  <a:cubicBezTo>
                    <a:pt x="1129" y="1180"/>
                    <a:pt x="1126" y="1183"/>
                    <a:pt x="1185" y="1183"/>
                  </a:cubicBezTo>
                  <a:cubicBezTo>
                    <a:pt x="1126" y="1186"/>
                    <a:pt x="1126" y="1189"/>
                    <a:pt x="1126" y="1195"/>
                  </a:cubicBezTo>
                  <a:cubicBezTo>
                    <a:pt x="1126" y="1202"/>
                    <a:pt x="1123" y="1208"/>
                    <a:pt x="1182" y="1211"/>
                  </a:cubicBezTo>
                  <a:cubicBezTo>
                    <a:pt x="1063" y="1214"/>
                    <a:pt x="1060" y="1236"/>
                    <a:pt x="1179" y="1239"/>
                  </a:cubicBezTo>
                  <a:cubicBezTo>
                    <a:pt x="1238" y="1239"/>
                    <a:pt x="1238" y="1242"/>
                    <a:pt x="1179" y="1245"/>
                  </a:cubicBezTo>
                  <a:cubicBezTo>
                    <a:pt x="1119" y="1249"/>
                    <a:pt x="1119" y="1249"/>
                    <a:pt x="1176" y="1252"/>
                  </a:cubicBezTo>
                  <a:cubicBezTo>
                    <a:pt x="1235" y="1255"/>
                    <a:pt x="1176" y="1258"/>
                    <a:pt x="1116" y="1261"/>
                  </a:cubicBezTo>
                  <a:cubicBezTo>
                    <a:pt x="997" y="1264"/>
                    <a:pt x="997" y="1267"/>
                    <a:pt x="1057" y="1270"/>
                  </a:cubicBezTo>
                  <a:cubicBezTo>
                    <a:pt x="1113" y="1277"/>
                    <a:pt x="1113" y="1283"/>
                    <a:pt x="1113" y="1286"/>
                  </a:cubicBezTo>
                  <a:cubicBezTo>
                    <a:pt x="1141" y="1291"/>
                    <a:pt x="1170" y="1294"/>
                    <a:pt x="1198" y="1294"/>
                  </a:cubicBezTo>
                  <a:cubicBezTo>
                    <a:pt x="1209" y="1294"/>
                    <a:pt x="1219" y="1293"/>
                    <a:pt x="1229" y="1292"/>
                  </a:cubicBezTo>
                  <a:cubicBezTo>
                    <a:pt x="1289" y="1292"/>
                    <a:pt x="1348" y="1296"/>
                    <a:pt x="1348" y="1296"/>
                  </a:cubicBezTo>
                  <a:cubicBezTo>
                    <a:pt x="1381" y="1299"/>
                    <a:pt x="1376" y="1301"/>
                    <a:pt x="1365" y="1301"/>
                  </a:cubicBezTo>
                  <a:cubicBezTo>
                    <a:pt x="1358" y="1301"/>
                    <a:pt x="1348" y="1300"/>
                    <a:pt x="1348" y="1299"/>
                  </a:cubicBezTo>
                  <a:cubicBezTo>
                    <a:pt x="1328" y="1297"/>
                    <a:pt x="1308" y="1296"/>
                    <a:pt x="1289" y="1296"/>
                  </a:cubicBezTo>
                  <a:cubicBezTo>
                    <a:pt x="1269" y="1296"/>
                    <a:pt x="1249" y="1297"/>
                    <a:pt x="1229" y="1299"/>
                  </a:cubicBezTo>
                  <a:cubicBezTo>
                    <a:pt x="1170" y="1302"/>
                    <a:pt x="1170" y="1308"/>
                    <a:pt x="1170" y="1311"/>
                  </a:cubicBezTo>
                  <a:cubicBezTo>
                    <a:pt x="1166" y="1314"/>
                    <a:pt x="1166" y="1324"/>
                    <a:pt x="1166" y="1327"/>
                  </a:cubicBezTo>
                  <a:cubicBezTo>
                    <a:pt x="1107" y="1336"/>
                    <a:pt x="1107" y="1339"/>
                    <a:pt x="1163" y="1339"/>
                  </a:cubicBezTo>
                  <a:lnTo>
                    <a:pt x="1223" y="1339"/>
                  </a:lnTo>
                  <a:cubicBezTo>
                    <a:pt x="1104" y="1343"/>
                    <a:pt x="1101" y="1377"/>
                    <a:pt x="1217" y="1380"/>
                  </a:cubicBezTo>
                  <a:lnTo>
                    <a:pt x="1160" y="1380"/>
                  </a:lnTo>
                  <a:cubicBezTo>
                    <a:pt x="1101" y="1380"/>
                    <a:pt x="1101" y="1383"/>
                    <a:pt x="1097" y="1390"/>
                  </a:cubicBezTo>
                  <a:cubicBezTo>
                    <a:pt x="1097" y="1393"/>
                    <a:pt x="1157" y="1408"/>
                    <a:pt x="1154" y="1418"/>
                  </a:cubicBezTo>
                  <a:cubicBezTo>
                    <a:pt x="1154" y="1430"/>
                    <a:pt x="1151" y="1440"/>
                    <a:pt x="1210" y="1440"/>
                  </a:cubicBezTo>
                  <a:cubicBezTo>
                    <a:pt x="1210" y="1443"/>
                    <a:pt x="1210" y="1443"/>
                    <a:pt x="1151" y="1443"/>
                  </a:cubicBezTo>
                  <a:cubicBezTo>
                    <a:pt x="1133" y="1442"/>
                    <a:pt x="1121" y="1442"/>
                    <a:pt x="1112" y="1442"/>
                  </a:cubicBezTo>
                  <a:cubicBezTo>
                    <a:pt x="1091" y="1442"/>
                    <a:pt x="1091" y="1444"/>
                    <a:pt x="1091" y="1446"/>
                  </a:cubicBezTo>
                  <a:cubicBezTo>
                    <a:pt x="1118" y="1448"/>
                    <a:pt x="1146" y="1450"/>
                    <a:pt x="1175" y="1450"/>
                  </a:cubicBezTo>
                  <a:cubicBezTo>
                    <a:pt x="1186" y="1450"/>
                    <a:pt x="1198" y="1450"/>
                    <a:pt x="1210" y="1449"/>
                  </a:cubicBezTo>
                  <a:cubicBezTo>
                    <a:pt x="1267" y="1449"/>
                    <a:pt x="1267" y="1452"/>
                    <a:pt x="1207" y="1458"/>
                  </a:cubicBezTo>
                  <a:cubicBezTo>
                    <a:pt x="1148" y="1465"/>
                    <a:pt x="1144" y="1477"/>
                    <a:pt x="1204" y="1484"/>
                  </a:cubicBezTo>
                  <a:cubicBezTo>
                    <a:pt x="1204" y="1487"/>
                    <a:pt x="1204" y="1490"/>
                    <a:pt x="1144" y="1490"/>
                  </a:cubicBezTo>
                  <a:cubicBezTo>
                    <a:pt x="1085" y="1496"/>
                    <a:pt x="1025" y="1502"/>
                    <a:pt x="1141" y="1509"/>
                  </a:cubicBezTo>
                  <a:cubicBezTo>
                    <a:pt x="1141" y="1512"/>
                    <a:pt x="1141" y="1512"/>
                    <a:pt x="1082" y="1512"/>
                  </a:cubicBezTo>
                  <a:cubicBezTo>
                    <a:pt x="1022" y="1515"/>
                    <a:pt x="963" y="1515"/>
                    <a:pt x="1082" y="1518"/>
                  </a:cubicBezTo>
                  <a:cubicBezTo>
                    <a:pt x="1138" y="1524"/>
                    <a:pt x="1138" y="1534"/>
                    <a:pt x="1079" y="1540"/>
                  </a:cubicBezTo>
                  <a:cubicBezTo>
                    <a:pt x="1079" y="1543"/>
                    <a:pt x="1079" y="1546"/>
                    <a:pt x="1135" y="1546"/>
                  </a:cubicBezTo>
                  <a:lnTo>
                    <a:pt x="1195" y="1546"/>
                  </a:lnTo>
                  <a:cubicBezTo>
                    <a:pt x="1076" y="1549"/>
                    <a:pt x="1076" y="1549"/>
                    <a:pt x="1195" y="1553"/>
                  </a:cubicBezTo>
                  <a:cubicBezTo>
                    <a:pt x="1254" y="1553"/>
                    <a:pt x="1254" y="1556"/>
                    <a:pt x="1195" y="1556"/>
                  </a:cubicBezTo>
                  <a:cubicBezTo>
                    <a:pt x="1135" y="1559"/>
                    <a:pt x="1135" y="1562"/>
                    <a:pt x="1135" y="1562"/>
                  </a:cubicBezTo>
                  <a:cubicBezTo>
                    <a:pt x="1135" y="1565"/>
                    <a:pt x="1191" y="1584"/>
                    <a:pt x="1188" y="1600"/>
                  </a:cubicBezTo>
                  <a:cubicBezTo>
                    <a:pt x="1185" y="1625"/>
                    <a:pt x="1185" y="1634"/>
                    <a:pt x="1242" y="1634"/>
                  </a:cubicBezTo>
                  <a:cubicBezTo>
                    <a:pt x="1301" y="1637"/>
                    <a:pt x="1301" y="1637"/>
                    <a:pt x="1242" y="1640"/>
                  </a:cubicBezTo>
                  <a:cubicBezTo>
                    <a:pt x="1182" y="1643"/>
                    <a:pt x="1182" y="1647"/>
                    <a:pt x="1182" y="1650"/>
                  </a:cubicBezTo>
                  <a:cubicBezTo>
                    <a:pt x="1182" y="1653"/>
                    <a:pt x="1182" y="1656"/>
                    <a:pt x="1123" y="1656"/>
                  </a:cubicBezTo>
                  <a:cubicBezTo>
                    <a:pt x="1179" y="1659"/>
                    <a:pt x="1179" y="1659"/>
                    <a:pt x="1179" y="1662"/>
                  </a:cubicBezTo>
                  <a:cubicBezTo>
                    <a:pt x="1119" y="1662"/>
                    <a:pt x="1119" y="1665"/>
                    <a:pt x="1179" y="1672"/>
                  </a:cubicBezTo>
                  <a:cubicBezTo>
                    <a:pt x="1295" y="1675"/>
                    <a:pt x="1295" y="1675"/>
                    <a:pt x="1179" y="1675"/>
                  </a:cubicBezTo>
                  <a:cubicBezTo>
                    <a:pt x="1128" y="1675"/>
                    <a:pt x="1077" y="1682"/>
                    <a:pt x="1101" y="1682"/>
                  </a:cubicBezTo>
                  <a:cubicBezTo>
                    <a:pt x="1105" y="1682"/>
                    <a:pt x="1111" y="1681"/>
                    <a:pt x="1119" y="1681"/>
                  </a:cubicBezTo>
                  <a:cubicBezTo>
                    <a:pt x="1179" y="1681"/>
                    <a:pt x="1176" y="1687"/>
                    <a:pt x="1235" y="1690"/>
                  </a:cubicBezTo>
                  <a:cubicBezTo>
                    <a:pt x="1235" y="1694"/>
                    <a:pt x="1235" y="1697"/>
                    <a:pt x="1176" y="1697"/>
                  </a:cubicBezTo>
                  <a:cubicBezTo>
                    <a:pt x="1116" y="1700"/>
                    <a:pt x="1173" y="1715"/>
                    <a:pt x="1232" y="1719"/>
                  </a:cubicBezTo>
                  <a:cubicBezTo>
                    <a:pt x="1292" y="1719"/>
                    <a:pt x="1289" y="1722"/>
                    <a:pt x="1232" y="1722"/>
                  </a:cubicBezTo>
                  <a:cubicBezTo>
                    <a:pt x="1173" y="1722"/>
                    <a:pt x="1173" y="1725"/>
                    <a:pt x="1170" y="1728"/>
                  </a:cubicBezTo>
                  <a:cubicBezTo>
                    <a:pt x="1229" y="1731"/>
                    <a:pt x="1170" y="1731"/>
                    <a:pt x="1110" y="1731"/>
                  </a:cubicBezTo>
                  <a:cubicBezTo>
                    <a:pt x="1095" y="1730"/>
                    <a:pt x="1084" y="1730"/>
                    <a:pt x="1076" y="1730"/>
                  </a:cubicBezTo>
                  <a:cubicBezTo>
                    <a:pt x="1053" y="1730"/>
                    <a:pt x="1053" y="1733"/>
                    <a:pt x="1050" y="1737"/>
                  </a:cubicBezTo>
                  <a:cubicBezTo>
                    <a:pt x="1110" y="1741"/>
                    <a:pt x="1107" y="1753"/>
                    <a:pt x="1107" y="1766"/>
                  </a:cubicBezTo>
                  <a:cubicBezTo>
                    <a:pt x="1104" y="1781"/>
                    <a:pt x="1163" y="1784"/>
                    <a:pt x="1279" y="1791"/>
                  </a:cubicBezTo>
                  <a:lnTo>
                    <a:pt x="1398" y="1794"/>
                  </a:lnTo>
                  <a:lnTo>
                    <a:pt x="1279" y="1794"/>
                  </a:lnTo>
                  <a:cubicBezTo>
                    <a:pt x="1220" y="1794"/>
                    <a:pt x="1104" y="1797"/>
                    <a:pt x="1104" y="1797"/>
                  </a:cubicBezTo>
                  <a:cubicBezTo>
                    <a:pt x="1130" y="1799"/>
                    <a:pt x="1158" y="1801"/>
                    <a:pt x="1186" y="1801"/>
                  </a:cubicBezTo>
                  <a:cubicBezTo>
                    <a:pt x="1197" y="1801"/>
                    <a:pt x="1209" y="1801"/>
                    <a:pt x="1220" y="1800"/>
                  </a:cubicBezTo>
                  <a:cubicBezTo>
                    <a:pt x="1279" y="1800"/>
                    <a:pt x="1279" y="1803"/>
                    <a:pt x="1220" y="1809"/>
                  </a:cubicBezTo>
                  <a:cubicBezTo>
                    <a:pt x="1160" y="1816"/>
                    <a:pt x="1157" y="1819"/>
                    <a:pt x="1217" y="1822"/>
                  </a:cubicBezTo>
                  <a:cubicBezTo>
                    <a:pt x="1217" y="1825"/>
                    <a:pt x="1217" y="1828"/>
                    <a:pt x="1157" y="1831"/>
                  </a:cubicBezTo>
                  <a:cubicBezTo>
                    <a:pt x="1157" y="1835"/>
                    <a:pt x="1157" y="1835"/>
                    <a:pt x="1217" y="1835"/>
                  </a:cubicBezTo>
                  <a:cubicBezTo>
                    <a:pt x="1276" y="1835"/>
                    <a:pt x="1273" y="1838"/>
                    <a:pt x="1213" y="1844"/>
                  </a:cubicBezTo>
                  <a:cubicBezTo>
                    <a:pt x="1097" y="1847"/>
                    <a:pt x="1094" y="1856"/>
                    <a:pt x="1154" y="1856"/>
                  </a:cubicBezTo>
                  <a:cubicBezTo>
                    <a:pt x="1213" y="1856"/>
                    <a:pt x="1213" y="1860"/>
                    <a:pt x="1213" y="1863"/>
                  </a:cubicBezTo>
                  <a:cubicBezTo>
                    <a:pt x="1210" y="1866"/>
                    <a:pt x="1210" y="1869"/>
                    <a:pt x="1270" y="1872"/>
                  </a:cubicBezTo>
                  <a:lnTo>
                    <a:pt x="1270" y="1878"/>
                  </a:lnTo>
                  <a:cubicBezTo>
                    <a:pt x="1263" y="1879"/>
                    <a:pt x="1257" y="1880"/>
                    <a:pt x="1251" y="1880"/>
                  </a:cubicBezTo>
                  <a:cubicBezTo>
                    <a:pt x="1237" y="1880"/>
                    <a:pt x="1224" y="1878"/>
                    <a:pt x="1210" y="1875"/>
                  </a:cubicBezTo>
                  <a:lnTo>
                    <a:pt x="1151" y="1878"/>
                  </a:lnTo>
                  <a:cubicBezTo>
                    <a:pt x="1151" y="1885"/>
                    <a:pt x="1151" y="1888"/>
                    <a:pt x="1207" y="1891"/>
                  </a:cubicBezTo>
                  <a:cubicBezTo>
                    <a:pt x="1326" y="1894"/>
                    <a:pt x="1326" y="1894"/>
                    <a:pt x="1207" y="1894"/>
                  </a:cubicBezTo>
                  <a:cubicBezTo>
                    <a:pt x="1148" y="1894"/>
                    <a:pt x="1088" y="1897"/>
                    <a:pt x="1148" y="1900"/>
                  </a:cubicBezTo>
                  <a:cubicBezTo>
                    <a:pt x="1267" y="1903"/>
                    <a:pt x="1207" y="1907"/>
                    <a:pt x="1148" y="1907"/>
                  </a:cubicBezTo>
                  <a:cubicBezTo>
                    <a:pt x="1108" y="1906"/>
                    <a:pt x="1081" y="1905"/>
                    <a:pt x="1068" y="1905"/>
                  </a:cubicBezTo>
                  <a:cubicBezTo>
                    <a:pt x="1041" y="1905"/>
                    <a:pt x="1067" y="1908"/>
                    <a:pt x="1144" y="1916"/>
                  </a:cubicBezTo>
                  <a:cubicBezTo>
                    <a:pt x="1144" y="1922"/>
                    <a:pt x="1201" y="1938"/>
                    <a:pt x="1201" y="1947"/>
                  </a:cubicBezTo>
                  <a:cubicBezTo>
                    <a:pt x="1198" y="1960"/>
                    <a:pt x="1198" y="1966"/>
                    <a:pt x="1138" y="1969"/>
                  </a:cubicBezTo>
                  <a:cubicBezTo>
                    <a:pt x="1127" y="1969"/>
                    <a:pt x="1117" y="1969"/>
                    <a:pt x="1108" y="1969"/>
                  </a:cubicBezTo>
                  <a:lnTo>
                    <a:pt x="1108" y="1969"/>
                  </a:lnTo>
                  <a:cubicBezTo>
                    <a:pt x="1198" y="1970"/>
                    <a:pt x="1197" y="1973"/>
                    <a:pt x="1195" y="1982"/>
                  </a:cubicBezTo>
                  <a:cubicBezTo>
                    <a:pt x="1135" y="1991"/>
                    <a:pt x="1195" y="1998"/>
                    <a:pt x="1251" y="2001"/>
                  </a:cubicBezTo>
                  <a:cubicBezTo>
                    <a:pt x="1251" y="1998"/>
                    <a:pt x="1254" y="1994"/>
                    <a:pt x="1254" y="1994"/>
                  </a:cubicBezTo>
                  <a:cubicBezTo>
                    <a:pt x="1370" y="1994"/>
                    <a:pt x="1370" y="1998"/>
                    <a:pt x="1311" y="2004"/>
                  </a:cubicBezTo>
                  <a:cubicBezTo>
                    <a:pt x="1287" y="2007"/>
                    <a:pt x="1264" y="2009"/>
                    <a:pt x="1241" y="2009"/>
                  </a:cubicBezTo>
                  <a:cubicBezTo>
                    <a:pt x="1225" y="2009"/>
                    <a:pt x="1208" y="2008"/>
                    <a:pt x="1191" y="2007"/>
                  </a:cubicBezTo>
                  <a:cubicBezTo>
                    <a:pt x="1154" y="2007"/>
                    <a:pt x="1113" y="2010"/>
                    <a:pt x="1072" y="2013"/>
                  </a:cubicBezTo>
                  <a:cubicBezTo>
                    <a:pt x="1072" y="2018"/>
                    <a:pt x="1072" y="2021"/>
                    <a:pt x="1096" y="2021"/>
                  </a:cubicBezTo>
                  <a:cubicBezTo>
                    <a:pt x="1104" y="2021"/>
                    <a:pt x="1116" y="2020"/>
                    <a:pt x="1132" y="2019"/>
                  </a:cubicBezTo>
                  <a:cubicBezTo>
                    <a:pt x="1191" y="2019"/>
                    <a:pt x="1191" y="2019"/>
                    <a:pt x="1191" y="2023"/>
                  </a:cubicBezTo>
                  <a:cubicBezTo>
                    <a:pt x="1191" y="2026"/>
                    <a:pt x="1188" y="2029"/>
                    <a:pt x="1248" y="2032"/>
                  </a:cubicBezTo>
                  <a:cubicBezTo>
                    <a:pt x="1307" y="2032"/>
                    <a:pt x="1307" y="2035"/>
                    <a:pt x="1307" y="2038"/>
                  </a:cubicBezTo>
                  <a:cubicBezTo>
                    <a:pt x="1248" y="2041"/>
                    <a:pt x="1245" y="2048"/>
                    <a:pt x="1245" y="2048"/>
                  </a:cubicBezTo>
                  <a:lnTo>
                    <a:pt x="1188" y="2048"/>
                  </a:lnTo>
                  <a:cubicBezTo>
                    <a:pt x="1129" y="2048"/>
                    <a:pt x="1069" y="2051"/>
                    <a:pt x="1069" y="2051"/>
                  </a:cubicBezTo>
                  <a:cubicBezTo>
                    <a:pt x="1088" y="2054"/>
                    <a:pt x="1107" y="2054"/>
                    <a:pt x="1126" y="2054"/>
                  </a:cubicBezTo>
                  <a:cubicBezTo>
                    <a:pt x="1185" y="2054"/>
                    <a:pt x="1176" y="2132"/>
                    <a:pt x="1173" y="2142"/>
                  </a:cubicBezTo>
                  <a:cubicBezTo>
                    <a:pt x="1121" y="2147"/>
                    <a:pt x="1114" y="2155"/>
                    <a:pt x="1152" y="2155"/>
                  </a:cubicBezTo>
                  <a:cubicBezTo>
                    <a:pt x="1157" y="2155"/>
                    <a:pt x="1165" y="2155"/>
                    <a:pt x="1173" y="2154"/>
                  </a:cubicBezTo>
                  <a:cubicBezTo>
                    <a:pt x="1232" y="2154"/>
                    <a:pt x="1229" y="2170"/>
                    <a:pt x="1226" y="2189"/>
                  </a:cubicBezTo>
                  <a:cubicBezTo>
                    <a:pt x="1223" y="2214"/>
                    <a:pt x="1223" y="2229"/>
                    <a:pt x="1279" y="2229"/>
                  </a:cubicBezTo>
                  <a:cubicBezTo>
                    <a:pt x="1279" y="2229"/>
                    <a:pt x="1279" y="2233"/>
                    <a:pt x="1279" y="2239"/>
                  </a:cubicBezTo>
                  <a:cubicBezTo>
                    <a:pt x="1279" y="2245"/>
                    <a:pt x="1336" y="2251"/>
                    <a:pt x="1336" y="2254"/>
                  </a:cubicBezTo>
                  <a:cubicBezTo>
                    <a:pt x="1378" y="2257"/>
                    <a:pt x="1390" y="2259"/>
                    <a:pt x="1373" y="2259"/>
                  </a:cubicBezTo>
                  <a:cubicBezTo>
                    <a:pt x="1365" y="2259"/>
                    <a:pt x="1353" y="2259"/>
                    <a:pt x="1336" y="2258"/>
                  </a:cubicBezTo>
                  <a:cubicBezTo>
                    <a:pt x="1295" y="2258"/>
                    <a:pt x="1257" y="2258"/>
                    <a:pt x="1217" y="2261"/>
                  </a:cubicBezTo>
                  <a:cubicBezTo>
                    <a:pt x="1241" y="2267"/>
                    <a:pt x="1266" y="2270"/>
                    <a:pt x="1292" y="2270"/>
                  </a:cubicBezTo>
                  <a:cubicBezTo>
                    <a:pt x="1307" y="2270"/>
                    <a:pt x="1321" y="2269"/>
                    <a:pt x="1336" y="2267"/>
                  </a:cubicBezTo>
                  <a:cubicBezTo>
                    <a:pt x="1392" y="2267"/>
                    <a:pt x="1392" y="2270"/>
                    <a:pt x="1392" y="2270"/>
                  </a:cubicBezTo>
                  <a:cubicBezTo>
                    <a:pt x="1392" y="2276"/>
                    <a:pt x="1392" y="2276"/>
                    <a:pt x="1332" y="2276"/>
                  </a:cubicBezTo>
                  <a:lnTo>
                    <a:pt x="1217" y="2276"/>
                  </a:lnTo>
                  <a:lnTo>
                    <a:pt x="1213" y="2280"/>
                  </a:lnTo>
                  <a:cubicBezTo>
                    <a:pt x="1273" y="2280"/>
                    <a:pt x="1273" y="2283"/>
                    <a:pt x="1273" y="2283"/>
                  </a:cubicBezTo>
                  <a:cubicBezTo>
                    <a:pt x="1273" y="2286"/>
                    <a:pt x="1273" y="2286"/>
                    <a:pt x="1154" y="2286"/>
                  </a:cubicBezTo>
                  <a:cubicBezTo>
                    <a:pt x="1038" y="2286"/>
                    <a:pt x="1038" y="2289"/>
                    <a:pt x="1154" y="2292"/>
                  </a:cubicBezTo>
                  <a:lnTo>
                    <a:pt x="1213" y="2298"/>
                  </a:lnTo>
                  <a:cubicBezTo>
                    <a:pt x="1094" y="2301"/>
                    <a:pt x="1210" y="2308"/>
                    <a:pt x="1270" y="2311"/>
                  </a:cubicBezTo>
                  <a:cubicBezTo>
                    <a:pt x="1151" y="2314"/>
                    <a:pt x="1151" y="2317"/>
                    <a:pt x="1270" y="2320"/>
                  </a:cubicBezTo>
                  <a:cubicBezTo>
                    <a:pt x="1326" y="2320"/>
                    <a:pt x="1326" y="2323"/>
                    <a:pt x="1267" y="2327"/>
                  </a:cubicBezTo>
                  <a:cubicBezTo>
                    <a:pt x="1207" y="2330"/>
                    <a:pt x="1207" y="2333"/>
                    <a:pt x="1207" y="2339"/>
                  </a:cubicBezTo>
                  <a:cubicBezTo>
                    <a:pt x="1267" y="2342"/>
                    <a:pt x="1264" y="2367"/>
                    <a:pt x="1257" y="2392"/>
                  </a:cubicBezTo>
                  <a:cubicBezTo>
                    <a:pt x="1254" y="2421"/>
                    <a:pt x="1251" y="2439"/>
                    <a:pt x="1311" y="2439"/>
                  </a:cubicBezTo>
                  <a:cubicBezTo>
                    <a:pt x="1311" y="2443"/>
                    <a:pt x="1311" y="2443"/>
                    <a:pt x="1251" y="2446"/>
                  </a:cubicBezTo>
                  <a:cubicBezTo>
                    <a:pt x="1191" y="2446"/>
                    <a:pt x="1191" y="2449"/>
                    <a:pt x="1311" y="2455"/>
                  </a:cubicBezTo>
                  <a:cubicBezTo>
                    <a:pt x="1367" y="2458"/>
                    <a:pt x="1426" y="2458"/>
                    <a:pt x="1307" y="2458"/>
                  </a:cubicBezTo>
                  <a:cubicBezTo>
                    <a:pt x="1251" y="2458"/>
                    <a:pt x="1248" y="2464"/>
                    <a:pt x="1248" y="2477"/>
                  </a:cubicBezTo>
                  <a:cubicBezTo>
                    <a:pt x="1245" y="2486"/>
                    <a:pt x="1245" y="2499"/>
                    <a:pt x="1304" y="2499"/>
                  </a:cubicBezTo>
                  <a:cubicBezTo>
                    <a:pt x="1337" y="2503"/>
                    <a:pt x="1351" y="2504"/>
                    <a:pt x="1345" y="2504"/>
                  </a:cubicBezTo>
                  <a:cubicBezTo>
                    <a:pt x="1341" y="2504"/>
                    <a:pt x="1328" y="2503"/>
                    <a:pt x="1304" y="2502"/>
                  </a:cubicBezTo>
                  <a:cubicBezTo>
                    <a:pt x="1294" y="2502"/>
                    <a:pt x="1284" y="2502"/>
                    <a:pt x="1274" y="2502"/>
                  </a:cubicBezTo>
                  <a:cubicBezTo>
                    <a:pt x="1176" y="2502"/>
                    <a:pt x="1133" y="2515"/>
                    <a:pt x="1242" y="2524"/>
                  </a:cubicBezTo>
                  <a:cubicBezTo>
                    <a:pt x="1242" y="2527"/>
                    <a:pt x="1238" y="2530"/>
                    <a:pt x="1182" y="2530"/>
                  </a:cubicBezTo>
                  <a:cubicBezTo>
                    <a:pt x="1179" y="2533"/>
                    <a:pt x="1179" y="2540"/>
                    <a:pt x="1238" y="2549"/>
                  </a:cubicBezTo>
                  <a:cubicBezTo>
                    <a:pt x="1238" y="2552"/>
                    <a:pt x="1235" y="2565"/>
                    <a:pt x="1235" y="2571"/>
                  </a:cubicBezTo>
                  <a:cubicBezTo>
                    <a:pt x="1232" y="2577"/>
                    <a:pt x="1292" y="2584"/>
                    <a:pt x="1292" y="2584"/>
                  </a:cubicBezTo>
                  <a:cubicBezTo>
                    <a:pt x="1292" y="2585"/>
                    <a:pt x="1292" y="2586"/>
                    <a:pt x="1292" y="2587"/>
                  </a:cubicBezTo>
                  <a:cubicBezTo>
                    <a:pt x="1232" y="2587"/>
                    <a:pt x="1229" y="2602"/>
                    <a:pt x="1226" y="2627"/>
                  </a:cubicBezTo>
                  <a:cubicBezTo>
                    <a:pt x="1223" y="2649"/>
                    <a:pt x="1220" y="2668"/>
                    <a:pt x="1160" y="2671"/>
                  </a:cubicBezTo>
                  <a:cubicBezTo>
                    <a:pt x="1160" y="2671"/>
                    <a:pt x="1160" y="2674"/>
                    <a:pt x="1220" y="2678"/>
                  </a:cubicBezTo>
                  <a:cubicBezTo>
                    <a:pt x="1339" y="2681"/>
                    <a:pt x="1336" y="2684"/>
                    <a:pt x="1276" y="2687"/>
                  </a:cubicBezTo>
                  <a:cubicBezTo>
                    <a:pt x="1160" y="2690"/>
                    <a:pt x="1157" y="2703"/>
                    <a:pt x="1276" y="2706"/>
                  </a:cubicBezTo>
                  <a:lnTo>
                    <a:pt x="1217" y="2706"/>
                  </a:lnTo>
                  <a:cubicBezTo>
                    <a:pt x="1097" y="2712"/>
                    <a:pt x="1154" y="2721"/>
                    <a:pt x="1273" y="2725"/>
                  </a:cubicBezTo>
                  <a:cubicBezTo>
                    <a:pt x="1213" y="2728"/>
                    <a:pt x="1154" y="2731"/>
                    <a:pt x="1213" y="2734"/>
                  </a:cubicBezTo>
                  <a:cubicBezTo>
                    <a:pt x="1210" y="2737"/>
                    <a:pt x="1210" y="2737"/>
                    <a:pt x="1094" y="2737"/>
                  </a:cubicBezTo>
                  <a:cubicBezTo>
                    <a:pt x="1082" y="2736"/>
                    <a:pt x="1071" y="2736"/>
                    <a:pt x="1059" y="2736"/>
                  </a:cubicBezTo>
                  <a:cubicBezTo>
                    <a:pt x="1031" y="2736"/>
                    <a:pt x="1004" y="2738"/>
                    <a:pt x="975" y="2740"/>
                  </a:cubicBezTo>
                  <a:cubicBezTo>
                    <a:pt x="1013" y="2743"/>
                    <a:pt x="1054" y="2743"/>
                    <a:pt x="1094" y="2743"/>
                  </a:cubicBezTo>
                  <a:cubicBezTo>
                    <a:pt x="1094" y="2743"/>
                    <a:pt x="1091" y="2746"/>
                    <a:pt x="1091" y="2750"/>
                  </a:cubicBezTo>
                  <a:cubicBezTo>
                    <a:pt x="1091" y="2750"/>
                    <a:pt x="1091" y="2753"/>
                    <a:pt x="1151" y="2753"/>
                  </a:cubicBezTo>
                  <a:cubicBezTo>
                    <a:pt x="1210" y="2753"/>
                    <a:pt x="1210" y="2756"/>
                    <a:pt x="1210" y="2759"/>
                  </a:cubicBezTo>
                  <a:cubicBezTo>
                    <a:pt x="1171" y="2759"/>
                    <a:pt x="1182" y="2760"/>
                    <a:pt x="1212" y="2760"/>
                  </a:cubicBezTo>
                  <a:cubicBezTo>
                    <a:pt x="1227" y="2760"/>
                    <a:pt x="1247" y="2760"/>
                    <a:pt x="1267" y="2759"/>
                  </a:cubicBezTo>
                  <a:cubicBezTo>
                    <a:pt x="1307" y="2759"/>
                    <a:pt x="1345" y="2759"/>
                    <a:pt x="1386" y="2762"/>
                  </a:cubicBezTo>
                  <a:lnTo>
                    <a:pt x="1505" y="2762"/>
                  </a:lnTo>
                  <a:cubicBezTo>
                    <a:pt x="1526" y="2763"/>
                    <a:pt x="1547" y="2763"/>
                    <a:pt x="1568" y="2763"/>
                  </a:cubicBezTo>
                  <a:cubicBezTo>
                    <a:pt x="1625" y="2763"/>
                    <a:pt x="1683" y="2760"/>
                    <a:pt x="1740" y="2756"/>
                  </a:cubicBezTo>
                  <a:cubicBezTo>
                    <a:pt x="1803" y="2743"/>
                    <a:pt x="1862" y="2734"/>
                    <a:pt x="1743" y="2734"/>
                  </a:cubicBezTo>
                  <a:cubicBezTo>
                    <a:pt x="1724" y="2734"/>
                    <a:pt x="1705" y="2731"/>
                    <a:pt x="1687" y="2728"/>
                  </a:cubicBezTo>
                  <a:cubicBezTo>
                    <a:pt x="1705" y="2725"/>
                    <a:pt x="1724" y="2721"/>
                    <a:pt x="1746" y="2721"/>
                  </a:cubicBezTo>
                  <a:cubicBezTo>
                    <a:pt x="1806" y="2721"/>
                    <a:pt x="1806" y="2709"/>
                    <a:pt x="1809" y="2690"/>
                  </a:cubicBezTo>
                  <a:cubicBezTo>
                    <a:pt x="1812" y="2671"/>
                    <a:pt x="1812" y="2662"/>
                    <a:pt x="1871" y="2659"/>
                  </a:cubicBezTo>
                  <a:cubicBezTo>
                    <a:pt x="1931" y="2656"/>
                    <a:pt x="1931" y="2652"/>
                    <a:pt x="1931" y="2652"/>
                  </a:cubicBezTo>
                  <a:cubicBezTo>
                    <a:pt x="1875" y="2652"/>
                    <a:pt x="1875" y="2634"/>
                    <a:pt x="1878" y="2609"/>
                  </a:cubicBezTo>
                  <a:cubicBezTo>
                    <a:pt x="1881" y="2587"/>
                    <a:pt x="1884" y="2565"/>
                    <a:pt x="1824" y="2565"/>
                  </a:cubicBezTo>
                  <a:lnTo>
                    <a:pt x="1828" y="2558"/>
                  </a:lnTo>
                  <a:cubicBezTo>
                    <a:pt x="1887" y="2558"/>
                    <a:pt x="1887" y="2552"/>
                    <a:pt x="1887" y="2546"/>
                  </a:cubicBezTo>
                  <a:cubicBezTo>
                    <a:pt x="1831" y="2540"/>
                    <a:pt x="1831" y="2533"/>
                    <a:pt x="1831" y="2533"/>
                  </a:cubicBezTo>
                  <a:cubicBezTo>
                    <a:pt x="1890" y="2533"/>
                    <a:pt x="1890" y="2530"/>
                    <a:pt x="1890" y="2521"/>
                  </a:cubicBezTo>
                  <a:cubicBezTo>
                    <a:pt x="1890" y="2515"/>
                    <a:pt x="1893" y="2511"/>
                    <a:pt x="1834" y="2511"/>
                  </a:cubicBezTo>
                  <a:cubicBezTo>
                    <a:pt x="1834" y="2508"/>
                    <a:pt x="1837" y="2486"/>
                    <a:pt x="1897" y="2477"/>
                  </a:cubicBezTo>
                  <a:cubicBezTo>
                    <a:pt x="1956" y="2474"/>
                    <a:pt x="1897" y="2471"/>
                    <a:pt x="1840" y="2468"/>
                  </a:cubicBezTo>
                  <a:cubicBezTo>
                    <a:pt x="1799" y="2468"/>
                    <a:pt x="1762" y="2468"/>
                    <a:pt x="1721" y="2461"/>
                  </a:cubicBezTo>
                  <a:lnTo>
                    <a:pt x="1840" y="2461"/>
                  </a:lnTo>
                  <a:cubicBezTo>
                    <a:pt x="1865" y="2463"/>
                    <a:pt x="1879" y="2463"/>
                    <a:pt x="1888" y="2463"/>
                  </a:cubicBezTo>
                  <a:cubicBezTo>
                    <a:pt x="1900" y="2463"/>
                    <a:pt x="1900" y="2462"/>
                    <a:pt x="1900" y="2458"/>
                  </a:cubicBezTo>
                  <a:lnTo>
                    <a:pt x="1900" y="2452"/>
                  </a:lnTo>
                  <a:cubicBezTo>
                    <a:pt x="1840" y="2452"/>
                    <a:pt x="1843" y="2433"/>
                    <a:pt x="1846" y="2411"/>
                  </a:cubicBezTo>
                  <a:cubicBezTo>
                    <a:pt x="1850" y="2383"/>
                    <a:pt x="1853" y="2374"/>
                    <a:pt x="1793" y="2374"/>
                  </a:cubicBezTo>
                  <a:cubicBezTo>
                    <a:pt x="1734" y="2374"/>
                    <a:pt x="1734" y="2370"/>
                    <a:pt x="1793" y="2358"/>
                  </a:cubicBezTo>
                  <a:cubicBezTo>
                    <a:pt x="1975" y="2339"/>
                    <a:pt x="1975" y="2339"/>
                    <a:pt x="1915" y="2336"/>
                  </a:cubicBezTo>
                  <a:lnTo>
                    <a:pt x="1915" y="2336"/>
                  </a:lnTo>
                  <a:cubicBezTo>
                    <a:pt x="1889" y="2338"/>
                    <a:pt x="1861" y="2340"/>
                    <a:pt x="1832" y="2340"/>
                  </a:cubicBezTo>
                  <a:cubicBezTo>
                    <a:pt x="1820" y="2340"/>
                    <a:pt x="1808" y="2340"/>
                    <a:pt x="1796" y="2339"/>
                  </a:cubicBezTo>
                  <a:cubicBezTo>
                    <a:pt x="1680" y="2339"/>
                    <a:pt x="1680" y="2336"/>
                    <a:pt x="1799" y="2333"/>
                  </a:cubicBezTo>
                  <a:cubicBezTo>
                    <a:pt x="1915" y="2333"/>
                    <a:pt x="1865" y="2286"/>
                    <a:pt x="1746" y="2283"/>
                  </a:cubicBezTo>
                  <a:lnTo>
                    <a:pt x="1806" y="2283"/>
                  </a:lnTo>
                  <a:cubicBezTo>
                    <a:pt x="1865" y="2283"/>
                    <a:pt x="1865" y="2280"/>
                    <a:pt x="1865" y="2264"/>
                  </a:cubicBezTo>
                  <a:cubicBezTo>
                    <a:pt x="1868" y="2258"/>
                    <a:pt x="1868" y="2254"/>
                    <a:pt x="1868" y="2254"/>
                  </a:cubicBezTo>
                  <a:cubicBezTo>
                    <a:pt x="1749" y="2254"/>
                    <a:pt x="1812" y="2236"/>
                    <a:pt x="1871" y="2236"/>
                  </a:cubicBezTo>
                  <a:cubicBezTo>
                    <a:pt x="1931" y="2233"/>
                    <a:pt x="1931" y="2233"/>
                    <a:pt x="1931" y="2226"/>
                  </a:cubicBezTo>
                  <a:cubicBezTo>
                    <a:pt x="1815" y="2217"/>
                    <a:pt x="1875" y="2201"/>
                    <a:pt x="1934" y="2201"/>
                  </a:cubicBezTo>
                  <a:cubicBezTo>
                    <a:pt x="1934" y="2201"/>
                    <a:pt x="1934" y="2198"/>
                    <a:pt x="1934" y="2195"/>
                  </a:cubicBezTo>
                  <a:cubicBezTo>
                    <a:pt x="1878" y="2192"/>
                    <a:pt x="1878" y="2182"/>
                    <a:pt x="1878" y="2179"/>
                  </a:cubicBezTo>
                  <a:cubicBezTo>
                    <a:pt x="1880" y="2172"/>
                    <a:pt x="1881" y="2169"/>
                    <a:pt x="1856" y="2169"/>
                  </a:cubicBezTo>
                  <a:cubicBezTo>
                    <a:pt x="1847" y="2169"/>
                    <a:pt x="1836" y="2169"/>
                    <a:pt x="1821" y="2170"/>
                  </a:cubicBezTo>
                  <a:cubicBezTo>
                    <a:pt x="1804" y="2171"/>
                    <a:pt x="1788" y="2172"/>
                    <a:pt x="1772" y="2172"/>
                  </a:cubicBezTo>
                  <a:cubicBezTo>
                    <a:pt x="1749" y="2172"/>
                    <a:pt x="1726" y="2170"/>
                    <a:pt x="1702" y="2167"/>
                  </a:cubicBezTo>
                  <a:lnTo>
                    <a:pt x="1762" y="2167"/>
                  </a:lnTo>
                  <a:cubicBezTo>
                    <a:pt x="1821" y="2167"/>
                    <a:pt x="1821" y="2157"/>
                    <a:pt x="1824" y="2145"/>
                  </a:cubicBezTo>
                  <a:cubicBezTo>
                    <a:pt x="1824" y="2129"/>
                    <a:pt x="1828" y="2123"/>
                    <a:pt x="1887" y="2120"/>
                  </a:cubicBezTo>
                  <a:lnTo>
                    <a:pt x="1828" y="2117"/>
                  </a:lnTo>
                  <a:cubicBezTo>
                    <a:pt x="1768" y="2113"/>
                    <a:pt x="1768" y="2110"/>
                    <a:pt x="1828" y="2110"/>
                  </a:cubicBezTo>
                  <a:cubicBezTo>
                    <a:pt x="1887" y="2107"/>
                    <a:pt x="1890" y="2092"/>
                    <a:pt x="1831" y="2085"/>
                  </a:cubicBezTo>
                  <a:cubicBezTo>
                    <a:pt x="1831" y="2082"/>
                    <a:pt x="1834" y="2079"/>
                    <a:pt x="1834" y="2079"/>
                  </a:cubicBezTo>
                  <a:cubicBezTo>
                    <a:pt x="1950" y="2076"/>
                    <a:pt x="1953" y="2066"/>
                    <a:pt x="1834" y="2063"/>
                  </a:cubicBezTo>
                  <a:cubicBezTo>
                    <a:pt x="1893" y="2063"/>
                    <a:pt x="1893" y="2060"/>
                    <a:pt x="1893" y="2057"/>
                  </a:cubicBezTo>
                  <a:cubicBezTo>
                    <a:pt x="1837" y="2051"/>
                    <a:pt x="1837" y="2038"/>
                    <a:pt x="1897" y="2038"/>
                  </a:cubicBezTo>
                  <a:lnTo>
                    <a:pt x="1897" y="2035"/>
                  </a:lnTo>
                  <a:cubicBezTo>
                    <a:pt x="1840" y="2032"/>
                    <a:pt x="1840" y="2029"/>
                    <a:pt x="1840" y="2026"/>
                  </a:cubicBezTo>
                  <a:cubicBezTo>
                    <a:pt x="1840" y="2023"/>
                    <a:pt x="1840" y="2019"/>
                    <a:pt x="1784" y="2016"/>
                  </a:cubicBezTo>
                  <a:cubicBezTo>
                    <a:pt x="1724" y="2010"/>
                    <a:pt x="1724" y="2007"/>
                    <a:pt x="1724" y="2007"/>
                  </a:cubicBezTo>
                  <a:cubicBezTo>
                    <a:pt x="1762" y="2007"/>
                    <a:pt x="1803" y="2007"/>
                    <a:pt x="1843" y="2010"/>
                  </a:cubicBezTo>
                  <a:cubicBezTo>
                    <a:pt x="1857" y="2012"/>
                    <a:pt x="1868" y="2013"/>
                    <a:pt x="1875" y="2013"/>
                  </a:cubicBezTo>
                  <a:cubicBezTo>
                    <a:pt x="1894" y="2013"/>
                    <a:pt x="1873" y="2005"/>
                    <a:pt x="1784" y="1998"/>
                  </a:cubicBezTo>
                  <a:cubicBezTo>
                    <a:pt x="1720" y="1992"/>
                    <a:pt x="1691" y="1990"/>
                    <a:pt x="1698" y="1990"/>
                  </a:cubicBezTo>
                  <a:cubicBezTo>
                    <a:pt x="1703" y="1990"/>
                    <a:pt x="1732" y="1992"/>
                    <a:pt x="1784" y="1994"/>
                  </a:cubicBezTo>
                  <a:cubicBezTo>
                    <a:pt x="1818" y="1996"/>
                    <a:pt x="1853" y="1998"/>
                    <a:pt x="1864" y="1998"/>
                  </a:cubicBezTo>
                  <a:cubicBezTo>
                    <a:pt x="1872" y="1998"/>
                    <a:pt x="1868" y="1997"/>
                    <a:pt x="1843" y="1994"/>
                  </a:cubicBezTo>
                  <a:cubicBezTo>
                    <a:pt x="1843" y="1994"/>
                    <a:pt x="1846" y="1988"/>
                    <a:pt x="1787" y="1988"/>
                  </a:cubicBezTo>
                  <a:cubicBezTo>
                    <a:pt x="1787" y="1985"/>
                    <a:pt x="1787" y="1982"/>
                    <a:pt x="1787" y="1979"/>
                  </a:cubicBezTo>
                  <a:cubicBezTo>
                    <a:pt x="1846" y="1972"/>
                    <a:pt x="1846" y="1969"/>
                    <a:pt x="1846" y="1966"/>
                  </a:cubicBezTo>
                  <a:cubicBezTo>
                    <a:pt x="1790" y="1963"/>
                    <a:pt x="1790" y="1963"/>
                    <a:pt x="1850" y="1960"/>
                  </a:cubicBezTo>
                  <a:cubicBezTo>
                    <a:pt x="1909" y="1960"/>
                    <a:pt x="1909" y="1957"/>
                    <a:pt x="1790" y="1957"/>
                  </a:cubicBezTo>
                  <a:cubicBezTo>
                    <a:pt x="1730" y="1954"/>
                    <a:pt x="1730" y="1951"/>
                    <a:pt x="1790" y="1947"/>
                  </a:cubicBezTo>
                  <a:cubicBezTo>
                    <a:pt x="1909" y="1947"/>
                    <a:pt x="1909" y="1944"/>
                    <a:pt x="1850" y="1944"/>
                  </a:cubicBezTo>
                  <a:cubicBezTo>
                    <a:pt x="1793" y="1941"/>
                    <a:pt x="1793" y="1938"/>
                    <a:pt x="1793" y="1938"/>
                  </a:cubicBezTo>
                  <a:cubicBezTo>
                    <a:pt x="1853" y="1938"/>
                    <a:pt x="1856" y="1907"/>
                    <a:pt x="1859" y="1878"/>
                  </a:cubicBezTo>
                  <a:cubicBezTo>
                    <a:pt x="1831" y="1874"/>
                    <a:pt x="1802" y="1871"/>
                    <a:pt x="1774" y="1871"/>
                  </a:cubicBezTo>
                  <a:cubicBezTo>
                    <a:pt x="1763" y="1871"/>
                    <a:pt x="1753" y="1871"/>
                    <a:pt x="1743" y="1872"/>
                  </a:cubicBezTo>
                  <a:cubicBezTo>
                    <a:pt x="1624" y="1872"/>
                    <a:pt x="1683" y="1872"/>
                    <a:pt x="1743" y="1869"/>
                  </a:cubicBezTo>
                  <a:cubicBezTo>
                    <a:pt x="1888" y="1866"/>
                    <a:pt x="1915" y="1862"/>
                    <a:pt x="1826" y="1862"/>
                  </a:cubicBezTo>
                  <a:cubicBezTo>
                    <a:pt x="1805" y="1862"/>
                    <a:pt x="1777" y="1862"/>
                    <a:pt x="1743" y="1863"/>
                  </a:cubicBezTo>
                  <a:cubicBezTo>
                    <a:pt x="1694" y="1864"/>
                    <a:pt x="1665" y="1865"/>
                    <a:pt x="1656" y="1865"/>
                  </a:cubicBezTo>
                  <a:cubicBezTo>
                    <a:pt x="1644" y="1865"/>
                    <a:pt x="1673" y="1863"/>
                    <a:pt x="1743" y="1860"/>
                  </a:cubicBezTo>
                  <a:cubicBezTo>
                    <a:pt x="1803" y="1856"/>
                    <a:pt x="1803" y="1856"/>
                    <a:pt x="1746" y="1853"/>
                  </a:cubicBezTo>
                  <a:cubicBezTo>
                    <a:pt x="1687" y="1853"/>
                    <a:pt x="1687" y="1850"/>
                    <a:pt x="1746" y="1850"/>
                  </a:cubicBezTo>
                  <a:cubicBezTo>
                    <a:pt x="1806" y="1847"/>
                    <a:pt x="1865" y="1844"/>
                    <a:pt x="1806" y="1844"/>
                  </a:cubicBezTo>
                  <a:cubicBezTo>
                    <a:pt x="1806" y="1844"/>
                    <a:pt x="1806" y="1841"/>
                    <a:pt x="1865" y="1835"/>
                  </a:cubicBezTo>
                  <a:cubicBezTo>
                    <a:pt x="1925" y="1831"/>
                    <a:pt x="1865" y="1828"/>
                    <a:pt x="1809" y="1825"/>
                  </a:cubicBezTo>
                  <a:cubicBezTo>
                    <a:pt x="1720" y="1818"/>
                    <a:pt x="1699" y="1815"/>
                    <a:pt x="1743" y="1815"/>
                  </a:cubicBezTo>
                  <a:cubicBezTo>
                    <a:pt x="1758" y="1815"/>
                    <a:pt x="1780" y="1815"/>
                    <a:pt x="1809" y="1816"/>
                  </a:cubicBezTo>
                  <a:cubicBezTo>
                    <a:pt x="1820" y="1816"/>
                    <a:pt x="1829" y="1816"/>
                    <a:pt x="1837" y="1816"/>
                  </a:cubicBezTo>
                  <a:cubicBezTo>
                    <a:pt x="1917" y="1816"/>
                    <a:pt x="1858" y="1803"/>
                    <a:pt x="1752" y="1800"/>
                  </a:cubicBezTo>
                  <a:cubicBezTo>
                    <a:pt x="1633" y="1797"/>
                    <a:pt x="1633" y="1797"/>
                    <a:pt x="1693" y="1797"/>
                  </a:cubicBezTo>
                  <a:cubicBezTo>
                    <a:pt x="1752" y="1797"/>
                    <a:pt x="1752" y="1794"/>
                    <a:pt x="1752" y="1794"/>
                  </a:cubicBezTo>
                  <a:cubicBezTo>
                    <a:pt x="1752" y="1791"/>
                    <a:pt x="1752" y="1788"/>
                    <a:pt x="1812" y="1788"/>
                  </a:cubicBezTo>
                  <a:cubicBezTo>
                    <a:pt x="1812" y="1788"/>
                    <a:pt x="1812" y="1784"/>
                    <a:pt x="1756" y="1778"/>
                  </a:cubicBezTo>
                  <a:cubicBezTo>
                    <a:pt x="1636" y="1772"/>
                    <a:pt x="1699" y="1762"/>
                    <a:pt x="1818" y="1759"/>
                  </a:cubicBezTo>
                  <a:lnTo>
                    <a:pt x="1759" y="1750"/>
                  </a:lnTo>
                  <a:cubicBezTo>
                    <a:pt x="1643" y="1747"/>
                    <a:pt x="1583" y="1744"/>
                    <a:pt x="1699" y="1744"/>
                  </a:cubicBezTo>
                  <a:lnTo>
                    <a:pt x="1759" y="1744"/>
                  </a:lnTo>
                  <a:cubicBezTo>
                    <a:pt x="1643" y="1741"/>
                    <a:pt x="1702" y="1728"/>
                    <a:pt x="1821" y="1728"/>
                  </a:cubicBezTo>
                  <a:cubicBezTo>
                    <a:pt x="1881" y="1728"/>
                    <a:pt x="1881" y="1728"/>
                    <a:pt x="1881" y="1725"/>
                  </a:cubicBezTo>
                  <a:lnTo>
                    <a:pt x="1821" y="1725"/>
                  </a:lnTo>
                  <a:cubicBezTo>
                    <a:pt x="1809" y="1726"/>
                    <a:pt x="1798" y="1726"/>
                    <a:pt x="1786" y="1726"/>
                  </a:cubicBezTo>
                  <a:cubicBezTo>
                    <a:pt x="1758" y="1726"/>
                    <a:pt x="1731" y="1724"/>
                    <a:pt x="1702" y="1722"/>
                  </a:cubicBezTo>
                  <a:cubicBezTo>
                    <a:pt x="1705" y="1719"/>
                    <a:pt x="1705" y="1715"/>
                    <a:pt x="1765" y="1715"/>
                  </a:cubicBezTo>
                  <a:cubicBezTo>
                    <a:pt x="1824" y="1712"/>
                    <a:pt x="1884" y="1709"/>
                    <a:pt x="1824" y="1709"/>
                  </a:cubicBezTo>
                  <a:cubicBezTo>
                    <a:pt x="1824" y="1709"/>
                    <a:pt x="1824" y="1706"/>
                    <a:pt x="1884" y="1703"/>
                  </a:cubicBezTo>
                  <a:cubicBezTo>
                    <a:pt x="1884" y="1700"/>
                    <a:pt x="1884" y="1697"/>
                    <a:pt x="1884" y="1690"/>
                  </a:cubicBezTo>
                  <a:cubicBezTo>
                    <a:pt x="1828" y="1687"/>
                    <a:pt x="1828" y="1681"/>
                    <a:pt x="1887" y="1681"/>
                  </a:cubicBezTo>
                  <a:cubicBezTo>
                    <a:pt x="1887" y="1681"/>
                    <a:pt x="1887" y="1675"/>
                    <a:pt x="1828" y="1672"/>
                  </a:cubicBezTo>
                  <a:cubicBezTo>
                    <a:pt x="1831" y="1665"/>
                    <a:pt x="1831" y="1659"/>
                    <a:pt x="1890" y="1659"/>
                  </a:cubicBezTo>
                  <a:cubicBezTo>
                    <a:pt x="1950" y="1659"/>
                    <a:pt x="1950" y="1659"/>
                    <a:pt x="1890" y="1656"/>
                  </a:cubicBezTo>
                  <a:cubicBezTo>
                    <a:pt x="1831" y="1656"/>
                    <a:pt x="1831" y="1653"/>
                    <a:pt x="1831" y="1650"/>
                  </a:cubicBezTo>
                  <a:cubicBezTo>
                    <a:pt x="1831" y="1647"/>
                    <a:pt x="1834" y="1643"/>
                    <a:pt x="1834" y="1643"/>
                  </a:cubicBezTo>
                  <a:cubicBezTo>
                    <a:pt x="1774" y="1643"/>
                    <a:pt x="1774" y="1643"/>
                    <a:pt x="1774" y="1640"/>
                  </a:cubicBezTo>
                  <a:cubicBezTo>
                    <a:pt x="1774" y="1637"/>
                    <a:pt x="1834" y="1628"/>
                    <a:pt x="1834" y="1625"/>
                  </a:cubicBezTo>
                  <a:cubicBezTo>
                    <a:pt x="1836" y="1619"/>
                    <a:pt x="1837" y="1616"/>
                    <a:pt x="1822" y="1616"/>
                  </a:cubicBezTo>
                  <a:cubicBezTo>
                    <a:pt x="1813" y="1616"/>
                    <a:pt x="1799" y="1617"/>
                    <a:pt x="1777" y="1618"/>
                  </a:cubicBezTo>
                  <a:cubicBezTo>
                    <a:pt x="1777" y="1620"/>
                    <a:pt x="1767" y="1620"/>
                    <a:pt x="1760" y="1620"/>
                  </a:cubicBezTo>
                  <a:cubicBezTo>
                    <a:pt x="1749" y="1620"/>
                    <a:pt x="1743" y="1619"/>
                    <a:pt x="1777" y="1615"/>
                  </a:cubicBezTo>
                  <a:cubicBezTo>
                    <a:pt x="1777" y="1612"/>
                    <a:pt x="1837" y="1603"/>
                    <a:pt x="1840" y="1593"/>
                  </a:cubicBezTo>
                  <a:cubicBezTo>
                    <a:pt x="1840" y="1581"/>
                    <a:pt x="1840" y="1581"/>
                    <a:pt x="1781" y="1581"/>
                  </a:cubicBezTo>
                  <a:cubicBezTo>
                    <a:pt x="1747" y="1582"/>
                    <a:pt x="1723" y="1582"/>
                    <a:pt x="1709" y="1582"/>
                  </a:cubicBezTo>
                  <a:cubicBezTo>
                    <a:pt x="1675" y="1582"/>
                    <a:pt x="1700" y="1580"/>
                    <a:pt x="1784" y="1578"/>
                  </a:cubicBezTo>
                  <a:cubicBezTo>
                    <a:pt x="1903" y="1568"/>
                    <a:pt x="1903" y="1565"/>
                    <a:pt x="1843" y="1565"/>
                  </a:cubicBezTo>
                  <a:cubicBezTo>
                    <a:pt x="1784" y="1562"/>
                    <a:pt x="1784" y="1562"/>
                    <a:pt x="1784" y="1559"/>
                  </a:cubicBezTo>
                  <a:cubicBezTo>
                    <a:pt x="1843" y="1559"/>
                    <a:pt x="1843" y="1556"/>
                    <a:pt x="1787" y="1549"/>
                  </a:cubicBezTo>
                  <a:cubicBezTo>
                    <a:pt x="1787" y="1546"/>
                    <a:pt x="1787" y="1546"/>
                    <a:pt x="1846" y="1546"/>
                  </a:cubicBezTo>
                  <a:lnTo>
                    <a:pt x="1846" y="1540"/>
                  </a:lnTo>
                  <a:cubicBezTo>
                    <a:pt x="1730" y="1534"/>
                    <a:pt x="1790" y="1515"/>
                    <a:pt x="1850" y="1512"/>
                  </a:cubicBezTo>
                  <a:cubicBezTo>
                    <a:pt x="1850" y="1512"/>
                    <a:pt x="1850" y="1509"/>
                    <a:pt x="1793" y="1506"/>
                  </a:cubicBezTo>
                  <a:cubicBezTo>
                    <a:pt x="1674" y="1502"/>
                    <a:pt x="1674" y="1499"/>
                    <a:pt x="1793" y="1499"/>
                  </a:cubicBezTo>
                  <a:cubicBezTo>
                    <a:pt x="1912" y="1499"/>
                    <a:pt x="1912" y="1499"/>
                    <a:pt x="1793" y="1496"/>
                  </a:cubicBezTo>
                  <a:cubicBezTo>
                    <a:pt x="1738" y="1493"/>
                    <a:pt x="1737" y="1477"/>
                    <a:pt x="1831" y="1477"/>
                  </a:cubicBezTo>
                  <a:cubicBezTo>
                    <a:pt x="1838" y="1477"/>
                    <a:pt x="1847" y="1477"/>
                    <a:pt x="1856" y="1477"/>
                  </a:cubicBezTo>
                  <a:lnTo>
                    <a:pt x="1972" y="1477"/>
                  </a:lnTo>
                  <a:cubicBezTo>
                    <a:pt x="1915" y="1474"/>
                    <a:pt x="1915" y="1471"/>
                    <a:pt x="1915" y="1471"/>
                  </a:cubicBezTo>
                  <a:cubicBezTo>
                    <a:pt x="1856" y="1471"/>
                    <a:pt x="1856" y="1468"/>
                    <a:pt x="1859" y="1458"/>
                  </a:cubicBezTo>
                  <a:cubicBezTo>
                    <a:pt x="1859" y="1452"/>
                    <a:pt x="1803" y="1440"/>
                    <a:pt x="1803" y="1433"/>
                  </a:cubicBezTo>
                  <a:cubicBezTo>
                    <a:pt x="1803" y="1427"/>
                    <a:pt x="1806" y="1418"/>
                    <a:pt x="1865" y="1415"/>
                  </a:cubicBezTo>
                  <a:cubicBezTo>
                    <a:pt x="1865" y="1411"/>
                    <a:pt x="1865" y="1408"/>
                    <a:pt x="1806" y="1399"/>
                  </a:cubicBezTo>
                  <a:cubicBezTo>
                    <a:pt x="1746" y="1396"/>
                    <a:pt x="1749" y="1390"/>
                    <a:pt x="1809" y="1390"/>
                  </a:cubicBezTo>
                  <a:lnTo>
                    <a:pt x="1809" y="1386"/>
                  </a:lnTo>
                  <a:cubicBezTo>
                    <a:pt x="1749" y="1380"/>
                    <a:pt x="1749" y="1377"/>
                    <a:pt x="1749" y="1377"/>
                  </a:cubicBezTo>
                  <a:cubicBezTo>
                    <a:pt x="1809" y="1377"/>
                    <a:pt x="1868" y="1374"/>
                    <a:pt x="1809" y="1371"/>
                  </a:cubicBezTo>
                  <a:cubicBezTo>
                    <a:pt x="1752" y="1371"/>
                    <a:pt x="1752" y="1368"/>
                    <a:pt x="1752" y="1361"/>
                  </a:cubicBezTo>
                  <a:cubicBezTo>
                    <a:pt x="1812" y="1355"/>
                    <a:pt x="1828" y="1249"/>
                    <a:pt x="1768" y="1249"/>
                  </a:cubicBezTo>
                  <a:cubicBezTo>
                    <a:pt x="1768" y="1249"/>
                    <a:pt x="1768" y="1245"/>
                    <a:pt x="1768" y="1239"/>
                  </a:cubicBezTo>
                  <a:cubicBezTo>
                    <a:pt x="1771" y="1236"/>
                    <a:pt x="1771" y="1230"/>
                    <a:pt x="1771" y="1230"/>
                  </a:cubicBezTo>
                  <a:cubicBezTo>
                    <a:pt x="1890" y="1230"/>
                    <a:pt x="1831" y="1211"/>
                    <a:pt x="1774" y="1202"/>
                  </a:cubicBezTo>
                  <a:cubicBezTo>
                    <a:pt x="1715" y="1198"/>
                    <a:pt x="1715" y="1195"/>
                    <a:pt x="1718" y="1192"/>
                  </a:cubicBezTo>
                  <a:cubicBezTo>
                    <a:pt x="1834" y="1192"/>
                    <a:pt x="1837" y="1183"/>
                    <a:pt x="1777" y="1176"/>
                  </a:cubicBezTo>
                  <a:cubicBezTo>
                    <a:pt x="1662" y="1173"/>
                    <a:pt x="1662" y="1170"/>
                    <a:pt x="1777" y="1170"/>
                  </a:cubicBezTo>
                  <a:cubicBezTo>
                    <a:pt x="1897" y="1170"/>
                    <a:pt x="1897" y="1164"/>
                    <a:pt x="1721" y="1158"/>
                  </a:cubicBezTo>
                  <a:cubicBezTo>
                    <a:pt x="1662" y="1155"/>
                    <a:pt x="1662" y="1155"/>
                    <a:pt x="1721" y="1151"/>
                  </a:cubicBezTo>
                  <a:cubicBezTo>
                    <a:pt x="1840" y="1148"/>
                    <a:pt x="1840" y="1145"/>
                    <a:pt x="1781" y="1145"/>
                  </a:cubicBezTo>
                  <a:cubicBezTo>
                    <a:pt x="1665" y="1142"/>
                    <a:pt x="1665" y="1139"/>
                    <a:pt x="1784" y="1133"/>
                  </a:cubicBezTo>
                  <a:cubicBezTo>
                    <a:pt x="1903" y="1126"/>
                    <a:pt x="1903" y="1126"/>
                    <a:pt x="1784" y="1123"/>
                  </a:cubicBezTo>
                  <a:cubicBezTo>
                    <a:pt x="1668" y="1120"/>
                    <a:pt x="1668" y="1108"/>
                    <a:pt x="1787" y="1104"/>
                  </a:cubicBezTo>
                  <a:cubicBezTo>
                    <a:pt x="1787" y="1101"/>
                    <a:pt x="1846" y="1098"/>
                    <a:pt x="1787" y="1098"/>
                  </a:cubicBezTo>
                  <a:lnTo>
                    <a:pt x="1846" y="1095"/>
                  </a:lnTo>
                  <a:lnTo>
                    <a:pt x="1850" y="1089"/>
                  </a:lnTo>
                  <a:lnTo>
                    <a:pt x="1790" y="1089"/>
                  </a:lnTo>
                  <a:cubicBezTo>
                    <a:pt x="1790" y="1086"/>
                    <a:pt x="1853" y="1067"/>
                    <a:pt x="1856" y="1042"/>
                  </a:cubicBezTo>
                  <a:cubicBezTo>
                    <a:pt x="1859" y="1012"/>
                    <a:pt x="1861" y="1003"/>
                    <a:pt x="1825" y="1003"/>
                  </a:cubicBezTo>
                  <a:cubicBezTo>
                    <a:pt x="1819" y="1003"/>
                    <a:pt x="1811" y="1004"/>
                    <a:pt x="1803" y="1004"/>
                  </a:cubicBezTo>
                  <a:cubicBezTo>
                    <a:pt x="1780" y="1005"/>
                    <a:pt x="1761" y="1005"/>
                    <a:pt x="1747" y="1005"/>
                  </a:cubicBezTo>
                  <a:cubicBezTo>
                    <a:pt x="1688" y="1005"/>
                    <a:pt x="1706" y="1000"/>
                    <a:pt x="1803" y="998"/>
                  </a:cubicBezTo>
                  <a:cubicBezTo>
                    <a:pt x="1803" y="995"/>
                    <a:pt x="1862" y="988"/>
                    <a:pt x="1862" y="982"/>
                  </a:cubicBezTo>
                  <a:cubicBezTo>
                    <a:pt x="1865" y="976"/>
                    <a:pt x="1865" y="970"/>
                    <a:pt x="1925" y="970"/>
                  </a:cubicBezTo>
                  <a:lnTo>
                    <a:pt x="1925" y="966"/>
                  </a:lnTo>
                  <a:cubicBezTo>
                    <a:pt x="1809" y="957"/>
                    <a:pt x="1809" y="938"/>
                    <a:pt x="1871" y="929"/>
                  </a:cubicBezTo>
                  <a:cubicBezTo>
                    <a:pt x="1871" y="923"/>
                    <a:pt x="1871" y="919"/>
                    <a:pt x="1812" y="913"/>
                  </a:cubicBezTo>
                  <a:cubicBezTo>
                    <a:pt x="1756" y="907"/>
                    <a:pt x="1756" y="907"/>
                    <a:pt x="1815" y="904"/>
                  </a:cubicBezTo>
                  <a:cubicBezTo>
                    <a:pt x="1875" y="904"/>
                    <a:pt x="1934" y="885"/>
                    <a:pt x="1818" y="885"/>
                  </a:cubicBezTo>
                  <a:lnTo>
                    <a:pt x="1878" y="879"/>
                  </a:lnTo>
                  <a:cubicBezTo>
                    <a:pt x="1937" y="876"/>
                    <a:pt x="1878" y="872"/>
                    <a:pt x="1818" y="872"/>
                  </a:cubicBezTo>
                  <a:cubicBezTo>
                    <a:pt x="1699" y="872"/>
                    <a:pt x="1702" y="869"/>
                    <a:pt x="1878" y="866"/>
                  </a:cubicBezTo>
                  <a:cubicBezTo>
                    <a:pt x="1997" y="866"/>
                    <a:pt x="1997" y="863"/>
                    <a:pt x="1937" y="863"/>
                  </a:cubicBezTo>
                  <a:cubicBezTo>
                    <a:pt x="1881" y="860"/>
                    <a:pt x="1821" y="857"/>
                    <a:pt x="1881" y="854"/>
                  </a:cubicBezTo>
                  <a:cubicBezTo>
                    <a:pt x="1881" y="851"/>
                    <a:pt x="1881" y="847"/>
                    <a:pt x="1762" y="847"/>
                  </a:cubicBezTo>
                  <a:cubicBezTo>
                    <a:pt x="1705" y="847"/>
                    <a:pt x="1705" y="844"/>
                    <a:pt x="1705" y="841"/>
                  </a:cubicBezTo>
                  <a:cubicBezTo>
                    <a:pt x="1765" y="841"/>
                    <a:pt x="1765" y="841"/>
                    <a:pt x="1821" y="844"/>
                  </a:cubicBezTo>
                  <a:cubicBezTo>
                    <a:pt x="1821" y="845"/>
                    <a:pt x="1821" y="846"/>
                    <a:pt x="1821" y="846"/>
                  </a:cubicBezTo>
                  <a:cubicBezTo>
                    <a:pt x="1822" y="846"/>
                    <a:pt x="1822" y="843"/>
                    <a:pt x="1824" y="838"/>
                  </a:cubicBezTo>
                  <a:cubicBezTo>
                    <a:pt x="1855" y="833"/>
                    <a:pt x="1888" y="828"/>
                    <a:pt x="1921" y="828"/>
                  </a:cubicBezTo>
                  <a:cubicBezTo>
                    <a:pt x="1929" y="828"/>
                    <a:pt x="1936" y="828"/>
                    <a:pt x="1944" y="829"/>
                  </a:cubicBezTo>
                  <a:cubicBezTo>
                    <a:pt x="1986" y="826"/>
                    <a:pt x="1998" y="824"/>
                    <a:pt x="1960" y="824"/>
                  </a:cubicBezTo>
                  <a:cubicBezTo>
                    <a:pt x="1944" y="824"/>
                    <a:pt x="1919" y="825"/>
                    <a:pt x="1884" y="825"/>
                  </a:cubicBezTo>
                  <a:cubicBezTo>
                    <a:pt x="1765" y="825"/>
                    <a:pt x="1765" y="825"/>
                    <a:pt x="1768" y="819"/>
                  </a:cubicBezTo>
                  <a:cubicBezTo>
                    <a:pt x="1768" y="816"/>
                    <a:pt x="1768" y="813"/>
                    <a:pt x="1828" y="813"/>
                  </a:cubicBezTo>
                  <a:cubicBezTo>
                    <a:pt x="1887" y="813"/>
                    <a:pt x="1887" y="813"/>
                    <a:pt x="1887" y="807"/>
                  </a:cubicBezTo>
                  <a:cubicBezTo>
                    <a:pt x="1887" y="797"/>
                    <a:pt x="1712" y="785"/>
                    <a:pt x="1596" y="782"/>
                  </a:cubicBezTo>
                  <a:cubicBezTo>
                    <a:pt x="1477" y="782"/>
                    <a:pt x="1477" y="782"/>
                    <a:pt x="1596" y="778"/>
                  </a:cubicBezTo>
                  <a:cubicBezTo>
                    <a:pt x="1655" y="778"/>
                    <a:pt x="1655" y="775"/>
                    <a:pt x="1655" y="772"/>
                  </a:cubicBezTo>
                  <a:cubicBezTo>
                    <a:pt x="1616" y="772"/>
                    <a:pt x="1629" y="771"/>
                    <a:pt x="1642" y="771"/>
                  </a:cubicBezTo>
                  <a:cubicBezTo>
                    <a:pt x="1649" y="771"/>
                    <a:pt x="1655" y="771"/>
                    <a:pt x="1655" y="772"/>
                  </a:cubicBezTo>
                  <a:cubicBezTo>
                    <a:pt x="1715" y="772"/>
                    <a:pt x="1715" y="775"/>
                    <a:pt x="1715" y="778"/>
                  </a:cubicBezTo>
                  <a:lnTo>
                    <a:pt x="1771" y="778"/>
                  </a:lnTo>
                  <a:cubicBezTo>
                    <a:pt x="1890" y="775"/>
                    <a:pt x="1890" y="772"/>
                    <a:pt x="1774" y="769"/>
                  </a:cubicBezTo>
                  <a:cubicBezTo>
                    <a:pt x="1715" y="766"/>
                    <a:pt x="1715" y="766"/>
                    <a:pt x="1774" y="763"/>
                  </a:cubicBezTo>
                  <a:cubicBezTo>
                    <a:pt x="1834" y="760"/>
                    <a:pt x="1893" y="757"/>
                    <a:pt x="1834" y="757"/>
                  </a:cubicBezTo>
                  <a:cubicBezTo>
                    <a:pt x="1834" y="757"/>
                    <a:pt x="1834" y="750"/>
                    <a:pt x="1893" y="747"/>
                  </a:cubicBezTo>
                  <a:cubicBezTo>
                    <a:pt x="1897" y="741"/>
                    <a:pt x="1897" y="738"/>
                    <a:pt x="1837" y="738"/>
                  </a:cubicBezTo>
                  <a:cubicBezTo>
                    <a:pt x="1777" y="738"/>
                    <a:pt x="1777" y="735"/>
                    <a:pt x="1777" y="731"/>
                  </a:cubicBezTo>
                  <a:cubicBezTo>
                    <a:pt x="1781" y="728"/>
                    <a:pt x="1781" y="725"/>
                    <a:pt x="1721" y="725"/>
                  </a:cubicBezTo>
                  <a:cubicBezTo>
                    <a:pt x="1711" y="726"/>
                    <a:pt x="1701" y="726"/>
                    <a:pt x="1691" y="726"/>
                  </a:cubicBezTo>
                  <a:cubicBezTo>
                    <a:pt x="1662" y="726"/>
                    <a:pt x="1633" y="723"/>
                    <a:pt x="1605" y="716"/>
                  </a:cubicBezTo>
                  <a:cubicBezTo>
                    <a:pt x="1546" y="706"/>
                    <a:pt x="1546" y="706"/>
                    <a:pt x="1665" y="703"/>
                  </a:cubicBezTo>
                  <a:cubicBezTo>
                    <a:pt x="1724" y="703"/>
                    <a:pt x="1724" y="700"/>
                    <a:pt x="1724" y="697"/>
                  </a:cubicBezTo>
                  <a:cubicBezTo>
                    <a:pt x="1724" y="697"/>
                    <a:pt x="1724" y="694"/>
                    <a:pt x="1784" y="691"/>
                  </a:cubicBezTo>
                  <a:cubicBezTo>
                    <a:pt x="1843" y="688"/>
                    <a:pt x="1784" y="688"/>
                    <a:pt x="1724" y="688"/>
                  </a:cubicBezTo>
                  <a:lnTo>
                    <a:pt x="1608" y="688"/>
                  </a:lnTo>
                  <a:cubicBezTo>
                    <a:pt x="1608" y="684"/>
                    <a:pt x="1727" y="681"/>
                    <a:pt x="1787" y="681"/>
                  </a:cubicBezTo>
                  <a:cubicBezTo>
                    <a:pt x="1903" y="678"/>
                    <a:pt x="1903" y="678"/>
                    <a:pt x="1787" y="678"/>
                  </a:cubicBezTo>
                  <a:cubicBezTo>
                    <a:pt x="1727" y="678"/>
                    <a:pt x="1668" y="675"/>
                    <a:pt x="1727" y="669"/>
                  </a:cubicBezTo>
                  <a:cubicBezTo>
                    <a:pt x="1730" y="663"/>
                    <a:pt x="1730" y="656"/>
                    <a:pt x="1790" y="656"/>
                  </a:cubicBezTo>
                  <a:cubicBezTo>
                    <a:pt x="1850" y="653"/>
                    <a:pt x="1790" y="650"/>
                    <a:pt x="1790" y="650"/>
                  </a:cubicBezTo>
                  <a:cubicBezTo>
                    <a:pt x="1730" y="647"/>
                    <a:pt x="1730" y="644"/>
                    <a:pt x="1793" y="634"/>
                  </a:cubicBezTo>
                  <a:cubicBezTo>
                    <a:pt x="1912" y="619"/>
                    <a:pt x="1912" y="619"/>
                    <a:pt x="1793" y="616"/>
                  </a:cubicBezTo>
                  <a:cubicBezTo>
                    <a:pt x="1737" y="616"/>
                    <a:pt x="1677" y="616"/>
                    <a:pt x="1796" y="612"/>
                  </a:cubicBezTo>
                  <a:cubicBezTo>
                    <a:pt x="1856" y="609"/>
                    <a:pt x="1796" y="606"/>
                    <a:pt x="1737" y="600"/>
                  </a:cubicBezTo>
                  <a:cubicBezTo>
                    <a:pt x="1677" y="597"/>
                    <a:pt x="1561" y="597"/>
                    <a:pt x="1502" y="597"/>
                  </a:cubicBezTo>
                  <a:cubicBezTo>
                    <a:pt x="1383" y="597"/>
                    <a:pt x="1383" y="597"/>
                    <a:pt x="1442" y="590"/>
                  </a:cubicBezTo>
                  <a:cubicBezTo>
                    <a:pt x="1483" y="584"/>
                    <a:pt x="1524" y="584"/>
                    <a:pt x="1561" y="584"/>
                  </a:cubicBezTo>
                  <a:cubicBezTo>
                    <a:pt x="1621" y="584"/>
                    <a:pt x="1621" y="587"/>
                    <a:pt x="1621" y="587"/>
                  </a:cubicBezTo>
                  <a:lnTo>
                    <a:pt x="1621" y="590"/>
                  </a:lnTo>
                  <a:cubicBezTo>
                    <a:pt x="1636" y="592"/>
                    <a:pt x="1650" y="592"/>
                    <a:pt x="1665" y="592"/>
                  </a:cubicBezTo>
                  <a:cubicBezTo>
                    <a:pt x="1689" y="592"/>
                    <a:pt x="1714" y="590"/>
                    <a:pt x="1740" y="584"/>
                  </a:cubicBezTo>
                  <a:cubicBezTo>
                    <a:pt x="1799" y="581"/>
                    <a:pt x="1799" y="578"/>
                    <a:pt x="1740" y="578"/>
                  </a:cubicBezTo>
                  <a:cubicBezTo>
                    <a:pt x="1799" y="575"/>
                    <a:pt x="1803" y="568"/>
                    <a:pt x="1803" y="562"/>
                  </a:cubicBezTo>
                  <a:cubicBezTo>
                    <a:pt x="1803" y="556"/>
                    <a:pt x="1806" y="547"/>
                    <a:pt x="1862" y="543"/>
                  </a:cubicBezTo>
                  <a:cubicBezTo>
                    <a:pt x="1865" y="537"/>
                    <a:pt x="1865" y="531"/>
                    <a:pt x="1806" y="531"/>
                  </a:cubicBezTo>
                  <a:cubicBezTo>
                    <a:pt x="1687" y="531"/>
                    <a:pt x="1690" y="528"/>
                    <a:pt x="1746" y="528"/>
                  </a:cubicBezTo>
                  <a:cubicBezTo>
                    <a:pt x="1865" y="525"/>
                    <a:pt x="1931" y="484"/>
                    <a:pt x="1812" y="481"/>
                  </a:cubicBezTo>
                  <a:cubicBezTo>
                    <a:pt x="1812" y="481"/>
                    <a:pt x="1812" y="478"/>
                    <a:pt x="1815" y="474"/>
                  </a:cubicBezTo>
                  <a:cubicBezTo>
                    <a:pt x="1875" y="468"/>
                    <a:pt x="1878" y="449"/>
                    <a:pt x="1818" y="443"/>
                  </a:cubicBezTo>
                  <a:cubicBezTo>
                    <a:pt x="1818" y="443"/>
                    <a:pt x="1818" y="440"/>
                    <a:pt x="1818" y="434"/>
                  </a:cubicBezTo>
                  <a:cubicBezTo>
                    <a:pt x="1878" y="427"/>
                    <a:pt x="1881" y="424"/>
                    <a:pt x="1821" y="421"/>
                  </a:cubicBezTo>
                  <a:cubicBezTo>
                    <a:pt x="1762" y="418"/>
                    <a:pt x="1702" y="418"/>
                    <a:pt x="1762" y="418"/>
                  </a:cubicBezTo>
                  <a:cubicBezTo>
                    <a:pt x="1821" y="418"/>
                    <a:pt x="1821" y="412"/>
                    <a:pt x="1824" y="399"/>
                  </a:cubicBezTo>
                  <a:cubicBezTo>
                    <a:pt x="1824" y="391"/>
                    <a:pt x="1824" y="388"/>
                    <a:pt x="1807" y="388"/>
                  </a:cubicBezTo>
                  <a:cubicBezTo>
                    <a:pt x="1798" y="388"/>
                    <a:pt x="1785" y="389"/>
                    <a:pt x="1765" y="390"/>
                  </a:cubicBezTo>
                  <a:cubicBezTo>
                    <a:pt x="1709" y="377"/>
                    <a:pt x="1768" y="377"/>
                    <a:pt x="1828" y="377"/>
                  </a:cubicBezTo>
                  <a:cubicBezTo>
                    <a:pt x="1850" y="378"/>
                    <a:pt x="1868" y="378"/>
                    <a:pt x="1881" y="378"/>
                  </a:cubicBezTo>
                  <a:cubicBezTo>
                    <a:pt x="1938" y="378"/>
                    <a:pt x="1913" y="374"/>
                    <a:pt x="1768" y="371"/>
                  </a:cubicBezTo>
                  <a:cubicBezTo>
                    <a:pt x="1652" y="368"/>
                    <a:pt x="1652" y="359"/>
                    <a:pt x="1712" y="359"/>
                  </a:cubicBezTo>
                  <a:cubicBezTo>
                    <a:pt x="1771" y="359"/>
                    <a:pt x="1768" y="365"/>
                    <a:pt x="1768" y="368"/>
                  </a:cubicBezTo>
                  <a:lnTo>
                    <a:pt x="1887" y="368"/>
                  </a:lnTo>
                  <a:cubicBezTo>
                    <a:pt x="1887" y="365"/>
                    <a:pt x="1887" y="365"/>
                    <a:pt x="1828" y="359"/>
                  </a:cubicBezTo>
                  <a:cubicBezTo>
                    <a:pt x="1828" y="359"/>
                    <a:pt x="1831" y="355"/>
                    <a:pt x="1771" y="352"/>
                  </a:cubicBezTo>
                  <a:cubicBezTo>
                    <a:pt x="1741" y="351"/>
                    <a:pt x="1712" y="350"/>
                    <a:pt x="1682" y="350"/>
                  </a:cubicBezTo>
                  <a:cubicBezTo>
                    <a:pt x="1652" y="350"/>
                    <a:pt x="1622" y="351"/>
                    <a:pt x="1593" y="352"/>
                  </a:cubicBezTo>
                  <a:cubicBezTo>
                    <a:pt x="1575" y="353"/>
                    <a:pt x="1563" y="354"/>
                    <a:pt x="1554" y="354"/>
                  </a:cubicBezTo>
                  <a:cubicBezTo>
                    <a:pt x="1533" y="354"/>
                    <a:pt x="1534" y="351"/>
                    <a:pt x="1536" y="349"/>
                  </a:cubicBezTo>
                  <a:cubicBezTo>
                    <a:pt x="1569" y="345"/>
                    <a:pt x="1603" y="344"/>
                    <a:pt x="1638" y="344"/>
                  </a:cubicBezTo>
                  <a:cubicBezTo>
                    <a:pt x="1662" y="344"/>
                    <a:pt x="1687" y="345"/>
                    <a:pt x="1712" y="346"/>
                  </a:cubicBezTo>
                  <a:cubicBezTo>
                    <a:pt x="1736" y="350"/>
                    <a:pt x="1758" y="351"/>
                    <a:pt x="1781" y="351"/>
                  </a:cubicBezTo>
                  <a:cubicBezTo>
                    <a:pt x="1798" y="351"/>
                    <a:pt x="1814" y="350"/>
                    <a:pt x="1831" y="349"/>
                  </a:cubicBezTo>
                  <a:cubicBezTo>
                    <a:pt x="1890" y="349"/>
                    <a:pt x="1774" y="333"/>
                    <a:pt x="1655" y="330"/>
                  </a:cubicBezTo>
                  <a:lnTo>
                    <a:pt x="1715" y="330"/>
                  </a:lnTo>
                  <a:cubicBezTo>
                    <a:pt x="1774" y="330"/>
                    <a:pt x="1774" y="324"/>
                    <a:pt x="1774" y="318"/>
                  </a:cubicBezTo>
                  <a:cubicBezTo>
                    <a:pt x="1777" y="312"/>
                    <a:pt x="1777" y="308"/>
                    <a:pt x="1718" y="308"/>
                  </a:cubicBezTo>
                  <a:cubicBezTo>
                    <a:pt x="1677" y="308"/>
                    <a:pt x="1640" y="308"/>
                    <a:pt x="1599" y="305"/>
                  </a:cubicBezTo>
                  <a:cubicBezTo>
                    <a:pt x="1561" y="308"/>
                    <a:pt x="1521" y="308"/>
                    <a:pt x="1483" y="308"/>
                  </a:cubicBezTo>
                  <a:cubicBezTo>
                    <a:pt x="1483" y="308"/>
                    <a:pt x="1542" y="302"/>
                    <a:pt x="1602" y="299"/>
                  </a:cubicBezTo>
                  <a:cubicBezTo>
                    <a:pt x="1721" y="293"/>
                    <a:pt x="1781" y="286"/>
                    <a:pt x="1781" y="271"/>
                  </a:cubicBezTo>
                  <a:cubicBezTo>
                    <a:pt x="1784" y="265"/>
                    <a:pt x="1784" y="255"/>
                    <a:pt x="1843" y="252"/>
                  </a:cubicBezTo>
                  <a:cubicBezTo>
                    <a:pt x="1843" y="246"/>
                    <a:pt x="1846" y="243"/>
                    <a:pt x="1787" y="243"/>
                  </a:cubicBezTo>
                  <a:lnTo>
                    <a:pt x="1787" y="236"/>
                  </a:lnTo>
                  <a:cubicBezTo>
                    <a:pt x="1846" y="233"/>
                    <a:pt x="1846" y="227"/>
                    <a:pt x="1787" y="227"/>
                  </a:cubicBezTo>
                  <a:cubicBezTo>
                    <a:pt x="1730" y="224"/>
                    <a:pt x="1790" y="221"/>
                    <a:pt x="1790" y="218"/>
                  </a:cubicBezTo>
                  <a:cubicBezTo>
                    <a:pt x="1860" y="214"/>
                    <a:pt x="1889" y="212"/>
                    <a:pt x="1865" y="212"/>
                  </a:cubicBezTo>
                  <a:cubicBezTo>
                    <a:pt x="1848" y="212"/>
                    <a:pt x="1804" y="213"/>
                    <a:pt x="1730" y="214"/>
                  </a:cubicBezTo>
                  <a:cubicBezTo>
                    <a:pt x="1722" y="214"/>
                    <a:pt x="1714" y="213"/>
                    <a:pt x="1705" y="213"/>
                  </a:cubicBezTo>
                  <a:lnTo>
                    <a:pt x="1705" y="213"/>
                  </a:lnTo>
                  <a:cubicBezTo>
                    <a:pt x="1800" y="209"/>
                    <a:pt x="1838" y="202"/>
                    <a:pt x="1734" y="202"/>
                  </a:cubicBezTo>
                  <a:cubicBezTo>
                    <a:pt x="1734" y="199"/>
                    <a:pt x="1734" y="199"/>
                    <a:pt x="1793" y="196"/>
                  </a:cubicBezTo>
                  <a:cubicBezTo>
                    <a:pt x="1853" y="196"/>
                    <a:pt x="1853" y="192"/>
                    <a:pt x="1734" y="186"/>
                  </a:cubicBezTo>
                  <a:cubicBezTo>
                    <a:pt x="1618" y="183"/>
                    <a:pt x="1618" y="180"/>
                    <a:pt x="1737" y="177"/>
                  </a:cubicBezTo>
                  <a:cubicBezTo>
                    <a:pt x="1856" y="171"/>
                    <a:pt x="1856" y="158"/>
                    <a:pt x="1796" y="158"/>
                  </a:cubicBezTo>
                  <a:cubicBezTo>
                    <a:pt x="1680" y="158"/>
                    <a:pt x="1680" y="149"/>
                    <a:pt x="1740" y="145"/>
                  </a:cubicBezTo>
                  <a:cubicBezTo>
                    <a:pt x="1799" y="142"/>
                    <a:pt x="1799" y="139"/>
                    <a:pt x="1740" y="136"/>
                  </a:cubicBezTo>
                  <a:cubicBezTo>
                    <a:pt x="1799" y="136"/>
                    <a:pt x="1859" y="133"/>
                    <a:pt x="1803" y="130"/>
                  </a:cubicBezTo>
                  <a:cubicBezTo>
                    <a:pt x="1803" y="130"/>
                    <a:pt x="1803" y="128"/>
                    <a:pt x="1785" y="128"/>
                  </a:cubicBezTo>
                  <a:cubicBezTo>
                    <a:pt x="1776" y="128"/>
                    <a:pt x="1763" y="129"/>
                    <a:pt x="1743" y="130"/>
                  </a:cubicBezTo>
                  <a:lnTo>
                    <a:pt x="1624" y="123"/>
                  </a:lnTo>
                  <a:cubicBezTo>
                    <a:pt x="1586" y="127"/>
                    <a:pt x="1546" y="127"/>
                    <a:pt x="1505" y="127"/>
                  </a:cubicBezTo>
                  <a:cubicBezTo>
                    <a:pt x="1448" y="127"/>
                    <a:pt x="1508" y="114"/>
                    <a:pt x="1687" y="108"/>
                  </a:cubicBezTo>
                  <a:lnTo>
                    <a:pt x="1806" y="98"/>
                  </a:lnTo>
                  <a:lnTo>
                    <a:pt x="1687" y="98"/>
                  </a:lnTo>
                  <a:cubicBezTo>
                    <a:pt x="1687" y="95"/>
                    <a:pt x="1687" y="92"/>
                    <a:pt x="1746" y="92"/>
                  </a:cubicBezTo>
                  <a:cubicBezTo>
                    <a:pt x="1806" y="92"/>
                    <a:pt x="1806" y="92"/>
                    <a:pt x="1806" y="89"/>
                  </a:cubicBezTo>
                  <a:cubicBezTo>
                    <a:pt x="1806" y="89"/>
                    <a:pt x="1806" y="86"/>
                    <a:pt x="1746" y="86"/>
                  </a:cubicBezTo>
                  <a:cubicBezTo>
                    <a:pt x="1630" y="86"/>
                    <a:pt x="1630" y="86"/>
                    <a:pt x="1690" y="83"/>
                  </a:cubicBezTo>
                  <a:cubicBezTo>
                    <a:pt x="1809" y="80"/>
                    <a:pt x="1809" y="76"/>
                    <a:pt x="1690" y="73"/>
                  </a:cubicBezTo>
                  <a:cubicBezTo>
                    <a:pt x="1571" y="73"/>
                    <a:pt x="1571" y="73"/>
                    <a:pt x="1690" y="70"/>
                  </a:cubicBezTo>
                  <a:cubicBezTo>
                    <a:pt x="1701" y="71"/>
                    <a:pt x="1712" y="71"/>
                    <a:pt x="1722" y="71"/>
                  </a:cubicBezTo>
                  <a:cubicBezTo>
                    <a:pt x="1752" y="71"/>
                    <a:pt x="1781" y="69"/>
                    <a:pt x="1809" y="64"/>
                  </a:cubicBezTo>
                  <a:lnTo>
                    <a:pt x="1749" y="64"/>
                  </a:lnTo>
                  <a:cubicBezTo>
                    <a:pt x="1633" y="64"/>
                    <a:pt x="1633" y="61"/>
                    <a:pt x="1693" y="58"/>
                  </a:cubicBezTo>
                  <a:cubicBezTo>
                    <a:pt x="1752" y="58"/>
                    <a:pt x="1752" y="55"/>
                    <a:pt x="1693" y="48"/>
                  </a:cubicBezTo>
                  <a:cubicBezTo>
                    <a:pt x="1696" y="42"/>
                    <a:pt x="1696" y="39"/>
                    <a:pt x="1756" y="39"/>
                  </a:cubicBezTo>
                  <a:cubicBezTo>
                    <a:pt x="1871" y="39"/>
                    <a:pt x="1871" y="39"/>
                    <a:pt x="1756" y="36"/>
                  </a:cubicBezTo>
                  <a:cubicBezTo>
                    <a:pt x="1696" y="33"/>
                    <a:pt x="1696" y="33"/>
                    <a:pt x="1756" y="26"/>
                  </a:cubicBezTo>
                  <a:cubicBezTo>
                    <a:pt x="1815" y="23"/>
                    <a:pt x="1815" y="23"/>
                    <a:pt x="1756" y="20"/>
                  </a:cubicBezTo>
                  <a:cubicBezTo>
                    <a:pt x="1731" y="19"/>
                    <a:pt x="1707" y="18"/>
                    <a:pt x="1683" y="18"/>
                  </a:cubicBezTo>
                  <a:cubicBezTo>
                    <a:pt x="1649" y="18"/>
                    <a:pt x="1615" y="20"/>
                    <a:pt x="1580" y="23"/>
                  </a:cubicBezTo>
                  <a:cubicBezTo>
                    <a:pt x="1580" y="26"/>
                    <a:pt x="1580" y="26"/>
                    <a:pt x="1521" y="26"/>
                  </a:cubicBezTo>
                  <a:lnTo>
                    <a:pt x="1521" y="20"/>
                  </a:lnTo>
                  <a:cubicBezTo>
                    <a:pt x="1521" y="14"/>
                    <a:pt x="1521" y="11"/>
                    <a:pt x="1464" y="4"/>
                  </a:cubicBezTo>
                  <a:cubicBezTo>
                    <a:pt x="1441" y="2"/>
                    <a:pt x="1410" y="1"/>
                    <a:pt x="13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5" name="Google Shape;12745;p53">
              <a:extLst>
                <a:ext uri="{FF2B5EF4-FFF2-40B4-BE49-F238E27FC236}">
                  <a16:creationId xmlns:a16="http://schemas.microsoft.com/office/drawing/2014/main" id="{BD2E8B7F-AB17-EE7A-D63A-ED7A29F408B0}"/>
                </a:ext>
              </a:extLst>
            </p:cNvPr>
            <p:cNvSpPr/>
            <p:nvPr/>
          </p:nvSpPr>
          <p:spPr>
            <a:xfrm>
              <a:off x="5539490" y="2714651"/>
              <a:ext cx="45092" cy="58520"/>
            </a:xfrm>
            <a:custGeom>
              <a:avLst/>
              <a:gdLst/>
              <a:ahLst/>
              <a:cxnLst/>
              <a:rect l="l" t="t" r="r" b="b"/>
              <a:pathLst>
                <a:path w="2129" h="2763" extrusionOk="0">
                  <a:moveTo>
                    <a:pt x="511" y="52"/>
                  </a:moveTo>
                  <a:lnTo>
                    <a:pt x="511" y="55"/>
                  </a:lnTo>
                  <a:cubicBezTo>
                    <a:pt x="552" y="58"/>
                    <a:pt x="590" y="58"/>
                    <a:pt x="631" y="58"/>
                  </a:cubicBezTo>
                  <a:lnTo>
                    <a:pt x="631" y="55"/>
                  </a:lnTo>
                  <a:cubicBezTo>
                    <a:pt x="631" y="55"/>
                    <a:pt x="571" y="52"/>
                    <a:pt x="511" y="52"/>
                  </a:cubicBezTo>
                  <a:close/>
                  <a:moveTo>
                    <a:pt x="1458" y="58"/>
                  </a:moveTo>
                  <a:cubicBezTo>
                    <a:pt x="1517" y="58"/>
                    <a:pt x="1517" y="61"/>
                    <a:pt x="1514" y="65"/>
                  </a:cubicBezTo>
                  <a:cubicBezTo>
                    <a:pt x="1514" y="68"/>
                    <a:pt x="1514" y="68"/>
                    <a:pt x="1455" y="68"/>
                  </a:cubicBezTo>
                  <a:cubicBezTo>
                    <a:pt x="1436" y="68"/>
                    <a:pt x="1417" y="65"/>
                    <a:pt x="1398" y="61"/>
                  </a:cubicBezTo>
                  <a:lnTo>
                    <a:pt x="1458" y="58"/>
                  </a:lnTo>
                  <a:close/>
                  <a:moveTo>
                    <a:pt x="1487" y="94"/>
                  </a:moveTo>
                  <a:cubicBezTo>
                    <a:pt x="1511" y="94"/>
                    <a:pt x="1511" y="95"/>
                    <a:pt x="1511" y="99"/>
                  </a:cubicBezTo>
                  <a:cubicBezTo>
                    <a:pt x="1511" y="102"/>
                    <a:pt x="1508" y="105"/>
                    <a:pt x="1452" y="105"/>
                  </a:cubicBezTo>
                  <a:lnTo>
                    <a:pt x="1452" y="102"/>
                  </a:lnTo>
                  <a:cubicBezTo>
                    <a:pt x="1491" y="102"/>
                    <a:pt x="1478" y="101"/>
                    <a:pt x="1447" y="101"/>
                  </a:cubicBezTo>
                  <a:cubicBezTo>
                    <a:pt x="1432" y="101"/>
                    <a:pt x="1412" y="101"/>
                    <a:pt x="1392" y="102"/>
                  </a:cubicBezTo>
                  <a:lnTo>
                    <a:pt x="1273" y="102"/>
                  </a:lnTo>
                  <a:cubicBezTo>
                    <a:pt x="1314" y="96"/>
                    <a:pt x="1354" y="96"/>
                    <a:pt x="1392" y="96"/>
                  </a:cubicBezTo>
                  <a:cubicBezTo>
                    <a:pt x="1441" y="95"/>
                    <a:pt x="1470" y="94"/>
                    <a:pt x="1487" y="94"/>
                  </a:cubicBezTo>
                  <a:close/>
                  <a:moveTo>
                    <a:pt x="1806" y="105"/>
                  </a:moveTo>
                  <a:lnTo>
                    <a:pt x="1746" y="108"/>
                  </a:lnTo>
                  <a:lnTo>
                    <a:pt x="1746" y="112"/>
                  </a:lnTo>
                  <a:cubicBezTo>
                    <a:pt x="1803" y="112"/>
                    <a:pt x="1803" y="112"/>
                    <a:pt x="1806" y="108"/>
                  </a:cubicBezTo>
                  <a:lnTo>
                    <a:pt x="1806" y="105"/>
                  </a:lnTo>
                  <a:close/>
                  <a:moveTo>
                    <a:pt x="1191" y="278"/>
                  </a:moveTo>
                  <a:cubicBezTo>
                    <a:pt x="1229" y="278"/>
                    <a:pt x="1270" y="281"/>
                    <a:pt x="1307" y="287"/>
                  </a:cubicBezTo>
                  <a:cubicBezTo>
                    <a:pt x="1293" y="289"/>
                    <a:pt x="1278" y="290"/>
                    <a:pt x="1263" y="290"/>
                  </a:cubicBezTo>
                  <a:cubicBezTo>
                    <a:pt x="1239" y="290"/>
                    <a:pt x="1215" y="288"/>
                    <a:pt x="1191" y="284"/>
                  </a:cubicBezTo>
                  <a:cubicBezTo>
                    <a:pt x="1191" y="281"/>
                    <a:pt x="1191" y="278"/>
                    <a:pt x="1191" y="278"/>
                  </a:cubicBezTo>
                  <a:close/>
                  <a:moveTo>
                    <a:pt x="1129" y="296"/>
                  </a:moveTo>
                  <a:lnTo>
                    <a:pt x="1129" y="300"/>
                  </a:lnTo>
                  <a:cubicBezTo>
                    <a:pt x="1069" y="300"/>
                    <a:pt x="1069" y="303"/>
                    <a:pt x="1069" y="309"/>
                  </a:cubicBezTo>
                  <a:cubicBezTo>
                    <a:pt x="1088" y="312"/>
                    <a:pt x="1107" y="315"/>
                    <a:pt x="1126" y="315"/>
                  </a:cubicBezTo>
                  <a:cubicBezTo>
                    <a:pt x="1185" y="315"/>
                    <a:pt x="1185" y="312"/>
                    <a:pt x="1188" y="309"/>
                  </a:cubicBezTo>
                  <a:cubicBezTo>
                    <a:pt x="1248" y="303"/>
                    <a:pt x="1188" y="296"/>
                    <a:pt x="1129" y="296"/>
                  </a:cubicBezTo>
                  <a:close/>
                  <a:moveTo>
                    <a:pt x="1524" y="437"/>
                  </a:moveTo>
                  <a:cubicBezTo>
                    <a:pt x="1583" y="437"/>
                    <a:pt x="1583" y="441"/>
                    <a:pt x="1583" y="444"/>
                  </a:cubicBezTo>
                  <a:lnTo>
                    <a:pt x="1524" y="444"/>
                  </a:lnTo>
                  <a:lnTo>
                    <a:pt x="1464" y="441"/>
                  </a:lnTo>
                  <a:lnTo>
                    <a:pt x="1524" y="437"/>
                  </a:lnTo>
                  <a:close/>
                  <a:moveTo>
                    <a:pt x="1226" y="447"/>
                  </a:moveTo>
                  <a:lnTo>
                    <a:pt x="1345" y="453"/>
                  </a:lnTo>
                  <a:cubicBezTo>
                    <a:pt x="1521" y="459"/>
                    <a:pt x="1521" y="459"/>
                    <a:pt x="1401" y="459"/>
                  </a:cubicBezTo>
                  <a:cubicBezTo>
                    <a:pt x="1386" y="460"/>
                    <a:pt x="1371" y="461"/>
                    <a:pt x="1355" y="461"/>
                  </a:cubicBezTo>
                  <a:cubicBezTo>
                    <a:pt x="1313" y="461"/>
                    <a:pt x="1270" y="458"/>
                    <a:pt x="1226" y="453"/>
                  </a:cubicBezTo>
                  <a:lnTo>
                    <a:pt x="1226" y="447"/>
                  </a:lnTo>
                  <a:close/>
                  <a:moveTo>
                    <a:pt x="1467" y="524"/>
                  </a:moveTo>
                  <a:cubicBezTo>
                    <a:pt x="1492" y="524"/>
                    <a:pt x="1546" y="526"/>
                    <a:pt x="1630" y="528"/>
                  </a:cubicBezTo>
                  <a:cubicBezTo>
                    <a:pt x="1663" y="532"/>
                    <a:pt x="1677" y="534"/>
                    <a:pt x="1659" y="534"/>
                  </a:cubicBezTo>
                  <a:cubicBezTo>
                    <a:pt x="1647" y="534"/>
                    <a:pt x="1619" y="533"/>
                    <a:pt x="1571" y="531"/>
                  </a:cubicBezTo>
                  <a:lnTo>
                    <a:pt x="1452" y="525"/>
                  </a:lnTo>
                  <a:cubicBezTo>
                    <a:pt x="1452" y="524"/>
                    <a:pt x="1457" y="524"/>
                    <a:pt x="1467" y="524"/>
                  </a:cubicBezTo>
                  <a:close/>
                  <a:moveTo>
                    <a:pt x="1273" y="550"/>
                  </a:moveTo>
                  <a:cubicBezTo>
                    <a:pt x="1332" y="550"/>
                    <a:pt x="1389" y="553"/>
                    <a:pt x="1389" y="553"/>
                  </a:cubicBezTo>
                  <a:lnTo>
                    <a:pt x="1389" y="557"/>
                  </a:lnTo>
                  <a:cubicBezTo>
                    <a:pt x="1373" y="558"/>
                    <a:pt x="1357" y="559"/>
                    <a:pt x="1341" y="559"/>
                  </a:cubicBezTo>
                  <a:cubicBezTo>
                    <a:pt x="1318" y="559"/>
                    <a:pt x="1295" y="557"/>
                    <a:pt x="1273" y="553"/>
                  </a:cubicBezTo>
                  <a:lnTo>
                    <a:pt x="1273" y="550"/>
                  </a:lnTo>
                  <a:close/>
                  <a:moveTo>
                    <a:pt x="1144" y="616"/>
                  </a:moveTo>
                  <a:cubicBezTo>
                    <a:pt x="1163" y="616"/>
                    <a:pt x="1185" y="616"/>
                    <a:pt x="1204" y="622"/>
                  </a:cubicBezTo>
                  <a:lnTo>
                    <a:pt x="1144" y="622"/>
                  </a:lnTo>
                  <a:cubicBezTo>
                    <a:pt x="1144" y="619"/>
                    <a:pt x="1085" y="616"/>
                    <a:pt x="1144" y="616"/>
                  </a:cubicBezTo>
                  <a:close/>
                  <a:moveTo>
                    <a:pt x="1436" y="641"/>
                  </a:moveTo>
                  <a:cubicBezTo>
                    <a:pt x="1477" y="641"/>
                    <a:pt x="1514" y="641"/>
                    <a:pt x="1555" y="644"/>
                  </a:cubicBezTo>
                  <a:cubicBezTo>
                    <a:pt x="1592" y="648"/>
                    <a:pt x="1583" y="651"/>
                    <a:pt x="1543" y="651"/>
                  </a:cubicBezTo>
                  <a:cubicBezTo>
                    <a:pt x="1518" y="651"/>
                    <a:pt x="1481" y="650"/>
                    <a:pt x="1436" y="647"/>
                  </a:cubicBezTo>
                  <a:cubicBezTo>
                    <a:pt x="1436" y="644"/>
                    <a:pt x="1436" y="644"/>
                    <a:pt x="1436" y="641"/>
                  </a:cubicBezTo>
                  <a:close/>
                  <a:moveTo>
                    <a:pt x="1552" y="672"/>
                  </a:moveTo>
                  <a:lnTo>
                    <a:pt x="1552" y="676"/>
                  </a:lnTo>
                  <a:cubicBezTo>
                    <a:pt x="1549" y="679"/>
                    <a:pt x="1549" y="679"/>
                    <a:pt x="1492" y="679"/>
                  </a:cubicBezTo>
                  <a:lnTo>
                    <a:pt x="1492" y="676"/>
                  </a:lnTo>
                  <a:lnTo>
                    <a:pt x="1552" y="672"/>
                  </a:lnTo>
                  <a:close/>
                  <a:moveTo>
                    <a:pt x="1724" y="707"/>
                  </a:moveTo>
                  <a:cubicBezTo>
                    <a:pt x="1665" y="707"/>
                    <a:pt x="1605" y="710"/>
                    <a:pt x="1605" y="710"/>
                  </a:cubicBezTo>
                  <a:cubicBezTo>
                    <a:pt x="1624" y="713"/>
                    <a:pt x="1643" y="713"/>
                    <a:pt x="1665" y="713"/>
                  </a:cubicBezTo>
                  <a:cubicBezTo>
                    <a:pt x="1683" y="713"/>
                    <a:pt x="1702" y="713"/>
                    <a:pt x="1724" y="710"/>
                  </a:cubicBezTo>
                  <a:lnTo>
                    <a:pt x="1724" y="707"/>
                  </a:lnTo>
                  <a:close/>
                  <a:moveTo>
                    <a:pt x="1307" y="726"/>
                  </a:moveTo>
                  <a:cubicBezTo>
                    <a:pt x="1367" y="726"/>
                    <a:pt x="1367" y="729"/>
                    <a:pt x="1367" y="729"/>
                  </a:cubicBezTo>
                  <a:cubicBezTo>
                    <a:pt x="1367" y="732"/>
                    <a:pt x="1364" y="735"/>
                    <a:pt x="1307" y="735"/>
                  </a:cubicBezTo>
                  <a:cubicBezTo>
                    <a:pt x="1301" y="736"/>
                    <a:pt x="1295" y="736"/>
                    <a:pt x="1289" y="736"/>
                  </a:cubicBezTo>
                  <a:cubicBezTo>
                    <a:pt x="1274" y="736"/>
                    <a:pt x="1261" y="734"/>
                    <a:pt x="1248" y="732"/>
                  </a:cubicBezTo>
                  <a:cubicBezTo>
                    <a:pt x="1267" y="729"/>
                    <a:pt x="1289" y="729"/>
                    <a:pt x="1307" y="726"/>
                  </a:cubicBezTo>
                  <a:close/>
                  <a:moveTo>
                    <a:pt x="2116" y="764"/>
                  </a:moveTo>
                  <a:cubicBezTo>
                    <a:pt x="2108" y="764"/>
                    <a:pt x="2094" y="765"/>
                    <a:pt x="2069" y="767"/>
                  </a:cubicBezTo>
                  <a:cubicBezTo>
                    <a:pt x="2069" y="770"/>
                    <a:pt x="2069" y="773"/>
                    <a:pt x="2069" y="773"/>
                  </a:cubicBezTo>
                  <a:cubicBezTo>
                    <a:pt x="2128" y="773"/>
                    <a:pt x="2128" y="773"/>
                    <a:pt x="2128" y="770"/>
                  </a:cubicBezTo>
                  <a:cubicBezTo>
                    <a:pt x="2128" y="766"/>
                    <a:pt x="2128" y="764"/>
                    <a:pt x="2116" y="764"/>
                  </a:cubicBezTo>
                  <a:close/>
                  <a:moveTo>
                    <a:pt x="60" y="770"/>
                  </a:moveTo>
                  <a:cubicBezTo>
                    <a:pt x="1" y="770"/>
                    <a:pt x="1" y="773"/>
                    <a:pt x="120" y="776"/>
                  </a:cubicBezTo>
                  <a:cubicBezTo>
                    <a:pt x="179" y="776"/>
                    <a:pt x="179" y="776"/>
                    <a:pt x="179" y="773"/>
                  </a:cubicBezTo>
                  <a:cubicBezTo>
                    <a:pt x="179" y="773"/>
                    <a:pt x="120" y="770"/>
                    <a:pt x="60" y="770"/>
                  </a:cubicBezTo>
                  <a:close/>
                  <a:moveTo>
                    <a:pt x="1346" y="786"/>
                  </a:moveTo>
                  <a:cubicBezTo>
                    <a:pt x="1358" y="786"/>
                    <a:pt x="1358" y="788"/>
                    <a:pt x="1358" y="792"/>
                  </a:cubicBezTo>
                  <a:cubicBezTo>
                    <a:pt x="1339" y="795"/>
                    <a:pt x="1317" y="795"/>
                    <a:pt x="1298" y="795"/>
                  </a:cubicBezTo>
                  <a:cubicBezTo>
                    <a:pt x="1238" y="795"/>
                    <a:pt x="1298" y="792"/>
                    <a:pt x="1298" y="788"/>
                  </a:cubicBezTo>
                  <a:cubicBezTo>
                    <a:pt x="1323" y="787"/>
                    <a:pt x="1337" y="786"/>
                    <a:pt x="1346" y="786"/>
                  </a:cubicBezTo>
                  <a:close/>
                  <a:moveTo>
                    <a:pt x="1467" y="845"/>
                  </a:moveTo>
                  <a:cubicBezTo>
                    <a:pt x="1527" y="845"/>
                    <a:pt x="1527" y="848"/>
                    <a:pt x="1408" y="851"/>
                  </a:cubicBezTo>
                  <a:cubicBezTo>
                    <a:pt x="1348" y="851"/>
                    <a:pt x="1348" y="851"/>
                    <a:pt x="1351" y="848"/>
                  </a:cubicBezTo>
                  <a:cubicBezTo>
                    <a:pt x="1351" y="848"/>
                    <a:pt x="1411" y="845"/>
                    <a:pt x="1467" y="845"/>
                  </a:cubicBezTo>
                  <a:close/>
                  <a:moveTo>
                    <a:pt x="1408" y="867"/>
                  </a:moveTo>
                  <a:lnTo>
                    <a:pt x="1464" y="870"/>
                  </a:lnTo>
                  <a:lnTo>
                    <a:pt x="1464" y="873"/>
                  </a:lnTo>
                  <a:cubicBezTo>
                    <a:pt x="1453" y="874"/>
                    <a:pt x="1442" y="874"/>
                    <a:pt x="1430" y="874"/>
                  </a:cubicBezTo>
                  <a:cubicBezTo>
                    <a:pt x="1403" y="874"/>
                    <a:pt x="1375" y="872"/>
                    <a:pt x="1348" y="870"/>
                  </a:cubicBezTo>
                  <a:lnTo>
                    <a:pt x="1408" y="867"/>
                  </a:lnTo>
                  <a:close/>
                  <a:moveTo>
                    <a:pt x="1260" y="1077"/>
                  </a:moveTo>
                  <a:lnTo>
                    <a:pt x="1320" y="1080"/>
                  </a:lnTo>
                  <a:lnTo>
                    <a:pt x="1317" y="1083"/>
                  </a:lnTo>
                  <a:cubicBezTo>
                    <a:pt x="1301" y="1084"/>
                    <a:pt x="1285" y="1085"/>
                    <a:pt x="1269" y="1085"/>
                  </a:cubicBezTo>
                  <a:cubicBezTo>
                    <a:pt x="1246" y="1085"/>
                    <a:pt x="1223" y="1084"/>
                    <a:pt x="1201" y="1080"/>
                  </a:cubicBezTo>
                  <a:lnTo>
                    <a:pt x="1260" y="1077"/>
                  </a:lnTo>
                  <a:close/>
                  <a:moveTo>
                    <a:pt x="1221" y="1157"/>
                  </a:moveTo>
                  <a:cubicBezTo>
                    <a:pt x="1261" y="1157"/>
                    <a:pt x="1327" y="1158"/>
                    <a:pt x="1367" y="1158"/>
                  </a:cubicBezTo>
                  <a:cubicBezTo>
                    <a:pt x="1367" y="1161"/>
                    <a:pt x="1367" y="1161"/>
                    <a:pt x="1307" y="1161"/>
                  </a:cubicBezTo>
                  <a:cubicBezTo>
                    <a:pt x="1248" y="1161"/>
                    <a:pt x="1188" y="1158"/>
                    <a:pt x="1188" y="1158"/>
                  </a:cubicBezTo>
                  <a:cubicBezTo>
                    <a:pt x="1188" y="1157"/>
                    <a:pt x="1202" y="1157"/>
                    <a:pt x="1221" y="1157"/>
                  </a:cubicBezTo>
                  <a:close/>
                  <a:moveTo>
                    <a:pt x="1655" y="1212"/>
                  </a:moveTo>
                  <a:cubicBezTo>
                    <a:pt x="1715" y="1212"/>
                    <a:pt x="1774" y="1215"/>
                    <a:pt x="1774" y="1215"/>
                  </a:cubicBezTo>
                  <a:lnTo>
                    <a:pt x="1771" y="1218"/>
                  </a:lnTo>
                  <a:cubicBezTo>
                    <a:pt x="1760" y="1219"/>
                    <a:pt x="1749" y="1219"/>
                    <a:pt x="1738" y="1219"/>
                  </a:cubicBezTo>
                  <a:cubicBezTo>
                    <a:pt x="1710" y="1219"/>
                    <a:pt x="1682" y="1217"/>
                    <a:pt x="1655" y="1215"/>
                  </a:cubicBezTo>
                  <a:lnTo>
                    <a:pt x="1655" y="1212"/>
                  </a:lnTo>
                  <a:close/>
                  <a:moveTo>
                    <a:pt x="1354" y="1252"/>
                  </a:moveTo>
                  <a:lnTo>
                    <a:pt x="1414" y="1255"/>
                  </a:lnTo>
                  <a:lnTo>
                    <a:pt x="1411" y="1259"/>
                  </a:lnTo>
                  <a:cubicBezTo>
                    <a:pt x="1395" y="1260"/>
                    <a:pt x="1379" y="1261"/>
                    <a:pt x="1363" y="1261"/>
                  </a:cubicBezTo>
                  <a:cubicBezTo>
                    <a:pt x="1340" y="1261"/>
                    <a:pt x="1317" y="1259"/>
                    <a:pt x="1295" y="1255"/>
                  </a:cubicBezTo>
                  <a:lnTo>
                    <a:pt x="1354" y="1252"/>
                  </a:lnTo>
                  <a:close/>
                  <a:moveTo>
                    <a:pt x="1313" y="1479"/>
                  </a:moveTo>
                  <a:cubicBezTo>
                    <a:pt x="1336" y="1479"/>
                    <a:pt x="1359" y="1480"/>
                    <a:pt x="1383" y="1484"/>
                  </a:cubicBezTo>
                  <a:cubicBezTo>
                    <a:pt x="1379" y="1490"/>
                    <a:pt x="1379" y="1490"/>
                    <a:pt x="1323" y="1490"/>
                  </a:cubicBezTo>
                  <a:cubicBezTo>
                    <a:pt x="1264" y="1490"/>
                    <a:pt x="1264" y="1484"/>
                    <a:pt x="1264" y="1481"/>
                  </a:cubicBezTo>
                  <a:cubicBezTo>
                    <a:pt x="1280" y="1480"/>
                    <a:pt x="1297" y="1479"/>
                    <a:pt x="1313" y="1479"/>
                  </a:cubicBezTo>
                  <a:close/>
                  <a:moveTo>
                    <a:pt x="1304" y="1613"/>
                  </a:moveTo>
                  <a:cubicBezTo>
                    <a:pt x="1364" y="1613"/>
                    <a:pt x="1423" y="1616"/>
                    <a:pt x="1423" y="1616"/>
                  </a:cubicBezTo>
                  <a:lnTo>
                    <a:pt x="1423" y="1622"/>
                  </a:lnTo>
                  <a:cubicBezTo>
                    <a:pt x="1383" y="1622"/>
                    <a:pt x="1345" y="1622"/>
                    <a:pt x="1304" y="1616"/>
                  </a:cubicBezTo>
                  <a:lnTo>
                    <a:pt x="1304" y="1613"/>
                  </a:lnTo>
                  <a:close/>
                  <a:moveTo>
                    <a:pt x="1680" y="1888"/>
                  </a:moveTo>
                  <a:cubicBezTo>
                    <a:pt x="1740" y="1888"/>
                    <a:pt x="1740" y="1892"/>
                    <a:pt x="1740" y="1892"/>
                  </a:cubicBezTo>
                  <a:cubicBezTo>
                    <a:pt x="1740" y="1895"/>
                    <a:pt x="1740" y="1895"/>
                    <a:pt x="1680" y="1895"/>
                  </a:cubicBezTo>
                  <a:cubicBezTo>
                    <a:pt x="1662" y="1895"/>
                    <a:pt x="1643" y="1892"/>
                    <a:pt x="1621" y="1892"/>
                  </a:cubicBezTo>
                  <a:lnTo>
                    <a:pt x="1680" y="1888"/>
                  </a:lnTo>
                  <a:close/>
                  <a:moveTo>
                    <a:pt x="1737" y="1926"/>
                  </a:moveTo>
                  <a:lnTo>
                    <a:pt x="1793" y="1929"/>
                  </a:lnTo>
                  <a:lnTo>
                    <a:pt x="1793" y="1932"/>
                  </a:lnTo>
                  <a:cubicBezTo>
                    <a:pt x="1782" y="1933"/>
                    <a:pt x="1771" y="1934"/>
                    <a:pt x="1759" y="1934"/>
                  </a:cubicBezTo>
                  <a:cubicBezTo>
                    <a:pt x="1732" y="1934"/>
                    <a:pt x="1704" y="1931"/>
                    <a:pt x="1677" y="1929"/>
                  </a:cubicBezTo>
                  <a:lnTo>
                    <a:pt x="1737" y="1926"/>
                  </a:lnTo>
                  <a:close/>
                  <a:moveTo>
                    <a:pt x="1331" y="1949"/>
                  </a:moveTo>
                  <a:cubicBezTo>
                    <a:pt x="1339" y="1949"/>
                    <a:pt x="1353" y="1950"/>
                    <a:pt x="1376" y="1951"/>
                  </a:cubicBezTo>
                  <a:cubicBezTo>
                    <a:pt x="1436" y="1954"/>
                    <a:pt x="1436" y="1957"/>
                    <a:pt x="1376" y="1957"/>
                  </a:cubicBezTo>
                  <a:cubicBezTo>
                    <a:pt x="1317" y="1957"/>
                    <a:pt x="1317" y="1957"/>
                    <a:pt x="1317" y="1954"/>
                  </a:cubicBezTo>
                  <a:cubicBezTo>
                    <a:pt x="1319" y="1951"/>
                    <a:pt x="1319" y="1949"/>
                    <a:pt x="1331" y="1949"/>
                  </a:cubicBezTo>
                  <a:close/>
                  <a:moveTo>
                    <a:pt x="1079" y="1970"/>
                  </a:moveTo>
                  <a:cubicBezTo>
                    <a:pt x="1075" y="1970"/>
                    <a:pt x="1072" y="1970"/>
                    <a:pt x="1070" y="1970"/>
                  </a:cubicBezTo>
                  <a:lnTo>
                    <a:pt x="1070" y="1970"/>
                  </a:lnTo>
                  <a:cubicBezTo>
                    <a:pt x="1080" y="1970"/>
                    <a:pt x="1092" y="1970"/>
                    <a:pt x="1108" y="1970"/>
                  </a:cubicBezTo>
                  <a:lnTo>
                    <a:pt x="1108" y="1970"/>
                  </a:lnTo>
                  <a:cubicBezTo>
                    <a:pt x="1099" y="1970"/>
                    <a:pt x="1089" y="1970"/>
                    <a:pt x="1079" y="1970"/>
                  </a:cubicBezTo>
                  <a:close/>
                  <a:moveTo>
                    <a:pt x="1070" y="1970"/>
                  </a:moveTo>
                  <a:cubicBezTo>
                    <a:pt x="1044" y="1971"/>
                    <a:pt x="1036" y="1971"/>
                    <a:pt x="1041" y="1971"/>
                  </a:cubicBezTo>
                  <a:cubicBezTo>
                    <a:pt x="1045" y="1971"/>
                    <a:pt x="1055" y="1971"/>
                    <a:pt x="1070" y="1970"/>
                  </a:cubicBezTo>
                  <a:close/>
                  <a:moveTo>
                    <a:pt x="1373" y="1976"/>
                  </a:moveTo>
                  <a:lnTo>
                    <a:pt x="1373" y="1979"/>
                  </a:lnTo>
                  <a:cubicBezTo>
                    <a:pt x="1373" y="1982"/>
                    <a:pt x="1373" y="1982"/>
                    <a:pt x="1314" y="1982"/>
                  </a:cubicBezTo>
                  <a:lnTo>
                    <a:pt x="1314" y="1979"/>
                  </a:lnTo>
                  <a:lnTo>
                    <a:pt x="1373" y="1976"/>
                  </a:lnTo>
                  <a:close/>
                  <a:moveTo>
                    <a:pt x="1251" y="2001"/>
                  </a:moveTo>
                  <a:cubicBezTo>
                    <a:pt x="1251" y="2003"/>
                    <a:pt x="1266" y="2004"/>
                    <a:pt x="1273" y="2004"/>
                  </a:cubicBezTo>
                  <a:cubicBezTo>
                    <a:pt x="1281" y="2004"/>
                    <a:pt x="1281" y="2003"/>
                    <a:pt x="1251" y="2001"/>
                  </a:cubicBezTo>
                  <a:close/>
                  <a:moveTo>
                    <a:pt x="1370" y="2007"/>
                  </a:moveTo>
                  <a:lnTo>
                    <a:pt x="1370" y="2011"/>
                  </a:lnTo>
                  <a:cubicBezTo>
                    <a:pt x="1370" y="2014"/>
                    <a:pt x="1370" y="2014"/>
                    <a:pt x="1311" y="2014"/>
                  </a:cubicBezTo>
                  <a:lnTo>
                    <a:pt x="1311" y="2011"/>
                  </a:lnTo>
                  <a:lnTo>
                    <a:pt x="1370" y="2007"/>
                  </a:lnTo>
                  <a:close/>
                  <a:moveTo>
                    <a:pt x="1483" y="2039"/>
                  </a:moveTo>
                  <a:lnTo>
                    <a:pt x="1483" y="2042"/>
                  </a:lnTo>
                  <a:cubicBezTo>
                    <a:pt x="1470" y="2044"/>
                    <a:pt x="1455" y="2046"/>
                    <a:pt x="1441" y="2046"/>
                  </a:cubicBezTo>
                  <a:cubicBezTo>
                    <a:pt x="1435" y="2046"/>
                    <a:pt x="1429" y="2046"/>
                    <a:pt x="1423" y="2045"/>
                  </a:cubicBezTo>
                  <a:cubicBezTo>
                    <a:pt x="1418" y="2046"/>
                    <a:pt x="1412" y="2046"/>
                    <a:pt x="1406" y="2046"/>
                  </a:cubicBezTo>
                  <a:cubicBezTo>
                    <a:pt x="1392" y="2046"/>
                    <a:pt x="1377" y="2044"/>
                    <a:pt x="1364" y="2042"/>
                  </a:cubicBezTo>
                  <a:cubicBezTo>
                    <a:pt x="1364" y="2042"/>
                    <a:pt x="1423" y="2039"/>
                    <a:pt x="1483" y="2039"/>
                  </a:cubicBezTo>
                  <a:close/>
                  <a:moveTo>
                    <a:pt x="1408" y="2170"/>
                  </a:moveTo>
                  <a:cubicBezTo>
                    <a:pt x="1464" y="2174"/>
                    <a:pt x="1524" y="2177"/>
                    <a:pt x="1464" y="2177"/>
                  </a:cubicBezTo>
                  <a:cubicBezTo>
                    <a:pt x="1464" y="2177"/>
                    <a:pt x="1405" y="2177"/>
                    <a:pt x="1348" y="2174"/>
                  </a:cubicBezTo>
                  <a:cubicBezTo>
                    <a:pt x="1348" y="2174"/>
                    <a:pt x="1289" y="2170"/>
                    <a:pt x="1348" y="2170"/>
                  </a:cubicBezTo>
                  <a:close/>
                  <a:moveTo>
                    <a:pt x="1583" y="2278"/>
                  </a:moveTo>
                  <a:cubicBezTo>
                    <a:pt x="1617" y="2278"/>
                    <a:pt x="1652" y="2280"/>
                    <a:pt x="1687" y="2283"/>
                  </a:cubicBezTo>
                  <a:cubicBezTo>
                    <a:pt x="1687" y="2286"/>
                    <a:pt x="1687" y="2286"/>
                    <a:pt x="1627" y="2286"/>
                  </a:cubicBezTo>
                  <a:cubicBezTo>
                    <a:pt x="1616" y="2287"/>
                    <a:pt x="1605" y="2288"/>
                    <a:pt x="1595" y="2288"/>
                  </a:cubicBezTo>
                  <a:cubicBezTo>
                    <a:pt x="1566" y="2288"/>
                    <a:pt x="1539" y="2285"/>
                    <a:pt x="1511" y="2280"/>
                  </a:cubicBezTo>
                  <a:cubicBezTo>
                    <a:pt x="1534" y="2279"/>
                    <a:pt x="1558" y="2278"/>
                    <a:pt x="1583" y="2278"/>
                  </a:cubicBezTo>
                  <a:close/>
                  <a:moveTo>
                    <a:pt x="1568" y="2735"/>
                  </a:moveTo>
                  <a:cubicBezTo>
                    <a:pt x="1605" y="2735"/>
                    <a:pt x="1646" y="2735"/>
                    <a:pt x="1683" y="2738"/>
                  </a:cubicBezTo>
                  <a:cubicBezTo>
                    <a:pt x="1743" y="2741"/>
                    <a:pt x="1743" y="2742"/>
                    <a:pt x="1713" y="2742"/>
                  </a:cubicBezTo>
                  <a:cubicBezTo>
                    <a:pt x="1683" y="2742"/>
                    <a:pt x="1624" y="2741"/>
                    <a:pt x="1564" y="2738"/>
                  </a:cubicBezTo>
                  <a:cubicBezTo>
                    <a:pt x="1448" y="2735"/>
                    <a:pt x="1448" y="2735"/>
                    <a:pt x="1568" y="2735"/>
                  </a:cubicBezTo>
                  <a:close/>
                  <a:moveTo>
                    <a:pt x="1361" y="0"/>
                  </a:moveTo>
                  <a:cubicBezTo>
                    <a:pt x="1332" y="0"/>
                    <a:pt x="1317" y="2"/>
                    <a:pt x="1345" y="5"/>
                  </a:cubicBezTo>
                  <a:lnTo>
                    <a:pt x="1285" y="8"/>
                  </a:lnTo>
                  <a:cubicBezTo>
                    <a:pt x="1110" y="8"/>
                    <a:pt x="1110" y="14"/>
                    <a:pt x="1285" y="14"/>
                  </a:cubicBezTo>
                  <a:cubicBezTo>
                    <a:pt x="1464" y="14"/>
                    <a:pt x="1464" y="14"/>
                    <a:pt x="1345" y="18"/>
                  </a:cubicBezTo>
                  <a:cubicBezTo>
                    <a:pt x="1226" y="18"/>
                    <a:pt x="1226" y="21"/>
                    <a:pt x="1226" y="24"/>
                  </a:cubicBezTo>
                  <a:cubicBezTo>
                    <a:pt x="1226" y="27"/>
                    <a:pt x="1226" y="27"/>
                    <a:pt x="1166" y="27"/>
                  </a:cubicBezTo>
                  <a:cubicBezTo>
                    <a:pt x="1126" y="27"/>
                    <a:pt x="1085" y="30"/>
                    <a:pt x="1047" y="33"/>
                  </a:cubicBezTo>
                  <a:cubicBezTo>
                    <a:pt x="1047" y="36"/>
                    <a:pt x="1047" y="36"/>
                    <a:pt x="1107" y="36"/>
                  </a:cubicBezTo>
                  <a:cubicBezTo>
                    <a:pt x="1118" y="36"/>
                    <a:pt x="1127" y="35"/>
                    <a:pt x="1133" y="35"/>
                  </a:cubicBezTo>
                  <a:cubicBezTo>
                    <a:pt x="1161" y="35"/>
                    <a:pt x="1141" y="41"/>
                    <a:pt x="1044" y="46"/>
                  </a:cubicBezTo>
                  <a:cubicBezTo>
                    <a:pt x="985" y="49"/>
                    <a:pt x="985" y="49"/>
                    <a:pt x="1104" y="49"/>
                  </a:cubicBezTo>
                  <a:cubicBezTo>
                    <a:pt x="1223" y="49"/>
                    <a:pt x="1223" y="55"/>
                    <a:pt x="1104" y="58"/>
                  </a:cubicBezTo>
                  <a:lnTo>
                    <a:pt x="1104" y="65"/>
                  </a:lnTo>
                  <a:cubicBezTo>
                    <a:pt x="1141" y="68"/>
                    <a:pt x="1182" y="68"/>
                    <a:pt x="1220" y="68"/>
                  </a:cubicBezTo>
                  <a:cubicBezTo>
                    <a:pt x="1339" y="68"/>
                    <a:pt x="1339" y="68"/>
                    <a:pt x="1279" y="71"/>
                  </a:cubicBezTo>
                  <a:cubicBezTo>
                    <a:pt x="1220" y="74"/>
                    <a:pt x="1160" y="74"/>
                    <a:pt x="1160" y="74"/>
                  </a:cubicBezTo>
                  <a:cubicBezTo>
                    <a:pt x="1101" y="74"/>
                    <a:pt x="1101" y="77"/>
                    <a:pt x="1101" y="80"/>
                  </a:cubicBezTo>
                  <a:cubicBezTo>
                    <a:pt x="1101" y="83"/>
                    <a:pt x="1097" y="90"/>
                    <a:pt x="1157" y="90"/>
                  </a:cubicBezTo>
                  <a:lnTo>
                    <a:pt x="1097" y="90"/>
                  </a:lnTo>
                  <a:cubicBezTo>
                    <a:pt x="1097" y="93"/>
                    <a:pt x="1038" y="93"/>
                    <a:pt x="1097" y="93"/>
                  </a:cubicBezTo>
                  <a:cubicBezTo>
                    <a:pt x="1097" y="93"/>
                    <a:pt x="1097" y="96"/>
                    <a:pt x="1038" y="102"/>
                  </a:cubicBezTo>
                  <a:cubicBezTo>
                    <a:pt x="996" y="107"/>
                    <a:pt x="1040" y="112"/>
                    <a:pt x="1111" y="112"/>
                  </a:cubicBezTo>
                  <a:cubicBezTo>
                    <a:pt x="1141" y="112"/>
                    <a:pt x="1177" y="111"/>
                    <a:pt x="1213" y="108"/>
                  </a:cubicBezTo>
                  <a:cubicBezTo>
                    <a:pt x="1213" y="109"/>
                    <a:pt x="1213" y="110"/>
                    <a:pt x="1213" y="112"/>
                  </a:cubicBezTo>
                  <a:cubicBezTo>
                    <a:pt x="1227" y="114"/>
                    <a:pt x="1240" y="116"/>
                    <a:pt x="1254" y="116"/>
                  </a:cubicBezTo>
                  <a:cubicBezTo>
                    <a:pt x="1260" y="116"/>
                    <a:pt x="1267" y="116"/>
                    <a:pt x="1273" y="115"/>
                  </a:cubicBezTo>
                  <a:cubicBezTo>
                    <a:pt x="1332" y="115"/>
                    <a:pt x="1329" y="118"/>
                    <a:pt x="1329" y="121"/>
                  </a:cubicBezTo>
                  <a:lnTo>
                    <a:pt x="1213" y="121"/>
                  </a:lnTo>
                  <a:cubicBezTo>
                    <a:pt x="1181" y="120"/>
                    <a:pt x="1152" y="120"/>
                    <a:pt x="1128" y="120"/>
                  </a:cubicBezTo>
                  <a:cubicBezTo>
                    <a:pt x="1021" y="120"/>
                    <a:pt x="1007" y="125"/>
                    <a:pt x="1151" y="130"/>
                  </a:cubicBezTo>
                  <a:lnTo>
                    <a:pt x="1094" y="130"/>
                  </a:lnTo>
                  <a:cubicBezTo>
                    <a:pt x="1035" y="130"/>
                    <a:pt x="1035" y="133"/>
                    <a:pt x="1091" y="140"/>
                  </a:cubicBezTo>
                  <a:cubicBezTo>
                    <a:pt x="1091" y="143"/>
                    <a:pt x="1210" y="146"/>
                    <a:pt x="1267" y="146"/>
                  </a:cubicBezTo>
                  <a:cubicBezTo>
                    <a:pt x="1326" y="146"/>
                    <a:pt x="1326" y="149"/>
                    <a:pt x="1326" y="149"/>
                  </a:cubicBezTo>
                  <a:cubicBezTo>
                    <a:pt x="1326" y="152"/>
                    <a:pt x="1326" y="152"/>
                    <a:pt x="1267" y="152"/>
                  </a:cubicBezTo>
                  <a:cubicBezTo>
                    <a:pt x="1148" y="152"/>
                    <a:pt x="1148" y="159"/>
                    <a:pt x="1267" y="162"/>
                  </a:cubicBezTo>
                  <a:lnTo>
                    <a:pt x="1207" y="162"/>
                  </a:lnTo>
                  <a:cubicBezTo>
                    <a:pt x="1148" y="162"/>
                    <a:pt x="1088" y="165"/>
                    <a:pt x="1144" y="180"/>
                  </a:cubicBezTo>
                  <a:cubicBezTo>
                    <a:pt x="1144" y="193"/>
                    <a:pt x="1141" y="202"/>
                    <a:pt x="1082" y="202"/>
                  </a:cubicBezTo>
                  <a:cubicBezTo>
                    <a:pt x="1022" y="202"/>
                    <a:pt x="1141" y="218"/>
                    <a:pt x="1257" y="224"/>
                  </a:cubicBezTo>
                  <a:cubicBezTo>
                    <a:pt x="1198" y="224"/>
                    <a:pt x="1198" y="227"/>
                    <a:pt x="1198" y="234"/>
                  </a:cubicBezTo>
                  <a:cubicBezTo>
                    <a:pt x="1195" y="243"/>
                    <a:pt x="1195" y="243"/>
                    <a:pt x="1135" y="243"/>
                  </a:cubicBezTo>
                  <a:cubicBezTo>
                    <a:pt x="1087" y="242"/>
                    <a:pt x="1059" y="241"/>
                    <a:pt x="1051" y="241"/>
                  </a:cubicBezTo>
                  <a:cubicBezTo>
                    <a:pt x="1039" y="241"/>
                    <a:pt x="1067" y="243"/>
                    <a:pt x="1135" y="246"/>
                  </a:cubicBezTo>
                  <a:cubicBezTo>
                    <a:pt x="1254" y="249"/>
                    <a:pt x="1195" y="259"/>
                    <a:pt x="1076" y="259"/>
                  </a:cubicBezTo>
                  <a:cubicBezTo>
                    <a:pt x="1016" y="259"/>
                    <a:pt x="1016" y="262"/>
                    <a:pt x="1016" y="268"/>
                  </a:cubicBezTo>
                  <a:cubicBezTo>
                    <a:pt x="1072" y="271"/>
                    <a:pt x="1072" y="278"/>
                    <a:pt x="1072" y="284"/>
                  </a:cubicBezTo>
                  <a:cubicBezTo>
                    <a:pt x="1069" y="293"/>
                    <a:pt x="1069" y="293"/>
                    <a:pt x="1188" y="293"/>
                  </a:cubicBezTo>
                  <a:cubicBezTo>
                    <a:pt x="1307" y="293"/>
                    <a:pt x="1307" y="300"/>
                    <a:pt x="1304" y="306"/>
                  </a:cubicBezTo>
                  <a:cubicBezTo>
                    <a:pt x="1304" y="309"/>
                    <a:pt x="1304" y="312"/>
                    <a:pt x="1245" y="312"/>
                  </a:cubicBezTo>
                  <a:cubicBezTo>
                    <a:pt x="1226" y="312"/>
                    <a:pt x="1204" y="315"/>
                    <a:pt x="1185" y="318"/>
                  </a:cubicBezTo>
                  <a:cubicBezTo>
                    <a:pt x="1185" y="322"/>
                    <a:pt x="1185" y="325"/>
                    <a:pt x="1126" y="325"/>
                  </a:cubicBezTo>
                  <a:cubicBezTo>
                    <a:pt x="1126" y="325"/>
                    <a:pt x="1066" y="328"/>
                    <a:pt x="1066" y="334"/>
                  </a:cubicBezTo>
                  <a:cubicBezTo>
                    <a:pt x="1063" y="340"/>
                    <a:pt x="1063" y="347"/>
                    <a:pt x="1003" y="347"/>
                  </a:cubicBezTo>
                  <a:cubicBezTo>
                    <a:pt x="1003" y="350"/>
                    <a:pt x="1003" y="350"/>
                    <a:pt x="1063" y="350"/>
                  </a:cubicBezTo>
                  <a:cubicBezTo>
                    <a:pt x="1123" y="350"/>
                    <a:pt x="1182" y="353"/>
                    <a:pt x="1119" y="365"/>
                  </a:cubicBezTo>
                  <a:cubicBezTo>
                    <a:pt x="1119" y="372"/>
                    <a:pt x="1116" y="381"/>
                    <a:pt x="1176" y="381"/>
                  </a:cubicBezTo>
                  <a:cubicBezTo>
                    <a:pt x="1176" y="384"/>
                    <a:pt x="1176" y="384"/>
                    <a:pt x="1116" y="384"/>
                  </a:cubicBezTo>
                  <a:cubicBezTo>
                    <a:pt x="1000" y="384"/>
                    <a:pt x="997" y="394"/>
                    <a:pt x="1116" y="400"/>
                  </a:cubicBezTo>
                  <a:cubicBezTo>
                    <a:pt x="1176" y="400"/>
                    <a:pt x="1173" y="403"/>
                    <a:pt x="1113" y="406"/>
                  </a:cubicBezTo>
                  <a:cubicBezTo>
                    <a:pt x="1113" y="406"/>
                    <a:pt x="1113" y="409"/>
                    <a:pt x="1173" y="412"/>
                  </a:cubicBezTo>
                  <a:cubicBezTo>
                    <a:pt x="1232" y="416"/>
                    <a:pt x="1232" y="416"/>
                    <a:pt x="1173" y="422"/>
                  </a:cubicBezTo>
                  <a:cubicBezTo>
                    <a:pt x="1113" y="422"/>
                    <a:pt x="1113" y="425"/>
                    <a:pt x="1110" y="428"/>
                  </a:cubicBezTo>
                  <a:cubicBezTo>
                    <a:pt x="1170" y="434"/>
                    <a:pt x="1163" y="469"/>
                    <a:pt x="1107" y="472"/>
                  </a:cubicBezTo>
                  <a:cubicBezTo>
                    <a:pt x="1163" y="478"/>
                    <a:pt x="1163" y="478"/>
                    <a:pt x="1163" y="481"/>
                  </a:cubicBezTo>
                  <a:cubicBezTo>
                    <a:pt x="1044" y="484"/>
                    <a:pt x="1104" y="488"/>
                    <a:pt x="1223" y="488"/>
                  </a:cubicBezTo>
                  <a:lnTo>
                    <a:pt x="1223" y="484"/>
                  </a:lnTo>
                  <a:lnTo>
                    <a:pt x="1223" y="481"/>
                  </a:lnTo>
                  <a:cubicBezTo>
                    <a:pt x="1342" y="481"/>
                    <a:pt x="1339" y="491"/>
                    <a:pt x="1163" y="491"/>
                  </a:cubicBezTo>
                  <a:cubicBezTo>
                    <a:pt x="1044" y="494"/>
                    <a:pt x="1044" y="494"/>
                    <a:pt x="1160" y="497"/>
                  </a:cubicBezTo>
                  <a:cubicBezTo>
                    <a:pt x="1279" y="500"/>
                    <a:pt x="1279" y="503"/>
                    <a:pt x="1160" y="506"/>
                  </a:cubicBezTo>
                  <a:cubicBezTo>
                    <a:pt x="1041" y="506"/>
                    <a:pt x="1041" y="506"/>
                    <a:pt x="1160" y="510"/>
                  </a:cubicBezTo>
                  <a:cubicBezTo>
                    <a:pt x="1395" y="516"/>
                    <a:pt x="1452" y="525"/>
                    <a:pt x="1217" y="525"/>
                  </a:cubicBezTo>
                  <a:cubicBezTo>
                    <a:pt x="1201" y="524"/>
                    <a:pt x="1185" y="524"/>
                    <a:pt x="1169" y="524"/>
                  </a:cubicBezTo>
                  <a:cubicBezTo>
                    <a:pt x="1125" y="524"/>
                    <a:pt x="1081" y="527"/>
                    <a:pt x="1038" y="531"/>
                  </a:cubicBezTo>
                  <a:cubicBezTo>
                    <a:pt x="1067" y="534"/>
                    <a:pt x="1094" y="536"/>
                    <a:pt x="1122" y="536"/>
                  </a:cubicBezTo>
                  <a:cubicBezTo>
                    <a:pt x="1133" y="536"/>
                    <a:pt x="1145" y="536"/>
                    <a:pt x="1157" y="535"/>
                  </a:cubicBezTo>
                  <a:cubicBezTo>
                    <a:pt x="1189" y="534"/>
                    <a:pt x="1212" y="533"/>
                    <a:pt x="1227" y="533"/>
                  </a:cubicBezTo>
                  <a:cubicBezTo>
                    <a:pt x="1266" y="533"/>
                    <a:pt x="1241" y="536"/>
                    <a:pt x="1154" y="541"/>
                  </a:cubicBezTo>
                  <a:cubicBezTo>
                    <a:pt x="975" y="550"/>
                    <a:pt x="975" y="557"/>
                    <a:pt x="1091" y="569"/>
                  </a:cubicBezTo>
                  <a:cubicBezTo>
                    <a:pt x="1177" y="578"/>
                    <a:pt x="1199" y="585"/>
                    <a:pt x="1162" y="585"/>
                  </a:cubicBezTo>
                  <a:cubicBezTo>
                    <a:pt x="1148" y="585"/>
                    <a:pt x="1124" y="584"/>
                    <a:pt x="1091" y="582"/>
                  </a:cubicBezTo>
                  <a:cubicBezTo>
                    <a:pt x="1032" y="578"/>
                    <a:pt x="1002" y="577"/>
                    <a:pt x="994" y="577"/>
                  </a:cubicBezTo>
                  <a:cubicBezTo>
                    <a:pt x="987" y="577"/>
                    <a:pt x="1002" y="578"/>
                    <a:pt x="1032" y="582"/>
                  </a:cubicBezTo>
                  <a:cubicBezTo>
                    <a:pt x="1032" y="588"/>
                    <a:pt x="1029" y="594"/>
                    <a:pt x="1029" y="597"/>
                  </a:cubicBezTo>
                  <a:cubicBezTo>
                    <a:pt x="1069" y="604"/>
                    <a:pt x="1107" y="604"/>
                    <a:pt x="1148" y="604"/>
                  </a:cubicBezTo>
                  <a:cubicBezTo>
                    <a:pt x="1029" y="607"/>
                    <a:pt x="969" y="613"/>
                    <a:pt x="1085" y="619"/>
                  </a:cubicBezTo>
                  <a:cubicBezTo>
                    <a:pt x="1085" y="622"/>
                    <a:pt x="1085" y="625"/>
                    <a:pt x="1085" y="625"/>
                  </a:cubicBezTo>
                  <a:cubicBezTo>
                    <a:pt x="1085" y="629"/>
                    <a:pt x="1085" y="629"/>
                    <a:pt x="1141" y="632"/>
                  </a:cubicBezTo>
                  <a:cubicBezTo>
                    <a:pt x="1201" y="635"/>
                    <a:pt x="1141" y="638"/>
                    <a:pt x="1082" y="641"/>
                  </a:cubicBezTo>
                  <a:cubicBezTo>
                    <a:pt x="1022" y="644"/>
                    <a:pt x="963" y="647"/>
                    <a:pt x="1022" y="647"/>
                  </a:cubicBezTo>
                  <a:cubicBezTo>
                    <a:pt x="1082" y="647"/>
                    <a:pt x="1138" y="657"/>
                    <a:pt x="1198" y="660"/>
                  </a:cubicBezTo>
                  <a:cubicBezTo>
                    <a:pt x="1240" y="662"/>
                    <a:pt x="1222" y="664"/>
                    <a:pt x="1188" y="664"/>
                  </a:cubicBezTo>
                  <a:cubicBezTo>
                    <a:pt x="1173" y="664"/>
                    <a:pt x="1156" y="664"/>
                    <a:pt x="1138" y="663"/>
                  </a:cubicBezTo>
                  <a:cubicBezTo>
                    <a:pt x="1127" y="662"/>
                    <a:pt x="1117" y="662"/>
                    <a:pt x="1106" y="662"/>
                  </a:cubicBezTo>
                  <a:cubicBezTo>
                    <a:pt x="1077" y="662"/>
                    <a:pt x="1049" y="665"/>
                    <a:pt x="1019" y="669"/>
                  </a:cubicBezTo>
                  <a:cubicBezTo>
                    <a:pt x="1019" y="672"/>
                    <a:pt x="1019" y="679"/>
                    <a:pt x="1079" y="679"/>
                  </a:cubicBezTo>
                  <a:cubicBezTo>
                    <a:pt x="1135" y="679"/>
                    <a:pt x="1135" y="698"/>
                    <a:pt x="1076" y="701"/>
                  </a:cubicBezTo>
                  <a:lnTo>
                    <a:pt x="1072" y="707"/>
                  </a:lnTo>
                  <a:cubicBezTo>
                    <a:pt x="1072" y="710"/>
                    <a:pt x="1132" y="713"/>
                    <a:pt x="1132" y="716"/>
                  </a:cubicBezTo>
                  <a:cubicBezTo>
                    <a:pt x="1132" y="716"/>
                    <a:pt x="1132" y="719"/>
                    <a:pt x="1188" y="723"/>
                  </a:cubicBezTo>
                  <a:cubicBezTo>
                    <a:pt x="1188" y="726"/>
                    <a:pt x="1188" y="729"/>
                    <a:pt x="1129" y="729"/>
                  </a:cubicBezTo>
                  <a:cubicBezTo>
                    <a:pt x="1248" y="732"/>
                    <a:pt x="1248" y="732"/>
                    <a:pt x="1129" y="735"/>
                  </a:cubicBezTo>
                  <a:cubicBezTo>
                    <a:pt x="1010" y="735"/>
                    <a:pt x="1010" y="735"/>
                    <a:pt x="1129" y="741"/>
                  </a:cubicBezTo>
                  <a:cubicBezTo>
                    <a:pt x="1188" y="745"/>
                    <a:pt x="1188" y="745"/>
                    <a:pt x="1129" y="748"/>
                  </a:cubicBezTo>
                  <a:cubicBezTo>
                    <a:pt x="1069" y="748"/>
                    <a:pt x="1069" y="751"/>
                    <a:pt x="1126" y="751"/>
                  </a:cubicBezTo>
                  <a:cubicBezTo>
                    <a:pt x="1245" y="754"/>
                    <a:pt x="1301" y="763"/>
                    <a:pt x="1185" y="763"/>
                  </a:cubicBezTo>
                  <a:cubicBezTo>
                    <a:pt x="1185" y="763"/>
                    <a:pt x="1185" y="767"/>
                    <a:pt x="1242" y="770"/>
                  </a:cubicBezTo>
                  <a:cubicBezTo>
                    <a:pt x="1361" y="773"/>
                    <a:pt x="1361" y="773"/>
                    <a:pt x="1242" y="773"/>
                  </a:cubicBezTo>
                  <a:cubicBezTo>
                    <a:pt x="1123" y="776"/>
                    <a:pt x="1123" y="779"/>
                    <a:pt x="1242" y="782"/>
                  </a:cubicBezTo>
                  <a:cubicBezTo>
                    <a:pt x="1242" y="782"/>
                    <a:pt x="1298" y="785"/>
                    <a:pt x="1238" y="788"/>
                  </a:cubicBezTo>
                  <a:cubicBezTo>
                    <a:pt x="1183" y="794"/>
                    <a:pt x="1128" y="811"/>
                    <a:pt x="1212" y="811"/>
                  </a:cubicBezTo>
                  <a:cubicBezTo>
                    <a:pt x="1219" y="811"/>
                    <a:pt x="1227" y="811"/>
                    <a:pt x="1235" y="810"/>
                  </a:cubicBezTo>
                  <a:lnTo>
                    <a:pt x="1235" y="817"/>
                  </a:lnTo>
                  <a:cubicBezTo>
                    <a:pt x="1176" y="823"/>
                    <a:pt x="1176" y="829"/>
                    <a:pt x="1235" y="832"/>
                  </a:cubicBezTo>
                  <a:lnTo>
                    <a:pt x="1273" y="834"/>
                  </a:lnTo>
                  <a:lnTo>
                    <a:pt x="1273" y="834"/>
                  </a:lnTo>
                  <a:cubicBezTo>
                    <a:pt x="1269" y="834"/>
                    <a:pt x="1265" y="834"/>
                    <a:pt x="1261" y="834"/>
                  </a:cubicBezTo>
                  <a:cubicBezTo>
                    <a:pt x="1232" y="834"/>
                    <a:pt x="1202" y="837"/>
                    <a:pt x="1173" y="842"/>
                  </a:cubicBezTo>
                  <a:cubicBezTo>
                    <a:pt x="1173" y="845"/>
                    <a:pt x="1173" y="845"/>
                    <a:pt x="1232" y="845"/>
                  </a:cubicBezTo>
                  <a:cubicBezTo>
                    <a:pt x="1250" y="844"/>
                    <a:pt x="1262" y="844"/>
                    <a:pt x="1271" y="844"/>
                  </a:cubicBezTo>
                  <a:cubicBezTo>
                    <a:pt x="1292" y="844"/>
                    <a:pt x="1292" y="846"/>
                    <a:pt x="1292" y="848"/>
                  </a:cubicBezTo>
                  <a:cubicBezTo>
                    <a:pt x="1251" y="854"/>
                    <a:pt x="1213" y="854"/>
                    <a:pt x="1173" y="854"/>
                  </a:cubicBezTo>
                  <a:lnTo>
                    <a:pt x="1173" y="857"/>
                  </a:lnTo>
                  <a:cubicBezTo>
                    <a:pt x="1289" y="857"/>
                    <a:pt x="1289" y="861"/>
                    <a:pt x="1229" y="861"/>
                  </a:cubicBezTo>
                  <a:cubicBezTo>
                    <a:pt x="1170" y="864"/>
                    <a:pt x="1170" y="867"/>
                    <a:pt x="1170" y="870"/>
                  </a:cubicBezTo>
                  <a:cubicBezTo>
                    <a:pt x="1209" y="870"/>
                    <a:pt x="1196" y="871"/>
                    <a:pt x="1183" y="871"/>
                  </a:cubicBezTo>
                  <a:cubicBezTo>
                    <a:pt x="1176" y="871"/>
                    <a:pt x="1170" y="871"/>
                    <a:pt x="1170" y="870"/>
                  </a:cubicBezTo>
                  <a:lnTo>
                    <a:pt x="1110" y="870"/>
                  </a:lnTo>
                  <a:cubicBezTo>
                    <a:pt x="1050" y="873"/>
                    <a:pt x="1110" y="873"/>
                    <a:pt x="1170" y="873"/>
                  </a:cubicBezTo>
                  <a:lnTo>
                    <a:pt x="1170" y="879"/>
                  </a:lnTo>
                  <a:cubicBezTo>
                    <a:pt x="1170" y="882"/>
                    <a:pt x="1170" y="884"/>
                    <a:pt x="1191" y="884"/>
                  </a:cubicBezTo>
                  <a:cubicBezTo>
                    <a:pt x="1199" y="884"/>
                    <a:pt x="1212" y="883"/>
                    <a:pt x="1229" y="882"/>
                  </a:cubicBezTo>
                  <a:cubicBezTo>
                    <a:pt x="1267" y="882"/>
                    <a:pt x="1307" y="882"/>
                    <a:pt x="1345" y="886"/>
                  </a:cubicBezTo>
                  <a:cubicBezTo>
                    <a:pt x="1385" y="886"/>
                    <a:pt x="1371" y="887"/>
                    <a:pt x="1358" y="887"/>
                  </a:cubicBezTo>
                  <a:cubicBezTo>
                    <a:pt x="1352" y="887"/>
                    <a:pt x="1345" y="887"/>
                    <a:pt x="1345" y="886"/>
                  </a:cubicBezTo>
                  <a:cubicBezTo>
                    <a:pt x="1304" y="886"/>
                    <a:pt x="1267" y="886"/>
                    <a:pt x="1226" y="889"/>
                  </a:cubicBezTo>
                  <a:cubicBezTo>
                    <a:pt x="1207" y="892"/>
                    <a:pt x="1188" y="892"/>
                    <a:pt x="1166" y="892"/>
                  </a:cubicBezTo>
                  <a:cubicBezTo>
                    <a:pt x="1154" y="892"/>
                    <a:pt x="1143" y="891"/>
                    <a:pt x="1134" y="891"/>
                  </a:cubicBezTo>
                  <a:cubicBezTo>
                    <a:pt x="1063" y="891"/>
                    <a:pt x="1113" y="902"/>
                    <a:pt x="1166" y="904"/>
                  </a:cubicBezTo>
                  <a:cubicBezTo>
                    <a:pt x="1282" y="911"/>
                    <a:pt x="1282" y="917"/>
                    <a:pt x="1163" y="917"/>
                  </a:cubicBezTo>
                  <a:cubicBezTo>
                    <a:pt x="1047" y="917"/>
                    <a:pt x="1163" y="923"/>
                    <a:pt x="1339" y="926"/>
                  </a:cubicBezTo>
                  <a:lnTo>
                    <a:pt x="1517" y="929"/>
                  </a:lnTo>
                  <a:lnTo>
                    <a:pt x="1339" y="929"/>
                  </a:lnTo>
                  <a:cubicBezTo>
                    <a:pt x="1104" y="933"/>
                    <a:pt x="1104" y="933"/>
                    <a:pt x="1220" y="942"/>
                  </a:cubicBezTo>
                  <a:cubicBezTo>
                    <a:pt x="1279" y="948"/>
                    <a:pt x="1279" y="948"/>
                    <a:pt x="1220" y="948"/>
                  </a:cubicBezTo>
                  <a:cubicBezTo>
                    <a:pt x="1160" y="948"/>
                    <a:pt x="1160" y="951"/>
                    <a:pt x="1157" y="961"/>
                  </a:cubicBezTo>
                  <a:cubicBezTo>
                    <a:pt x="1157" y="970"/>
                    <a:pt x="1157" y="973"/>
                    <a:pt x="1217" y="973"/>
                  </a:cubicBezTo>
                  <a:lnTo>
                    <a:pt x="1213" y="980"/>
                  </a:lnTo>
                  <a:cubicBezTo>
                    <a:pt x="1117" y="982"/>
                    <a:pt x="1138" y="987"/>
                    <a:pt x="1212" y="987"/>
                  </a:cubicBezTo>
                  <a:cubicBezTo>
                    <a:pt x="1230" y="987"/>
                    <a:pt x="1250" y="986"/>
                    <a:pt x="1273" y="986"/>
                  </a:cubicBezTo>
                  <a:cubicBezTo>
                    <a:pt x="1273" y="986"/>
                    <a:pt x="1273" y="989"/>
                    <a:pt x="1273" y="992"/>
                  </a:cubicBezTo>
                  <a:lnTo>
                    <a:pt x="1213" y="992"/>
                  </a:lnTo>
                  <a:cubicBezTo>
                    <a:pt x="1154" y="992"/>
                    <a:pt x="1151" y="1002"/>
                    <a:pt x="1148" y="1027"/>
                  </a:cubicBezTo>
                  <a:cubicBezTo>
                    <a:pt x="1144" y="1055"/>
                    <a:pt x="1144" y="1058"/>
                    <a:pt x="1260" y="1058"/>
                  </a:cubicBezTo>
                  <a:cubicBezTo>
                    <a:pt x="1379" y="1061"/>
                    <a:pt x="1379" y="1064"/>
                    <a:pt x="1260" y="1064"/>
                  </a:cubicBezTo>
                  <a:cubicBezTo>
                    <a:pt x="1201" y="1064"/>
                    <a:pt x="1141" y="1067"/>
                    <a:pt x="1201" y="1067"/>
                  </a:cubicBezTo>
                  <a:cubicBezTo>
                    <a:pt x="1201" y="1067"/>
                    <a:pt x="1201" y="1074"/>
                    <a:pt x="1141" y="1077"/>
                  </a:cubicBezTo>
                  <a:cubicBezTo>
                    <a:pt x="1022" y="1086"/>
                    <a:pt x="1082" y="1092"/>
                    <a:pt x="1138" y="1092"/>
                  </a:cubicBezTo>
                  <a:cubicBezTo>
                    <a:pt x="1173" y="1092"/>
                    <a:pt x="1193" y="1091"/>
                    <a:pt x="1201" y="1091"/>
                  </a:cubicBezTo>
                  <a:cubicBezTo>
                    <a:pt x="1222" y="1091"/>
                    <a:pt x="1180" y="1093"/>
                    <a:pt x="1138" y="1096"/>
                  </a:cubicBezTo>
                  <a:cubicBezTo>
                    <a:pt x="1079" y="1099"/>
                    <a:pt x="1019" y="1102"/>
                    <a:pt x="1079" y="1102"/>
                  </a:cubicBezTo>
                  <a:cubicBezTo>
                    <a:pt x="1138" y="1105"/>
                    <a:pt x="1195" y="1124"/>
                    <a:pt x="1076" y="1124"/>
                  </a:cubicBezTo>
                  <a:cubicBezTo>
                    <a:pt x="1076" y="1124"/>
                    <a:pt x="1076" y="1127"/>
                    <a:pt x="1076" y="1130"/>
                  </a:cubicBezTo>
                  <a:cubicBezTo>
                    <a:pt x="1135" y="1130"/>
                    <a:pt x="1132" y="1136"/>
                    <a:pt x="1132" y="1143"/>
                  </a:cubicBezTo>
                  <a:cubicBezTo>
                    <a:pt x="1132" y="1149"/>
                    <a:pt x="1132" y="1152"/>
                    <a:pt x="1072" y="1152"/>
                  </a:cubicBezTo>
                  <a:cubicBezTo>
                    <a:pt x="1056" y="1151"/>
                    <a:pt x="1045" y="1151"/>
                    <a:pt x="1037" y="1151"/>
                  </a:cubicBezTo>
                  <a:cubicBezTo>
                    <a:pt x="1017" y="1151"/>
                    <a:pt x="1029" y="1154"/>
                    <a:pt x="1072" y="1158"/>
                  </a:cubicBezTo>
                  <a:cubicBezTo>
                    <a:pt x="1069" y="1161"/>
                    <a:pt x="1188" y="1164"/>
                    <a:pt x="1188" y="1168"/>
                  </a:cubicBezTo>
                  <a:cubicBezTo>
                    <a:pt x="1226" y="1168"/>
                    <a:pt x="1267" y="1171"/>
                    <a:pt x="1304" y="1177"/>
                  </a:cubicBezTo>
                  <a:lnTo>
                    <a:pt x="1129" y="1177"/>
                  </a:lnTo>
                  <a:cubicBezTo>
                    <a:pt x="1129" y="1180"/>
                    <a:pt x="1126" y="1183"/>
                    <a:pt x="1185" y="1183"/>
                  </a:cubicBezTo>
                  <a:cubicBezTo>
                    <a:pt x="1126" y="1186"/>
                    <a:pt x="1126" y="1190"/>
                    <a:pt x="1126" y="1196"/>
                  </a:cubicBezTo>
                  <a:cubicBezTo>
                    <a:pt x="1126" y="1202"/>
                    <a:pt x="1123" y="1208"/>
                    <a:pt x="1182" y="1212"/>
                  </a:cubicBezTo>
                  <a:cubicBezTo>
                    <a:pt x="1063" y="1215"/>
                    <a:pt x="1060" y="1233"/>
                    <a:pt x="1179" y="1237"/>
                  </a:cubicBezTo>
                  <a:cubicBezTo>
                    <a:pt x="1238" y="1237"/>
                    <a:pt x="1238" y="1240"/>
                    <a:pt x="1179" y="1243"/>
                  </a:cubicBezTo>
                  <a:cubicBezTo>
                    <a:pt x="1119" y="1246"/>
                    <a:pt x="1119" y="1246"/>
                    <a:pt x="1176" y="1249"/>
                  </a:cubicBezTo>
                  <a:cubicBezTo>
                    <a:pt x="1235" y="1252"/>
                    <a:pt x="1176" y="1255"/>
                    <a:pt x="1116" y="1259"/>
                  </a:cubicBezTo>
                  <a:cubicBezTo>
                    <a:pt x="997" y="1265"/>
                    <a:pt x="997" y="1268"/>
                    <a:pt x="1057" y="1271"/>
                  </a:cubicBezTo>
                  <a:cubicBezTo>
                    <a:pt x="1113" y="1277"/>
                    <a:pt x="1113" y="1284"/>
                    <a:pt x="1113" y="1287"/>
                  </a:cubicBezTo>
                  <a:cubicBezTo>
                    <a:pt x="1141" y="1291"/>
                    <a:pt x="1170" y="1294"/>
                    <a:pt x="1198" y="1294"/>
                  </a:cubicBezTo>
                  <a:cubicBezTo>
                    <a:pt x="1209" y="1294"/>
                    <a:pt x="1219" y="1294"/>
                    <a:pt x="1229" y="1293"/>
                  </a:cubicBezTo>
                  <a:cubicBezTo>
                    <a:pt x="1289" y="1293"/>
                    <a:pt x="1348" y="1296"/>
                    <a:pt x="1348" y="1296"/>
                  </a:cubicBezTo>
                  <a:cubicBezTo>
                    <a:pt x="1381" y="1300"/>
                    <a:pt x="1376" y="1301"/>
                    <a:pt x="1365" y="1301"/>
                  </a:cubicBezTo>
                  <a:cubicBezTo>
                    <a:pt x="1358" y="1301"/>
                    <a:pt x="1348" y="1301"/>
                    <a:pt x="1348" y="1299"/>
                  </a:cubicBezTo>
                  <a:cubicBezTo>
                    <a:pt x="1328" y="1296"/>
                    <a:pt x="1308" y="1295"/>
                    <a:pt x="1289" y="1295"/>
                  </a:cubicBezTo>
                  <a:cubicBezTo>
                    <a:pt x="1269" y="1295"/>
                    <a:pt x="1249" y="1296"/>
                    <a:pt x="1229" y="1299"/>
                  </a:cubicBezTo>
                  <a:cubicBezTo>
                    <a:pt x="1170" y="1302"/>
                    <a:pt x="1170" y="1309"/>
                    <a:pt x="1170" y="1312"/>
                  </a:cubicBezTo>
                  <a:cubicBezTo>
                    <a:pt x="1166" y="1315"/>
                    <a:pt x="1166" y="1321"/>
                    <a:pt x="1166" y="1324"/>
                  </a:cubicBezTo>
                  <a:cubicBezTo>
                    <a:pt x="1107" y="1334"/>
                    <a:pt x="1107" y="1337"/>
                    <a:pt x="1163" y="1337"/>
                  </a:cubicBezTo>
                  <a:lnTo>
                    <a:pt x="1223" y="1337"/>
                  </a:lnTo>
                  <a:cubicBezTo>
                    <a:pt x="1104" y="1340"/>
                    <a:pt x="1101" y="1378"/>
                    <a:pt x="1217" y="1381"/>
                  </a:cubicBezTo>
                  <a:lnTo>
                    <a:pt x="1160" y="1381"/>
                  </a:lnTo>
                  <a:cubicBezTo>
                    <a:pt x="1101" y="1381"/>
                    <a:pt x="1101" y="1384"/>
                    <a:pt x="1097" y="1390"/>
                  </a:cubicBezTo>
                  <a:cubicBezTo>
                    <a:pt x="1097" y="1393"/>
                    <a:pt x="1157" y="1406"/>
                    <a:pt x="1154" y="1415"/>
                  </a:cubicBezTo>
                  <a:cubicBezTo>
                    <a:pt x="1154" y="1428"/>
                    <a:pt x="1151" y="1440"/>
                    <a:pt x="1210" y="1440"/>
                  </a:cubicBezTo>
                  <a:cubicBezTo>
                    <a:pt x="1210" y="1443"/>
                    <a:pt x="1210" y="1443"/>
                    <a:pt x="1151" y="1443"/>
                  </a:cubicBezTo>
                  <a:cubicBezTo>
                    <a:pt x="1133" y="1442"/>
                    <a:pt x="1121" y="1442"/>
                    <a:pt x="1112" y="1442"/>
                  </a:cubicBezTo>
                  <a:cubicBezTo>
                    <a:pt x="1091" y="1442"/>
                    <a:pt x="1091" y="1444"/>
                    <a:pt x="1091" y="1447"/>
                  </a:cubicBezTo>
                  <a:cubicBezTo>
                    <a:pt x="1129" y="1450"/>
                    <a:pt x="1170" y="1450"/>
                    <a:pt x="1210" y="1450"/>
                  </a:cubicBezTo>
                  <a:cubicBezTo>
                    <a:pt x="1267" y="1450"/>
                    <a:pt x="1267" y="1453"/>
                    <a:pt x="1207" y="1459"/>
                  </a:cubicBezTo>
                  <a:cubicBezTo>
                    <a:pt x="1148" y="1465"/>
                    <a:pt x="1144" y="1478"/>
                    <a:pt x="1204" y="1484"/>
                  </a:cubicBezTo>
                  <a:cubicBezTo>
                    <a:pt x="1204" y="1487"/>
                    <a:pt x="1204" y="1490"/>
                    <a:pt x="1144" y="1490"/>
                  </a:cubicBezTo>
                  <a:cubicBezTo>
                    <a:pt x="1085" y="1494"/>
                    <a:pt x="1025" y="1500"/>
                    <a:pt x="1141" y="1506"/>
                  </a:cubicBezTo>
                  <a:cubicBezTo>
                    <a:pt x="1141" y="1509"/>
                    <a:pt x="1141" y="1509"/>
                    <a:pt x="1082" y="1509"/>
                  </a:cubicBezTo>
                  <a:cubicBezTo>
                    <a:pt x="1022" y="1512"/>
                    <a:pt x="963" y="1512"/>
                    <a:pt x="1082" y="1515"/>
                  </a:cubicBezTo>
                  <a:cubicBezTo>
                    <a:pt x="1138" y="1522"/>
                    <a:pt x="1138" y="1534"/>
                    <a:pt x="1079" y="1541"/>
                  </a:cubicBezTo>
                  <a:cubicBezTo>
                    <a:pt x="1079" y="1544"/>
                    <a:pt x="1079" y="1547"/>
                    <a:pt x="1135" y="1547"/>
                  </a:cubicBezTo>
                  <a:lnTo>
                    <a:pt x="1195" y="1547"/>
                  </a:lnTo>
                  <a:cubicBezTo>
                    <a:pt x="1076" y="1550"/>
                    <a:pt x="1076" y="1550"/>
                    <a:pt x="1195" y="1553"/>
                  </a:cubicBezTo>
                  <a:cubicBezTo>
                    <a:pt x="1254" y="1553"/>
                    <a:pt x="1254" y="1556"/>
                    <a:pt x="1195" y="1556"/>
                  </a:cubicBezTo>
                  <a:cubicBezTo>
                    <a:pt x="1135" y="1559"/>
                    <a:pt x="1135" y="1562"/>
                    <a:pt x="1135" y="1562"/>
                  </a:cubicBezTo>
                  <a:cubicBezTo>
                    <a:pt x="1135" y="1566"/>
                    <a:pt x="1191" y="1581"/>
                    <a:pt x="1188" y="1597"/>
                  </a:cubicBezTo>
                  <a:cubicBezTo>
                    <a:pt x="1185" y="1625"/>
                    <a:pt x="1185" y="1635"/>
                    <a:pt x="1242" y="1635"/>
                  </a:cubicBezTo>
                  <a:cubicBezTo>
                    <a:pt x="1301" y="1638"/>
                    <a:pt x="1301" y="1638"/>
                    <a:pt x="1242" y="1641"/>
                  </a:cubicBezTo>
                  <a:cubicBezTo>
                    <a:pt x="1182" y="1644"/>
                    <a:pt x="1182" y="1647"/>
                    <a:pt x="1182" y="1650"/>
                  </a:cubicBezTo>
                  <a:cubicBezTo>
                    <a:pt x="1182" y="1653"/>
                    <a:pt x="1182" y="1657"/>
                    <a:pt x="1123" y="1657"/>
                  </a:cubicBezTo>
                  <a:cubicBezTo>
                    <a:pt x="1179" y="1660"/>
                    <a:pt x="1179" y="1660"/>
                    <a:pt x="1179" y="1663"/>
                  </a:cubicBezTo>
                  <a:cubicBezTo>
                    <a:pt x="1119" y="1663"/>
                    <a:pt x="1119" y="1666"/>
                    <a:pt x="1179" y="1669"/>
                  </a:cubicBezTo>
                  <a:cubicBezTo>
                    <a:pt x="1295" y="1672"/>
                    <a:pt x="1295" y="1672"/>
                    <a:pt x="1179" y="1672"/>
                  </a:cubicBezTo>
                  <a:cubicBezTo>
                    <a:pt x="1128" y="1672"/>
                    <a:pt x="1077" y="1679"/>
                    <a:pt x="1101" y="1679"/>
                  </a:cubicBezTo>
                  <a:cubicBezTo>
                    <a:pt x="1105" y="1679"/>
                    <a:pt x="1111" y="1679"/>
                    <a:pt x="1119" y="1678"/>
                  </a:cubicBezTo>
                  <a:cubicBezTo>
                    <a:pt x="1179" y="1678"/>
                    <a:pt x="1176" y="1685"/>
                    <a:pt x="1235" y="1688"/>
                  </a:cubicBezTo>
                  <a:cubicBezTo>
                    <a:pt x="1235" y="1691"/>
                    <a:pt x="1235" y="1694"/>
                    <a:pt x="1176" y="1694"/>
                  </a:cubicBezTo>
                  <a:cubicBezTo>
                    <a:pt x="1116" y="1697"/>
                    <a:pt x="1173" y="1716"/>
                    <a:pt x="1232" y="1719"/>
                  </a:cubicBezTo>
                  <a:cubicBezTo>
                    <a:pt x="1292" y="1719"/>
                    <a:pt x="1289" y="1722"/>
                    <a:pt x="1232" y="1722"/>
                  </a:cubicBezTo>
                  <a:cubicBezTo>
                    <a:pt x="1173" y="1722"/>
                    <a:pt x="1173" y="1725"/>
                    <a:pt x="1170" y="1729"/>
                  </a:cubicBezTo>
                  <a:cubicBezTo>
                    <a:pt x="1229" y="1732"/>
                    <a:pt x="1170" y="1732"/>
                    <a:pt x="1110" y="1732"/>
                  </a:cubicBezTo>
                  <a:cubicBezTo>
                    <a:pt x="1095" y="1731"/>
                    <a:pt x="1084" y="1730"/>
                    <a:pt x="1076" y="1730"/>
                  </a:cubicBezTo>
                  <a:cubicBezTo>
                    <a:pt x="1053" y="1730"/>
                    <a:pt x="1053" y="1733"/>
                    <a:pt x="1050" y="1738"/>
                  </a:cubicBezTo>
                  <a:cubicBezTo>
                    <a:pt x="1110" y="1741"/>
                    <a:pt x="1107" y="1754"/>
                    <a:pt x="1107" y="1763"/>
                  </a:cubicBezTo>
                  <a:cubicBezTo>
                    <a:pt x="1104" y="1779"/>
                    <a:pt x="1163" y="1782"/>
                    <a:pt x="1279" y="1791"/>
                  </a:cubicBezTo>
                  <a:lnTo>
                    <a:pt x="1398" y="1794"/>
                  </a:lnTo>
                  <a:lnTo>
                    <a:pt x="1279" y="1794"/>
                  </a:lnTo>
                  <a:cubicBezTo>
                    <a:pt x="1220" y="1794"/>
                    <a:pt x="1104" y="1798"/>
                    <a:pt x="1104" y="1798"/>
                  </a:cubicBezTo>
                  <a:cubicBezTo>
                    <a:pt x="1141" y="1801"/>
                    <a:pt x="1182" y="1801"/>
                    <a:pt x="1220" y="1801"/>
                  </a:cubicBezTo>
                  <a:cubicBezTo>
                    <a:pt x="1279" y="1801"/>
                    <a:pt x="1279" y="1804"/>
                    <a:pt x="1220" y="1810"/>
                  </a:cubicBezTo>
                  <a:cubicBezTo>
                    <a:pt x="1160" y="1816"/>
                    <a:pt x="1157" y="1819"/>
                    <a:pt x="1217" y="1823"/>
                  </a:cubicBezTo>
                  <a:cubicBezTo>
                    <a:pt x="1217" y="1826"/>
                    <a:pt x="1217" y="1829"/>
                    <a:pt x="1157" y="1832"/>
                  </a:cubicBezTo>
                  <a:cubicBezTo>
                    <a:pt x="1157" y="1835"/>
                    <a:pt x="1157" y="1835"/>
                    <a:pt x="1217" y="1835"/>
                  </a:cubicBezTo>
                  <a:cubicBezTo>
                    <a:pt x="1276" y="1835"/>
                    <a:pt x="1273" y="1838"/>
                    <a:pt x="1213" y="1841"/>
                  </a:cubicBezTo>
                  <a:cubicBezTo>
                    <a:pt x="1097" y="1845"/>
                    <a:pt x="1094" y="1854"/>
                    <a:pt x="1154" y="1854"/>
                  </a:cubicBezTo>
                  <a:cubicBezTo>
                    <a:pt x="1213" y="1854"/>
                    <a:pt x="1213" y="1857"/>
                    <a:pt x="1213" y="1860"/>
                  </a:cubicBezTo>
                  <a:cubicBezTo>
                    <a:pt x="1210" y="1863"/>
                    <a:pt x="1210" y="1866"/>
                    <a:pt x="1270" y="1870"/>
                  </a:cubicBezTo>
                  <a:lnTo>
                    <a:pt x="1270" y="1879"/>
                  </a:lnTo>
                  <a:cubicBezTo>
                    <a:pt x="1248" y="1879"/>
                    <a:pt x="1229" y="1879"/>
                    <a:pt x="1210" y="1873"/>
                  </a:cubicBezTo>
                  <a:lnTo>
                    <a:pt x="1151" y="1879"/>
                  </a:lnTo>
                  <a:cubicBezTo>
                    <a:pt x="1151" y="1885"/>
                    <a:pt x="1151" y="1888"/>
                    <a:pt x="1207" y="1892"/>
                  </a:cubicBezTo>
                  <a:cubicBezTo>
                    <a:pt x="1326" y="1895"/>
                    <a:pt x="1326" y="1895"/>
                    <a:pt x="1207" y="1895"/>
                  </a:cubicBezTo>
                  <a:cubicBezTo>
                    <a:pt x="1148" y="1895"/>
                    <a:pt x="1088" y="1898"/>
                    <a:pt x="1148" y="1901"/>
                  </a:cubicBezTo>
                  <a:cubicBezTo>
                    <a:pt x="1267" y="1904"/>
                    <a:pt x="1207" y="1907"/>
                    <a:pt x="1148" y="1907"/>
                  </a:cubicBezTo>
                  <a:cubicBezTo>
                    <a:pt x="1108" y="1906"/>
                    <a:pt x="1081" y="1905"/>
                    <a:pt x="1068" y="1905"/>
                  </a:cubicBezTo>
                  <a:cubicBezTo>
                    <a:pt x="1041" y="1905"/>
                    <a:pt x="1067" y="1908"/>
                    <a:pt x="1144" y="1917"/>
                  </a:cubicBezTo>
                  <a:cubicBezTo>
                    <a:pt x="1144" y="1923"/>
                    <a:pt x="1201" y="1935"/>
                    <a:pt x="1201" y="1945"/>
                  </a:cubicBezTo>
                  <a:cubicBezTo>
                    <a:pt x="1198" y="1957"/>
                    <a:pt x="1198" y="1967"/>
                    <a:pt x="1138" y="1970"/>
                  </a:cubicBezTo>
                  <a:cubicBezTo>
                    <a:pt x="1127" y="1970"/>
                    <a:pt x="1117" y="1970"/>
                    <a:pt x="1108" y="1970"/>
                  </a:cubicBezTo>
                  <a:lnTo>
                    <a:pt x="1108" y="1970"/>
                  </a:lnTo>
                  <a:cubicBezTo>
                    <a:pt x="1198" y="1970"/>
                    <a:pt x="1197" y="1974"/>
                    <a:pt x="1195" y="1982"/>
                  </a:cubicBezTo>
                  <a:cubicBezTo>
                    <a:pt x="1135" y="1992"/>
                    <a:pt x="1195" y="1998"/>
                    <a:pt x="1251" y="2001"/>
                  </a:cubicBezTo>
                  <a:lnTo>
                    <a:pt x="1254" y="1995"/>
                  </a:lnTo>
                  <a:cubicBezTo>
                    <a:pt x="1370" y="1995"/>
                    <a:pt x="1370" y="1998"/>
                    <a:pt x="1311" y="2004"/>
                  </a:cubicBezTo>
                  <a:cubicBezTo>
                    <a:pt x="1282" y="2007"/>
                    <a:pt x="1254" y="2009"/>
                    <a:pt x="1227" y="2009"/>
                  </a:cubicBezTo>
                  <a:cubicBezTo>
                    <a:pt x="1215" y="2009"/>
                    <a:pt x="1203" y="2008"/>
                    <a:pt x="1191" y="2007"/>
                  </a:cubicBezTo>
                  <a:cubicBezTo>
                    <a:pt x="1154" y="2007"/>
                    <a:pt x="1113" y="2007"/>
                    <a:pt x="1072" y="2014"/>
                  </a:cubicBezTo>
                  <a:cubicBezTo>
                    <a:pt x="1072" y="2016"/>
                    <a:pt x="1072" y="2018"/>
                    <a:pt x="1093" y="2018"/>
                  </a:cubicBezTo>
                  <a:cubicBezTo>
                    <a:pt x="1102" y="2018"/>
                    <a:pt x="1114" y="2018"/>
                    <a:pt x="1132" y="2017"/>
                  </a:cubicBezTo>
                  <a:cubicBezTo>
                    <a:pt x="1191" y="2017"/>
                    <a:pt x="1191" y="2017"/>
                    <a:pt x="1191" y="2020"/>
                  </a:cubicBezTo>
                  <a:cubicBezTo>
                    <a:pt x="1191" y="2023"/>
                    <a:pt x="1188" y="2026"/>
                    <a:pt x="1248" y="2029"/>
                  </a:cubicBezTo>
                  <a:cubicBezTo>
                    <a:pt x="1307" y="2029"/>
                    <a:pt x="1307" y="2033"/>
                    <a:pt x="1307" y="2036"/>
                  </a:cubicBezTo>
                  <a:cubicBezTo>
                    <a:pt x="1248" y="2039"/>
                    <a:pt x="1245" y="2045"/>
                    <a:pt x="1245" y="2045"/>
                  </a:cubicBezTo>
                  <a:lnTo>
                    <a:pt x="1188" y="2045"/>
                  </a:lnTo>
                  <a:cubicBezTo>
                    <a:pt x="1129" y="2045"/>
                    <a:pt x="1069" y="2051"/>
                    <a:pt x="1069" y="2051"/>
                  </a:cubicBezTo>
                  <a:cubicBezTo>
                    <a:pt x="1088" y="2051"/>
                    <a:pt x="1107" y="2055"/>
                    <a:pt x="1126" y="2055"/>
                  </a:cubicBezTo>
                  <a:cubicBezTo>
                    <a:pt x="1185" y="2055"/>
                    <a:pt x="1176" y="2130"/>
                    <a:pt x="1173" y="2142"/>
                  </a:cubicBezTo>
                  <a:cubicBezTo>
                    <a:pt x="1121" y="2148"/>
                    <a:pt x="1114" y="2155"/>
                    <a:pt x="1152" y="2155"/>
                  </a:cubicBezTo>
                  <a:cubicBezTo>
                    <a:pt x="1157" y="2155"/>
                    <a:pt x="1165" y="2155"/>
                    <a:pt x="1173" y="2155"/>
                  </a:cubicBezTo>
                  <a:cubicBezTo>
                    <a:pt x="1232" y="2155"/>
                    <a:pt x="1229" y="2170"/>
                    <a:pt x="1226" y="2189"/>
                  </a:cubicBezTo>
                  <a:cubicBezTo>
                    <a:pt x="1223" y="2211"/>
                    <a:pt x="1223" y="2230"/>
                    <a:pt x="1279" y="2230"/>
                  </a:cubicBezTo>
                  <a:cubicBezTo>
                    <a:pt x="1279" y="2230"/>
                    <a:pt x="1279" y="2233"/>
                    <a:pt x="1279" y="2239"/>
                  </a:cubicBezTo>
                  <a:cubicBezTo>
                    <a:pt x="1279" y="2246"/>
                    <a:pt x="1336" y="2252"/>
                    <a:pt x="1336" y="2255"/>
                  </a:cubicBezTo>
                  <a:cubicBezTo>
                    <a:pt x="1378" y="2257"/>
                    <a:pt x="1390" y="2259"/>
                    <a:pt x="1373" y="2259"/>
                  </a:cubicBezTo>
                  <a:cubicBezTo>
                    <a:pt x="1365" y="2259"/>
                    <a:pt x="1353" y="2259"/>
                    <a:pt x="1336" y="2258"/>
                  </a:cubicBezTo>
                  <a:cubicBezTo>
                    <a:pt x="1324" y="2257"/>
                    <a:pt x="1312" y="2257"/>
                    <a:pt x="1300" y="2257"/>
                  </a:cubicBezTo>
                  <a:cubicBezTo>
                    <a:pt x="1273" y="2257"/>
                    <a:pt x="1245" y="2259"/>
                    <a:pt x="1217" y="2261"/>
                  </a:cubicBezTo>
                  <a:cubicBezTo>
                    <a:pt x="1244" y="2266"/>
                    <a:pt x="1273" y="2269"/>
                    <a:pt x="1303" y="2269"/>
                  </a:cubicBezTo>
                  <a:cubicBezTo>
                    <a:pt x="1314" y="2269"/>
                    <a:pt x="1325" y="2268"/>
                    <a:pt x="1336" y="2268"/>
                  </a:cubicBezTo>
                  <a:cubicBezTo>
                    <a:pt x="1392" y="2268"/>
                    <a:pt x="1392" y="2271"/>
                    <a:pt x="1392" y="2271"/>
                  </a:cubicBezTo>
                  <a:cubicBezTo>
                    <a:pt x="1392" y="2274"/>
                    <a:pt x="1392" y="2274"/>
                    <a:pt x="1332" y="2274"/>
                  </a:cubicBezTo>
                  <a:lnTo>
                    <a:pt x="1217" y="2274"/>
                  </a:lnTo>
                  <a:lnTo>
                    <a:pt x="1213" y="2277"/>
                  </a:lnTo>
                  <a:cubicBezTo>
                    <a:pt x="1273" y="2277"/>
                    <a:pt x="1273" y="2280"/>
                    <a:pt x="1273" y="2280"/>
                  </a:cubicBezTo>
                  <a:cubicBezTo>
                    <a:pt x="1273" y="2283"/>
                    <a:pt x="1273" y="2283"/>
                    <a:pt x="1154" y="2283"/>
                  </a:cubicBezTo>
                  <a:cubicBezTo>
                    <a:pt x="1038" y="2283"/>
                    <a:pt x="1038" y="2286"/>
                    <a:pt x="1154" y="2290"/>
                  </a:cubicBezTo>
                  <a:lnTo>
                    <a:pt x="1213" y="2296"/>
                  </a:lnTo>
                  <a:cubicBezTo>
                    <a:pt x="1094" y="2299"/>
                    <a:pt x="1210" y="2308"/>
                    <a:pt x="1270" y="2311"/>
                  </a:cubicBezTo>
                  <a:cubicBezTo>
                    <a:pt x="1151" y="2315"/>
                    <a:pt x="1151" y="2318"/>
                    <a:pt x="1270" y="2321"/>
                  </a:cubicBezTo>
                  <a:cubicBezTo>
                    <a:pt x="1326" y="2321"/>
                    <a:pt x="1326" y="2324"/>
                    <a:pt x="1267" y="2327"/>
                  </a:cubicBezTo>
                  <a:cubicBezTo>
                    <a:pt x="1207" y="2330"/>
                    <a:pt x="1207" y="2333"/>
                    <a:pt x="1207" y="2340"/>
                  </a:cubicBezTo>
                  <a:cubicBezTo>
                    <a:pt x="1267" y="2343"/>
                    <a:pt x="1264" y="2365"/>
                    <a:pt x="1257" y="2390"/>
                  </a:cubicBezTo>
                  <a:cubicBezTo>
                    <a:pt x="1254" y="2421"/>
                    <a:pt x="1251" y="2440"/>
                    <a:pt x="1311" y="2440"/>
                  </a:cubicBezTo>
                  <a:cubicBezTo>
                    <a:pt x="1311" y="2443"/>
                    <a:pt x="1311" y="2443"/>
                    <a:pt x="1251" y="2446"/>
                  </a:cubicBezTo>
                  <a:cubicBezTo>
                    <a:pt x="1191" y="2446"/>
                    <a:pt x="1191" y="2449"/>
                    <a:pt x="1311" y="2452"/>
                  </a:cubicBezTo>
                  <a:cubicBezTo>
                    <a:pt x="1367" y="2456"/>
                    <a:pt x="1426" y="2456"/>
                    <a:pt x="1307" y="2456"/>
                  </a:cubicBezTo>
                  <a:cubicBezTo>
                    <a:pt x="1251" y="2456"/>
                    <a:pt x="1248" y="2462"/>
                    <a:pt x="1248" y="2474"/>
                  </a:cubicBezTo>
                  <a:cubicBezTo>
                    <a:pt x="1245" y="2487"/>
                    <a:pt x="1245" y="2500"/>
                    <a:pt x="1304" y="2500"/>
                  </a:cubicBezTo>
                  <a:cubicBezTo>
                    <a:pt x="1337" y="2503"/>
                    <a:pt x="1351" y="2505"/>
                    <a:pt x="1345" y="2505"/>
                  </a:cubicBezTo>
                  <a:cubicBezTo>
                    <a:pt x="1341" y="2505"/>
                    <a:pt x="1328" y="2504"/>
                    <a:pt x="1304" y="2503"/>
                  </a:cubicBezTo>
                  <a:cubicBezTo>
                    <a:pt x="1294" y="2502"/>
                    <a:pt x="1284" y="2502"/>
                    <a:pt x="1274" y="2502"/>
                  </a:cubicBezTo>
                  <a:cubicBezTo>
                    <a:pt x="1176" y="2502"/>
                    <a:pt x="1133" y="2516"/>
                    <a:pt x="1242" y="2525"/>
                  </a:cubicBezTo>
                  <a:cubicBezTo>
                    <a:pt x="1242" y="2528"/>
                    <a:pt x="1238" y="2531"/>
                    <a:pt x="1182" y="2531"/>
                  </a:cubicBezTo>
                  <a:cubicBezTo>
                    <a:pt x="1179" y="2534"/>
                    <a:pt x="1179" y="2537"/>
                    <a:pt x="1238" y="2547"/>
                  </a:cubicBezTo>
                  <a:cubicBezTo>
                    <a:pt x="1238" y="2550"/>
                    <a:pt x="1235" y="2562"/>
                    <a:pt x="1235" y="2572"/>
                  </a:cubicBezTo>
                  <a:cubicBezTo>
                    <a:pt x="1232" y="2578"/>
                    <a:pt x="1292" y="2584"/>
                    <a:pt x="1292" y="2584"/>
                  </a:cubicBezTo>
                  <a:cubicBezTo>
                    <a:pt x="1292" y="2585"/>
                    <a:pt x="1292" y="2586"/>
                    <a:pt x="1292" y="2587"/>
                  </a:cubicBezTo>
                  <a:cubicBezTo>
                    <a:pt x="1232" y="2587"/>
                    <a:pt x="1229" y="2603"/>
                    <a:pt x="1226" y="2625"/>
                  </a:cubicBezTo>
                  <a:cubicBezTo>
                    <a:pt x="1223" y="2647"/>
                    <a:pt x="1220" y="2669"/>
                    <a:pt x="1160" y="2672"/>
                  </a:cubicBezTo>
                  <a:cubicBezTo>
                    <a:pt x="1160" y="2672"/>
                    <a:pt x="1160" y="2675"/>
                    <a:pt x="1220" y="2678"/>
                  </a:cubicBezTo>
                  <a:cubicBezTo>
                    <a:pt x="1339" y="2681"/>
                    <a:pt x="1336" y="2684"/>
                    <a:pt x="1276" y="2688"/>
                  </a:cubicBezTo>
                  <a:cubicBezTo>
                    <a:pt x="1160" y="2691"/>
                    <a:pt x="1157" y="2703"/>
                    <a:pt x="1276" y="2706"/>
                  </a:cubicBezTo>
                  <a:lnTo>
                    <a:pt x="1217" y="2706"/>
                  </a:lnTo>
                  <a:cubicBezTo>
                    <a:pt x="1097" y="2709"/>
                    <a:pt x="1154" y="2719"/>
                    <a:pt x="1273" y="2722"/>
                  </a:cubicBezTo>
                  <a:cubicBezTo>
                    <a:pt x="1213" y="2725"/>
                    <a:pt x="1154" y="2728"/>
                    <a:pt x="1213" y="2731"/>
                  </a:cubicBezTo>
                  <a:cubicBezTo>
                    <a:pt x="1210" y="2735"/>
                    <a:pt x="1210" y="2735"/>
                    <a:pt x="1094" y="2735"/>
                  </a:cubicBezTo>
                  <a:cubicBezTo>
                    <a:pt x="1054" y="2735"/>
                    <a:pt x="1016" y="2735"/>
                    <a:pt x="975" y="2738"/>
                  </a:cubicBezTo>
                  <a:cubicBezTo>
                    <a:pt x="1013" y="2744"/>
                    <a:pt x="1054" y="2744"/>
                    <a:pt x="1094" y="2744"/>
                  </a:cubicBezTo>
                  <a:cubicBezTo>
                    <a:pt x="1094" y="2744"/>
                    <a:pt x="1091" y="2747"/>
                    <a:pt x="1091" y="2750"/>
                  </a:cubicBezTo>
                  <a:cubicBezTo>
                    <a:pt x="1091" y="2750"/>
                    <a:pt x="1091" y="2753"/>
                    <a:pt x="1151" y="2753"/>
                  </a:cubicBezTo>
                  <a:cubicBezTo>
                    <a:pt x="1210" y="2753"/>
                    <a:pt x="1210" y="2756"/>
                    <a:pt x="1210" y="2760"/>
                  </a:cubicBezTo>
                  <a:cubicBezTo>
                    <a:pt x="1171" y="2760"/>
                    <a:pt x="1182" y="2761"/>
                    <a:pt x="1212" y="2761"/>
                  </a:cubicBezTo>
                  <a:cubicBezTo>
                    <a:pt x="1227" y="2761"/>
                    <a:pt x="1247" y="2761"/>
                    <a:pt x="1267" y="2760"/>
                  </a:cubicBezTo>
                  <a:cubicBezTo>
                    <a:pt x="1279" y="2759"/>
                    <a:pt x="1290" y="2758"/>
                    <a:pt x="1302" y="2758"/>
                  </a:cubicBezTo>
                  <a:cubicBezTo>
                    <a:pt x="1330" y="2758"/>
                    <a:pt x="1357" y="2761"/>
                    <a:pt x="1386" y="2763"/>
                  </a:cubicBezTo>
                  <a:lnTo>
                    <a:pt x="1505" y="2763"/>
                  </a:lnTo>
                  <a:cubicBezTo>
                    <a:pt x="1583" y="2763"/>
                    <a:pt x="1662" y="2763"/>
                    <a:pt x="1740" y="2756"/>
                  </a:cubicBezTo>
                  <a:cubicBezTo>
                    <a:pt x="1803" y="2744"/>
                    <a:pt x="1862" y="2731"/>
                    <a:pt x="1743" y="2731"/>
                  </a:cubicBezTo>
                  <a:cubicBezTo>
                    <a:pt x="1724" y="2731"/>
                    <a:pt x="1705" y="2731"/>
                    <a:pt x="1687" y="2725"/>
                  </a:cubicBezTo>
                  <a:cubicBezTo>
                    <a:pt x="1705" y="2722"/>
                    <a:pt x="1724" y="2722"/>
                    <a:pt x="1746" y="2719"/>
                  </a:cubicBezTo>
                  <a:cubicBezTo>
                    <a:pt x="1806" y="2719"/>
                    <a:pt x="1806" y="2706"/>
                    <a:pt x="1809" y="2691"/>
                  </a:cubicBezTo>
                  <a:cubicBezTo>
                    <a:pt x="1812" y="2672"/>
                    <a:pt x="1812" y="2662"/>
                    <a:pt x="1871" y="2659"/>
                  </a:cubicBezTo>
                  <a:cubicBezTo>
                    <a:pt x="1931" y="2656"/>
                    <a:pt x="1931" y="2653"/>
                    <a:pt x="1931" y="2653"/>
                  </a:cubicBezTo>
                  <a:cubicBezTo>
                    <a:pt x="1875" y="2653"/>
                    <a:pt x="1875" y="2631"/>
                    <a:pt x="1878" y="2609"/>
                  </a:cubicBezTo>
                  <a:cubicBezTo>
                    <a:pt x="1881" y="2587"/>
                    <a:pt x="1884" y="2565"/>
                    <a:pt x="1824" y="2565"/>
                  </a:cubicBezTo>
                  <a:cubicBezTo>
                    <a:pt x="1828" y="2562"/>
                    <a:pt x="1828" y="2556"/>
                    <a:pt x="1828" y="2556"/>
                  </a:cubicBezTo>
                  <a:cubicBezTo>
                    <a:pt x="1887" y="2556"/>
                    <a:pt x="1887" y="2550"/>
                    <a:pt x="1887" y="2543"/>
                  </a:cubicBezTo>
                  <a:cubicBezTo>
                    <a:pt x="1831" y="2537"/>
                    <a:pt x="1831" y="2531"/>
                    <a:pt x="1831" y="2531"/>
                  </a:cubicBezTo>
                  <a:cubicBezTo>
                    <a:pt x="1890" y="2531"/>
                    <a:pt x="1890" y="2528"/>
                    <a:pt x="1890" y="2521"/>
                  </a:cubicBezTo>
                  <a:cubicBezTo>
                    <a:pt x="1890" y="2515"/>
                    <a:pt x="1893" y="2512"/>
                    <a:pt x="1834" y="2512"/>
                  </a:cubicBezTo>
                  <a:cubicBezTo>
                    <a:pt x="1834" y="2509"/>
                    <a:pt x="1837" y="2487"/>
                    <a:pt x="1897" y="2478"/>
                  </a:cubicBezTo>
                  <a:cubicBezTo>
                    <a:pt x="1956" y="2474"/>
                    <a:pt x="1897" y="2471"/>
                    <a:pt x="1840" y="2465"/>
                  </a:cubicBezTo>
                  <a:cubicBezTo>
                    <a:pt x="1829" y="2466"/>
                    <a:pt x="1819" y="2466"/>
                    <a:pt x="1808" y="2466"/>
                  </a:cubicBezTo>
                  <a:cubicBezTo>
                    <a:pt x="1779" y="2466"/>
                    <a:pt x="1751" y="2463"/>
                    <a:pt x="1721" y="2459"/>
                  </a:cubicBezTo>
                  <a:lnTo>
                    <a:pt x="1840" y="2459"/>
                  </a:lnTo>
                  <a:cubicBezTo>
                    <a:pt x="1865" y="2460"/>
                    <a:pt x="1879" y="2461"/>
                    <a:pt x="1888" y="2461"/>
                  </a:cubicBezTo>
                  <a:cubicBezTo>
                    <a:pt x="1900" y="2461"/>
                    <a:pt x="1900" y="2459"/>
                    <a:pt x="1900" y="2456"/>
                  </a:cubicBezTo>
                  <a:lnTo>
                    <a:pt x="1900" y="2449"/>
                  </a:lnTo>
                  <a:cubicBezTo>
                    <a:pt x="1840" y="2449"/>
                    <a:pt x="1843" y="2434"/>
                    <a:pt x="1846" y="2412"/>
                  </a:cubicBezTo>
                  <a:cubicBezTo>
                    <a:pt x="1850" y="2380"/>
                    <a:pt x="1853" y="2371"/>
                    <a:pt x="1793" y="2371"/>
                  </a:cubicBezTo>
                  <a:cubicBezTo>
                    <a:pt x="1734" y="2371"/>
                    <a:pt x="1734" y="2368"/>
                    <a:pt x="1793" y="2358"/>
                  </a:cubicBezTo>
                  <a:cubicBezTo>
                    <a:pt x="1975" y="2340"/>
                    <a:pt x="1975" y="2340"/>
                    <a:pt x="1915" y="2337"/>
                  </a:cubicBezTo>
                  <a:lnTo>
                    <a:pt x="1915" y="2337"/>
                  </a:lnTo>
                  <a:cubicBezTo>
                    <a:pt x="1878" y="2340"/>
                    <a:pt x="1837" y="2340"/>
                    <a:pt x="1796" y="2340"/>
                  </a:cubicBezTo>
                  <a:cubicBezTo>
                    <a:pt x="1680" y="2340"/>
                    <a:pt x="1680" y="2337"/>
                    <a:pt x="1799" y="2333"/>
                  </a:cubicBezTo>
                  <a:cubicBezTo>
                    <a:pt x="1915" y="2333"/>
                    <a:pt x="1865" y="2283"/>
                    <a:pt x="1746" y="2280"/>
                  </a:cubicBezTo>
                  <a:lnTo>
                    <a:pt x="1806" y="2280"/>
                  </a:lnTo>
                  <a:cubicBezTo>
                    <a:pt x="1865" y="2280"/>
                    <a:pt x="1865" y="2277"/>
                    <a:pt x="1865" y="2264"/>
                  </a:cubicBezTo>
                  <a:cubicBezTo>
                    <a:pt x="1868" y="2258"/>
                    <a:pt x="1868" y="2255"/>
                    <a:pt x="1868" y="2255"/>
                  </a:cubicBezTo>
                  <a:cubicBezTo>
                    <a:pt x="1749" y="2255"/>
                    <a:pt x="1812" y="2236"/>
                    <a:pt x="1871" y="2236"/>
                  </a:cubicBezTo>
                  <a:cubicBezTo>
                    <a:pt x="1931" y="2233"/>
                    <a:pt x="1931" y="2233"/>
                    <a:pt x="1931" y="2227"/>
                  </a:cubicBezTo>
                  <a:cubicBezTo>
                    <a:pt x="1815" y="2214"/>
                    <a:pt x="1875" y="2199"/>
                    <a:pt x="1934" y="2199"/>
                  </a:cubicBezTo>
                  <a:cubicBezTo>
                    <a:pt x="1934" y="2199"/>
                    <a:pt x="1934" y="2196"/>
                    <a:pt x="1934" y="2192"/>
                  </a:cubicBezTo>
                  <a:cubicBezTo>
                    <a:pt x="1878" y="2189"/>
                    <a:pt x="1878" y="2183"/>
                    <a:pt x="1878" y="2180"/>
                  </a:cubicBezTo>
                  <a:cubicBezTo>
                    <a:pt x="1880" y="2173"/>
                    <a:pt x="1881" y="2169"/>
                    <a:pt x="1856" y="2169"/>
                  </a:cubicBezTo>
                  <a:cubicBezTo>
                    <a:pt x="1847" y="2169"/>
                    <a:pt x="1836" y="2170"/>
                    <a:pt x="1821" y="2170"/>
                  </a:cubicBezTo>
                  <a:cubicBezTo>
                    <a:pt x="1781" y="2170"/>
                    <a:pt x="1743" y="2170"/>
                    <a:pt x="1702" y="2167"/>
                  </a:cubicBezTo>
                  <a:lnTo>
                    <a:pt x="1762" y="2167"/>
                  </a:lnTo>
                  <a:cubicBezTo>
                    <a:pt x="1821" y="2167"/>
                    <a:pt x="1821" y="2158"/>
                    <a:pt x="1824" y="2145"/>
                  </a:cubicBezTo>
                  <a:cubicBezTo>
                    <a:pt x="1824" y="2127"/>
                    <a:pt x="1828" y="2120"/>
                    <a:pt x="1887" y="2117"/>
                  </a:cubicBezTo>
                  <a:lnTo>
                    <a:pt x="1828" y="2114"/>
                  </a:lnTo>
                  <a:cubicBezTo>
                    <a:pt x="1768" y="2111"/>
                    <a:pt x="1768" y="2108"/>
                    <a:pt x="1828" y="2108"/>
                  </a:cubicBezTo>
                  <a:cubicBezTo>
                    <a:pt x="1887" y="2105"/>
                    <a:pt x="1890" y="2092"/>
                    <a:pt x="1831" y="2086"/>
                  </a:cubicBezTo>
                  <a:cubicBezTo>
                    <a:pt x="1831" y="2083"/>
                    <a:pt x="1834" y="2080"/>
                    <a:pt x="1834" y="2080"/>
                  </a:cubicBezTo>
                  <a:cubicBezTo>
                    <a:pt x="1950" y="2076"/>
                    <a:pt x="1953" y="2067"/>
                    <a:pt x="1834" y="2064"/>
                  </a:cubicBezTo>
                  <a:cubicBezTo>
                    <a:pt x="1893" y="2064"/>
                    <a:pt x="1893" y="2061"/>
                    <a:pt x="1893" y="2058"/>
                  </a:cubicBezTo>
                  <a:cubicBezTo>
                    <a:pt x="1837" y="2051"/>
                    <a:pt x="1837" y="2036"/>
                    <a:pt x="1897" y="2036"/>
                  </a:cubicBezTo>
                  <a:lnTo>
                    <a:pt x="1897" y="2033"/>
                  </a:lnTo>
                  <a:cubicBezTo>
                    <a:pt x="1840" y="2029"/>
                    <a:pt x="1840" y="2026"/>
                    <a:pt x="1840" y="2023"/>
                  </a:cubicBezTo>
                  <a:cubicBezTo>
                    <a:pt x="1840" y="2020"/>
                    <a:pt x="1840" y="2017"/>
                    <a:pt x="1784" y="2014"/>
                  </a:cubicBezTo>
                  <a:cubicBezTo>
                    <a:pt x="1724" y="2011"/>
                    <a:pt x="1724" y="2007"/>
                    <a:pt x="1724" y="2007"/>
                  </a:cubicBezTo>
                  <a:cubicBezTo>
                    <a:pt x="1735" y="2007"/>
                    <a:pt x="1747" y="2006"/>
                    <a:pt x="1758" y="2006"/>
                  </a:cubicBezTo>
                  <a:cubicBezTo>
                    <a:pt x="1786" y="2006"/>
                    <a:pt x="1814" y="2008"/>
                    <a:pt x="1843" y="2011"/>
                  </a:cubicBezTo>
                  <a:cubicBezTo>
                    <a:pt x="1856" y="2012"/>
                    <a:pt x="1866" y="2013"/>
                    <a:pt x="1873" y="2013"/>
                  </a:cubicBezTo>
                  <a:cubicBezTo>
                    <a:pt x="1895" y="2013"/>
                    <a:pt x="1876" y="2005"/>
                    <a:pt x="1784" y="1998"/>
                  </a:cubicBezTo>
                  <a:cubicBezTo>
                    <a:pt x="1720" y="1993"/>
                    <a:pt x="1691" y="1991"/>
                    <a:pt x="1698" y="1991"/>
                  </a:cubicBezTo>
                  <a:cubicBezTo>
                    <a:pt x="1703" y="1991"/>
                    <a:pt x="1732" y="1992"/>
                    <a:pt x="1784" y="1995"/>
                  </a:cubicBezTo>
                  <a:cubicBezTo>
                    <a:pt x="1818" y="1997"/>
                    <a:pt x="1853" y="1999"/>
                    <a:pt x="1864" y="1999"/>
                  </a:cubicBezTo>
                  <a:cubicBezTo>
                    <a:pt x="1872" y="1999"/>
                    <a:pt x="1868" y="1998"/>
                    <a:pt x="1843" y="1995"/>
                  </a:cubicBezTo>
                  <a:cubicBezTo>
                    <a:pt x="1843" y="1995"/>
                    <a:pt x="1846" y="1989"/>
                    <a:pt x="1787" y="1989"/>
                  </a:cubicBezTo>
                  <a:cubicBezTo>
                    <a:pt x="1787" y="1986"/>
                    <a:pt x="1787" y="1982"/>
                    <a:pt x="1787" y="1979"/>
                  </a:cubicBezTo>
                  <a:cubicBezTo>
                    <a:pt x="1846" y="1973"/>
                    <a:pt x="1846" y="1970"/>
                    <a:pt x="1846" y="1967"/>
                  </a:cubicBezTo>
                  <a:cubicBezTo>
                    <a:pt x="1790" y="1964"/>
                    <a:pt x="1790" y="1964"/>
                    <a:pt x="1850" y="1960"/>
                  </a:cubicBezTo>
                  <a:cubicBezTo>
                    <a:pt x="1909" y="1960"/>
                    <a:pt x="1909" y="1954"/>
                    <a:pt x="1790" y="1954"/>
                  </a:cubicBezTo>
                  <a:cubicBezTo>
                    <a:pt x="1730" y="1951"/>
                    <a:pt x="1730" y="1948"/>
                    <a:pt x="1790" y="1945"/>
                  </a:cubicBezTo>
                  <a:cubicBezTo>
                    <a:pt x="1909" y="1945"/>
                    <a:pt x="1909" y="1942"/>
                    <a:pt x="1850" y="1942"/>
                  </a:cubicBezTo>
                  <a:cubicBezTo>
                    <a:pt x="1793" y="1939"/>
                    <a:pt x="1793" y="1935"/>
                    <a:pt x="1793" y="1935"/>
                  </a:cubicBezTo>
                  <a:cubicBezTo>
                    <a:pt x="1853" y="1935"/>
                    <a:pt x="1856" y="1907"/>
                    <a:pt x="1859" y="1879"/>
                  </a:cubicBezTo>
                  <a:cubicBezTo>
                    <a:pt x="1821" y="1873"/>
                    <a:pt x="1781" y="1870"/>
                    <a:pt x="1743" y="1870"/>
                  </a:cubicBezTo>
                  <a:cubicBezTo>
                    <a:pt x="1624" y="1870"/>
                    <a:pt x="1683" y="1870"/>
                    <a:pt x="1743" y="1866"/>
                  </a:cubicBezTo>
                  <a:cubicBezTo>
                    <a:pt x="1888" y="1864"/>
                    <a:pt x="1915" y="1859"/>
                    <a:pt x="1826" y="1859"/>
                  </a:cubicBezTo>
                  <a:cubicBezTo>
                    <a:pt x="1805" y="1859"/>
                    <a:pt x="1777" y="1860"/>
                    <a:pt x="1743" y="1860"/>
                  </a:cubicBezTo>
                  <a:cubicBezTo>
                    <a:pt x="1694" y="1862"/>
                    <a:pt x="1665" y="1862"/>
                    <a:pt x="1656" y="1862"/>
                  </a:cubicBezTo>
                  <a:cubicBezTo>
                    <a:pt x="1644" y="1862"/>
                    <a:pt x="1673" y="1861"/>
                    <a:pt x="1743" y="1857"/>
                  </a:cubicBezTo>
                  <a:cubicBezTo>
                    <a:pt x="1803" y="1854"/>
                    <a:pt x="1803" y="1854"/>
                    <a:pt x="1746" y="1851"/>
                  </a:cubicBezTo>
                  <a:cubicBezTo>
                    <a:pt x="1687" y="1851"/>
                    <a:pt x="1687" y="1848"/>
                    <a:pt x="1746" y="1848"/>
                  </a:cubicBezTo>
                  <a:cubicBezTo>
                    <a:pt x="1806" y="1845"/>
                    <a:pt x="1865" y="1841"/>
                    <a:pt x="1806" y="1841"/>
                  </a:cubicBezTo>
                  <a:cubicBezTo>
                    <a:pt x="1806" y="1841"/>
                    <a:pt x="1806" y="1838"/>
                    <a:pt x="1865" y="1835"/>
                  </a:cubicBezTo>
                  <a:cubicBezTo>
                    <a:pt x="1925" y="1832"/>
                    <a:pt x="1865" y="1829"/>
                    <a:pt x="1809" y="1826"/>
                  </a:cubicBezTo>
                  <a:cubicBezTo>
                    <a:pt x="1720" y="1819"/>
                    <a:pt x="1699" y="1815"/>
                    <a:pt x="1743" y="1815"/>
                  </a:cubicBezTo>
                  <a:cubicBezTo>
                    <a:pt x="1758" y="1815"/>
                    <a:pt x="1780" y="1816"/>
                    <a:pt x="1809" y="1816"/>
                  </a:cubicBezTo>
                  <a:cubicBezTo>
                    <a:pt x="1820" y="1817"/>
                    <a:pt x="1829" y="1817"/>
                    <a:pt x="1837" y="1817"/>
                  </a:cubicBezTo>
                  <a:cubicBezTo>
                    <a:pt x="1917" y="1817"/>
                    <a:pt x="1858" y="1804"/>
                    <a:pt x="1752" y="1801"/>
                  </a:cubicBezTo>
                  <a:cubicBezTo>
                    <a:pt x="1633" y="1798"/>
                    <a:pt x="1633" y="1798"/>
                    <a:pt x="1693" y="1798"/>
                  </a:cubicBezTo>
                  <a:cubicBezTo>
                    <a:pt x="1752" y="1798"/>
                    <a:pt x="1752" y="1794"/>
                    <a:pt x="1752" y="1794"/>
                  </a:cubicBezTo>
                  <a:cubicBezTo>
                    <a:pt x="1752" y="1791"/>
                    <a:pt x="1752" y="1788"/>
                    <a:pt x="1812" y="1788"/>
                  </a:cubicBezTo>
                  <a:cubicBezTo>
                    <a:pt x="1812" y="1788"/>
                    <a:pt x="1812" y="1785"/>
                    <a:pt x="1756" y="1776"/>
                  </a:cubicBezTo>
                  <a:cubicBezTo>
                    <a:pt x="1636" y="1769"/>
                    <a:pt x="1699" y="1760"/>
                    <a:pt x="1818" y="1757"/>
                  </a:cubicBezTo>
                  <a:lnTo>
                    <a:pt x="1759" y="1751"/>
                  </a:lnTo>
                  <a:cubicBezTo>
                    <a:pt x="1643" y="1747"/>
                    <a:pt x="1583" y="1744"/>
                    <a:pt x="1699" y="1744"/>
                  </a:cubicBezTo>
                  <a:lnTo>
                    <a:pt x="1759" y="1744"/>
                  </a:lnTo>
                  <a:cubicBezTo>
                    <a:pt x="1643" y="1741"/>
                    <a:pt x="1702" y="1729"/>
                    <a:pt x="1821" y="1729"/>
                  </a:cubicBezTo>
                  <a:cubicBezTo>
                    <a:pt x="1881" y="1729"/>
                    <a:pt x="1881" y="1729"/>
                    <a:pt x="1881" y="1725"/>
                  </a:cubicBezTo>
                  <a:lnTo>
                    <a:pt x="1821" y="1725"/>
                  </a:lnTo>
                  <a:cubicBezTo>
                    <a:pt x="1781" y="1725"/>
                    <a:pt x="1743" y="1725"/>
                    <a:pt x="1702" y="1722"/>
                  </a:cubicBezTo>
                  <a:cubicBezTo>
                    <a:pt x="1705" y="1719"/>
                    <a:pt x="1705" y="1716"/>
                    <a:pt x="1765" y="1716"/>
                  </a:cubicBezTo>
                  <a:cubicBezTo>
                    <a:pt x="1824" y="1713"/>
                    <a:pt x="1884" y="1710"/>
                    <a:pt x="1824" y="1710"/>
                  </a:cubicBezTo>
                  <a:cubicBezTo>
                    <a:pt x="1824" y="1710"/>
                    <a:pt x="1824" y="1707"/>
                    <a:pt x="1884" y="1704"/>
                  </a:cubicBezTo>
                  <a:cubicBezTo>
                    <a:pt x="1884" y="1700"/>
                    <a:pt x="1884" y="1694"/>
                    <a:pt x="1884" y="1688"/>
                  </a:cubicBezTo>
                  <a:cubicBezTo>
                    <a:pt x="1828" y="1685"/>
                    <a:pt x="1828" y="1678"/>
                    <a:pt x="1887" y="1678"/>
                  </a:cubicBezTo>
                  <a:cubicBezTo>
                    <a:pt x="1887" y="1678"/>
                    <a:pt x="1887" y="1672"/>
                    <a:pt x="1828" y="1669"/>
                  </a:cubicBezTo>
                  <a:cubicBezTo>
                    <a:pt x="1831" y="1663"/>
                    <a:pt x="1831" y="1660"/>
                    <a:pt x="1890" y="1660"/>
                  </a:cubicBezTo>
                  <a:cubicBezTo>
                    <a:pt x="1950" y="1660"/>
                    <a:pt x="1950" y="1660"/>
                    <a:pt x="1890" y="1657"/>
                  </a:cubicBezTo>
                  <a:cubicBezTo>
                    <a:pt x="1831" y="1657"/>
                    <a:pt x="1831" y="1653"/>
                    <a:pt x="1831" y="1650"/>
                  </a:cubicBezTo>
                  <a:cubicBezTo>
                    <a:pt x="1831" y="1647"/>
                    <a:pt x="1834" y="1644"/>
                    <a:pt x="1834" y="1644"/>
                  </a:cubicBezTo>
                  <a:cubicBezTo>
                    <a:pt x="1774" y="1644"/>
                    <a:pt x="1774" y="1644"/>
                    <a:pt x="1774" y="1641"/>
                  </a:cubicBezTo>
                  <a:cubicBezTo>
                    <a:pt x="1774" y="1638"/>
                    <a:pt x="1834" y="1628"/>
                    <a:pt x="1834" y="1625"/>
                  </a:cubicBezTo>
                  <a:cubicBezTo>
                    <a:pt x="1836" y="1619"/>
                    <a:pt x="1837" y="1617"/>
                    <a:pt x="1822" y="1617"/>
                  </a:cubicBezTo>
                  <a:cubicBezTo>
                    <a:pt x="1813" y="1617"/>
                    <a:pt x="1799" y="1618"/>
                    <a:pt x="1777" y="1619"/>
                  </a:cubicBezTo>
                  <a:cubicBezTo>
                    <a:pt x="1777" y="1620"/>
                    <a:pt x="1767" y="1621"/>
                    <a:pt x="1760" y="1621"/>
                  </a:cubicBezTo>
                  <a:cubicBezTo>
                    <a:pt x="1749" y="1621"/>
                    <a:pt x="1743" y="1619"/>
                    <a:pt x="1777" y="1616"/>
                  </a:cubicBezTo>
                  <a:cubicBezTo>
                    <a:pt x="1777" y="1613"/>
                    <a:pt x="1837" y="1600"/>
                    <a:pt x="1840" y="1591"/>
                  </a:cubicBezTo>
                  <a:cubicBezTo>
                    <a:pt x="1840" y="1578"/>
                    <a:pt x="1840" y="1578"/>
                    <a:pt x="1781" y="1578"/>
                  </a:cubicBezTo>
                  <a:cubicBezTo>
                    <a:pt x="1747" y="1579"/>
                    <a:pt x="1723" y="1579"/>
                    <a:pt x="1709" y="1579"/>
                  </a:cubicBezTo>
                  <a:cubicBezTo>
                    <a:pt x="1675" y="1579"/>
                    <a:pt x="1700" y="1577"/>
                    <a:pt x="1784" y="1575"/>
                  </a:cubicBezTo>
                  <a:cubicBezTo>
                    <a:pt x="1903" y="1569"/>
                    <a:pt x="1903" y="1566"/>
                    <a:pt x="1843" y="1566"/>
                  </a:cubicBezTo>
                  <a:cubicBezTo>
                    <a:pt x="1784" y="1562"/>
                    <a:pt x="1784" y="1562"/>
                    <a:pt x="1784" y="1559"/>
                  </a:cubicBezTo>
                  <a:cubicBezTo>
                    <a:pt x="1843" y="1559"/>
                    <a:pt x="1843" y="1556"/>
                    <a:pt x="1787" y="1550"/>
                  </a:cubicBezTo>
                  <a:cubicBezTo>
                    <a:pt x="1787" y="1547"/>
                    <a:pt x="1787" y="1547"/>
                    <a:pt x="1846" y="1547"/>
                  </a:cubicBezTo>
                  <a:lnTo>
                    <a:pt x="1846" y="1541"/>
                  </a:lnTo>
                  <a:cubicBezTo>
                    <a:pt x="1730" y="1534"/>
                    <a:pt x="1790" y="1512"/>
                    <a:pt x="1850" y="1509"/>
                  </a:cubicBezTo>
                  <a:cubicBezTo>
                    <a:pt x="1850" y="1509"/>
                    <a:pt x="1850" y="1506"/>
                    <a:pt x="1793" y="1503"/>
                  </a:cubicBezTo>
                  <a:cubicBezTo>
                    <a:pt x="1674" y="1500"/>
                    <a:pt x="1674" y="1497"/>
                    <a:pt x="1793" y="1497"/>
                  </a:cubicBezTo>
                  <a:cubicBezTo>
                    <a:pt x="1912" y="1497"/>
                    <a:pt x="1912" y="1497"/>
                    <a:pt x="1793" y="1494"/>
                  </a:cubicBezTo>
                  <a:cubicBezTo>
                    <a:pt x="1739" y="1491"/>
                    <a:pt x="1737" y="1477"/>
                    <a:pt x="1826" y="1477"/>
                  </a:cubicBezTo>
                  <a:cubicBezTo>
                    <a:pt x="1835" y="1477"/>
                    <a:pt x="1845" y="1478"/>
                    <a:pt x="1856" y="1478"/>
                  </a:cubicBezTo>
                  <a:lnTo>
                    <a:pt x="1972" y="1478"/>
                  </a:lnTo>
                  <a:cubicBezTo>
                    <a:pt x="1915" y="1475"/>
                    <a:pt x="1915" y="1472"/>
                    <a:pt x="1915" y="1472"/>
                  </a:cubicBezTo>
                  <a:cubicBezTo>
                    <a:pt x="1856" y="1472"/>
                    <a:pt x="1856" y="1468"/>
                    <a:pt x="1859" y="1459"/>
                  </a:cubicBezTo>
                  <a:cubicBezTo>
                    <a:pt x="1859" y="1453"/>
                    <a:pt x="1803" y="1440"/>
                    <a:pt x="1803" y="1431"/>
                  </a:cubicBezTo>
                  <a:cubicBezTo>
                    <a:pt x="1803" y="1425"/>
                    <a:pt x="1806" y="1415"/>
                    <a:pt x="1865" y="1412"/>
                  </a:cubicBezTo>
                  <a:cubicBezTo>
                    <a:pt x="1865" y="1409"/>
                    <a:pt x="1865" y="1406"/>
                    <a:pt x="1806" y="1400"/>
                  </a:cubicBezTo>
                  <a:cubicBezTo>
                    <a:pt x="1746" y="1396"/>
                    <a:pt x="1749" y="1390"/>
                    <a:pt x="1809" y="1390"/>
                  </a:cubicBezTo>
                  <a:lnTo>
                    <a:pt x="1809" y="1387"/>
                  </a:lnTo>
                  <a:cubicBezTo>
                    <a:pt x="1749" y="1381"/>
                    <a:pt x="1749" y="1378"/>
                    <a:pt x="1749" y="1378"/>
                  </a:cubicBezTo>
                  <a:cubicBezTo>
                    <a:pt x="1809" y="1378"/>
                    <a:pt x="1868" y="1374"/>
                    <a:pt x="1809" y="1371"/>
                  </a:cubicBezTo>
                  <a:cubicBezTo>
                    <a:pt x="1752" y="1371"/>
                    <a:pt x="1752" y="1368"/>
                    <a:pt x="1752" y="1362"/>
                  </a:cubicBezTo>
                  <a:cubicBezTo>
                    <a:pt x="1812" y="1356"/>
                    <a:pt x="1828" y="1246"/>
                    <a:pt x="1768" y="1246"/>
                  </a:cubicBezTo>
                  <a:cubicBezTo>
                    <a:pt x="1768" y="1246"/>
                    <a:pt x="1768" y="1243"/>
                    <a:pt x="1768" y="1237"/>
                  </a:cubicBezTo>
                  <a:cubicBezTo>
                    <a:pt x="1771" y="1233"/>
                    <a:pt x="1771" y="1227"/>
                    <a:pt x="1771" y="1227"/>
                  </a:cubicBezTo>
                  <a:cubicBezTo>
                    <a:pt x="1890" y="1227"/>
                    <a:pt x="1831" y="1212"/>
                    <a:pt x="1774" y="1202"/>
                  </a:cubicBezTo>
                  <a:cubicBezTo>
                    <a:pt x="1715" y="1199"/>
                    <a:pt x="1715" y="1196"/>
                    <a:pt x="1718" y="1193"/>
                  </a:cubicBezTo>
                  <a:cubicBezTo>
                    <a:pt x="1834" y="1193"/>
                    <a:pt x="1837" y="1183"/>
                    <a:pt x="1777" y="1177"/>
                  </a:cubicBezTo>
                  <a:cubicBezTo>
                    <a:pt x="1662" y="1171"/>
                    <a:pt x="1662" y="1168"/>
                    <a:pt x="1777" y="1168"/>
                  </a:cubicBezTo>
                  <a:cubicBezTo>
                    <a:pt x="1897" y="1168"/>
                    <a:pt x="1897" y="1161"/>
                    <a:pt x="1721" y="1155"/>
                  </a:cubicBezTo>
                  <a:cubicBezTo>
                    <a:pt x="1662" y="1152"/>
                    <a:pt x="1662" y="1152"/>
                    <a:pt x="1721" y="1149"/>
                  </a:cubicBezTo>
                  <a:cubicBezTo>
                    <a:pt x="1840" y="1146"/>
                    <a:pt x="1840" y="1143"/>
                    <a:pt x="1781" y="1143"/>
                  </a:cubicBezTo>
                  <a:cubicBezTo>
                    <a:pt x="1665" y="1139"/>
                    <a:pt x="1665" y="1136"/>
                    <a:pt x="1784" y="1133"/>
                  </a:cubicBezTo>
                  <a:cubicBezTo>
                    <a:pt x="1903" y="1127"/>
                    <a:pt x="1903" y="1127"/>
                    <a:pt x="1784" y="1124"/>
                  </a:cubicBezTo>
                  <a:cubicBezTo>
                    <a:pt x="1668" y="1121"/>
                    <a:pt x="1668" y="1108"/>
                    <a:pt x="1787" y="1105"/>
                  </a:cubicBezTo>
                  <a:cubicBezTo>
                    <a:pt x="1787" y="1102"/>
                    <a:pt x="1846" y="1099"/>
                    <a:pt x="1787" y="1099"/>
                  </a:cubicBezTo>
                  <a:lnTo>
                    <a:pt x="1846" y="1096"/>
                  </a:lnTo>
                  <a:lnTo>
                    <a:pt x="1850" y="1089"/>
                  </a:lnTo>
                  <a:lnTo>
                    <a:pt x="1790" y="1089"/>
                  </a:lnTo>
                  <a:cubicBezTo>
                    <a:pt x="1790" y="1083"/>
                    <a:pt x="1853" y="1064"/>
                    <a:pt x="1856" y="1042"/>
                  </a:cubicBezTo>
                  <a:cubicBezTo>
                    <a:pt x="1859" y="1013"/>
                    <a:pt x="1861" y="1004"/>
                    <a:pt x="1825" y="1004"/>
                  </a:cubicBezTo>
                  <a:cubicBezTo>
                    <a:pt x="1819" y="1004"/>
                    <a:pt x="1811" y="1004"/>
                    <a:pt x="1803" y="1005"/>
                  </a:cubicBezTo>
                  <a:cubicBezTo>
                    <a:pt x="1786" y="1005"/>
                    <a:pt x="1772" y="1005"/>
                    <a:pt x="1760" y="1005"/>
                  </a:cubicBezTo>
                  <a:cubicBezTo>
                    <a:pt x="1686" y="1005"/>
                    <a:pt x="1700" y="998"/>
                    <a:pt x="1803" y="995"/>
                  </a:cubicBezTo>
                  <a:cubicBezTo>
                    <a:pt x="1803" y="992"/>
                    <a:pt x="1862" y="986"/>
                    <a:pt x="1862" y="980"/>
                  </a:cubicBezTo>
                  <a:cubicBezTo>
                    <a:pt x="1865" y="973"/>
                    <a:pt x="1865" y="967"/>
                    <a:pt x="1925" y="967"/>
                  </a:cubicBezTo>
                  <a:lnTo>
                    <a:pt x="1925" y="964"/>
                  </a:lnTo>
                  <a:cubicBezTo>
                    <a:pt x="1809" y="958"/>
                    <a:pt x="1809" y="939"/>
                    <a:pt x="1871" y="929"/>
                  </a:cubicBezTo>
                  <a:cubicBezTo>
                    <a:pt x="1871" y="923"/>
                    <a:pt x="1871" y="920"/>
                    <a:pt x="1812" y="911"/>
                  </a:cubicBezTo>
                  <a:cubicBezTo>
                    <a:pt x="1756" y="904"/>
                    <a:pt x="1756" y="904"/>
                    <a:pt x="1815" y="901"/>
                  </a:cubicBezTo>
                  <a:cubicBezTo>
                    <a:pt x="1875" y="901"/>
                    <a:pt x="1934" y="882"/>
                    <a:pt x="1818" y="882"/>
                  </a:cubicBezTo>
                  <a:lnTo>
                    <a:pt x="1878" y="879"/>
                  </a:lnTo>
                  <a:cubicBezTo>
                    <a:pt x="1937" y="876"/>
                    <a:pt x="1878" y="873"/>
                    <a:pt x="1818" y="873"/>
                  </a:cubicBezTo>
                  <a:cubicBezTo>
                    <a:pt x="1699" y="873"/>
                    <a:pt x="1702" y="870"/>
                    <a:pt x="1878" y="867"/>
                  </a:cubicBezTo>
                  <a:cubicBezTo>
                    <a:pt x="1997" y="867"/>
                    <a:pt x="1997" y="864"/>
                    <a:pt x="1937" y="864"/>
                  </a:cubicBezTo>
                  <a:cubicBezTo>
                    <a:pt x="1881" y="861"/>
                    <a:pt x="1821" y="857"/>
                    <a:pt x="1881" y="854"/>
                  </a:cubicBezTo>
                  <a:cubicBezTo>
                    <a:pt x="1881" y="851"/>
                    <a:pt x="1881" y="848"/>
                    <a:pt x="1762" y="848"/>
                  </a:cubicBezTo>
                  <a:cubicBezTo>
                    <a:pt x="1705" y="848"/>
                    <a:pt x="1705" y="845"/>
                    <a:pt x="1705" y="842"/>
                  </a:cubicBezTo>
                  <a:cubicBezTo>
                    <a:pt x="1765" y="842"/>
                    <a:pt x="1765" y="842"/>
                    <a:pt x="1821" y="845"/>
                  </a:cubicBezTo>
                  <a:cubicBezTo>
                    <a:pt x="1821" y="846"/>
                    <a:pt x="1821" y="846"/>
                    <a:pt x="1821" y="846"/>
                  </a:cubicBezTo>
                  <a:cubicBezTo>
                    <a:pt x="1822" y="846"/>
                    <a:pt x="1822" y="843"/>
                    <a:pt x="1824" y="839"/>
                  </a:cubicBezTo>
                  <a:cubicBezTo>
                    <a:pt x="1853" y="832"/>
                    <a:pt x="1883" y="828"/>
                    <a:pt x="1913" y="828"/>
                  </a:cubicBezTo>
                  <a:cubicBezTo>
                    <a:pt x="1923" y="828"/>
                    <a:pt x="1933" y="828"/>
                    <a:pt x="1944" y="829"/>
                  </a:cubicBezTo>
                  <a:cubicBezTo>
                    <a:pt x="1987" y="825"/>
                    <a:pt x="1999" y="822"/>
                    <a:pt x="1955" y="822"/>
                  </a:cubicBezTo>
                  <a:cubicBezTo>
                    <a:pt x="1939" y="822"/>
                    <a:pt x="1916" y="822"/>
                    <a:pt x="1884" y="823"/>
                  </a:cubicBezTo>
                  <a:cubicBezTo>
                    <a:pt x="1765" y="823"/>
                    <a:pt x="1765" y="823"/>
                    <a:pt x="1768" y="817"/>
                  </a:cubicBezTo>
                  <a:cubicBezTo>
                    <a:pt x="1768" y="814"/>
                    <a:pt x="1768" y="810"/>
                    <a:pt x="1828" y="810"/>
                  </a:cubicBezTo>
                  <a:cubicBezTo>
                    <a:pt x="1887" y="810"/>
                    <a:pt x="1887" y="810"/>
                    <a:pt x="1887" y="804"/>
                  </a:cubicBezTo>
                  <a:cubicBezTo>
                    <a:pt x="1887" y="795"/>
                    <a:pt x="1712" y="785"/>
                    <a:pt x="1596" y="782"/>
                  </a:cubicBezTo>
                  <a:cubicBezTo>
                    <a:pt x="1477" y="782"/>
                    <a:pt x="1477" y="782"/>
                    <a:pt x="1596" y="779"/>
                  </a:cubicBezTo>
                  <a:cubicBezTo>
                    <a:pt x="1655" y="779"/>
                    <a:pt x="1655" y="776"/>
                    <a:pt x="1655" y="773"/>
                  </a:cubicBezTo>
                  <a:cubicBezTo>
                    <a:pt x="1616" y="773"/>
                    <a:pt x="1629" y="771"/>
                    <a:pt x="1642" y="771"/>
                  </a:cubicBezTo>
                  <a:cubicBezTo>
                    <a:pt x="1649" y="771"/>
                    <a:pt x="1655" y="772"/>
                    <a:pt x="1655" y="773"/>
                  </a:cubicBezTo>
                  <a:cubicBezTo>
                    <a:pt x="1715" y="773"/>
                    <a:pt x="1715" y="776"/>
                    <a:pt x="1715" y="779"/>
                  </a:cubicBezTo>
                  <a:lnTo>
                    <a:pt x="1771" y="779"/>
                  </a:lnTo>
                  <a:cubicBezTo>
                    <a:pt x="1890" y="776"/>
                    <a:pt x="1890" y="773"/>
                    <a:pt x="1774" y="770"/>
                  </a:cubicBezTo>
                  <a:cubicBezTo>
                    <a:pt x="1715" y="767"/>
                    <a:pt x="1715" y="767"/>
                    <a:pt x="1774" y="763"/>
                  </a:cubicBezTo>
                  <a:cubicBezTo>
                    <a:pt x="1834" y="760"/>
                    <a:pt x="1893" y="757"/>
                    <a:pt x="1834" y="757"/>
                  </a:cubicBezTo>
                  <a:cubicBezTo>
                    <a:pt x="1834" y="757"/>
                    <a:pt x="1834" y="751"/>
                    <a:pt x="1893" y="748"/>
                  </a:cubicBezTo>
                  <a:cubicBezTo>
                    <a:pt x="1897" y="741"/>
                    <a:pt x="1897" y="735"/>
                    <a:pt x="1837" y="735"/>
                  </a:cubicBezTo>
                  <a:cubicBezTo>
                    <a:pt x="1777" y="735"/>
                    <a:pt x="1777" y="732"/>
                    <a:pt x="1777" y="729"/>
                  </a:cubicBezTo>
                  <a:cubicBezTo>
                    <a:pt x="1781" y="726"/>
                    <a:pt x="1781" y="723"/>
                    <a:pt x="1721" y="723"/>
                  </a:cubicBezTo>
                  <a:cubicBezTo>
                    <a:pt x="1711" y="723"/>
                    <a:pt x="1701" y="724"/>
                    <a:pt x="1691" y="724"/>
                  </a:cubicBezTo>
                  <a:cubicBezTo>
                    <a:pt x="1662" y="724"/>
                    <a:pt x="1633" y="720"/>
                    <a:pt x="1605" y="713"/>
                  </a:cubicBezTo>
                  <a:cubicBezTo>
                    <a:pt x="1546" y="707"/>
                    <a:pt x="1546" y="707"/>
                    <a:pt x="1665" y="704"/>
                  </a:cubicBezTo>
                  <a:cubicBezTo>
                    <a:pt x="1724" y="704"/>
                    <a:pt x="1724" y="701"/>
                    <a:pt x="1724" y="698"/>
                  </a:cubicBezTo>
                  <a:cubicBezTo>
                    <a:pt x="1724" y="698"/>
                    <a:pt x="1724" y="694"/>
                    <a:pt x="1784" y="691"/>
                  </a:cubicBezTo>
                  <a:cubicBezTo>
                    <a:pt x="1843" y="688"/>
                    <a:pt x="1784" y="688"/>
                    <a:pt x="1724" y="688"/>
                  </a:cubicBezTo>
                  <a:lnTo>
                    <a:pt x="1608" y="688"/>
                  </a:lnTo>
                  <a:cubicBezTo>
                    <a:pt x="1608" y="685"/>
                    <a:pt x="1727" y="682"/>
                    <a:pt x="1787" y="682"/>
                  </a:cubicBezTo>
                  <a:cubicBezTo>
                    <a:pt x="1903" y="679"/>
                    <a:pt x="1903" y="679"/>
                    <a:pt x="1787" y="679"/>
                  </a:cubicBezTo>
                  <a:cubicBezTo>
                    <a:pt x="1727" y="679"/>
                    <a:pt x="1668" y="676"/>
                    <a:pt x="1727" y="669"/>
                  </a:cubicBezTo>
                  <a:cubicBezTo>
                    <a:pt x="1730" y="663"/>
                    <a:pt x="1730" y="657"/>
                    <a:pt x="1790" y="657"/>
                  </a:cubicBezTo>
                  <a:cubicBezTo>
                    <a:pt x="1850" y="654"/>
                    <a:pt x="1790" y="647"/>
                    <a:pt x="1790" y="647"/>
                  </a:cubicBezTo>
                  <a:cubicBezTo>
                    <a:pt x="1730" y="644"/>
                    <a:pt x="1730" y="641"/>
                    <a:pt x="1793" y="632"/>
                  </a:cubicBezTo>
                  <a:cubicBezTo>
                    <a:pt x="1912" y="616"/>
                    <a:pt x="1912" y="616"/>
                    <a:pt x="1793" y="616"/>
                  </a:cubicBezTo>
                  <a:cubicBezTo>
                    <a:pt x="1737" y="616"/>
                    <a:pt x="1677" y="616"/>
                    <a:pt x="1796" y="613"/>
                  </a:cubicBezTo>
                  <a:cubicBezTo>
                    <a:pt x="1856" y="610"/>
                    <a:pt x="1796" y="607"/>
                    <a:pt x="1737" y="600"/>
                  </a:cubicBezTo>
                  <a:cubicBezTo>
                    <a:pt x="1677" y="597"/>
                    <a:pt x="1561" y="597"/>
                    <a:pt x="1502" y="597"/>
                  </a:cubicBezTo>
                  <a:cubicBezTo>
                    <a:pt x="1383" y="597"/>
                    <a:pt x="1383" y="597"/>
                    <a:pt x="1442" y="591"/>
                  </a:cubicBezTo>
                  <a:cubicBezTo>
                    <a:pt x="1472" y="586"/>
                    <a:pt x="1502" y="584"/>
                    <a:pt x="1530" y="584"/>
                  </a:cubicBezTo>
                  <a:cubicBezTo>
                    <a:pt x="1541" y="584"/>
                    <a:pt x="1551" y="584"/>
                    <a:pt x="1561" y="585"/>
                  </a:cubicBezTo>
                  <a:cubicBezTo>
                    <a:pt x="1621" y="585"/>
                    <a:pt x="1621" y="588"/>
                    <a:pt x="1621" y="588"/>
                  </a:cubicBezTo>
                  <a:lnTo>
                    <a:pt x="1621" y="591"/>
                  </a:lnTo>
                  <a:cubicBezTo>
                    <a:pt x="1632" y="592"/>
                    <a:pt x="1642" y="592"/>
                    <a:pt x="1653" y="592"/>
                  </a:cubicBezTo>
                  <a:cubicBezTo>
                    <a:pt x="1682" y="592"/>
                    <a:pt x="1710" y="589"/>
                    <a:pt x="1740" y="585"/>
                  </a:cubicBezTo>
                  <a:cubicBezTo>
                    <a:pt x="1799" y="582"/>
                    <a:pt x="1799" y="578"/>
                    <a:pt x="1740" y="578"/>
                  </a:cubicBezTo>
                  <a:cubicBezTo>
                    <a:pt x="1799" y="575"/>
                    <a:pt x="1803" y="569"/>
                    <a:pt x="1803" y="560"/>
                  </a:cubicBezTo>
                  <a:cubicBezTo>
                    <a:pt x="1803" y="553"/>
                    <a:pt x="1806" y="544"/>
                    <a:pt x="1862" y="541"/>
                  </a:cubicBezTo>
                  <a:cubicBezTo>
                    <a:pt x="1865" y="535"/>
                    <a:pt x="1865" y="531"/>
                    <a:pt x="1806" y="531"/>
                  </a:cubicBezTo>
                  <a:cubicBezTo>
                    <a:pt x="1687" y="531"/>
                    <a:pt x="1690" y="528"/>
                    <a:pt x="1746" y="528"/>
                  </a:cubicBezTo>
                  <a:cubicBezTo>
                    <a:pt x="1865" y="525"/>
                    <a:pt x="1931" y="484"/>
                    <a:pt x="1812" y="481"/>
                  </a:cubicBezTo>
                  <a:cubicBezTo>
                    <a:pt x="1812" y="481"/>
                    <a:pt x="1812" y="475"/>
                    <a:pt x="1815" y="472"/>
                  </a:cubicBezTo>
                  <a:cubicBezTo>
                    <a:pt x="1875" y="466"/>
                    <a:pt x="1878" y="447"/>
                    <a:pt x="1818" y="444"/>
                  </a:cubicBezTo>
                  <a:cubicBezTo>
                    <a:pt x="1818" y="444"/>
                    <a:pt x="1818" y="441"/>
                    <a:pt x="1818" y="434"/>
                  </a:cubicBezTo>
                  <a:cubicBezTo>
                    <a:pt x="1878" y="428"/>
                    <a:pt x="1881" y="425"/>
                    <a:pt x="1821" y="422"/>
                  </a:cubicBezTo>
                  <a:cubicBezTo>
                    <a:pt x="1762" y="419"/>
                    <a:pt x="1702" y="419"/>
                    <a:pt x="1762" y="419"/>
                  </a:cubicBezTo>
                  <a:cubicBezTo>
                    <a:pt x="1821" y="419"/>
                    <a:pt x="1821" y="412"/>
                    <a:pt x="1824" y="400"/>
                  </a:cubicBezTo>
                  <a:cubicBezTo>
                    <a:pt x="1824" y="389"/>
                    <a:pt x="1824" y="386"/>
                    <a:pt x="1805" y="386"/>
                  </a:cubicBezTo>
                  <a:cubicBezTo>
                    <a:pt x="1796" y="386"/>
                    <a:pt x="1783" y="386"/>
                    <a:pt x="1765" y="387"/>
                  </a:cubicBezTo>
                  <a:cubicBezTo>
                    <a:pt x="1709" y="375"/>
                    <a:pt x="1768" y="375"/>
                    <a:pt x="1828" y="375"/>
                  </a:cubicBezTo>
                  <a:cubicBezTo>
                    <a:pt x="1850" y="375"/>
                    <a:pt x="1868" y="376"/>
                    <a:pt x="1881" y="376"/>
                  </a:cubicBezTo>
                  <a:cubicBezTo>
                    <a:pt x="1938" y="376"/>
                    <a:pt x="1913" y="371"/>
                    <a:pt x="1768" y="369"/>
                  </a:cubicBezTo>
                  <a:cubicBezTo>
                    <a:pt x="1652" y="365"/>
                    <a:pt x="1652" y="359"/>
                    <a:pt x="1712" y="359"/>
                  </a:cubicBezTo>
                  <a:cubicBezTo>
                    <a:pt x="1771" y="359"/>
                    <a:pt x="1768" y="362"/>
                    <a:pt x="1768" y="365"/>
                  </a:cubicBezTo>
                  <a:lnTo>
                    <a:pt x="1887" y="365"/>
                  </a:lnTo>
                  <a:cubicBezTo>
                    <a:pt x="1887" y="362"/>
                    <a:pt x="1887" y="362"/>
                    <a:pt x="1828" y="359"/>
                  </a:cubicBezTo>
                  <a:cubicBezTo>
                    <a:pt x="1828" y="359"/>
                    <a:pt x="1831" y="356"/>
                    <a:pt x="1771" y="353"/>
                  </a:cubicBezTo>
                  <a:cubicBezTo>
                    <a:pt x="1741" y="351"/>
                    <a:pt x="1712" y="350"/>
                    <a:pt x="1682" y="350"/>
                  </a:cubicBezTo>
                  <a:cubicBezTo>
                    <a:pt x="1652" y="350"/>
                    <a:pt x="1622" y="351"/>
                    <a:pt x="1593" y="353"/>
                  </a:cubicBezTo>
                  <a:cubicBezTo>
                    <a:pt x="1575" y="354"/>
                    <a:pt x="1563" y="354"/>
                    <a:pt x="1554" y="354"/>
                  </a:cubicBezTo>
                  <a:cubicBezTo>
                    <a:pt x="1533" y="354"/>
                    <a:pt x="1534" y="352"/>
                    <a:pt x="1536" y="350"/>
                  </a:cubicBezTo>
                  <a:cubicBezTo>
                    <a:pt x="1569" y="346"/>
                    <a:pt x="1603" y="345"/>
                    <a:pt x="1638" y="345"/>
                  </a:cubicBezTo>
                  <a:cubicBezTo>
                    <a:pt x="1662" y="345"/>
                    <a:pt x="1687" y="345"/>
                    <a:pt x="1712" y="347"/>
                  </a:cubicBezTo>
                  <a:cubicBezTo>
                    <a:pt x="1740" y="349"/>
                    <a:pt x="1768" y="351"/>
                    <a:pt x="1796" y="351"/>
                  </a:cubicBezTo>
                  <a:cubicBezTo>
                    <a:pt x="1807" y="351"/>
                    <a:pt x="1819" y="351"/>
                    <a:pt x="1831" y="350"/>
                  </a:cubicBezTo>
                  <a:cubicBezTo>
                    <a:pt x="1890" y="350"/>
                    <a:pt x="1774" y="334"/>
                    <a:pt x="1655" y="331"/>
                  </a:cubicBezTo>
                  <a:lnTo>
                    <a:pt x="1715" y="331"/>
                  </a:lnTo>
                  <a:cubicBezTo>
                    <a:pt x="1774" y="331"/>
                    <a:pt x="1774" y="325"/>
                    <a:pt x="1774" y="318"/>
                  </a:cubicBezTo>
                  <a:cubicBezTo>
                    <a:pt x="1777" y="312"/>
                    <a:pt x="1777" y="309"/>
                    <a:pt x="1718" y="306"/>
                  </a:cubicBezTo>
                  <a:cubicBezTo>
                    <a:pt x="1701" y="307"/>
                    <a:pt x="1685" y="308"/>
                    <a:pt x="1668" y="308"/>
                  </a:cubicBezTo>
                  <a:cubicBezTo>
                    <a:pt x="1646" y="308"/>
                    <a:pt x="1623" y="306"/>
                    <a:pt x="1599" y="303"/>
                  </a:cubicBezTo>
                  <a:cubicBezTo>
                    <a:pt x="1577" y="306"/>
                    <a:pt x="1554" y="308"/>
                    <a:pt x="1531" y="308"/>
                  </a:cubicBezTo>
                  <a:cubicBezTo>
                    <a:pt x="1515" y="308"/>
                    <a:pt x="1498" y="307"/>
                    <a:pt x="1483" y="306"/>
                  </a:cubicBezTo>
                  <a:cubicBezTo>
                    <a:pt x="1483" y="306"/>
                    <a:pt x="1542" y="300"/>
                    <a:pt x="1602" y="296"/>
                  </a:cubicBezTo>
                  <a:cubicBezTo>
                    <a:pt x="1721" y="290"/>
                    <a:pt x="1781" y="284"/>
                    <a:pt x="1781" y="271"/>
                  </a:cubicBezTo>
                  <a:cubicBezTo>
                    <a:pt x="1784" y="265"/>
                    <a:pt x="1784" y="256"/>
                    <a:pt x="1843" y="253"/>
                  </a:cubicBezTo>
                  <a:cubicBezTo>
                    <a:pt x="1843" y="246"/>
                    <a:pt x="1846" y="243"/>
                    <a:pt x="1787" y="243"/>
                  </a:cubicBezTo>
                  <a:lnTo>
                    <a:pt x="1787" y="237"/>
                  </a:lnTo>
                  <a:cubicBezTo>
                    <a:pt x="1846" y="234"/>
                    <a:pt x="1846" y="227"/>
                    <a:pt x="1787" y="227"/>
                  </a:cubicBezTo>
                  <a:cubicBezTo>
                    <a:pt x="1730" y="221"/>
                    <a:pt x="1790" y="218"/>
                    <a:pt x="1790" y="215"/>
                  </a:cubicBezTo>
                  <a:cubicBezTo>
                    <a:pt x="1860" y="211"/>
                    <a:pt x="1889" y="210"/>
                    <a:pt x="1865" y="210"/>
                  </a:cubicBezTo>
                  <a:cubicBezTo>
                    <a:pt x="1848" y="210"/>
                    <a:pt x="1804" y="211"/>
                    <a:pt x="1730" y="212"/>
                  </a:cubicBezTo>
                  <a:cubicBezTo>
                    <a:pt x="1690" y="212"/>
                    <a:pt x="1649" y="215"/>
                    <a:pt x="1611" y="221"/>
                  </a:cubicBezTo>
                  <a:lnTo>
                    <a:pt x="1608" y="234"/>
                  </a:lnTo>
                  <a:lnTo>
                    <a:pt x="1552" y="221"/>
                  </a:lnTo>
                  <a:cubicBezTo>
                    <a:pt x="1514" y="215"/>
                    <a:pt x="1474" y="212"/>
                    <a:pt x="1436" y="212"/>
                  </a:cubicBezTo>
                  <a:cubicBezTo>
                    <a:pt x="1430" y="213"/>
                    <a:pt x="1425" y="213"/>
                    <a:pt x="1419" y="213"/>
                  </a:cubicBezTo>
                  <a:cubicBezTo>
                    <a:pt x="1405" y="213"/>
                    <a:pt x="1390" y="211"/>
                    <a:pt x="1376" y="209"/>
                  </a:cubicBezTo>
                  <a:lnTo>
                    <a:pt x="1495" y="209"/>
                  </a:lnTo>
                  <a:cubicBezTo>
                    <a:pt x="1552" y="212"/>
                    <a:pt x="1611" y="212"/>
                    <a:pt x="1671" y="212"/>
                  </a:cubicBezTo>
                  <a:cubicBezTo>
                    <a:pt x="1790" y="209"/>
                    <a:pt x="1850" y="199"/>
                    <a:pt x="1734" y="199"/>
                  </a:cubicBezTo>
                  <a:cubicBezTo>
                    <a:pt x="1734" y="196"/>
                    <a:pt x="1734" y="196"/>
                    <a:pt x="1793" y="193"/>
                  </a:cubicBezTo>
                  <a:cubicBezTo>
                    <a:pt x="1853" y="193"/>
                    <a:pt x="1853" y="190"/>
                    <a:pt x="1734" y="187"/>
                  </a:cubicBezTo>
                  <a:cubicBezTo>
                    <a:pt x="1618" y="184"/>
                    <a:pt x="1618" y="180"/>
                    <a:pt x="1737" y="177"/>
                  </a:cubicBezTo>
                  <a:cubicBezTo>
                    <a:pt x="1856" y="171"/>
                    <a:pt x="1856" y="159"/>
                    <a:pt x="1796" y="159"/>
                  </a:cubicBezTo>
                  <a:cubicBezTo>
                    <a:pt x="1680" y="159"/>
                    <a:pt x="1680" y="149"/>
                    <a:pt x="1740" y="146"/>
                  </a:cubicBezTo>
                  <a:cubicBezTo>
                    <a:pt x="1799" y="143"/>
                    <a:pt x="1799" y="140"/>
                    <a:pt x="1740" y="133"/>
                  </a:cubicBezTo>
                  <a:cubicBezTo>
                    <a:pt x="1799" y="133"/>
                    <a:pt x="1859" y="130"/>
                    <a:pt x="1803" y="127"/>
                  </a:cubicBezTo>
                  <a:cubicBezTo>
                    <a:pt x="1803" y="127"/>
                    <a:pt x="1803" y="126"/>
                    <a:pt x="1785" y="126"/>
                  </a:cubicBezTo>
                  <a:cubicBezTo>
                    <a:pt x="1776" y="126"/>
                    <a:pt x="1763" y="126"/>
                    <a:pt x="1743" y="127"/>
                  </a:cubicBezTo>
                  <a:lnTo>
                    <a:pt x="1624" y="121"/>
                  </a:lnTo>
                  <a:cubicBezTo>
                    <a:pt x="1602" y="125"/>
                    <a:pt x="1579" y="126"/>
                    <a:pt x="1555" y="126"/>
                  </a:cubicBezTo>
                  <a:cubicBezTo>
                    <a:pt x="1539" y="126"/>
                    <a:pt x="1522" y="125"/>
                    <a:pt x="1505" y="124"/>
                  </a:cubicBezTo>
                  <a:cubicBezTo>
                    <a:pt x="1448" y="124"/>
                    <a:pt x="1508" y="112"/>
                    <a:pt x="1687" y="105"/>
                  </a:cubicBezTo>
                  <a:lnTo>
                    <a:pt x="1806" y="99"/>
                  </a:lnTo>
                  <a:lnTo>
                    <a:pt x="1687" y="99"/>
                  </a:lnTo>
                  <a:cubicBezTo>
                    <a:pt x="1687" y="96"/>
                    <a:pt x="1687" y="93"/>
                    <a:pt x="1746" y="93"/>
                  </a:cubicBezTo>
                  <a:cubicBezTo>
                    <a:pt x="1806" y="93"/>
                    <a:pt x="1806" y="93"/>
                    <a:pt x="1806" y="90"/>
                  </a:cubicBezTo>
                  <a:cubicBezTo>
                    <a:pt x="1806" y="90"/>
                    <a:pt x="1806" y="86"/>
                    <a:pt x="1746" y="86"/>
                  </a:cubicBezTo>
                  <a:cubicBezTo>
                    <a:pt x="1630" y="86"/>
                    <a:pt x="1630" y="86"/>
                    <a:pt x="1690" y="83"/>
                  </a:cubicBezTo>
                  <a:cubicBezTo>
                    <a:pt x="1809" y="80"/>
                    <a:pt x="1809" y="77"/>
                    <a:pt x="1690" y="74"/>
                  </a:cubicBezTo>
                  <a:cubicBezTo>
                    <a:pt x="1571" y="74"/>
                    <a:pt x="1571" y="74"/>
                    <a:pt x="1690" y="71"/>
                  </a:cubicBezTo>
                  <a:cubicBezTo>
                    <a:pt x="1730" y="71"/>
                    <a:pt x="1771" y="71"/>
                    <a:pt x="1809" y="65"/>
                  </a:cubicBezTo>
                  <a:lnTo>
                    <a:pt x="1749" y="65"/>
                  </a:lnTo>
                  <a:cubicBezTo>
                    <a:pt x="1633" y="65"/>
                    <a:pt x="1633" y="61"/>
                    <a:pt x="1693" y="58"/>
                  </a:cubicBezTo>
                  <a:cubicBezTo>
                    <a:pt x="1752" y="58"/>
                    <a:pt x="1752" y="55"/>
                    <a:pt x="1693" y="46"/>
                  </a:cubicBezTo>
                  <a:cubicBezTo>
                    <a:pt x="1696" y="39"/>
                    <a:pt x="1696" y="36"/>
                    <a:pt x="1756" y="36"/>
                  </a:cubicBezTo>
                  <a:cubicBezTo>
                    <a:pt x="1871" y="36"/>
                    <a:pt x="1871" y="36"/>
                    <a:pt x="1756" y="33"/>
                  </a:cubicBezTo>
                  <a:cubicBezTo>
                    <a:pt x="1696" y="30"/>
                    <a:pt x="1696" y="30"/>
                    <a:pt x="1756" y="24"/>
                  </a:cubicBezTo>
                  <a:cubicBezTo>
                    <a:pt x="1815" y="21"/>
                    <a:pt x="1815" y="21"/>
                    <a:pt x="1756" y="18"/>
                  </a:cubicBezTo>
                  <a:cubicBezTo>
                    <a:pt x="1738" y="17"/>
                    <a:pt x="1721" y="16"/>
                    <a:pt x="1704" y="16"/>
                  </a:cubicBezTo>
                  <a:cubicBezTo>
                    <a:pt x="1663" y="16"/>
                    <a:pt x="1622" y="18"/>
                    <a:pt x="1580" y="21"/>
                  </a:cubicBezTo>
                  <a:cubicBezTo>
                    <a:pt x="1580" y="24"/>
                    <a:pt x="1580" y="24"/>
                    <a:pt x="1521" y="24"/>
                  </a:cubicBezTo>
                  <a:lnTo>
                    <a:pt x="1521" y="18"/>
                  </a:lnTo>
                  <a:cubicBezTo>
                    <a:pt x="1521" y="14"/>
                    <a:pt x="1521" y="11"/>
                    <a:pt x="1464" y="5"/>
                  </a:cubicBezTo>
                  <a:cubicBezTo>
                    <a:pt x="1434" y="2"/>
                    <a:pt x="1390" y="0"/>
                    <a:pt x="1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6" name="Google Shape;12746;p53">
              <a:extLst>
                <a:ext uri="{FF2B5EF4-FFF2-40B4-BE49-F238E27FC236}">
                  <a16:creationId xmlns:a16="http://schemas.microsoft.com/office/drawing/2014/main" id="{DB924FF9-B2DC-8581-5708-BE2EC7A50DEC}"/>
                </a:ext>
              </a:extLst>
            </p:cNvPr>
            <p:cNvSpPr/>
            <p:nvPr/>
          </p:nvSpPr>
          <p:spPr>
            <a:xfrm>
              <a:off x="5539490" y="2881104"/>
              <a:ext cx="45092" cy="58499"/>
            </a:xfrm>
            <a:custGeom>
              <a:avLst/>
              <a:gdLst/>
              <a:ahLst/>
              <a:cxnLst/>
              <a:rect l="l" t="t" r="r" b="b"/>
              <a:pathLst>
                <a:path w="2129" h="2762" extrusionOk="0">
                  <a:moveTo>
                    <a:pt x="511" y="49"/>
                  </a:moveTo>
                  <a:lnTo>
                    <a:pt x="511" y="53"/>
                  </a:lnTo>
                  <a:cubicBezTo>
                    <a:pt x="540" y="55"/>
                    <a:pt x="567" y="57"/>
                    <a:pt x="595" y="57"/>
                  </a:cubicBezTo>
                  <a:cubicBezTo>
                    <a:pt x="607" y="57"/>
                    <a:pt x="619" y="57"/>
                    <a:pt x="631" y="56"/>
                  </a:cubicBezTo>
                  <a:lnTo>
                    <a:pt x="631" y="53"/>
                  </a:lnTo>
                  <a:cubicBezTo>
                    <a:pt x="631" y="53"/>
                    <a:pt x="571" y="49"/>
                    <a:pt x="511" y="49"/>
                  </a:cubicBezTo>
                  <a:close/>
                  <a:moveTo>
                    <a:pt x="1458" y="56"/>
                  </a:moveTo>
                  <a:cubicBezTo>
                    <a:pt x="1517" y="56"/>
                    <a:pt x="1517" y="59"/>
                    <a:pt x="1514" y="62"/>
                  </a:cubicBezTo>
                  <a:cubicBezTo>
                    <a:pt x="1514" y="65"/>
                    <a:pt x="1514" y="65"/>
                    <a:pt x="1455" y="65"/>
                  </a:cubicBezTo>
                  <a:cubicBezTo>
                    <a:pt x="1436" y="65"/>
                    <a:pt x="1417" y="65"/>
                    <a:pt x="1398" y="59"/>
                  </a:cubicBezTo>
                  <a:lnTo>
                    <a:pt x="1458" y="56"/>
                  </a:lnTo>
                  <a:close/>
                  <a:moveTo>
                    <a:pt x="1487" y="94"/>
                  </a:moveTo>
                  <a:cubicBezTo>
                    <a:pt x="1511" y="94"/>
                    <a:pt x="1511" y="96"/>
                    <a:pt x="1511" y="100"/>
                  </a:cubicBezTo>
                  <a:cubicBezTo>
                    <a:pt x="1511" y="103"/>
                    <a:pt x="1508" y="106"/>
                    <a:pt x="1452" y="106"/>
                  </a:cubicBezTo>
                  <a:lnTo>
                    <a:pt x="1452" y="103"/>
                  </a:lnTo>
                  <a:cubicBezTo>
                    <a:pt x="1491" y="103"/>
                    <a:pt x="1478" y="101"/>
                    <a:pt x="1447" y="101"/>
                  </a:cubicBezTo>
                  <a:cubicBezTo>
                    <a:pt x="1432" y="101"/>
                    <a:pt x="1412" y="102"/>
                    <a:pt x="1392" y="103"/>
                  </a:cubicBezTo>
                  <a:lnTo>
                    <a:pt x="1273" y="103"/>
                  </a:lnTo>
                  <a:cubicBezTo>
                    <a:pt x="1303" y="98"/>
                    <a:pt x="1333" y="95"/>
                    <a:pt x="1361" y="95"/>
                  </a:cubicBezTo>
                  <a:cubicBezTo>
                    <a:pt x="1372" y="95"/>
                    <a:pt x="1382" y="96"/>
                    <a:pt x="1392" y="96"/>
                  </a:cubicBezTo>
                  <a:cubicBezTo>
                    <a:pt x="1441" y="95"/>
                    <a:pt x="1470" y="94"/>
                    <a:pt x="1487" y="94"/>
                  </a:cubicBezTo>
                  <a:close/>
                  <a:moveTo>
                    <a:pt x="1806" y="106"/>
                  </a:moveTo>
                  <a:lnTo>
                    <a:pt x="1746" y="109"/>
                  </a:lnTo>
                  <a:lnTo>
                    <a:pt x="1746" y="112"/>
                  </a:lnTo>
                  <a:cubicBezTo>
                    <a:pt x="1803" y="112"/>
                    <a:pt x="1803" y="112"/>
                    <a:pt x="1806" y="109"/>
                  </a:cubicBezTo>
                  <a:lnTo>
                    <a:pt x="1806" y="106"/>
                  </a:lnTo>
                  <a:close/>
                  <a:moveTo>
                    <a:pt x="1220" y="277"/>
                  </a:moveTo>
                  <a:cubicBezTo>
                    <a:pt x="1249" y="277"/>
                    <a:pt x="1279" y="281"/>
                    <a:pt x="1307" y="288"/>
                  </a:cubicBezTo>
                  <a:cubicBezTo>
                    <a:pt x="1292" y="289"/>
                    <a:pt x="1276" y="290"/>
                    <a:pt x="1260" y="290"/>
                  </a:cubicBezTo>
                  <a:cubicBezTo>
                    <a:pt x="1237" y="290"/>
                    <a:pt x="1213" y="288"/>
                    <a:pt x="1191" y="284"/>
                  </a:cubicBezTo>
                  <a:cubicBezTo>
                    <a:pt x="1191" y="281"/>
                    <a:pt x="1191" y="278"/>
                    <a:pt x="1191" y="278"/>
                  </a:cubicBezTo>
                  <a:cubicBezTo>
                    <a:pt x="1201" y="277"/>
                    <a:pt x="1210" y="277"/>
                    <a:pt x="1220" y="277"/>
                  </a:cubicBezTo>
                  <a:close/>
                  <a:moveTo>
                    <a:pt x="1129" y="297"/>
                  </a:moveTo>
                  <a:cubicBezTo>
                    <a:pt x="1069" y="297"/>
                    <a:pt x="1069" y="300"/>
                    <a:pt x="1069" y="306"/>
                  </a:cubicBezTo>
                  <a:cubicBezTo>
                    <a:pt x="1088" y="310"/>
                    <a:pt x="1107" y="313"/>
                    <a:pt x="1126" y="313"/>
                  </a:cubicBezTo>
                  <a:cubicBezTo>
                    <a:pt x="1185" y="313"/>
                    <a:pt x="1185" y="310"/>
                    <a:pt x="1188" y="306"/>
                  </a:cubicBezTo>
                  <a:cubicBezTo>
                    <a:pt x="1248" y="300"/>
                    <a:pt x="1188" y="297"/>
                    <a:pt x="1129" y="297"/>
                  </a:cubicBezTo>
                  <a:close/>
                  <a:moveTo>
                    <a:pt x="1524" y="438"/>
                  </a:moveTo>
                  <a:cubicBezTo>
                    <a:pt x="1583" y="438"/>
                    <a:pt x="1583" y="441"/>
                    <a:pt x="1583" y="444"/>
                  </a:cubicBezTo>
                  <a:lnTo>
                    <a:pt x="1524" y="444"/>
                  </a:lnTo>
                  <a:lnTo>
                    <a:pt x="1464" y="441"/>
                  </a:lnTo>
                  <a:lnTo>
                    <a:pt x="1524" y="438"/>
                  </a:lnTo>
                  <a:close/>
                  <a:moveTo>
                    <a:pt x="1226" y="447"/>
                  </a:moveTo>
                  <a:lnTo>
                    <a:pt x="1345" y="454"/>
                  </a:lnTo>
                  <a:cubicBezTo>
                    <a:pt x="1521" y="460"/>
                    <a:pt x="1521" y="460"/>
                    <a:pt x="1401" y="460"/>
                  </a:cubicBezTo>
                  <a:cubicBezTo>
                    <a:pt x="1345" y="460"/>
                    <a:pt x="1285" y="457"/>
                    <a:pt x="1226" y="454"/>
                  </a:cubicBezTo>
                  <a:lnTo>
                    <a:pt x="1226" y="447"/>
                  </a:lnTo>
                  <a:close/>
                  <a:moveTo>
                    <a:pt x="1467" y="524"/>
                  </a:moveTo>
                  <a:cubicBezTo>
                    <a:pt x="1492" y="524"/>
                    <a:pt x="1546" y="527"/>
                    <a:pt x="1630" y="529"/>
                  </a:cubicBezTo>
                  <a:cubicBezTo>
                    <a:pt x="1663" y="533"/>
                    <a:pt x="1677" y="534"/>
                    <a:pt x="1659" y="534"/>
                  </a:cubicBezTo>
                  <a:cubicBezTo>
                    <a:pt x="1647" y="534"/>
                    <a:pt x="1619" y="533"/>
                    <a:pt x="1571" y="532"/>
                  </a:cubicBezTo>
                  <a:lnTo>
                    <a:pt x="1452" y="526"/>
                  </a:lnTo>
                  <a:cubicBezTo>
                    <a:pt x="1452" y="525"/>
                    <a:pt x="1457" y="524"/>
                    <a:pt x="1467" y="524"/>
                  </a:cubicBezTo>
                  <a:close/>
                  <a:moveTo>
                    <a:pt x="1273" y="551"/>
                  </a:moveTo>
                  <a:cubicBezTo>
                    <a:pt x="1332" y="551"/>
                    <a:pt x="1389" y="554"/>
                    <a:pt x="1389" y="554"/>
                  </a:cubicBezTo>
                  <a:lnTo>
                    <a:pt x="1389" y="557"/>
                  </a:lnTo>
                  <a:cubicBezTo>
                    <a:pt x="1378" y="558"/>
                    <a:pt x="1367" y="558"/>
                    <a:pt x="1355" y="558"/>
                  </a:cubicBezTo>
                  <a:cubicBezTo>
                    <a:pt x="1328" y="558"/>
                    <a:pt x="1300" y="556"/>
                    <a:pt x="1273" y="554"/>
                  </a:cubicBezTo>
                  <a:lnTo>
                    <a:pt x="1273" y="551"/>
                  </a:lnTo>
                  <a:close/>
                  <a:moveTo>
                    <a:pt x="1160" y="615"/>
                  </a:moveTo>
                  <a:cubicBezTo>
                    <a:pt x="1175" y="615"/>
                    <a:pt x="1190" y="618"/>
                    <a:pt x="1204" y="623"/>
                  </a:cubicBezTo>
                  <a:lnTo>
                    <a:pt x="1144" y="623"/>
                  </a:lnTo>
                  <a:cubicBezTo>
                    <a:pt x="1144" y="620"/>
                    <a:pt x="1085" y="617"/>
                    <a:pt x="1144" y="617"/>
                  </a:cubicBezTo>
                  <a:cubicBezTo>
                    <a:pt x="1149" y="616"/>
                    <a:pt x="1155" y="615"/>
                    <a:pt x="1160" y="615"/>
                  </a:cubicBezTo>
                  <a:close/>
                  <a:moveTo>
                    <a:pt x="1471" y="640"/>
                  </a:moveTo>
                  <a:cubicBezTo>
                    <a:pt x="1499" y="640"/>
                    <a:pt x="1526" y="643"/>
                    <a:pt x="1555" y="645"/>
                  </a:cubicBezTo>
                  <a:cubicBezTo>
                    <a:pt x="1597" y="647"/>
                    <a:pt x="1580" y="649"/>
                    <a:pt x="1524" y="649"/>
                  </a:cubicBezTo>
                  <a:cubicBezTo>
                    <a:pt x="1501" y="649"/>
                    <a:pt x="1471" y="649"/>
                    <a:pt x="1436" y="648"/>
                  </a:cubicBezTo>
                  <a:cubicBezTo>
                    <a:pt x="1436" y="645"/>
                    <a:pt x="1436" y="645"/>
                    <a:pt x="1436" y="642"/>
                  </a:cubicBezTo>
                  <a:cubicBezTo>
                    <a:pt x="1448" y="641"/>
                    <a:pt x="1459" y="640"/>
                    <a:pt x="1471" y="640"/>
                  </a:cubicBezTo>
                  <a:close/>
                  <a:moveTo>
                    <a:pt x="1552" y="670"/>
                  </a:moveTo>
                  <a:lnTo>
                    <a:pt x="1552" y="673"/>
                  </a:lnTo>
                  <a:cubicBezTo>
                    <a:pt x="1549" y="676"/>
                    <a:pt x="1549" y="676"/>
                    <a:pt x="1492" y="676"/>
                  </a:cubicBezTo>
                  <a:lnTo>
                    <a:pt x="1492" y="673"/>
                  </a:lnTo>
                  <a:lnTo>
                    <a:pt x="1552" y="670"/>
                  </a:lnTo>
                  <a:close/>
                  <a:moveTo>
                    <a:pt x="1724" y="708"/>
                  </a:moveTo>
                  <a:cubicBezTo>
                    <a:pt x="1665" y="708"/>
                    <a:pt x="1605" y="711"/>
                    <a:pt x="1605" y="711"/>
                  </a:cubicBezTo>
                  <a:cubicBezTo>
                    <a:pt x="1624" y="714"/>
                    <a:pt x="1643" y="714"/>
                    <a:pt x="1665" y="714"/>
                  </a:cubicBezTo>
                  <a:cubicBezTo>
                    <a:pt x="1683" y="714"/>
                    <a:pt x="1702" y="714"/>
                    <a:pt x="1724" y="711"/>
                  </a:cubicBezTo>
                  <a:lnTo>
                    <a:pt x="1724" y="708"/>
                  </a:lnTo>
                  <a:close/>
                  <a:moveTo>
                    <a:pt x="1307" y="726"/>
                  </a:moveTo>
                  <a:cubicBezTo>
                    <a:pt x="1367" y="726"/>
                    <a:pt x="1367" y="729"/>
                    <a:pt x="1367" y="729"/>
                  </a:cubicBezTo>
                  <a:cubicBezTo>
                    <a:pt x="1367" y="733"/>
                    <a:pt x="1364" y="736"/>
                    <a:pt x="1307" y="736"/>
                  </a:cubicBezTo>
                  <a:cubicBezTo>
                    <a:pt x="1285" y="736"/>
                    <a:pt x="1267" y="736"/>
                    <a:pt x="1248" y="733"/>
                  </a:cubicBezTo>
                  <a:cubicBezTo>
                    <a:pt x="1267" y="729"/>
                    <a:pt x="1289" y="726"/>
                    <a:pt x="1307" y="726"/>
                  </a:cubicBezTo>
                  <a:close/>
                  <a:moveTo>
                    <a:pt x="60" y="767"/>
                  </a:moveTo>
                  <a:cubicBezTo>
                    <a:pt x="1" y="767"/>
                    <a:pt x="1" y="770"/>
                    <a:pt x="120" y="773"/>
                  </a:cubicBezTo>
                  <a:cubicBezTo>
                    <a:pt x="179" y="773"/>
                    <a:pt x="179" y="773"/>
                    <a:pt x="179" y="770"/>
                  </a:cubicBezTo>
                  <a:cubicBezTo>
                    <a:pt x="179" y="770"/>
                    <a:pt x="120" y="767"/>
                    <a:pt x="60" y="767"/>
                  </a:cubicBezTo>
                  <a:close/>
                  <a:moveTo>
                    <a:pt x="2113" y="762"/>
                  </a:moveTo>
                  <a:cubicBezTo>
                    <a:pt x="2105" y="762"/>
                    <a:pt x="2091" y="763"/>
                    <a:pt x="2069" y="764"/>
                  </a:cubicBezTo>
                  <a:lnTo>
                    <a:pt x="2069" y="773"/>
                  </a:lnTo>
                  <a:cubicBezTo>
                    <a:pt x="2128" y="773"/>
                    <a:pt x="2128" y="773"/>
                    <a:pt x="2128" y="770"/>
                  </a:cubicBezTo>
                  <a:cubicBezTo>
                    <a:pt x="2128" y="764"/>
                    <a:pt x="2128" y="762"/>
                    <a:pt x="2113" y="762"/>
                  </a:cubicBezTo>
                  <a:close/>
                  <a:moveTo>
                    <a:pt x="1346" y="787"/>
                  </a:moveTo>
                  <a:cubicBezTo>
                    <a:pt x="1358" y="787"/>
                    <a:pt x="1358" y="788"/>
                    <a:pt x="1358" y="792"/>
                  </a:cubicBezTo>
                  <a:cubicBezTo>
                    <a:pt x="1339" y="792"/>
                    <a:pt x="1317" y="795"/>
                    <a:pt x="1298" y="795"/>
                  </a:cubicBezTo>
                  <a:cubicBezTo>
                    <a:pt x="1238" y="795"/>
                    <a:pt x="1298" y="792"/>
                    <a:pt x="1298" y="789"/>
                  </a:cubicBezTo>
                  <a:cubicBezTo>
                    <a:pt x="1323" y="788"/>
                    <a:pt x="1337" y="787"/>
                    <a:pt x="1346" y="787"/>
                  </a:cubicBezTo>
                  <a:close/>
                  <a:moveTo>
                    <a:pt x="1467" y="842"/>
                  </a:moveTo>
                  <a:cubicBezTo>
                    <a:pt x="1527" y="842"/>
                    <a:pt x="1527" y="845"/>
                    <a:pt x="1408" y="849"/>
                  </a:cubicBezTo>
                  <a:cubicBezTo>
                    <a:pt x="1348" y="849"/>
                    <a:pt x="1348" y="849"/>
                    <a:pt x="1351" y="845"/>
                  </a:cubicBezTo>
                  <a:cubicBezTo>
                    <a:pt x="1351" y="845"/>
                    <a:pt x="1411" y="842"/>
                    <a:pt x="1467" y="842"/>
                  </a:cubicBezTo>
                  <a:close/>
                  <a:moveTo>
                    <a:pt x="1408" y="864"/>
                  </a:moveTo>
                  <a:lnTo>
                    <a:pt x="1464" y="871"/>
                  </a:lnTo>
                  <a:lnTo>
                    <a:pt x="1464" y="874"/>
                  </a:lnTo>
                  <a:cubicBezTo>
                    <a:pt x="1426" y="874"/>
                    <a:pt x="1386" y="874"/>
                    <a:pt x="1348" y="871"/>
                  </a:cubicBezTo>
                  <a:lnTo>
                    <a:pt x="1408" y="864"/>
                  </a:lnTo>
                  <a:close/>
                  <a:moveTo>
                    <a:pt x="1260" y="1077"/>
                  </a:moveTo>
                  <a:lnTo>
                    <a:pt x="1320" y="1080"/>
                  </a:lnTo>
                  <a:lnTo>
                    <a:pt x="1317" y="1084"/>
                  </a:lnTo>
                  <a:cubicBezTo>
                    <a:pt x="1279" y="1084"/>
                    <a:pt x="1238" y="1084"/>
                    <a:pt x="1201" y="1080"/>
                  </a:cubicBezTo>
                  <a:lnTo>
                    <a:pt x="1260" y="1077"/>
                  </a:lnTo>
                  <a:close/>
                  <a:moveTo>
                    <a:pt x="1221" y="1157"/>
                  </a:moveTo>
                  <a:cubicBezTo>
                    <a:pt x="1261" y="1157"/>
                    <a:pt x="1327" y="1159"/>
                    <a:pt x="1367" y="1159"/>
                  </a:cubicBezTo>
                  <a:cubicBezTo>
                    <a:pt x="1367" y="1162"/>
                    <a:pt x="1367" y="1162"/>
                    <a:pt x="1307" y="1162"/>
                  </a:cubicBezTo>
                  <a:cubicBezTo>
                    <a:pt x="1248" y="1162"/>
                    <a:pt x="1188" y="1159"/>
                    <a:pt x="1188" y="1159"/>
                  </a:cubicBezTo>
                  <a:cubicBezTo>
                    <a:pt x="1188" y="1158"/>
                    <a:pt x="1202" y="1157"/>
                    <a:pt x="1221" y="1157"/>
                  </a:cubicBezTo>
                  <a:close/>
                  <a:moveTo>
                    <a:pt x="1655" y="1209"/>
                  </a:moveTo>
                  <a:cubicBezTo>
                    <a:pt x="1715" y="1209"/>
                    <a:pt x="1774" y="1212"/>
                    <a:pt x="1774" y="1212"/>
                  </a:cubicBezTo>
                  <a:lnTo>
                    <a:pt x="1771" y="1218"/>
                  </a:lnTo>
                  <a:cubicBezTo>
                    <a:pt x="1734" y="1218"/>
                    <a:pt x="1693" y="1218"/>
                    <a:pt x="1655" y="1212"/>
                  </a:cubicBezTo>
                  <a:lnTo>
                    <a:pt x="1655" y="1209"/>
                  </a:lnTo>
                  <a:close/>
                  <a:moveTo>
                    <a:pt x="1354" y="1253"/>
                  </a:moveTo>
                  <a:lnTo>
                    <a:pt x="1414" y="1256"/>
                  </a:lnTo>
                  <a:lnTo>
                    <a:pt x="1411" y="1259"/>
                  </a:lnTo>
                  <a:cubicBezTo>
                    <a:pt x="1373" y="1259"/>
                    <a:pt x="1332" y="1259"/>
                    <a:pt x="1295" y="1256"/>
                  </a:cubicBezTo>
                  <a:lnTo>
                    <a:pt x="1354" y="1253"/>
                  </a:lnTo>
                  <a:close/>
                  <a:moveTo>
                    <a:pt x="1296" y="1477"/>
                  </a:moveTo>
                  <a:cubicBezTo>
                    <a:pt x="1324" y="1477"/>
                    <a:pt x="1352" y="1480"/>
                    <a:pt x="1382" y="1485"/>
                  </a:cubicBezTo>
                  <a:lnTo>
                    <a:pt x="1382" y="1485"/>
                  </a:lnTo>
                  <a:cubicBezTo>
                    <a:pt x="1379" y="1491"/>
                    <a:pt x="1373" y="1491"/>
                    <a:pt x="1323" y="1491"/>
                  </a:cubicBezTo>
                  <a:cubicBezTo>
                    <a:pt x="1264" y="1491"/>
                    <a:pt x="1264" y="1482"/>
                    <a:pt x="1264" y="1478"/>
                  </a:cubicBezTo>
                  <a:cubicBezTo>
                    <a:pt x="1274" y="1478"/>
                    <a:pt x="1285" y="1477"/>
                    <a:pt x="1296" y="1477"/>
                  </a:cubicBezTo>
                  <a:close/>
                  <a:moveTo>
                    <a:pt x="1304" y="1613"/>
                  </a:moveTo>
                  <a:cubicBezTo>
                    <a:pt x="1364" y="1613"/>
                    <a:pt x="1423" y="1616"/>
                    <a:pt x="1423" y="1616"/>
                  </a:cubicBezTo>
                  <a:lnTo>
                    <a:pt x="1423" y="1619"/>
                  </a:lnTo>
                  <a:cubicBezTo>
                    <a:pt x="1411" y="1620"/>
                    <a:pt x="1400" y="1621"/>
                    <a:pt x="1388" y="1621"/>
                  </a:cubicBezTo>
                  <a:cubicBezTo>
                    <a:pt x="1360" y="1621"/>
                    <a:pt x="1333" y="1619"/>
                    <a:pt x="1304" y="1616"/>
                  </a:cubicBezTo>
                  <a:lnTo>
                    <a:pt x="1304" y="1613"/>
                  </a:lnTo>
                  <a:close/>
                  <a:moveTo>
                    <a:pt x="1680" y="1886"/>
                  </a:moveTo>
                  <a:cubicBezTo>
                    <a:pt x="1740" y="1886"/>
                    <a:pt x="1740" y="1889"/>
                    <a:pt x="1740" y="1889"/>
                  </a:cubicBezTo>
                  <a:cubicBezTo>
                    <a:pt x="1740" y="1892"/>
                    <a:pt x="1740" y="1892"/>
                    <a:pt x="1680" y="1892"/>
                  </a:cubicBezTo>
                  <a:cubicBezTo>
                    <a:pt x="1662" y="1892"/>
                    <a:pt x="1643" y="1892"/>
                    <a:pt x="1621" y="1889"/>
                  </a:cubicBezTo>
                  <a:lnTo>
                    <a:pt x="1680" y="1886"/>
                  </a:lnTo>
                  <a:close/>
                  <a:moveTo>
                    <a:pt x="1737" y="1927"/>
                  </a:moveTo>
                  <a:lnTo>
                    <a:pt x="1793" y="1930"/>
                  </a:lnTo>
                  <a:lnTo>
                    <a:pt x="1793" y="1933"/>
                  </a:lnTo>
                  <a:cubicBezTo>
                    <a:pt x="1756" y="1933"/>
                    <a:pt x="1715" y="1933"/>
                    <a:pt x="1677" y="1930"/>
                  </a:cubicBezTo>
                  <a:lnTo>
                    <a:pt x="1737" y="1927"/>
                  </a:lnTo>
                  <a:close/>
                  <a:moveTo>
                    <a:pt x="1331" y="1950"/>
                  </a:moveTo>
                  <a:cubicBezTo>
                    <a:pt x="1339" y="1950"/>
                    <a:pt x="1353" y="1950"/>
                    <a:pt x="1376" y="1952"/>
                  </a:cubicBezTo>
                  <a:cubicBezTo>
                    <a:pt x="1436" y="1955"/>
                    <a:pt x="1436" y="1958"/>
                    <a:pt x="1376" y="1958"/>
                  </a:cubicBezTo>
                  <a:cubicBezTo>
                    <a:pt x="1317" y="1958"/>
                    <a:pt x="1317" y="1958"/>
                    <a:pt x="1317" y="1955"/>
                  </a:cubicBezTo>
                  <a:cubicBezTo>
                    <a:pt x="1319" y="1951"/>
                    <a:pt x="1319" y="1950"/>
                    <a:pt x="1331" y="1950"/>
                  </a:cubicBezTo>
                  <a:close/>
                  <a:moveTo>
                    <a:pt x="1079" y="1967"/>
                  </a:moveTo>
                  <a:cubicBezTo>
                    <a:pt x="1075" y="1968"/>
                    <a:pt x="1072" y="1968"/>
                    <a:pt x="1070" y="1968"/>
                  </a:cubicBezTo>
                  <a:lnTo>
                    <a:pt x="1070" y="1968"/>
                  </a:lnTo>
                  <a:cubicBezTo>
                    <a:pt x="1080" y="1968"/>
                    <a:pt x="1092" y="1967"/>
                    <a:pt x="1108" y="1967"/>
                  </a:cubicBezTo>
                  <a:lnTo>
                    <a:pt x="1108" y="1967"/>
                  </a:lnTo>
                  <a:cubicBezTo>
                    <a:pt x="1099" y="1967"/>
                    <a:pt x="1089" y="1967"/>
                    <a:pt x="1079" y="1967"/>
                  </a:cubicBezTo>
                  <a:close/>
                  <a:moveTo>
                    <a:pt x="1070" y="1968"/>
                  </a:moveTo>
                  <a:cubicBezTo>
                    <a:pt x="1044" y="1968"/>
                    <a:pt x="1036" y="1969"/>
                    <a:pt x="1041" y="1969"/>
                  </a:cubicBezTo>
                  <a:cubicBezTo>
                    <a:pt x="1045" y="1969"/>
                    <a:pt x="1055" y="1968"/>
                    <a:pt x="1070" y="1968"/>
                  </a:cubicBezTo>
                  <a:close/>
                  <a:moveTo>
                    <a:pt x="1373" y="1974"/>
                  </a:moveTo>
                  <a:lnTo>
                    <a:pt x="1373" y="1977"/>
                  </a:lnTo>
                  <a:cubicBezTo>
                    <a:pt x="1373" y="1980"/>
                    <a:pt x="1373" y="1980"/>
                    <a:pt x="1314" y="1980"/>
                  </a:cubicBezTo>
                  <a:lnTo>
                    <a:pt x="1314" y="1977"/>
                  </a:lnTo>
                  <a:lnTo>
                    <a:pt x="1373" y="1974"/>
                  </a:lnTo>
                  <a:close/>
                  <a:moveTo>
                    <a:pt x="1251" y="2002"/>
                  </a:moveTo>
                  <a:cubicBezTo>
                    <a:pt x="1251" y="2003"/>
                    <a:pt x="1266" y="2004"/>
                    <a:pt x="1273" y="2004"/>
                  </a:cubicBezTo>
                  <a:cubicBezTo>
                    <a:pt x="1281" y="2004"/>
                    <a:pt x="1281" y="2003"/>
                    <a:pt x="1251" y="2002"/>
                  </a:cubicBezTo>
                  <a:close/>
                  <a:moveTo>
                    <a:pt x="1370" y="2005"/>
                  </a:moveTo>
                  <a:lnTo>
                    <a:pt x="1370" y="2011"/>
                  </a:lnTo>
                  <a:cubicBezTo>
                    <a:pt x="1370" y="2014"/>
                    <a:pt x="1370" y="2014"/>
                    <a:pt x="1311" y="2014"/>
                  </a:cubicBezTo>
                  <a:lnTo>
                    <a:pt x="1311" y="2011"/>
                  </a:lnTo>
                  <a:lnTo>
                    <a:pt x="1370" y="2005"/>
                  </a:lnTo>
                  <a:close/>
                  <a:moveTo>
                    <a:pt x="1483" y="2039"/>
                  </a:moveTo>
                  <a:lnTo>
                    <a:pt x="1483" y="2043"/>
                  </a:lnTo>
                  <a:cubicBezTo>
                    <a:pt x="1464" y="2046"/>
                    <a:pt x="1442" y="2046"/>
                    <a:pt x="1423" y="2046"/>
                  </a:cubicBezTo>
                  <a:cubicBezTo>
                    <a:pt x="1405" y="2046"/>
                    <a:pt x="1383" y="2046"/>
                    <a:pt x="1364" y="2043"/>
                  </a:cubicBezTo>
                  <a:cubicBezTo>
                    <a:pt x="1364" y="2043"/>
                    <a:pt x="1423" y="2039"/>
                    <a:pt x="1483" y="2039"/>
                  </a:cubicBezTo>
                  <a:close/>
                  <a:moveTo>
                    <a:pt x="1408" y="2168"/>
                  </a:moveTo>
                  <a:cubicBezTo>
                    <a:pt x="1464" y="2171"/>
                    <a:pt x="1524" y="2174"/>
                    <a:pt x="1464" y="2174"/>
                  </a:cubicBezTo>
                  <a:cubicBezTo>
                    <a:pt x="1464" y="2174"/>
                    <a:pt x="1405" y="2174"/>
                    <a:pt x="1348" y="2171"/>
                  </a:cubicBezTo>
                  <a:cubicBezTo>
                    <a:pt x="1348" y="2171"/>
                    <a:pt x="1289" y="2168"/>
                    <a:pt x="1348" y="2168"/>
                  </a:cubicBezTo>
                  <a:close/>
                  <a:moveTo>
                    <a:pt x="1577" y="2277"/>
                  </a:moveTo>
                  <a:cubicBezTo>
                    <a:pt x="1613" y="2277"/>
                    <a:pt x="1650" y="2280"/>
                    <a:pt x="1687" y="2284"/>
                  </a:cubicBezTo>
                  <a:cubicBezTo>
                    <a:pt x="1687" y="2287"/>
                    <a:pt x="1687" y="2287"/>
                    <a:pt x="1627" y="2287"/>
                  </a:cubicBezTo>
                  <a:cubicBezTo>
                    <a:pt x="1586" y="2287"/>
                    <a:pt x="1549" y="2287"/>
                    <a:pt x="1511" y="2281"/>
                  </a:cubicBezTo>
                  <a:cubicBezTo>
                    <a:pt x="1533" y="2278"/>
                    <a:pt x="1555" y="2277"/>
                    <a:pt x="1577" y="2277"/>
                  </a:cubicBezTo>
                  <a:close/>
                  <a:moveTo>
                    <a:pt x="1601" y="2734"/>
                  </a:moveTo>
                  <a:cubicBezTo>
                    <a:pt x="1629" y="2734"/>
                    <a:pt x="1657" y="2736"/>
                    <a:pt x="1683" y="2738"/>
                  </a:cubicBezTo>
                  <a:cubicBezTo>
                    <a:pt x="1743" y="2741"/>
                    <a:pt x="1743" y="2743"/>
                    <a:pt x="1713" y="2743"/>
                  </a:cubicBezTo>
                  <a:cubicBezTo>
                    <a:pt x="1683" y="2743"/>
                    <a:pt x="1624" y="2741"/>
                    <a:pt x="1564" y="2738"/>
                  </a:cubicBezTo>
                  <a:cubicBezTo>
                    <a:pt x="1448" y="2735"/>
                    <a:pt x="1448" y="2735"/>
                    <a:pt x="1568" y="2735"/>
                  </a:cubicBezTo>
                  <a:cubicBezTo>
                    <a:pt x="1579" y="2734"/>
                    <a:pt x="1590" y="2734"/>
                    <a:pt x="1601" y="2734"/>
                  </a:cubicBezTo>
                  <a:close/>
                  <a:moveTo>
                    <a:pt x="1361" y="1"/>
                  </a:moveTo>
                  <a:cubicBezTo>
                    <a:pt x="1332" y="1"/>
                    <a:pt x="1317" y="2"/>
                    <a:pt x="1345" y="6"/>
                  </a:cubicBezTo>
                  <a:lnTo>
                    <a:pt x="1285" y="9"/>
                  </a:lnTo>
                  <a:cubicBezTo>
                    <a:pt x="1110" y="9"/>
                    <a:pt x="1110" y="15"/>
                    <a:pt x="1285" y="15"/>
                  </a:cubicBezTo>
                  <a:cubicBezTo>
                    <a:pt x="1464" y="15"/>
                    <a:pt x="1464" y="15"/>
                    <a:pt x="1345" y="18"/>
                  </a:cubicBezTo>
                  <a:cubicBezTo>
                    <a:pt x="1226" y="18"/>
                    <a:pt x="1226" y="21"/>
                    <a:pt x="1226" y="24"/>
                  </a:cubicBezTo>
                  <a:cubicBezTo>
                    <a:pt x="1226" y="28"/>
                    <a:pt x="1226" y="28"/>
                    <a:pt x="1166" y="28"/>
                  </a:cubicBezTo>
                  <a:cubicBezTo>
                    <a:pt x="1155" y="27"/>
                    <a:pt x="1145" y="26"/>
                    <a:pt x="1134" y="26"/>
                  </a:cubicBezTo>
                  <a:cubicBezTo>
                    <a:pt x="1104" y="26"/>
                    <a:pt x="1075" y="29"/>
                    <a:pt x="1047" y="34"/>
                  </a:cubicBezTo>
                  <a:cubicBezTo>
                    <a:pt x="1047" y="37"/>
                    <a:pt x="1047" y="37"/>
                    <a:pt x="1107" y="37"/>
                  </a:cubicBezTo>
                  <a:cubicBezTo>
                    <a:pt x="1118" y="36"/>
                    <a:pt x="1127" y="36"/>
                    <a:pt x="1134" y="36"/>
                  </a:cubicBezTo>
                  <a:cubicBezTo>
                    <a:pt x="1161" y="36"/>
                    <a:pt x="1141" y="41"/>
                    <a:pt x="1044" y="43"/>
                  </a:cubicBezTo>
                  <a:cubicBezTo>
                    <a:pt x="985" y="46"/>
                    <a:pt x="985" y="46"/>
                    <a:pt x="1104" y="46"/>
                  </a:cubicBezTo>
                  <a:cubicBezTo>
                    <a:pt x="1223" y="46"/>
                    <a:pt x="1223" y="53"/>
                    <a:pt x="1104" y="56"/>
                  </a:cubicBezTo>
                  <a:lnTo>
                    <a:pt x="1104" y="62"/>
                  </a:lnTo>
                  <a:cubicBezTo>
                    <a:pt x="1126" y="66"/>
                    <a:pt x="1149" y="67"/>
                    <a:pt x="1172" y="67"/>
                  </a:cubicBezTo>
                  <a:cubicBezTo>
                    <a:pt x="1188" y="67"/>
                    <a:pt x="1204" y="66"/>
                    <a:pt x="1220" y="65"/>
                  </a:cubicBezTo>
                  <a:cubicBezTo>
                    <a:pt x="1339" y="65"/>
                    <a:pt x="1339" y="65"/>
                    <a:pt x="1279" y="68"/>
                  </a:cubicBezTo>
                  <a:cubicBezTo>
                    <a:pt x="1220" y="71"/>
                    <a:pt x="1160" y="71"/>
                    <a:pt x="1160" y="71"/>
                  </a:cubicBezTo>
                  <a:cubicBezTo>
                    <a:pt x="1101" y="71"/>
                    <a:pt x="1101" y="75"/>
                    <a:pt x="1101" y="78"/>
                  </a:cubicBezTo>
                  <a:cubicBezTo>
                    <a:pt x="1101" y="84"/>
                    <a:pt x="1097" y="90"/>
                    <a:pt x="1157" y="90"/>
                  </a:cubicBezTo>
                  <a:lnTo>
                    <a:pt x="1097" y="90"/>
                  </a:lnTo>
                  <a:cubicBezTo>
                    <a:pt x="1097" y="93"/>
                    <a:pt x="1038" y="93"/>
                    <a:pt x="1097" y="93"/>
                  </a:cubicBezTo>
                  <a:cubicBezTo>
                    <a:pt x="1097" y="93"/>
                    <a:pt x="1097" y="96"/>
                    <a:pt x="1038" y="103"/>
                  </a:cubicBezTo>
                  <a:cubicBezTo>
                    <a:pt x="996" y="107"/>
                    <a:pt x="1040" y="113"/>
                    <a:pt x="1111" y="113"/>
                  </a:cubicBezTo>
                  <a:cubicBezTo>
                    <a:pt x="1141" y="113"/>
                    <a:pt x="1177" y="112"/>
                    <a:pt x="1213" y="109"/>
                  </a:cubicBezTo>
                  <a:cubicBezTo>
                    <a:pt x="1213" y="110"/>
                    <a:pt x="1213" y="111"/>
                    <a:pt x="1213" y="112"/>
                  </a:cubicBezTo>
                  <a:cubicBezTo>
                    <a:pt x="1232" y="115"/>
                    <a:pt x="1251" y="115"/>
                    <a:pt x="1273" y="115"/>
                  </a:cubicBezTo>
                  <a:cubicBezTo>
                    <a:pt x="1332" y="115"/>
                    <a:pt x="1329" y="118"/>
                    <a:pt x="1329" y="122"/>
                  </a:cubicBezTo>
                  <a:lnTo>
                    <a:pt x="1213" y="122"/>
                  </a:lnTo>
                  <a:cubicBezTo>
                    <a:pt x="1179" y="121"/>
                    <a:pt x="1150" y="121"/>
                    <a:pt x="1125" y="121"/>
                  </a:cubicBezTo>
                  <a:cubicBezTo>
                    <a:pt x="1021" y="121"/>
                    <a:pt x="1009" y="125"/>
                    <a:pt x="1151" y="128"/>
                  </a:cubicBezTo>
                  <a:lnTo>
                    <a:pt x="1094" y="128"/>
                  </a:lnTo>
                  <a:cubicBezTo>
                    <a:pt x="1035" y="128"/>
                    <a:pt x="1035" y="131"/>
                    <a:pt x="1091" y="137"/>
                  </a:cubicBezTo>
                  <a:cubicBezTo>
                    <a:pt x="1091" y="140"/>
                    <a:pt x="1210" y="143"/>
                    <a:pt x="1267" y="143"/>
                  </a:cubicBezTo>
                  <a:cubicBezTo>
                    <a:pt x="1326" y="143"/>
                    <a:pt x="1326" y="147"/>
                    <a:pt x="1326" y="147"/>
                  </a:cubicBezTo>
                  <a:cubicBezTo>
                    <a:pt x="1326" y="150"/>
                    <a:pt x="1326" y="150"/>
                    <a:pt x="1267" y="150"/>
                  </a:cubicBezTo>
                  <a:cubicBezTo>
                    <a:pt x="1148" y="150"/>
                    <a:pt x="1148" y="156"/>
                    <a:pt x="1267" y="159"/>
                  </a:cubicBezTo>
                  <a:lnTo>
                    <a:pt x="1207" y="159"/>
                  </a:lnTo>
                  <a:cubicBezTo>
                    <a:pt x="1148" y="159"/>
                    <a:pt x="1088" y="162"/>
                    <a:pt x="1144" y="181"/>
                  </a:cubicBezTo>
                  <a:cubicBezTo>
                    <a:pt x="1144" y="194"/>
                    <a:pt x="1141" y="203"/>
                    <a:pt x="1082" y="203"/>
                  </a:cubicBezTo>
                  <a:cubicBezTo>
                    <a:pt x="1022" y="203"/>
                    <a:pt x="1141" y="216"/>
                    <a:pt x="1257" y="222"/>
                  </a:cubicBezTo>
                  <a:cubicBezTo>
                    <a:pt x="1198" y="222"/>
                    <a:pt x="1198" y="225"/>
                    <a:pt x="1198" y="231"/>
                  </a:cubicBezTo>
                  <a:cubicBezTo>
                    <a:pt x="1195" y="241"/>
                    <a:pt x="1195" y="241"/>
                    <a:pt x="1135" y="241"/>
                  </a:cubicBezTo>
                  <a:cubicBezTo>
                    <a:pt x="1087" y="239"/>
                    <a:pt x="1059" y="239"/>
                    <a:pt x="1051" y="239"/>
                  </a:cubicBezTo>
                  <a:cubicBezTo>
                    <a:pt x="1039" y="239"/>
                    <a:pt x="1067" y="240"/>
                    <a:pt x="1135" y="244"/>
                  </a:cubicBezTo>
                  <a:cubicBezTo>
                    <a:pt x="1254" y="250"/>
                    <a:pt x="1195" y="259"/>
                    <a:pt x="1076" y="259"/>
                  </a:cubicBezTo>
                  <a:cubicBezTo>
                    <a:pt x="1016" y="259"/>
                    <a:pt x="1016" y="263"/>
                    <a:pt x="1016" y="269"/>
                  </a:cubicBezTo>
                  <a:cubicBezTo>
                    <a:pt x="1072" y="272"/>
                    <a:pt x="1072" y="278"/>
                    <a:pt x="1072" y="284"/>
                  </a:cubicBezTo>
                  <a:cubicBezTo>
                    <a:pt x="1069" y="294"/>
                    <a:pt x="1069" y="294"/>
                    <a:pt x="1188" y="294"/>
                  </a:cubicBezTo>
                  <a:cubicBezTo>
                    <a:pt x="1307" y="294"/>
                    <a:pt x="1307" y="297"/>
                    <a:pt x="1304" y="303"/>
                  </a:cubicBezTo>
                  <a:cubicBezTo>
                    <a:pt x="1304" y="306"/>
                    <a:pt x="1304" y="310"/>
                    <a:pt x="1245" y="310"/>
                  </a:cubicBezTo>
                  <a:cubicBezTo>
                    <a:pt x="1226" y="310"/>
                    <a:pt x="1204" y="313"/>
                    <a:pt x="1185" y="316"/>
                  </a:cubicBezTo>
                  <a:cubicBezTo>
                    <a:pt x="1185" y="319"/>
                    <a:pt x="1185" y="322"/>
                    <a:pt x="1126" y="322"/>
                  </a:cubicBezTo>
                  <a:cubicBezTo>
                    <a:pt x="1126" y="322"/>
                    <a:pt x="1066" y="325"/>
                    <a:pt x="1066" y="331"/>
                  </a:cubicBezTo>
                  <a:cubicBezTo>
                    <a:pt x="1063" y="341"/>
                    <a:pt x="1063" y="347"/>
                    <a:pt x="1003" y="347"/>
                  </a:cubicBezTo>
                  <a:cubicBezTo>
                    <a:pt x="1003" y="350"/>
                    <a:pt x="1003" y="350"/>
                    <a:pt x="1063" y="350"/>
                  </a:cubicBezTo>
                  <a:cubicBezTo>
                    <a:pt x="1123" y="350"/>
                    <a:pt x="1182" y="353"/>
                    <a:pt x="1119" y="366"/>
                  </a:cubicBezTo>
                  <a:cubicBezTo>
                    <a:pt x="1119" y="372"/>
                    <a:pt x="1116" y="382"/>
                    <a:pt x="1176" y="382"/>
                  </a:cubicBezTo>
                  <a:cubicBezTo>
                    <a:pt x="1176" y="385"/>
                    <a:pt x="1176" y="385"/>
                    <a:pt x="1116" y="385"/>
                  </a:cubicBezTo>
                  <a:cubicBezTo>
                    <a:pt x="1000" y="385"/>
                    <a:pt x="997" y="391"/>
                    <a:pt x="1116" y="397"/>
                  </a:cubicBezTo>
                  <a:cubicBezTo>
                    <a:pt x="1176" y="397"/>
                    <a:pt x="1173" y="400"/>
                    <a:pt x="1113" y="404"/>
                  </a:cubicBezTo>
                  <a:cubicBezTo>
                    <a:pt x="1113" y="404"/>
                    <a:pt x="1113" y="407"/>
                    <a:pt x="1173" y="410"/>
                  </a:cubicBezTo>
                  <a:cubicBezTo>
                    <a:pt x="1232" y="413"/>
                    <a:pt x="1232" y="413"/>
                    <a:pt x="1173" y="419"/>
                  </a:cubicBezTo>
                  <a:cubicBezTo>
                    <a:pt x="1113" y="419"/>
                    <a:pt x="1113" y="422"/>
                    <a:pt x="1110" y="429"/>
                  </a:cubicBezTo>
                  <a:cubicBezTo>
                    <a:pt x="1170" y="435"/>
                    <a:pt x="1163" y="469"/>
                    <a:pt x="1107" y="473"/>
                  </a:cubicBezTo>
                  <a:cubicBezTo>
                    <a:pt x="1163" y="476"/>
                    <a:pt x="1163" y="476"/>
                    <a:pt x="1163" y="479"/>
                  </a:cubicBezTo>
                  <a:cubicBezTo>
                    <a:pt x="1044" y="482"/>
                    <a:pt x="1104" y="485"/>
                    <a:pt x="1223" y="485"/>
                  </a:cubicBezTo>
                  <a:lnTo>
                    <a:pt x="1223" y="482"/>
                  </a:lnTo>
                  <a:lnTo>
                    <a:pt x="1223" y="479"/>
                  </a:lnTo>
                  <a:cubicBezTo>
                    <a:pt x="1342" y="479"/>
                    <a:pt x="1339" y="488"/>
                    <a:pt x="1163" y="488"/>
                  </a:cubicBezTo>
                  <a:cubicBezTo>
                    <a:pt x="1044" y="491"/>
                    <a:pt x="1044" y="491"/>
                    <a:pt x="1160" y="494"/>
                  </a:cubicBezTo>
                  <a:cubicBezTo>
                    <a:pt x="1279" y="498"/>
                    <a:pt x="1279" y="501"/>
                    <a:pt x="1160" y="504"/>
                  </a:cubicBezTo>
                  <a:cubicBezTo>
                    <a:pt x="1041" y="504"/>
                    <a:pt x="1041" y="504"/>
                    <a:pt x="1160" y="507"/>
                  </a:cubicBezTo>
                  <a:cubicBezTo>
                    <a:pt x="1395" y="516"/>
                    <a:pt x="1452" y="526"/>
                    <a:pt x="1217" y="526"/>
                  </a:cubicBezTo>
                  <a:cubicBezTo>
                    <a:pt x="1195" y="525"/>
                    <a:pt x="1173" y="524"/>
                    <a:pt x="1151" y="524"/>
                  </a:cubicBezTo>
                  <a:cubicBezTo>
                    <a:pt x="1113" y="524"/>
                    <a:pt x="1076" y="526"/>
                    <a:pt x="1038" y="532"/>
                  </a:cubicBezTo>
                  <a:cubicBezTo>
                    <a:pt x="1079" y="535"/>
                    <a:pt x="1116" y="535"/>
                    <a:pt x="1157" y="535"/>
                  </a:cubicBezTo>
                  <a:cubicBezTo>
                    <a:pt x="1189" y="534"/>
                    <a:pt x="1212" y="534"/>
                    <a:pt x="1227" y="534"/>
                  </a:cubicBezTo>
                  <a:cubicBezTo>
                    <a:pt x="1266" y="534"/>
                    <a:pt x="1241" y="537"/>
                    <a:pt x="1154" y="541"/>
                  </a:cubicBezTo>
                  <a:cubicBezTo>
                    <a:pt x="975" y="551"/>
                    <a:pt x="975" y="557"/>
                    <a:pt x="1091" y="567"/>
                  </a:cubicBezTo>
                  <a:cubicBezTo>
                    <a:pt x="1177" y="576"/>
                    <a:pt x="1199" y="583"/>
                    <a:pt x="1162" y="583"/>
                  </a:cubicBezTo>
                  <a:cubicBezTo>
                    <a:pt x="1148" y="583"/>
                    <a:pt x="1124" y="582"/>
                    <a:pt x="1091" y="579"/>
                  </a:cubicBezTo>
                  <a:cubicBezTo>
                    <a:pt x="1032" y="576"/>
                    <a:pt x="1002" y="574"/>
                    <a:pt x="994" y="574"/>
                  </a:cubicBezTo>
                  <a:cubicBezTo>
                    <a:pt x="987" y="574"/>
                    <a:pt x="1002" y="576"/>
                    <a:pt x="1032" y="579"/>
                  </a:cubicBezTo>
                  <a:cubicBezTo>
                    <a:pt x="1032" y="585"/>
                    <a:pt x="1029" y="592"/>
                    <a:pt x="1029" y="595"/>
                  </a:cubicBezTo>
                  <a:cubicBezTo>
                    <a:pt x="1069" y="601"/>
                    <a:pt x="1107" y="604"/>
                    <a:pt x="1148" y="604"/>
                  </a:cubicBezTo>
                  <a:cubicBezTo>
                    <a:pt x="1029" y="607"/>
                    <a:pt x="969" y="614"/>
                    <a:pt x="1085" y="620"/>
                  </a:cubicBezTo>
                  <a:cubicBezTo>
                    <a:pt x="1085" y="623"/>
                    <a:pt x="1085" y="626"/>
                    <a:pt x="1085" y="626"/>
                  </a:cubicBezTo>
                  <a:cubicBezTo>
                    <a:pt x="1085" y="629"/>
                    <a:pt x="1085" y="629"/>
                    <a:pt x="1141" y="632"/>
                  </a:cubicBezTo>
                  <a:cubicBezTo>
                    <a:pt x="1201" y="635"/>
                    <a:pt x="1141" y="639"/>
                    <a:pt x="1082" y="642"/>
                  </a:cubicBezTo>
                  <a:cubicBezTo>
                    <a:pt x="1022" y="645"/>
                    <a:pt x="963" y="648"/>
                    <a:pt x="1022" y="648"/>
                  </a:cubicBezTo>
                  <a:cubicBezTo>
                    <a:pt x="1082" y="648"/>
                    <a:pt x="1138" y="654"/>
                    <a:pt x="1198" y="657"/>
                  </a:cubicBezTo>
                  <a:cubicBezTo>
                    <a:pt x="1240" y="660"/>
                    <a:pt x="1222" y="662"/>
                    <a:pt x="1188" y="662"/>
                  </a:cubicBezTo>
                  <a:cubicBezTo>
                    <a:pt x="1173" y="662"/>
                    <a:pt x="1156" y="661"/>
                    <a:pt x="1138" y="661"/>
                  </a:cubicBezTo>
                  <a:cubicBezTo>
                    <a:pt x="1097" y="661"/>
                    <a:pt x="1060" y="664"/>
                    <a:pt x="1019" y="667"/>
                  </a:cubicBezTo>
                  <a:cubicBezTo>
                    <a:pt x="1019" y="670"/>
                    <a:pt x="1019" y="676"/>
                    <a:pt x="1079" y="676"/>
                  </a:cubicBezTo>
                  <a:cubicBezTo>
                    <a:pt x="1135" y="676"/>
                    <a:pt x="1135" y="698"/>
                    <a:pt x="1076" y="701"/>
                  </a:cubicBezTo>
                  <a:lnTo>
                    <a:pt x="1072" y="708"/>
                  </a:lnTo>
                  <a:cubicBezTo>
                    <a:pt x="1072" y="711"/>
                    <a:pt x="1132" y="714"/>
                    <a:pt x="1132" y="717"/>
                  </a:cubicBezTo>
                  <a:cubicBezTo>
                    <a:pt x="1132" y="717"/>
                    <a:pt x="1132" y="720"/>
                    <a:pt x="1188" y="723"/>
                  </a:cubicBezTo>
                  <a:cubicBezTo>
                    <a:pt x="1188" y="726"/>
                    <a:pt x="1188" y="729"/>
                    <a:pt x="1129" y="729"/>
                  </a:cubicBezTo>
                  <a:cubicBezTo>
                    <a:pt x="1248" y="733"/>
                    <a:pt x="1248" y="733"/>
                    <a:pt x="1129" y="736"/>
                  </a:cubicBezTo>
                  <a:cubicBezTo>
                    <a:pt x="1010" y="736"/>
                    <a:pt x="1010" y="736"/>
                    <a:pt x="1129" y="739"/>
                  </a:cubicBezTo>
                  <a:cubicBezTo>
                    <a:pt x="1188" y="742"/>
                    <a:pt x="1188" y="742"/>
                    <a:pt x="1129" y="745"/>
                  </a:cubicBezTo>
                  <a:cubicBezTo>
                    <a:pt x="1069" y="745"/>
                    <a:pt x="1069" y="748"/>
                    <a:pt x="1126" y="748"/>
                  </a:cubicBezTo>
                  <a:cubicBezTo>
                    <a:pt x="1245" y="751"/>
                    <a:pt x="1301" y="761"/>
                    <a:pt x="1185" y="761"/>
                  </a:cubicBezTo>
                  <a:cubicBezTo>
                    <a:pt x="1185" y="761"/>
                    <a:pt x="1185" y="764"/>
                    <a:pt x="1242" y="767"/>
                  </a:cubicBezTo>
                  <a:cubicBezTo>
                    <a:pt x="1361" y="770"/>
                    <a:pt x="1361" y="770"/>
                    <a:pt x="1242" y="770"/>
                  </a:cubicBezTo>
                  <a:cubicBezTo>
                    <a:pt x="1123" y="773"/>
                    <a:pt x="1123" y="780"/>
                    <a:pt x="1242" y="783"/>
                  </a:cubicBezTo>
                  <a:cubicBezTo>
                    <a:pt x="1242" y="783"/>
                    <a:pt x="1298" y="786"/>
                    <a:pt x="1238" y="789"/>
                  </a:cubicBezTo>
                  <a:cubicBezTo>
                    <a:pt x="1183" y="795"/>
                    <a:pt x="1128" y="811"/>
                    <a:pt x="1212" y="811"/>
                  </a:cubicBezTo>
                  <a:cubicBezTo>
                    <a:pt x="1219" y="811"/>
                    <a:pt x="1227" y="811"/>
                    <a:pt x="1235" y="811"/>
                  </a:cubicBezTo>
                  <a:lnTo>
                    <a:pt x="1235" y="817"/>
                  </a:lnTo>
                  <a:cubicBezTo>
                    <a:pt x="1176" y="823"/>
                    <a:pt x="1176" y="827"/>
                    <a:pt x="1235" y="830"/>
                  </a:cubicBezTo>
                  <a:lnTo>
                    <a:pt x="1292" y="833"/>
                  </a:lnTo>
                  <a:cubicBezTo>
                    <a:pt x="1254" y="833"/>
                    <a:pt x="1213" y="833"/>
                    <a:pt x="1173" y="839"/>
                  </a:cubicBezTo>
                  <a:cubicBezTo>
                    <a:pt x="1173" y="842"/>
                    <a:pt x="1173" y="842"/>
                    <a:pt x="1232" y="842"/>
                  </a:cubicBezTo>
                  <a:cubicBezTo>
                    <a:pt x="1250" y="841"/>
                    <a:pt x="1262" y="841"/>
                    <a:pt x="1271" y="841"/>
                  </a:cubicBezTo>
                  <a:cubicBezTo>
                    <a:pt x="1292" y="841"/>
                    <a:pt x="1292" y="843"/>
                    <a:pt x="1292" y="845"/>
                  </a:cubicBezTo>
                  <a:cubicBezTo>
                    <a:pt x="1262" y="850"/>
                    <a:pt x="1234" y="853"/>
                    <a:pt x="1205" y="853"/>
                  </a:cubicBezTo>
                  <a:cubicBezTo>
                    <a:pt x="1194" y="853"/>
                    <a:pt x="1184" y="853"/>
                    <a:pt x="1173" y="852"/>
                  </a:cubicBezTo>
                  <a:lnTo>
                    <a:pt x="1173" y="855"/>
                  </a:lnTo>
                  <a:cubicBezTo>
                    <a:pt x="1289" y="855"/>
                    <a:pt x="1289" y="858"/>
                    <a:pt x="1229" y="858"/>
                  </a:cubicBezTo>
                  <a:cubicBezTo>
                    <a:pt x="1170" y="861"/>
                    <a:pt x="1170" y="867"/>
                    <a:pt x="1170" y="871"/>
                  </a:cubicBezTo>
                  <a:cubicBezTo>
                    <a:pt x="1209" y="871"/>
                    <a:pt x="1196" y="872"/>
                    <a:pt x="1183" y="872"/>
                  </a:cubicBezTo>
                  <a:cubicBezTo>
                    <a:pt x="1176" y="872"/>
                    <a:pt x="1170" y="872"/>
                    <a:pt x="1170" y="871"/>
                  </a:cubicBezTo>
                  <a:lnTo>
                    <a:pt x="1110" y="871"/>
                  </a:lnTo>
                  <a:cubicBezTo>
                    <a:pt x="1050" y="874"/>
                    <a:pt x="1110" y="874"/>
                    <a:pt x="1170" y="874"/>
                  </a:cubicBezTo>
                  <a:lnTo>
                    <a:pt x="1170" y="880"/>
                  </a:lnTo>
                  <a:cubicBezTo>
                    <a:pt x="1170" y="882"/>
                    <a:pt x="1170" y="884"/>
                    <a:pt x="1191" y="884"/>
                  </a:cubicBezTo>
                  <a:cubicBezTo>
                    <a:pt x="1199" y="884"/>
                    <a:pt x="1212" y="884"/>
                    <a:pt x="1229" y="883"/>
                  </a:cubicBezTo>
                  <a:cubicBezTo>
                    <a:pt x="1240" y="882"/>
                    <a:pt x="1251" y="882"/>
                    <a:pt x="1263" y="882"/>
                  </a:cubicBezTo>
                  <a:cubicBezTo>
                    <a:pt x="1290" y="882"/>
                    <a:pt x="1318" y="884"/>
                    <a:pt x="1345" y="886"/>
                  </a:cubicBezTo>
                  <a:cubicBezTo>
                    <a:pt x="1385" y="886"/>
                    <a:pt x="1371" y="888"/>
                    <a:pt x="1358" y="888"/>
                  </a:cubicBezTo>
                  <a:cubicBezTo>
                    <a:pt x="1352" y="888"/>
                    <a:pt x="1345" y="887"/>
                    <a:pt x="1345" y="886"/>
                  </a:cubicBezTo>
                  <a:cubicBezTo>
                    <a:pt x="1333" y="885"/>
                    <a:pt x="1321" y="885"/>
                    <a:pt x="1310" y="885"/>
                  </a:cubicBezTo>
                  <a:cubicBezTo>
                    <a:pt x="1282" y="885"/>
                    <a:pt x="1255" y="887"/>
                    <a:pt x="1226" y="889"/>
                  </a:cubicBezTo>
                  <a:cubicBezTo>
                    <a:pt x="1207" y="892"/>
                    <a:pt x="1188" y="892"/>
                    <a:pt x="1166" y="892"/>
                  </a:cubicBezTo>
                  <a:cubicBezTo>
                    <a:pt x="1154" y="892"/>
                    <a:pt x="1143" y="892"/>
                    <a:pt x="1134" y="892"/>
                  </a:cubicBezTo>
                  <a:cubicBezTo>
                    <a:pt x="1063" y="892"/>
                    <a:pt x="1113" y="902"/>
                    <a:pt x="1166" y="905"/>
                  </a:cubicBezTo>
                  <a:cubicBezTo>
                    <a:pt x="1282" y="911"/>
                    <a:pt x="1282" y="914"/>
                    <a:pt x="1163" y="914"/>
                  </a:cubicBezTo>
                  <a:cubicBezTo>
                    <a:pt x="1047" y="914"/>
                    <a:pt x="1163" y="921"/>
                    <a:pt x="1339" y="924"/>
                  </a:cubicBezTo>
                  <a:lnTo>
                    <a:pt x="1517" y="927"/>
                  </a:lnTo>
                  <a:lnTo>
                    <a:pt x="1339" y="927"/>
                  </a:lnTo>
                  <a:cubicBezTo>
                    <a:pt x="1104" y="930"/>
                    <a:pt x="1104" y="930"/>
                    <a:pt x="1220" y="939"/>
                  </a:cubicBezTo>
                  <a:cubicBezTo>
                    <a:pt x="1279" y="946"/>
                    <a:pt x="1279" y="946"/>
                    <a:pt x="1220" y="946"/>
                  </a:cubicBezTo>
                  <a:cubicBezTo>
                    <a:pt x="1160" y="946"/>
                    <a:pt x="1160" y="952"/>
                    <a:pt x="1157" y="961"/>
                  </a:cubicBezTo>
                  <a:cubicBezTo>
                    <a:pt x="1157" y="971"/>
                    <a:pt x="1157" y="974"/>
                    <a:pt x="1217" y="974"/>
                  </a:cubicBezTo>
                  <a:lnTo>
                    <a:pt x="1213" y="980"/>
                  </a:lnTo>
                  <a:cubicBezTo>
                    <a:pt x="1117" y="983"/>
                    <a:pt x="1138" y="987"/>
                    <a:pt x="1212" y="987"/>
                  </a:cubicBezTo>
                  <a:cubicBezTo>
                    <a:pt x="1230" y="987"/>
                    <a:pt x="1250" y="987"/>
                    <a:pt x="1273" y="986"/>
                  </a:cubicBezTo>
                  <a:cubicBezTo>
                    <a:pt x="1273" y="986"/>
                    <a:pt x="1273" y="990"/>
                    <a:pt x="1273" y="993"/>
                  </a:cubicBezTo>
                  <a:lnTo>
                    <a:pt x="1213" y="993"/>
                  </a:lnTo>
                  <a:cubicBezTo>
                    <a:pt x="1154" y="993"/>
                    <a:pt x="1151" y="999"/>
                    <a:pt x="1148" y="1024"/>
                  </a:cubicBezTo>
                  <a:cubicBezTo>
                    <a:pt x="1144" y="1055"/>
                    <a:pt x="1144" y="1059"/>
                    <a:pt x="1260" y="1059"/>
                  </a:cubicBezTo>
                  <a:cubicBezTo>
                    <a:pt x="1379" y="1062"/>
                    <a:pt x="1379" y="1065"/>
                    <a:pt x="1260" y="1065"/>
                  </a:cubicBezTo>
                  <a:cubicBezTo>
                    <a:pt x="1201" y="1065"/>
                    <a:pt x="1141" y="1068"/>
                    <a:pt x="1201" y="1068"/>
                  </a:cubicBezTo>
                  <a:cubicBezTo>
                    <a:pt x="1201" y="1068"/>
                    <a:pt x="1201" y="1074"/>
                    <a:pt x="1141" y="1077"/>
                  </a:cubicBezTo>
                  <a:cubicBezTo>
                    <a:pt x="1022" y="1087"/>
                    <a:pt x="1082" y="1090"/>
                    <a:pt x="1138" y="1090"/>
                  </a:cubicBezTo>
                  <a:cubicBezTo>
                    <a:pt x="1173" y="1089"/>
                    <a:pt x="1193" y="1089"/>
                    <a:pt x="1201" y="1089"/>
                  </a:cubicBezTo>
                  <a:cubicBezTo>
                    <a:pt x="1222" y="1089"/>
                    <a:pt x="1180" y="1091"/>
                    <a:pt x="1138" y="1093"/>
                  </a:cubicBezTo>
                  <a:cubicBezTo>
                    <a:pt x="1079" y="1096"/>
                    <a:pt x="1019" y="1099"/>
                    <a:pt x="1079" y="1099"/>
                  </a:cubicBezTo>
                  <a:cubicBezTo>
                    <a:pt x="1138" y="1102"/>
                    <a:pt x="1195" y="1121"/>
                    <a:pt x="1076" y="1121"/>
                  </a:cubicBezTo>
                  <a:cubicBezTo>
                    <a:pt x="1076" y="1121"/>
                    <a:pt x="1076" y="1127"/>
                    <a:pt x="1076" y="1131"/>
                  </a:cubicBezTo>
                  <a:cubicBezTo>
                    <a:pt x="1135" y="1131"/>
                    <a:pt x="1132" y="1137"/>
                    <a:pt x="1132" y="1143"/>
                  </a:cubicBezTo>
                  <a:cubicBezTo>
                    <a:pt x="1132" y="1149"/>
                    <a:pt x="1132" y="1153"/>
                    <a:pt x="1072" y="1153"/>
                  </a:cubicBezTo>
                  <a:cubicBezTo>
                    <a:pt x="1056" y="1152"/>
                    <a:pt x="1045" y="1151"/>
                    <a:pt x="1037" y="1151"/>
                  </a:cubicBezTo>
                  <a:cubicBezTo>
                    <a:pt x="1017" y="1151"/>
                    <a:pt x="1029" y="1154"/>
                    <a:pt x="1072" y="1159"/>
                  </a:cubicBezTo>
                  <a:cubicBezTo>
                    <a:pt x="1069" y="1162"/>
                    <a:pt x="1188" y="1165"/>
                    <a:pt x="1188" y="1168"/>
                  </a:cubicBezTo>
                  <a:cubicBezTo>
                    <a:pt x="1198" y="1167"/>
                    <a:pt x="1209" y="1167"/>
                    <a:pt x="1219" y="1167"/>
                  </a:cubicBezTo>
                  <a:cubicBezTo>
                    <a:pt x="1248" y="1167"/>
                    <a:pt x="1277" y="1170"/>
                    <a:pt x="1304" y="1174"/>
                  </a:cubicBezTo>
                  <a:lnTo>
                    <a:pt x="1129" y="1174"/>
                  </a:lnTo>
                  <a:cubicBezTo>
                    <a:pt x="1129" y="1178"/>
                    <a:pt x="1126" y="1181"/>
                    <a:pt x="1185" y="1181"/>
                  </a:cubicBezTo>
                  <a:cubicBezTo>
                    <a:pt x="1126" y="1184"/>
                    <a:pt x="1126" y="1187"/>
                    <a:pt x="1126" y="1193"/>
                  </a:cubicBezTo>
                  <a:cubicBezTo>
                    <a:pt x="1126" y="1200"/>
                    <a:pt x="1123" y="1206"/>
                    <a:pt x="1182" y="1212"/>
                  </a:cubicBezTo>
                  <a:cubicBezTo>
                    <a:pt x="1063" y="1215"/>
                    <a:pt x="1060" y="1234"/>
                    <a:pt x="1179" y="1237"/>
                  </a:cubicBezTo>
                  <a:cubicBezTo>
                    <a:pt x="1238" y="1237"/>
                    <a:pt x="1238" y="1240"/>
                    <a:pt x="1179" y="1243"/>
                  </a:cubicBezTo>
                  <a:cubicBezTo>
                    <a:pt x="1119" y="1247"/>
                    <a:pt x="1119" y="1247"/>
                    <a:pt x="1176" y="1250"/>
                  </a:cubicBezTo>
                  <a:cubicBezTo>
                    <a:pt x="1235" y="1253"/>
                    <a:pt x="1176" y="1256"/>
                    <a:pt x="1116" y="1259"/>
                  </a:cubicBezTo>
                  <a:cubicBezTo>
                    <a:pt x="997" y="1262"/>
                    <a:pt x="997" y="1265"/>
                    <a:pt x="1057" y="1268"/>
                  </a:cubicBezTo>
                  <a:cubicBezTo>
                    <a:pt x="1113" y="1275"/>
                    <a:pt x="1113" y="1281"/>
                    <a:pt x="1113" y="1284"/>
                  </a:cubicBezTo>
                  <a:cubicBezTo>
                    <a:pt x="1137" y="1290"/>
                    <a:pt x="1162" y="1292"/>
                    <a:pt x="1187" y="1292"/>
                  </a:cubicBezTo>
                  <a:cubicBezTo>
                    <a:pt x="1201" y="1292"/>
                    <a:pt x="1215" y="1292"/>
                    <a:pt x="1229" y="1290"/>
                  </a:cubicBezTo>
                  <a:cubicBezTo>
                    <a:pt x="1289" y="1290"/>
                    <a:pt x="1348" y="1294"/>
                    <a:pt x="1348" y="1294"/>
                  </a:cubicBezTo>
                  <a:cubicBezTo>
                    <a:pt x="1384" y="1300"/>
                    <a:pt x="1374" y="1302"/>
                    <a:pt x="1363" y="1302"/>
                  </a:cubicBezTo>
                  <a:cubicBezTo>
                    <a:pt x="1356" y="1302"/>
                    <a:pt x="1348" y="1301"/>
                    <a:pt x="1348" y="1300"/>
                  </a:cubicBezTo>
                  <a:cubicBezTo>
                    <a:pt x="1328" y="1297"/>
                    <a:pt x="1308" y="1295"/>
                    <a:pt x="1289" y="1295"/>
                  </a:cubicBezTo>
                  <a:cubicBezTo>
                    <a:pt x="1269" y="1295"/>
                    <a:pt x="1249" y="1297"/>
                    <a:pt x="1229" y="1300"/>
                  </a:cubicBezTo>
                  <a:cubicBezTo>
                    <a:pt x="1170" y="1303"/>
                    <a:pt x="1170" y="1309"/>
                    <a:pt x="1170" y="1312"/>
                  </a:cubicBezTo>
                  <a:cubicBezTo>
                    <a:pt x="1166" y="1316"/>
                    <a:pt x="1166" y="1322"/>
                    <a:pt x="1166" y="1325"/>
                  </a:cubicBezTo>
                  <a:cubicBezTo>
                    <a:pt x="1107" y="1334"/>
                    <a:pt x="1107" y="1337"/>
                    <a:pt x="1163" y="1337"/>
                  </a:cubicBezTo>
                  <a:lnTo>
                    <a:pt x="1223" y="1337"/>
                  </a:lnTo>
                  <a:cubicBezTo>
                    <a:pt x="1104" y="1341"/>
                    <a:pt x="1101" y="1375"/>
                    <a:pt x="1217" y="1378"/>
                  </a:cubicBezTo>
                  <a:lnTo>
                    <a:pt x="1160" y="1378"/>
                  </a:lnTo>
                  <a:cubicBezTo>
                    <a:pt x="1101" y="1378"/>
                    <a:pt x="1101" y="1381"/>
                    <a:pt x="1097" y="1391"/>
                  </a:cubicBezTo>
                  <a:cubicBezTo>
                    <a:pt x="1097" y="1394"/>
                    <a:pt x="1157" y="1406"/>
                    <a:pt x="1154" y="1416"/>
                  </a:cubicBezTo>
                  <a:cubicBezTo>
                    <a:pt x="1154" y="1428"/>
                    <a:pt x="1151" y="1438"/>
                    <a:pt x="1210" y="1438"/>
                  </a:cubicBezTo>
                  <a:cubicBezTo>
                    <a:pt x="1210" y="1441"/>
                    <a:pt x="1210" y="1441"/>
                    <a:pt x="1151" y="1441"/>
                  </a:cubicBezTo>
                  <a:cubicBezTo>
                    <a:pt x="1133" y="1440"/>
                    <a:pt x="1121" y="1440"/>
                    <a:pt x="1112" y="1440"/>
                  </a:cubicBezTo>
                  <a:cubicBezTo>
                    <a:pt x="1091" y="1440"/>
                    <a:pt x="1091" y="1442"/>
                    <a:pt x="1091" y="1444"/>
                  </a:cubicBezTo>
                  <a:cubicBezTo>
                    <a:pt x="1118" y="1446"/>
                    <a:pt x="1146" y="1448"/>
                    <a:pt x="1175" y="1448"/>
                  </a:cubicBezTo>
                  <a:cubicBezTo>
                    <a:pt x="1186" y="1448"/>
                    <a:pt x="1198" y="1448"/>
                    <a:pt x="1210" y="1447"/>
                  </a:cubicBezTo>
                  <a:cubicBezTo>
                    <a:pt x="1267" y="1447"/>
                    <a:pt x="1267" y="1450"/>
                    <a:pt x="1207" y="1457"/>
                  </a:cubicBezTo>
                  <a:cubicBezTo>
                    <a:pt x="1148" y="1463"/>
                    <a:pt x="1144" y="1478"/>
                    <a:pt x="1204" y="1485"/>
                  </a:cubicBezTo>
                  <a:cubicBezTo>
                    <a:pt x="1204" y="1488"/>
                    <a:pt x="1204" y="1491"/>
                    <a:pt x="1144" y="1491"/>
                  </a:cubicBezTo>
                  <a:cubicBezTo>
                    <a:pt x="1085" y="1494"/>
                    <a:pt x="1025" y="1500"/>
                    <a:pt x="1141" y="1507"/>
                  </a:cubicBezTo>
                  <a:cubicBezTo>
                    <a:pt x="1141" y="1510"/>
                    <a:pt x="1141" y="1510"/>
                    <a:pt x="1082" y="1510"/>
                  </a:cubicBezTo>
                  <a:cubicBezTo>
                    <a:pt x="1022" y="1513"/>
                    <a:pt x="963" y="1513"/>
                    <a:pt x="1082" y="1516"/>
                  </a:cubicBezTo>
                  <a:cubicBezTo>
                    <a:pt x="1138" y="1522"/>
                    <a:pt x="1138" y="1532"/>
                    <a:pt x="1079" y="1538"/>
                  </a:cubicBezTo>
                  <a:cubicBezTo>
                    <a:pt x="1079" y="1541"/>
                    <a:pt x="1079" y="1544"/>
                    <a:pt x="1135" y="1544"/>
                  </a:cubicBezTo>
                  <a:lnTo>
                    <a:pt x="1195" y="1544"/>
                  </a:lnTo>
                  <a:cubicBezTo>
                    <a:pt x="1076" y="1547"/>
                    <a:pt x="1076" y="1547"/>
                    <a:pt x="1195" y="1551"/>
                  </a:cubicBezTo>
                  <a:cubicBezTo>
                    <a:pt x="1254" y="1551"/>
                    <a:pt x="1254" y="1554"/>
                    <a:pt x="1195" y="1554"/>
                  </a:cubicBezTo>
                  <a:cubicBezTo>
                    <a:pt x="1135" y="1557"/>
                    <a:pt x="1135" y="1560"/>
                    <a:pt x="1135" y="1560"/>
                  </a:cubicBezTo>
                  <a:cubicBezTo>
                    <a:pt x="1135" y="1566"/>
                    <a:pt x="1191" y="1582"/>
                    <a:pt x="1188" y="1598"/>
                  </a:cubicBezTo>
                  <a:cubicBezTo>
                    <a:pt x="1185" y="1623"/>
                    <a:pt x="1185" y="1632"/>
                    <a:pt x="1242" y="1632"/>
                  </a:cubicBezTo>
                  <a:cubicBezTo>
                    <a:pt x="1301" y="1635"/>
                    <a:pt x="1301" y="1635"/>
                    <a:pt x="1242" y="1638"/>
                  </a:cubicBezTo>
                  <a:cubicBezTo>
                    <a:pt x="1182" y="1641"/>
                    <a:pt x="1182" y="1645"/>
                    <a:pt x="1182" y="1651"/>
                  </a:cubicBezTo>
                  <a:cubicBezTo>
                    <a:pt x="1182" y="1654"/>
                    <a:pt x="1182" y="1657"/>
                    <a:pt x="1123" y="1657"/>
                  </a:cubicBezTo>
                  <a:cubicBezTo>
                    <a:pt x="1179" y="1660"/>
                    <a:pt x="1179" y="1660"/>
                    <a:pt x="1179" y="1663"/>
                  </a:cubicBezTo>
                  <a:cubicBezTo>
                    <a:pt x="1119" y="1663"/>
                    <a:pt x="1119" y="1666"/>
                    <a:pt x="1179" y="1670"/>
                  </a:cubicBezTo>
                  <a:cubicBezTo>
                    <a:pt x="1295" y="1673"/>
                    <a:pt x="1295" y="1673"/>
                    <a:pt x="1179" y="1673"/>
                  </a:cubicBezTo>
                  <a:cubicBezTo>
                    <a:pt x="1128" y="1673"/>
                    <a:pt x="1077" y="1680"/>
                    <a:pt x="1101" y="1680"/>
                  </a:cubicBezTo>
                  <a:cubicBezTo>
                    <a:pt x="1105" y="1680"/>
                    <a:pt x="1111" y="1679"/>
                    <a:pt x="1119" y="1679"/>
                  </a:cubicBezTo>
                  <a:cubicBezTo>
                    <a:pt x="1179" y="1679"/>
                    <a:pt x="1176" y="1685"/>
                    <a:pt x="1235" y="1688"/>
                  </a:cubicBezTo>
                  <a:cubicBezTo>
                    <a:pt x="1235" y="1692"/>
                    <a:pt x="1235" y="1695"/>
                    <a:pt x="1176" y="1695"/>
                  </a:cubicBezTo>
                  <a:cubicBezTo>
                    <a:pt x="1116" y="1698"/>
                    <a:pt x="1173" y="1713"/>
                    <a:pt x="1232" y="1717"/>
                  </a:cubicBezTo>
                  <a:cubicBezTo>
                    <a:pt x="1292" y="1717"/>
                    <a:pt x="1289" y="1720"/>
                    <a:pt x="1232" y="1720"/>
                  </a:cubicBezTo>
                  <a:cubicBezTo>
                    <a:pt x="1173" y="1720"/>
                    <a:pt x="1173" y="1723"/>
                    <a:pt x="1170" y="1726"/>
                  </a:cubicBezTo>
                  <a:cubicBezTo>
                    <a:pt x="1229" y="1729"/>
                    <a:pt x="1170" y="1729"/>
                    <a:pt x="1110" y="1729"/>
                  </a:cubicBezTo>
                  <a:cubicBezTo>
                    <a:pt x="1095" y="1728"/>
                    <a:pt x="1084" y="1728"/>
                    <a:pt x="1076" y="1728"/>
                  </a:cubicBezTo>
                  <a:cubicBezTo>
                    <a:pt x="1053" y="1728"/>
                    <a:pt x="1053" y="1731"/>
                    <a:pt x="1050" y="1735"/>
                  </a:cubicBezTo>
                  <a:cubicBezTo>
                    <a:pt x="1110" y="1742"/>
                    <a:pt x="1107" y="1754"/>
                    <a:pt x="1107" y="1764"/>
                  </a:cubicBezTo>
                  <a:cubicBezTo>
                    <a:pt x="1104" y="1779"/>
                    <a:pt x="1163" y="1782"/>
                    <a:pt x="1279" y="1789"/>
                  </a:cubicBezTo>
                  <a:lnTo>
                    <a:pt x="1398" y="1792"/>
                  </a:lnTo>
                  <a:lnTo>
                    <a:pt x="1279" y="1792"/>
                  </a:lnTo>
                  <a:cubicBezTo>
                    <a:pt x="1220" y="1792"/>
                    <a:pt x="1104" y="1795"/>
                    <a:pt x="1104" y="1795"/>
                  </a:cubicBezTo>
                  <a:cubicBezTo>
                    <a:pt x="1130" y="1797"/>
                    <a:pt x="1158" y="1799"/>
                    <a:pt x="1186" y="1799"/>
                  </a:cubicBezTo>
                  <a:cubicBezTo>
                    <a:pt x="1197" y="1799"/>
                    <a:pt x="1209" y="1799"/>
                    <a:pt x="1220" y="1798"/>
                  </a:cubicBezTo>
                  <a:cubicBezTo>
                    <a:pt x="1279" y="1798"/>
                    <a:pt x="1279" y="1801"/>
                    <a:pt x="1220" y="1808"/>
                  </a:cubicBezTo>
                  <a:cubicBezTo>
                    <a:pt x="1160" y="1814"/>
                    <a:pt x="1157" y="1817"/>
                    <a:pt x="1217" y="1820"/>
                  </a:cubicBezTo>
                  <a:cubicBezTo>
                    <a:pt x="1217" y="1826"/>
                    <a:pt x="1217" y="1829"/>
                    <a:pt x="1157" y="1833"/>
                  </a:cubicBezTo>
                  <a:cubicBezTo>
                    <a:pt x="1157" y="1836"/>
                    <a:pt x="1157" y="1836"/>
                    <a:pt x="1217" y="1836"/>
                  </a:cubicBezTo>
                  <a:cubicBezTo>
                    <a:pt x="1276" y="1836"/>
                    <a:pt x="1273" y="1839"/>
                    <a:pt x="1213" y="1842"/>
                  </a:cubicBezTo>
                  <a:cubicBezTo>
                    <a:pt x="1097" y="1845"/>
                    <a:pt x="1094" y="1855"/>
                    <a:pt x="1154" y="1855"/>
                  </a:cubicBezTo>
                  <a:cubicBezTo>
                    <a:pt x="1213" y="1855"/>
                    <a:pt x="1213" y="1858"/>
                    <a:pt x="1213" y="1861"/>
                  </a:cubicBezTo>
                  <a:cubicBezTo>
                    <a:pt x="1210" y="1864"/>
                    <a:pt x="1210" y="1867"/>
                    <a:pt x="1270" y="1870"/>
                  </a:cubicBezTo>
                  <a:lnTo>
                    <a:pt x="1270" y="1876"/>
                  </a:lnTo>
                  <a:cubicBezTo>
                    <a:pt x="1263" y="1877"/>
                    <a:pt x="1257" y="1878"/>
                    <a:pt x="1251" y="1878"/>
                  </a:cubicBezTo>
                  <a:cubicBezTo>
                    <a:pt x="1237" y="1878"/>
                    <a:pt x="1224" y="1876"/>
                    <a:pt x="1210" y="1873"/>
                  </a:cubicBezTo>
                  <a:lnTo>
                    <a:pt x="1151" y="1876"/>
                  </a:lnTo>
                  <a:cubicBezTo>
                    <a:pt x="1151" y="1883"/>
                    <a:pt x="1151" y="1886"/>
                    <a:pt x="1207" y="1889"/>
                  </a:cubicBezTo>
                  <a:cubicBezTo>
                    <a:pt x="1326" y="1892"/>
                    <a:pt x="1326" y="1892"/>
                    <a:pt x="1207" y="1892"/>
                  </a:cubicBezTo>
                  <a:cubicBezTo>
                    <a:pt x="1148" y="1892"/>
                    <a:pt x="1088" y="1895"/>
                    <a:pt x="1148" y="1898"/>
                  </a:cubicBezTo>
                  <a:cubicBezTo>
                    <a:pt x="1267" y="1902"/>
                    <a:pt x="1207" y="1905"/>
                    <a:pt x="1148" y="1905"/>
                  </a:cubicBezTo>
                  <a:cubicBezTo>
                    <a:pt x="1111" y="1904"/>
                    <a:pt x="1085" y="1903"/>
                    <a:pt x="1071" y="1903"/>
                  </a:cubicBezTo>
                  <a:cubicBezTo>
                    <a:pt x="1040" y="1903"/>
                    <a:pt x="1064" y="1906"/>
                    <a:pt x="1144" y="1917"/>
                  </a:cubicBezTo>
                  <a:cubicBezTo>
                    <a:pt x="1144" y="1923"/>
                    <a:pt x="1201" y="1936"/>
                    <a:pt x="1201" y="1945"/>
                  </a:cubicBezTo>
                  <a:cubicBezTo>
                    <a:pt x="1198" y="1958"/>
                    <a:pt x="1198" y="1964"/>
                    <a:pt x="1138" y="1967"/>
                  </a:cubicBezTo>
                  <a:cubicBezTo>
                    <a:pt x="1127" y="1967"/>
                    <a:pt x="1117" y="1967"/>
                    <a:pt x="1108" y="1967"/>
                  </a:cubicBezTo>
                  <a:lnTo>
                    <a:pt x="1108" y="1967"/>
                  </a:lnTo>
                  <a:cubicBezTo>
                    <a:pt x="1198" y="1968"/>
                    <a:pt x="1197" y="1971"/>
                    <a:pt x="1195" y="1980"/>
                  </a:cubicBezTo>
                  <a:cubicBezTo>
                    <a:pt x="1135" y="1989"/>
                    <a:pt x="1195" y="1996"/>
                    <a:pt x="1251" y="2002"/>
                  </a:cubicBezTo>
                  <a:lnTo>
                    <a:pt x="1254" y="1992"/>
                  </a:lnTo>
                  <a:cubicBezTo>
                    <a:pt x="1370" y="1992"/>
                    <a:pt x="1370" y="1999"/>
                    <a:pt x="1311" y="2005"/>
                  </a:cubicBezTo>
                  <a:cubicBezTo>
                    <a:pt x="1270" y="2008"/>
                    <a:pt x="1232" y="2008"/>
                    <a:pt x="1191" y="2008"/>
                  </a:cubicBezTo>
                  <a:cubicBezTo>
                    <a:pt x="1181" y="2007"/>
                    <a:pt x="1171" y="2007"/>
                    <a:pt x="1161" y="2007"/>
                  </a:cubicBezTo>
                  <a:cubicBezTo>
                    <a:pt x="1132" y="2007"/>
                    <a:pt x="1102" y="2010"/>
                    <a:pt x="1072" y="2014"/>
                  </a:cubicBezTo>
                  <a:cubicBezTo>
                    <a:pt x="1072" y="2017"/>
                    <a:pt x="1072" y="2019"/>
                    <a:pt x="1093" y="2019"/>
                  </a:cubicBezTo>
                  <a:cubicBezTo>
                    <a:pt x="1102" y="2019"/>
                    <a:pt x="1114" y="2018"/>
                    <a:pt x="1132" y="2017"/>
                  </a:cubicBezTo>
                  <a:cubicBezTo>
                    <a:pt x="1191" y="2017"/>
                    <a:pt x="1191" y="2017"/>
                    <a:pt x="1191" y="2021"/>
                  </a:cubicBezTo>
                  <a:cubicBezTo>
                    <a:pt x="1191" y="2024"/>
                    <a:pt x="1188" y="2027"/>
                    <a:pt x="1248" y="2030"/>
                  </a:cubicBezTo>
                  <a:cubicBezTo>
                    <a:pt x="1307" y="2030"/>
                    <a:pt x="1307" y="2033"/>
                    <a:pt x="1307" y="2036"/>
                  </a:cubicBezTo>
                  <a:cubicBezTo>
                    <a:pt x="1248" y="2039"/>
                    <a:pt x="1245" y="2046"/>
                    <a:pt x="1245" y="2046"/>
                  </a:cubicBezTo>
                  <a:lnTo>
                    <a:pt x="1188" y="2046"/>
                  </a:lnTo>
                  <a:cubicBezTo>
                    <a:pt x="1129" y="2046"/>
                    <a:pt x="1069" y="2049"/>
                    <a:pt x="1069" y="2049"/>
                  </a:cubicBezTo>
                  <a:cubicBezTo>
                    <a:pt x="1088" y="2052"/>
                    <a:pt x="1107" y="2052"/>
                    <a:pt x="1126" y="2052"/>
                  </a:cubicBezTo>
                  <a:cubicBezTo>
                    <a:pt x="1185" y="2052"/>
                    <a:pt x="1176" y="2130"/>
                    <a:pt x="1173" y="2140"/>
                  </a:cubicBezTo>
                  <a:cubicBezTo>
                    <a:pt x="1121" y="2145"/>
                    <a:pt x="1114" y="2153"/>
                    <a:pt x="1152" y="2153"/>
                  </a:cubicBezTo>
                  <a:cubicBezTo>
                    <a:pt x="1157" y="2153"/>
                    <a:pt x="1165" y="2153"/>
                    <a:pt x="1173" y="2152"/>
                  </a:cubicBezTo>
                  <a:cubicBezTo>
                    <a:pt x="1232" y="2152"/>
                    <a:pt x="1229" y="2168"/>
                    <a:pt x="1226" y="2190"/>
                  </a:cubicBezTo>
                  <a:cubicBezTo>
                    <a:pt x="1223" y="2212"/>
                    <a:pt x="1223" y="2227"/>
                    <a:pt x="1279" y="2227"/>
                  </a:cubicBezTo>
                  <a:cubicBezTo>
                    <a:pt x="1279" y="2227"/>
                    <a:pt x="1279" y="2231"/>
                    <a:pt x="1279" y="2237"/>
                  </a:cubicBezTo>
                  <a:cubicBezTo>
                    <a:pt x="1279" y="2243"/>
                    <a:pt x="1336" y="2249"/>
                    <a:pt x="1336" y="2256"/>
                  </a:cubicBezTo>
                  <a:cubicBezTo>
                    <a:pt x="1378" y="2258"/>
                    <a:pt x="1390" y="2260"/>
                    <a:pt x="1373" y="2260"/>
                  </a:cubicBezTo>
                  <a:cubicBezTo>
                    <a:pt x="1365" y="2260"/>
                    <a:pt x="1353" y="2260"/>
                    <a:pt x="1336" y="2259"/>
                  </a:cubicBezTo>
                  <a:cubicBezTo>
                    <a:pt x="1319" y="2257"/>
                    <a:pt x="1302" y="2257"/>
                    <a:pt x="1286" y="2257"/>
                  </a:cubicBezTo>
                  <a:cubicBezTo>
                    <a:pt x="1263" y="2257"/>
                    <a:pt x="1240" y="2258"/>
                    <a:pt x="1217" y="2262"/>
                  </a:cubicBezTo>
                  <a:cubicBezTo>
                    <a:pt x="1244" y="2267"/>
                    <a:pt x="1273" y="2269"/>
                    <a:pt x="1303" y="2269"/>
                  </a:cubicBezTo>
                  <a:cubicBezTo>
                    <a:pt x="1314" y="2269"/>
                    <a:pt x="1325" y="2269"/>
                    <a:pt x="1336" y="2268"/>
                  </a:cubicBezTo>
                  <a:cubicBezTo>
                    <a:pt x="1392" y="2268"/>
                    <a:pt x="1392" y="2271"/>
                    <a:pt x="1392" y="2271"/>
                  </a:cubicBezTo>
                  <a:cubicBezTo>
                    <a:pt x="1392" y="2274"/>
                    <a:pt x="1392" y="2274"/>
                    <a:pt x="1332" y="2274"/>
                  </a:cubicBezTo>
                  <a:lnTo>
                    <a:pt x="1217" y="2274"/>
                  </a:lnTo>
                  <a:lnTo>
                    <a:pt x="1213" y="2278"/>
                  </a:lnTo>
                  <a:cubicBezTo>
                    <a:pt x="1273" y="2278"/>
                    <a:pt x="1273" y="2281"/>
                    <a:pt x="1273" y="2281"/>
                  </a:cubicBezTo>
                  <a:cubicBezTo>
                    <a:pt x="1273" y="2284"/>
                    <a:pt x="1273" y="2284"/>
                    <a:pt x="1154" y="2284"/>
                  </a:cubicBezTo>
                  <a:cubicBezTo>
                    <a:pt x="1038" y="2284"/>
                    <a:pt x="1038" y="2287"/>
                    <a:pt x="1154" y="2290"/>
                  </a:cubicBezTo>
                  <a:lnTo>
                    <a:pt x="1213" y="2296"/>
                  </a:lnTo>
                  <a:cubicBezTo>
                    <a:pt x="1094" y="2300"/>
                    <a:pt x="1210" y="2306"/>
                    <a:pt x="1270" y="2309"/>
                  </a:cubicBezTo>
                  <a:cubicBezTo>
                    <a:pt x="1151" y="2312"/>
                    <a:pt x="1151" y="2315"/>
                    <a:pt x="1270" y="2318"/>
                  </a:cubicBezTo>
                  <a:cubicBezTo>
                    <a:pt x="1326" y="2318"/>
                    <a:pt x="1326" y="2321"/>
                    <a:pt x="1267" y="2325"/>
                  </a:cubicBezTo>
                  <a:cubicBezTo>
                    <a:pt x="1207" y="2328"/>
                    <a:pt x="1207" y="2331"/>
                    <a:pt x="1207" y="2337"/>
                  </a:cubicBezTo>
                  <a:cubicBezTo>
                    <a:pt x="1267" y="2343"/>
                    <a:pt x="1264" y="2365"/>
                    <a:pt x="1257" y="2390"/>
                  </a:cubicBezTo>
                  <a:cubicBezTo>
                    <a:pt x="1254" y="2419"/>
                    <a:pt x="1251" y="2441"/>
                    <a:pt x="1311" y="2441"/>
                  </a:cubicBezTo>
                  <a:cubicBezTo>
                    <a:pt x="1311" y="2444"/>
                    <a:pt x="1311" y="2444"/>
                    <a:pt x="1251" y="2447"/>
                  </a:cubicBezTo>
                  <a:cubicBezTo>
                    <a:pt x="1191" y="2447"/>
                    <a:pt x="1191" y="2450"/>
                    <a:pt x="1311" y="2453"/>
                  </a:cubicBezTo>
                  <a:cubicBezTo>
                    <a:pt x="1367" y="2456"/>
                    <a:pt x="1426" y="2456"/>
                    <a:pt x="1307" y="2456"/>
                  </a:cubicBezTo>
                  <a:cubicBezTo>
                    <a:pt x="1251" y="2456"/>
                    <a:pt x="1248" y="2462"/>
                    <a:pt x="1248" y="2475"/>
                  </a:cubicBezTo>
                  <a:cubicBezTo>
                    <a:pt x="1245" y="2484"/>
                    <a:pt x="1245" y="2497"/>
                    <a:pt x="1304" y="2497"/>
                  </a:cubicBezTo>
                  <a:cubicBezTo>
                    <a:pt x="1337" y="2501"/>
                    <a:pt x="1351" y="2502"/>
                    <a:pt x="1345" y="2502"/>
                  </a:cubicBezTo>
                  <a:cubicBezTo>
                    <a:pt x="1341" y="2502"/>
                    <a:pt x="1328" y="2501"/>
                    <a:pt x="1304" y="2500"/>
                  </a:cubicBezTo>
                  <a:cubicBezTo>
                    <a:pt x="1295" y="2500"/>
                    <a:pt x="1287" y="2500"/>
                    <a:pt x="1278" y="2500"/>
                  </a:cubicBezTo>
                  <a:cubicBezTo>
                    <a:pt x="1177" y="2500"/>
                    <a:pt x="1132" y="2516"/>
                    <a:pt x="1242" y="2525"/>
                  </a:cubicBezTo>
                  <a:cubicBezTo>
                    <a:pt x="1242" y="2528"/>
                    <a:pt x="1238" y="2531"/>
                    <a:pt x="1182" y="2531"/>
                  </a:cubicBezTo>
                  <a:cubicBezTo>
                    <a:pt x="1179" y="2535"/>
                    <a:pt x="1179" y="2538"/>
                    <a:pt x="1238" y="2547"/>
                  </a:cubicBezTo>
                  <a:cubicBezTo>
                    <a:pt x="1238" y="2550"/>
                    <a:pt x="1235" y="2563"/>
                    <a:pt x="1235" y="2569"/>
                  </a:cubicBezTo>
                  <a:cubicBezTo>
                    <a:pt x="1232" y="2575"/>
                    <a:pt x="1292" y="2582"/>
                    <a:pt x="1292" y="2582"/>
                  </a:cubicBezTo>
                  <a:cubicBezTo>
                    <a:pt x="1292" y="2583"/>
                    <a:pt x="1292" y="2584"/>
                    <a:pt x="1292" y="2585"/>
                  </a:cubicBezTo>
                  <a:cubicBezTo>
                    <a:pt x="1232" y="2585"/>
                    <a:pt x="1229" y="2603"/>
                    <a:pt x="1226" y="2625"/>
                  </a:cubicBezTo>
                  <a:cubicBezTo>
                    <a:pt x="1223" y="2647"/>
                    <a:pt x="1220" y="2666"/>
                    <a:pt x="1160" y="2669"/>
                  </a:cubicBezTo>
                  <a:cubicBezTo>
                    <a:pt x="1160" y="2669"/>
                    <a:pt x="1160" y="2672"/>
                    <a:pt x="1220" y="2676"/>
                  </a:cubicBezTo>
                  <a:cubicBezTo>
                    <a:pt x="1339" y="2679"/>
                    <a:pt x="1336" y="2685"/>
                    <a:pt x="1276" y="2688"/>
                  </a:cubicBezTo>
                  <a:cubicBezTo>
                    <a:pt x="1160" y="2691"/>
                    <a:pt x="1157" y="2704"/>
                    <a:pt x="1276" y="2707"/>
                  </a:cubicBezTo>
                  <a:lnTo>
                    <a:pt x="1217" y="2707"/>
                  </a:lnTo>
                  <a:cubicBezTo>
                    <a:pt x="1097" y="2710"/>
                    <a:pt x="1154" y="2719"/>
                    <a:pt x="1273" y="2723"/>
                  </a:cubicBezTo>
                  <a:cubicBezTo>
                    <a:pt x="1213" y="2726"/>
                    <a:pt x="1154" y="2729"/>
                    <a:pt x="1213" y="2732"/>
                  </a:cubicBezTo>
                  <a:cubicBezTo>
                    <a:pt x="1210" y="2735"/>
                    <a:pt x="1210" y="2735"/>
                    <a:pt x="1094" y="2735"/>
                  </a:cubicBezTo>
                  <a:cubicBezTo>
                    <a:pt x="1054" y="2735"/>
                    <a:pt x="1016" y="2735"/>
                    <a:pt x="975" y="2738"/>
                  </a:cubicBezTo>
                  <a:cubicBezTo>
                    <a:pt x="1002" y="2740"/>
                    <a:pt x="1030" y="2743"/>
                    <a:pt x="1059" y="2743"/>
                  </a:cubicBezTo>
                  <a:cubicBezTo>
                    <a:pt x="1070" y="2743"/>
                    <a:pt x="1082" y="2742"/>
                    <a:pt x="1094" y="2741"/>
                  </a:cubicBezTo>
                  <a:lnTo>
                    <a:pt x="1094" y="2741"/>
                  </a:lnTo>
                  <a:cubicBezTo>
                    <a:pt x="1094" y="2741"/>
                    <a:pt x="1091" y="2745"/>
                    <a:pt x="1091" y="2748"/>
                  </a:cubicBezTo>
                  <a:cubicBezTo>
                    <a:pt x="1091" y="2748"/>
                    <a:pt x="1091" y="2751"/>
                    <a:pt x="1151" y="2751"/>
                  </a:cubicBezTo>
                  <a:cubicBezTo>
                    <a:pt x="1210" y="2751"/>
                    <a:pt x="1210" y="2754"/>
                    <a:pt x="1210" y="2757"/>
                  </a:cubicBezTo>
                  <a:cubicBezTo>
                    <a:pt x="1171" y="2757"/>
                    <a:pt x="1182" y="2758"/>
                    <a:pt x="1212" y="2758"/>
                  </a:cubicBezTo>
                  <a:cubicBezTo>
                    <a:pt x="1227" y="2758"/>
                    <a:pt x="1247" y="2758"/>
                    <a:pt x="1267" y="2757"/>
                  </a:cubicBezTo>
                  <a:cubicBezTo>
                    <a:pt x="1307" y="2757"/>
                    <a:pt x="1345" y="2757"/>
                    <a:pt x="1386" y="2760"/>
                  </a:cubicBezTo>
                  <a:lnTo>
                    <a:pt x="1505" y="2760"/>
                  </a:lnTo>
                  <a:cubicBezTo>
                    <a:pt x="1526" y="2761"/>
                    <a:pt x="1547" y="2761"/>
                    <a:pt x="1568" y="2761"/>
                  </a:cubicBezTo>
                  <a:cubicBezTo>
                    <a:pt x="1625" y="2761"/>
                    <a:pt x="1683" y="2759"/>
                    <a:pt x="1740" y="2754"/>
                  </a:cubicBezTo>
                  <a:cubicBezTo>
                    <a:pt x="1803" y="2741"/>
                    <a:pt x="1862" y="2732"/>
                    <a:pt x="1743" y="2732"/>
                  </a:cubicBezTo>
                  <a:cubicBezTo>
                    <a:pt x="1724" y="2732"/>
                    <a:pt x="1705" y="2729"/>
                    <a:pt x="1687" y="2726"/>
                  </a:cubicBezTo>
                  <a:cubicBezTo>
                    <a:pt x="1705" y="2723"/>
                    <a:pt x="1724" y="2719"/>
                    <a:pt x="1746" y="2719"/>
                  </a:cubicBezTo>
                  <a:cubicBezTo>
                    <a:pt x="1806" y="2719"/>
                    <a:pt x="1806" y="2707"/>
                    <a:pt x="1809" y="2691"/>
                  </a:cubicBezTo>
                  <a:cubicBezTo>
                    <a:pt x="1812" y="2669"/>
                    <a:pt x="1812" y="2660"/>
                    <a:pt x="1871" y="2657"/>
                  </a:cubicBezTo>
                  <a:cubicBezTo>
                    <a:pt x="1931" y="2654"/>
                    <a:pt x="1931" y="2651"/>
                    <a:pt x="1931" y="2651"/>
                  </a:cubicBezTo>
                  <a:cubicBezTo>
                    <a:pt x="1875" y="2651"/>
                    <a:pt x="1875" y="2632"/>
                    <a:pt x="1878" y="2610"/>
                  </a:cubicBezTo>
                  <a:cubicBezTo>
                    <a:pt x="1881" y="2588"/>
                    <a:pt x="1884" y="2563"/>
                    <a:pt x="1824" y="2563"/>
                  </a:cubicBezTo>
                  <a:lnTo>
                    <a:pt x="1828" y="2556"/>
                  </a:lnTo>
                  <a:cubicBezTo>
                    <a:pt x="1887" y="2556"/>
                    <a:pt x="1887" y="2550"/>
                    <a:pt x="1887" y="2544"/>
                  </a:cubicBezTo>
                  <a:cubicBezTo>
                    <a:pt x="1831" y="2538"/>
                    <a:pt x="1831" y="2531"/>
                    <a:pt x="1831" y="2531"/>
                  </a:cubicBezTo>
                  <a:cubicBezTo>
                    <a:pt x="1890" y="2531"/>
                    <a:pt x="1890" y="2528"/>
                    <a:pt x="1890" y="2522"/>
                  </a:cubicBezTo>
                  <a:cubicBezTo>
                    <a:pt x="1890" y="2516"/>
                    <a:pt x="1893" y="2513"/>
                    <a:pt x="1834" y="2513"/>
                  </a:cubicBezTo>
                  <a:cubicBezTo>
                    <a:pt x="1834" y="2509"/>
                    <a:pt x="1837" y="2484"/>
                    <a:pt x="1897" y="2475"/>
                  </a:cubicBezTo>
                  <a:cubicBezTo>
                    <a:pt x="1956" y="2472"/>
                    <a:pt x="1897" y="2469"/>
                    <a:pt x="1840" y="2466"/>
                  </a:cubicBezTo>
                  <a:cubicBezTo>
                    <a:pt x="1829" y="2466"/>
                    <a:pt x="1819" y="2467"/>
                    <a:pt x="1808" y="2467"/>
                  </a:cubicBezTo>
                  <a:cubicBezTo>
                    <a:pt x="1779" y="2467"/>
                    <a:pt x="1751" y="2464"/>
                    <a:pt x="1721" y="2459"/>
                  </a:cubicBezTo>
                  <a:lnTo>
                    <a:pt x="1840" y="2459"/>
                  </a:lnTo>
                  <a:cubicBezTo>
                    <a:pt x="1865" y="2461"/>
                    <a:pt x="1879" y="2461"/>
                    <a:pt x="1888" y="2461"/>
                  </a:cubicBezTo>
                  <a:cubicBezTo>
                    <a:pt x="1900" y="2461"/>
                    <a:pt x="1900" y="2460"/>
                    <a:pt x="1900" y="2456"/>
                  </a:cubicBezTo>
                  <a:lnTo>
                    <a:pt x="1900" y="2450"/>
                  </a:lnTo>
                  <a:cubicBezTo>
                    <a:pt x="1840" y="2450"/>
                    <a:pt x="1843" y="2434"/>
                    <a:pt x="1846" y="2409"/>
                  </a:cubicBezTo>
                  <a:cubicBezTo>
                    <a:pt x="1850" y="2381"/>
                    <a:pt x="1853" y="2372"/>
                    <a:pt x="1793" y="2372"/>
                  </a:cubicBezTo>
                  <a:cubicBezTo>
                    <a:pt x="1734" y="2372"/>
                    <a:pt x="1734" y="2368"/>
                    <a:pt x="1793" y="2359"/>
                  </a:cubicBezTo>
                  <a:cubicBezTo>
                    <a:pt x="1975" y="2340"/>
                    <a:pt x="1975" y="2340"/>
                    <a:pt x="1915" y="2337"/>
                  </a:cubicBezTo>
                  <a:lnTo>
                    <a:pt x="1915" y="2337"/>
                  </a:lnTo>
                  <a:cubicBezTo>
                    <a:pt x="1878" y="2340"/>
                    <a:pt x="1837" y="2340"/>
                    <a:pt x="1796" y="2340"/>
                  </a:cubicBezTo>
                  <a:cubicBezTo>
                    <a:pt x="1680" y="2340"/>
                    <a:pt x="1680" y="2337"/>
                    <a:pt x="1799" y="2331"/>
                  </a:cubicBezTo>
                  <a:cubicBezTo>
                    <a:pt x="1915" y="2331"/>
                    <a:pt x="1865" y="2284"/>
                    <a:pt x="1746" y="2281"/>
                  </a:cubicBezTo>
                  <a:lnTo>
                    <a:pt x="1806" y="2281"/>
                  </a:lnTo>
                  <a:cubicBezTo>
                    <a:pt x="1865" y="2281"/>
                    <a:pt x="1865" y="2278"/>
                    <a:pt x="1865" y="2265"/>
                  </a:cubicBezTo>
                  <a:cubicBezTo>
                    <a:pt x="1868" y="2259"/>
                    <a:pt x="1868" y="2256"/>
                    <a:pt x="1868" y="2256"/>
                  </a:cubicBezTo>
                  <a:cubicBezTo>
                    <a:pt x="1749" y="2256"/>
                    <a:pt x="1812" y="2234"/>
                    <a:pt x="1871" y="2234"/>
                  </a:cubicBezTo>
                  <a:cubicBezTo>
                    <a:pt x="1931" y="2231"/>
                    <a:pt x="1931" y="2231"/>
                    <a:pt x="1931" y="2224"/>
                  </a:cubicBezTo>
                  <a:cubicBezTo>
                    <a:pt x="1815" y="2215"/>
                    <a:pt x="1875" y="2199"/>
                    <a:pt x="1934" y="2199"/>
                  </a:cubicBezTo>
                  <a:cubicBezTo>
                    <a:pt x="1934" y="2199"/>
                    <a:pt x="1934" y="2196"/>
                    <a:pt x="1934" y="2193"/>
                  </a:cubicBezTo>
                  <a:cubicBezTo>
                    <a:pt x="1878" y="2190"/>
                    <a:pt x="1878" y="2184"/>
                    <a:pt x="1878" y="2180"/>
                  </a:cubicBezTo>
                  <a:cubicBezTo>
                    <a:pt x="1880" y="2173"/>
                    <a:pt x="1881" y="2170"/>
                    <a:pt x="1856" y="2170"/>
                  </a:cubicBezTo>
                  <a:cubicBezTo>
                    <a:pt x="1847" y="2170"/>
                    <a:pt x="1836" y="2170"/>
                    <a:pt x="1821" y="2171"/>
                  </a:cubicBezTo>
                  <a:cubicBezTo>
                    <a:pt x="1781" y="2171"/>
                    <a:pt x="1743" y="2171"/>
                    <a:pt x="1702" y="2168"/>
                  </a:cubicBezTo>
                  <a:lnTo>
                    <a:pt x="1762" y="2168"/>
                  </a:lnTo>
                  <a:cubicBezTo>
                    <a:pt x="1821" y="2168"/>
                    <a:pt x="1821" y="2155"/>
                    <a:pt x="1824" y="2143"/>
                  </a:cubicBezTo>
                  <a:cubicBezTo>
                    <a:pt x="1824" y="2127"/>
                    <a:pt x="1828" y="2121"/>
                    <a:pt x="1887" y="2118"/>
                  </a:cubicBezTo>
                  <a:lnTo>
                    <a:pt x="1828" y="2115"/>
                  </a:lnTo>
                  <a:cubicBezTo>
                    <a:pt x="1768" y="2111"/>
                    <a:pt x="1768" y="2108"/>
                    <a:pt x="1828" y="2108"/>
                  </a:cubicBezTo>
                  <a:cubicBezTo>
                    <a:pt x="1887" y="2105"/>
                    <a:pt x="1890" y="2093"/>
                    <a:pt x="1831" y="2086"/>
                  </a:cubicBezTo>
                  <a:cubicBezTo>
                    <a:pt x="1831" y="2083"/>
                    <a:pt x="1834" y="2080"/>
                    <a:pt x="1834" y="2080"/>
                  </a:cubicBezTo>
                  <a:cubicBezTo>
                    <a:pt x="1950" y="2077"/>
                    <a:pt x="1953" y="2064"/>
                    <a:pt x="1834" y="2061"/>
                  </a:cubicBezTo>
                  <a:cubicBezTo>
                    <a:pt x="1893" y="2061"/>
                    <a:pt x="1893" y="2058"/>
                    <a:pt x="1893" y="2055"/>
                  </a:cubicBezTo>
                  <a:cubicBezTo>
                    <a:pt x="1837" y="2049"/>
                    <a:pt x="1837" y="2036"/>
                    <a:pt x="1897" y="2036"/>
                  </a:cubicBezTo>
                  <a:lnTo>
                    <a:pt x="1897" y="2033"/>
                  </a:lnTo>
                  <a:cubicBezTo>
                    <a:pt x="1840" y="2030"/>
                    <a:pt x="1840" y="2027"/>
                    <a:pt x="1840" y="2024"/>
                  </a:cubicBezTo>
                  <a:cubicBezTo>
                    <a:pt x="1840" y="2021"/>
                    <a:pt x="1840" y="2017"/>
                    <a:pt x="1784" y="2014"/>
                  </a:cubicBezTo>
                  <a:cubicBezTo>
                    <a:pt x="1724" y="2011"/>
                    <a:pt x="1724" y="2008"/>
                    <a:pt x="1724" y="2008"/>
                  </a:cubicBezTo>
                  <a:cubicBezTo>
                    <a:pt x="1740" y="2007"/>
                    <a:pt x="1756" y="2006"/>
                    <a:pt x="1772" y="2006"/>
                  </a:cubicBezTo>
                  <a:cubicBezTo>
                    <a:pt x="1796" y="2006"/>
                    <a:pt x="1819" y="2008"/>
                    <a:pt x="1843" y="2011"/>
                  </a:cubicBezTo>
                  <a:cubicBezTo>
                    <a:pt x="1856" y="2013"/>
                    <a:pt x="1866" y="2013"/>
                    <a:pt x="1873" y="2013"/>
                  </a:cubicBezTo>
                  <a:cubicBezTo>
                    <a:pt x="1895" y="2013"/>
                    <a:pt x="1876" y="2006"/>
                    <a:pt x="1784" y="1999"/>
                  </a:cubicBezTo>
                  <a:cubicBezTo>
                    <a:pt x="1722" y="1992"/>
                    <a:pt x="1693" y="1989"/>
                    <a:pt x="1697" y="1989"/>
                  </a:cubicBezTo>
                  <a:cubicBezTo>
                    <a:pt x="1701" y="1989"/>
                    <a:pt x="1730" y="1991"/>
                    <a:pt x="1784" y="1996"/>
                  </a:cubicBezTo>
                  <a:cubicBezTo>
                    <a:pt x="1818" y="1997"/>
                    <a:pt x="1853" y="1999"/>
                    <a:pt x="1864" y="1999"/>
                  </a:cubicBezTo>
                  <a:cubicBezTo>
                    <a:pt x="1872" y="1999"/>
                    <a:pt x="1868" y="1998"/>
                    <a:pt x="1843" y="1996"/>
                  </a:cubicBezTo>
                  <a:cubicBezTo>
                    <a:pt x="1843" y="1996"/>
                    <a:pt x="1846" y="1986"/>
                    <a:pt x="1787" y="1986"/>
                  </a:cubicBezTo>
                  <a:cubicBezTo>
                    <a:pt x="1787" y="1983"/>
                    <a:pt x="1787" y="1980"/>
                    <a:pt x="1787" y="1977"/>
                  </a:cubicBezTo>
                  <a:cubicBezTo>
                    <a:pt x="1846" y="1970"/>
                    <a:pt x="1846" y="1967"/>
                    <a:pt x="1846" y="1964"/>
                  </a:cubicBezTo>
                  <a:cubicBezTo>
                    <a:pt x="1790" y="1961"/>
                    <a:pt x="1790" y="1961"/>
                    <a:pt x="1850" y="1958"/>
                  </a:cubicBezTo>
                  <a:cubicBezTo>
                    <a:pt x="1909" y="1958"/>
                    <a:pt x="1909" y="1955"/>
                    <a:pt x="1790" y="1955"/>
                  </a:cubicBezTo>
                  <a:cubicBezTo>
                    <a:pt x="1730" y="1952"/>
                    <a:pt x="1730" y="1949"/>
                    <a:pt x="1790" y="1945"/>
                  </a:cubicBezTo>
                  <a:cubicBezTo>
                    <a:pt x="1909" y="1945"/>
                    <a:pt x="1909" y="1942"/>
                    <a:pt x="1850" y="1942"/>
                  </a:cubicBezTo>
                  <a:cubicBezTo>
                    <a:pt x="1793" y="1939"/>
                    <a:pt x="1793" y="1936"/>
                    <a:pt x="1793" y="1936"/>
                  </a:cubicBezTo>
                  <a:cubicBezTo>
                    <a:pt x="1853" y="1936"/>
                    <a:pt x="1856" y="1908"/>
                    <a:pt x="1859" y="1876"/>
                  </a:cubicBezTo>
                  <a:cubicBezTo>
                    <a:pt x="1821" y="1870"/>
                    <a:pt x="1781" y="1870"/>
                    <a:pt x="1743" y="1870"/>
                  </a:cubicBezTo>
                  <a:cubicBezTo>
                    <a:pt x="1624" y="1870"/>
                    <a:pt x="1683" y="1870"/>
                    <a:pt x="1743" y="1867"/>
                  </a:cubicBezTo>
                  <a:cubicBezTo>
                    <a:pt x="1888" y="1865"/>
                    <a:pt x="1915" y="1860"/>
                    <a:pt x="1826" y="1860"/>
                  </a:cubicBezTo>
                  <a:cubicBezTo>
                    <a:pt x="1805" y="1860"/>
                    <a:pt x="1777" y="1860"/>
                    <a:pt x="1743" y="1861"/>
                  </a:cubicBezTo>
                  <a:cubicBezTo>
                    <a:pt x="1694" y="1862"/>
                    <a:pt x="1665" y="1863"/>
                    <a:pt x="1656" y="1863"/>
                  </a:cubicBezTo>
                  <a:cubicBezTo>
                    <a:pt x="1644" y="1863"/>
                    <a:pt x="1673" y="1861"/>
                    <a:pt x="1743" y="1858"/>
                  </a:cubicBezTo>
                  <a:cubicBezTo>
                    <a:pt x="1803" y="1855"/>
                    <a:pt x="1803" y="1855"/>
                    <a:pt x="1746" y="1851"/>
                  </a:cubicBezTo>
                  <a:cubicBezTo>
                    <a:pt x="1687" y="1851"/>
                    <a:pt x="1687" y="1848"/>
                    <a:pt x="1746" y="1848"/>
                  </a:cubicBezTo>
                  <a:cubicBezTo>
                    <a:pt x="1806" y="1845"/>
                    <a:pt x="1865" y="1842"/>
                    <a:pt x="1806" y="1842"/>
                  </a:cubicBezTo>
                  <a:cubicBezTo>
                    <a:pt x="1806" y="1842"/>
                    <a:pt x="1806" y="1839"/>
                    <a:pt x="1865" y="1836"/>
                  </a:cubicBezTo>
                  <a:cubicBezTo>
                    <a:pt x="1925" y="1833"/>
                    <a:pt x="1865" y="1829"/>
                    <a:pt x="1809" y="1826"/>
                  </a:cubicBezTo>
                  <a:cubicBezTo>
                    <a:pt x="1723" y="1820"/>
                    <a:pt x="1701" y="1814"/>
                    <a:pt x="1738" y="1814"/>
                  </a:cubicBezTo>
                  <a:cubicBezTo>
                    <a:pt x="1753" y="1814"/>
                    <a:pt x="1776" y="1815"/>
                    <a:pt x="1809" y="1817"/>
                  </a:cubicBezTo>
                  <a:cubicBezTo>
                    <a:pt x="1818" y="1817"/>
                    <a:pt x="1826" y="1817"/>
                    <a:pt x="1833" y="1817"/>
                  </a:cubicBezTo>
                  <a:cubicBezTo>
                    <a:pt x="1918" y="1817"/>
                    <a:pt x="1859" y="1801"/>
                    <a:pt x="1752" y="1798"/>
                  </a:cubicBezTo>
                  <a:cubicBezTo>
                    <a:pt x="1633" y="1795"/>
                    <a:pt x="1633" y="1795"/>
                    <a:pt x="1693" y="1795"/>
                  </a:cubicBezTo>
                  <a:cubicBezTo>
                    <a:pt x="1752" y="1795"/>
                    <a:pt x="1752" y="1792"/>
                    <a:pt x="1752" y="1792"/>
                  </a:cubicBezTo>
                  <a:cubicBezTo>
                    <a:pt x="1752" y="1789"/>
                    <a:pt x="1752" y="1786"/>
                    <a:pt x="1812" y="1786"/>
                  </a:cubicBezTo>
                  <a:cubicBezTo>
                    <a:pt x="1812" y="1786"/>
                    <a:pt x="1812" y="1782"/>
                    <a:pt x="1756" y="1776"/>
                  </a:cubicBezTo>
                  <a:cubicBezTo>
                    <a:pt x="1636" y="1770"/>
                    <a:pt x="1699" y="1761"/>
                    <a:pt x="1818" y="1757"/>
                  </a:cubicBezTo>
                  <a:lnTo>
                    <a:pt x="1759" y="1751"/>
                  </a:lnTo>
                  <a:cubicBezTo>
                    <a:pt x="1643" y="1748"/>
                    <a:pt x="1583" y="1745"/>
                    <a:pt x="1699" y="1745"/>
                  </a:cubicBezTo>
                  <a:lnTo>
                    <a:pt x="1759" y="1745"/>
                  </a:lnTo>
                  <a:cubicBezTo>
                    <a:pt x="1643" y="1742"/>
                    <a:pt x="1702" y="1726"/>
                    <a:pt x="1821" y="1726"/>
                  </a:cubicBezTo>
                  <a:cubicBezTo>
                    <a:pt x="1881" y="1726"/>
                    <a:pt x="1881" y="1726"/>
                    <a:pt x="1881" y="1723"/>
                  </a:cubicBezTo>
                  <a:lnTo>
                    <a:pt x="1821" y="1723"/>
                  </a:lnTo>
                  <a:cubicBezTo>
                    <a:pt x="1804" y="1724"/>
                    <a:pt x="1788" y="1725"/>
                    <a:pt x="1772" y="1725"/>
                  </a:cubicBezTo>
                  <a:cubicBezTo>
                    <a:pt x="1749" y="1725"/>
                    <a:pt x="1726" y="1723"/>
                    <a:pt x="1702" y="1720"/>
                  </a:cubicBezTo>
                  <a:cubicBezTo>
                    <a:pt x="1705" y="1717"/>
                    <a:pt x="1705" y="1713"/>
                    <a:pt x="1765" y="1713"/>
                  </a:cubicBezTo>
                  <a:cubicBezTo>
                    <a:pt x="1824" y="1710"/>
                    <a:pt x="1884" y="1707"/>
                    <a:pt x="1824" y="1707"/>
                  </a:cubicBezTo>
                  <a:cubicBezTo>
                    <a:pt x="1824" y="1707"/>
                    <a:pt x="1824" y="1704"/>
                    <a:pt x="1884" y="1701"/>
                  </a:cubicBezTo>
                  <a:cubicBezTo>
                    <a:pt x="1884" y="1698"/>
                    <a:pt x="1884" y="1695"/>
                    <a:pt x="1884" y="1688"/>
                  </a:cubicBezTo>
                  <a:cubicBezTo>
                    <a:pt x="1828" y="1685"/>
                    <a:pt x="1828" y="1679"/>
                    <a:pt x="1887" y="1679"/>
                  </a:cubicBezTo>
                  <a:cubicBezTo>
                    <a:pt x="1887" y="1679"/>
                    <a:pt x="1887" y="1673"/>
                    <a:pt x="1828" y="1670"/>
                  </a:cubicBezTo>
                  <a:cubicBezTo>
                    <a:pt x="1831" y="1663"/>
                    <a:pt x="1831" y="1660"/>
                    <a:pt x="1890" y="1660"/>
                  </a:cubicBezTo>
                  <a:cubicBezTo>
                    <a:pt x="1950" y="1660"/>
                    <a:pt x="1950" y="1660"/>
                    <a:pt x="1890" y="1657"/>
                  </a:cubicBezTo>
                  <a:cubicBezTo>
                    <a:pt x="1831" y="1657"/>
                    <a:pt x="1831" y="1654"/>
                    <a:pt x="1831" y="1651"/>
                  </a:cubicBezTo>
                  <a:cubicBezTo>
                    <a:pt x="1831" y="1648"/>
                    <a:pt x="1834" y="1645"/>
                    <a:pt x="1834" y="1645"/>
                  </a:cubicBezTo>
                  <a:cubicBezTo>
                    <a:pt x="1774" y="1645"/>
                    <a:pt x="1774" y="1645"/>
                    <a:pt x="1774" y="1638"/>
                  </a:cubicBezTo>
                  <a:cubicBezTo>
                    <a:pt x="1774" y="1635"/>
                    <a:pt x="1834" y="1626"/>
                    <a:pt x="1834" y="1623"/>
                  </a:cubicBezTo>
                  <a:cubicBezTo>
                    <a:pt x="1836" y="1617"/>
                    <a:pt x="1837" y="1614"/>
                    <a:pt x="1822" y="1614"/>
                  </a:cubicBezTo>
                  <a:cubicBezTo>
                    <a:pt x="1813" y="1614"/>
                    <a:pt x="1799" y="1615"/>
                    <a:pt x="1777" y="1616"/>
                  </a:cubicBezTo>
                  <a:cubicBezTo>
                    <a:pt x="1777" y="1618"/>
                    <a:pt x="1767" y="1618"/>
                    <a:pt x="1760" y="1618"/>
                  </a:cubicBezTo>
                  <a:cubicBezTo>
                    <a:pt x="1749" y="1618"/>
                    <a:pt x="1743" y="1617"/>
                    <a:pt x="1777" y="1613"/>
                  </a:cubicBezTo>
                  <a:cubicBezTo>
                    <a:pt x="1777" y="1610"/>
                    <a:pt x="1837" y="1601"/>
                    <a:pt x="1840" y="1591"/>
                  </a:cubicBezTo>
                  <a:cubicBezTo>
                    <a:pt x="1840" y="1579"/>
                    <a:pt x="1840" y="1579"/>
                    <a:pt x="1781" y="1579"/>
                  </a:cubicBezTo>
                  <a:cubicBezTo>
                    <a:pt x="1747" y="1580"/>
                    <a:pt x="1723" y="1580"/>
                    <a:pt x="1709" y="1580"/>
                  </a:cubicBezTo>
                  <a:cubicBezTo>
                    <a:pt x="1675" y="1580"/>
                    <a:pt x="1700" y="1578"/>
                    <a:pt x="1784" y="1576"/>
                  </a:cubicBezTo>
                  <a:cubicBezTo>
                    <a:pt x="1903" y="1569"/>
                    <a:pt x="1903" y="1566"/>
                    <a:pt x="1843" y="1566"/>
                  </a:cubicBezTo>
                  <a:cubicBezTo>
                    <a:pt x="1784" y="1563"/>
                    <a:pt x="1784" y="1563"/>
                    <a:pt x="1784" y="1560"/>
                  </a:cubicBezTo>
                  <a:cubicBezTo>
                    <a:pt x="1843" y="1560"/>
                    <a:pt x="1843" y="1557"/>
                    <a:pt x="1787" y="1547"/>
                  </a:cubicBezTo>
                  <a:cubicBezTo>
                    <a:pt x="1787" y="1544"/>
                    <a:pt x="1787" y="1544"/>
                    <a:pt x="1846" y="1544"/>
                  </a:cubicBezTo>
                  <a:lnTo>
                    <a:pt x="1846" y="1538"/>
                  </a:lnTo>
                  <a:cubicBezTo>
                    <a:pt x="1730" y="1532"/>
                    <a:pt x="1790" y="1513"/>
                    <a:pt x="1850" y="1510"/>
                  </a:cubicBezTo>
                  <a:cubicBezTo>
                    <a:pt x="1850" y="1510"/>
                    <a:pt x="1850" y="1507"/>
                    <a:pt x="1793" y="1504"/>
                  </a:cubicBezTo>
                  <a:cubicBezTo>
                    <a:pt x="1674" y="1500"/>
                    <a:pt x="1674" y="1497"/>
                    <a:pt x="1793" y="1497"/>
                  </a:cubicBezTo>
                  <a:cubicBezTo>
                    <a:pt x="1912" y="1497"/>
                    <a:pt x="1912" y="1497"/>
                    <a:pt x="1793" y="1494"/>
                  </a:cubicBezTo>
                  <a:cubicBezTo>
                    <a:pt x="1739" y="1491"/>
                    <a:pt x="1737" y="1478"/>
                    <a:pt x="1826" y="1478"/>
                  </a:cubicBezTo>
                  <a:cubicBezTo>
                    <a:pt x="1835" y="1478"/>
                    <a:pt x="1845" y="1478"/>
                    <a:pt x="1856" y="1478"/>
                  </a:cubicBezTo>
                  <a:lnTo>
                    <a:pt x="1972" y="1478"/>
                  </a:lnTo>
                  <a:cubicBezTo>
                    <a:pt x="1915" y="1475"/>
                    <a:pt x="1915" y="1472"/>
                    <a:pt x="1915" y="1472"/>
                  </a:cubicBezTo>
                  <a:cubicBezTo>
                    <a:pt x="1856" y="1472"/>
                    <a:pt x="1856" y="1469"/>
                    <a:pt x="1859" y="1457"/>
                  </a:cubicBezTo>
                  <a:cubicBezTo>
                    <a:pt x="1859" y="1450"/>
                    <a:pt x="1803" y="1438"/>
                    <a:pt x="1803" y="1431"/>
                  </a:cubicBezTo>
                  <a:cubicBezTo>
                    <a:pt x="1803" y="1425"/>
                    <a:pt x="1806" y="1416"/>
                    <a:pt x="1865" y="1413"/>
                  </a:cubicBezTo>
                  <a:cubicBezTo>
                    <a:pt x="1865" y="1410"/>
                    <a:pt x="1865" y="1406"/>
                    <a:pt x="1806" y="1400"/>
                  </a:cubicBezTo>
                  <a:cubicBezTo>
                    <a:pt x="1746" y="1397"/>
                    <a:pt x="1749" y="1391"/>
                    <a:pt x="1809" y="1391"/>
                  </a:cubicBezTo>
                  <a:lnTo>
                    <a:pt x="1809" y="1388"/>
                  </a:lnTo>
                  <a:cubicBezTo>
                    <a:pt x="1749" y="1378"/>
                    <a:pt x="1749" y="1375"/>
                    <a:pt x="1749" y="1375"/>
                  </a:cubicBezTo>
                  <a:cubicBezTo>
                    <a:pt x="1809" y="1375"/>
                    <a:pt x="1868" y="1372"/>
                    <a:pt x="1809" y="1369"/>
                  </a:cubicBezTo>
                  <a:cubicBezTo>
                    <a:pt x="1752" y="1369"/>
                    <a:pt x="1752" y="1366"/>
                    <a:pt x="1752" y="1359"/>
                  </a:cubicBezTo>
                  <a:cubicBezTo>
                    <a:pt x="1812" y="1353"/>
                    <a:pt x="1828" y="1247"/>
                    <a:pt x="1768" y="1247"/>
                  </a:cubicBezTo>
                  <a:cubicBezTo>
                    <a:pt x="1768" y="1247"/>
                    <a:pt x="1768" y="1243"/>
                    <a:pt x="1768" y="1237"/>
                  </a:cubicBezTo>
                  <a:cubicBezTo>
                    <a:pt x="1771" y="1234"/>
                    <a:pt x="1771" y="1228"/>
                    <a:pt x="1771" y="1228"/>
                  </a:cubicBezTo>
                  <a:cubicBezTo>
                    <a:pt x="1890" y="1228"/>
                    <a:pt x="1831" y="1212"/>
                    <a:pt x="1774" y="1200"/>
                  </a:cubicBezTo>
                  <a:cubicBezTo>
                    <a:pt x="1715" y="1196"/>
                    <a:pt x="1715" y="1193"/>
                    <a:pt x="1718" y="1190"/>
                  </a:cubicBezTo>
                  <a:cubicBezTo>
                    <a:pt x="1834" y="1190"/>
                    <a:pt x="1837" y="1181"/>
                    <a:pt x="1777" y="1174"/>
                  </a:cubicBezTo>
                  <a:cubicBezTo>
                    <a:pt x="1662" y="1171"/>
                    <a:pt x="1662" y="1168"/>
                    <a:pt x="1777" y="1168"/>
                  </a:cubicBezTo>
                  <a:cubicBezTo>
                    <a:pt x="1897" y="1168"/>
                    <a:pt x="1897" y="1162"/>
                    <a:pt x="1721" y="1156"/>
                  </a:cubicBezTo>
                  <a:cubicBezTo>
                    <a:pt x="1662" y="1153"/>
                    <a:pt x="1662" y="1153"/>
                    <a:pt x="1721" y="1149"/>
                  </a:cubicBezTo>
                  <a:cubicBezTo>
                    <a:pt x="1840" y="1146"/>
                    <a:pt x="1840" y="1143"/>
                    <a:pt x="1781" y="1143"/>
                  </a:cubicBezTo>
                  <a:cubicBezTo>
                    <a:pt x="1665" y="1140"/>
                    <a:pt x="1665" y="1137"/>
                    <a:pt x="1784" y="1134"/>
                  </a:cubicBezTo>
                  <a:cubicBezTo>
                    <a:pt x="1903" y="1127"/>
                    <a:pt x="1903" y="1127"/>
                    <a:pt x="1784" y="1124"/>
                  </a:cubicBezTo>
                  <a:cubicBezTo>
                    <a:pt x="1668" y="1121"/>
                    <a:pt x="1668" y="1106"/>
                    <a:pt x="1787" y="1102"/>
                  </a:cubicBezTo>
                  <a:cubicBezTo>
                    <a:pt x="1787" y="1099"/>
                    <a:pt x="1846" y="1096"/>
                    <a:pt x="1787" y="1096"/>
                  </a:cubicBezTo>
                  <a:lnTo>
                    <a:pt x="1846" y="1093"/>
                  </a:lnTo>
                  <a:lnTo>
                    <a:pt x="1850" y="1087"/>
                  </a:lnTo>
                  <a:lnTo>
                    <a:pt x="1790" y="1087"/>
                  </a:lnTo>
                  <a:cubicBezTo>
                    <a:pt x="1790" y="1084"/>
                    <a:pt x="1853" y="1065"/>
                    <a:pt x="1856" y="1043"/>
                  </a:cubicBezTo>
                  <a:cubicBezTo>
                    <a:pt x="1859" y="1011"/>
                    <a:pt x="1861" y="1001"/>
                    <a:pt x="1824" y="1001"/>
                  </a:cubicBezTo>
                  <a:cubicBezTo>
                    <a:pt x="1818" y="1001"/>
                    <a:pt x="1811" y="1002"/>
                    <a:pt x="1803" y="1002"/>
                  </a:cubicBezTo>
                  <a:cubicBezTo>
                    <a:pt x="1780" y="1003"/>
                    <a:pt x="1761" y="1003"/>
                    <a:pt x="1747" y="1003"/>
                  </a:cubicBezTo>
                  <a:cubicBezTo>
                    <a:pt x="1688" y="1003"/>
                    <a:pt x="1706" y="998"/>
                    <a:pt x="1803" y="996"/>
                  </a:cubicBezTo>
                  <a:cubicBezTo>
                    <a:pt x="1803" y="993"/>
                    <a:pt x="1862" y="986"/>
                    <a:pt x="1862" y="980"/>
                  </a:cubicBezTo>
                  <a:cubicBezTo>
                    <a:pt x="1865" y="974"/>
                    <a:pt x="1865" y="968"/>
                    <a:pt x="1925" y="968"/>
                  </a:cubicBezTo>
                  <a:lnTo>
                    <a:pt x="1925" y="965"/>
                  </a:lnTo>
                  <a:cubicBezTo>
                    <a:pt x="1809" y="958"/>
                    <a:pt x="1809" y="936"/>
                    <a:pt x="1871" y="927"/>
                  </a:cubicBezTo>
                  <a:cubicBezTo>
                    <a:pt x="1871" y="921"/>
                    <a:pt x="1871" y="918"/>
                    <a:pt x="1812" y="911"/>
                  </a:cubicBezTo>
                  <a:cubicBezTo>
                    <a:pt x="1756" y="905"/>
                    <a:pt x="1756" y="905"/>
                    <a:pt x="1815" y="902"/>
                  </a:cubicBezTo>
                  <a:cubicBezTo>
                    <a:pt x="1875" y="902"/>
                    <a:pt x="1934" y="883"/>
                    <a:pt x="1818" y="883"/>
                  </a:cubicBezTo>
                  <a:lnTo>
                    <a:pt x="1878" y="880"/>
                  </a:lnTo>
                  <a:cubicBezTo>
                    <a:pt x="1937" y="877"/>
                    <a:pt x="1878" y="874"/>
                    <a:pt x="1818" y="874"/>
                  </a:cubicBezTo>
                  <a:cubicBezTo>
                    <a:pt x="1699" y="874"/>
                    <a:pt x="1702" y="871"/>
                    <a:pt x="1878" y="867"/>
                  </a:cubicBezTo>
                  <a:cubicBezTo>
                    <a:pt x="1997" y="867"/>
                    <a:pt x="1997" y="864"/>
                    <a:pt x="1937" y="864"/>
                  </a:cubicBezTo>
                  <a:cubicBezTo>
                    <a:pt x="1881" y="861"/>
                    <a:pt x="1821" y="855"/>
                    <a:pt x="1881" y="852"/>
                  </a:cubicBezTo>
                  <a:cubicBezTo>
                    <a:pt x="1881" y="849"/>
                    <a:pt x="1881" y="845"/>
                    <a:pt x="1762" y="845"/>
                  </a:cubicBezTo>
                  <a:cubicBezTo>
                    <a:pt x="1705" y="845"/>
                    <a:pt x="1705" y="842"/>
                    <a:pt x="1705" y="839"/>
                  </a:cubicBezTo>
                  <a:cubicBezTo>
                    <a:pt x="1765" y="839"/>
                    <a:pt x="1765" y="839"/>
                    <a:pt x="1821" y="842"/>
                  </a:cubicBezTo>
                  <a:cubicBezTo>
                    <a:pt x="1821" y="843"/>
                    <a:pt x="1821" y="844"/>
                    <a:pt x="1821" y="844"/>
                  </a:cubicBezTo>
                  <a:cubicBezTo>
                    <a:pt x="1822" y="844"/>
                    <a:pt x="1822" y="841"/>
                    <a:pt x="1824" y="836"/>
                  </a:cubicBezTo>
                  <a:cubicBezTo>
                    <a:pt x="1862" y="830"/>
                    <a:pt x="1903" y="827"/>
                    <a:pt x="1944" y="827"/>
                  </a:cubicBezTo>
                  <a:cubicBezTo>
                    <a:pt x="1986" y="824"/>
                    <a:pt x="1998" y="822"/>
                    <a:pt x="1960" y="822"/>
                  </a:cubicBezTo>
                  <a:cubicBezTo>
                    <a:pt x="1944" y="822"/>
                    <a:pt x="1919" y="823"/>
                    <a:pt x="1884" y="823"/>
                  </a:cubicBezTo>
                  <a:cubicBezTo>
                    <a:pt x="1765" y="823"/>
                    <a:pt x="1765" y="823"/>
                    <a:pt x="1768" y="817"/>
                  </a:cubicBezTo>
                  <a:cubicBezTo>
                    <a:pt x="1768" y="814"/>
                    <a:pt x="1768" y="811"/>
                    <a:pt x="1828" y="811"/>
                  </a:cubicBezTo>
                  <a:cubicBezTo>
                    <a:pt x="1887" y="811"/>
                    <a:pt x="1887" y="811"/>
                    <a:pt x="1887" y="805"/>
                  </a:cubicBezTo>
                  <a:cubicBezTo>
                    <a:pt x="1887" y="795"/>
                    <a:pt x="1712" y="786"/>
                    <a:pt x="1596" y="783"/>
                  </a:cubicBezTo>
                  <a:cubicBezTo>
                    <a:pt x="1477" y="783"/>
                    <a:pt x="1477" y="783"/>
                    <a:pt x="1596" y="780"/>
                  </a:cubicBezTo>
                  <a:cubicBezTo>
                    <a:pt x="1655" y="780"/>
                    <a:pt x="1655" y="776"/>
                    <a:pt x="1655" y="773"/>
                  </a:cubicBezTo>
                  <a:cubicBezTo>
                    <a:pt x="1616" y="773"/>
                    <a:pt x="1629" y="771"/>
                    <a:pt x="1642" y="771"/>
                  </a:cubicBezTo>
                  <a:cubicBezTo>
                    <a:pt x="1649" y="771"/>
                    <a:pt x="1655" y="771"/>
                    <a:pt x="1655" y="773"/>
                  </a:cubicBezTo>
                  <a:cubicBezTo>
                    <a:pt x="1715" y="773"/>
                    <a:pt x="1715" y="776"/>
                    <a:pt x="1715" y="780"/>
                  </a:cubicBezTo>
                  <a:lnTo>
                    <a:pt x="1771" y="780"/>
                  </a:lnTo>
                  <a:cubicBezTo>
                    <a:pt x="1890" y="776"/>
                    <a:pt x="1890" y="773"/>
                    <a:pt x="1774" y="767"/>
                  </a:cubicBezTo>
                  <a:cubicBezTo>
                    <a:pt x="1715" y="764"/>
                    <a:pt x="1715" y="764"/>
                    <a:pt x="1774" y="761"/>
                  </a:cubicBezTo>
                  <a:cubicBezTo>
                    <a:pt x="1834" y="758"/>
                    <a:pt x="1893" y="755"/>
                    <a:pt x="1834" y="755"/>
                  </a:cubicBezTo>
                  <a:cubicBezTo>
                    <a:pt x="1834" y="755"/>
                    <a:pt x="1834" y="748"/>
                    <a:pt x="1893" y="745"/>
                  </a:cubicBezTo>
                  <a:cubicBezTo>
                    <a:pt x="1897" y="739"/>
                    <a:pt x="1897" y="736"/>
                    <a:pt x="1837" y="736"/>
                  </a:cubicBezTo>
                  <a:cubicBezTo>
                    <a:pt x="1777" y="736"/>
                    <a:pt x="1777" y="733"/>
                    <a:pt x="1777" y="729"/>
                  </a:cubicBezTo>
                  <a:cubicBezTo>
                    <a:pt x="1781" y="726"/>
                    <a:pt x="1781" y="723"/>
                    <a:pt x="1721" y="723"/>
                  </a:cubicBezTo>
                  <a:cubicBezTo>
                    <a:pt x="1711" y="724"/>
                    <a:pt x="1701" y="724"/>
                    <a:pt x="1691" y="724"/>
                  </a:cubicBezTo>
                  <a:cubicBezTo>
                    <a:pt x="1662" y="724"/>
                    <a:pt x="1633" y="721"/>
                    <a:pt x="1605" y="714"/>
                  </a:cubicBezTo>
                  <a:cubicBezTo>
                    <a:pt x="1546" y="708"/>
                    <a:pt x="1546" y="708"/>
                    <a:pt x="1665" y="704"/>
                  </a:cubicBezTo>
                  <a:cubicBezTo>
                    <a:pt x="1724" y="704"/>
                    <a:pt x="1724" y="701"/>
                    <a:pt x="1724" y="698"/>
                  </a:cubicBezTo>
                  <a:cubicBezTo>
                    <a:pt x="1724" y="698"/>
                    <a:pt x="1724" y="695"/>
                    <a:pt x="1784" y="692"/>
                  </a:cubicBezTo>
                  <a:cubicBezTo>
                    <a:pt x="1843" y="689"/>
                    <a:pt x="1784" y="689"/>
                    <a:pt x="1724" y="689"/>
                  </a:cubicBezTo>
                  <a:lnTo>
                    <a:pt x="1608" y="689"/>
                  </a:lnTo>
                  <a:cubicBezTo>
                    <a:pt x="1608" y="686"/>
                    <a:pt x="1727" y="679"/>
                    <a:pt x="1787" y="679"/>
                  </a:cubicBezTo>
                  <a:cubicBezTo>
                    <a:pt x="1903" y="676"/>
                    <a:pt x="1903" y="676"/>
                    <a:pt x="1787" y="676"/>
                  </a:cubicBezTo>
                  <a:cubicBezTo>
                    <a:pt x="1727" y="676"/>
                    <a:pt x="1668" y="673"/>
                    <a:pt x="1727" y="667"/>
                  </a:cubicBezTo>
                  <a:cubicBezTo>
                    <a:pt x="1730" y="661"/>
                    <a:pt x="1730" y="654"/>
                    <a:pt x="1790" y="654"/>
                  </a:cubicBezTo>
                  <a:cubicBezTo>
                    <a:pt x="1850" y="651"/>
                    <a:pt x="1790" y="648"/>
                    <a:pt x="1790" y="648"/>
                  </a:cubicBezTo>
                  <a:cubicBezTo>
                    <a:pt x="1730" y="645"/>
                    <a:pt x="1730" y="642"/>
                    <a:pt x="1793" y="632"/>
                  </a:cubicBezTo>
                  <a:cubicBezTo>
                    <a:pt x="1912" y="617"/>
                    <a:pt x="1912" y="617"/>
                    <a:pt x="1793" y="617"/>
                  </a:cubicBezTo>
                  <a:cubicBezTo>
                    <a:pt x="1737" y="617"/>
                    <a:pt x="1677" y="617"/>
                    <a:pt x="1796" y="614"/>
                  </a:cubicBezTo>
                  <a:cubicBezTo>
                    <a:pt x="1856" y="610"/>
                    <a:pt x="1796" y="607"/>
                    <a:pt x="1737" y="601"/>
                  </a:cubicBezTo>
                  <a:cubicBezTo>
                    <a:pt x="1677" y="598"/>
                    <a:pt x="1561" y="595"/>
                    <a:pt x="1502" y="595"/>
                  </a:cubicBezTo>
                  <a:cubicBezTo>
                    <a:pt x="1383" y="595"/>
                    <a:pt x="1383" y="595"/>
                    <a:pt x="1442" y="588"/>
                  </a:cubicBezTo>
                  <a:cubicBezTo>
                    <a:pt x="1483" y="585"/>
                    <a:pt x="1524" y="582"/>
                    <a:pt x="1561" y="582"/>
                  </a:cubicBezTo>
                  <a:cubicBezTo>
                    <a:pt x="1621" y="582"/>
                    <a:pt x="1621" y="585"/>
                    <a:pt x="1621" y="585"/>
                  </a:cubicBezTo>
                  <a:lnTo>
                    <a:pt x="1621" y="588"/>
                  </a:lnTo>
                  <a:cubicBezTo>
                    <a:pt x="1635" y="591"/>
                    <a:pt x="1649" y="592"/>
                    <a:pt x="1663" y="592"/>
                  </a:cubicBezTo>
                  <a:cubicBezTo>
                    <a:pt x="1689" y="592"/>
                    <a:pt x="1714" y="588"/>
                    <a:pt x="1740" y="582"/>
                  </a:cubicBezTo>
                  <a:cubicBezTo>
                    <a:pt x="1799" y="579"/>
                    <a:pt x="1799" y="576"/>
                    <a:pt x="1740" y="576"/>
                  </a:cubicBezTo>
                  <a:cubicBezTo>
                    <a:pt x="1799" y="573"/>
                    <a:pt x="1803" y="567"/>
                    <a:pt x="1803" y="560"/>
                  </a:cubicBezTo>
                  <a:cubicBezTo>
                    <a:pt x="1803" y="554"/>
                    <a:pt x="1806" y="545"/>
                    <a:pt x="1862" y="541"/>
                  </a:cubicBezTo>
                  <a:cubicBezTo>
                    <a:pt x="1865" y="535"/>
                    <a:pt x="1865" y="532"/>
                    <a:pt x="1806" y="532"/>
                  </a:cubicBezTo>
                  <a:cubicBezTo>
                    <a:pt x="1687" y="532"/>
                    <a:pt x="1690" y="529"/>
                    <a:pt x="1746" y="529"/>
                  </a:cubicBezTo>
                  <a:cubicBezTo>
                    <a:pt x="1865" y="526"/>
                    <a:pt x="1931" y="482"/>
                    <a:pt x="1812" y="479"/>
                  </a:cubicBezTo>
                  <a:cubicBezTo>
                    <a:pt x="1812" y="479"/>
                    <a:pt x="1812" y="476"/>
                    <a:pt x="1815" y="473"/>
                  </a:cubicBezTo>
                  <a:cubicBezTo>
                    <a:pt x="1875" y="466"/>
                    <a:pt x="1878" y="447"/>
                    <a:pt x="1818" y="444"/>
                  </a:cubicBezTo>
                  <a:cubicBezTo>
                    <a:pt x="1818" y="444"/>
                    <a:pt x="1818" y="441"/>
                    <a:pt x="1818" y="435"/>
                  </a:cubicBezTo>
                  <a:cubicBezTo>
                    <a:pt x="1878" y="429"/>
                    <a:pt x="1881" y="426"/>
                    <a:pt x="1821" y="419"/>
                  </a:cubicBezTo>
                  <a:cubicBezTo>
                    <a:pt x="1762" y="416"/>
                    <a:pt x="1702" y="416"/>
                    <a:pt x="1762" y="416"/>
                  </a:cubicBezTo>
                  <a:cubicBezTo>
                    <a:pt x="1821" y="416"/>
                    <a:pt x="1821" y="410"/>
                    <a:pt x="1824" y="397"/>
                  </a:cubicBezTo>
                  <a:cubicBezTo>
                    <a:pt x="1824" y="389"/>
                    <a:pt x="1824" y="386"/>
                    <a:pt x="1807" y="386"/>
                  </a:cubicBezTo>
                  <a:cubicBezTo>
                    <a:pt x="1798" y="386"/>
                    <a:pt x="1785" y="387"/>
                    <a:pt x="1765" y="388"/>
                  </a:cubicBezTo>
                  <a:cubicBezTo>
                    <a:pt x="1709" y="375"/>
                    <a:pt x="1768" y="375"/>
                    <a:pt x="1828" y="375"/>
                  </a:cubicBezTo>
                  <a:cubicBezTo>
                    <a:pt x="1850" y="376"/>
                    <a:pt x="1868" y="376"/>
                    <a:pt x="1881" y="376"/>
                  </a:cubicBezTo>
                  <a:cubicBezTo>
                    <a:pt x="1938" y="376"/>
                    <a:pt x="1913" y="372"/>
                    <a:pt x="1768" y="369"/>
                  </a:cubicBezTo>
                  <a:cubicBezTo>
                    <a:pt x="1652" y="366"/>
                    <a:pt x="1652" y="360"/>
                    <a:pt x="1712" y="360"/>
                  </a:cubicBezTo>
                  <a:cubicBezTo>
                    <a:pt x="1771" y="360"/>
                    <a:pt x="1768" y="363"/>
                    <a:pt x="1768" y="366"/>
                  </a:cubicBezTo>
                  <a:lnTo>
                    <a:pt x="1887" y="366"/>
                  </a:lnTo>
                  <a:cubicBezTo>
                    <a:pt x="1887" y="363"/>
                    <a:pt x="1887" y="363"/>
                    <a:pt x="1828" y="360"/>
                  </a:cubicBezTo>
                  <a:cubicBezTo>
                    <a:pt x="1828" y="360"/>
                    <a:pt x="1831" y="357"/>
                    <a:pt x="1771" y="353"/>
                  </a:cubicBezTo>
                  <a:cubicBezTo>
                    <a:pt x="1741" y="352"/>
                    <a:pt x="1712" y="351"/>
                    <a:pt x="1682" y="351"/>
                  </a:cubicBezTo>
                  <a:cubicBezTo>
                    <a:pt x="1652" y="351"/>
                    <a:pt x="1622" y="352"/>
                    <a:pt x="1593" y="353"/>
                  </a:cubicBezTo>
                  <a:cubicBezTo>
                    <a:pt x="1575" y="354"/>
                    <a:pt x="1563" y="355"/>
                    <a:pt x="1554" y="355"/>
                  </a:cubicBezTo>
                  <a:cubicBezTo>
                    <a:pt x="1533" y="355"/>
                    <a:pt x="1534" y="353"/>
                    <a:pt x="1536" y="350"/>
                  </a:cubicBezTo>
                  <a:cubicBezTo>
                    <a:pt x="1571" y="346"/>
                    <a:pt x="1607" y="344"/>
                    <a:pt x="1644" y="344"/>
                  </a:cubicBezTo>
                  <a:cubicBezTo>
                    <a:pt x="1666" y="344"/>
                    <a:pt x="1689" y="345"/>
                    <a:pt x="1712" y="347"/>
                  </a:cubicBezTo>
                  <a:cubicBezTo>
                    <a:pt x="1752" y="350"/>
                    <a:pt x="1790" y="350"/>
                    <a:pt x="1831" y="350"/>
                  </a:cubicBezTo>
                  <a:cubicBezTo>
                    <a:pt x="1890" y="350"/>
                    <a:pt x="1774" y="331"/>
                    <a:pt x="1655" y="328"/>
                  </a:cubicBezTo>
                  <a:lnTo>
                    <a:pt x="1715" y="328"/>
                  </a:lnTo>
                  <a:cubicBezTo>
                    <a:pt x="1774" y="328"/>
                    <a:pt x="1774" y="322"/>
                    <a:pt x="1774" y="316"/>
                  </a:cubicBezTo>
                  <a:cubicBezTo>
                    <a:pt x="1777" y="310"/>
                    <a:pt x="1777" y="306"/>
                    <a:pt x="1718" y="306"/>
                  </a:cubicBezTo>
                  <a:cubicBezTo>
                    <a:pt x="1706" y="307"/>
                    <a:pt x="1694" y="308"/>
                    <a:pt x="1683" y="308"/>
                  </a:cubicBezTo>
                  <a:cubicBezTo>
                    <a:pt x="1655" y="308"/>
                    <a:pt x="1628" y="306"/>
                    <a:pt x="1599" y="303"/>
                  </a:cubicBezTo>
                  <a:cubicBezTo>
                    <a:pt x="1572" y="306"/>
                    <a:pt x="1544" y="308"/>
                    <a:pt x="1517" y="308"/>
                  </a:cubicBezTo>
                  <a:cubicBezTo>
                    <a:pt x="1505" y="308"/>
                    <a:pt x="1494" y="307"/>
                    <a:pt x="1483" y="306"/>
                  </a:cubicBezTo>
                  <a:cubicBezTo>
                    <a:pt x="1483" y="306"/>
                    <a:pt x="1542" y="300"/>
                    <a:pt x="1602" y="297"/>
                  </a:cubicBezTo>
                  <a:cubicBezTo>
                    <a:pt x="1721" y="291"/>
                    <a:pt x="1781" y="284"/>
                    <a:pt x="1781" y="272"/>
                  </a:cubicBezTo>
                  <a:cubicBezTo>
                    <a:pt x="1784" y="266"/>
                    <a:pt x="1784" y="256"/>
                    <a:pt x="1843" y="250"/>
                  </a:cubicBezTo>
                  <a:cubicBezTo>
                    <a:pt x="1843" y="244"/>
                    <a:pt x="1846" y="241"/>
                    <a:pt x="1787" y="241"/>
                  </a:cubicBezTo>
                  <a:lnTo>
                    <a:pt x="1787" y="234"/>
                  </a:lnTo>
                  <a:cubicBezTo>
                    <a:pt x="1846" y="231"/>
                    <a:pt x="1846" y="225"/>
                    <a:pt x="1787" y="225"/>
                  </a:cubicBezTo>
                  <a:cubicBezTo>
                    <a:pt x="1730" y="222"/>
                    <a:pt x="1790" y="219"/>
                    <a:pt x="1790" y="216"/>
                  </a:cubicBezTo>
                  <a:cubicBezTo>
                    <a:pt x="1860" y="212"/>
                    <a:pt x="1889" y="210"/>
                    <a:pt x="1865" y="210"/>
                  </a:cubicBezTo>
                  <a:cubicBezTo>
                    <a:pt x="1848" y="210"/>
                    <a:pt x="1804" y="211"/>
                    <a:pt x="1730" y="212"/>
                  </a:cubicBezTo>
                  <a:cubicBezTo>
                    <a:pt x="1690" y="212"/>
                    <a:pt x="1649" y="216"/>
                    <a:pt x="1611" y="222"/>
                  </a:cubicBezTo>
                  <a:lnTo>
                    <a:pt x="1608" y="231"/>
                  </a:lnTo>
                  <a:lnTo>
                    <a:pt x="1552" y="222"/>
                  </a:lnTo>
                  <a:cubicBezTo>
                    <a:pt x="1514" y="216"/>
                    <a:pt x="1474" y="212"/>
                    <a:pt x="1436" y="212"/>
                  </a:cubicBezTo>
                  <a:cubicBezTo>
                    <a:pt x="1417" y="212"/>
                    <a:pt x="1395" y="212"/>
                    <a:pt x="1376" y="209"/>
                  </a:cubicBezTo>
                  <a:lnTo>
                    <a:pt x="1495" y="209"/>
                  </a:lnTo>
                  <a:cubicBezTo>
                    <a:pt x="1552" y="212"/>
                    <a:pt x="1611" y="212"/>
                    <a:pt x="1671" y="212"/>
                  </a:cubicBezTo>
                  <a:cubicBezTo>
                    <a:pt x="1790" y="209"/>
                    <a:pt x="1850" y="200"/>
                    <a:pt x="1734" y="200"/>
                  </a:cubicBezTo>
                  <a:cubicBezTo>
                    <a:pt x="1734" y="197"/>
                    <a:pt x="1734" y="197"/>
                    <a:pt x="1793" y="194"/>
                  </a:cubicBezTo>
                  <a:cubicBezTo>
                    <a:pt x="1853" y="194"/>
                    <a:pt x="1853" y="190"/>
                    <a:pt x="1734" y="187"/>
                  </a:cubicBezTo>
                  <a:cubicBezTo>
                    <a:pt x="1618" y="184"/>
                    <a:pt x="1618" y="181"/>
                    <a:pt x="1737" y="178"/>
                  </a:cubicBezTo>
                  <a:cubicBezTo>
                    <a:pt x="1856" y="172"/>
                    <a:pt x="1856" y="156"/>
                    <a:pt x="1796" y="156"/>
                  </a:cubicBezTo>
                  <a:cubicBezTo>
                    <a:pt x="1680" y="156"/>
                    <a:pt x="1680" y="147"/>
                    <a:pt x="1740" y="143"/>
                  </a:cubicBezTo>
                  <a:cubicBezTo>
                    <a:pt x="1799" y="140"/>
                    <a:pt x="1799" y="137"/>
                    <a:pt x="1740" y="134"/>
                  </a:cubicBezTo>
                  <a:cubicBezTo>
                    <a:pt x="1799" y="134"/>
                    <a:pt x="1859" y="131"/>
                    <a:pt x="1803" y="128"/>
                  </a:cubicBezTo>
                  <a:cubicBezTo>
                    <a:pt x="1803" y="128"/>
                    <a:pt x="1803" y="126"/>
                    <a:pt x="1785" y="126"/>
                  </a:cubicBezTo>
                  <a:cubicBezTo>
                    <a:pt x="1776" y="126"/>
                    <a:pt x="1763" y="127"/>
                    <a:pt x="1743" y="128"/>
                  </a:cubicBezTo>
                  <a:lnTo>
                    <a:pt x="1624" y="122"/>
                  </a:lnTo>
                  <a:cubicBezTo>
                    <a:pt x="1597" y="124"/>
                    <a:pt x="1569" y="126"/>
                    <a:pt x="1541" y="126"/>
                  </a:cubicBezTo>
                  <a:cubicBezTo>
                    <a:pt x="1529" y="126"/>
                    <a:pt x="1517" y="126"/>
                    <a:pt x="1505" y="125"/>
                  </a:cubicBezTo>
                  <a:cubicBezTo>
                    <a:pt x="1448" y="125"/>
                    <a:pt x="1508" y="112"/>
                    <a:pt x="1687" y="106"/>
                  </a:cubicBezTo>
                  <a:lnTo>
                    <a:pt x="1806" y="100"/>
                  </a:lnTo>
                  <a:lnTo>
                    <a:pt x="1687" y="100"/>
                  </a:lnTo>
                  <a:cubicBezTo>
                    <a:pt x="1687" y="96"/>
                    <a:pt x="1687" y="93"/>
                    <a:pt x="1746" y="93"/>
                  </a:cubicBezTo>
                  <a:cubicBezTo>
                    <a:pt x="1806" y="93"/>
                    <a:pt x="1806" y="93"/>
                    <a:pt x="1806" y="90"/>
                  </a:cubicBezTo>
                  <a:cubicBezTo>
                    <a:pt x="1806" y="90"/>
                    <a:pt x="1806" y="87"/>
                    <a:pt x="1746" y="87"/>
                  </a:cubicBezTo>
                  <a:cubicBezTo>
                    <a:pt x="1630" y="87"/>
                    <a:pt x="1630" y="87"/>
                    <a:pt x="1690" y="84"/>
                  </a:cubicBezTo>
                  <a:cubicBezTo>
                    <a:pt x="1809" y="81"/>
                    <a:pt x="1809" y="75"/>
                    <a:pt x="1690" y="71"/>
                  </a:cubicBezTo>
                  <a:cubicBezTo>
                    <a:pt x="1571" y="71"/>
                    <a:pt x="1571" y="71"/>
                    <a:pt x="1690" y="68"/>
                  </a:cubicBezTo>
                  <a:cubicBezTo>
                    <a:pt x="1701" y="69"/>
                    <a:pt x="1712" y="69"/>
                    <a:pt x="1722" y="69"/>
                  </a:cubicBezTo>
                  <a:cubicBezTo>
                    <a:pt x="1752" y="69"/>
                    <a:pt x="1781" y="67"/>
                    <a:pt x="1809" y="62"/>
                  </a:cubicBezTo>
                  <a:lnTo>
                    <a:pt x="1749" y="62"/>
                  </a:lnTo>
                  <a:cubicBezTo>
                    <a:pt x="1633" y="62"/>
                    <a:pt x="1633" y="59"/>
                    <a:pt x="1693" y="56"/>
                  </a:cubicBezTo>
                  <a:cubicBezTo>
                    <a:pt x="1752" y="56"/>
                    <a:pt x="1752" y="53"/>
                    <a:pt x="1693" y="46"/>
                  </a:cubicBezTo>
                  <a:cubicBezTo>
                    <a:pt x="1696" y="40"/>
                    <a:pt x="1696" y="37"/>
                    <a:pt x="1756" y="37"/>
                  </a:cubicBezTo>
                  <a:cubicBezTo>
                    <a:pt x="1871" y="37"/>
                    <a:pt x="1871" y="37"/>
                    <a:pt x="1756" y="34"/>
                  </a:cubicBezTo>
                  <a:cubicBezTo>
                    <a:pt x="1696" y="31"/>
                    <a:pt x="1696" y="31"/>
                    <a:pt x="1756" y="24"/>
                  </a:cubicBezTo>
                  <a:cubicBezTo>
                    <a:pt x="1815" y="21"/>
                    <a:pt x="1815" y="21"/>
                    <a:pt x="1756" y="18"/>
                  </a:cubicBezTo>
                  <a:cubicBezTo>
                    <a:pt x="1731" y="17"/>
                    <a:pt x="1707" y="16"/>
                    <a:pt x="1683" y="16"/>
                  </a:cubicBezTo>
                  <a:cubicBezTo>
                    <a:pt x="1649" y="16"/>
                    <a:pt x="1615" y="18"/>
                    <a:pt x="1580" y="21"/>
                  </a:cubicBezTo>
                  <a:cubicBezTo>
                    <a:pt x="1580" y="24"/>
                    <a:pt x="1580" y="24"/>
                    <a:pt x="1521" y="24"/>
                  </a:cubicBezTo>
                  <a:lnTo>
                    <a:pt x="1521" y="18"/>
                  </a:lnTo>
                  <a:cubicBezTo>
                    <a:pt x="1521" y="15"/>
                    <a:pt x="1521" y="12"/>
                    <a:pt x="1464" y="6"/>
                  </a:cubicBezTo>
                  <a:cubicBezTo>
                    <a:pt x="1434" y="2"/>
                    <a:pt x="1390" y="1"/>
                    <a:pt x="13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7" name="Google Shape;12747;p53">
              <a:extLst>
                <a:ext uri="{FF2B5EF4-FFF2-40B4-BE49-F238E27FC236}">
                  <a16:creationId xmlns:a16="http://schemas.microsoft.com/office/drawing/2014/main" id="{5911B513-6460-2364-3452-D354EFEC4996}"/>
                </a:ext>
              </a:extLst>
            </p:cNvPr>
            <p:cNvSpPr/>
            <p:nvPr/>
          </p:nvSpPr>
          <p:spPr>
            <a:xfrm>
              <a:off x="5539490" y="3047516"/>
              <a:ext cx="45092" cy="58542"/>
            </a:xfrm>
            <a:custGeom>
              <a:avLst/>
              <a:gdLst/>
              <a:ahLst/>
              <a:cxnLst/>
              <a:rect l="l" t="t" r="r" b="b"/>
              <a:pathLst>
                <a:path w="2129" h="2764" extrusionOk="0">
                  <a:moveTo>
                    <a:pt x="511" y="52"/>
                  </a:moveTo>
                  <a:lnTo>
                    <a:pt x="511" y="55"/>
                  </a:lnTo>
                  <a:cubicBezTo>
                    <a:pt x="552" y="58"/>
                    <a:pt x="590" y="58"/>
                    <a:pt x="631" y="58"/>
                  </a:cubicBezTo>
                  <a:lnTo>
                    <a:pt x="631" y="55"/>
                  </a:lnTo>
                  <a:cubicBezTo>
                    <a:pt x="631" y="55"/>
                    <a:pt x="571" y="52"/>
                    <a:pt x="511" y="52"/>
                  </a:cubicBezTo>
                  <a:close/>
                  <a:moveTo>
                    <a:pt x="1458" y="58"/>
                  </a:moveTo>
                  <a:cubicBezTo>
                    <a:pt x="1517" y="58"/>
                    <a:pt x="1517" y="61"/>
                    <a:pt x="1514" y="65"/>
                  </a:cubicBezTo>
                  <a:cubicBezTo>
                    <a:pt x="1514" y="68"/>
                    <a:pt x="1514" y="68"/>
                    <a:pt x="1455" y="68"/>
                  </a:cubicBezTo>
                  <a:cubicBezTo>
                    <a:pt x="1436" y="68"/>
                    <a:pt x="1417" y="65"/>
                    <a:pt x="1398" y="61"/>
                  </a:cubicBezTo>
                  <a:lnTo>
                    <a:pt x="1458" y="58"/>
                  </a:lnTo>
                  <a:close/>
                  <a:moveTo>
                    <a:pt x="1487" y="94"/>
                  </a:moveTo>
                  <a:cubicBezTo>
                    <a:pt x="1511" y="94"/>
                    <a:pt x="1511" y="95"/>
                    <a:pt x="1511" y="99"/>
                  </a:cubicBezTo>
                  <a:cubicBezTo>
                    <a:pt x="1511" y="102"/>
                    <a:pt x="1508" y="105"/>
                    <a:pt x="1452" y="105"/>
                  </a:cubicBezTo>
                  <a:lnTo>
                    <a:pt x="1452" y="102"/>
                  </a:lnTo>
                  <a:cubicBezTo>
                    <a:pt x="1491" y="102"/>
                    <a:pt x="1478" y="101"/>
                    <a:pt x="1447" y="101"/>
                  </a:cubicBezTo>
                  <a:cubicBezTo>
                    <a:pt x="1432" y="101"/>
                    <a:pt x="1412" y="101"/>
                    <a:pt x="1392" y="102"/>
                  </a:cubicBezTo>
                  <a:lnTo>
                    <a:pt x="1273" y="102"/>
                  </a:lnTo>
                  <a:cubicBezTo>
                    <a:pt x="1314" y="96"/>
                    <a:pt x="1354" y="96"/>
                    <a:pt x="1392" y="96"/>
                  </a:cubicBezTo>
                  <a:cubicBezTo>
                    <a:pt x="1441" y="95"/>
                    <a:pt x="1470" y="94"/>
                    <a:pt x="1487" y="94"/>
                  </a:cubicBezTo>
                  <a:close/>
                  <a:moveTo>
                    <a:pt x="1806" y="105"/>
                  </a:moveTo>
                  <a:lnTo>
                    <a:pt x="1746" y="108"/>
                  </a:lnTo>
                  <a:lnTo>
                    <a:pt x="1746" y="112"/>
                  </a:lnTo>
                  <a:cubicBezTo>
                    <a:pt x="1803" y="112"/>
                    <a:pt x="1803" y="112"/>
                    <a:pt x="1806" y="108"/>
                  </a:cubicBezTo>
                  <a:lnTo>
                    <a:pt x="1806" y="105"/>
                  </a:lnTo>
                  <a:close/>
                  <a:moveTo>
                    <a:pt x="1191" y="278"/>
                  </a:moveTo>
                  <a:cubicBezTo>
                    <a:pt x="1229" y="278"/>
                    <a:pt x="1270" y="281"/>
                    <a:pt x="1307" y="287"/>
                  </a:cubicBezTo>
                  <a:cubicBezTo>
                    <a:pt x="1293" y="289"/>
                    <a:pt x="1278" y="290"/>
                    <a:pt x="1263" y="290"/>
                  </a:cubicBezTo>
                  <a:cubicBezTo>
                    <a:pt x="1239" y="290"/>
                    <a:pt x="1215" y="288"/>
                    <a:pt x="1191" y="284"/>
                  </a:cubicBezTo>
                  <a:cubicBezTo>
                    <a:pt x="1191" y="281"/>
                    <a:pt x="1191" y="278"/>
                    <a:pt x="1191" y="278"/>
                  </a:cubicBezTo>
                  <a:close/>
                  <a:moveTo>
                    <a:pt x="1129" y="300"/>
                  </a:moveTo>
                  <a:cubicBezTo>
                    <a:pt x="1069" y="300"/>
                    <a:pt x="1069" y="303"/>
                    <a:pt x="1069" y="309"/>
                  </a:cubicBezTo>
                  <a:cubicBezTo>
                    <a:pt x="1088" y="312"/>
                    <a:pt x="1107" y="315"/>
                    <a:pt x="1126" y="315"/>
                  </a:cubicBezTo>
                  <a:cubicBezTo>
                    <a:pt x="1185" y="315"/>
                    <a:pt x="1185" y="312"/>
                    <a:pt x="1188" y="309"/>
                  </a:cubicBezTo>
                  <a:cubicBezTo>
                    <a:pt x="1248" y="303"/>
                    <a:pt x="1188" y="300"/>
                    <a:pt x="1129" y="300"/>
                  </a:cubicBezTo>
                  <a:close/>
                  <a:moveTo>
                    <a:pt x="1524" y="437"/>
                  </a:moveTo>
                  <a:cubicBezTo>
                    <a:pt x="1583" y="437"/>
                    <a:pt x="1583" y="441"/>
                    <a:pt x="1583" y="444"/>
                  </a:cubicBezTo>
                  <a:lnTo>
                    <a:pt x="1524" y="444"/>
                  </a:lnTo>
                  <a:lnTo>
                    <a:pt x="1464" y="441"/>
                  </a:lnTo>
                  <a:lnTo>
                    <a:pt x="1524" y="437"/>
                  </a:lnTo>
                  <a:close/>
                  <a:moveTo>
                    <a:pt x="1226" y="447"/>
                  </a:moveTo>
                  <a:lnTo>
                    <a:pt x="1345" y="453"/>
                  </a:lnTo>
                  <a:cubicBezTo>
                    <a:pt x="1521" y="459"/>
                    <a:pt x="1521" y="459"/>
                    <a:pt x="1401" y="459"/>
                  </a:cubicBezTo>
                  <a:cubicBezTo>
                    <a:pt x="1386" y="460"/>
                    <a:pt x="1371" y="461"/>
                    <a:pt x="1355" y="461"/>
                  </a:cubicBezTo>
                  <a:cubicBezTo>
                    <a:pt x="1313" y="461"/>
                    <a:pt x="1270" y="458"/>
                    <a:pt x="1226" y="453"/>
                  </a:cubicBezTo>
                  <a:lnTo>
                    <a:pt x="1226" y="447"/>
                  </a:lnTo>
                  <a:close/>
                  <a:moveTo>
                    <a:pt x="1467" y="524"/>
                  </a:moveTo>
                  <a:cubicBezTo>
                    <a:pt x="1492" y="524"/>
                    <a:pt x="1546" y="526"/>
                    <a:pt x="1630" y="528"/>
                  </a:cubicBezTo>
                  <a:cubicBezTo>
                    <a:pt x="1663" y="532"/>
                    <a:pt x="1677" y="534"/>
                    <a:pt x="1659" y="534"/>
                  </a:cubicBezTo>
                  <a:cubicBezTo>
                    <a:pt x="1647" y="534"/>
                    <a:pt x="1619" y="533"/>
                    <a:pt x="1571" y="531"/>
                  </a:cubicBezTo>
                  <a:lnTo>
                    <a:pt x="1452" y="525"/>
                  </a:lnTo>
                  <a:cubicBezTo>
                    <a:pt x="1452" y="524"/>
                    <a:pt x="1457" y="524"/>
                    <a:pt x="1467" y="524"/>
                  </a:cubicBezTo>
                  <a:close/>
                  <a:moveTo>
                    <a:pt x="1273" y="550"/>
                  </a:moveTo>
                  <a:cubicBezTo>
                    <a:pt x="1332" y="550"/>
                    <a:pt x="1389" y="553"/>
                    <a:pt x="1389" y="553"/>
                  </a:cubicBezTo>
                  <a:lnTo>
                    <a:pt x="1389" y="557"/>
                  </a:lnTo>
                  <a:cubicBezTo>
                    <a:pt x="1373" y="558"/>
                    <a:pt x="1357" y="559"/>
                    <a:pt x="1341" y="559"/>
                  </a:cubicBezTo>
                  <a:cubicBezTo>
                    <a:pt x="1318" y="559"/>
                    <a:pt x="1295" y="557"/>
                    <a:pt x="1273" y="553"/>
                  </a:cubicBezTo>
                  <a:lnTo>
                    <a:pt x="1273" y="550"/>
                  </a:lnTo>
                  <a:close/>
                  <a:moveTo>
                    <a:pt x="1144" y="616"/>
                  </a:moveTo>
                  <a:cubicBezTo>
                    <a:pt x="1163" y="616"/>
                    <a:pt x="1185" y="616"/>
                    <a:pt x="1204" y="622"/>
                  </a:cubicBezTo>
                  <a:lnTo>
                    <a:pt x="1144" y="622"/>
                  </a:lnTo>
                  <a:cubicBezTo>
                    <a:pt x="1144" y="619"/>
                    <a:pt x="1085" y="616"/>
                    <a:pt x="1144" y="616"/>
                  </a:cubicBezTo>
                  <a:close/>
                  <a:moveTo>
                    <a:pt x="1436" y="641"/>
                  </a:moveTo>
                  <a:cubicBezTo>
                    <a:pt x="1477" y="641"/>
                    <a:pt x="1514" y="641"/>
                    <a:pt x="1555" y="644"/>
                  </a:cubicBezTo>
                  <a:cubicBezTo>
                    <a:pt x="1592" y="648"/>
                    <a:pt x="1583" y="651"/>
                    <a:pt x="1543" y="651"/>
                  </a:cubicBezTo>
                  <a:cubicBezTo>
                    <a:pt x="1518" y="651"/>
                    <a:pt x="1481" y="650"/>
                    <a:pt x="1436" y="647"/>
                  </a:cubicBezTo>
                  <a:cubicBezTo>
                    <a:pt x="1436" y="647"/>
                    <a:pt x="1436" y="647"/>
                    <a:pt x="1436" y="644"/>
                  </a:cubicBezTo>
                  <a:lnTo>
                    <a:pt x="1436" y="641"/>
                  </a:lnTo>
                  <a:close/>
                  <a:moveTo>
                    <a:pt x="1552" y="673"/>
                  </a:moveTo>
                  <a:lnTo>
                    <a:pt x="1552" y="676"/>
                  </a:lnTo>
                  <a:cubicBezTo>
                    <a:pt x="1549" y="679"/>
                    <a:pt x="1549" y="679"/>
                    <a:pt x="1492" y="679"/>
                  </a:cubicBezTo>
                  <a:lnTo>
                    <a:pt x="1492" y="676"/>
                  </a:lnTo>
                  <a:lnTo>
                    <a:pt x="1552" y="673"/>
                  </a:lnTo>
                  <a:close/>
                  <a:moveTo>
                    <a:pt x="1724" y="707"/>
                  </a:moveTo>
                  <a:cubicBezTo>
                    <a:pt x="1665" y="707"/>
                    <a:pt x="1605" y="710"/>
                    <a:pt x="1605" y="710"/>
                  </a:cubicBezTo>
                  <a:cubicBezTo>
                    <a:pt x="1624" y="713"/>
                    <a:pt x="1643" y="713"/>
                    <a:pt x="1665" y="713"/>
                  </a:cubicBezTo>
                  <a:cubicBezTo>
                    <a:pt x="1683" y="713"/>
                    <a:pt x="1702" y="713"/>
                    <a:pt x="1724" y="710"/>
                  </a:cubicBezTo>
                  <a:lnTo>
                    <a:pt x="1724" y="707"/>
                  </a:lnTo>
                  <a:close/>
                  <a:moveTo>
                    <a:pt x="1307" y="726"/>
                  </a:moveTo>
                  <a:cubicBezTo>
                    <a:pt x="1367" y="726"/>
                    <a:pt x="1367" y="729"/>
                    <a:pt x="1367" y="729"/>
                  </a:cubicBezTo>
                  <a:cubicBezTo>
                    <a:pt x="1367" y="732"/>
                    <a:pt x="1364" y="735"/>
                    <a:pt x="1307" y="735"/>
                  </a:cubicBezTo>
                  <a:cubicBezTo>
                    <a:pt x="1301" y="736"/>
                    <a:pt x="1295" y="736"/>
                    <a:pt x="1289" y="736"/>
                  </a:cubicBezTo>
                  <a:cubicBezTo>
                    <a:pt x="1274" y="736"/>
                    <a:pt x="1261" y="734"/>
                    <a:pt x="1248" y="732"/>
                  </a:cubicBezTo>
                  <a:cubicBezTo>
                    <a:pt x="1267" y="729"/>
                    <a:pt x="1289" y="729"/>
                    <a:pt x="1307" y="726"/>
                  </a:cubicBezTo>
                  <a:close/>
                  <a:moveTo>
                    <a:pt x="2116" y="764"/>
                  </a:moveTo>
                  <a:cubicBezTo>
                    <a:pt x="2108" y="764"/>
                    <a:pt x="2094" y="765"/>
                    <a:pt x="2069" y="767"/>
                  </a:cubicBezTo>
                  <a:lnTo>
                    <a:pt x="2069" y="773"/>
                  </a:lnTo>
                  <a:cubicBezTo>
                    <a:pt x="2128" y="773"/>
                    <a:pt x="2128" y="773"/>
                    <a:pt x="2128" y="770"/>
                  </a:cubicBezTo>
                  <a:cubicBezTo>
                    <a:pt x="2128" y="766"/>
                    <a:pt x="2128" y="764"/>
                    <a:pt x="2116" y="764"/>
                  </a:cubicBezTo>
                  <a:close/>
                  <a:moveTo>
                    <a:pt x="60" y="770"/>
                  </a:moveTo>
                  <a:cubicBezTo>
                    <a:pt x="1" y="770"/>
                    <a:pt x="1" y="773"/>
                    <a:pt x="120" y="776"/>
                  </a:cubicBezTo>
                  <a:cubicBezTo>
                    <a:pt x="179" y="776"/>
                    <a:pt x="179" y="776"/>
                    <a:pt x="179" y="773"/>
                  </a:cubicBezTo>
                  <a:cubicBezTo>
                    <a:pt x="179" y="773"/>
                    <a:pt x="120" y="770"/>
                    <a:pt x="60" y="770"/>
                  </a:cubicBezTo>
                  <a:close/>
                  <a:moveTo>
                    <a:pt x="1346" y="786"/>
                  </a:moveTo>
                  <a:cubicBezTo>
                    <a:pt x="1358" y="786"/>
                    <a:pt x="1358" y="788"/>
                    <a:pt x="1358" y="792"/>
                  </a:cubicBezTo>
                  <a:cubicBezTo>
                    <a:pt x="1339" y="795"/>
                    <a:pt x="1317" y="795"/>
                    <a:pt x="1298" y="795"/>
                  </a:cubicBezTo>
                  <a:cubicBezTo>
                    <a:pt x="1238" y="795"/>
                    <a:pt x="1298" y="792"/>
                    <a:pt x="1298" y="788"/>
                  </a:cubicBezTo>
                  <a:cubicBezTo>
                    <a:pt x="1323" y="787"/>
                    <a:pt x="1337" y="786"/>
                    <a:pt x="1346" y="786"/>
                  </a:cubicBezTo>
                  <a:close/>
                  <a:moveTo>
                    <a:pt x="1467" y="845"/>
                  </a:moveTo>
                  <a:cubicBezTo>
                    <a:pt x="1527" y="845"/>
                    <a:pt x="1527" y="848"/>
                    <a:pt x="1408" y="851"/>
                  </a:cubicBezTo>
                  <a:cubicBezTo>
                    <a:pt x="1348" y="851"/>
                    <a:pt x="1348" y="851"/>
                    <a:pt x="1351" y="848"/>
                  </a:cubicBezTo>
                  <a:cubicBezTo>
                    <a:pt x="1351" y="848"/>
                    <a:pt x="1411" y="845"/>
                    <a:pt x="1467" y="845"/>
                  </a:cubicBezTo>
                  <a:close/>
                  <a:moveTo>
                    <a:pt x="1408" y="867"/>
                  </a:moveTo>
                  <a:lnTo>
                    <a:pt x="1464" y="870"/>
                  </a:lnTo>
                  <a:lnTo>
                    <a:pt x="1464" y="873"/>
                  </a:lnTo>
                  <a:cubicBezTo>
                    <a:pt x="1453" y="874"/>
                    <a:pt x="1442" y="874"/>
                    <a:pt x="1430" y="874"/>
                  </a:cubicBezTo>
                  <a:cubicBezTo>
                    <a:pt x="1403" y="874"/>
                    <a:pt x="1375" y="872"/>
                    <a:pt x="1348" y="870"/>
                  </a:cubicBezTo>
                  <a:lnTo>
                    <a:pt x="1408" y="867"/>
                  </a:lnTo>
                  <a:close/>
                  <a:moveTo>
                    <a:pt x="1260" y="1077"/>
                  </a:moveTo>
                  <a:lnTo>
                    <a:pt x="1320" y="1080"/>
                  </a:lnTo>
                  <a:lnTo>
                    <a:pt x="1317" y="1083"/>
                  </a:lnTo>
                  <a:cubicBezTo>
                    <a:pt x="1301" y="1084"/>
                    <a:pt x="1285" y="1085"/>
                    <a:pt x="1269" y="1085"/>
                  </a:cubicBezTo>
                  <a:cubicBezTo>
                    <a:pt x="1246" y="1085"/>
                    <a:pt x="1223" y="1084"/>
                    <a:pt x="1201" y="1080"/>
                  </a:cubicBezTo>
                  <a:lnTo>
                    <a:pt x="1260" y="1077"/>
                  </a:lnTo>
                  <a:close/>
                  <a:moveTo>
                    <a:pt x="1221" y="1157"/>
                  </a:moveTo>
                  <a:cubicBezTo>
                    <a:pt x="1261" y="1157"/>
                    <a:pt x="1327" y="1158"/>
                    <a:pt x="1367" y="1158"/>
                  </a:cubicBezTo>
                  <a:cubicBezTo>
                    <a:pt x="1367" y="1161"/>
                    <a:pt x="1367" y="1161"/>
                    <a:pt x="1307" y="1161"/>
                  </a:cubicBezTo>
                  <a:cubicBezTo>
                    <a:pt x="1248" y="1161"/>
                    <a:pt x="1188" y="1158"/>
                    <a:pt x="1188" y="1158"/>
                  </a:cubicBezTo>
                  <a:cubicBezTo>
                    <a:pt x="1188" y="1157"/>
                    <a:pt x="1202" y="1157"/>
                    <a:pt x="1221" y="1157"/>
                  </a:cubicBezTo>
                  <a:close/>
                  <a:moveTo>
                    <a:pt x="1655" y="1212"/>
                  </a:moveTo>
                  <a:cubicBezTo>
                    <a:pt x="1715" y="1212"/>
                    <a:pt x="1774" y="1215"/>
                    <a:pt x="1774" y="1215"/>
                  </a:cubicBezTo>
                  <a:lnTo>
                    <a:pt x="1771" y="1218"/>
                  </a:lnTo>
                  <a:cubicBezTo>
                    <a:pt x="1760" y="1219"/>
                    <a:pt x="1749" y="1219"/>
                    <a:pt x="1738" y="1219"/>
                  </a:cubicBezTo>
                  <a:cubicBezTo>
                    <a:pt x="1710" y="1219"/>
                    <a:pt x="1682" y="1217"/>
                    <a:pt x="1655" y="1215"/>
                  </a:cubicBezTo>
                  <a:lnTo>
                    <a:pt x="1655" y="1212"/>
                  </a:lnTo>
                  <a:close/>
                  <a:moveTo>
                    <a:pt x="1354" y="1252"/>
                  </a:moveTo>
                  <a:lnTo>
                    <a:pt x="1414" y="1255"/>
                  </a:lnTo>
                  <a:lnTo>
                    <a:pt x="1411" y="1259"/>
                  </a:lnTo>
                  <a:cubicBezTo>
                    <a:pt x="1395" y="1260"/>
                    <a:pt x="1379" y="1261"/>
                    <a:pt x="1363" y="1261"/>
                  </a:cubicBezTo>
                  <a:cubicBezTo>
                    <a:pt x="1340" y="1261"/>
                    <a:pt x="1317" y="1259"/>
                    <a:pt x="1295" y="1255"/>
                  </a:cubicBezTo>
                  <a:lnTo>
                    <a:pt x="1354" y="1252"/>
                  </a:lnTo>
                  <a:close/>
                  <a:moveTo>
                    <a:pt x="1313" y="1479"/>
                  </a:moveTo>
                  <a:cubicBezTo>
                    <a:pt x="1336" y="1479"/>
                    <a:pt x="1359" y="1481"/>
                    <a:pt x="1383" y="1484"/>
                  </a:cubicBezTo>
                  <a:cubicBezTo>
                    <a:pt x="1379" y="1490"/>
                    <a:pt x="1379" y="1490"/>
                    <a:pt x="1323" y="1490"/>
                  </a:cubicBezTo>
                  <a:cubicBezTo>
                    <a:pt x="1264" y="1490"/>
                    <a:pt x="1264" y="1484"/>
                    <a:pt x="1264" y="1481"/>
                  </a:cubicBezTo>
                  <a:cubicBezTo>
                    <a:pt x="1280" y="1480"/>
                    <a:pt x="1297" y="1479"/>
                    <a:pt x="1313" y="1479"/>
                  </a:cubicBezTo>
                  <a:close/>
                  <a:moveTo>
                    <a:pt x="1304" y="1613"/>
                  </a:moveTo>
                  <a:cubicBezTo>
                    <a:pt x="1364" y="1613"/>
                    <a:pt x="1423" y="1616"/>
                    <a:pt x="1423" y="1616"/>
                  </a:cubicBezTo>
                  <a:lnTo>
                    <a:pt x="1423" y="1622"/>
                  </a:lnTo>
                  <a:cubicBezTo>
                    <a:pt x="1383" y="1622"/>
                    <a:pt x="1345" y="1622"/>
                    <a:pt x="1304" y="1616"/>
                  </a:cubicBezTo>
                  <a:lnTo>
                    <a:pt x="1304" y="1613"/>
                  </a:lnTo>
                  <a:close/>
                  <a:moveTo>
                    <a:pt x="1680" y="1888"/>
                  </a:moveTo>
                  <a:cubicBezTo>
                    <a:pt x="1740" y="1888"/>
                    <a:pt x="1740" y="1892"/>
                    <a:pt x="1740" y="1892"/>
                  </a:cubicBezTo>
                  <a:cubicBezTo>
                    <a:pt x="1740" y="1895"/>
                    <a:pt x="1740" y="1895"/>
                    <a:pt x="1680" y="1895"/>
                  </a:cubicBezTo>
                  <a:cubicBezTo>
                    <a:pt x="1662" y="1895"/>
                    <a:pt x="1643" y="1892"/>
                    <a:pt x="1621" y="1892"/>
                  </a:cubicBezTo>
                  <a:lnTo>
                    <a:pt x="1680" y="1888"/>
                  </a:lnTo>
                  <a:close/>
                  <a:moveTo>
                    <a:pt x="1737" y="1926"/>
                  </a:moveTo>
                  <a:lnTo>
                    <a:pt x="1793" y="1929"/>
                  </a:lnTo>
                  <a:lnTo>
                    <a:pt x="1793" y="1932"/>
                  </a:lnTo>
                  <a:cubicBezTo>
                    <a:pt x="1782" y="1933"/>
                    <a:pt x="1771" y="1934"/>
                    <a:pt x="1759" y="1934"/>
                  </a:cubicBezTo>
                  <a:cubicBezTo>
                    <a:pt x="1732" y="1934"/>
                    <a:pt x="1704" y="1931"/>
                    <a:pt x="1677" y="1929"/>
                  </a:cubicBezTo>
                  <a:lnTo>
                    <a:pt x="1737" y="1926"/>
                  </a:lnTo>
                  <a:close/>
                  <a:moveTo>
                    <a:pt x="1331" y="1949"/>
                  </a:moveTo>
                  <a:cubicBezTo>
                    <a:pt x="1339" y="1949"/>
                    <a:pt x="1353" y="1950"/>
                    <a:pt x="1376" y="1951"/>
                  </a:cubicBezTo>
                  <a:cubicBezTo>
                    <a:pt x="1436" y="1954"/>
                    <a:pt x="1436" y="1957"/>
                    <a:pt x="1376" y="1957"/>
                  </a:cubicBezTo>
                  <a:cubicBezTo>
                    <a:pt x="1317" y="1957"/>
                    <a:pt x="1317" y="1957"/>
                    <a:pt x="1317" y="1954"/>
                  </a:cubicBezTo>
                  <a:cubicBezTo>
                    <a:pt x="1319" y="1951"/>
                    <a:pt x="1319" y="1949"/>
                    <a:pt x="1331" y="1949"/>
                  </a:cubicBezTo>
                  <a:close/>
                  <a:moveTo>
                    <a:pt x="1079" y="1970"/>
                  </a:moveTo>
                  <a:cubicBezTo>
                    <a:pt x="1075" y="1970"/>
                    <a:pt x="1072" y="1970"/>
                    <a:pt x="1070" y="1970"/>
                  </a:cubicBezTo>
                  <a:lnTo>
                    <a:pt x="1070" y="1970"/>
                  </a:lnTo>
                  <a:cubicBezTo>
                    <a:pt x="1080" y="1970"/>
                    <a:pt x="1092" y="1970"/>
                    <a:pt x="1108" y="1970"/>
                  </a:cubicBezTo>
                  <a:lnTo>
                    <a:pt x="1108" y="1970"/>
                  </a:lnTo>
                  <a:cubicBezTo>
                    <a:pt x="1099" y="1970"/>
                    <a:pt x="1089" y="1970"/>
                    <a:pt x="1079" y="1970"/>
                  </a:cubicBezTo>
                  <a:close/>
                  <a:moveTo>
                    <a:pt x="1070" y="1970"/>
                  </a:moveTo>
                  <a:cubicBezTo>
                    <a:pt x="1044" y="1971"/>
                    <a:pt x="1036" y="1971"/>
                    <a:pt x="1041" y="1971"/>
                  </a:cubicBezTo>
                  <a:cubicBezTo>
                    <a:pt x="1045" y="1971"/>
                    <a:pt x="1055" y="1971"/>
                    <a:pt x="1070" y="1970"/>
                  </a:cubicBezTo>
                  <a:close/>
                  <a:moveTo>
                    <a:pt x="1373" y="1976"/>
                  </a:moveTo>
                  <a:lnTo>
                    <a:pt x="1373" y="1979"/>
                  </a:lnTo>
                  <a:cubicBezTo>
                    <a:pt x="1373" y="1982"/>
                    <a:pt x="1373" y="1982"/>
                    <a:pt x="1314" y="1982"/>
                  </a:cubicBezTo>
                  <a:lnTo>
                    <a:pt x="1314" y="1979"/>
                  </a:lnTo>
                  <a:lnTo>
                    <a:pt x="1373" y="1976"/>
                  </a:lnTo>
                  <a:close/>
                  <a:moveTo>
                    <a:pt x="1251" y="2001"/>
                  </a:moveTo>
                  <a:cubicBezTo>
                    <a:pt x="1251" y="2003"/>
                    <a:pt x="1266" y="2004"/>
                    <a:pt x="1273" y="2004"/>
                  </a:cubicBezTo>
                  <a:cubicBezTo>
                    <a:pt x="1281" y="2004"/>
                    <a:pt x="1281" y="2003"/>
                    <a:pt x="1251" y="2001"/>
                  </a:cubicBezTo>
                  <a:close/>
                  <a:moveTo>
                    <a:pt x="1370" y="2008"/>
                  </a:moveTo>
                  <a:lnTo>
                    <a:pt x="1370" y="2011"/>
                  </a:lnTo>
                  <a:cubicBezTo>
                    <a:pt x="1370" y="2014"/>
                    <a:pt x="1370" y="2014"/>
                    <a:pt x="1311" y="2014"/>
                  </a:cubicBezTo>
                  <a:lnTo>
                    <a:pt x="1311" y="2011"/>
                  </a:lnTo>
                  <a:lnTo>
                    <a:pt x="1370" y="2008"/>
                  </a:lnTo>
                  <a:close/>
                  <a:moveTo>
                    <a:pt x="1483" y="2039"/>
                  </a:moveTo>
                  <a:lnTo>
                    <a:pt x="1483" y="2042"/>
                  </a:lnTo>
                  <a:cubicBezTo>
                    <a:pt x="1470" y="2044"/>
                    <a:pt x="1455" y="2046"/>
                    <a:pt x="1441" y="2046"/>
                  </a:cubicBezTo>
                  <a:cubicBezTo>
                    <a:pt x="1435" y="2046"/>
                    <a:pt x="1429" y="2046"/>
                    <a:pt x="1423" y="2045"/>
                  </a:cubicBezTo>
                  <a:cubicBezTo>
                    <a:pt x="1418" y="2046"/>
                    <a:pt x="1412" y="2046"/>
                    <a:pt x="1406" y="2046"/>
                  </a:cubicBezTo>
                  <a:cubicBezTo>
                    <a:pt x="1392" y="2046"/>
                    <a:pt x="1377" y="2044"/>
                    <a:pt x="1364" y="2042"/>
                  </a:cubicBezTo>
                  <a:cubicBezTo>
                    <a:pt x="1364" y="2042"/>
                    <a:pt x="1423" y="2039"/>
                    <a:pt x="1483" y="2039"/>
                  </a:cubicBezTo>
                  <a:close/>
                  <a:moveTo>
                    <a:pt x="1408" y="2170"/>
                  </a:moveTo>
                  <a:cubicBezTo>
                    <a:pt x="1464" y="2174"/>
                    <a:pt x="1524" y="2177"/>
                    <a:pt x="1464" y="2177"/>
                  </a:cubicBezTo>
                  <a:cubicBezTo>
                    <a:pt x="1464" y="2177"/>
                    <a:pt x="1405" y="2177"/>
                    <a:pt x="1348" y="2174"/>
                  </a:cubicBezTo>
                  <a:cubicBezTo>
                    <a:pt x="1348" y="2174"/>
                    <a:pt x="1289" y="2170"/>
                    <a:pt x="1348" y="2170"/>
                  </a:cubicBezTo>
                  <a:close/>
                  <a:moveTo>
                    <a:pt x="1583" y="2278"/>
                  </a:moveTo>
                  <a:cubicBezTo>
                    <a:pt x="1617" y="2278"/>
                    <a:pt x="1652" y="2280"/>
                    <a:pt x="1687" y="2283"/>
                  </a:cubicBezTo>
                  <a:cubicBezTo>
                    <a:pt x="1687" y="2286"/>
                    <a:pt x="1687" y="2286"/>
                    <a:pt x="1627" y="2286"/>
                  </a:cubicBezTo>
                  <a:cubicBezTo>
                    <a:pt x="1616" y="2287"/>
                    <a:pt x="1605" y="2288"/>
                    <a:pt x="1595" y="2288"/>
                  </a:cubicBezTo>
                  <a:cubicBezTo>
                    <a:pt x="1566" y="2288"/>
                    <a:pt x="1539" y="2285"/>
                    <a:pt x="1511" y="2280"/>
                  </a:cubicBezTo>
                  <a:cubicBezTo>
                    <a:pt x="1534" y="2279"/>
                    <a:pt x="1558" y="2278"/>
                    <a:pt x="1583" y="2278"/>
                  </a:cubicBezTo>
                  <a:close/>
                  <a:moveTo>
                    <a:pt x="1568" y="2735"/>
                  </a:moveTo>
                  <a:cubicBezTo>
                    <a:pt x="1605" y="2735"/>
                    <a:pt x="1646" y="2735"/>
                    <a:pt x="1683" y="2738"/>
                  </a:cubicBezTo>
                  <a:cubicBezTo>
                    <a:pt x="1743" y="2741"/>
                    <a:pt x="1743" y="2742"/>
                    <a:pt x="1713" y="2742"/>
                  </a:cubicBezTo>
                  <a:cubicBezTo>
                    <a:pt x="1683" y="2742"/>
                    <a:pt x="1624" y="2741"/>
                    <a:pt x="1564" y="2738"/>
                  </a:cubicBezTo>
                  <a:cubicBezTo>
                    <a:pt x="1448" y="2735"/>
                    <a:pt x="1448" y="2735"/>
                    <a:pt x="1568" y="2735"/>
                  </a:cubicBezTo>
                  <a:close/>
                  <a:moveTo>
                    <a:pt x="1361" y="0"/>
                  </a:moveTo>
                  <a:cubicBezTo>
                    <a:pt x="1332" y="0"/>
                    <a:pt x="1317" y="2"/>
                    <a:pt x="1345" y="5"/>
                  </a:cubicBezTo>
                  <a:lnTo>
                    <a:pt x="1285" y="8"/>
                  </a:lnTo>
                  <a:cubicBezTo>
                    <a:pt x="1110" y="8"/>
                    <a:pt x="1110" y="14"/>
                    <a:pt x="1285" y="14"/>
                  </a:cubicBezTo>
                  <a:cubicBezTo>
                    <a:pt x="1464" y="14"/>
                    <a:pt x="1464" y="14"/>
                    <a:pt x="1345" y="18"/>
                  </a:cubicBezTo>
                  <a:cubicBezTo>
                    <a:pt x="1226" y="18"/>
                    <a:pt x="1226" y="21"/>
                    <a:pt x="1226" y="24"/>
                  </a:cubicBezTo>
                  <a:cubicBezTo>
                    <a:pt x="1226" y="27"/>
                    <a:pt x="1226" y="27"/>
                    <a:pt x="1166" y="27"/>
                  </a:cubicBezTo>
                  <a:cubicBezTo>
                    <a:pt x="1126" y="27"/>
                    <a:pt x="1085" y="30"/>
                    <a:pt x="1047" y="33"/>
                  </a:cubicBezTo>
                  <a:cubicBezTo>
                    <a:pt x="1047" y="36"/>
                    <a:pt x="1047" y="36"/>
                    <a:pt x="1107" y="36"/>
                  </a:cubicBezTo>
                  <a:cubicBezTo>
                    <a:pt x="1115" y="36"/>
                    <a:pt x="1122" y="36"/>
                    <a:pt x="1128" y="36"/>
                  </a:cubicBezTo>
                  <a:cubicBezTo>
                    <a:pt x="1163" y="36"/>
                    <a:pt x="1147" y="43"/>
                    <a:pt x="1044" y="46"/>
                  </a:cubicBezTo>
                  <a:cubicBezTo>
                    <a:pt x="985" y="49"/>
                    <a:pt x="985" y="49"/>
                    <a:pt x="1104" y="49"/>
                  </a:cubicBezTo>
                  <a:cubicBezTo>
                    <a:pt x="1223" y="49"/>
                    <a:pt x="1223" y="55"/>
                    <a:pt x="1104" y="58"/>
                  </a:cubicBezTo>
                  <a:lnTo>
                    <a:pt x="1104" y="65"/>
                  </a:lnTo>
                  <a:cubicBezTo>
                    <a:pt x="1141" y="68"/>
                    <a:pt x="1182" y="68"/>
                    <a:pt x="1220" y="68"/>
                  </a:cubicBezTo>
                  <a:cubicBezTo>
                    <a:pt x="1339" y="68"/>
                    <a:pt x="1339" y="68"/>
                    <a:pt x="1279" y="71"/>
                  </a:cubicBezTo>
                  <a:cubicBezTo>
                    <a:pt x="1220" y="74"/>
                    <a:pt x="1160" y="74"/>
                    <a:pt x="1160" y="74"/>
                  </a:cubicBezTo>
                  <a:cubicBezTo>
                    <a:pt x="1101" y="74"/>
                    <a:pt x="1101" y="77"/>
                    <a:pt x="1101" y="80"/>
                  </a:cubicBezTo>
                  <a:cubicBezTo>
                    <a:pt x="1101" y="83"/>
                    <a:pt x="1097" y="90"/>
                    <a:pt x="1157" y="90"/>
                  </a:cubicBezTo>
                  <a:lnTo>
                    <a:pt x="1097" y="90"/>
                  </a:lnTo>
                  <a:cubicBezTo>
                    <a:pt x="1097" y="93"/>
                    <a:pt x="1038" y="93"/>
                    <a:pt x="1097" y="93"/>
                  </a:cubicBezTo>
                  <a:cubicBezTo>
                    <a:pt x="1097" y="93"/>
                    <a:pt x="1097" y="96"/>
                    <a:pt x="1038" y="102"/>
                  </a:cubicBezTo>
                  <a:cubicBezTo>
                    <a:pt x="996" y="107"/>
                    <a:pt x="1040" y="112"/>
                    <a:pt x="1111" y="112"/>
                  </a:cubicBezTo>
                  <a:cubicBezTo>
                    <a:pt x="1141" y="112"/>
                    <a:pt x="1177" y="111"/>
                    <a:pt x="1213" y="108"/>
                  </a:cubicBezTo>
                  <a:cubicBezTo>
                    <a:pt x="1213" y="109"/>
                    <a:pt x="1213" y="110"/>
                    <a:pt x="1213" y="112"/>
                  </a:cubicBezTo>
                  <a:cubicBezTo>
                    <a:pt x="1227" y="114"/>
                    <a:pt x="1240" y="116"/>
                    <a:pt x="1254" y="116"/>
                  </a:cubicBezTo>
                  <a:cubicBezTo>
                    <a:pt x="1260" y="116"/>
                    <a:pt x="1267" y="116"/>
                    <a:pt x="1273" y="115"/>
                  </a:cubicBezTo>
                  <a:cubicBezTo>
                    <a:pt x="1332" y="115"/>
                    <a:pt x="1329" y="118"/>
                    <a:pt x="1329" y="121"/>
                  </a:cubicBezTo>
                  <a:lnTo>
                    <a:pt x="1213" y="121"/>
                  </a:lnTo>
                  <a:cubicBezTo>
                    <a:pt x="1188" y="121"/>
                    <a:pt x="1166" y="120"/>
                    <a:pt x="1146" y="120"/>
                  </a:cubicBezTo>
                  <a:cubicBezTo>
                    <a:pt x="1023" y="120"/>
                    <a:pt x="1000" y="128"/>
                    <a:pt x="1151" y="130"/>
                  </a:cubicBezTo>
                  <a:lnTo>
                    <a:pt x="1094" y="130"/>
                  </a:lnTo>
                  <a:cubicBezTo>
                    <a:pt x="1035" y="130"/>
                    <a:pt x="1035" y="134"/>
                    <a:pt x="1091" y="140"/>
                  </a:cubicBezTo>
                  <a:cubicBezTo>
                    <a:pt x="1091" y="143"/>
                    <a:pt x="1210" y="146"/>
                    <a:pt x="1267" y="146"/>
                  </a:cubicBezTo>
                  <a:cubicBezTo>
                    <a:pt x="1326" y="146"/>
                    <a:pt x="1326" y="149"/>
                    <a:pt x="1326" y="149"/>
                  </a:cubicBezTo>
                  <a:cubicBezTo>
                    <a:pt x="1326" y="152"/>
                    <a:pt x="1326" y="152"/>
                    <a:pt x="1267" y="152"/>
                  </a:cubicBezTo>
                  <a:cubicBezTo>
                    <a:pt x="1148" y="152"/>
                    <a:pt x="1148" y="159"/>
                    <a:pt x="1267" y="162"/>
                  </a:cubicBezTo>
                  <a:lnTo>
                    <a:pt x="1207" y="162"/>
                  </a:lnTo>
                  <a:cubicBezTo>
                    <a:pt x="1148" y="162"/>
                    <a:pt x="1088" y="165"/>
                    <a:pt x="1144" y="181"/>
                  </a:cubicBezTo>
                  <a:cubicBezTo>
                    <a:pt x="1144" y="193"/>
                    <a:pt x="1141" y="202"/>
                    <a:pt x="1082" y="202"/>
                  </a:cubicBezTo>
                  <a:cubicBezTo>
                    <a:pt x="1022" y="202"/>
                    <a:pt x="1141" y="218"/>
                    <a:pt x="1257" y="224"/>
                  </a:cubicBezTo>
                  <a:cubicBezTo>
                    <a:pt x="1198" y="224"/>
                    <a:pt x="1198" y="228"/>
                    <a:pt x="1198" y="234"/>
                  </a:cubicBezTo>
                  <a:cubicBezTo>
                    <a:pt x="1195" y="243"/>
                    <a:pt x="1195" y="243"/>
                    <a:pt x="1135" y="243"/>
                  </a:cubicBezTo>
                  <a:cubicBezTo>
                    <a:pt x="1087" y="242"/>
                    <a:pt x="1059" y="241"/>
                    <a:pt x="1051" y="241"/>
                  </a:cubicBezTo>
                  <a:cubicBezTo>
                    <a:pt x="1039" y="241"/>
                    <a:pt x="1067" y="243"/>
                    <a:pt x="1135" y="246"/>
                  </a:cubicBezTo>
                  <a:cubicBezTo>
                    <a:pt x="1254" y="249"/>
                    <a:pt x="1195" y="259"/>
                    <a:pt x="1076" y="259"/>
                  </a:cubicBezTo>
                  <a:cubicBezTo>
                    <a:pt x="1016" y="259"/>
                    <a:pt x="1016" y="262"/>
                    <a:pt x="1016" y="268"/>
                  </a:cubicBezTo>
                  <a:cubicBezTo>
                    <a:pt x="1072" y="271"/>
                    <a:pt x="1072" y="278"/>
                    <a:pt x="1072" y="284"/>
                  </a:cubicBezTo>
                  <a:cubicBezTo>
                    <a:pt x="1069" y="293"/>
                    <a:pt x="1069" y="293"/>
                    <a:pt x="1188" y="296"/>
                  </a:cubicBezTo>
                  <a:cubicBezTo>
                    <a:pt x="1307" y="296"/>
                    <a:pt x="1307" y="300"/>
                    <a:pt x="1304" y="306"/>
                  </a:cubicBezTo>
                  <a:cubicBezTo>
                    <a:pt x="1304" y="309"/>
                    <a:pt x="1304" y="312"/>
                    <a:pt x="1245" y="312"/>
                  </a:cubicBezTo>
                  <a:cubicBezTo>
                    <a:pt x="1226" y="312"/>
                    <a:pt x="1204" y="315"/>
                    <a:pt x="1185" y="318"/>
                  </a:cubicBezTo>
                  <a:cubicBezTo>
                    <a:pt x="1185" y="322"/>
                    <a:pt x="1185" y="325"/>
                    <a:pt x="1126" y="325"/>
                  </a:cubicBezTo>
                  <a:cubicBezTo>
                    <a:pt x="1126" y="325"/>
                    <a:pt x="1066" y="328"/>
                    <a:pt x="1066" y="334"/>
                  </a:cubicBezTo>
                  <a:cubicBezTo>
                    <a:pt x="1063" y="340"/>
                    <a:pt x="1063" y="347"/>
                    <a:pt x="1003" y="347"/>
                  </a:cubicBezTo>
                  <a:cubicBezTo>
                    <a:pt x="1003" y="350"/>
                    <a:pt x="1003" y="350"/>
                    <a:pt x="1063" y="350"/>
                  </a:cubicBezTo>
                  <a:cubicBezTo>
                    <a:pt x="1123" y="350"/>
                    <a:pt x="1182" y="353"/>
                    <a:pt x="1119" y="365"/>
                  </a:cubicBezTo>
                  <a:cubicBezTo>
                    <a:pt x="1119" y="372"/>
                    <a:pt x="1116" y="384"/>
                    <a:pt x="1176" y="384"/>
                  </a:cubicBezTo>
                  <a:cubicBezTo>
                    <a:pt x="1176" y="387"/>
                    <a:pt x="1176" y="387"/>
                    <a:pt x="1116" y="387"/>
                  </a:cubicBezTo>
                  <a:cubicBezTo>
                    <a:pt x="1000" y="387"/>
                    <a:pt x="997" y="394"/>
                    <a:pt x="1116" y="400"/>
                  </a:cubicBezTo>
                  <a:cubicBezTo>
                    <a:pt x="1176" y="400"/>
                    <a:pt x="1173" y="403"/>
                    <a:pt x="1113" y="406"/>
                  </a:cubicBezTo>
                  <a:cubicBezTo>
                    <a:pt x="1113" y="406"/>
                    <a:pt x="1113" y="409"/>
                    <a:pt x="1173" y="412"/>
                  </a:cubicBezTo>
                  <a:cubicBezTo>
                    <a:pt x="1232" y="416"/>
                    <a:pt x="1232" y="416"/>
                    <a:pt x="1173" y="422"/>
                  </a:cubicBezTo>
                  <a:cubicBezTo>
                    <a:pt x="1113" y="422"/>
                    <a:pt x="1113" y="425"/>
                    <a:pt x="1110" y="428"/>
                  </a:cubicBezTo>
                  <a:cubicBezTo>
                    <a:pt x="1170" y="434"/>
                    <a:pt x="1163" y="469"/>
                    <a:pt x="1107" y="475"/>
                  </a:cubicBezTo>
                  <a:cubicBezTo>
                    <a:pt x="1163" y="478"/>
                    <a:pt x="1163" y="478"/>
                    <a:pt x="1163" y="481"/>
                  </a:cubicBezTo>
                  <a:cubicBezTo>
                    <a:pt x="1044" y="484"/>
                    <a:pt x="1104" y="488"/>
                    <a:pt x="1223" y="488"/>
                  </a:cubicBezTo>
                  <a:lnTo>
                    <a:pt x="1223" y="484"/>
                  </a:lnTo>
                  <a:lnTo>
                    <a:pt x="1223" y="481"/>
                  </a:lnTo>
                  <a:cubicBezTo>
                    <a:pt x="1342" y="481"/>
                    <a:pt x="1339" y="491"/>
                    <a:pt x="1163" y="491"/>
                  </a:cubicBezTo>
                  <a:cubicBezTo>
                    <a:pt x="1044" y="494"/>
                    <a:pt x="1044" y="494"/>
                    <a:pt x="1160" y="497"/>
                  </a:cubicBezTo>
                  <a:cubicBezTo>
                    <a:pt x="1279" y="500"/>
                    <a:pt x="1279" y="503"/>
                    <a:pt x="1160" y="506"/>
                  </a:cubicBezTo>
                  <a:cubicBezTo>
                    <a:pt x="1041" y="506"/>
                    <a:pt x="1041" y="506"/>
                    <a:pt x="1160" y="510"/>
                  </a:cubicBezTo>
                  <a:cubicBezTo>
                    <a:pt x="1395" y="516"/>
                    <a:pt x="1452" y="525"/>
                    <a:pt x="1217" y="525"/>
                  </a:cubicBezTo>
                  <a:cubicBezTo>
                    <a:pt x="1201" y="524"/>
                    <a:pt x="1185" y="524"/>
                    <a:pt x="1169" y="524"/>
                  </a:cubicBezTo>
                  <a:cubicBezTo>
                    <a:pt x="1125" y="524"/>
                    <a:pt x="1081" y="527"/>
                    <a:pt x="1038" y="531"/>
                  </a:cubicBezTo>
                  <a:cubicBezTo>
                    <a:pt x="1067" y="534"/>
                    <a:pt x="1094" y="536"/>
                    <a:pt x="1122" y="536"/>
                  </a:cubicBezTo>
                  <a:cubicBezTo>
                    <a:pt x="1133" y="536"/>
                    <a:pt x="1145" y="536"/>
                    <a:pt x="1157" y="535"/>
                  </a:cubicBezTo>
                  <a:cubicBezTo>
                    <a:pt x="1189" y="534"/>
                    <a:pt x="1212" y="533"/>
                    <a:pt x="1227" y="533"/>
                  </a:cubicBezTo>
                  <a:cubicBezTo>
                    <a:pt x="1266" y="533"/>
                    <a:pt x="1241" y="536"/>
                    <a:pt x="1154" y="541"/>
                  </a:cubicBezTo>
                  <a:cubicBezTo>
                    <a:pt x="975" y="550"/>
                    <a:pt x="975" y="557"/>
                    <a:pt x="1091" y="569"/>
                  </a:cubicBezTo>
                  <a:cubicBezTo>
                    <a:pt x="1177" y="578"/>
                    <a:pt x="1199" y="585"/>
                    <a:pt x="1162" y="585"/>
                  </a:cubicBezTo>
                  <a:cubicBezTo>
                    <a:pt x="1148" y="585"/>
                    <a:pt x="1124" y="584"/>
                    <a:pt x="1091" y="582"/>
                  </a:cubicBezTo>
                  <a:cubicBezTo>
                    <a:pt x="1032" y="579"/>
                    <a:pt x="1002" y="577"/>
                    <a:pt x="994" y="577"/>
                  </a:cubicBezTo>
                  <a:cubicBezTo>
                    <a:pt x="987" y="577"/>
                    <a:pt x="1002" y="579"/>
                    <a:pt x="1032" y="582"/>
                  </a:cubicBezTo>
                  <a:cubicBezTo>
                    <a:pt x="1032" y="588"/>
                    <a:pt x="1029" y="594"/>
                    <a:pt x="1029" y="597"/>
                  </a:cubicBezTo>
                  <a:cubicBezTo>
                    <a:pt x="1056" y="602"/>
                    <a:pt x="1083" y="604"/>
                    <a:pt x="1109" y="605"/>
                  </a:cubicBezTo>
                  <a:lnTo>
                    <a:pt x="1109" y="605"/>
                  </a:lnTo>
                  <a:cubicBezTo>
                    <a:pt x="1017" y="608"/>
                    <a:pt x="982" y="614"/>
                    <a:pt x="1085" y="619"/>
                  </a:cubicBezTo>
                  <a:cubicBezTo>
                    <a:pt x="1085" y="622"/>
                    <a:pt x="1085" y="626"/>
                    <a:pt x="1085" y="626"/>
                  </a:cubicBezTo>
                  <a:cubicBezTo>
                    <a:pt x="1085" y="629"/>
                    <a:pt x="1085" y="629"/>
                    <a:pt x="1141" y="632"/>
                  </a:cubicBezTo>
                  <a:cubicBezTo>
                    <a:pt x="1201" y="635"/>
                    <a:pt x="1141" y="638"/>
                    <a:pt x="1082" y="641"/>
                  </a:cubicBezTo>
                  <a:cubicBezTo>
                    <a:pt x="1022" y="644"/>
                    <a:pt x="963" y="651"/>
                    <a:pt x="1022" y="651"/>
                  </a:cubicBezTo>
                  <a:cubicBezTo>
                    <a:pt x="1082" y="651"/>
                    <a:pt x="1138" y="657"/>
                    <a:pt x="1198" y="660"/>
                  </a:cubicBezTo>
                  <a:cubicBezTo>
                    <a:pt x="1240" y="662"/>
                    <a:pt x="1222" y="664"/>
                    <a:pt x="1188" y="664"/>
                  </a:cubicBezTo>
                  <a:cubicBezTo>
                    <a:pt x="1173" y="664"/>
                    <a:pt x="1156" y="664"/>
                    <a:pt x="1138" y="663"/>
                  </a:cubicBezTo>
                  <a:cubicBezTo>
                    <a:pt x="1127" y="662"/>
                    <a:pt x="1117" y="662"/>
                    <a:pt x="1106" y="662"/>
                  </a:cubicBezTo>
                  <a:cubicBezTo>
                    <a:pt x="1077" y="662"/>
                    <a:pt x="1049" y="665"/>
                    <a:pt x="1019" y="669"/>
                  </a:cubicBezTo>
                  <a:cubicBezTo>
                    <a:pt x="1019" y="673"/>
                    <a:pt x="1019" y="679"/>
                    <a:pt x="1079" y="679"/>
                  </a:cubicBezTo>
                  <a:cubicBezTo>
                    <a:pt x="1135" y="679"/>
                    <a:pt x="1135" y="698"/>
                    <a:pt x="1076" y="701"/>
                  </a:cubicBezTo>
                  <a:lnTo>
                    <a:pt x="1072" y="707"/>
                  </a:lnTo>
                  <a:cubicBezTo>
                    <a:pt x="1072" y="710"/>
                    <a:pt x="1132" y="713"/>
                    <a:pt x="1132" y="716"/>
                  </a:cubicBezTo>
                  <a:cubicBezTo>
                    <a:pt x="1132" y="716"/>
                    <a:pt x="1132" y="720"/>
                    <a:pt x="1188" y="723"/>
                  </a:cubicBezTo>
                  <a:cubicBezTo>
                    <a:pt x="1188" y="726"/>
                    <a:pt x="1188" y="729"/>
                    <a:pt x="1129" y="729"/>
                  </a:cubicBezTo>
                  <a:cubicBezTo>
                    <a:pt x="1248" y="735"/>
                    <a:pt x="1248" y="735"/>
                    <a:pt x="1129" y="738"/>
                  </a:cubicBezTo>
                  <a:cubicBezTo>
                    <a:pt x="1010" y="738"/>
                    <a:pt x="1010" y="738"/>
                    <a:pt x="1129" y="741"/>
                  </a:cubicBezTo>
                  <a:cubicBezTo>
                    <a:pt x="1188" y="745"/>
                    <a:pt x="1188" y="745"/>
                    <a:pt x="1129" y="748"/>
                  </a:cubicBezTo>
                  <a:cubicBezTo>
                    <a:pt x="1069" y="748"/>
                    <a:pt x="1069" y="751"/>
                    <a:pt x="1126" y="751"/>
                  </a:cubicBezTo>
                  <a:cubicBezTo>
                    <a:pt x="1245" y="754"/>
                    <a:pt x="1301" y="763"/>
                    <a:pt x="1185" y="763"/>
                  </a:cubicBezTo>
                  <a:cubicBezTo>
                    <a:pt x="1185" y="763"/>
                    <a:pt x="1185" y="767"/>
                    <a:pt x="1242" y="770"/>
                  </a:cubicBezTo>
                  <a:cubicBezTo>
                    <a:pt x="1361" y="773"/>
                    <a:pt x="1361" y="773"/>
                    <a:pt x="1242" y="773"/>
                  </a:cubicBezTo>
                  <a:cubicBezTo>
                    <a:pt x="1123" y="776"/>
                    <a:pt x="1123" y="779"/>
                    <a:pt x="1242" y="782"/>
                  </a:cubicBezTo>
                  <a:cubicBezTo>
                    <a:pt x="1242" y="782"/>
                    <a:pt x="1298" y="785"/>
                    <a:pt x="1238" y="788"/>
                  </a:cubicBezTo>
                  <a:cubicBezTo>
                    <a:pt x="1183" y="794"/>
                    <a:pt x="1128" y="811"/>
                    <a:pt x="1212" y="811"/>
                  </a:cubicBezTo>
                  <a:cubicBezTo>
                    <a:pt x="1219" y="811"/>
                    <a:pt x="1227" y="811"/>
                    <a:pt x="1235" y="810"/>
                  </a:cubicBezTo>
                  <a:lnTo>
                    <a:pt x="1235" y="817"/>
                  </a:lnTo>
                  <a:cubicBezTo>
                    <a:pt x="1176" y="826"/>
                    <a:pt x="1176" y="829"/>
                    <a:pt x="1235" y="832"/>
                  </a:cubicBezTo>
                  <a:lnTo>
                    <a:pt x="1273" y="834"/>
                  </a:lnTo>
                  <a:lnTo>
                    <a:pt x="1273" y="834"/>
                  </a:lnTo>
                  <a:cubicBezTo>
                    <a:pt x="1269" y="834"/>
                    <a:pt x="1265" y="834"/>
                    <a:pt x="1261" y="834"/>
                  </a:cubicBezTo>
                  <a:cubicBezTo>
                    <a:pt x="1232" y="834"/>
                    <a:pt x="1202" y="837"/>
                    <a:pt x="1173" y="842"/>
                  </a:cubicBezTo>
                  <a:cubicBezTo>
                    <a:pt x="1173" y="845"/>
                    <a:pt x="1173" y="845"/>
                    <a:pt x="1232" y="845"/>
                  </a:cubicBezTo>
                  <a:cubicBezTo>
                    <a:pt x="1250" y="844"/>
                    <a:pt x="1262" y="844"/>
                    <a:pt x="1271" y="844"/>
                  </a:cubicBezTo>
                  <a:cubicBezTo>
                    <a:pt x="1292" y="844"/>
                    <a:pt x="1292" y="846"/>
                    <a:pt x="1292" y="848"/>
                  </a:cubicBezTo>
                  <a:cubicBezTo>
                    <a:pt x="1251" y="854"/>
                    <a:pt x="1213" y="854"/>
                    <a:pt x="1173" y="854"/>
                  </a:cubicBezTo>
                  <a:lnTo>
                    <a:pt x="1173" y="857"/>
                  </a:lnTo>
                  <a:cubicBezTo>
                    <a:pt x="1289" y="857"/>
                    <a:pt x="1289" y="861"/>
                    <a:pt x="1229" y="861"/>
                  </a:cubicBezTo>
                  <a:cubicBezTo>
                    <a:pt x="1170" y="864"/>
                    <a:pt x="1170" y="867"/>
                    <a:pt x="1170" y="870"/>
                  </a:cubicBezTo>
                  <a:cubicBezTo>
                    <a:pt x="1209" y="870"/>
                    <a:pt x="1196" y="871"/>
                    <a:pt x="1183" y="871"/>
                  </a:cubicBezTo>
                  <a:cubicBezTo>
                    <a:pt x="1176" y="871"/>
                    <a:pt x="1170" y="871"/>
                    <a:pt x="1170" y="870"/>
                  </a:cubicBezTo>
                  <a:lnTo>
                    <a:pt x="1110" y="870"/>
                  </a:lnTo>
                  <a:cubicBezTo>
                    <a:pt x="1050" y="873"/>
                    <a:pt x="1110" y="873"/>
                    <a:pt x="1170" y="873"/>
                  </a:cubicBezTo>
                  <a:lnTo>
                    <a:pt x="1170" y="879"/>
                  </a:lnTo>
                  <a:cubicBezTo>
                    <a:pt x="1170" y="882"/>
                    <a:pt x="1170" y="884"/>
                    <a:pt x="1191" y="884"/>
                  </a:cubicBezTo>
                  <a:cubicBezTo>
                    <a:pt x="1199" y="884"/>
                    <a:pt x="1212" y="883"/>
                    <a:pt x="1229" y="882"/>
                  </a:cubicBezTo>
                  <a:cubicBezTo>
                    <a:pt x="1267" y="882"/>
                    <a:pt x="1307" y="882"/>
                    <a:pt x="1345" y="886"/>
                  </a:cubicBezTo>
                  <a:cubicBezTo>
                    <a:pt x="1385" y="886"/>
                    <a:pt x="1371" y="887"/>
                    <a:pt x="1358" y="887"/>
                  </a:cubicBezTo>
                  <a:cubicBezTo>
                    <a:pt x="1352" y="887"/>
                    <a:pt x="1345" y="887"/>
                    <a:pt x="1345" y="886"/>
                  </a:cubicBezTo>
                  <a:cubicBezTo>
                    <a:pt x="1304" y="886"/>
                    <a:pt x="1267" y="886"/>
                    <a:pt x="1226" y="889"/>
                  </a:cubicBezTo>
                  <a:cubicBezTo>
                    <a:pt x="1207" y="892"/>
                    <a:pt x="1188" y="892"/>
                    <a:pt x="1166" y="892"/>
                  </a:cubicBezTo>
                  <a:cubicBezTo>
                    <a:pt x="1154" y="892"/>
                    <a:pt x="1143" y="891"/>
                    <a:pt x="1134" y="891"/>
                  </a:cubicBezTo>
                  <a:cubicBezTo>
                    <a:pt x="1063" y="891"/>
                    <a:pt x="1113" y="902"/>
                    <a:pt x="1166" y="904"/>
                  </a:cubicBezTo>
                  <a:cubicBezTo>
                    <a:pt x="1282" y="914"/>
                    <a:pt x="1282" y="917"/>
                    <a:pt x="1163" y="917"/>
                  </a:cubicBezTo>
                  <a:cubicBezTo>
                    <a:pt x="1047" y="917"/>
                    <a:pt x="1163" y="923"/>
                    <a:pt x="1339" y="926"/>
                  </a:cubicBezTo>
                  <a:lnTo>
                    <a:pt x="1517" y="929"/>
                  </a:lnTo>
                  <a:lnTo>
                    <a:pt x="1339" y="929"/>
                  </a:lnTo>
                  <a:cubicBezTo>
                    <a:pt x="1104" y="933"/>
                    <a:pt x="1104" y="933"/>
                    <a:pt x="1220" y="942"/>
                  </a:cubicBezTo>
                  <a:cubicBezTo>
                    <a:pt x="1279" y="948"/>
                    <a:pt x="1279" y="948"/>
                    <a:pt x="1220" y="948"/>
                  </a:cubicBezTo>
                  <a:cubicBezTo>
                    <a:pt x="1160" y="948"/>
                    <a:pt x="1160" y="951"/>
                    <a:pt x="1157" y="961"/>
                  </a:cubicBezTo>
                  <a:cubicBezTo>
                    <a:pt x="1157" y="970"/>
                    <a:pt x="1157" y="973"/>
                    <a:pt x="1217" y="973"/>
                  </a:cubicBezTo>
                  <a:lnTo>
                    <a:pt x="1213" y="980"/>
                  </a:lnTo>
                  <a:cubicBezTo>
                    <a:pt x="1117" y="982"/>
                    <a:pt x="1138" y="987"/>
                    <a:pt x="1212" y="987"/>
                  </a:cubicBezTo>
                  <a:cubicBezTo>
                    <a:pt x="1230" y="987"/>
                    <a:pt x="1250" y="986"/>
                    <a:pt x="1273" y="986"/>
                  </a:cubicBezTo>
                  <a:cubicBezTo>
                    <a:pt x="1273" y="986"/>
                    <a:pt x="1273" y="989"/>
                    <a:pt x="1273" y="992"/>
                  </a:cubicBezTo>
                  <a:lnTo>
                    <a:pt x="1213" y="992"/>
                  </a:lnTo>
                  <a:cubicBezTo>
                    <a:pt x="1154" y="992"/>
                    <a:pt x="1151" y="1002"/>
                    <a:pt x="1148" y="1027"/>
                  </a:cubicBezTo>
                  <a:cubicBezTo>
                    <a:pt x="1144" y="1055"/>
                    <a:pt x="1144" y="1058"/>
                    <a:pt x="1260" y="1058"/>
                  </a:cubicBezTo>
                  <a:cubicBezTo>
                    <a:pt x="1379" y="1061"/>
                    <a:pt x="1379" y="1064"/>
                    <a:pt x="1260" y="1064"/>
                  </a:cubicBezTo>
                  <a:cubicBezTo>
                    <a:pt x="1201" y="1064"/>
                    <a:pt x="1141" y="1067"/>
                    <a:pt x="1201" y="1067"/>
                  </a:cubicBezTo>
                  <a:cubicBezTo>
                    <a:pt x="1201" y="1067"/>
                    <a:pt x="1201" y="1074"/>
                    <a:pt x="1141" y="1077"/>
                  </a:cubicBezTo>
                  <a:cubicBezTo>
                    <a:pt x="1022" y="1089"/>
                    <a:pt x="1082" y="1092"/>
                    <a:pt x="1138" y="1092"/>
                  </a:cubicBezTo>
                  <a:cubicBezTo>
                    <a:pt x="1173" y="1092"/>
                    <a:pt x="1193" y="1091"/>
                    <a:pt x="1201" y="1091"/>
                  </a:cubicBezTo>
                  <a:cubicBezTo>
                    <a:pt x="1222" y="1091"/>
                    <a:pt x="1180" y="1093"/>
                    <a:pt x="1138" y="1096"/>
                  </a:cubicBezTo>
                  <a:cubicBezTo>
                    <a:pt x="1079" y="1099"/>
                    <a:pt x="1019" y="1102"/>
                    <a:pt x="1079" y="1102"/>
                  </a:cubicBezTo>
                  <a:cubicBezTo>
                    <a:pt x="1138" y="1105"/>
                    <a:pt x="1195" y="1124"/>
                    <a:pt x="1076" y="1124"/>
                  </a:cubicBezTo>
                  <a:cubicBezTo>
                    <a:pt x="1076" y="1124"/>
                    <a:pt x="1076" y="1127"/>
                    <a:pt x="1076" y="1130"/>
                  </a:cubicBezTo>
                  <a:cubicBezTo>
                    <a:pt x="1135" y="1130"/>
                    <a:pt x="1132" y="1136"/>
                    <a:pt x="1132" y="1143"/>
                  </a:cubicBezTo>
                  <a:cubicBezTo>
                    <a:pt x="1132" y="1149"/>
                    <a:pt x="1132" y="1152"/>
                    <a:pt x="1072" y="1152"/>
                  </a:cubicBezTo>
                  <a:cubicBezTo>
                    <a:pt x="1056" y="1151"/>
                    <a:pt x="1045" y="1151"/>
                    <a:pt x="1037" y="1151"/>
                  </a:cubicBezTo>
                  <a:cubicBezTo>
                    <a:pt x="1017" y="1151"/>
                    <a:pt x="1029" y="1154"/>
                    <a:pt x="1072" y="1158"/>
                  </a:cubicBezTo>
                  <a:cubicBezTo>
                    <a:pt x="1069" y="1161"/>
                    <a:pt x="1188" y="1165"/>
                    <a:pt x="1188" y="1168"/>
                  </a:cubicBezTo>
                  <a:cubicBezTo>
                    <a:pt x="1226" y="1168"/>
                    <a:pt x="1267" y="1171"/>
                    <a:pt x="1304" y="1177"/>
                  </a:cubicBezTo>
                  <a:lnTo>
                    <a:pt x="1129" y="1177"/>
                  </a:lnTo>
                  <a:cubicBezTo>
                    <a:pt x="1129" y="1180"/>
                    <a:pt x="1126" y="1183"/>
                    <a:pt x="1185" y="1183"/>
                  </a:cubicBezTo>
                  <a:cubicBezTo>
                    <a:pt x="1126" y="1186"/>
                    <a:pt x="1126" y="1190"/>
                    <a:pt x="1126" y="1196"/>
                  </a:cubicBezTo>
                  <a:cubicBezTo>
                    <a:pt x="1126" y="1202"/>
                    <a:pt x="1123" y="1208"/>
                    <a:pt x="1182" y="1212"/>
                  </a:cubicBezTo>
                  <a:cubicBezTo>
                    <a:pt x="1063" y="1215"/>
                    <a:pt x="1060" y="1233"/>
                    <a:pt x="1179" y="1237"/>
                  </a:cubicBezTo>
                  <a:cubicBezTo>
                    <a:pt x="1238" y="1237"/>
                    <a:pt x="1238" y="1240"/>
                    <a:pt x="1179" y="1243"/>
                  </a:cubicBezTo>
                  <a:cubicBezTo>
                    <a:pt x="1119" y="1246"/>
                    <a:pt x="1119" y="1246"/>
                    <a:pt x="1176" y="1249"/>
                  </a:cubicBezTo>
                  <a:cubicBezTo>
                    <a:pt x="1235" y="1252"/>
                    <a:pt x="1176" y="1255"/>
                    <a:pt x="1116" y="1262"/>
                  </a:cubicBezTo>
                  <a:cubicBezTo>
                    <a:pt x="997" y="1265"/>
                    <a:pt x="997" y="1268"/>
                    <a:pt x="1057" y="1271"/>
                  </a:cubicBezTo>
                  <a:cubicBezTo>
                    <a:pt x="1113" y="1277"/>
                    <a:pt x="1113" y="1284"/>
                    <a:pt x="1113" y="1287"/>
                  </a:cubicBezTo>
                  <a:cubicBezTo>
                    <a:pt x="1141" y="1291"/>
                    <a:pt x="1170" y="1294"/>
                    <a:pt x="1198" y="1294"/>
                  </a:cubicBezTo>
                  <a:cubicBezTo>
                    <a:pt x="1209" y="1294"/>
                    <a:pt x="1219" y="1294"/>
                    <a:pt x="1229" y="1293"/>
                  </a:cubicBezTo>
                  <a:cubicBezTo>
                    <a:pt x="1289" y="1293"/>
                    <a:pt x="1348" y="1296"/>
                    <a:pt x="1348" y="1296"/>
                  </a:cubicBezTo>
                  <a:cubicBezTo>
                    <a:pt x="1381" y="1300"/>
                    <a:pt x="1376" y="1301"/>
                    <a:pt x="1365" y="1301"/>
                  </a:cubicBezTo>
                  <a:cubicBezTo>
                    <a:pt x="1358" y="1301"/>
                    <a:pt x="1348" y="1301"/>
                    <a:pt x="1348" y="1299"/>
                  </a:cubicBezTo>
                  <a:cubicBezTo>
                    <a:pt x="1328" y="1296"/>
                    <a:pt x="1308" y="1295"/>
                    <a:pt x="1289" y="1295"/>
                  </a:cubicBezTo>
                  <a:cubicBezTo>
                    <a:pt x="1269" y="1295"/>
                    <a:pt x="1249" y="1296"/>
                    <a:pt x="1229" y="1299"/>
                  </a:cubicBezTo>
                  <a:cubicBezTo>
                    <a:pt x="1170" y="1302"/>
                    <a:pt x="1170" y="1309"/>
                    <a:pt x="1170" y="1312"/>
                  </a:cubicBezTo>
                  <a:cubicBezTo>
                    <a:pt x="1166" y="1315"/>
                    <a:pt x="1166" y="1321"/>
                    <a:pt x="1166" y="1324"/>
                  </a:cubicBezTo>
                  <a:cubicBezTo>
                    <a:pt x="1107" y="1334"/>
                    <a:pt x="1107" y="1337"/>
                    <a:pt x="1163" y="1337"/>
                  </a:cubicBezTo>
                  <a:lnTo>
                    <a:pt x="1223" y="1337"/>
                  </a:lnTo>
                  <a:cubicBezTo>
                    <a:pt x="1104" y="1340"/>
                    <a:pt x="1101" y="1378"/>
                    <a:pt x="1217" y="1381"/>
                  </a:cubicBezTo>
                  <a:lnTo>
                    <a:pt x="1160" y="1381"/>
                  </a:lnTo>
                  <a:cubicBezTo>
                    <a:pt x="1101" y="1381"/>
                    <a:pt x="1101" y="1384"/>
                    <a:pt x="1097" y="1390"/>
                  </a:cubicBezTo>
                  <a:cubicBezTo>
                    <a:pt x="1097" y="1393"/>
                    <a:pt x="1157" y="1406"/>
                    <a:pt x="1154" y="1415"/>
                  </a:cubicBezTo>
                  <a:cubicBezTo>
                    <a:pt x="1154" y="1428"/>
                    <a:pt x="1151" y="1440"/>
                    <a:pt x="1210" y="1440"/>
                  </a:cubicBezTo>
                  <a:cubicBezTo>
                    <a:pt x="1210" y="1443"/>
                    <a:pt x="1210" y="1443"/>
                    <a:pt x="1151" y="1443"/>
                  </a:cubicBezTo>
                  <a:cubicBezTo>
                    <a:pt x="1133" y="1443"/>
                    <a:pt x="1121" y="1442"/>
                    <a:pt x="1112" y="1442"/>
                  </a:cubicBezTo>
                  <a:cubicBezTo>
                    <a:pt x="1091" y="1442"/>
                    <a:pt x="1091" y="1444"/>
                    <a:pt x="1091" y="1447"/>
                  </a:cubicBezTo>
                  <a:cubicBezTo>
                    <a:pt x="1129" y="1450"/>
                    <a:pt x="1170" y="1450"/>
                    <a:pt x="1210" y="1450"/>
                  </a:cubicBezTo>
                  <a:cubicBezTo>
                    <a:pt x="1267" y="1450"/>
                    <a:pt x="1267" y="1453"/>
                    <a:pt x="1207" y="1459"/>
                  </a:cubicBezTo>
                  <a:cubicBezTo>
                    <a:pt x="1148" y="1465"/>
                    <a:pt x="1144" y="1478"/>
                    <a:pt x="1204" y="1484"/>
                  </a:cubicBezTo>
                  <a:cubicBezTo>
                    <a:pt x="1204" y="1487"/>
                    <a:pt x="1204" y="1490"/>
                    <a:pt x="1144" y="1490"/>
                  </a:cubicBezTo>
                  <a:cubicBezTo>
                    <a:pt x="1085" y="1494"/>
                    <a:pt x="1025" y="1500"/>
                    <a:pt x="1141" y="1506"/>
                  </a:cubicBezTo>
                  <a:cubicBezTo>
                    <a:pt x="1141" y="1509"/>
                    <a:pt x="1141" y="1509"/>
                    <a:pt x="1082" y="1509"/>
                  </a:cubicBezTo>
                  <a:cubicBezTo>
                    <a:pt x="1022" y="1512"/>
                    <a:pt x="963" y="1512"/>
                    <a:pt x="1082" y="1516"/>
                  </a:cubicBezTo>
                  <a:cubicBezTo>
                    <a:pt x="1138" y="1525"/>
                    <a:pt x="1138" y="1534"/>
                    <a:pt x="1079" y="1541"/>
                  </a:cubicBezTo>
                  <a:cubicBezTo>
                    <a:pt x="1079" y="1544"/>
                    <a:pt x="1079" y="1547"/>
                    <a:pt x="1135" y="1547"/>
                  </a:cubicBezTo>
                  <a:lnTo>
                    <a:pt x="1195" y="1547"/>
                  </a:lnTo>
                  <a:cubicBezTo>
                    <a:pt x="1076" y="1550"/>
                    <a:pt x="1076" y="1550"/>
                    <a:pt x="1195" y="1553"/>
                  </a:cubicBezTo>
                  <a:cubicBezTo>
                    <a:pt x="1254" y="1553"/>
                    <a:pt x="1254" y="1556"/>
                    <a:pt x="1195" y="1556"/>
                  </a:cubicBezTo>
                  <a:cubicBezTo>
                    <a:pt x="1135" y="1559"/>
                    <a:pt x="1135" y="1563"/>
                    <a:pt x="1135" y="1563"/>
                  </a:cubicBezTo>
                  <a:cubicBezTo>
                    <a:pt x="1135" y="1566"/>
                    <a:pt x="1191" y="1581"/>
                    <a:pt x="1188" y="1597"/>
                  </a:cubicBezTo>
                  <a:cubicBezTo>
                    <a:pt x="1185" y="1625"/>
                    <a:pt x="1185" y="1635"/>
                    <a:pt x="1242" y="1635"/>
                  </a:cubicBezTo>
                  <a:cubicBezTo>
                    <a:pt x="1301" y="1638"/>
                    <a:pt x="1301" y="1638"/>
                    <a:pt x="1242" y="1641"/>
                  </a:cubicBezTo>
                  <a:cubicBezTo>
                    <a:pt x="1182" y="1644"/>
                    <a:pt x="1182" y="1647"/>
                    <a:pt x="1182" y="1650"/>
                  </a:cubicBezTo>
                  <a:cubicBezTo>
                    <a:pt x="1182" y="1653"/>
                    <a:pt x="1182" y="1657"/>
                    <a:pt x="1123" y="1657"/>
                  </a:cubicBezTo>
                  <a:cubicBezTo>
                    <a:pt x="1179" y="1660"/>
                    <a:pt x="1179" y="1660"/>
                    <a:pt x="1179" y="1663"/>
                  </a:cubicBezTo>
                  <a:cubicBezTo>
                    <a:pt x="1119" y="1663"/>
                    <a:pt x="1119" y="1666"/>
                    <a:pt x="1179" y="1669"/>
                  </a:cubicBezTo>
                  <a:cubicBezTo>
                    <a:pt x="1295" y="1672"/>
                    <a:pt x="1295" y="1672"/>
                    <a:pt x="1179" y="1672"/>
                  </a:cubicBezTo>
                  <a:cubicBezTo>
                    <a:pt x="1128" y="1672"/>
                    <a:pt x="1077" y="1679"/>
                    <a:pt x="1101" y="1679"/>
                  </a:cubicBezTo>
                  <a:cubicBezTo>
                    <a:pt x="1105" y="1679"/>
                    <a:pt x="1111" y="1679"/>
                    <a:pt x="1119" y="1678"/>
                  </a:cubicBezTo>
                  <a:cubicBezTo>
                    <a:pt x="1179" y="1678"/>
                    <a:pt x="1176" y="1685"/>
                    <a:pt x="1235" y="1688"/>
                  </a:cubicBezTo>
                  <a:cubicBezTo>
                    <a:pt x="1235" y="1690"/>
                    <a:pt x="1235" y="1695"/>
                    <a:pt x="1204" y="1695"/>
                  </a:cubicBezTo>
                  <a:cubicBezTo>
                    <a:pt x="1196" y="1695"/>
                    <a:pt x="1187" y="1695"/>
                    <a:pt x="1176" y="1694"/>
                  </a:cubicBezTo>
                  <a:lnTo>
                    <a:pt x="1176" y="1694"/>
                  </a:lnTo>
                  <a:cubicBezTo>
                    <a:pt x="1116" y="1700"/>
                    <a:pt x="1173" y="1716"/>
                    <a:pt x="1232" y="1719"/>
                  </a:cubicBezTo>
                  <a:cubicBezTo>
                    <a:pt x="1292" y="1719"/>
                    <a:pt x="1289" y="1722"/>
                    <a:pt x="1232" y="1722"/>
                  </a:cubicBezTo>
                  <a:cubicBezTo>
                    <a:pt x="1173" y="1722"/>
                    <a:pt x="1173" y="1725"/>
                    <a:pt x="1170" y="1729"/>
                  </a:cubicBezTo>
                  <a:cubicBezTo>
                    <a:pt x="1229" y="1732"/>
                    <a:pt x="1170" y="1732"/>
                    <a:pt x="1110" y="1732"/>
                  </a:cubicBezTo>
                  <a:cubicBezTo>
                    <a:pt x="1095" y="1731"/>
                    <a:pt x="1084" y="1731"/>
                    <a:pt x="1076" y="1731"/>
                  </a:cubicBezTo>
                  <a:cubicBezTo>
                    <a:pt x="1053" y="1731"/>
                    <a:pt x="1053" y="1733"/>
                    <a:pt x="1050" y="1738"/>
                  </a:cubicBezTo>
                  <a:cubicBezTo>
                    <a:pt x="1110" y="1741"/>
                    <a:pt x="1107" y="1754"/>
                    <a:pt x="1107" y="1763"/>
                  </a:cubicBezTo>
                  <a:cubicBezTo>
                    <a:pt x="1104" y="1779"/>
                    <a:pt x="1163" y="1785"/>
                    <a:pt x="1279" y="1791"/>
                  </a:cubicBezTo>
                  <a:lnTo>
                    <a:pt x="1398" y="1794"/>
                  </a:lnTo>
                  <a:lnTo>
                    <a:pt x="1279" y="1794"/>
                  </a:lnTo>
                  <a:cubicBezTo>
                    <a:pt x="1220" y="1794"/>
                    <a:pt x="1104" y="1798"/>
                    <a:pt x="1104" y="1798"/>
                  </a:cubicBezTo>
                  <a:cubicBezTo>
                    <a:pt x="1141" y="1801"/>
                    <a:pt x="1182" y="1801"/>
                    <a:pt x="1220" y="1801"/>
                  </a:cubicBezTo>
                  <a:cubicBezTo>
                    <a:pt x="1279" y="1801"/>
                    <a:pt x="1279" y="1804"/>
                    <a:pt x="1220" y="1810"/>
                  </a:cubicBezTo>
                  <a:cubicBezTo>
                    <a:pt x="1160" y="1816"/>
                    <a:pt x="1157" y="1819"/>
                    <a:pt x="1217" y="1823"/>
                  </a:cubicBezTo>
                  <a:cubicBezTo>
                    <a:pt x="1217" y="1826"/>
                    <a:pt x="1217" y="1829"/>
                    <a:pt x="1157" y="1832"/>
                  </a:cubicBezTo>
                  <a:cubicBezTo>
                    <a:pt x="1157" y="1835"/>
                    <a:pt x="1157" y="1835"/>
                    <a:pt x="1217" y="1835"/>
                  </a:cubicBezTo>
                  <a:cubicBezTo>
                    <a:pt x="1276" y="1835"/>
                    <a:pt x="1273" y="1838"/>
                    <a:pt x="1213" y="1841"/>
                  </a:cubicBezTo>
                  <a:cubicBezTo>
                    <a:pt x="1097" y="1845"/>
                    <a:pt x="1094" y="1854"/>
                    <a:pt x="1154" y="1854"/>
                  </a:cubicBezTo>
                  <a:cubicBezTo>
                    <a:pt x="1213" y="1854"/>
                    <a:pt x="1213" y="1857"/>
                    <a:pt x="1213" y="1860"/>
                  </a:cubicBezTo>
                  <a:cubicBezTo>
                    <a:pt x="1210" y="1863"/>
                    <a:pt x="1210" y="1866"/>
                    <a:pt x="1270" y="1873"/>
                  </a:cubicBezTo>
                  <a:lnTo>
                    <a:pt x="1270" y="1879"/>
                  </a:lnTo>
                  <a:cubicBezTo>
                    <a:pt x="1248" y="1879"/>
                    <a:pt x="1229" y="1879"/>
                    <a:pt x="1210" y="1876"/>
                  </a:cubicBezTo>
                  <a:lnTo>
                    <a:pt x="1151" y="1879"/>
                  </a:lnTo>
                  <a:cubicBezTo>
                    <a:pt x="1151" y="1885"/>
                    <a:pt x="1151" y="1888"/>
                    <a:pt x="1207" y="1892"/>
                  </a:cubicBezTo>
                  <a:cubicBezTo>
                    <a:pt x="1326" y="1895"/>
                    <a:pt x="1326" y="1895"/>
                    <a:pt x="1207" y="1895"/>
                  </a:cubicBezTo>
                  <a:cubicBezTo>
                    <a:pt x="1148" y="1895"/>
                    <a:pt x="1088" y="1898"/>
                    <a:pt x="1148" y="1901"/>
                  </a:cubicBezTo>
                  <a:cubicBezTo>
                    <a:pt x="1267" y="1904"/>
                    <a:pt x="1207" y="1907"/>
                    <a:pt x="1148" y="1907"/>
                  </a:cubicBezTo>
                  <a:cubicBezTo>
                    <a:pt x="1108" y="1906"/>
                    <a:pt x="1081" y="1905"/>
                    <a:pt x="1068" y="1905"/>
                  </a:cubicBezTo>
                  <a:cubicBezTo>
                    <a:pt x="1041" y="1905"/>
                    <a:pt x="1067" y="1908"/>
                    <a:pt x="1144" y="1917"/>
                  </a:cubicBezTo>
                  <a:cubicBezTo>
                    <a:pt x="1144" y="1923"/>
                    <a:pt x="1201" y="1935"/>
                    <a:pt x="1201" y="1945"/>
                  </a:cubicBezTo>
                  <a:cubicBezTo>
                    <a:pt x="1198" y="1961"/>
                    <a:pt x="1198" y="1967"/>
                    <a:pt x="1138" y="1970"/>
                  </a:cubicBezTo>
                  <a:cubicBezTo>
                    <a:pt x="1127" y="1970"/>
                    <a:pt x="1117" y="1970"/>
                    <a:pt x="1108" y="1970"/>
                  </a:cubicBezTo>
                  <a:lnTo>
                    <a:pt x="1108" y="1970"/>
                  </a:lnTo>
                  <a:cubicBezTo>
                    <a:pt x="1198" y="1971"/>
                    <a:pt x="1197" y="1974"/>
                    <a:pt x="1195" y="1982"/>
                  </a:cubicBezTo>
                  <a:cubicBezTo>
                    <a:pt x="1135" y="1992"/>
                    <a:pt x="1195" y="1998"/>
                    <a:pt x="1251" y="2001"/>
                  </a:cubicBezTo>
                  <a:lnTo>
                    <a:pt x="1254" y="1995"/>
                  </a:lnTo>
                  <a:cubicBezTo>
                    <a:pt x="1370" y="1995"/>
                    <a:pt x="1370" y="1998"/>
                    <a:pt x="1311" y="2004"/>
                  </a:cubicBezTo>
                  <a:cubicBezTo>
                    <a:pt x="1282" y="2007"/>
                    <a:pt x="1254" y="2009"/>
                    <a:pt x="1227" y="2009"/>
                  </a:cubicBezTo>
                  <a:cubicBezTo>
                    <a:pt x="1215" y="2009"/>
                    <a:pt x="1203" y="2008"/>
                    <a:pt x="1191" y="2008"/>
                  </a:cubicBezTo>
                  <a:cubicBezTo>
                    <a:pt x="1154" y="2008"/>
                    <a:pt x="1113" y="2008"/>
                    <a:pt x="1072" y="2014"/>
                  </a:cubicBezTo>
                  <a:cubicBezTo>
                    <a:pt x="1072" y="2016"/>
                    <a:pt x="1072" y="2018"/>
                    <a:pt x="1093" y="2018"/>
                  </a:cubicBezTo>
                  <a:cubicBezTo>
                    <a:pt x="1102" y="2018"/>
                    <a:pt x="1114" y="2018"/>
                    <a:pt x="1132" y="2017"/>
                  </a:cubicBezTo>
                  <a:cubicBezTo>
                    <a:pt x="1191" y="2017"/>
                    <a:pt x="1191" y="2017"/>
                    <a:pt x="1191" y="2020"/>
                  </a:cubicBezTo>
                  <a:cubicBezTo>
                    <a:pt x="1191" y="2023"/>
                    <a:pt x="1188" y="2026"/>
                    <a:pt x="1248" y="2029"/>
                  </a:cubicBezTo>
                  <a:cubicBezTo>
                    <a:pt x="1307" y="2029"/>
                    <a:pt x="1307" y="2033"/>
                    <a:pt x="1307" y="2036"/>
                  </a:cubicBezTo>
                  <a:cubicBezTo>
                    <a:pt x="1248" y="2039"/>
                    <a:pt x="1245" y="2048"/>
                    <a:pt x="1245" y="2048"/>
                  </a:cubicBezTo>
                  <a:lnTo>
                    <a:pt x="1188" y="2048"/>
                  </a:lnTo>
                  <a:cubicBezTo>
                    <a:pt x="1129" y="2048"/>
                    <a:pt x="1069" y="2051"/>
                    <a:pt x="1069" y="2051"/>
                  </a:cubicBezTo>
                  <a:cubicBezTo>
                    <a:pt x="1088" y="2051"/>
                    <a:pt x="1107" y="2055"/>
                    <a:pt x="1126" y="2055"/>
                  </a:cubicBezTo>
                  <a:cubicBezTo>
                    <a:pt x="1185" y="2055"/>
                    <a:pt x="1176" y="2133"/>
                    <a:pt x="1173" y="2142"/>
                  </a:cubicBezTo>
                  <a:cubicBezTo>
                    <a:pt x="1121" y="2148"/>
                    <a:pt x="1114" y="2155"/>
                    <a:pt x="1152" y="2155"/>
                  </a:cubicBezTo>
                  <a:cubicBezTo>
                    <a:pt x="1157" y="2155"/>
                    <a:pt x="1165" y="2155"/>
                    <a:pt x="1173" y="2155"/>
                  </a:cubicBezTo>
                  <a:cubicBezTo>
                    <a:pt x="1232" y="2155"/>
                    <a:pt x="1229" y="2170"/>
                    <a:pt x="1226" y="2189"/>
                  </a:cubicBezTo>
                  <a:cubicBezTo>
                    <a:pt x="1223" y="2211"/>
                    <a:pt x="1223" y="2230"/>
                    <a:pt x="1279" y="2230"/>
                  </a:cubicBezTo>
                  <a:cubicBezTo>
                    <a:pt x="1279" y="2230"/>
                    <a:pt x="1279" y="2233"/>
                    <a:pt x="1279" y="2239"/>
                  </a:cubicBezTo>
                  <a:cubicBezTo>
                    <a:pt x="1279" y="2246"/>
                    <a:pt x="1336" y="2252"/>
                    <a:pt x="1336" y="2255"/>
                  </a:cubicBezTo>
                  <a:cubicBezTo>
                    <a:pt x="1378" y="2257"/>
                    <a:pt x="1390" y="2260"/>
                    <a:pt x="1373" y="2260"/>
                  </a:cubicBezTo>
                  <a:cubicBezTo>
                    <a:pt x="1365" y="2260"/>
                    <a:pt x="1353" y="2259"/>
                    <a:pt x="1336" y="2258"/>
                  </a:cubicBezTo>
                  <a:cubicBezTo>
                    <a:pt x="1324" y="2257"/>
                    <a:pt x="1312" y="2257"/>
                    <a:pt x="1300" y="2257"/>
                  </a:cubicBezTo>
                  <a:cubicBezTo>
                    <a:pt x="1273" y="2257"/>
                    <a:pt x="1245" y="2259"/>
                    <a:pt x="1217" y="2261"/>
                  </a:cubicBezTo>
                  <a:cubicBezTo>
                    <a:pt x="1240" y="2267"/>
                    <a:pt x="1265" y="2270"/>
                    <a:pt x="1291" y="2270"/>
                  </a:cubicBezTo>
                  <a:cubicBezTo>
                    <a:pt x="1306" y="2270"/>
                    <a:pt x="1321" y="2269"/>
                    <a:pt x="1336" y="2268"/>
                  </a:cubicBezTo>
                  <a:cubicBezTo>
                    <a:pt x="1392" y="2268"/>
                    <a:pt x="1392" y="2271"/>
                    <a:pt x="1392" y="2271"/>
                  </a:cubicBezTo>
                  <a:cubicBezTo>
                    <a:pt x="1392" y="2274"/>
                    <a:pt x="1392" y="2274"/>
                    <a:pt x="1332" y="2274"/>
                  </a:cubicBezTo>
                  <a:lnTo>
                    <a:pt x="1217" y="2274"/>
                  </a:lnTo>
                  <a:lnTo>
                    <a:pt x="1213" y="2277"/>
                  </a:lnTo>
                  <a:cubicBezTo>
                    <a:pt x="1273" y="2277"/>
                    <a:pt x="1273" y="2280"/>
                    <a:pt x="1273" y="2280"/>
                  </a:cubicBezTo>
                  <a:cubicBezTo>
                    <a:pt x="1273" y="2283"/>
                    <a:pt x="1273" y="2283"/>
                    <a:pt x="1154" y="2283"/>
                  </a:cubicBezTo>
                  <a:cubicBezTo>
                    <a:pt x="1038" y="2283"/>
                    <a:pt x="1038" y="2286"/>
                    <a:pt x="1154" y="2290"/>
                  </a:cubicBezTo>
                  <a:lnTo>
                    <a:pt x="1213" y="2296"/>
                  </a:lnTo>
                  <a:cubicBezTo>
                    <a:pt x="1094" y="2299"/>
                    <a:pt x="1210" y="2308"/>
                    <a:pt x="1270" y="2312"/>
                  </a:cubicBezTo>
                  <a:cubicBezTo>
                    <a:pt x="1151" y="2315"/>
                    <a:pt x="1151" y="2318"/>
                    <a:pt x="1270" y="2321"/>
                  </a:cubicBezTo>
                  <a:cubicBezTo>
                    <a:pt x="1326" y="2321"/>
                    <a:pt x="1326" y="2324"/>
                    <a:pt x="1267" y="2327"/>
                  </a:cubicBezTo>
                  <a:cubicBezTo>
                    <a:pt x="1207" y="2330"/>
                    <a:pt x="1207" y="2333"/>
                    <a:pt x="1207" y="2340"/>
                  </a:cubicBezTo>
                  <a:cubicBezTo>
                    <a:pt x="1267" y="2343"/>
                    <a:pt x="1264" y="2365"/>
                    <a:pt x="1257" y="2393"/>
                  </a:cubicBezTo>
                  <a:cubicBezTo>
                    <a:pt x="1254" y="2421"/>
                    <a:pt x="1251" y="2440"/>
                    <a:pt x="1311" y="2440"/>
                  </a:cubicBezTo>
                  <a:cubicBezTo>
                    <a:pt x="1311" y="2443"/>
                    <a:pt x="1311" y="2443"/>
                    <a:pt x="1251" y="2446"/>
                  </a:cubicBezTo>
                  <a:cubicBezTo>
                    <a:pt x="1191" y="2446"/>
                    <a:pt x="1191" y="2449"/>
                    <a:pt x="1311" y="2453"/>
                  </a:cubicBezTo>
                  <a:cubicBezTo>
                    <a:pt x="1367" y="2456"/>
                    <a:pt x="1426" y="2456"/>
                    <a:pt x="1307" y="2456"/>
                  </a:cubicBezTo>
                  <a:cubicBezTo>
                    <a:pt x="1251" y="2456"/>
                    <a:pt x="1248" y="2462"/>
                    <a:pt x="1248" y="2478"/>
                  </a:cubicBezTo>
                  <a:cubicBezTo>
                    <a:pt x="1245" y="2487"/>
                    <a:pt x="1245" y="2500"/>
                    <a:pt x="1304" y="2500"/>
                  </a:cubicBezTo>
                  <a:cubicBezTo>
                    <a:pt x="1337" y="2503"/>
                    <a:pt x="1351" y="2505"/>
                    <a:pt x="1345" y="2505"/>
                  </a:cubicBezTo>
                  <a:cubicBezTo>
                    <a:pt x="1341" y="2505"/>
                    <a:pt x="1328" y="2504"/>
                    <a:pt x="1304" y="2503"/>
                  </a:cubicBezTo>
                  <a:cubicBezTo>
                    <a:pt x="1294" y="2502"/>
                    <a:pt x="1284" y="2502"/>
                    <a:pt x="1274" y="2502"/>
                  </a:cubicBezTo>
                  <a:cubicBezTo>
                    <a:pt x="1176" y="2502"/>
                    <a:pt x="1133" y="2516"/>
                    <a:pt x="1242" y="2525"/>
                  </a:cubicBezTo>
                  <a:cubicBezTo>
                    <a:pt x="1242" y="2528"/>
                    <a:pt x="1238" y="2531"/>
                    <a:pt x="1182" y="2531"/>
                  </a:cubicBezTo>
                  <a:cubicBezTo>
                    <a:pt x="1179" y="2534"/>
                    <a:pt x="1179" y="2537"/>
                    <a:pt x="1238" y="2547"/>
                  </a:cubicBezTo>
                  <a:cubicBezTo>
                    <a:pt x="1238" y="2550"/>
                    <a:pt x="1235" y="2565"/>
                    <a:pt x="1235" y="2572"/>
                  </a:cubicBezTo>
                  <a:cubicBezTo>
                    <a:pt x="1232" y="2578"/>
                    <a:pt x="1292" y="2584"/>
                    <a:pt x="1292" y="2584"/>
                  </a:cubicBezTo>
                  <a:cubicBezTo>
                    <a:pt x="1292" y="2585"/>
                    <a:pt x="1292" y="2586"/>
                    <a:pt x="1292" y="2587"/>
                  </a:cubicBezTo>
                  <a:cubicBezTo>
                    <a:pt x="1232" y="2587"/>
                    <a:pt x="1229" y="2603"/>
                    <a:pt x="1226" y="2625"/>
                  </a:cubicBezTo>
                  <a:cubicBezTo>
                    <a:pt x="1223" y="2650"/>
                    <a:pt x="1220" y="2669"/>
                    <a:pt x="1160" y="2672"/>
                  </a:cubicBezTo>
                  <a:cubicBezTo>
                    <a:pt x="1160" y="2672"/>
                    <a:pt x="1160" y="2675"/>
                    <a:pt x="1220" y="2678"/>
                  </a:cubicBezTo>
                  <a:cubicBezTo>
                    <a:pt x="1339" y="2681"/>
                    <a:pt x="1336" y="2684"/>
                    <a:pt x="1276" y="2688"/>
                  </a:cubicBezTo>
                  <a:cubicBezTo>
                    <a:pt x="1160" y="2691"/>
                    <a:pt x="1157" y="2703"/>
                    <a:pt x="1276" y="2706"/>
                  </a:cubicBezTo>
                  <a:lnTo>
                    <a:pt x="1217" y="2706"/>
                  </a:lnTo>
                  <a:cubicBezTo>
                    <a:pt x="1097" y="2709"/>
                    <a:pt x="1154" y="2719"/>
                    <a:pt x="1273" y="2722"/>
                  </a:cubicBezTo>
                  <a:cubicBezTo>
                    <a:pt x="1213" y="2725"/>
                    <a:pt x="1154" y="2731"/>
                    <a:pt x="1213" y="2735"/>
                  </a:cubicBezTo>
                  <a:cubicBezTo>
                    <a:pt x="1213" y="2738"/>
                    <a:pt x="1213" y="2738"/>
                    <a:pt x="1094" y="2738"/>
                  </a:cubicBezTo>
                  <a:cubicBezTo>
                    <a:pt x="1077" y="2736"/>
                    <a:pt x="1061" y="2736"/>
                    <a:pt x="1045" y="2736"/>
                  </a:cubicBezTo>
                  <a:cubicBezTo>
                    <a:pt x="1022" y="2736"/>
                    <a:pt x="999" y="2737"/>
                    <a:pt x="975" y="2741"/>
                  </a:cubicBezTo>
                  <a:cubicBezTo>
                    <a:pt x="1013" y="2744"/>
                    <a:pt x="1054" y="2744"/>
                    <a:pt x="1094" y="2744"/>
                  </a:cubicBezTo>
                  <a:cubicBezTo>
                    <a:pt x="1094" y="2744"/>
                    <a:pt x="1091" y="2747"/>
                    <a:pt x="1091" y="2750"/>
                  </a:cubicBezTo>
                  <a:cubicBezTo>
                    <a:pt x="1091" y="2750"/>
                    <a:pt x="1091" y="2753"/>
                    <a:pt x="1151" y="2753"/>
                  </a:cubicBezTo>
                  <a:cubicBezTo>
                    <a:pt x="1210" y="2753"/>
                    <a:pt x="1210" y="2757"/>
                    <a:pt x="1210" y="2760"/>
                  </a:cubicBezTo>
                  <a:cubicBezTo>
                    <a:pt x="1171" y="2760"/>
                    <a:pt x="1182" y="2761"/>
                    <a:pt x="1212" y="2761"/>
                  </a:cubicBezTo>
                  <a:cubicBezTo>
                    <a:pt x="1227" y="2761"/>
                    <a:pt x="1247" y="2761"/>
                    <a:pt x="1267" y="2760"/>
                  </a:cubicBezTo>
                  <a:cubicBezTo>
                    <a:pt x="1279" y="2759"/>
                    <a:pt x="1290" y="2758"/>
                    <a:pt x="1302" y="2758"/>
                  </a:cubicBezTo>
                  <a:cubicBezTo>
                    <a:pt x="1330" y="2758"/>
                    <a:pt x="1357" y="2761"/>
                    <a:pt x="1386" y="2763"/>
                  </a:cubicBezTo>
                  <a:lnTo>
                    <a:pt x="1505" y="2763"/>
                  </a:lnTo>
                  <a:cubicBezTo>
                    <a:pt x="1526" y="2764"/>
                    <a:pt x="1547" y="2764"/>
                    <a:pt x="1568" y="2764"/>
                  </a:cubicBezTo>
                  <a:cubicBezTo>
                    <a:pt x="1625" y="2764"/>
                    <a:pt x="1683" y="2761"/>
                    <a:pt x="1740" y="2757"/>
                  </a:cubicBezTo>
                  <a:cubicBezTo>
                    <a:pt x="1803" y="2744"/>
                    <a:pt x="1862" y="2735"/>
                    <a:pt x="1743" y="2735"/>
                  </a:cubicBezTo>
                  <a:cubicBezTo>
                    <a:pt x="1724" y="2731"/>
                    <a:pt x="1705" y="2731"/>
                    <a:pt x="1687" y="2728"/>
                  </a:cubicBezTo>
                  <a:cubicBezTo>
                    <a:pt x="1705" y="2722"/>
                    <a:pt x="1724" y="2722"/>
                    <a:pt x="1746" y="2719"/>
                  </a:cubicBezTo>
                  <a:cubicBezTo>
                    <a:pt x="1806" y="2719"/>
                    <a:pt x="1806" y="2706"/>
                    <a:pt x="1809" y="2691"/>
                  </a:cubicBezTo>
                  <a:cubicBezTo>
                    <a:pt x="1812" y="2672"/>
                    <a:pt x="1812" y="2662"/>
                    <a:pt x="1871" y="2659"/>
                  </a:cubicBezTo>
                  <a:cubicBezTo>
                    <a:pt x="1931" y="2656"/>
                    <a:pt x="1931" y="2653"/>
                    <a:pt x="1931" y="2653"/>
                  </a:cubicBezTo>
                  <a:cubicBezTo>
                    <a:pt x="1875" y="2653"/>
                    <a:pt x="1875" y="2631"/>
                    <a:pt x="1878" y="2609"/>
                  </a:cubicBezTo>
                  <a:cubicBezTo>
                    <a:pt x="1881" y="2587"/>
                    <a:pt x="1884" y="2565"/>
                    <a:pt x="1828" y="2565"/>
                  </a:cubicBezTo>
                  <a:lnTo>
                    <a:pt x="1828" y="2559"/>
                  </a:lnTo>
                  <a:cubicBezTo>
                    <a:pt x="1887" y="2559"/>
                    <a:pt x="1887" y="2553"/>
                    <a:pt x="1887" y="2543"/>
                  </a:cubicBezTo>
                  <a:cubicBezTo>
                    <a:pt x="1831" y="2537"/>
                    <a:pt x="1831" y="2531"/>
                    <a:pt x="1831" y="2531"/>
                  </a:cubicBezTo>
                  <a:cubicBezTo>
                    <a:pt x="1890" y="2531"/>
                    <a:pt x="1890" y="2528"/>
                    <a:pt x="1890" y="2521"/>
                  </a:cubicBezTo>
                  <a:cubicBezTo>
                    <a:pt x="1890" y="2515"/>
                    <a:pt x="1893" y="2512"/>
                    <a:pt x="1834" y="2512"/>
                  </a:cubicBezTo>
                  <a:cubicBezTo>
                    <a:pt x="1834" y="2509"/>
                    <a:pt x="1837" y="2487"/>
                    <a:pt x="1897" y="2478"/>
                  </a:cubicBezTo>
                  <a:cubicBezTo>
                    <a:pt x="1956" y="2474"/>
                    <a:pt x="1897" y="2471"/>
                    <a:pt x="1840" y="2468"/>
                  </a:cubicBezTo>
                  <a:cubicBezTo>
                    <a:pt x="1799" y="2468"/>
                    <a:pt x="1762" y="2465"/>
                    <a:pt x="1721" y="2459"/>
                  </a:cubicBezTo>
                  <a:lnTo>
                    <a:pt x="1840" y="2459"/>
                  </a:lnTo>
                  <a:cubicBezTo>
                    <a:pt x="1867" y="2462"/>
                    <a:pt x="1882" y="2463"/>
                    <a:pt x="1890" y="2463"/>
                  </a:cubicBezTo>
                  <a:cubicBezTo>
                    <a:pt x="1900" y="2463"/>
                    <a:pt x="1900" y="2461"/>
                    <a:pt x="1900" y="2456"/>
                  </a:cubicBezTo>
                  <a:lnTo>
                    <a:pt x="1900" y="2449"/>
                  </a:lnTo>
                  <a:cubicBezTo>
                    <a:pt x="1840" y="2449"/>
                    <a:pt x="1843" y="2434"/>
                    <a:pt x="1846" y="2412"/>
                  </a:cubicBezTo>
                  <a:cubicBezTo>
                    <a:pt x="1850" y="2384"/>
                    <a:pt x="1853" y="2371"/>
                    <a:pt x="1793" y="2371"/>
                  </a:cubicBezTo>
                  <a:cubicBezTo>
                    <a:pt x="1734" y="2371"/>
                    <a:pt x="1734" y="2368"/>
                    <a:pt x="1796" y="2359"/>
                  </a:cubicBezTo>
                  <a:cubicBezTo>
                    <a:pt x="1975" y="2340"/>
                    <a:pt x="1975" y="2340"/>
                    <a:pt x="1915" y="2337"/>
                  </a:cubicBezTo>
                  <a:lnTo>
                    <a:pt x="1915" y="2337"/>
                  </a:lnTo>
                  <a:cubicBezTo>
                    <a:pt x="1889" y="2339"/>
                    <a:pt x="1861" y="2341"/>
                    <a:pt x="1832" y="2341"/>
                  </a:cubicBezTo>
                  <a:cubicBezTo>
                    <a:pt x="1820" y="2341"/>
                    <a:pt x="1808" y="2341"/>
                    <a:pt x="1796" y="2340"/>
                  </a:cubicBezTo>
                  <a:cubicBezTo>
                    <a:pt x="1680" y="2340"/>
                    <a:pt x="1680" y="2337"/>
                    <a:pt x="1799" y="2333"/>
                  </a:cubicBezTo>
                  <a:cubicBezTo>
                    <a:pt x="1915" y="2333"/>
                    <a:pt x="1865" y="2283"/>
                    <a:pt x="1746" y="2280"/>
                  </a:cubicBezTo>
                  <a:lnTo>
                    <a:pt x="1806" y="2280"/>
                  </a:lnTo>
                  <a:cubicBezTo>
                    <a:pt x="1865" y="2280"/>
                    <a:pt x="1865" y="2277"/>
                    <a:pt x="1865" y="2264"/>
                  </a:cubicBezTo>
                  <a:cubicBezTo>
                    <a:pt x="1868" y="2258"/>
                    <a:pt x="1868" y="2255"/>
                    <a:pt x="1868" y="2255"/>
                  </a:cubicBezTo>
                  <a:cubicBezTo>
                    <a:pt x="1749" y="2255"/>
                    <a:pt x="1812" y="2236"/>
                    <a:pt x="1871" y="2236"/>
                  </a:cubicBezTo>
                  <a:cubicBezTo>
                    <a:pt x="1931" y="2233"/>
                    <a:pt x="1931" y="2233"/>
                    <a:pt x="1931" y="2227"/>
                  </a:cubicBezTo>
                  <a:cubicBezTo>
                    <a:pt x="1815" y="2217"/>
                    <a:pt x="1875" y="2199"/>
                    <a:pt x="1934" y="2199"/>
                  </a:cubicBezTo>
                  <a:cubicBezTo>
                    <a:pt x="1934" y="2199"/>
                    <a:pt x="1934" y="2196"/>
                    <a:pt x="1934" y="2192"/>
                  </a:cubicBezTo>
                  <a:cubicBezTo>
                    <a:pt x="1878" y="2189"/>
                    <a:pt x="1878" y="2183"/>
                    <a:pt x="1878" y="2180"/>
                  </a:cubicBezTo>
                  <a:cubicBezTo>
                    <a:pt x="1880" y="2173"/>
                    <a:pt x="1881" y="2169"/>
                    <a:pt x="1856" y="2169"/>
                  </a:cubicBezTo>
                  <a:cubicBezTo>
                    <a:pt x="1847" y="2169"/>
                    <a:pt x="1836" y="2170"/>
                    <a:pt x="1821" y="2170"/>
                  </a:cubicBezTo>
                  <a:cubicBezTo>
                    <a:pt x="1809" y="2171"/>
                    <a:pt x="1798" y="2172"/>
                    <a:pt x="1786" y="2172"/>
                  </a:cubicBezTo>
                  <a:cubicBezTo>
                    <a:pt x="1758" y="2172"/>
                    <a:pt x="1731" y="2170"/>
                    <a:pt x="1702" y="2167"/>
                  </a:cubicBezTo>
                  <a:lnTo>
                    <a:pt x="1762" y="2167"/>
                  </a:lnTo>
                  <a:cubicBezTo>
                    <a:pt x="1821" y="2167"/>
                    <a:pt x="1821" y="2158"/>
                    <a:pt x="1824" y="2145"/>
                  </a:cubicBezTo>
                  <a:cubicBezTo>
                    <a:pt x="1828" y="2130"/>
                    <a:pt x="1828" y="2120"/>
                    <a:pt x="1887" y="2117"/>
                  </a:cubicBezTo>
                  <a:lnTo>
                    <a:pt x="1828" y="2114"/>
                  </a:lnTo>
                  <a:cubicBezTo>
                    <a:pt x="1768" y="2111"/>
                    <a:pt x="1768" y="2108"/>
                    <a:pt x="1828" y="2108"/>
                  </a:cubicBezTo>
                  <a:cubicBezTo>
                    <a:pt x="1887" y="2105"/>
                    <a:pt x="1890" y="2092"/>
                    <a:pt x="1831" y="2086"/>
                  </a:cubicBezTo>
                  <a:cubicBezTo>
                    <a:pt x="1831" y="2083"/>
                    <a:pt x="1834" y="2080"/>
                    <a:pt x="1834" y="2080"/>
                  </a:cubicBezTo>
                  <a:cubicBezTo>
                    <a:pt x="1950" y="2076"/>
                    <a:pt x="1953" y="2067"/>
                    <a:pt x="1834" y="2064"/>
                  </a:cubicBezTo>
                  <a:cubicBezTo>
                    <a:pt x="1893" y="2064"/>
                    <a:pt x="1893" y="2061"/>
                    <a:pt x="1893" y="2058"/>
                  </a:cubicBezTo>
                  <a:cubicBezTo>
                    <a:pt x="1837" y="2051"/>
                    <a:pt x="1837" y="2039"/>
                    <a:pt x="1897" y="2039"/>
                  </a:cubicBezTo>
                  <a:lnTo>
                    <a:pt x="1897" y="2033"/>
                  </a:lnTo>
                  <a:cubicBezTo>
                    <a:pt x="1840" y="2029"/>
                    <a:pt x="1840" y="2026"/>
                    <a:pt x="1840" y="2023"/>
                  </a:cubicBezTo>
                  <a:cubicBezTo>
                    <a:pt x="1840" y="2020"/>
                    <a:pt x="1840" y="2017"/>
                    <a:pt x="1784" y="2014"/>
                  </a:cubicBezTo>
                  <a:cubicBezTo>
                    <a:pt x="1724" y="2011"/>
                    <a:pt x="1724" y="2008"/>
                    <a:pt x="1724" y="2008"/>
                  </a:cubicBezTo>
                  <a:cubicBezTo>
                    <a:pt x="1765" y="2008"/>
                    <a:pt x="1803" y="2008"/>
                    <a:pt x="1843" y="2011"/>
                  </a:cubicBezTo>
                  <a:cubicBezTo>
                    <a:pt x="1856" y="2012"/>
                    <a:pt x="1866" y="2013"/>
                    <a:pt x="1873" y="2013"/>
                  </a:cubicBezTo>
                  <a:cubicBezTo>
                    <a:pt x="1895" y="2013"/>
                    <a:pt x="1876" y="2005"/>
                    <a:pt x="1784" y="1998"/>
                  </a:cubicBezTo>
                  <a:cubicBezTo>
                    <a:pt x="1720" y="1993"/>
                    <a:pt x="1691" y="1991"/>
                    <a:pt x="1698" y="1991"/>
                  </a:cubicBezTo>
                  <a:cubicBezTo>
                    <a:pt x="1703" y="1991"/>
                    <a:pt x="1732" y="1992"/>
                    <a:pt x="1784" y="1995"/>
                  </a:cubicBezTo>
                  <a:cubicBezTo>
                    <a:pt x="1818" y="1997"/>
                    <a:pt x="1853" y="1999"/>
                    <a:pt x="1864" y="1999"/>
                  </a:cubicBezTo>
                  <a:cubicBezTo>
                    <a:pt x="1872" y="1999"/>
                    <a:pt x="1868" y="1998"/>
                    <a:pt x="1843" y="1995"/>
                  </a:cubicBezTo>
                  <a:cubicBezTo>
                    <a:pt x="1843" y="1995"/>
                    <a:pt x="1846" y="1989"/>
                    <a:pt x="1787" y="1989"/>
                  </a:cubicBezTo>
                  <a:cubicBezTo>
                    <a:pt x="1787" y="1986"/>
                    <a:pt x="1787" y="1982"/>
                    <a:pt x="1787" y="1979"/>
                  </a:cubicBezTo>
                  <a:cubicBezTo>
                    <a:pt x="1846" y="1973"/>
                    <a:pt x="1846" y="1970"/>
                    <a:pt x="1850" y="1967"/>
                  </a:cubicBezTo>
                  <a:cubicBezTo>
                    <a:pt x="1790" y="1964"/>
                    <a:pt x="1790" y="1964"/>
                    <a:pt x="1850" y="1961"/>
                  </a:cubicBezTo>
                  <a:cubicBezTo>
                    <a:pt x="1909" y="1961"/>
                    <a:pt x="1909" y="1957"/>
                    <a:pt x="1790" y="1957"/>
                  </a:cubicBezTo>
                  <a:cubicBezTo>
                    <a:pt x="1730" y="1954"/>
                    <a:pt x="1730" y="1948"/>
                    <a:pt x="1790" y="1945"/>
                  </a:cubicBezTo>
                  <a:cubicBezTo>
                    <a:pt x="1909" y="1945"/>
                    <a:pt x="1909" y="1942"/>
                    <a:pt x="1850" y="1942"/>
                  </a:cubicBezTo>
                  <a:cubicBezTo>
                    <a:pt x="1793" y="1939"/>
                    <a:pt x="1793" y="1935"/>
                    <a:pt x="1793" y="1935"/>
                  </a:cubicBezTo>
                  <a:cubicBezTo>
                    <a:pt x="1853" y="1935"/>
                    <a:pt x="1856" y="1907"/>
                    <a:pt x="1859" y="1879"/>
                  </a:cubicBezTo>
                  <a:cubicBezTo>
                    <a:pt x="1831" y="1874"/>
                    <a:pt x="1802" y="1872"/>
                    <a:pt x="1774" y="1872"/>
                  </a:cubicBezTo>
                  <a:cubicBezTo>
                    <a:pt x="1763" y="1872"/>
                    <a:pt x="1753" y="1872"/>
                    <a:pt x="1743" y="1873"/>
                  </a:cubicBezTo>
                  <a:cubicBezTo>
                    <a:pt x="1624" y="1873"/>
                    <a:pt x="1683" y="1873"/>
                    <a:pt x="1743" y="1870"/>
                  </a:cubicBezTo>
                  <a:cubicBezTo>
                    <a:pt x="1897" y="1867"/>
                    <a:pt x="1918" y="1860"/>
                    <a:pt x="1807" y="1860"/>
                  </a:cubicBezTo>
                  <a:cubicBezTo>
                    <a:pt x="1789" y="1860"/>
                    <a:pt x="1768" y="1860"/>
                    <a:pt x="1743" y="1860"/>
                  </a:cubicBezTo>
                  <a:cubicBezTo>
                    <a:pt x="1689" y="1863"/>
                    <a:pt x="1660" y="1865"/>
                    <a:pt x="1655" y="1865"/>
                  </a:cubicBezTo>
                  <a:cubicBezTo>
                    <a:pt x="1648" y="1865"/>
                    <a:pt x="1677" y="1862"/>
                    <a:pt x="1743" y="1857"/>
                  </a:cubicBezTo>
                  <a:cubicBezTo>
                    <a:pt x="1803" y="1854"/>
                    <a:pt x="1803" y="1854"/>
                    <a:pt x="1746" y="1851"/>
                  </a:cubicBezTo>
                  <a:cubicBezTo>
                    <a:pt x="1687" y="1851"/>
                    <a:pt x="1687" y="1848"/>
                    <a:pt x="1746" y="1848"/>
                  </a:cubicBezTo>
                  <a:cubicBezTo>
                    <a:pt x="1806" y="1845"/>
                    <a:pt x="1865" y="1841"/>
                    <a:pt x="1806" y="1841"/>
                  </a:cubicBezTo>
                  <a:cubicBezTo>
                    <a:pt x="1806" y="1841"/>
                    <a:pt x="1806" y="1838"/>
                    <a:pt x="1865" y="1835"/>
                  </a:cubicBezTo>
                  <a:cubicBezTo>
                    <a:pt x="1925" y="1832"/>
                    <a:pt x="1865" y="1829"/>
                    <a:pt x="1809" y="1826"/>
                  </a:cubicBezTo>
                  <a:cubicBezTo>
                    <a:pt x="1720" y="1819"/>
                    <a:pt x="1699" y="1815"/>
                    <a:pt x="1743" y="1815"/>
                  </a:cubicBezTo>
                  <a:cubicBezTo>
                    <a:pt x="1758" y="1815"/>
                    <a:pt x="1780" y="1816"/>
                    <a:pt x="1809" y="1816"/>
                  </a:cubicBezTo>
                  <a:cubicBezTo>
                    <a:pt x="1820" y="1817"/>
                    <a:pt x="1829" y="1817"/>
                    <a:pt x="1837" y="1817"/>
                  </a:cubicBezTo>
                  <a:cubicBezTo>
                    <a:pt x="1917" y="1817"/>
                    <a:pt x="1861" y="1804"/>
                    <a:pt x="1752" y="1801"/>
                  </a:cubicBezTo>
                  <a:cubicBezTo>
                    <a:pt x="1633" y="1798"/>
                    <a:pt x="1633" y="1798"/>
                    <a:pt x="1693" y="1798"/>
                  </a:cubicBezTo>
                  <a:cubicBezTo>
                    <a:pt x="1752" y="1798"/>
                    <a:pt x="1752" y="1794"/>
                    <a:pt x="1752" y="1794"/>
                  </a:cubicBezTo>
                  <a:cubicBezTo>
                    <a:pt x="1752" y="1791"/>
                    <a:pt x="1752" y="1788"/>
                    <a:pt x="1812" y="1788"/>
                  </a:cubicBezTo>
                  <a:cubicBezTo>
                    <a:pt x="1812" y="1788"/>
                    <a:pt x="1812" y="1785"/>
                    <a:pt x="1756" y="1779"/>
                  </a:cubicBezTo>
                  <a:cubicBezTo>
                    <a:pt x="1636" y="1769"/>
                    <a:pt x="1699" y="1760"/>
                    <a:pt x="1818" y="1757"/>
                  </a:cubicBezTo>
                  <a:lnTo>
                    <a:pt x="1759" y="1751"/>
                  </a:lnTo>
                  <a:cubicBezTo>
                    <a:pt x="1643" y="1747"/>
                    <a:pt x="1583" y="1744"/>
                    <a:pt x="1699" y="1744"/>
                  </a:cubicBezTo>
                  <a:lnTo>
                    <a:pt x="1759" y="1744"/>
                  </a:lnTo>
                  <a:cubicBezTo>
                    <a:pt x="1643" y="1741"/>
                    <a:pt x="1702" y="1729"/>
                    <a:pt x="1821" y="1729"/>
                  </a:cubicBezTo>
                  <a:cubicBezTo>
                    <a:pt x="1881" y="1729"/>
                    <a:pt x="1881" y="1729"/>
                    <a:pt x="1881" y="1725"/>
                  </a:cubicBezTo>
                  <a:lnTo>
                    <a:pt x="1821" y="1725"/>
                  </a:lnTo>
                  <a:cubicBezTo>
                    <a:pt x="1784" y="1725"/>
                    <a:pt x="1743" y="1725"/>
                    <a:pt x="1705" y="1722"/>
                  </a:cubicBezTo>
                  <a:cubicBezTo>
                    <a:pt x="1705" y="1719"/>
                    <a:pt x="1705" y="1716"/>
                    <a:pt x="1765" y="1716"/>
                  </a:cubicBezTo>
                  <a:cubicBezTo>
                    <a:pt x="1824" y="1713"/>
                    <a:pt x="1884" y="1710"/>
                    <a:pt x="1824" y="1710"/>
                  </a:cubicBezTo>
                  <a:cubicBezTo>
                    <a:pt x="1824" y="1710"/>
                    <a:pt x="1824" y="1707"/>
                    <a:pt x="1884" y="1704"/>
                  </a:cubicBezTo>
                  <a:cubicBezTo>
                    <a:pt x="1884" y="1700"/>
                    <a:pt x="1884" y="1697"/>
                    <a:pt x="1884" y="1691"/>
                  </a:cubicBezTo>
                  <a:cubicBezTo>
                    <a:pt x="1828" y="1685"/>
                    <a:pt x="1828" y="1678"/>
                    <a:pt x="1887" y="1678"/>
                  </a:cubicBezTo>
                  <a:cubicBezTo>
                    <a:pt x="1887" y="1678"/>
                    <a:pt x="1887" y="1672"/>
                    <a:pt x="1828" y="1669"/>
                  </a:cubicBezTo>
                  <a:cubicBezTo>
                    <a:pt x="1831" y="1663"/>
                    <a:pt x="1831" y="1660"/>
                    <a:pt x="1890" y="1660"/>
                  </a:cubicBezTo>
                  <a:cubicBezTo>
                    <a:pt x="1950" y="1660"/>
                    <a:pt x="1950" y="1660"/>
                    <a:pt x="1890" y="1657"/>
                  </a:cubicBezTo>
                  <a:cubicBezTo>
                    <a:pt x="1831" y="1657"/>
                    <a:pt x="1831" y="1653"/>
                    <a:pt x="1831" y="1650"/>
                  </a:cubicBezTo>
                  <a:cubicBezTo>
                    <a:pt x="1831" y="1647"/>
                    <a:pt x="1834" y="1644"/>
                    <a:pt x="1834" y="1644"/>
                  </a:cubicBezTo>
                  <a:cubicBezTo>
                    <a:pt x="1774" y="1644"/>
                    <a:pt x="1774" y="1644"/>
                    <a:pt x="1774" y="1641"/>
                  </a:cubicBezTo>
                  <a:cubicBezTo>
                    <a:pt x="1774" y="1638"/>
                    <a:pt x="1834" y="1628"/>
                    <a:pt x="1834" y="1625"/>
                  </a:cubicBezTo>
                  <a:cubicBezTo>
                    <a:pt x="1836" y="1619"/>
                    <a:pt x="1837" y="1617"/>
                    <a:pt x="1822" y="1617"/>
                  </a:cubicBezTo>
                  <a:cubicBezTo>
                    <a:pt x="1813" y="1617"/>
                    <a:pt x="1799" y="1618"/>
                    <a:pt x="1777" y="1619"/>
                  </a:cubicBezTo>
                  <a:cubicBezTo>
                    <a:pt x="1777" y="1620"/>
                    <a:pt x="1767" y="1621"/>
                    <a:pt x="1760" y="1621"/>
                  </a:cubicBezTo>
                  <a:cubicBezTo>
                    <a:pt x="1749" y="1621"/>
                    <a:pt x="1743" y="1619"/>
                    <a:pt x="1777" y="1616"/>
                  </a:cubicBezTo>
                  <a:cubicBezTo>
                    <a:pt x="1777" y="1613"/>
                    <a:pt x="1837" y="1603"/>
                    <a:pt x="1840" y="1591"/>
                  </a:cubicBezTo>
                  <a:cubicBezTo>
                    <a:pt x="1840" y="1578"/>
                    <a:pt x="1840" y="1578"/>
                    <a:pt x="1784" y="1578"/>
                  </a:cubicBezTo>
                  <a:cubicBezTo>
                    <a:pt x="1749" y="1579"/>
                    <a:pt x="1724" y="1579"/>
                    <a:pt x="1710" y="1579"/>
                  </a:cubicBezTo>
                  <a:cubicBezTo>
                    <a:pt x="1675" y="1579"/>
                    <a:pt x="1700" y="1577"/>
                    <a:pt x="1784" y="1575"/>
                  </a:cubicBezTo>
                  <a:cubicBezTo>
                    <a:pt x="1903" y="1569"/>
                    <a:pt x="1903" y="1566"/>
                    <a:pt x="1843" y="1566"/>
                  </a:cubicBezTo>
                  <a:cubicBezTo>
                    <a:pt x="1784" y="1563"/>
                    <a:pt x="1784" y="1563"/>
                    <a:pt x="1784" y="1559"/>
                  </a:cubicBezTo>
                  <a:cubicBezTo>
                    <a:pt x="1843" y="1559"/>
                    <a:pt x="1843" y="1556"/>
                    <a:pt x="1787" y="1550"/>
                  </a:cubicBezTo>
                  <a:cubicBezTo>
                    <a:pt x="1787" y="1547"/>
                    <a:pt x="1787" y="1547"/>
                    <a:pt x="1846" y="1547"/>
                  </a:cubicBezTo>
                  <a:lnTo>
                    <a:pt x="1846" y="1541"/>
                  </a:lnTo>
                  <a:cubicBezTo>
                    <a:pt x="1730" y="1534"/>
                    <a:pt x="1790" y="1516"/>
                    <a:pt x="1850" y="1509"/>
                  </a:cubicBezTo>
                  <a:cubicBezTo>
                    <a:pt x="1850" y="1509"/>
                    <a:pt x="1850" y="1506"/>
                    <a:pt x="1793" y="1503"/>
                  </a:cubicBezTo>
                  <a:cubicBezTo>
                    <a:pt x="1674" y="1500"/>
                    <a:pt x="1674" y="1497"/>
                    <a:pt x="1793" y="1497"/>
                  </a:cubicBezTo>
                  <a:cubicBezTo>
                    <a:pt x="1912" y="1497"/>
                    <a:pt x="1912" y="1497"/>
                    <a:pt x="1793" y="1494"/>
                  </a:cubicBezTo>
                  <a:cubicBezTo>
                    <a:pt x="1739" y="1491"/>
                    <a:pt x="1737" y="1477"/>
                    <a:pt x="1826" y="1477"/>
                  </a:cubicBezTo>
                  <a:cubicBezTo>
                    <a:pt x="1835" y="1477"/>
                    <a:pt x="1845" y="1478"/>
                    <a:pt x="1856" y="1478"/>
                  </a:cubicBezTo>
                  <a:lnTo>
                    <a:pt x="1972" y="1478"/>
                  </a:lnTo>
                  <a:cubicBezTo>
                    <a:pt x="1915" y="1475"/>
                    <a:pt x="1915" y="1472"/>
                    <a:pt x="1915" y="1472"/>
                  </a:cubicBezTo>
                  <a:cubicBezTo>
                    <a:pt x="1856" y="1472"/>
                    <a:pt x="1856" y="1469"/>
                    <a:pt x="1859" y="1459"/>
                  </a:cubicBezTo>
                  <a:cubicBezTo>
                    <a:pt x="1859" y="1453"/>
                    <a:pt x="1803" y="1440"/>
                    <a:pt x="1803" y="1434"/>
                  </a:cubicBezTo>
                  <a:cubicBezTo>
                    <a:pt x="1803" y="1428"/>
                    <a:pt x="1806" y="1415"/>
                    <a:pt x="1865" y="1412"/>
                  </a:cubicBezTo>
                  <a:cubicBezTo>
                    <a:pt x="1865" y="1409"/>
                    <a:pt x="1865" y="1406"/>
                    <a:pt x="1806" y="1400"/>
                  </a:cubicBezTo>
                  <a:cubicBezTo>
                    <a:pt x="1749" y="1396"/>
                    <a:pt x="1749" y="1390"/>
                    <a:pt x="1809" y="1390"/>
                  </a:cubicBezTo>
                  <a:lnTo>
                    <a:pt x="1809" y="1387"/>
                  </a:lnTo>
                  <a:cubicBezTo>
                    <a:pt x="1749" y="1381"/>
                    <a:pt x="1749" y="1378"/>
                    <a:pt x="1749" y="1378"/>
                  </a:cubicBezTo>
                  <a:cubicBezTo>
                    <a:pt x="1809" y="1378"/>
                    <a:pt x="1868" y="1374"/>
                    <a:pt x="1812" y="1371"/>
                  </a:cubicBezTo>
                  <a:cubicBezTo>
                    <a:pt x="1752" y="1371"/>
                    <a:pt x="1752" y="1368"/>
                    <a:pt x="1752" y="1362"/>
                  </a:cubicBezTo>
                  <a:cubicBezTo>
                    <a:pt x="1812" y="1356"/>
                    <a:pt x="1828" y="1246"/>
                    <a:pt x="1768" y="1246"/>
                  </a:cubicBezTo>
                  <a:cubicBezTo>
                    <a:pt x="1768" y="1246"/>
                    <a:pt x="1768" y="1243"/>
                    <a:pt x="1768" y="1237"/>
                  </a:cubicBezTo>
                  <a:cubicBezTo>
                    <a:pt x="1771" y="1233"/>
                    <a:pt x="1771" y="1227"/>
                    <a:pt x="1771" y="1227"/>
                  </a:cubicBezTo>
                  <a:cubicBezTo>
                    <a:pt x="1890" y="1227"/>
                    <a:pt x="1831" y="1212"/>
                    <a:pt x="1774" y="1202"/>
                  </a:cubicBezTo>
                  <a:cubicBezTo>
                    <a:pt x="1715" y="1199"/>
                    <a:pt x="1715" y="1196"/>
                    <a:pt x="1718" y="1193"/>
                  </a:cubicBezTo>
                  <a:cubicBezTo>
                    <a:pt x="1834" y="1193"/>
                    <a:pt x="1837" y="1183"/>
                    <a:pt x="1777" y="1177"/>
                  </a:cubicBezTo>
                  <a:cubicBezTo>
                    <a:pt x="1662" y="1174"/>
                    <a:pt x="1662" y="1171"/>
                    <a:pt x="1777" y="1171"/>
                  </a:cubicBezTo>
                  <a:cubicBezTo>
                    <a:pt x="1897" y="1171"/>
                    <a:pt x="1897" y="1165"/>
                    <a:pt x="1721" y="1155"/>
                  </a:cubicBezTo>
                  <a:cubicBezTo>
                    <a:pt x="1662" y="1152"/>
                    <a:pt x="1662" y="1152"/>
                    <a:pt x="1721" y="1149"/>
                  </a:cubicBezTo>
                  <a:cubicBezTo>
                    <a:pt x="1840" y="1146"/>
                    <a:pt x="1840" y="1143"/>
                    <a:pt x="1784" y="1143"/>
                  </a:cubicBezTo>
                  <a:cubicBezTo>
                    <a:pt x="1665" y="1139"/>
                    <a:pt x="1665" y="1136"/>
                    <a:pt x="1784" y="1133"/>
                  </a:cubicBezTo>
                  <a:cubicBezTo>
                    <a:pt x="1903" y="1127"/>
                    <a:pt x="1903" y="1127"/>
                    <a:pt x="1784" y="1124"/>
                  </a:cubicBezTo>
                  <a:cubicBezTo>
                    <a:pt x="1668" y="1121"/>
                    <a:pt x="1668" y="1108"/>
                    <a:pt x="1787" y="1105"/>
                  </a:cubicBezTo>
                  <a:cubicBezTo>
                    <a:pt x="1787" y="1102"/>
                    <a:pt x="1846" y="1099"/>
                    <a:pt x="1790" y="1099"/>
                  </a:cubicBezTo>
                  <a:lnTo>
                    <a:pt x="1846" y="1096"/>
                  </a:lnTo>
                  <a:lnTo>
                    <a:pt x="1850" y="1089"/>
                  </a:lnTo>
                  <a:lnTo>
                    <a:pt x="1790" y="1089"/>
                  </a:lnTo>
                  <a:cubicBezTo>
                    <a:pt x="1790" y="1086"/>
                    <a:pt x="1853" y="1064"/>
                    <a:pt x="1856" y="1042"/>
                  </a:cubicBezTo>
                  <a:cubicBezTo>
                    <a:pt x="1859" y="1013"/>
                    <a:pt x="1861" y="1004"/>
                    <a:pt x="1825" y="1004"/>
                  </a:cubicBezTo>
                  <a:cubicBezTo>
                    <a:pt x="1819" y="1004"/>
                    <a:pt x="1811" y="1004"/>
                    <a:pt x="1803" y="1005"/>
                  </a:cubicBezTo>
                  <a:cubicBezTo>
                    <a:pt x="1780" y="1005"/>
                    <a:pt x="1761" y="1006"/>
                    <a:pt x="1747" y="1006"/>
                  </a:cubicBezTo>
                  <a:cubicBezTo>
                    <a:pt x="1688" y="1006"/>
                    <a:pt x="1706" y="1001"/>
                    <a:pt x="1803" y="998"/>
                  </a:cubicBezTo>
                  <a:cubicBezTo>
                    <a:pt x="1803" y="995"/>
                    <a:pt x="1862" y="986"/>
                    <a:pt x="1862" y="980"/>
                  </a:cubicBezTo>
                  <a:cubicBezTo>
                    <a:pt x="1865" y="973"/>
                    <a:pt x="1865" y="967"/>
                    <a:pt x="1925" y="967"/>
                  </a:cubicBezTo>
                  <a:lnTo>
                    <a:pt x="1925" y="964"/>
                  </a:lnTo>
                  <a:cubicBezTo>
                    <a:pt x="1809" y="958"/>
                    <a:pt x="1809" y="939"/>
                    <a:pt x="1871" y="929"/>
                  </a:cubicBezTo>
                  <a:cubicBezTo>
                    <a:pt x="1871" y="923"/>
                    <a:pt x="1871" y="920"/>
                    <a:pt x="1815" y="914"/>
                  </a:cubicBezTo>
                  <a:cubicBezTo>
                    <a:pt x="1756" y="908"/>
                    <a:pt x="1756" y="908"/>
                    <a:pt x="1815" y="901"/>
                  </a:cubicBezTo>
                  <a:cubicBezTo>
                    <a:pt x="1875" y="901"/>
                    <a:pt x="1934" y="882"/>
                    <a:pt x="1818" y="882"/>
                  </a:cubicBezTo>
                  <a:lnTo>
                    <a:pt x="1878" y="879"/>
                  </a:lnTo>
                  <a:cubicBezTo>
                    <a:pt x="1937" y="876"/>
                    <a:pt x="1878" y="873"/>
                    <a:pt x="1818" y="873"/>
                  </a:cubicBezTo>
                  <a:cubicBezTo>
                    <a:pt x="1702" y="873"/>
                    <a:pt x="1702" y="870"/>
                    <a:pt x="1878" y="867"/>
                  </a:cubicBezTo>
                  <a:cubicBezTo>
                    <a:pt x="1997" y="867"/>
                    <a:pt x="1997" y="864"/>
                    <a:pt x="1937" y="864"/>
                  </a:cubicBezTo>
                  <a:cubicBezTo>
                    <a:pt x="1881" y="861"/>
                    <a:pt x="1821" y="857"/>
                    <a:pt x="1881" y="854"/>
                  </a:cubicBezTo>
                  <a:cubicBezTo>
                    <a:pt x="1881" y="851"/>
                    <a:pt x="1881" y="848"/>
                    <a:pt x="1762" y="848"/>
                  </a:cubicBezTo>
                  <a:cubicBezTo>
                    <a:pt x="1705" y="848"/>
                    <a:pt x="1705" y="845"/>
                    <a:pt x="1705" y="842"/>
                  </a:cubicBezTo>
                  <a:cubicBezTo>
                    <a:pt x="1765" y="842"/>
                    <a:pt x="1765" y="842"/>
                    <a:pt x="1821" y="845"/>
                  </a:cubicBezTo>
                  <a:cubicBezTo>
                    <a:pt x="1821" y="846"/>
                    <a:pt x="1821" y="846"/>
                    <a:pt x="1821" y="846"/>
                  </a:cubicBezTo>
                  <a:cubicBezTo>
                    <a:pt x="1822" y="846"/>
                    <a:pt x="1822" y="843"/>
                    <a:pt x="1824" y="839"/>
                  </a:cubicBezTo>
                  <a:cubicBezTo>
                    <a:pt x="1853" y="832"/>
                    <a:pt x="1883" y="828"/>
                    <a:pt x="1913" y="828"/>
                  </a:cubicBezTo>
                  <a:cubicBezTo>
                    <a:pt x="1923" y="828"/>
                    <a:pt x="1933" y="828"/>
                    <a:pt x="1944" y="829"/>
                  </a:cubicBezTo>
                  <a:cubicBezTo>
                    <a:pt x="1986" y="827"/>
                    <a:pt x="1998" y="825"/>
                    <a:pt x="1960" y="825"/>
                  </a:cubicBezTo>
                  <a:cubicBezTo>
                    <a:pt x="1944" y="825"/>
                    <a:pt x="1919" y="825"/>
                    <a:pt x="1884" y="826"/>
                  </a:cubicBezTo>
                  <a:cubicBezTo>
                    <a:pt x="1765" y="826"/>
                    <a:pt x="1765" y="826"/>
                    <a:pt x="1768" y="817"/>
                  </a:cubicBezTo>
                  <a:cubicBezTo>
                    <a:pt x="1768" y="814"/>
                    <a:pt x="1768" y="810"/>
                    <a:pt x="1828" y="810"/>
                  </a:cubicBezTo>
                  <a:cubicBezTo>
                    <a:pt x="1887" y="810"/>
                    <a:pt x="1887" y="810"/>
                    <a:pt x="1887" y="804"/>
                  </a:cubicBezTo>
                  <a:cubicBezTo>
                    <a:pt x="1887" y="795"/>
                    <a:pt x="1712" y="785"/>
                    <a:pt x="1596" y="782"/>
                  </a:cubicBezTo>
                  <a:cubicBezTo>
                    <a:pt x="1477" y="782"/>
                    <a:pt x="1477" y="782"/>
                    <a:pt x="1596" y="779"/>
                  </a:cubicBezTo>
                  <a:cubicBezTo>
                    <a:pt x="1655" y="779"/>
                    <a:pt x="1655" y="776"/>
                    <a:pt x="1655" y="773"/>
                  </a:cubicBezTo>
                  <a:cubicBezTo>
                    <a:pt x="1616" y="773"/>
                    <a:pt x="1629" y="771"/>
                    <a:pt x="1642" y="771"/>
                  </a:cubicBezTo>
                  <a:cubicBezTo>
                    <a:pt x="1649" y="771"/>
                    <a:pt x="1655" y="772"/>
                    <a:pt x="1655" y="773"/>
                  </a:cubicBezTo>
                  <a:cubicBezTo>
                    <a:pt x="1715" y="773"/>
                    <a:pt x="1715" y="776"/>
                    <a:pt x="1715" y="779"/>
                  </a:cubicBezTo>
                  <a:lnTo>
                    <a:pt x="1771" y="779"/>
                  </a:lnTo>
                  <a:cubicBezTo>
                    <a:pt x="1890" y="776"/>
                    <a:pt x="1890" y="773"/>
                    <a:pt x="1774" y="770"/>
                  </a:cubicBezTo>
                  <a:cubicBezTo>
                    <a:pt x="1715" y="767"/>
                    <a:pt x="1715" y="767"/>
                    <a:pt x="1774" y="763"/>
                  </a:cubicBezTo>
                  <a:cubicBezTo>
                    <a:pt x="1834" y="760"/>
                    <a:pt x="1893" y="757"/>
                    <a:pt x="1834" y="757"/>
                  </a:cubicBezTo>
                  <a:cubicBezTo>
                    <a:pt x="1834" y="757"/>
                    <a:pt x="1837" y="751"/>
                    <a:pt x="1897" y="748"/>
                  </a:cubicBezTo>
                  <a:cubicBezTo>
                    <a:pt x="1897" y="741"/>
                    <a:pt x="1897" y="738"/>
                    <a:pt x="1837" y="738"/>
                  </a:cubicBezTo>
                  <a:cubicBezTo>
                    <a:pt x="1777" y="738"/>
                    <a:pt x="1777" y="735"/>
                    <a:pt x="1781" y="729"/>
                  </a:cubicBezTo>
                  <a:cubicBezTo>
                    <a:pt x="1781" y="726"/>
                    <a:pt x="1781" y="723"/>
                    <a:pt x="1721" y="723"/>
                  </a:cubicBezTo>
                  <a:cubicBezTo>
                    <a:pt x="1711" y="723"/>
                    <a:pt x="1701" y="724"/>
                    <a:pt x="1691" y="724"/>
                  </a:cubicBezTo>
                  <a:cubicBezTo>
                    <a:pt x="1662" y="724"/>
                    <a:pt x="1633" y="720"/>
                    <a:pt x="1605" y="713"/>
                  </a:cubicBezTo>
                  <a:cubicBezTo>
                    <a:pt x="1546" y="707"/>
                    <a:pt x="1546" y="707"/>
                    <a:pt x="1665" y="704"/>
                  </a:cubicBezTo>
                  <a:cubicBezTo>
                    <a:pt x="1724" y="704"/>
                    <a:pt x="1724" y="701"/>
                    <a:pt x="1724" y="698"/>
                  </a:cubicBezTo>
                  <a:cubicBezTo>
                    <a:pt x="1724" y="698"/>
                    <a:pt x="1724" y="694"/>
                    <a:pt x="1784" y="691"/>
                  </a:cubicBezTo>
                  <a:cubicBezTo>
                    <a:pt x="1843" y="688"/>
                    <a:pt x="1784" y="688"/>
                    <a:pt x="1724" y="688"/>
                  </a:cubicBezTo>
                  <a:lnTo>
                    <a:pt x="1608" y="688"/>
                  </a:lnTo>
                  <a:cubicBezTo>
                    <a:pt x="1608" y="685"/>
                    <a:pt x="1727" y="682"/>
                    <a:pt x="1787" y="682"/>
                  </a:cubicBezTo>
                  <a:cubicBezTo>
                    <a:pt x="1903" y="679"/>
                    <a:pt x="1903" y="679"/>
                    <a:pt x="1787" y="679"/>
                  </a:cubicBezTo>
                  <a:cubicBezTo>
                    <a:pt x="1727" y="679"/>
                    <a:pt x="1668" y="676"/>
                    <a:pt x="1727" y="669"/>
                  </a:cubicBezTo>
                  <a:cubicBezTo>
                    <a:pt x="1730" y="663"/>
                    <a:pt x="1730" y="657"/>
                    <a:pt x="1790" y="657"/>
                  </a:cubicBezTo>
                  <a:cubicBezTo>
                    <a:pt x="1850" y="654"/>
                    <a:pt x="1790" y="651"/>
                    <a:pt x="1790" y="651"/>
                  </a:cubicBezTo>
                  <a:cubicBezTo>
                    <a:pt x="1730" y="647"/>
                    <a:pt x="1730" y="641"/>
                    <a:pt x="1793" y="632"/>
                  </a:cubicBezTo>
                  <a:cubicBezTo>
                    <a:pt x="1912" y="616"/>
                    <a:pt x="1912" y="616"/>
                    <a:pt x="1793" y="616"/>
                  </a:cubicBezTo>
                  <a:cubicBezTo>
                    <a:pt x="1737" y="616"/>
                    <a:pt x="1677" y="616"/>
                    <a:pt x="1796" y="613"/>
                  </a:cubicBezTo>
                  <a:cubicBezTo>
                    <a:pt x="1856" y="610"/>
                    <a:pt x="1796" y="607"/>
                    <a:pt x="1737" y="600"/>
                  </a:cubicBezTo>
                  <a:cubicBezTo>
                    <a:pt x="1680" y="597"/>
                    <a:pt x="1561" y="597"/>
                    <a:pt x="1502" y="597"/>
                  </a:cubicBezTo>
                  <a:cubicBezTo>
                    <a:pt x="1383" y="597"/>
                    <a:pt x="1383" y="597"/>
                    <a:pt x="1442" y="591"/>
                  </a:cubicBezTo>
                  <a:cubicBezTo>
                    <a:pt x="1472" y="586"/>
                    <a:pt x="1502" y="584"/>
                    <a:pt x="1530" y="584"/>
                  </a:cubicBezTo>
                  <a:cubicBezTo>
                    <a:pt x="1541" y="584"/>
                    <a:pt x="1551" y="584"/>
                    <a:pt x="1561" y="585"/>
                  </a:cubicBezTo>
                  <a:cubicBezTo>
                    <a:pt x="1621" y="585"/>
                    <a:pt x="1621" y="588"/>
                    <a:pt x="1621" y="588"/>
                  </a:cubicBezTo>
                  <a:lnTo>
                    <a:pt x="1621" y="591"/>
                  </a:lnTo>
                  <a:cubicBezTo>
                    <a:pt x="1632" y="592"/>
                    <a:pt x="1643" y="592"/>
                    <a:pt x="1653" y="592"/>
                  </a:cubicBezTo>
                  <a:cubicBezTo>
                    <a:pt x="1683" y="592"/>
                    <a:pt x="1712" y="589"/>
                    <a:pt x="1740" y="585"/>
                  </a:cubicBezTo>
                  <a:cubicBezTo>
                    <a:pt x="1799" y="582"/>
                    <a:pt x="1799" y="579"/>
                    <a:pt x="1740" y="579"/>
                  </a:cubicBezTo>
                  <a:cubicBezTo>
                    <a:pt x="1799" y="575"/>
                    <a:pt x="1803" y="569"/>
                    <a:pt x="1803" y="563"/>
                  </a:cubicBezTo>
                  <a:cubicBezTo>
                    <a:pt x="1803" y="553"/>
                    <a:pt x="1806" y="544"/>
                    <a:pt x="1865" y="541"/>
                  </a:cubicBezTo>
                  <a:cubicBezTo>
                    <a:pt x="1865" y="535"/>
                    <a:pt x="1865" y="531"/>
                    <a:pt x="1806" y="531"/>
                  </a:cubicBezTo>
                  <a:cubicBezTo>
                    <a:pt x="1687" y="531"/>
                    <a:pt x="1690" y="528"/>
                    <a:pt x="1746" y="528"/>
                  </a:cubicBezTo>
                  <a:cubicBezTo>
                    <a:pt x="1865" y="525"/>
                    <a:pt x="1931" y="484"/>
                    <a:pt x="1812" y="481"/>
                  </a:cubicBezTo>
                  <a:cubicBezTo>
                    <a:pt x="1812" y="481"/>
                    <a:pt x="1812" y="478"/>
                    <a:pt x="1815" y="475"/>
                  </a:cubicBezTo>
                  <a:cubicBezTo>
                    <a:pt x="1875" y="466"/>
                    <a:pt x="1878" y="447"/>
                    <a:pt x="1818" y="444"/>
                  </a:cubicBezTo>
                  <a:cubicBezTo>
                    <a:pt x="1818" y="444"/>
                    <a:pt x="1818" y="441"/>
                    <a:pt x="1818" y="434"/>
                  </a:cubicBezTo>
                  <a:cubicBezTo>
                    <a:pt x="1878" y="428"/>
                    <a:pt x="1881" y="425"/>
                    <a:pt x="1821" y="422"/>
                  </a:cubicBezTo>
                  <a:cubicBezTo>
                    <a:pt x="1762" y="419"/>
                    <a:pt x="1702" y="419"/>
                    <a:pt x="1762" y="419"/>
                  </a:cubicBezTo>
                  <a:cubicBezTo>
                    <a:pt x="1821" y="419"/>
                    <a:pt x="1821" y="412"/>
                    <a:pt x="1824" y="400"/>
                  </a:cubicBezTo>
                  <a:cubicBezTo>
                    <a:pt x="1824" y="391"/>
                    <a:pt x="1824" y="388"/>
                    <a:pt x="1812" y="388"/>
                  </a:cubicBezTo>
                  <a:cubicBezTo>
                    <a:pt x="1804" y="388"/>
                    <a:pt x="1789" y="389"/>
                    <a:pt x="1765" y="390"/>
                  </a:cubicBezTo>
                  <a:cubicBezTo>
                    <a:pt x="1709" y="375"/>
                    <a:pt x="1768" y="375"/>
                    <a:pt x="1828" y="375"/>
                  </a:cubicBezTo>
                  <a:cubicBezTo>
                    <a:pt x="1850" y="375"/>
                    <a:pt x="1868" y="376"/>
                    <a:pt x="1881" y="376"/>
                  </a:cubicBezTo>
                  <a:cubicBezTo>
                    <a:pt x="1938" y="376"/>
                    <a:pt x="1913" y="371"/>
                    <a:pt x="1768" y="369"/>
                  </a:cubicBezTo>
                  <a:cubicBezTo>
                    <a:pt x="1652" y="365"/>
                    <a:pt x="1652" y="359"/>
                    <a:pt x="1712" y="359"/>
                  </a:cubicBezTo>
                  <a:cubicBezTo>
                    <a:pt x="1771" y="359"/>
                    <a:pt x="1771" y="362"/>
                    <a:pt x="1768" y="365"/>
                  </a:cubicBezTo>
                  <a:lnTo>
                    <a:pt x="1887" y="365"/>
                  </a:lnTo>
                  <a:cubicBezTo>
                    <a:pt x="1887" y="362"/>
                    <a:pt x="1887" y="362"/>
                    <a:pt x="1828" y="359"/>
                  </a:cubicBezTo>
                  <a:cubicBezTo>
                    <a:pt x="1828" y="359"/>
                    <a:pt x="1831" y="356"/>
                    <a:pt x="1771" y="353"/>
                  </a:cubicBezTo>
                  <a:cubicBezTo>
                    <a:pt x="1741" y="351"/>
                    <a:pt x="1712" y="351"/>
                    <a:pt x="1682" y="351"/>
                  </a:cubicBezTo>
                  <a:cubicBezTo>
                    <a:pt x="1652" y="351"/>
                    <a:pt x="1622" y="351"/>
                    <a:pt x="1593" y="353"/>
                  </a:cubicBezTo>
                  <a:cubicBezTo>
                    <a:pt x="1575" y="354"/>
                    <a:pt x="1563" y="354"/>
                    <a:pt x="1555" y="354"/>
                  </a:cubicBezTo>
                  <a:cubicBezTo>
                    <a:pt x="1535" y="354"/>
                    <a:pt x="1536" y="352"/>
                    <a:pt x="1536" y="350"/>
                  </a:cubicBezTo>
                  <a:cubicBezTo>
                    <a:pt x="1569" y="346"/>
                    <a:pt x="1603" y="345"/>
                    <a:pt x="1638" y="345"/>
                  </a:cubicBezTo>
                  <a:cubicBezTo>
                    <a:pt x="1662" y="345"/>
                    <a:pt x="1687" y="345"/>
                    <a:pt x="1712" y="347"/>
                  </a:cubicBezTo>
                  <a:cubicBezTo>
                    <a:pt x="1740" y="349"/>
                    <a:pt x="1768" y="351"/>
                    <a:pt x="1796" y="351"/>
                  </a:cubicBezTo>
                  <a:cubicBezTo>
                    <a:pt x="1807" y="351"/>
                    <a:pt x="1819" y="351"/>
                    <a:pt x="1831" y="350"/>
                  </a:cubicBezTo>
                  <a:cubicBezTo>
                    <a:pt x="1890" y="350"/>
                    <a:pt x="1774" y="334"/>
                    <a:pt x="1655" y="331"/>
                  </a:cubicBezTo>
                  <a:lnTo>
                    <a:pt x="1715" y="331"/>
                  </a:lnTo>
                  <a:cubicBezTo>
                    <a:pt x="1774" y="331"/>
                    <a:pt x="1774" y="325"/>
                    <a:pt x="1774" y="318"/>
                  </a:cubicBezTo>
                  <a:cubicBezTo>
                    <a:pt x="1777" y="312"/>
                    <a:pt x="1777" y="309"/>
                    <a:pt x="1718" y="309"/>
                  </a:cubicBezTo>
                  <a:cubicBezTo>
                    <a:pt x="1677" y="309"/>
                    <a:pt x="1640" y="309"/>
                    <a:pt x="1599" y="306"/>
                  </a:cubicBezTo>
                  <a:cubicBezTo>
                    <a:pt x="1561" y="309"/>
                    <a:pt x="1521" y="309"/>
                    <a:pt x="1483" y="309"/>
                  </a:cubicBezTo>
                  <a:cubicBezTo>
                    <a:pt x="1483" y="309"/>
                    <a:pt x="1542" y="300"/>
                    <a:pt x="1602" y="296"/>
                  </a:cubicBezTo>
                  <a:cubicBezTo>
                    <a:pt x="1721" y="290"/>
                    <a:pt x="1781" y="284"/>
                    <a:pt x="1781" y="271"/>
                  </a:cubicBezTo>
                  <a:cubicBezTo>
                    <a:pt x="1784" y="265"/>
                    <a:pt x="1784" y="256"/>
                    <a:pt x="1843" y="253"/>
                  </a:cubicBezTo>
                  <a:cubicBezTo>
                    <a:pt x="1843" y="246"/>
                    <a:pt x="1846" y="243"/>
                    <a:pt x="1787" y="243"/>
                  </a:cubicBezTo>
                  <a:lnTo>
                    <a:pt x="1787" y="237"/>
                  </a:lnTo>
                  <a:cubicBezTo>
                    <a:pt x="1846" y="234"/>
                    <a:pt x="1846" y="228"/>
                    <a:pt x="1787" y="228"/>
                  </a:cubicBezTo>
                  <a:cubicBezTo>
                    <a:pt x="1730" y="224"/>
                    <a:pt x="1790" y="221"/>
                    <a:pt x="1790" y="218"/>
                  </a:cubicBezTo>
                  <a:cubicBezTo>
                    <a:pt x="1866" y="212"/>
                    <a:pt x="1893" y="210"/>
                    <a:pt x="1858" y="210"/>
                  </a:cubicBezTo>
                  <a:cubicBezTo>
                    <a:pt x="1837" y="210"/>
                    <a:pt x="1796" y="211"/>
                    <a:pt x="1730" y="212"/>
                  </a:cubicBezTo>
                  <a:cubicBezTo>
                    <a:pt x="1690" y="212"/>
                    <a:pt x="1652" y="215"/>
                    <a:pt x="1611" y="224"/>
                  </a:cubicBezTo>
                  <a:lnTo>
                    <a:pt x="1611" y="234"/>
                  </a:lnTo>
                  <a:lnTo>
                    <a:pt x="1552" y="224"/>
                  </a:lnTo>
                  <a:cubicBezTo>
                    <a:pt x="1514" y="215"/>
                    <a:pt x="1474" y="212"/>
                    <a:pt x="1436" y="212"/>
                  </a:cubicBezTo>
                  <a:cubicBezTo>
                    <a:pt x="1430" y="213"/>
                    <a:pt x="1425" y="213"/>
                    <a:pt x="1419" y="213"/>
                  </a:cubicBezTo>
                  <a:cubicBezTo>
                    <a:pt x="1405" y="213"/>
                    <a:pt x="1390" y="211"/>
                    <a:pt x="1376" y="209"/>
                  </a:cubicBezTo>
                  <a:lnTo>
                    <a:pt x="1495" y="209"/>
                  </a:lnTo>
                  <a:cubicBezTo>
                    <a:pt x="1555" y="212"/>
                    <a:pt x="1611" y="212"/>
                    <a:pt x="1671" y="212"/>
                  </a:cubicBezTo>
                  <a:cubicBezTo>
                    <a:pt x="1790" y="209"/>
                    <a:pt x="1850" y="199"/>
                    <a:pt x="1734" y="199"/>
                  </a:cubicBezTo>
                  <a:cubicBezTo>
                    <a:pt x="1734" y="196"/>
                    <a:pt x="1734" y="196"/>
                    <a:pt x="1793" y="193"/>
                  </a:cubicBezTo>
                  <a:cubicBezTo>
                    <a:pt x="1853" y="193"/>
                    <a:pt x="1853" y="190"/>
                    <a:pt x="1734" y="187"/>
                  </a:cubicBezTo>
                  <a:cubicBezTo>
                    <a:pt x="1618" y="184"/>
                    <a:pt x="1618" y="181"/>
                    <a:pt x="1737" y="177"/>
                  </a:cubicBezTo>
                  <a:cubicBezTo>
                    <a:pt x="1856" y="171"/>
                    <a:pt x="1856" y="159"/>
                    <a:pt x="1796" y="159"/>
                  </a:cubicBezTo>
                  <a:cubicBezTo>
                    <a:pt x="1680" y="159"/>
                    <a:pt x="1680" y="149"/>
                    <a:pt x="1740" y="146"/>
                  </a:cubicBezTo>
                  <a:cubicBezTo>
                    <a:pt x="1799" y="143"/>
                    <a:pt x="1799" y="140"/>
                    <a:pt x="1740" y="137"/>
                  </a:cubicBezTo>
                  <a:cubicBezTo>
                    <a:pt x="1799" y="137"/>
                    <a:pt x="1859" y="134"/>
                    <a:pt x="1803" y="130"/>
                  </a:cubicBezTo>
                  <a:cubicBezTo>
                    <a:pt x="1803" y="130"/>
                    <a:pt x="1803" y="128"/>
                    <a:pt x="1785" y="128"/>
                  </a:cubicBezTo>
                  <a:cubicBezTo>
                    <a:pt x="1776" y="128"/>
                    <a:pt x="1763" y="128"/>
                    <a:pt x="1743" y="130"/>
                  </a:cubicBezTo>
                  <a:lnTo>
                    <a:pt x="1624" y="121"/>
                  </a:lnTo>
                  <a:cubicBezTo>
                    <a:pt x="1602" y="125"/>
                    <a:pt x="1579" y="126"/>
                    <a:pt x="1555" y="126"/>
                  </a:cubicBezTo>
                  <a:cubicBezTo>
                    <a:pt x="1539" y="126"/>
                    <a:pt x="1522" y="125"/>
                    <a:pt x="1505" y="124"/>
                  </a:cubicBezTo>
                  <a:cubicBezTo>
                    <a:pt x="1448" y="124"/>
                    <a:pt x="1508" y="112"/>
                    <a:pt x="1687" y="105"/>
                  </a:cubicBezTo>
                  <a:lnTo>
                    <a:pt x="1806" y="99"/>
                  </a:lnTo>
                  <a:lnTo>
                    <a:pt x="1687" y="99"/>
                  </a:lnTo>
                  <a:cubicBezTo>
                    <a:pt x="1687" y="96"/>
                    <a:pt x="1687" y="93"/>
                    <a:pt x="1746" y="93"/>
                  </a:cubicBezTo>
                  <a:cubicBezTo>
                    <a:pt x="1806" y="93"/>
                    <a:pt x="1806" y="93"/>
                    <a:pt x="1806" y="90"/>
                  </a:cubicBezTo>
                  <a:cubicBezTo>
                    <a:pt x="1806" y="90"/>
                    <a:pt x="1806" y="86"/>
                    <a:pt x="1746" y="86"/>
                  </a:cubicBezTo>
                  <a:cubicBezTo>
                    <a:pt x="1630" y="86"/>
                    <a:pt x="1630" y="86"/>
                    <a:pt x="1690" y="83"/>
                  </a:cubicBezTo>
                  <a:cubicBezTo>
                    <a:pt x="1809" y="80"/>
                    <a:pt x="1809" y="77"/>
                    <a:pt x="1690" y="74"/>
                  </a:cubicBezTo>
                  <a:cubicBezTo>
                    <a:pt x="1571" y="74"/>
                    <a:pt x="1571" y="74"/>
                    <a:pt x="1690" y="71"/>
                  </a:cubicBezTo>
                  <a:cubicBezTo>
                    <a:pt x="1730" y="71"/>
                    <a:pt x="1771" y="71"/>
                    <a:pt x="1809" y="65"/>
                  </a:cubicBezTo>
                  <a:lnTo>
                    <a:pt x="1749" y="65"/>
                  </a:lnTo>
                  <a:cubicBezTo>
                    <a:pt x="1633" y="65"/>
                    <a:pt x="1633" y="61"/>
                    <a:pt x="1693" y="58"/>
                  </a:cubicBezTo>
                  <a:cubicBezTo>
                    <a:pt x="1752" y="58"/>
                    <a:pt x="1752" y="55"/>
                    <a:pt x="1693" y="49"/>
                  </a:cubicBezTo>
                  <a:cubicBezTo>
                    <a:pt x="1695" y="44"/>
                    <a:pt x="1696" y="39"/>
                    <a:pt x="1728" y="39"/>
                  </a:cubicBezTo>
                  <a:cubicBezTo>
                    <a:pt x="1736" y="39"/>
                    <a:pt x="1745" y="39"/>
                    <a:pt x="1756" y="39"/>
                  </a:cubicBezTo>
                  <a:cubicBezTo>
                    <a:pt x="1871" y="39"/>
                    <a:pt x="1871" y="39"/>
                    <a:pt x="1756" y="33"/>
                  </a:cubicBezTo>
                  <a:cubicBezTo>
                    <a:pt x="1696" y="30"/>
                    <a:pt x="1696" y="30"/>
                    <a:pt x="1756" y="24"/>
                  </a:cubicBezTo>
                  <a:cubicBezTo>
                    <a:pt x="1815" y="21"/>
                    <a:pt x="1815" y="21"/>
                    <a:pt x="1756" y="18"/>
                  </a:cubicBezTo>
                  <a:cubicBezTo>
                    <a:pt x="1739" y="17"/>
                    <a:pt x="1722" y="16"/>
                    <a:pt x="1705" y="16"/>
                  </a:cubicBezTo>
                  <a:cubicBezTo>
                    <a:pt x="1664" y="16"/>
                    <a:pt x="1622" y="18"/>
                    <a:pt x="1580" y="21"/>
                  </a:cubicBezTo>
                  <a:cubicBezTo>
                    <a:pt x="1580" y="24"/>
                    <a:pt x="1580" y="24"/>
                    <a:pt x="1521" y="24"/>
                  </a:cubicBezTo>
                  <a:lnTo>
                    <a:pt x="1521" y="18"/>
                  </a:lnTo>
                  <a:cubicBezTo>
                    <a:pt x="1521" y="14"/>
                    <a:pt x="1521" y="11"/>
                    <a:pt x="1464" y="5"/>
                  </a:cubicBezTo>
                  <a:cubicBezTo>
                    <a:pt x="1434" y="2"/>
                    <a:pt x="1390" y="0"/>
                    <a:pt x="1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8" name="Google Shape;12748;p53">
              <a:extLst>
                <a:ext uri="{FF2B5EF4-FFF2-40B4-BE49-F238E27FC236}">
                  <a16:creationId xmlns:a16="http://schemas.microsoft.com/office/drawing/2014/main" id="{2AA9A55A-00C6-CEB1-CC0F-D3AAE97093D9}"/>
                </a:ext>
              </a:extLst>
            </p:cNvPr>
            <p:cNvSpPr/>
            <p:nvPr/>
          </p:nvSpPr>
          <p:spPr>
            <a:xfrm>
              <a:off x="5539490" y="3213969"/>
              <a:ext cx="45092" cy="58499"/>
            </a:xfrm>
            <a:custGeom>
              <a:avLst/>
              <a:gdLst/>
              <a:ahLst/>
              <a:cxnLst/>
              <a:rect l="l" t="t" r="r" b="b"/>
              <a:pathLst>
                <a:path w="2129" h="2762" extrusionOk="0">
                  <a:moveTo>
                    <a:pt x="511" y="49"/>
                  </a:moveTo>
                  <a:lnTo>
                    <a:pt x="511" y="53"/>
                  </a:lnTo>
                  <a:cubicBezTo>
                    <a:pt x="535" y="56"/>
                    <a:pt x="558" y="58"/>
                    <a:pt x="581" y="58"/>
                  </a:cubicBezTo>
                  <a:cubicBezTo>
                    <a:pt x="597" y="58"/>
                    <a:pt x="614" y="57"/>
                    <a:pt x="631" y="56"/>
                  </a:cubicBezTo>
                  <a:lnTo>
                    <a:pt x="631" y="53"/>
                  </a:lnTo>
                  <a:cubicBezTo>
                    <a:pt x="631" y="53"/>
                    <a:pt x="571" y="49"/>
                    <a:pt x="511" y="49"/>
                  </a:cubicBezTo>
                  <a:close/>
                  <a:moveTo>
                    <a:pt x="1458" y="56"/>
                  </a:moveTo>
                  <a:cubicBezTo>
                    <a:pt x="1517" y="56"/>
                    <a:pt x="1517" y="59"/>
                    <a:pt x="1514" y="62"/>
                  </a:cubicBezTo>
                  <a:cubicBezTo>
                    <a:pt x="1514" y="64"/>
                    <a:pt x="1514" y="66"/>
                    <a:pt x="1493" y="66"/>
                  </a:cubicBezTo>
                  <a:cubicBezTo>
                    <a:pt x="1484" y="66"/>
                    <a:pt x="1472" y="66"/>
                    <a:pt x="1455" y="65"/>
                  </a:cubicBezTo>
                  <a:cubicBezTo>
                    <a:pt x="1436" y="65"/>
                    <a:pt x="1417" y="65"/>
                    <a:pt x="1398" y="59"/>
                  </a:cubicBezTo>
                  <a:lnTo>
                    <a:pt x="1458" y="56"/>
                  </a:lnTo>
                  <a:close/>
                  <a:moveTo>
                    <a:pt x="1487" y="94"/>
                  </a:moveTo>
                  <a:cubicBezTo>
                    <a:pt x="1511" y="94"/>
                    <a:pt x="1511" y="96"/>
                    <a:pt x="1511" y="100"/>
                  </a:cubicBezTo>
                  <a:cubicBezTo>
                    <a:pt x="1511" y="103"/>
                    <a:pt x="1508" y="106"/>
                    <a:pt x="1452" y="106"/>
                  </a:cubicBezTo>
                  <a:lnTo>
                    <a:pt x="1452" y="103"/>
                  </a:lnTo>
                  <a:cubicBezTo>
                    <a:pt x="1491" y="103"/>
                    <a:pt x="1478" y="101"/>
                    <a:pt x="1447" y="101"/>
                  </a:cubicBezTo>
                  <a:cubicBezTo>
                    <a:pt x="1432" y="101"/>
                    <a:pt x="1412" y="102"/>
                    <a:pt x="1392" y="103"/>
                  </a:cubicBezTo>
                  <a:lnTo>
                    <a:pt x="1273" y="103"/>
                  </a:lnTo>
                  <a:cubicBezTo>
                    <a:pt x="1303" y="98"/>
                    <a:pt x="1333" y="95"/>
                    <a:pt x="1361" y="95"/>
                  </a:cubicBezTo>
                  <a:cubicBezTo>
                    <a:pt x="1372" y="95"/>
                    <a:pt x="1382" y="96"/>
                    <a:pt x="1392" y="96"/>
                  </a:cubicBezTo>
                  <a:cubicBezTo>
                    <a:pt x="1441" y="95"/>
                    <a:pt x="1470" y="94"/>
                    <a:pt x="1487" y="94"/>
                  </a:cubicBezTo>
                  <a:close/>
                  <a:moveTo>
                    <a:pt x="1806" y="106"/>
                  </a:moveTo>
                  <a:lnTo>
                    <a:pt x="1746" y="109"/>
                  </a:lnTo>
                  <a:lnTo>
                    <a:pt x="1746" y="112"/>
                  </a:lnTo>
                  <a:cubicBezTo>
                    <a:pt x="1803" y="112"/>
                    <a:pt x="1803" y="112"/>
                    <a:pt x="1806" y="109"/>
                  </a:cubicBezTo>
                  <a:lnTo>
                    <a:pt x="1806" y="106"/>
                  </a:lnTo>
                  <a:close/>
                  <a:moveTo>
                    <a:pt x="1220" y="277"/>
                  </a:moveTo>
                  <a:cubicBezTo>
                    <a:pt x="1249" y="277"/>
                    <a:pt x="1279" y="281"/>
                    <a:pt x="1307" y="288"/>
                  </a:cubicBezTo>
                  <a:cubicBezTo>
                    <a:pt x="1292" y="289"/>
                    <a:pt x="1276" y="290"/>
                    <a:pt x="1260" y="290"/>
                  </a:cubicBezTo>
                  <a:cubicBezTo>
                    <a:pt x="1237" y="290"/>
                    <a:pt x="1213" y="288"/>
                    <a:pt x="1191" y="285"/>
                  </a:cubicBezTo>
                  <a:cubicBezTo>
                    <a:pt x="1191" y="281"/>
                    <a:pt x="1191" y="278"/>
                    <a:pt x="1191" y="278"/>
                  </a:cubicBezTo>
                  <a:cubicBezTo>
                    <a:pt x="1201" y="277"/>
                    <a:pt x="1210" y="277"/>
                    <a:pt x="1220" y="277"/>
                  </a:cubicBezTo>
                  <a:close/>
                  <a:moveTo>
                    <a:pt x="1129" y="297"/>
                  </a:moveTo>
                  <a:cubicBezTo>
                    <a:pt x="1069" y="297"/>
                    <a:pt x="1069" y="300"/>
                    <a:pt x="1069" y="306"/>
                  </a:cubicBezTo>
                  <a:cubicBezTo>
                    <a:pt x="1088" y="310"/>
                    <a:pt x="1107" y="313"/>
                    <a:pt x="1126" y="313"/>
                  </a:cubicBezTo>
                  <a:cubicBezTo>
                    <a:pt x="1185" y="313"/>
                    <a:pt x="1185" y="310"/>
                    <a:pt x="1188" y="306"/>
                  </a:cubicBezTo>
                  <a:cubicBezTo>
                    <a:pt x="1248" y="300"/>
                    <a:pt x="1188" y="297"/>
                    <a:pt x="1129" y="297"/>
                  </a:cubicBezTo>
                  <a:close/>
                  <a:moveTo>
                    <a:pt x="1524" y="438"/>
                  </a:moveTo>
                  <a:cubicBezTo>
                    <a:pt x="1583" y="438"/>
                    <a:pt x="1583" y="441"/>
                    <a:pt x="1583" y="444"/>
                  </a:cubicBezTo>
                  <a:lnTo>
                    <a:pt x="1524" y="444"/>
                  </a:lnTo>
                  <a:lnTo>
                    <a:pt x="1464" y="441"/>
                  </a:lnTo>
                  <a:lnTo>
                    <a:pt x="1524" y="438"/>
                  </a:lnTo>
                  <a:close/>
                  <a:moveTo>
                    <a:pt x="1226" y="447"/>
                  </a:moveTo>
                  <a:lnTo>
                    <a:pt x="1345" y="454"/>
                  </a:lnTo>
                  <a:cubicBezTo>
                    <a:pt x="1521" y="460"/>
                    <a:pt x="1521" y="460"/>
                    <a:pt x="1401" y="460"/>
                  </a:cubicBezTo>
                  <a:cubicBezTo>
                    <a:pt x="1345" y="460"/>
                    <a:pt x="1285" y="460"/>
                    <a:pt x="1226" y="454"/>
                  </a:cubicBezTo>
                  <a:lnTo>
                    <a:pt x="1226" y="447"/>
                  </a:lnTo>
                  <a:close/>
                  <a:moveTo>
                    <a:pt x="1467" y="525"/>
                  </a:moveTo>
                  <a:cubicBezTo>
                    <a:pt x="1492" y="525"/>
                    <a:pt x="1546" y="527"/>
                    <a:pt x="1630" y="529"/>
                  </a:cubicBezTo>
                  <a:cubicBezTo>
                    <a:pt x="1663" y="533"/>
                    <a:pt x="1677" y="534"/>
                    <a:pt x="1659" y="534"/>
                  </a:cubicBezTo>
                  <a:cubicBezTo>
                    <a:pt x="1647" y="534"/>
                    <a:pt x="1619" y="533"/>
                    <a:pt x="1571" y="532"/>
                  </a:cubicBezTo>
                  <a:lnTo>
                    <a:pt x="1452" y="526"/>
                  </a:lnTo>
                  <a:cubicBezTo>
                    <a:pt x="1452" y="525"/>
                    <a:pt x="1457" y="525"/>
                    <a:pt x="1467" y="525"/>
                  </a:cubicBezTo>
                  <a:close/>
                  <a:moveTo>
                    <a:pt x="1273" y="551"/>
                  </a:moveTo>
                  <a:cubicBezTo>
                    <a:pt x="1332" y="551"/>
                    <a:pt x="1389" y="554"/>
                    <a:pt x="1389" y="554"/>
                  </a:cubicBezTo>
                  <a:lnTo>
                    <a:pt x="1389" y="557"/>
                  </a:lnTo>
                  <a:cubicBezTo>
                    <a:pt x="1378" y="558"/>
                    <a:pt x="1367" y="558"/>
                    <a:pt x="1355" y="558"/>
                  </a:cubicBezTo>
                  <a:cubicBezTo>
                    <a:pt x="1328" y="558"/>
                    <a:pt x="1300" y="556"/>
                    <a:pt x="1273" y="554"/>
                  </a:cubicBezTo>
                  <a:lnTo>
                    <a:pt x="1273" y="551"/>
                  </a:lnTo>
                  <a:close/>
                  <a:moveTo>
                    <a:pt x="1160" y="615"/>
                  </a:moveTo>
                  <a:cubicBezTo>
                    <a:pt x="1175" y="615"/>
                    <a:pt x="1190" y="618"/>
                    <a:pt x="1204" y="623"/>
                  </a:cubicBezTo>
                  <a:lnTo>
                    <a:pt x="1144" y="623"/>
                  </a:lnTo>
                  <a:cubicBezTo>
                    <a:pt x="1144" y="620"/>
                    <a:pt x="1085" y="617"/>
                    <a:pt x="1144" y="617"/>
                  </a:cubicBezTo>
                  <a:cubicBezTo>
                    <a:pt x="1149" y="616"/>
                    <a:pt x="1155" y="615"/>
                    <a:pt x="1160" y="615"/>
                  </a:cubicBezTo>
                  <a:close/>
                  <a:moveTo>
                    <a:pt x="1471" y="640"/>
                  </a:moveTo>
                  <a:cubicBezTo>
                    <a:pt x="1499" y="640"/>
                    <a:pt x="1526" y="643"/>
                    <a:pt x="1555" y="645"/>
                  </a:cubicBezTo>
                  <a:cubicBezTo>
                    <a:pt x="1597" y="647"/>
                    <a:pt x="1580" y="649"/>
                    <a:pt x="1524" y="649"/>
                  </a:cubicBezTo>
                  <a:cubicBezTo>
                    <a:pt x="1501" y="649"/>
                    <a:pt x="1471" y="649"/>
                    <a:pt x="1436" y="648"/>
                  </a:cubicBezTo>
                  <a:cubicBezTo>
                    <a:pt x="1436" y="645"/>
                    <a:pt x="1436" y="645"/>
                    <a:pt x="1436" y="642"/>
                  </a:cubicBezTo>
                  <a:cubicBezTo>
                    <a:pt x="1448" y="641"/>
                    <a:pt x="1459" y="640"/>
                    <a:pt x="1471" y="640"/>
                  </a:cubicBezTo>
                  <a:close/>
                  <a:moveTo>
                    <a:pt x="1552" y="670"/>
                  </a:moveTo>
                  <a:lnTo>
                    <a:pt x="1552" y="673"/>
                  </a:lnTo>
                  <a:cubicBezTo>
                    <a:pt x="1549" y="676"/>
                    <a:pt x="1549" y="676"/>
                    <a:pt x="1492" y="676"/>
                  </a:cubicBezTo>
                  <a:lnTo>
                    <a:pt x="1492" y="673"/>
                  </a:lnTo>
                  <a:lnTo>
                    <a:pt x="1552" y="670"/>
                  </a:lnTo>
                  <a:close/>
                  <a:moveTo>
                    <a:pt x="1724" y="708"/>
                  </a:moveTo>
                  <a:cubicBezTo>
                    <a:pt x="1665" y="708"/>
                    <a:pt x="1605" y="711"/>
                    <a:pt x="1605" y="711"/>
                  </a:cubicBezTo>
                  <a:cubicBezTo>
                    <a:pt x="1624" y="714"/>
                    <a:pt x="1643" y="714"/>
                    <a:pt x="1665" y="714"/>
                  </a:cubicBezTo>
                  <a:cubicBezTo>
                    <a:pt x="1683" y="714"/>
                    <a:pt x="1702" y="714"/>
                    <a:pt x="1724" y="711"/>
                  </a:cubicBezTo>
                  <a:lnTo>
                    <a:pt x="1724" y="708"/>
                  </a:lnTo>
                  <a:close/>
                  <a:moveTo>
                    <a:pt x="1307" y="726"/>
                  </a:moveTo>
                  <a:cubicBezTo>
                    <a:pt x="1367" y="726"/>
                    <a:pt x="1367" y="730"/>
                    <a:pt x="1367" y="730"/>
                  </a:cubicBezTo>
                  <a:cubicBezTo>
                    <a:pt x="1367" y="733"/>
                    <a:pt x="1364" y="736"/>
                    <a:pt x="1307" y="736"/>
                  </a:cubicBezTo>
                  <a:cubicBezTo>
                    <a:pt x="1285" y="736"/>
                    <a:pt x="1267" y="736"/>
                    <a:pt x="1248" y="733"/>
                  </a:cubicBezTo>
                  <a:cubicBezTo>
                    <a:pt x="1267" y="730"/>
                    <a:pt x="1289" y="726"/>
                    <a:pt x="1307" y="726"/>
                  </a:cubicBezTo>
                  <a:close/>
                  <a:moveTo>
                    <a:pt x="60" y="767"/>
                  </a:moveTo>
                  <a:cubicBezTo>
                    <a:pt x="1" y="767"/>
                    <a:pt x="1" y="770"/>
                    <a:pt x="120" y="773"/>
                  </a:cubicBezTo>
                  <a:cubicBezTo>
                    <a:pt x="179" y="773"/>
                    <a:pt x="179" y="773"/>
                    <a:pt x="179" y="770"/>
                  </a:cubicBezTo>
                  <a:cubicBezTo>
                    <a:pt x="179" y="770"/>
                    <a:pt x="120" y="767"/>
                    <a:pt x="60" y="767"/>
                  </a:cubicBezTo>
                  <a:close/>
                  <a:moveTo>
                    <a:pt x="2116" y="765"/>
                  </a:moveTo>
                  <a:cubicBezTo>
                    <a:pt x="2108" y="765"/>
                    <a:pt x="2094" y="766"/>
                    <a:pt x="2069" y="767"/>
                  </a:cubicBezTo>
                  <a:cubicBezTo>
                    <a:pt x="2069" y="770"/>
                    <a:pt x="2069" y="773"/>
                    <a:pt x="2069" y="773"/>
                  </a:cubicBezTo>
                  <a:cubicBezTo>
                    <a:pt x="2128" y="773"/>
                    <a:pt x="2128" y="773"/>
                    <a:pt x="2128" y="770"/>
                  </a:cubicBezTo>
                  <a:cubicBezTo>
                    <a:pt x="2128" y="767"/>
                    <a:pt x="2128" y="765"/>
                    <a:pt x="2116" y="765"/>
                  </a:cubicBezTo>
                  <a:close/>
                  <a:moveTo>
                    <a:pt x="1346" y="787"/>
                  </a:moveTo>
                  <a:cubicBezTo>
                    <a:pt x="1358" y="787"/>
                    <a:pt x="1358" y="789"/>
                    <a:pt x="1358" y="792"/>
                  </a:cubicBezTo>
                  <a:cubicBezTo>
                    <a:pt x="1339" y="795"/>
                    <a:pt x="1317" y="795"/>
                    <a:pt x="1298" y="795"/>
                  </a:cubicBezTo>
                  <a:cubicBezTo>
                    <a:pt x="1238" y="795"/>
                    <a:pt x="1298" y="792"/>
                    <a:pt x="1298" y="789"/>
                  </a:cubicBezTo>
                  <a:cubicBezTo>
                    <a:pt x="1323" y="788"/>
                    <a:pt x="1337" y="787"/>
                    <a:pt x="1346" y="787"/>
                  </a:cubicBezTo>
                  <a:close/>
                  <a:moveTo>
                    <a:pt x="1467" y="842"/>
                  </a:moveTo>
                  <a:cubicBezTo>
                    <a:pt x="1527" y="842"/>
                    <a:pt x="1527" y="845"/>
                    <a:pt x="1408" y="849"/>
                  </a:cubicBezTo>
                  <a:cubicBezTo>
                    <a:pt x="1348" y="849"/>
                    <a:pt x="1348" y="849"/>
                    <a:pt x="1351" y="845"/>
                  </a:cubicBezTo>
                  <a:cubicBezTo>
                    <a:pt x="1351" y="845"/>
                    <a:pt x="1411" y="842"/>
                    <a:pt x="1467" y="842"/>
                  </a:cubicBezTo>
                  <a:close/>
                  <a:moveTo>
                    <a:pt x="1408" y="867"/>
                  </a:moveTo>
                  <a:lnTo>
                    <a:pt x="1464" y="871"/>
                  </a:lnTo>
                  <a:lnTo>
                    <a:pt x="1464" y="874"/>
                  </a:lnTo>
                  <a:cubicBezTo>
                    <a:pt x="1426" y="874"/>
                    <a:pt x="1386" y="874"/>
                    <a:pt x="1348" y="871"/>
                  </a:cubicBezTo>
                  <a:lnTo>
                    <a:pt x="1408" y="867"/>
                  </a:lnTo>
                  <a:close/>
                  <a:moveTo>
                    <a:pt x="1260" y="1077"/>
                  </a:moveTo>
                  <a:lnTo>
                    <a:pt x="1320" y="1080"/>
                  </a:lnTo>
                  <a:lnTo>
                    <a:pt x="1317" y="1084"/>
                  </a:lnTo>
                  <a:cubicBezTo>
                    <a:pt x="1306" y="1085"/>
                    <a:pt x="1295" y="1085"/>
                    <a:pt x="1283" y="1085"/>
                  </a:cubicBezTo>
                  <a:cubicBezTo>
                    <a:pt x="1256" y="1085"/>
                    <a:pt x="1227" y="1083"/>
                    <a:pt x="1201" y="1080"/>
                  </a:cubicBezTo>
                  <a:lnTo>
                    <a:pt x="1260" y="1077"/>
                  </a:lnTo>
                  <a:close/>
                  <a:moveTo>
                    <a:pt x="1221" y="1157"/>
                  </a:moveTo>
                  <a:cubicBezTo>
                    <a:pt x="1261" y="1157"/>
                    <a:pt x="1327" y="1159"/>
                    <a:pt x="1367" y="1159"/>
                  </a:cubicBezTo>
                  <a:cubicBezTo>
                    <a:pt x="1367" y="1162"/>
                    <a:pt x="1367" y="1162"/>
                    <a:pt x="1307" y="1162"/>
                  </a:cubicBezTo>
                  <a:cubicBezTo>
                    <a:pt x="1248" y="1162"/>
                    <a:pt x="1188" y="1159"/>
                    <a:pt x="1188" y="1159"/>
                  </a:cubicBezTo>
                  <a:cubicBezTo>
                    <a:pt x="1188" y="1158"/>
                    <a:pt x="1202" y="1157"/>
                    <a:pt x="1221" y="1157"/>
                  </a:cubicBezTo>
                  <a:close/>
                  <a:moveTo>
                    <a:pt x="1655" y="1212"/>
                  </a:moveTo>
                  <a:cubicBezTo>
                    <a:pt x="1715" y="1212"/>
                    <a:pt x="1774" y="1215"/>
                    <a:pt x="1774" y="1215"/>
                  </a:cubicBezTo>
                  <a:lnTo>
                    <a:pt x="1771" y="1218"/>
                  </a:lnTo>
                  <a:cubicBezTo>
                    <a:pt x="1734" y="1218"/>
                    <a:pt x="1693" y="1218"/>
                    <a:pt x="1655" y="1215"/>
                  </a:cubicBezTo>
                  <a:lnTo>
                    <a:pt x="1655" y="1212"/>
                  </a:lnTo>
                  <a:close/>
                  <a:moveTo>
                    <a:pt x="1354" y="1253"/>
                  </a:moveTo>
                  <a:lnTo>
                    <a:pt x="1414" y="1256"/>
                  </a:lnTo>
                  <a:lnTo>
                    <a:pt x="1411" y="1259"/>
                  </a:lnTo>
                  <a:cubicBezTo>
                    <a:pt x="1400" y="1260"/>
                    <a:pt x="1389" y="1260"/>
                    <a:pt x="1377" y="1260"/>
                  </a:cubicBezTo>
                  <a:cubicBezTo>
                    <a:pt x="1350" y="1260"/>
                    <a:pt x="1321" y="1258"/>
                    <a:pt x="1295" y="1256"/>
                  </a:cubicBezTo>
                  <a:lnTo>
                    <a:pt x="1354" y="1253"/>
                  </a:lnTo>
                  <a:close/>
                  <a:moveTo>
                    <a:pt x="1309" y="1478"/>
                  </a:moveTo>
                  <a:cubicBezTo>
                    <a:pt x="1333" y="1478"/>
                    <a:pt x="1357" y="1481"/>
                    <a:pt x="1383" y="1485"/>
                  </a:cubicBezTo>
                  <a:cubicBezTo>
                    <a:pt x="1379" y="1491"/>
                    <a:pt x="1379" y="1491"/>
                    <a:pt x="1323" y="1491"/>
                  </a:cubicBezTo>
                  <a:cubicBezTo>
                    <a:pt x="1264" y="1491"/>
                    <a:pt x="1264" y="1485"/>
                    <a:pt x="1264" y="1482"/>
                  </a:cubicBezTo>
                  <a:cubicBezTo>
                    <a:pt x="1279" y="1479"/>
                    <a:pt x="1294" y="1478"/>
                    <a:pt x="1309" y="1478"/>
                  </a:cubicBezTo>
                  <a:close/>
                  <a:moveTo>
                    <a:pt x="1304" y="1613"/>
                  </a:moveTo>
                  <a:cubicBezTo>
                    <a:pt x="1364" y="1613"/>
                    <a:pt x="1423" y="1616"/>
                    <a:pt x="1423" y="1616"/>
                  </a:cubicBezTo>
                  <a:lnTo>
                    <a:pt x="1423" y="1620"/>
                  </a:lnTo>
                  <a:cubicBezTo>
                    <a:pt x="1411" y="1620"/>
                    <a:pt x="1400" y="1621"/>
                    <a:pt x="1388" y="1621"/>
                  </a:cubicBezTo>
                  <a:cubicBezTo>
                    <a:pt x="1360" y="1621"/>
                    <a:pt x="1333" y="1619"/>
                    <a:pt x="1304" y="1616"/>
                  </a:cubicBezTo>
                  <a:lnTo>
                    <a:pt x="1304" y="1613"/>
                  </a:lnTo>
                  <a:close/>
                  <a:moveTo>
                    <a:pt x="1680" y="1886"/>
                  </a:moveTo>
                  <a:cubicBezTo>
                    <a:pt x="1740" y="1886"/>
                    <a:pt x="1740" y="1889"/>
                    <a:pt x="1740" y="1889"/>
                  </a:cubicBezTo>
                  <a:cubicBezTo>
                    <a:pt x="1740" y="1892"/>
                    <a:pt x="1740" y="1892"/>
                    <a:pt x="1680" y="1892"/>
                  </a:cubicBezTo>
                  <a:cubicBezTo>
                    <a:pt x="1662" y="1892"/>
                    <a:pt x="1643" y="1892"/>
                    <a:pt x="1621" y="1889"/>
                  </a:cubicBezTo>
                  <a:lnTo>
                    <a:pt x="1680" y="1886"/>
                  </a:lnTo>
                  <a:close/>
                  <a:moveTo>
                    <a:pt x="1737" y="1927"/>
                  </a:moveTo>
                  <a:lnTo>
                    <a:pt x="1793" y="1930"/>
                  </a:lnTo>
                  <a:lnTo>
                    <a:pt x="1793" y="1933"/>
                  </a:lnTo>
                  <a:cubicBezTo>
                    <a:pt x="1756" y="1933"/>
                    <a:pt x="1715" y="1933"/>
                    <a:pt x="1677" y="1930"/>
                  </a:cubicBezTo>
                  <a:lnTo>
                    <a:pt x="1737" y="1927"/>
                  </a:lnTo>
                  <a:close/>
                  <a:moveTo>
                    <a:pt x="1331" y="1950"/>
                  </a:moveTo>
                  <a:cubicBezTo>
                    <a:pt x="1339" y="1950"/>
                    <a:pt x="1353" y="1950"/>
                    <a:pt x="1376" y="1952"/>
                  </a:cubicBezTo>
                  <a:cubicBezTo>
                    <a:pt x="1436" y="1955"/>
                    <a:pt x="1436" y="1958"/>
                    <a:pt x="1376" y="1958"/>
                  </a:cubicBezTo>
                  <a:cubicBezTo>
                    <a:pt x="1317" y="1958"/>
                    <a:pt x="1317" y="1958"/>
                    <a:pt x="1317" y="1955"/>
                  </a:cubicBezTo>
                  <a:cubicBezTo>
                    <a:pt x="1319" y="1951"/>
                    <a:pt x="1319" y="1950"/>
                    <a:pt x="1331" y="1950"/>
                  </a:cubicBezTo>
                  <a:close/>
                  <a:moveTo>
                    <a:pt x="1079" y="1967"/>
                  </a:moveTo>
                  <a:cubicBezTo>
                    <a:pt x="1075" y="1968"/>
                    <a:pt x="1072" y="1968"/>
                    <a:pt x="1070" y="1968"/>
                  </a:cubicBezTo>
                  <a:lnTo>
                    <a:pt x="1070" y="1968"/>
                  </a:lnTo>
                  <a:cubicBezTo>
                    <a:pt x="1080" y="1968"/>
                    <a:pt x="1092" y="1968"/>
                    <a:pt x="1108" y="1967"/>
                  </a:cubicBezTo>
                  <a:lnTo>
                    <a:pt x="1108" y="1967"/>
                  </a:lnTo>
                  <a:cubicBezTo>
                    <a:pt x="1099" y="1967"/>
                    <a:pt x="1089" y="1967"/>
                    <a:pt x="1079" y="1967"/>
                  </a:cubicBezTo>
                  <a:close/>
                  <a:moveTo>
                    <a:pt x="1070" y="1968"/>
                  </a:moveTo>
                  <a:lnTo>
                    <a:pt x="1070" y="1968"/>
                  </a:lnTo>
                  <a:cubicBezTo>
                    <a:pt x="1044" y="1968"/>
                    <a:pt x="1036" y="1969"/>
                    <a:pt x="1041" y="1969"/>
                  </a:cubicBezTo>
                  <a:cubicBezTo>
                    <a:pt x="1045" y="1969"/>
                    <a:pt x="1055" y="1969"/>
                    <a:pt x="1070" y="1968"/>
                  </a:cubicBezTo>
                  <a:close/>
                  <a:moveTo>
                    <a:pt x="1373" y="1974"/>
                  </a:moveTo>
                  <a:lnTo>
                    <a:pt x="1373" y="1977"/>
                  </a:lnTo>
                  <a:cubicBezTo>
                    <a:pt x="1373" y="1980"/>
                    <a:pt x="1373" y="1980"/>
                    <a:pt x="1314" y="1980"/>
                  </a:cubicBezTo>
                  <a:lnTo>
                    <a:pt x="1314" y="1977"/>
                  </a:lnTo>
                  <a:lnTo>
                    <a:pt x="1373" y="1974"/>
                  </a:lnTo>
                  <a:close/>
                  <a:moveTo>
                    <a:pt x="1251" y="2002"/>
                  </a:moveTo>
                  <a:cubicBezTo>
                    <a:pt x="1251" y="2003"/>
                    <a:pt x="1266" y="2004"/>
                    <a:pt x="1273" y="2004"/>
                  </a:cubicBezTo>
                  <a:cubicBezTo>
                    <a:pt x="1281" y="2004"/>
                    <a:pt x="1281" y="2003"/>
                    <a:pt x="1251" y="2002"/>
                  </a:cubicBezTo>
                  <a:close/>
                  <a:moveTo>
                    <a:pt x="1370" y="2008"/>
                  </a:moveTo>
                  <a:lnTo>
                    <a:pt x="1370" y="2011"/>
                  </a:lnTo>
                  <a:cubicBezTo>
                    <a:pt x="1370" y="2014"/>
                    <a:pt x="1370" y="2014"/>
                    <a:pt x="1311" y="2014"/>
                  </a:cubicBezTo>
                  <a:lnTo>
                    <a:pt x="1311" y="2011"/>
                  </a:lnTo>
                  <a:lnTo>
                    <a:pt x="1370" y="2008"/>
                  </a:lnTo>
                  <a:close/>
                  <a:moveTo>
                    <a:pt x="1483" y="2039"/>
                  </a:moveTo>
                  <a:lnTo>
                    <a:pt x="1483" y="2043"/>
                  </a:lnTo>
                  <a:cubicBezTo>
                    <a:pt x="1464" y="2046"/>
                    <a:pt x="1442" y="2046"/>
                    <a:pt x="1423" y="2046"/>
                  </a:cubicBezTo>
                  <a:cubicBezTo>
                    <a:pt x="1405" y="2046"/>
                    <a:pt x="1383" y="2046"/>
                    <a:pt x="1364" y="2043"/>
                  </a:cubicBezTo>
                  <a:cubicBezTo>
                    <a:pt x="1364" y="2043"/>
                    <a:pt x="1423" y="2039"/>
                    <a:pt x="1483" y="2039"/>
                  </a:cubicBezTo>
                  <a:close/>
                  <a:moveTo>
                    <a:pt x="1408" y="2168"/>
                  </a:moveTo>
                  <a:cubicBezTo>
                    <a:pt x="1464" y="2171"/>
                    <a:pt x="1524" y="2177"/>
                    <a:pt x="1464" y="2177"/>
                  </a:cubicBezTo>
                  <a:cubicBezTo>
                    <a:pt x="1464" y="2177"/>
                    <a:pt x="1405" y="2177"/>
                    <a:pt x="1348" y="2171"/>
                  </a:cubicBezTo>
                  <a:cubicBezTo>
                    <a:pt x="1348" y="2171"/>
                    <a:pt x="1289" y="2168"/>
                    <a:pt x="1348" y="2168"/>
                  </a:cubicBezTo>
                  <a:close/>
                  <a:moveTo>
                    <a:pt x="1583" y="2279"/>
                  </a:moveTo>
                  <a:cubicBezTo>
                    <a:pt x="1617" y="2279"/>
                    <a:pt x="1652" y="2280"/>
                    <a:pt x="1687" y="2284"/>
                  </a:cubicBezTo>
                  <a:cubicBezTo>
                    <a:pt x="1687" y="2287"/>
                    <a:pt x="1687" y="2287"/>
                    <a:pt x="1627" y="2287"/>
                  </a:cubicBezTo>
                  <a:cubicBezTo>
                    <a:pt x="1586" y="2287"/>
                    <a:pt x="1549" y="2287"/>
                    <a:pt x="1511" y="2281"/>
                  </a:cubicBezTo>
                  <a:cubicBezTo>
                    <a:pt x="1534" y="2279"/>
                    <a:pt x="1558" y="2279"/>
                    <a:pt x="1583" y="2279"/>
                  </a:cubicBezTo>
                  <a:close/>
                  <a:moveTo>
                    <a:pt x="1601" y="2734"/>
                  </a:moveTo>
                  <a:cubicBezTo>
                    <a:pt x="1629" y="2734"/>
                    <a:pt x="1657" y="2736"/>
                    <a:pt x="1683" y="2738"/>
                  </a:cubicBezTo>
                  <a:cubicBezTo>
                    <a:pt x="1743" y="2741"/>
                    <a:pt x="1743" y="2743"/>
                    <a:pt x="1713" y="2743"/>
                  </a:cubicBezTo>
                  <a:cubicBezTo>
                    <a:pt x="1683" y="2743"/>
                    <a:pt x="1624" y="2741"/>
                    <a:pt x="1564" y="2738"/>
                  </a:cubicBezTo>
                  <a:cubicBezTo>
                    <a:pt x="1448" y="2735"/>
                    <a:pt x="1448" y="2735"/>
                    <a:pt x="1568" y="2735"/>
                  </a:cubicBezTo>
                  <a:cubicBezTo>
                    <a:pt x="1579" y="2734"/>
                    <a:pt x="1590" y="2734"/>
                    <a:pt x="1601" y="2734"/>
                  </a:cubicBezTo>
                  <a:close/>
                  <a:moveTo>
                    <a:pt x="1361" y="1"/>
                  </a:moveTo>
                  <a:cubicBezTo>
                    <a:pt x="1332" y="1"/>
                    <a:pt x="1317" y="2"/>
                    <a:pt x="1345" y="6"/>
                  </a:cubicBezTo>
                  <a:lnTo>
                    <a:pt x="1285" y="9"/>
                  </a:lnTo>
                  <a:cubicBezTo>
                    <a:pt x="1110" y="9"/>
                    <a:pt x="1110" y="15"/>
                    <a:pt x="1285" y="15"/>
                  </a:cubicBezTo>
                  <a:cubicBezTo>
                    <a:pt x="1464" y="15"/>
                    <a:pt x="1464" y="15"/>
                    <a:pt x="1345" y="18"/>
                  </a:cubicBezTo>
                  <a:cubicBezTo>
                    <a:pt x="1226" y="18"/>
                    <a:pt x="1226" y="21"/>
                    <a:pt x="1226" y="24"/>
                  </a:cubicBezTo>
                  <a:cubicBezTo>
                    <a:pt x="1226" y="28"/>
                    <a:pt x="1226" y="28"/>
                    <a:pt x="1166" y="28"/>
                  </a:cubicBezTo>
                  <a:cubicBezTo>
                    <a:pt x="1126" y="28"/>
                    <a:pt x="1085" y="28"/>
                    <a:pt x="1047" y="34"/>
                  </a:cubicBezTo>
                  <a:cubicBezTo>
                    <a:pt x="1047" y="37"/>
                    <a:pt x="1047" y="37"/>
                    <a:pt x="1107" y="37"/>
                  </a:cubicBezTo>
                  <a:cubicBezTo>
                    <a:pt x="1118" y="36"/>
                    <a:pt x="1127" y="36"/>
                    <a:pt x="1134" y="36"/>
                  </a:cubicBezTo>
                  <a:cubicBezTo>
                    <a:pt x="1161" y="36"/>
                    <a:pt x="1141" y="41"/>
                    <a:pt x="1044" y="43"/>
                  </a:cubicBezTo>
                  <a:cubicBezTo>
                    <a:pt x="985" y="46"/>
                    <a:pt x="985" y="46"/>
                    <a:pt x="1104" y="46"/>
                  </a:cubicBezTo>
                  <a:cubicBezTo>
                    <a:pt x="1223" y="46"/>
                    <a:pt x="1223" y="53"/>
                    <a:pt x="1104" y="56"/>
                  </a:cubicBezTo>
                  <a:lnTo>
                    <a:pt x="1104" y="62"/>
                  </a:lnTo>
                  <a:cubicBezTo>
                    <a:pt x="1126" y="66"/>
                    <a:pt x="1149" y="67"/>
                    <a:pt x="1172" y="67"/>
                  </a:cubicBezTo>
                  <a:cubicBezTo>
                    <a:pt x="1188" y="67"/>
                    <a:pt x="1204" y="66"/>
                    <a:pt x="1220" y="65"/>
                  </a:cubicBezTo>
                  <a:cubicBezTo>
                    <a:pt x="1339" y="65"/>
                    <a:pt x="1339" y="65"/>
                    <a:pt x="1279" y="71"/>
                  </a:cubicBezTo>
                  <a:cubicBezTo>
                    <a:pt x="1220" y="75"/>
                    <a:pt x="1160" y="75"/>
                    <a:pt x="1160" y="75"/>
                  </a:cubicBezTo>
                  <a:cubicBezTo>
                    <a:pt x="1101" y="75"/>
                    <a:pt x="1101" y="78"/>
                    <a:pt x="1101" y="81"/>
                  </a:cubicBezTo>
                  <a:cubicBezTo>
                    <a:pt x="1101" y="84"/>
                    <a:pt x="1097" y="90"/>
                    <a:pt x="1157" y="90"/>
                  </a:cubicBezTo>
                  <a:lnTo>
                    <a:pt x="1097" y="90"/>
                  </a:lnTo>
                  <a:cubicBezTo>
                    <a:pt x="1097" y="93"/>
                    <a:pt x="1038" y="93"/>
                    <a:pt x="1097" y="93"/>
                  </a:cubicBezTo>
                  <a:cubicBezTo>
                    <a:pt x="1097" y="93"/>
                    <a:pt x="1097" y="96"/>
                    <a:pt x="1038" y="103"/>
                  </a:cubicBezTo>
                  <a:cubicBezTo>
                    <a:pt x="996" y="107"/>
                    <a:pt x="1040" y="113"/>
                    <a:pt x="1111" y="113"/>
                  </a:cubicBezTo>
                  <a:cubicBezTo>
                    <a:pt x="1141" y="113"/>
                    <a:pt x="1177" y="112"/>
                    <a:pt x="1213" y="109"/>
                  </a:cubicBezTo>
                  <a:cubicBezTo>
                    <a:pt x="1213" y="110"/>
                    <a:pt x="1213" y="111"/>
                    <a:pt x="1213" y="112"/>
                  </a:cubicBezTo>
                  <a:cubicBezTo>
                    <a:pt x="1232" y="115"/>
                    <a:pt x="1251" y="115"/>
                    <a:pt x="1273" y="115"/>
                  </a:cubicBezTo>
                  <a:cubicBezTo>
                    <a:pt x="1332" y="115"/>
                    <a:pt x="1329" y="118"/>
                    <a:pt x="1329" y="122"/>
                  </a:cubicBezTo>
                  <a:lnTo>
                    <a:pt x="1213" y="122"/>
                  </a:lnTo>
                  <a:cubicBezTo>
                    <a:pt x="1179" y="121"/>
                    <a:pt x="1150" y="121"/>
                    <a:pt x="1125" y="121"/>
                  </a:cubicBezTo>
                  <a:cubicBezTo>
                    <a:pt x="1021" y="121"/>
                    <a:pt x="1009" y="125"/>
                    <a:pt x="1151" y="128"/>
                  </a:cubicBezTo>
                  <a:lnTo>
                    <a:pt x="1094" y="128"/>
                  </a:lnTo>
                  <a:cubicBezTo>
                    <a:pt x="1035" y="128"/>
                    <a:pt x="1035" y="131"/>
                    <a:pt x="1091" y="137"/>
                  </a:cubicBezTo>
                  <a:cubicBezTo>
                    <a:pt x="1091" y="140"/>
                    <a:pt x="1210" y="143"/>
                    <a:pt x="1267" y="143"/>
                  </a:cubicBezTo>
                  <a:cubicBezTo>
                    <a:pt x="1326" y="143"/>
                    <a:pt x="1326" y="147"/>
                    <a:pt x="1326" y="147"/>
                  </a:cubicBezTo>
                  <a:cubicBezTo>
                    <a:pt x="1326" y="150"/>
                    <a:pt x="1326" y="150"/>
                    <a:pt x="1267" y="150"/>
                  </a:cubicBezTo>
                  <a:cubicBezTo>
                    <a:pt x="1148" y="150"/>
                    <a:pt x="1148" y="159"/>
                    <a:pt x="1267" y="162"/>
                  </a:cubicBezTo>
                  <a:lnTo>
                    <a:pt x="1207" y="162"/>
                  </a:lnTo>
                  <a:cubicBezTo>
                    <a:pt x="1148" y="162"/>
                    <a:pt x="1088" y="165"/>
                    <a:pt x="1144" y="181"/>
                  </a:cubicBezTo>
                  <a:cubicBezTo>
                    <a:pt x="1144" y="194"/>
                    <a:pt x="1141" y="203"/>
                    <a:pt x="1082" y="203"/>
                  </a:cubicBezTo>
                  <a:cubicBezTo>
                    <a:pt x="1022" y="203"/>
                    <a:pt x="1141" y="216"/>
                    <a:pt x="1257" y="222"/>
                  </a:cubicBezTo>
                  <a:cubicBezTo>
                    <a:pt x="1198" y="222"/>
                    <a:pt x="1198" y="225"/>
                    <a:pt x="1198" y="231"/>
                  </a:cubicBezTo>
                  <a:cubicBezTo>
                    <a:pt x="1195" y="244"/>
                    <a:pt x="1195" y="244"/>
                    <a:pt x="1135" y="244"/>
                  </a:cubicBezTo>
                  <a:cubicBezTo>
                    <a:pt x="1083" y="241"/>
                    <a:pt x="1054" y="239"/>
                    <a:pt x="1049" y="239"/>
                  </a:cubicBezTo>
                  <a:cubicBezTo>
                    <a:pt x="1043" y="239"/>
                    <a:pt x="1071" y="242"/>
                    <a:pt x="1135" y="247"/>
                  </a:cubicBezTo>
                  <a:cubicBezTo>
                    <a:pt x="1254" y="250"/>
                    <a:pt x="1195" y="259"/>
                    <a:pt x="1076" y="259"/>
                  </a:cubicBezTo>
                  <a:cubicBezTo>
                    <a:pt x="1016" y="259"/>
                    <a:pt x="1016" y="263"/>
                    <a:pt x="1016" y="269"/>
                  </a:cubicBezTo>
                  <a:cubicBezTo>
                    <a:pt x="1072" y="272"/>
                    <a:pt x="1072" y="278"/>
                    <a:pt x="1072" y="285"/>
                  </a:cubicBezTo>
                  <a:cubicBezTo>
                    <a:pt x="1069" y="294"/>
                    <a:pt x="1069" y="294"/>
                    <a:pt x="1188" y="294"/>
                  </a:cubicBezTo>
                  <a:cubicBezTo>
                    <a:pt x="1307" y="294"/>
                    <a:pt x="1307" y="297"/>
                    <a:pt x="1304" y="303"/>
                  </a:cubicBezTo>
                  <a:cubicBezTo>
                    <a:pt x="1304" y="306"/>
                    <a:pt x="1304" y="310"/>
                    <a:pt x="1245" y="310"/>
                  </a:cubicBezTo>
                  <a:cubicBezTo>
                    <a:pt x="1226" y="310"/>
                    <a:pt x="1204" y="313"/>
                    <a:pt x="1185" y="316"/>
                  </a:cubicBezTo>
                  <a:cubicBezTo>
                    <a:pt x="1185" y="319"/>
                    <a:pt x="1185" y="322"/>
                    <a:pt x="1126" y="322"/>
                  </a:cubicBezTo>
                  <a:cubicBezTo>
                    <a:pt x="1126" y="322"/>
                    <a:pt x="1066" y="325"/>
                    <a:pt x="1066" y="335"/>
                  </a:cubicBezTo>
                  <a:cubicBezTo>
                    <a:pt x="1063" y="341"/>
                    <a:pt x="1063" y="347"/>
                    <a:pt x="1003" y="347"/>
                  </a:cubicBezTo>
                  <a:cubicBezTo>
                    <a:pt x="1003" y="350"/>
                    <a:pt x="1003" y="350"/>
                    <a:pt x="1063" y="350"/>
                  </a:cubicBezTo>
                  <a:cubicBezTo>
                    <a:pt x="1123" y="350"/>
                    <a:pt x="1182" y="353"/>
                    <a:pt x="1119" y="366"/>
                  </a:cubicBezTo>
                  <a:cubicBezTo>
                    <a:pt x="1119" y="372"/>
                    <a:pt x="1116" y="382"/>
                    <a:pt x="1176" y="382"/>
                  </a:cubicBezTo>
                  <a:cubicBezTo>
                    <a:pt x="1176" y="385"/>
                    <a:pt x="1176" y="385"/>
                    <a:pt x="1116" y="385"/>
                  </a:cubicBezTo>
                  <a:cubicBezTo>
                    <a:pt x="1000" y="385"/>
                    <a:pt x="997" y="391"/>
                    <a:pt x="1116" y="397"/>
                  </a:cubicBezTo>
                  <a:cubicBezTo>
                    <a:pt x="1176" y="397"/>
                    <a:pt x="1173" y="400"/>
                    <a:pt x="1113" y="404"/>
                  </a:cubicBezTo>
                  <a:cubicBezTo>
                    <a:pt x="1113" y="404"/>
                    <a:pt x="1113" y="407"/>
                    <a:pt x="1173" y="410"/>
                  </a:cubicBezTo>
                  <a:cubicBezTo>
                    <a:pt x="1232" y="413"/>
                    <a:pt x="1232" y="416"/>
                    <a:pt x="1173" y="422"/>
                  </a:cubicBezTo>
                  <a:cubicBezTo>
                    <a:pt x="1113" y="422"/>
                    <a:pt x="1113" y="426"/>
                    <a:pt x="1110" y="429"/>
                  </a:cubicBezTo>
                  <a:cubicBezTo>
                    <a:pt x="1170" y="435"/>
                    <a:pt x="1163" y="469"/>
                    <a:pt x="1107" y="473"/>
                  </a:cubicBezTo>
                  <a:cubicBezTo>
                    <a:pt x="1163" y="476"/>
                    <a:pt x="1163" y="476"/>
                    <a:pt x="1163" y="479"/>
                  </a:cubicBezTo>
                  <a:cubicBezTo>
                    <a:pt x="1044" y="482"/>
                    <a:pt x="1104" y="485"/>
                    <a:pt x="1223" y="485"/>
                  </a:cubicBezTo>
                  <a:lnTo>
                    <a:pt x="1223" y="482"/>
                  </a:lnTo>
                  <a:lnTo>
                    <a:pt x="1223" y="479"/>
                  </a:lnTo>
                  <a:cubicBezTo>
                    <a:pt x="1342" y="479"/>
                    <a:pt x="1339" y="488"/>
                    <a:pt x="1163" y="488"/>
                  </a:cubicBezTo>
                  <a:cubicBezTo>
                    <a:pt x="1044" y="491"/>
                    <a:pt x="1044" y="491"/>
                    <a:pt x="1160" y="494"/>
                  </a:cubicBezTo>
                  <a:cubicBezTo>
                    <a:pt x="1279" y="498"/>
                    <a:pt x="1279" y="504"/>
                    <a:pt x="1160" y="507"/>
                  </a:cubicBezTo>
                  <a:cubicBezTo>
                    <a:pt x="1041" y="507"/>
                    <a:pt x="1041" y="507"/>
                    <a:pt x="1160" y="510"/>
                  </a:cubicBezTo>
                  <a:cubicBezTo>
                    <a:pt x="1395" y="516"/>
                    <a:pt x="1452" y="526"/>
                    <a:pt x="1217" y="526"/>
                  </a:cubicBezTo>
                  <a:cubicBezTo>
                    <a:pt x="1201" y="525"/>
                    <a:pt x="1185" y="525"/>
                    <a:pt x="1169" y="525"/>
                  </a:cubicBezTo>
                  <a:cubicBezTo>
                    <a:pt x="1125" y="525"/>
                    <a:pt x="1081" y="527"/>
                    <a:pt x="1038" y="532"/>
                  </a:cubicBezTo>
                  <a:cubicBezTo>
                    <a:pt x="1079" y="535"/>
                    <a:pt x="1116" y="535"/>
                    <a:pt x="1157" y="535"/>
                  </a:cubicBezTo>
                  <a:cubicBezTo>
                    <a:pt x="1189" y="534"/>
                    <a:pt x="1212" y="534"/>
                    <a:pt x="1227" y="534"/>
                  </a:cubicBezTo>
                  <a:cubicBezTo>
                    <a:pt x="1266" y="534"/>
                    <a:pt x="1241" y="537"/>
                    <a:pt x="1154" y="541"/>
                  </a:cubicBezTo>
                  <a:cubicBezTo>
                    <a:pt x="975" y="551"/>
                    <a:pt x="975" y="557"/>
                    <a:pt x="1091" y="567"/>
                  </a:cubicBezTo>
                  <a:cubicBezTo>
                    <a:pt x="1177" y="576"/>
                    <a:pt x="1199" y="583"/>
                    <a:pt x="1162" y="583"/>
                  </a:cubicBezTo>
                  <a:cubicBezTo>
                    <a:pt x="1148" y="583"/>
                    <a:pt x="1124" y="582"/>
                    <a:pt x="1091" y="579"/>
                  </a:cubicBezTo>
                  <a:cubicBezTo>
                    <a:pt x="1032" y="576"/>
                    <a:pt x="1002" y="574"/>
                    <a:pt x="994" y="574"/>
                  </a:cubicBezTo>
                  <a:cubicBezTo>
                    <a:pt x="987" y="574"/>
                    <a:pt x="1002" y="576"/>
                    <a:pt x="1032" y="579"/>
                  </a:cubicBezTo>
                  <a:cubicBezTo>
                    <a:pt x="1032" y="585"/>
                    <a:pt x="1029" y="595"/>
                    <a:pt x="1029" y="598"/>
                  </a:cubicBezTo>
                  <a:cubicBezTo>
                    <a:pt x="1069" y="601"/>
                    <a:pt x="1107" y="604"/>
                    <a:pt x="1148" y="604"/>
                  </a:cubicBezTo>
                  <a:cubicBezTo>
                    <a:pt x="1029" y="607"/>
                    <a:pt x="969" y="614"/>
                    <a:pt x="1085" y="620"/>
                  </a:cubicBezTo>
                  <a:cubicBezTo>
                    <a:pt x="1085" y="623"/>
                    <a:pt x="1085" y="626"/>
                    <a:pt x="1085" y="626"/>
                  </a:cubicBezTo>
                  <a:cubicBezTo>
                    <a:pt x="1085" y="629"/>
                    <a:pt x="1085" y="629"/>
                    <a:pt x="1141" y="632"/>
                  </a:cubicBezTo>
                  <a:cubicBezTo>
                    <a:pt x="1201" y="635"/>
                    <a:pt x="1141" y="639"/>
                    <a:pt x="1082" y="642"/>
                  </a:cubicBezTo>
                  <a:cubicBezTo>
                    <a:pt x="1022" y="645"/>
                    <a:pt x="963" y="648"/>
                    <a:pt x="1022" y="648"/>
                  </a:cubicBezTo>
                  <a:cubicBezTo>
                    <a:pt x="1082" y="648"/>
                    <a:pt x="1138" y="654"/>
                    <a:pt x="1198" y="657"/>
                  </a:cubicBezTo>
                  <a:cubicBezTo>
                    <a:pt x="1240" y="660"/>
                    <a:pt x="1222" y="662"/>
                    <a:pt x="1188" y="662"/>
                  </a:cubicBezTo>
                  <a:cubicBezTo>
                    <a:pt x="1173" y="662"/>
                    <a:pt x="1156" y="661"/>
                    <a:pt x="1138" y="661"/>
                  </a:cubicBezTo>
                  <a:cubicBezTo>
                    <a:pt x="1097" y="661"/>
                    <a:pt x="1060" y="664"/>
                    <a:pt x="1019" y="667"/>
                  </a:cubicBezTo>
                  <a:cubicBezTo>
                    <a:pt x="1019" y="670"/>
                    <a:pt x="1019" y="676"/>
                    <a:pt x="1079" y="676"/>
                  </a:cubicBezTo>
                  <a:cubicBezTo>
                    <a:pt x="1135" y="676"/>
                    <a:pt x="1135" y="698"/>
                    <a:pt x="1076" y="701"/>
                  </a:cubicBezTo>
                  <a:lnTo>
                    <a:pt x="1072" y="708"/>
                  </a:lnTo>
                  <a:cubicBezTo>
                    <a:pt x="1072" y="711"/>
                    <a:pt x="1132" y="714"/>
                    <a:pt x="1132" y="717"/>
                  </a:cubicBezTo>
                  <a:cubicBezTo>
                    <a:pt x="1132" y="717"/>
                    <a:pt x="1132" y="720"/>
                    <a:pt x="1188" y="723"/>
                  </a:cubicBezTo>
                  <a:cubicBezTo>
                    <a:pt x="1188" y="726"/>
                    <a:pt x="1188" y="730"/>
                    <a:pt x="1129" y="730"/>
                  </a:cubicBezTo>
                  <a:cubicBezTo>
                    <a:pt x="1248" y="733"/>
                    <a:pt x="1248" y="733"/>
                    <a:pt x="1129" y="736"/>
                  </a:cubicBezTo>
                  <a:cubicBezTo>
                    <a:pt x="1010" y="736"/>
                    <a:pt x="1010" y="736"/>
                    <a:pt x="1129" y="739"/>
                  </a:cubicBezTo>
                  <a:cubicBezTo>
                    <a:pt x="1188" y="742"/>
                    <a:pt x="1188" y="742"/>
                    <a:pt x="1129" y="745"/>
                  </a:cubicBezTo>
                  <a:cubicBezTo>
                    <a:pt x="1069" y="745"/>
                    <a:pt x="1069" y="748"/>
                    <a:pt x="1126" y="748"/>
                  </a:cubicBezTo>
                  <a:cubicBezTo>
                    <a:pt x="1245" y="751"/>
                    <a:pt x="1301" y="761"/>
                    <a:pt x="1185" y="761"/>
                  </a:cubicBezTo>
                  <a:cubicBezTo>
                    <a:pt x="1185" y="761"/>
                    <a:pt x="1185" y="764"/>
                    <a:pt x="1242" y="770"/>
                  </a:cubicBezTo>
                  <a:cubicBezTo>
                    <a:pt x="1361" y="773"/>
                    <a:pt x="1361" y="773"/>
                    <a:pt x="1242" y="773"/>
                  </a:cubicBezTo>
                  <a:cubicBezTo>
                    <a:pt x="1123" y="777"/>
                    <a:pt x="1123" y="780"/>
                    <a:pt x="1242" y="783"/>
                  </a:cubicBezTo>
                  <a:cubicBezTo>
                    <a:pt x="1242" y="783"/>
                    <a:pt x="1298" y="786"/>
                    <a:pt x="1238" y="789"/>
                  </a:cubicBezTo>
                  <a:cubicBezTo>
                    <a:pt x="1183" y="795"/>
                    <a:pt x="1128" y="811"/>
                    <a:pt x="1212" y="811"/>
                  </a:cubicBezTo>
                  <a:cubicBezTo>
                    <a:pt x="1219" y="811"/>
                    <a:pt x="1227" y="811"/>
                    <a:pt x="1235" y="811"/>
                  </a:cubicBezTo>
                  <a:lnTo>
                    <a:pt x="1235" y="817"/>
                  </a:lnTo>
                  <a:cubicBezTo>
                    <a:pt x="1176" y="824"/>
                    <a:pt x="1176" y="827"/>
                    <a:pt x="1235" y="830"/>
                  </a:cubicBezTo>
                  <a:lnTo>
                    <a:pt x="1292" y="833"/>
                  </a:lnTo>
                  <a:cubicBezTo>
                    <a:pt x="1254" y="833"/>
                    <a:pt x="1213" y="833"/>
                    <a:pt x="1173" y="839"/>
                  </a:cubicBezTo>
                  <a:cubicBezTo>
                    <a:pt x="1173" y="842"/>
                    <a:pt x="1173" y="842"/>
                    <a:pt x="1232" y="842"/>
                  </a:cubicBezTo>
                  <a:cubicBezTo>
                    <a:pt x="1250" y="841"/>
                    <a:pt x="1262" y="841"/>
                    <a:pt x="1271" y="841"/>
                  </a:cubicBezTo>
                  <a:cubicBezTo>
                    <a:pt x="1292" y="841"/>
                    <a:pt x="1292" y="843"/>
                    <a:pt x="1292" y="845"/>
                  </a:cubicBezTo>
                  <a:cubicBezTo>
                    <a:pt x="1262" y="850"/>
                    <a:pt x="1234" y="853"/>
                    <a:pt x="1205" y="853"/>
                  </a:cubicBezTo>
                  <a:cubicBezTo>
                    <a:pt x="1194" y="853"/>
                    <a:pt x="1184" y="853"/>
                    <a:pt x="1173" y="852"/>
                  </a:cubicBezTo>
                  <a:lnTo>
                    <a:pt x="1173" y="858"/>
                  </a:lnTo>
                  <a:cubicBezTo>
                    <a:pt x="1289" y="858"/>
                    <a:pt x="1289" y="861"/>
                    <a:pt x="1229" y="861"/>
                  </a:cubicBezTo>
                  <a:cubicBezTo>
                    <a:pt x="1170" y="864"/>
                    <a:pt x="1170" y="867"/>
                    <a:pt x="1170" y="871"/>
                  </a:cubicBezTo>
                  <a:cubicBezTo>
                    <a:pt x="1209" y="871"/>
                    <a:pt x="1196" y="872"/>
                    <a:pt x="1183" y="872"/>
                  </a:cubicBezTo>
                  <a:cubicBezTo>
                    <a:pt x="1176" y="872"/>
                    <a:pt x="1170" y="872"/>
                    <a:pt x="1170" y="871"/>
                  </a:cubicBezTo>
                  <a:lnTo>
                    <a:pt x="1110" y="871"/>
                  </a:lnTo>
                  <a:cubicBezTo>
                    <a:pt x="1050" y="874"/>
                    <a:pt x="1110" y="874"/>
                    <a:pt x="1170" y="874"/>
                  </a:cubicBezTo>
                  <a:lnTo>
                    <a:pt x="1170" y="880"/>
                  </a:lnTo>
                  <a:cubicBezTo>
                    <a:pt x="1170" y="882"/>
                    <a:pt x="1170" y="884"/>
                    <a:pt x="1191" y="884"/>
                  </a:cubicBezTo>
                  <a:cubicBezTo>
                    <a:pt x="1199" y="884"/>
                    <a:pt x="1212" y="884"/>
                    <a:pt x="1229" y="883"/>
                  </a:cubicBezTo>
                  <a:cubicBezTo>
                    <a:pt x="1240" y="882"/>
                    <a:pt x="1251" y="882"/>
                    <a:pt x="1263" y="882"/>
                  </a:cubicBezTo>
                  <a:cubicBezTo>
                    <a:pt x="1290" y="882"/>
                    <a:pt x="1318" y="884"/>
                    <a:pt x="1345" y="886"/>
                  </a:cubicBezTo>
                  <a:cubicBezTo>
                    <a:pt x="1385" y="886"/>
                    <a:pt x="1371" y="888"/>
                    <a:pt x="1358" y="888"/>
                  </a:cubicBezTo>
                  <a:cubicBezTo>
                    <a:pt x="1352" y="888"/>
                    <a:pt x="1345" y="887"/>
                    <a:pt x="1345" y="886"/>
                  </a:cubicBezTo>
                  <a:cubicBezTo>
                    <a:pt x="1333" y="885"/>
                    <a:pt x="1321" y="885"/>
                    <a:pt x="1310" y="885"/>
                  </a:cubicBezTo>
                  <a:cubicBezTo>
                    <a:pt x="1282" y="885"/>
                    <a:pt x="1255" y="887"/>
                    <a:pt x="1226" y="889"/>
                  </a:cubicBezTo>
                  <a:cubicBezTo>
                    <a:pt x="1207" y="892"/>
                    <a:pt x="1188" y="892"/>
                    <a:pt x="1166" y="892"/>
                  </a:cubicBezTo>
                  <a:cubicBezTo>
                    <a:pt x="1154" y="892"/>
                    <a:pt x="1143" y="892"/>
                    <a:pt x="1134" y="892"/>
                  </a:cubicBezTo>
                  <a:cubicBezTo>
                    <a:pt x="1063" y="892"/>
                    <a:pt x="1113" y="902"/>
                    <a:pt x="1166" y="905"/>
                  </a:cubicBezTo>
                  <a:cubicBezTo>
                    <a:pt x="1282" y="911"/>
                    <a:pt x="1282" y="914"/>
                    <a:pt x="1163" y="914"/>
                  </a:cubicBezTo>
                  <a:cubicBezTo>
                    <a:pt x="1047" y="914"/>
                    <a:pt x="1163" y="921"/>
                    <a:pt x="1339" y="924"/>
                  </a:cubicBezTo>
                  <a:lnTo>
                    <a:pt x="1517" y="927"/>
                  </a:lnTo>
                  <a:lnTo>
                    <a:pt x="1339" y="927"/>
                  </a:lnTo>
                  <a:cubicBezTo>
                    <a:pt x="1104" y="930"/>
                    <a:pt x="1104" y="930"/>
                    <a:pt x="1220" y="939"/>
                  </a:cubicBezTo>
                  <a:cubicBezTo>
                    <a:pt x="1279" y="949"/>
                    <a:pt x="1279" y="949"/>
                    <a:pt x="1220" y="949"/>
                  </a:cubicBezTo>
                  <a:cubicBezTo>
                    <a:pt x="1160" y="949"/>
                    <a:pt x="1160" y="952"/>
                    <a:pt x="1157" y="961"/>
                  </a:cubicBezTo>
                  <a:cubicBezTo>
                    <a:pt x="1157" y="971"/>
                    <a:pt x="1157" y="974"/>
                    <a:pt x="1217" y="974"/>
                  </a:cubicBezTo>
                  <a:lnTo>
                    <a:pt x="1213" y="980"/>
                  </a:lnTo>
                  <a:cubicBezTo>
                    <a:pt x="1117" y="983"/>
                    <a:pt x="1138" y="987"/>
                    <a:pt x="1212" y="987"/>
                  </a:cubicBezTo>
                  <a:cubicBezTo>
                    <a:pt x="1230" y="987"/>
                    <a:pt x="1250" y="987"/>
                    <a:pt x="1273" y="986"/>
                  </a:cubicBezTo>
                  <a:cubicBezTo>
                    <a:pt x="1273" y="986"/>
                    <a:pt x="1273" y="990"/>
                    <a:pt x="1273" y="993"/>
                  </a:cubicBezTo>
                  <a:lnTo>
                    <a:pt x="1213" y="993"/>
                  </a:lnTo>
                  <a:cubicBezTo>
                    <a:pt x="1154" y="993"/>
                    <a:pt x="1151" y="999"/>
                    <a:pt x="1148" y="1024"/>
                  </a:cubicBezTo>
                  <a:cubicBezTo>
                    <a:pt x="1144" y="1055"/>
                    <a:pt x="1144" y="1059"/>
                    <a:pt x="1260" y="1059"/>
                  </a:cubicBezTo>
                  <a:cubicBezTo>
                    <a:pt x="1379" y="1062"/>
                    <a:pt x="1379" y="1065"/>
                    <a:pt x="1260" y="1065"/>
                  </a:cubicBezTo>
                  <a:cubicBezTo>
                    <a:pt x="1201" y="1065"/>
                    <a:pt x="1141" y="1068"/>
                    <a:pt x="1201" y="1068"/>
                  </a:cubicBezTo>
                  <a:cubicBezTo>
                    <a:pt x="1201" y="1068"/>
                    <a:pt x="1201" y="1074"/>
                    <a:pt x="1141" y="1077"/>
                  </a:cubicBezTo>
                  <a:cubicBezTo>
                    <a:pt x="1022" y="1087"/>
                    <a:pt x="1082" y="1090"/>
                    <a:pt x="1138" y="1090"/>
                  </a:cubicBezTo>
                  <a:cubicBezTo>
                    <a:pt x="1173" y="1089"/>
                    <a:pt x="1193" y="1089"/>
                    <a:pt x="1201" y="1089"/>
                  </a:cubicBezTo>
                  <a:cubicBezTo>
                    <a:pt x="1222" y="1089"/>
                    <a:pt x="1180" y="1091"/>
                    <a:pt x="1138" y="1093"/>
                  </a:cubicBezTo>
                  <a:cubicBezTo>
                    <a:pt x="1079" y="1096"/>
                    <a:pt x="1019" y="1099"/>
                    <a:pt x="1079" y="1099"/>
                  </a:cubicBezTo>
                  <a:cubicBezTo>
                    <a:pt x="1138" y="1102"/>
                    <a:pt x="1195" y="1124"/>
                    <a:pt x="1076" y="1124"/>
                  </a:cubicBezTo>
                  <a:cubicBezTo>
                    <a:pt x="1076" y="1124"/>
                    <a:pt x="1076" y="1128"/>
                    <a:pt x="1076" y="1131"/>
                  </a:cubicBezTo>
                  <a:cubicBezTo>
                    <a:pt x="1135" y="1131"/>
                    <a:pt x="1132" y="1137"/>
                    <a:pt x="1132" y="1143"/>
                  </a:cubicBezTo>
                  <a:cubicBezTo>
                    <a:pt x="1132" y="1149"/>
                    <a:pt x="1132" y="1153"/>
                    <a:pt x="1072" y="1153"/>
                  </a:cubicBezTo>
                  <a:cubicBezTo>
                    <a:pt x="1056" y="1152"/>
                    <a:pt x="1045" y="1151"/>
                    <a:pt x="1037" y="1151"/>
                  </a:cubicBezTo>
                  <a:cubicBezTo>
                    <a:pt x="1017" y="1151"/>
                    <a:pt x="1029" y="1154"/>
                    <a:pt x="1072" y="1159"/>
                  </a:cubicBezTo>
                  <a:cubicBezTo>
                    <a:pt x="1069" y="1162"/>
                    <a:pt x="1188" y="1165"/>
                    <a:pt x="1188" y="1168"/>
                  </a:cubicBezTo>
                  <a:cubicBezTo>
                    <a:pt x="1226" y="1168"/>
                    <a:pt x="1267" y="1168"/>
                    <a:pt x="1304" y="1175"/>
                  </a:cubicBezTo>
                  <a:lnTo>
                    <a:pt x="1129" y="1175"/>
                  </a:lnTo>
                  <a:cubicBezTo>
                    <a:pt x="1129" y="1178"/>
                    <a:pt x="1126" y="1181"/>
                    <a:pt x="1185" y="1181"/>
                  </a:cubicBezTo>
                  <a:cubicBezTo>
                    <a:pt x="1126" y="1184"/>
                    <a:pt x="1126" y="1187"/>
                    <a:pt x="1126" y="1193"/>
                  </a:cubicBezTo>
                  <a:cubicBezTo>
                    <a:pt x="1126" y="1200"/>
                    <a:pt x="1123" y="1209"/>
                    <a:pt x="1182" y="1212"/>
                  </a:cubicBezTo>
                  <a:cubicBezTo>
                    <a:pt x="1063" y="1215"/>
                    <a:pt x="1060" y="1234"/>
                    <a:pt x="1179" y="1237"/>
                  </a:cubicBezTo>
                  <a:cubicBezTo>
                    <a:pt x="1238" y="1237"/>
                    <a:pt x="1238" y="1240"/>
                    <a:pt x="1179" y="1243"/>
                  </a:cubicBezTo>
                  <a:cubicBezTo>
                    <a:pt x="1119" y="1247"/>
                    <a:pt x="1119" y="1247"/>
                    <a:pt x="1176" y="1250"/>
                  </a:cubicBezTo>
                  <a:cubicBezTo>
                    <a:pt x="1235" y="1253"/>
                    <a:pt x="1176" y="1256"/>
                    <a:pt x="1116" y="1259"/>
                  </a:cubicBezTo>
                  <a:cubicBezTo>
                    <a:pt x="997" y="1262"/>
                    <a:pt x="997" y="1265"/>
                    <a:pt x="1057" y="1269"/>
                  </a:cubicBezTo>
                  <a:cubicBezTo>
                    <a:pt x="1113" y="1275"/>
                    <a:pt x="1113" y="1281"/>
                    <a:pt x="1113" y="1284"/>
                  </a:cubicBezTo>
                  <a:cubicBezTo>
                    <a:pt x="1151" y="1294"/>
                    <a:pt x="1191" y="1294"/>
                    <a:pt x="1229" y="1294"/>
                  </a:cubicBezTo>
                  <a:cubicBezTo>
                    <a:pt x="1289" y="1294"/>
                    <a:pt x="1348" y="1297"/>
                    <a:pt x="1348" y="1297"/>
                  </a:cubicBezTo>
                  <a:cubicBezTo>
                    <a:pt x="1381" y="1300"/>
                    <a:pt x="1376" y="1302"/>
                    <a:pt x="1365" y="1302"/>
                  </a:cubicBezTo>
                  <a:cubicBezTo>
                    <a:pt x="1358" y="1302"/>
                    <a:pt x="1348" y="1301"/>
                    <a:pt x="1348" y="1300"/>
                  </a:cubicBezTo>
                  <a:cubicBezTo>
                    <a:pt x="1328" y="1297"/>
                    <a:pt x="1308" y="1295"/>
                    <a:pt x="1289" y="1295"/>
                  </a:cubicBezTo>
                  <a:cubicBezTo>
                    <a:pt x="1269" y="1295"/>
                    <a:pt x="1249" y="1297"/>
                    <a:pt x="1229" y="1300"/>
                  </a:cubicBezTo>
                  <a:cubicBezTo>
                    <a:pt x="1170" y="1303"/>
                    <a:pt x="1170" y="1309"/>
                    <a:pt x="1170" y="1312"/>
                  </a:cubicBezTo>
                  <a:cubicBezTo>
                    <a:pt x="1166" y="1316"/>
                    <a:pt x="1166" y="1322"/>
                    <a:pt x="1166" y="1325"/>
                  </a:cubicBezTo>
                  <a:cubicBezTo>
                    <a:pt x="1107" y="1334"/>
                    <a:pt x="1107" y="1337"/>
                    <a:pt x="1163" y="1337"/>
                  </a:cubicBezTo>
                  <a:lnTo>
                    <a:pt x="1223" y="1337"/>
                  </a:lnTo>
                  <a:cubicBezTo>
                    <a:pt x="1104" y="1341"/>
                    <a:pt x="1101" y="1375"/>
                    <a:pt x="1217" y="1381"/>
                  </a:cubicBezTo>
                  <a:lnTo>
                    <a:pt x="1160" y="1381"/>
                  </a:lnTo>
                  <a:cubicBezTo>
                    <a:pt x="1101" y="1381"/>
                    <a:pt x="1101" y="1384"/>
                    <a:pt x="1097" y="1391"/>
                  </a:cubicBezTo>
                  <a:cubicBezTo>
                    <a:pt x="1097" y="1394"/>
                    <a:pt x="1157" y="1406"/>
                    <a:pt x="1154" y="1416"/>
                  </a:cubicBezTo>
                  <a:cubicBezTo>
                    <a:pt x="1154" y="1428"/>
                    <a:pt x="1151" y="1438"/>
                    <a:pt x="1210" y="1438"/>
                  </a:cubicBezTo>
                  <a:cubicBezTo>
                    <a:pt x="1210" y="1441"/>
                    <a:pt x="1210" y="1441"/>
                    <a:pt x="1151" y="1441"/>
                  </a:cubicBezTo>
                  <a:cubicBezTo>
                    <a:pt x="1133" y="1440"/>
                    <a:pt x="1121" y="1440"/>
                    <a:pt x="1112" y="1440"/>
                  </a:cubicBezTo>
                  <a:cubicBezTo>
                    <a:pt x="1091" y="1440"/>
                    <a:pt x="1091" y="1442"/>
                    <a:pt x="1091" y="1444"/>
                  </a:cubicBezTo>
                  <a:cubicBezTo>
                    <a:pt x="1113" y="1448"/>
                    <a:pt x="1136" y="1449"/>
                    <a:pt x="1160" y="1449"/>
                  </a:cubicBezTo>
                  <a:cubicBezTo>
                    <a:pt x="1177" y="1449"/>
                    <a:pt x="1193" y="1448"/>
                    <a:pt x="1210" y="1447"/>
                  </a:cubicBezTo>
                  <a:cubicBezTo>
                    <a:pt x="1267" y="1447"/>
                    <a:pt x="1267" y="1450"/>
                    <a:pt x="1207" y="1457"/>
                  </a:cubicBezTo>
                  <a:cubicBezTo>
                    <a:pt x="1148" y="1463"/>
                    <a:pt x="1144" y="1478"/>
                    <a:pt x="1204" y="1485"/>
                  </a:cubicBezTo>
                  <a:cubicBezTo>
                    <a:pt x="1204" y="1488"/>
                    <a:pt x="1204" y="1491"/>
                    <a:pt x="1144" y="1491"/>
                  </a:cubicBezTo>
                  <a:cubicBezTo>
                    <a:pt x="1085" y="1494"/>
                    <a:pt x="1025" y="1500"/>
                    <a:pt x="1141" y="1507"/>
                  </a:cubicBezTo>
                  <a:cubicBezTo>
                    <a:pt x="1141" y="1510"/>
                    <a:pt x="1141" y="1510"/>
                    <a:pt x="1082" y="1510"/>
                  </a:cubicBezTo>
                  <a:cubicBezTo>
                    <a:pt x="1022" y="1513"/>
                    <a:pt x="963" y="1513"/>
                    <a:pt x="1082" y="1516"/>
                  </a:cubicBezTo>
                  <a:cubicBezTo>
                    <a:pt x="1138" y="1522"/>
                    <a:pt x="1138" y="1532"/>
                    <a:pt x="1079" y="1538"/>
                  </a:cubicBezTo>
                  <a:cubicBezTo>
                    <a:pt x="1079" y="1541"/>
                    <a:pt x="1079" y="1544"/>
                    <a:pt x="1135" y="1544"/>
                  </a:cubicBezTo>
                  <a:lnTo>
                    <a:pt x="1195" y="1544"/>
                  </a:lnTo>
                  <a:cubicBezTo>
                    <a:pt x="1076" y="1547"/>
                    <a:pt x="1076" y="1547"/>
                    <a:pt x="1195" y="1551"/>
                  </a:cubicBezTo>
                  <a:cubicBezTo>
                    <a:pt x="1254" y="1551"/>
                    <a:pt x="1254" y="1557"/>
                    <a:pt x="1195" y="1557"/>
                  </a:cubicBezTo>
                  <a:cubicBezTo>
                    <a:pt x="1135" y="1560"/>
                    <a:pt x="1135" y="1563"/>
                    <a:pt x="1135" y="1563"/>
                  </a:cubicBezTo>
                  <a:cubicBezTo>
                    <a:pt x="1135" y="1566"/>
                    <a:pt x="1191" y="1582"/>
                    <a:pt x="1188" y="1598"/>
                  </a:cubicBezTo>
                  <a:cubicBezTo>
                    <a:pt x="1185" y="1623"/>
                    <a:pt x="1185" y="1632"/>
                    <a:pt x="1242" y="1632"/>
                  </a:cubicBezTo>
                  <a:cubicBezTo>
                    <a:pt x="1301" y="1635"/>
                    <a:pt x="1301" y="1635"/>
                    <a:pt x="1242" y="1638"/>
                  </a:cubicBezTo>
                  <a:cubicBezTo>
                    <a:pt x="1182" y="1645"/>
                    <a:pt x="1182" y="1648"/>
                    <a:pt x="1182" y="1651"/>
                  </a:cubicBezTo>
                  <a:cubicBezTo>
                    <a:pt x="1182" y="1654"/>
                    <a:pt x="1182" y="1657"/>
                    <a:pt x="1123" y="1657"/>
                  </a:cubicBezTo>
                  <a:cubicBezTo>
                    <a:pt x="1179" y="1660"/>
                    <a:pt x="1179" y="1660"/>
                    <a:pt x="1179" y="1663"/>
                  </a:cubicBezTo>
                  <a:cubicBezTo>
                    <a:pt x="1119" y="1663"/>
                    <a:pt x="1119" y="1667"/>
                    <a:pt x="1179" y="1670"/>
                  </a:cubicBezTo>
                  <a:cubicBezTo>
                    <a:pt x="1295" y="1673"/>
                    <a:pt x="1295" y="1673"/>
                    <a:pt x="1179" y="1673"/>
                  </a:cubicBezTo>
                  <a:cubicBezTo>
                    <a:pt x="1128" y="1673"/>
                    <a:pt x="1077" y="1680"/>
                    <a:pt x="1101" y="1680"/>
                  </a:cubicBezTo>
                  <a:cubicBezTo>
                    <a:pt x="1105" y="1680"/>
                    <a:pt x="1111" y="1680"/>
                    <a:pt x="1119" y="1679"/>
                  </a:cubicBezTo>
                  <a:cubicBezTo>
                    <a:pt x="1179" y="1679"/>
                    <a:pt x="1176" y="1685"/>
                    <a:pt x="1235" y="1688"/>
                  </a:cubicBezTo>
                  <a:cubicBezTo>
                    <a:pt x="1235" y="1692"/>
                    <a:pt x="1235" y="1695"/>
                    <a:pt x="1176" y="1695"/>
                  </a:cubicBezTo>
                  <a:cubicBezTo>
                    <a:pt x="1116" y="1698"/>
                    <a:pt x="1173" y="1714"/>
                    <a:pt x="1232" y="1717"/>
                  </a:cubicBezTo>
                  <a:cubicBezTo>
                    <a:pt x="1292" y="1717"/>
                    <a:pt x="1289" y="1720"/>
                    <a:pt x="1232" y="1720"/>
                  </a:cubicBezTo>
                  <a:cubicBezTo>
                    <a:pt x="1173" y="1720"/>
                    <a:pt x="1173" y="1723"/>
                    <a:pt x="1170" y="1726"/>
                  </a:cubicBezTo>
                  <a:cubicBezTo>
                    <a:pt x="1229" y="1732"/>
                    <a:pt x="1170" y="1732"/>
                    <a:pt x="1110" y="1732"/>
                  </a:cubicBezTo>
                  <a:cubicBezTo>
                    <a:pt x="1093" y="1730"/>
                    <a:pt x="1082" y="1730"/>
                    <a:pt x="1073" y="1730"/>
                  </a:cubicBezTo>
                  <a:cubicBezTo>
                    <a:pt x="1053" y="1730"/>
                    <a:pt x="1053" y="1734"/>
                    <a:pt x="1050" y="1739"/>
                  </a:cubicBezTo>
                  <a:cubicBezTo>
                    <a:pt x="1110" y="1742"/>
                    <a:pt x="1107" y="1754"/>
                    <a:pt x="1107" y="1764"/>
                  </a:cubicBezTo>
                  <a:cubicBezTo>
                    <a:pt x="1104" y="1779"/>
                    <a:pt x="1163" y="1782"/>
                    <a:pt x="1279" y="1789"/>
                  </a:cubicBezTo>
                  <a:lnTo>
                    <a:pt x="1398" y="1792"/>
                  </a:lnTo>
                  <a:lnTo>
                    <a:pt x="1279" y="1792"/>
                  </a:lnTo>
                  <a:cubicBezTo>
                    <a:pt x="1220" y="1792"/>
                    <a:pt x="1104" y="1795"/>
                    <a:pt x="1104" y="1795"/>
                  </a:cubicBezTo>
                  <a:cubicBezTo>
                    <a:pt x="1126" y="1799"/>
                    <a:pt x="1149" y="1800"/>
                    <a:pt x="1172" y="1800"/>
                  </a:cubicBezTo>
                  <a:cubicBezTo>
                    <a:pt x="1188" y="1800"/>
                    <a:pt x="1204" y="1799"/>
                    <a:pt x="1220" y="1798"/>
                  </a:cubicBezTo>
                  <a:cubicBezTo>
                    <a:pt x="1279" y="1798"/>
                    <a:pt x="1279" y="1801"/>
                    <a:pt x="1220" y="1808"/>
                  </a:cubicBezTo>
                  <a:cubicBezTo>
                    <a:pt x="1160" y="1814"/>
                    <a:pt x="1157" y="1820"/>
                    <a:pt x="1217" y="1823"/>
                  </a:cubicBezTo>
                  <a:cubicBezTo>
                    <a:pt x="1217" y="1826"/>
                    <a:pt x="1217" y="1829"/>
                    <a:pt x="1157" y="1833"/>
                  </a:cubicBezTo>
                  <a:cubicBezTo>
                    <a:pt x="1157" y="1836"/>
                    <a:pt x="1157" y="1836"/>
                    <a:pt x="1217" y="1836"/>
                  </a:cubicBezTo>
                  <a:cubicBezTo>
                    <a:pt x="1276" y="1836"/>
                    <a:pt x="1273" y="1839"/>
                    <a:pt x="1213" y="1842"/>
                  </a:cubicBezTo>
                  <a:cubicBezTo>
                    <a:pt x="1097" y="1845"/>
                    <a:pt x="1094" y="1855"/>
                    <a:pt x="1154" y="1855"/>
                  </a:cubicBezTo>
                  <a:cubicBezTo>
                    <a:pt x="1213" y="1855"/>
                    <a:pt x="1213" y="1858"/>
                    <a:pt x="1213" y="1861"/>
                  </a:cubicBezTo>
                  <a:cubicBezTo>
                    <a:pt x="1210" y="1864"/>
                    <a:pt x="1210" y="1867"/>
                    <a:pt x="1270" y="1870"/>
                  </a:cubicBezTo>
                  <a:lnTo>
                    <a:pt x="1270" y="1876"/>
                  </a:lnTo>
                  <a:cubicBezTo>
                    <a:pt x="1261" y="1878"/>
                    <a:pt x="1252" y="1879"/>
                    <a:pt x="1244" y="1879"/>
                  </a:cubicBezTo>
                  <a:cubicBezTo>
                    <a:pt x="1232" y="1879"/>
                    <a:pt x="1221" y="1877"/>
                    <a:pt x="1210" y="1873"/>
                  </a:cubicBezTo>
                  <a:lnTo>
                    <a:pt x="1151" y="1876"/>
                  </a:lnTo>
                  <a:cubicBezTo>
                    <a:pt x="1151" y="1883"/>
                    <a:pt x="1151" y="1886"/>
                    <a:pt x="1207" y="1889"/>
                  </a:cubicBezTo>
                  <a:cubicBezTo>
                    <a:pt x="1326" y="1892"/>
                    <a:pt x="1326" y="1892"/>
                    <a:pt x="1207" y="1892"/>
                  </a:cubicBezTo>
                  <a:cubicBezTo>
                    <a:pt x="1148" y="1892"/>
                    <a:pt x="1088" y="1895"/>
                    <a:pt x="1148" y="1898"/>
                  </a:cubicBezTo>
                  <a:cubicBezTo>
                    <a:pt x="1267" y="1902"/>
                    <a:pt x="1207" y="1908"/>
                    <a:pt x="1148" y="1908"/>
                  </a:cubicBezTo>
                  <a:cubicBezTo>
                    <a:pt x="1101" y="1905"/>
                    <a:pt x="1073" y="1904"/>
                    <a:pt x="1063" y="1904"/>
                  </a:cubicBezTo>
                  <a:cubicBezTo>
                    <a:pt x="1046" y="1904"/>
                    <a:pt x="1073" y="1908"/>
                    <a:pt x="1144" y="1917"/>
                  </a:cubicBezTo>
                  <a:cubicBezTo>
                    <a:pt x="1144" y="1923"/>
                    <a:pt x="1201" y="1936"/>
                    <a:pt x="1201" y="1945"/>
                  </a:cubicBezTo>
                  <a:cubicBezTo>
                    <a:pt x="1198" y="1958"/>
                    <a:pt x="1198" y="1964"/>
                    <a:pt x="1138" y="1967"/>
                  </a:cubicBezTo>
                  <a:cubicBezTo>
                    <a:pt x="1127" y="1967"/>
                    <a:pt x="1117" y="1967"/>
                    <a:pt x="1108" y="1967"/>
                  </a:cubicBezTo>
                  <a:lnTo>
                    <a:pt x="1108" y="1967"/>
                  </a:lnTo>
                  <a:cubicBezTo>
                    <a:pt x="1198" y="1968"/>
                    <a:pt x="1197" y="1971"/>
                    <a:pt x="1195" y="1980"/>
                  </a:cubicBezTo>
                  <a:cubicBezTo>
                    <a:pt x="1135" y="1989"/>
                    <a:pt x="1195" y="1999"/>
                    <a:pt x="1251" y="2002"/>
                  </a:cubicBezTo>
                  <a:lnTo>
                    <a:pt x="1254" y="1996"/>
                  </a:lnTo>
                  <a:cubicBezTo>
                    <a:pt x="1370" y="1996"/>
                    <a:pt x="1370" y="1999"/>
                    <a:pt x="1311" y="2005"/>
                  </a:cubicBezTo>
                  <a:cubicBezTo>
                    <a:pt x="1270" y="2008"/>
                    <a:pt x="1232" y="2008"/>
                    <a:pt x="1191" y="2008"/>
                  </a:cubicBezTo>
                  <a:cubicBezTo>
                    <a:pt x="1181" y="2007"/>
                    <a:pt x="1171" y="2007"/>
                    <a:pt x="1161" y="2007"/>
                  </a:cubicBezTo>
                  <a:cubicBezTo>
                    <a:pt x="1132" y="2007"/>
                    <a:pt x="1102" y="2010"/>
                    <a:pt x="1072" y="2014"/>
                  </a:cubicBezTo>
                  <a:cubicBezTo>
                    <a:pt x="1072" y="2017"/>
                    <a:pt x="1072" y="2019"/>
                    <a:pt x="1093" y="2019"/>
                  </a:cubicBezTo>
                  <a:cubicBezTo>
                    <a:pt x="1102" y="2019"/>
                    <a:pt x="1114" y="2018"/>
                    <a:pt x="1132" y="2018"/>
                  </a:cubicBezTo>
                  <a:cubicBezTo>
                    <a:pt x="1191" y="2018"/>
                    <a:pt x="1191" y="2018"/>
                    <a:pt x="1191" y="2021"/>
                  </a:cubicBezTo>
                  <a:cubicBezTo>
                    <a:pt x="1191" y="2024"/>
                    <a:pt x="1188" y="2027"/>
                    <a:pt x="1248" y="2030"/>
                  </a:cubicBezTo>
                  <a:cubicBezTo>
                    <a:pt x="1307" y="2030"/>
                    <a:pt x="1307" y="2033"/>
                    <a:pt x="1307" y="2036"/>
                  </a:cubicBezTo>
                  <a:cubicBezTo>
                    <a:pt x="1248" y="2039"/>
                    <a:pt x="1245" y="2046"/>
                    <a:pt x="1245" y="2046"/>
                  </a:cubicBezTo>
                  <a:lnTo>
                    <a:pt x="1188" y="2046"/>
                  </a:lnTo>
                  <a:cubicBezTo>
                    <a:pt x="1129" y="2046"/>
                    <a:pt x="1069" y="2049"/>
                    <a:pt x="1069" y="2049"/>
                  </a:cubicBezTo>
                  <a:cubicBezTo>
                    <a:pt x="1088" y="2052"/>
                    <a:pt x="1107" y="2052"/>
                    <a:pt x="1126" y="2052"/>
                  </a:cubicBezTo>
                  <a:cubicBezTo>
                    <a:pt x="1185" y="2052"/>
                    <a:pt x="1176" y="2130"/>
                    <a:pt x="1173" y="2140"/>
                  </a:cubicBezTo>
                  <a:cubicBezTo>
                    <a:pt x="1121" y="2145"/>
                    <a:pt x="1114" y="2153"/>
                    <a:pt x="1152" y="2153"/>
                  </a:cubicBezTo>
                  <a:cubicBezTo>
                    <a:pt x="1157" y="2153"/>
                    <a:pt x="1165" y="2153"/>
                    <a:pt x="1173" y="2152"/>
                  </a:cubicBezTo>
                  <a:cubicBezTo>
                    <a:pt x="1232" y="2152"/>
                    <a:pt x="1229" y="2171"/>
                    <a:pt x="1226" y="2190"/>
                  </a:cubicBezTo>
                  <a:cubicBezTo>
                    <a:pt x="1223" y="2212"/>
                    <a:pt x="1223" y="2227"/>
                    <a:pt x="1279" y="2227"/>
                  </a:cubicBezTo>
                  <a:cubicBezTo>
                    <a:pt x="1279" y="2227"/>
                    <a:pt x="1279" y="2231"/>
                    <a:pt x="1279" y="2237"/>
                  </a:cubicBezTo>
                  <a:cubicBezTo>
                    <a:pt x="1279" y="2243"/>
                    <a:pt x="1336" y="2253"/>
                    <a:pt x="1336" y="2256"/>
                  </a:cubicBezTo>
                  <a:cubicBezTo>
                    <a:pt x="1378" y="2258"/>
                    <a:pt x="1390" y="2260"/>
                    <a:pt x="1373" y="2260"/>
                  </a:cubicBezTo>
                  <a:cubicBezTo>
                    <a:pt x="1365" y="2260"/>
                    <a:pt x="1353" y="2260"/>
                    <a:pt x="1336" y="2259"/>
                  </a:cubicBezTo>
                  <a:cubicBezTo>
                    <a:pt x="1319" y="2258"/>
                    <a:pt x="1302" y="2257"/>
                    <a:pt x="1286" y="2257"/>
                  </a:cubicBezTo>
                  <a:cubicBezTo>
                    <a:pt x="1263" y="2257"/>
                    <a:pt x="1240" y="2258"/>
                    <a:pt x="1217" y="2262"/>
                  </a:cubicBezTo>
                  <a:cubicBezTo>
                    <a:pt x="1244" y="2267"/>
                    <a:pt x="1273" y="2269"/>
                    <a:pt x="1303" y="2269"/>
                  </a:cubicBezTo>
                  <a:cubicBezTo>
                    <a:pt x="1314" y="2269"/>
                    <a:pt x="1325" y="2269"/>
                    <a:pt x="1336" y="2268"/>
                  </a:cubicBezTo>
                  <a:cubicBezTo>
                    <a:pt x="1392" y="2268"/>
                    <a:pt x="1392" y="2271"/>
                    <a:pt x="1392" y="2271"/>
                  </a:cubicBezTo>
                  <a:cubicBezTo>
                    <a:pt x="1392" y="2274"/>
                    <a:pt x="1392" y="2274"/>
                    <a:pt x="1332" y="2274"/>
                  </a:cubicBezTo>
                  <a:lnTo>
                    <a:pt x="1217" y="2274"/>
                  </a:lnTo>
                  <a:lnTo>
                    <a:pt x="1213" y="2278"/>
                  </a:lnTo>
                  <a:cubicBezTo>
                    <a:pt x="1273" y="2278"/>
                    <a:pt x="1273" y="2281"/>
                    <a:pt x="1273" y="2281"/>
                  </a:cubicBezTo>
                  <a:cubicBezTo>
                    <a:pt x="1273" y="2284"/>
                    <a:pt x="1273" y="2284"/>
                    <a:pt x="1154" y="2284"/>
                  </a:cubicBezTo>
                  <a:cubicBezTo>
                    <a:pt x="1038" y="2284"/>
                    <a:pt x="1038" y="2287"/>
                    <a:pt x="1154" y="2290"/>
                  </a:cubicBezTo>
                  <a:lnTo>
                    <a:pt x="1213" y="2296"/>
                  </a:lnTo>
                  <a:cubicBezTo>
                    <a:pt x="1094" y="2300"/>
                    <a:pt x="1210" y="2306"/>
                    <a:pt x="1270" y="2309"/>
                  </a:cubicBezTo>
                  <a:cubicBezTo>
                    <a:pt x="1151" y="2312"/>
                    <a:pt x="1151" y="2315"/>
                    <a:pt x="1270" y="2318"/>
                  </a:cubicBezTo>
                  <a:cubicBezTo>
                    <a:pt x="1326" y="2318"/>
                    <a:pt x="1326" y="2321"/>
                    <a:pt x="1267" y="2325"/>
                  </a:cubicBezTo>
                  <a:cubicBezTo>
                    <a:pt x="1207" y="2328"/>
                    <a:pt x="1207" y="2331"/>
                    <a:pt x="1207" y="2340"/>
                  </a:cubicBezTo>
                  <a:cubicBezTo>
                    <a:pt x="1267" y="2343"/>
                    <a:pt x="1264" y="2365"/>
                    <a:pt x="1257" y="2390"/>
                  </a:cubicBezTo>
                  <a:cubicBezTo>
                    <a:pt x="1254" y="2419"/>
                    <a:pt x="1251" y="2441"/>
                    <a:pt x="1311" y="2441"/>
                  </a:cubicBezTo>
                  <a:cubicBezTo>
                    <a:pt x="1311" y="2444"/>
                    <a:pt x="1311" y="2444"/>
                    <a:pt x="1251" y="2447"/>
                  </a:cubicBezTo>
                  <a:cubicBezTo>
                    <a:pt x="1191" y="2447"/>
                    <a:pt x="1191" y="2450"/>
                    <a:pt x="1311" y="2453"/>
                  </a:cubicBezTo>
                  <a:cubicBezTo>
                    <a:pt x="1367" y="2456"/>
                    <a:pt x="1426" y="2456"/>
                    <a:pt x="1307" y="2456"/>
                  </a:cubicBezTo>
                  <a:cubicBezTo>
                    <a:pt x="1251" y="2456"/>
                    <a:pt x="1248" y="2463"/>
                    <a:pt x="1248" y="2475"/>
                  </a:cubicBezTo>
                  <a:cubicBezTo>
                    <a:pt x="1245" y="2484"/>
                    <a:pt x="1245" y="2497"/>
                    <a:pt x="1304" y="2497"/>
                  </a:cubicBezTo>
                  <a:cubicBezTo>
                    <a:pt x="1337" y="2501"/>
                    <a:pt x="1351" y="2502"/>
                    <a:pt x="1345" y="2502"/>
                  </a:cubicBezTo>
                  <a:cubicBezTo>
                    <a:pt x="1341" y="2502"/>
                    <a:pt x="1328" y="2501"/>
                    <a:pt x="1304" y="2500"/>
                  </a:cubicBezTo>
                  <a:cubicBezTo>
                    <a:pt x="1295" y="2500"/>
                    <a:pt x="1287" y="2500"/>
                    <a:pt x="1278" y="2500"/>
                  </a:cubicBezTo>
                  <a:cubicBezTo>
                    <a:pt x="1177" y="2500"/>
                    <a:pt x="1132" y="2516"/>
                    <a:pt x="1242" y="2525"/>
                  </a:cubicBezTo>
                  <a:cubicBezTo>
                    <a:pt x="1242" y="2528"/>
                    <a:pt x="1238" y="2531"/>
                    <a:pt x="1182" y="2531"/>
                  </a:cubicBezTo>
                  <a:cubicBezTo>
                    <a:pt x="1179" y="2535"/>
                    <a:pt x="1179" y="2538"/>
                    <a:pt x="1238" y="2547"/>
                  </a:cubicBezTo>
                  <a:cubicBezTo>
                    <a:pt x="1238" y="2550"/>
                    <a:pt x="1235" y="2563"/>
                    <a:pt x="1235" y="2569"/>
                  </a:cubicBezTo>
                  <a:cubicBezTo>
                    <a:pt x="1232" y="2575"/>
                    <a:pt x="1292" y="2582"/>
                    <a:pt x="1292" y="2582"/>
                  </a:cubicBezTo>
                  <a:cubicBezTo>
                    <a:pt x="1292" y="2583"/>
                    <a:pt x="1292" y="2584"/>
                    <a:pt x="1292" y="2585"/>
                  </a:cubicBezTo>
                  <a:cubicBezTo>
                    <a:pt x="1232" y="2585"/>
                    <a:pt x="1229" y="2604"/>
                    <a:pt x="1226" y="2625"/>
                  </a:cubicBezTo>
                  <a:cubicBezTo>
                    <a:pt x="1223" y="2647"/>
                    <a:pt x="1220" y="2666"/>
                    <a:pt x="1160" y="2669"/>
                  </a:cubicBezTo>
                  <a:cubicBezTo>
                    <a:pt x="1160" y="2669"/>
                    <a:pt x="1160" y="2672"/>
                    <a:pt x="1220" y="2676"/>
                  </a:cubicBezTo>
                  <a:cubicBezTo>
                    <a:pt x="1339" y="2682"/>
                    <a:pt x="1336" y="2685"/>
                    <a:pt x="1276" y="2688"/>
                  </a:cubicBezTo>
                  <a:cubicBezTo>
                    <a:pt x="1160" y="2691"/>
                    <a:pt x="1157" y="2704"/>
                    <a:pt x="1276" y="2707"/>
                  </a:cubicBezTo>
                  <a:lnTo>
                    <a:pt x="1217" y="2707"/>
                  </a:lnTo>
                  <a:cubicBezTo>
                    <a:pt x="1097" y="2710"/>
                    <a:pt x="1154" y="2719"/>
                    <a:pt x="1273" y="2723"/>
                  </a:cubicBezTo>
                  <a:cubicBezTo>
                    <a:pt x="1213" y="2726"/>
                    <a:pt x="1154" y="2729"/>
                    <a:pt x="1213" y="2732"/>
                  </a:cubicBezTo>
                  <a:cubicBezTo>
                    <a:pt x="1210" y="2735"/>
                    <a:pt x="1210" y="2735"/>
                    <a:pt x="1094" y="2735"/>
                  </a:cubicBezTo>
                  <a:cubicBezTo>
                    <a:pt x="1054" y="2735"/>
                    <a:pt x="1016" y="2735"/>
                    <a:pt x="975" y="2738"/>
                  </a:cubicBezTo>
                  <a:cubicBezTo>
                    <a:pt x="1002" y="2740"/>
                    <a:pt x="1030" y="2743"/>
                    <a:pt x="1059" y="2743"/>
                  </a:cubicBezTo>
                  <a:cubicBezTo>
                    <a:pt x="1070" y="2743"/>
                    <a:pt x="1082" y="2742"/>
                    <a:pt x="1094" y="2741"/>
                  </a:cubicBezTo>
                  <a:lnTo>
                    <a:pt x="1094" y="2741"/>
                  </a:lnTo>
                  <a:cubicBezTo>
                    <a:pt x="1094" y="2741"/>
                    <a:pt x="1091" y="2745"/>
                    <a:pt x="1091" y="2748"/>
                  </a:cubicBezTo>
                  <a:cubicBezTo>
                    <a:pt x="1091" y="2748"/>
                    <a:pt x="1091" y="2751"/>
                    <a:pt x="1151" y="2751"/>
                  </a:cubicBezTo>
                  <a:cubicBezTo>
                    <a:pt x="1210" y="2751"/>
                    <a:pt x="1210" y="2754"/>
                    <a:pt x="1210" y="2757"/>
                  </a:cubicBezTo>
                  <a:cubicBezTo>
                    <a:pt x="1171" y="2757"/>
                    <a:pt x="1182" y="2758"/>
                    <a:pt x="1212" y="2758"/>
                  </a:cubicBezTo>
                  <a:cubicBezTo>
                    <a:pt x="1227" y="2758"/>
                    <a:pt x="1247" y="2758"/>
                    <a:pt x="1267" y="2757"/>
                  </a:cubicBezTo>
                  <a:cubicBezTo>
                    <a:pt x="1307" y="2757"/>
                    <a:pt x="1345" y="2757"/>
                    <a:pt x="1386" y="2760"/>
                  </a:cubicBezTo>
                  <a:lnTo>
                    <a:pt x="1505" y="2760"/>
                  </a:lnTo>
                  <a:cubicBezTo>
                    <a:pt x="1526" y="2761"/>
                    <a:pt x="1547" y="2761"/>
                    <a:pt x="1568" y="2761"/>
                  </a:cubicBezTo>
                  <a:cubicBezTo>
                    <a:pt x="1625" y="2761"/>
                    <a:pt x="1683" y="2759"/>
                    <a:pt x="1740" y="2754"/>
                  </a:cubicBezTo>
                  <a:cubicBezTo>
                    <a:pt x="1803" y="2741"/>
                    <a:pt x="1862" y="2732"/>
                    <a:pt x="1743" y="2732"/>
                  </a:cubicBezTo>
                  <a:cubicBezTo>
                    <a:pt x="1724" y="2732"/>
                    <a:pt x="1705" y="2729"/>
                    <a:pt x="1687" y="2726"/>
                  </a:cubicBezTo>
                  <a:cubicBezTo>
                    <a:pt x="1705" y="2723"/>
                    <a:pt x="1724" y="2719"/>
                    <a:pt x="1746" y="2719"/>
                  </a:cubicBezTo>
                  <a:cubicBezTo>
                    <a:pt x="1806" y="2719"/>
                    <a:pt x="1806" y="2707"/>
                    <a:pt x="1809" y="2691"/>
                  </a:cubicBezTo>
                  <a:cubicBezTo>
                    <a:pt x="1812" y="2669"/>
                    <a:pt x="1812" y="2660"/>
                    <a:pt x="1871" y="2657"/>
                  </a:cubicBezTo>
                  <a:cubicBezTo>
                    <a:pt x="1931" y="2654"/>
                    <a:pt x="1931" y="2651"/>
                    <a:pt x="1931" y="2651"/>
                  </a:cubicBezTo>
                  <a:cubicBezTo>
                    <a:pt x="1875" y="2651"/>
                    <a:pt x="1875" y="2632"/>
                    <a:pt x="1878" y="2610"/>
                  </a:cubicBezTo>
                  <a:cubicBezTo>
                    <a:pt x="1881" y="2588"/>
                    <a:pt x="1884" y="2563"/>
                    <a:pt x="1824" y="2563"/>
                  </a:cubicBezTo>
                  <a:cubicBezTo>
                    <a:pt x="1828" y="2560"/>
                    <a:pt x="1828" y="2557"/>
                    <a:pt x="1828" y="2557"/>
                  </a:cubicBezTo>
                  <a:cubicBezTo>
                    <a:pt x="1887" y="2557"/>
                    <a:pt x="1887" y="2550"/>
                    <a:pt x="1887" y="2544"/>
                  </a:cubicBezTo>
                  <a:cubicBezTo>
                    <a:pt x="1831" y="2538"/>
                    <a:pt x="1831" y="2531"/>
                    <a:pt x="1831" y="2531"/>
                  </a:cubicBezTo>
                  <a:cubicBezTo>
                    <a:pt x="1890" y="2531"/>
                    <a:pt x="1890" y="2528"/>
                    <a:pt x="1890" y="2522"/>
                  </a:cubicBezTo>
                  <a:cubicBezTo>
                    <a:pt x="1890" y="2516"/>
                    <a:pt x="1893" y="2513"/>
                    <a:pt x="1834" y="2513"/>
                  </a:cubicBezTo>
                  <a:cubicBezTo>
                    <a:pt x="1834" y="2510"/>
                    <a:pt x="1837" y="2484"/>
                    <a:pt x="1897" y="2475"/>
                  </a:cubicBezTo>
                  <a:cubicBezTo>
                    <a:pt x="1956" y="2472"/>
                    <a:pt x="1897" y="2469"/>
                    <a:pt x="1840" y="2466"/>
                  </a:cubicBezTo>
                  <a:cubicBezTo>
                    <a:pt x="1829" y="2466"/>
                    <a:pt x="1819" y="2467"/>
                    <a:pt x="1808" y="2467"/>
                  </a:cubicBezTo>
                  <a:cubicBezTo>
                    <a:pt x="1779" y="2467"/>
                    <a:pt x="1751" y="2464"/>
                    <a:pt x="1721" y="2459"/>
                  </a:cubicBezTo>
                  <a:lnTo>
                    <a:pt x="1840" y="2459"/>
                  </a:lnTo>
                  <a:cubicBezTo>
                    <a:pt x="1865" y="2461"/>
                    <a:pt x="1879" y="2461"/>
                    <a:pt x="1888" y="2461"/>
                  </a:cubicBezTo>
                  <a:cubicBezTo>
                    <a:pt x="1900" y="2461"/>
                    <a:pt x="1900" y="2460"/>
                    <a:pt x="1900" y="2456"/>
                  </a:cubicBezTo>
                  <a:lnTo>
                    <a:pt x="1900" y="2450"/>
                  </a:lnTo>
                  <a:cubicBezTo>
                    <a:pt x="1840" y="2450"/>
                    <a:pt x="1843" y="2434"/>
                    <a:pt x="1846" y="2409"/>
                  </a:cubicBezTo>
                  <a:cubicBezTo>
                    <a:pt x="1850" y="2381"/>
                    <a:pt x="1853" y="2372"/>
                    <a:pt x="1793" y="2372"/>
                  </a:cubicBezTo>
                  <a:cubicBezTo>
                    <a:pt x="1734" y="2372"/>
                    <a:pt x="1734" y="2368"/>
                    <a:pt x="1793" y="2359"/>
                  </a:cubicBezTo>
                  <a:cubicBezTo>
                    <a:pt x="1975" y="2340"/>
                    <a:pt x="1975" y="2340"/>
                    <a:pt x="1915" y="2337"/>
                  </a:cubicBezTo>
                  <a:lnTo>
                    <a:pt x="1915" y="2337"/>
                  </a:lnTo>
                  <a:cubicBezTo>
                    <a:pt x="1878" y="2340"/>
                    <a:pt x="1837" y="2340"/>
                    <a:pt x="1796" y="2340"/>
                  </a:cubicBezTo>
                  <a:cubicBezTo>
                    <a:pt x="1680" y="2340"/>
                    <a:pt x="1680" y="2337"/>
                    <a:pt x="1799" y="2334"/>
                  </a:cubicBezTo>
                  <a:cubicBezTo>
                    <a:pt x="1915" y="2334"/>
                    <a:pt x="1865" y="2284"/>
                    <a:pt x="1746" y="2281"/>
                  </a:cubicBezTo>
                  <a:lnTo>
                    <a:pt x="1806" y="2281"/>
                  </a:lnTo>
                  <a:cubicBezTo>
                    <a:pt x="1865" y="2281"/>
                    <a:pt x="1865" y="2278"/>
                    <a:pt x="1865" y="2265"/>
                  </a:cubicBezTo>
                  <a:cubicBezTo>
                    <a:pt x="1868" y="2259"/>
                    <a:pt x="1868" y="2256"/>
                    <a:pt x="1868" y="2256"/>
                  </a:cubicBezTo>
                  <a:cubicBezTo>
                    <a:pt x="1749" y="2256"/>
                    <a:pt x="1812" y="2234"/>
                    <a:pt x="1871" y="2234"/>
                  </a:cubicBezTo>
                  <a:cubicBezTo>
                    <a:pt x="1931" y="2231"/>
                    <a:pt x="1931" y="2231"/>
                    <a:pt x="1931" y="2224"/>
                  </a:cubicBezTo>
                  <a:cubicBezTo>
                    <a:pt x="1815" y="2215"/>
                    <a:pt x="1875" y="2199"/>
                    <a:pt x="1934" y="2199"/>
                  </a:cubicBezTo>
                  <a:cubicBezTo>
                    <a:pt x="1934" y="2199"/>
                    <a:pt x="1934" y="2196"/>
                    <a:pt x="1934" y="2193"/>
                  </a:cubicBezTo>
                  <a:cubicBezTo>
                    <a:pt x="1878" y="2190"/>
                    <a:pt x="1878" y="2184"/>
                    <a:pt x="1878" y="2180"/>
                  </a:cubicBezTo>
                  <a:cubicBezTo>
                    <a:pt x="1880" y="2173"/>
                    <a:pt x="1881" y="2170"/>
                    <a:pt x="1856" y="2170"/>
                  </a:cubicBezTo>
                  <a:cubicBezTo>
                    <a:pt x="1847" y="2170"/>
                    <a:pt x="1836" y="2170"/>
                    <a:pt x="1821" y="2171"/>
                  </a:cubicBezTo>
                  <a:cubicBezTo>
                    <a:pt x="1781" y="2171"/>
                    <a:pt x="1743" y="2171"/>
                    <a:pt x="1702" y="2168"/>
                  </a:cubicBezTo>
                  <a:lnTo>
                    <a:pt x="1762" y="2168"/>
                  </a:lnTo>
                  <a:cubicBezTo>
                    <a:pt x="1821" y="2168"/>
                    <a:pt x="1821" y="2159"/>
                    <a:pt x="1824" y="2143"/>
                  </a:cubicBezTo>
                  <a:cubicBezTo>
                    <a:pt x="1824" y="2127"/>
                    <a:pt x="1828" y="2121"/>
                    <a:pt x="1887" y="2118"/>
                  </a:cubicBezTo>
                  <a:lnTo>
                    <a:pt x="1828" y="2115"/>
                  </a:lnTo>
                  <a:cubicBezTo>
                    <a:pt x="1768" y="2112"/>
                    <a:pt x="1768" y="2108"/>
                    <a:pt x="1828" y="2108"/>
                  </a:cubicBezTo>
                  <a:cubicBezTo>
                    <a:pt x="1887" y="2105"/>
                    <a:pt x="1890" y="2093"/>
                    <a:pt x="1831" y="2086"/>
                  </a:cubicBezTo>
                  <a:cubicBezTo>
                    <a:pt x="1831" y="2083"/>
                    <a:pt x="1834" y="2080"/>
                    <a:pt x="1834" y="2080"/>
                  </a:cubicBezTo>
                  <a:cubicBezTo>
                    <a:pt x="1950" y="2077"/>
                    <a:pt x="1953" y="2065"/>
                    <a:pt x="1834" y="2061"/>
                  </a:cubicBezTo>
                  <a:cubicBezTo>
                    <a:pt x="1893" y="2061"/>
                    <a:pt x="1893" y="2058"/>
                    <a:pt x="1893" y="2055"/>
                  </a:cubicBezTo>
                  <a:cubicBezTo>
                    <a:pt x="1837" y="2049"/>
                    <a:pt x="1837" y="2036"/>
                    <a:pt x="1897" y="2036"/>
                  </a:cubicBezTo>
                  <a:lnTo>
                    <a:pt x="1897" y="2033"/>
                  </a:lnTo>
                  <a:cubicBezTo>
                    <a:pt x="1840" y="2030"/>
                    <a:pt x="1840" y="2027"/>
                    <a:pt x="1840" y="2024"/>
                  </a:cubicBezTo>
                  <a:cubicBezTo>
                    <a:pt x="1840" y="2021"/>
                    <a:pt x="1840" y="2018"/>
                    <a:pt x="1784" y="2014"/>
                  </a:cubicBezTo>
                  <a:cubicBezTo>
                    <a:pt x="1724" y="2011"/>
                    <a:pt x="1724" y="2008"/>
                    <a:pt x="1724" y="2008"/>
                  </a:cubicBezTo>
                  <a:cubicBezTo>
                    <a:pt x="1735" y="2007"/>
                    <a:pt x="1747" y="2007"/>
                    <a:pt x="1758" y="2007"/>
                  </a:cubicBezTo>
                  <a:cubicBezTo>
                    <a:pt x="1786" y="2007"/>
                    <a:pt x="1814" y="2009"/>
                    <a:pt x="1843" y="2011"/>
                  </a:cubicBezTo>
                  <a:cubicBezTo>
                    <a:pt x="1856" y="2013"/>
                    <a:pt x="1866" y="2013"/>
                    <a:pt x="1873" y="2013"/>
                  </a:cubicBezTo>
                  <a:cubicBezTo>
                    <a:pt x="1895" y="2013"/>
                    <a:pt x="1876" y="2006"/>
                    <a:pt x="1784" y="1999"/>
                  </a:cubicBezTo>
                  <a:cubicBezTo>
                    <a:pt x="1720" y="1994"/>
                    <a:pt x="1691" y="1991"/>
                    <a:pt x="1698" y="1991"/>
                  </a:cubicBezTo>
                  <a:cubicBezTo>
                    <a:pt x="1703" y="1991"/>
                    <a:pt x="1732" y="1993"/>
                    <a:pt x="1784" y="1996"/>
                  </a:cubicBezTo>
                  <a:cubicBezTo>
                    <a:pt x="1818" y="1997"/>
                    <a:pt x="1853" y="1999"/>
                    <a:pt x="1864" y="1999"/>
                  </a:cubicBezTo>
                  <a:cubicBezTo>
                    <a:pt x="1872" y="1999"/>
                    <a:pt x="1868" y="1998"/>
                    <a:pt x="1843" y="1996"/>
                  </a:cubicBezTo>
                  <a:cubicBezTo>
                    <a:pt x="1843" y="1996"/>
                    <a:pt x="1846" y="1989"/>
                    <a:pt x="1787" y="1989"/>
                  </a:cubicBezTo>
                  <a:cubicBezTo>
                    <a:pt x="1787" y="1986"/>
                    <a:pt x="1787" y="1980"/>
                    <a:pt x="1787" y="1977"/>
                  </a:cubicBezTo>
                  <a:cubicBezTo>
                    <a:pt x="1846" y="1971"/>
                    <a:pt x="1846" y="1967"/>
                    <a:pt x="1846" y="1964"/>
                  </a:cubicBezTo>
                  <a:cubicBezTo>
                    <a:pt x="1790" y="1961"/>
                    <a:pt x="1790" y="1961"/>
                    <a:pt x="1850" y="1958"/>
                  </a:cubicBezTo>
                  <a:cubicBezTo>
                    <a:pt x="1909" y="1958"/>
                    <a:pt x="1909" y="1955"/>
                    <a:pt x="1790" y="1955"/>
                  </a:cubicBezTo>
                  <a:cubicBezTo>
                    <a:pt x="1730" y="1952"/>
                    <a:pt x="1730" y="1949"/>
                    <a:pt x="1790" y="1945"/>
                  </a:cubicBezTo>
                  <a:cubicBezTo>
                    <a:pt x="1909" y="1945"/>
                    <a:pt x="1909" y="1942"/>
                    <a:pt x="1850" y="1942"/>
                  </a:cubicBezTo>
                  <a:cubicBezTo>
                    <a:pt x="1793" y="1939"/>
                    <a:pt x="1793" y="1936"/>
                    <a:pt x="1793" y="1936"/>
                  </a:cubicBezTo>
                  <a:cubicBezTo>
                    <a:pt x="1853" y="1936"/>
                    <a:pt x="1856" y="1908"/>
                    <a:pt x="1859" y="1876"/>
                  </a:cubicBezTo>
                  <a:cubicBezTo>
                    <a:pt x="1821" y="1870"/>
                    <a:pt x="1781" y="1870"/>
                    <a:pt x="1743" y="1870"/>
                  </a:cubicBezTo>
                  <a:cubicBezTo>
                    <a:pt x="1624" y="1870"/>
                    <a:pt x="1683" y="1870"/>
                    <a:pt x="1743" y="1867"/>
                  </a:cubicBezTo>
                  <a:cubicBezTo>
                    <a:pt x="1888" y="1865"/>
                    <a:pt x="1915" y="1860"/>
                    <a:pt x="1826" y="1860"/>
                  </a:cubicBezTo>
                  <a:cubicBezTo>
                    <a:pt x="1805" y="1860"/>
                    <a:pt x="1777" y="1860"/>
                    <a:pt x="1743" y="1861"/>
                  </a:cubicBezTo>
                  <a:cubicBezTo>
                    <a:pt x="1694" y="1862"/>
                    <a:pt x="1665" y="1863"/>
                    <a:pt x="1656" y="1863"/>
                  </a:cubicBezTo>
                  <a:cubicBezTo>
                    <a:pt x="1644" y="1863"/>
                    <a:pt x="1673" y="1861"/>
                    <a:pt x="1743" y="1858"/>
                  </a:cubicBezTo>
                  <a:cubicBezTo>
                    <a:pt x="1803" y="1855"/>
                    <a:pt x="1803" y="1855"/>
                    <a:pt x="1746" y="1851"/>
                  </a:cubicBezTo>
                  <a:cubicBezTo>
                    <a:pt x="1687" y="1851"/>
                    <a:pt x="1687" y="1848"/>
                    <a:pt x="1746" y="1848"/>
                  </a:cubicBezTo>
                  <a:cubicBezTo>
                    <a:pt x="1806" y="1845"/>
                    <a:pt x="1865" y="1842"/>
                    <a:pt x="1806" y="1842"/>
                  </a:cubicBezTo>
                  <a:cubicBezTo>
                    <a:pt x="1806" y="1842"/>
                    <a:pt x="1806" y="1839"/>
                    <a:pt x="1865" y="1836"/>
                  </a:cubicBezTo>
                  <a:cubicBezTo>
                    <a:pt x="1925" y="1833"/>
                    <a:pt x="1865" y="1829"/>
                    <a:pt x="1809" y="1826"/>
                  </a:cubicBezTo>
                  <a:cubicBezTo>
                    <a:pt x="1720" y="1819"/>
                    <a:pt x="1699" y="1816"/>
                    <a:pt x="1743" y="1816"/>
                  </a:cubicBezTo>
                  <a:cubicBezTo>
                    <a:pt x="1758" y="1816"/>
                    <a:pt x="1780" y="1816"/>
                    <a:pt x="1809" y="1817"/>
                  </a:cubicBezTo>
                  <a:cubicBezTo>
                    <a:pt x="1818" y="1817"/>
                    <a:pt x="1826" y="1817"/>
                    <a:pt x="1833" y="1817"/>
                  </a:cubicBezTo>
                  <a:cubicBezTo>
                    <a:pt x="1918" y="1817"/>
                    <a:pt x="1859" y="1801"/>
                    <a:pt x="1752" y="1798"/>
                  </a:cubicBezTo>
                  <a:cubicBezTo>
                    <a:pt x="1633" y="1795"/>
                    <a:pt x="1633" y="1795"/>
                    <a:pt x="1693" y="1795"/>
                  </a:cubicBezTo>
                  <a:cubicBezTo>
                    <a:pt x="1752" y="1795"/>
                    <a:pt x="1752" y="1792"/>
                    <a:pt x="1752" y="1792"/>
                  </a:cubicBezTo>
                  <a:cubicBezTo>
                    <a:pt x="1752" y="1789"/>
                    <a:pt x="1752" y="1786"/>
                    <a:pt x="1812" y="1786"/>
                  </a:cubicBezTo>
                  <a:cubicBezTo>
                    <a:pt x="1812" y="1786"/>
                    <a:pt x="1812" y="1782"/>
                    <a:pt x="1756" y="1776"/>
                  </a:cubicBezTo>
                  <a:cubicBezTo>
                    <a:pt x="1636" y="1770"/>
                    <a:pt x="1699" y="1761"/>
                    <a:pt x="1818" y="1757"/>
                  </a:cubicBezTo>
                  <a:lnTo>
                    <a:pt x="1759" y="1751"/>
                  </a:lnTo>
                  <a:cubicBezTo>
                    <a:pt x="1643" y="1748"/>
                    <a:pt x="1583" y="1745"/>
                    <a:pt x="1699" y="1745"/>
                  </a:cubicBezTo>
                  <a:lnTo>
                    <a:pt x="1759" y="1745"/>
                  </a:lnTo>
                  <a:cubicBezTo>
                    <a:pt x="1643" y="1742"/>
                    <a:pt x="1702" y="1729"/>
                    <a:pt x="1821" y="1729"/>
                  </a:cubicBezTo>
                  <a:cubicBezTo>
                    <a:pt x="1881" y="1729"/>
                    <a:pt x="1881" y="1729"/>
                    <a:pt x="1881" y="1726"/>
                  </a:cubicBezTo>
                  <a:lnTo>
                    <a:pt x="1821" y="1726"/>
                  </a:lnTo>
                  <a:cubicBezTo>
                    <a:pt x="1781" y="1726"/>
                    <a:pt x="1743" y="1726"/>
                    <a:pt x="1702" y="1720"/>
                  </a:cubicBezTo>
                  <a:cubicBezTo>
                    <a:pt x="1705" y="1717"/>
                    <a:pt x="1705" y="1714"/>
                    <a:pt x="1765" y="1714"/>
                  </a:cubicBezTo>
                  <a:cubicBezTo>
                    <a:pt x="1824" y="1710"/>
                    <a:pt x="1884" y="1707"/>
                    <a:pt x="1824" y="1707"/>
                  </a:cubicBezTo>
                  <a:cubicBezTo>
                    <a:pt x="1824" y="1707"/>
                    <a:pt x="1824" y="1704"/>
                    <a:pt x="1884" y="1701"/>
                  </a:cubicBezTo>
                  <a:cubicBezTo>
                    <a:pt x="1884" y="1698"/>
                    <a:pt x="1884" y="1695"/>
                    <a:pt x="1884" y="1688"/>
                  </a:cubicBezTo>
                  <a:cubicBezTo>
                    <a:pt x="1828" y="1685"/>
                    <a:pt x="1828" y="1679"/>
                    <a:pt x="1887" y="1679"/>
                  </a:cubicBezTo>
                  <a:cubicBezTo>
                    <a:pt x="1887" y="1679"/>
                    <a:pt x="1887" y="1673"/>
                    <a:pt x="1828" y="1670"/>
                  </a:cubicBezTo>
                  <a:cubicBezTo>
                    <a:pt x="1831" y="1663"/>
                    <a:pt x="1831" y="1660"/>
                    <a:pt x="1890" y="1660"/>
                  </a:cubicBezTo>
                  <a:cubicBezTo>
                    <a:pt x="1950" y="1660"/>
                    <a:pt x="1950" y="1660"/>
                    <a:pt x="1890" y="1657"/>
                  </a:cubicBezTo>
                  <a:cubicBezTo>
                    <a:pt x="1831" y="1657"/>
                    <a:pt x="1831" y="1654"/>
                    <a:pt x="1831" y="1651"/>
                  </a:cubicBezTo>
                  <a:cubicBezTo>
                    <a:pt x="1831" y="1648"/>
                    <a:pt x="1834" y="1645"/>
                    <a:pt x="1834" y="1645"/>
                  </a:cubicBezTo>
                  <a:cubicBezTo>
                    <a:pt x="1774" y="1645"/>
                    <a:pt x="1774" y="1645"/>
                    <a:pt x="1774" y="1641"/>
                  </a:cubicBezTo>
                  <a:cubicBezTo>
                    <a:pt x="1774" y="1638"/>
                    <a:pt x="1834" y="1626"/>
                    <a:pt x="1834" y="1623"/>
                  </a:cubicBezTo>
                  <a:cubicBezTo>
                    <a:pt x="1836" y="1617"/>
                    <a:pt x="1837" y="1615"/>
                    <a:pt x="1822" y="1615"/>
                  </a:cubicBezTo>
                  <a:cubicBezTo>
                    <a:pt x="1813" y="1615"/>
                    <a:pt x="1799" y="1615"/>
                    <a:pt x="1777" y="1616"/>
                  </a:cubicBezTo>
                  <a:cubicBezTo>
                    <a:pt x="1777" y="1618"/>
                    <a:pt x="1767" y="1618"/>
                    <a:pt x="1760" y="1618"/>
                  </a:cubicBezTo>
                  <a:cubicBezTo>
                    <a:pt x="1749" y="1618"/>
                    <a:pt x="1743" y="1617"/>
                    <a:pt x="1777" y="1613"/>
                  </a:cubicBezTo>
                  <a:cubicBezTo>
                    <a:pt x="1777" y="1610"/>
                    <a:pt x="1837" y="1601"/>
                    <a:pt x="1840" y="1591"/>
                  </a:cubicBezTo>
                  <a:cubicBezTo>
                    <a:pt x="1840" y="1579"/>
                    <a:pt x="1840" y="1579"/>
                    <a:pt x="1781" y="1579"/>
                  </a:cubicBezTo>
                  <a:cubicBezTo>
                    <a:pt x="1747" y="1580"/>
                    <a:pt x="1723" y="1580"/>
                    <a:pt x="1709" y="1580"/>
                  </a:cubicBezTo>
                  <a:cubicBezTo>
                    <a:pt x="1675" y="1580"/>
                    <a:pt x="1700" y="1578"/>
                    <a:pt x="1784" y="1576"/>
                  </a:cubicBezTo>
                  <a:cubicBezTo>
                    <a:pt x="1903" y="1569"/>
                    <a:pt x="1903" y="1566"/>
                    <a:pt x="1843" y="1566"/>
                  </a:cubicBezTo>
                  <a:cubicBezTo>
                    <a:pt x="1784" y="1563"/>
                    <a:pt x="1784" y="1563"/>
                    <a:pt x="1784" y="1560"/>
                  </a:cubicBezTo>
                  <a:cubicBezTo>
                    <a:pt x="1843" y="1560"/>
                    <a:pt x="1843" y="1557"/>
                    <a:pt x="1787" y="1551"/>
                  </a:cubicBezTo>
                  <a:cubicBezTo>
                    <a:pt x="1787" y="1547"/>
                    <a:pt x="1787" y="1545"/>
                    <a:pt x="1799" y="1545"/>
                  </a:cubicBezTo>
                  <a:cubicBezTo>
                    <a:pt x="1807" y="1545"/>
                    <a:pt x="1822" y="1546"/>
                    <a:pt x="1846" y="1547"/>
                  </a:cubicBezTo>
                  <a:lnTo>
                    <a:pt x="1846" y="1538"/>
                  </a:lnTo>
                  <a:cubicBezTo>
                    <a:pt x="1730" y="1532"/>
                    <a:pt x="1790" y="1513"/>
                    <a:pt x="1850" y="1510"/>
                  </a:cubicBezTo>
                  <a:cubicBezTo>
                    <a:pt x="1850" y="1510"/>
                    <a:pt x="1850" y="1507"/>
                    <a:pt x="1793" y="1504"/>
                  </a:cubicBezTo>
                  <a:cubicBezTo>
                    <a:pt x="1674" y="1500"/>
                    <a:pt x="1674" y="1497"/>
                    <a:pt x="1793" y="1497"/>
                  </a:cubicBezTo>
                  <a:cubicBezTo>
                    <a:pt x="1912" y="1497"/>
                    <a:pt x="1912" y="1497"/>
                    <a:pt x="1793" y="1494"/>
                  </a:cubicBezTo>
                  <a:cubicBezTo>
                    <a:pt x="1739" y="1491"/>
                    <a:pt x="1737" y="1478"/>
                    <a:pt x="1826" y="1478"/>
                  </a:cubicBezTo>
                  <a:cubicBezTo>
                    <a:pt x="1835" y="1478"/>
                    <a:pt x="1845" y="1478"/>
                    <a:pt x="1856" y="1478"/>
                  </a:cubicBezTo>
                  <a:lnTo>
                    <a:pt x="1972" y="1478"/>
                  </a:lnTo>
                  <a:cubicBezTo>
                    <a:pt x="1915" y="1475"/>
                    <a:pt x="1915" y="1472"/>
                    <a:pt x="1915" y="1472"/>
                  </a:cubicBezTo>
                  <a:cubicBezTo>
                    <a:pt x="1856" y="1472"/>
                    <a:pt x="1856" y="1469"/>
                    <a:pt x="1859" y="1457"/>
                  </a:cubicBezTo>
                  <a:cubicBezTo>
                    <a:pt x="1859" y="1450"/>
                    <a:pt x="1803" y="1438"/>
                    <a:pt x="1803" y="1431"/>
                  </a:cubicBezTo>
                  <a:cubicBezTo>
                    <a:pt x="1803" y="1425"/>
                    <a:pt x="1806" y="1416"/>
                    <a:pt x="1865" y="1413"/>
                  </a:cubicBezTo>
                  <a:cubicBezTo>
                    <a:pt x="1865" y="1410"/>
                    <a:pt x="1865" y="1406"/>
                    <a:pt x="1806" y="1400"/>
                  </a:cubicBezTo>
                  <a:cubicBezTo>
                    <a:pt x="1746" y="1397"/>
                    <a:pt x="1749" y="1391"/>
                    <a:pt x="1809" y="1391"/>
                  </a:cubicBezTo>
                  <a:lnTo>
                    <a:pt x="1809" y="1388"/>
                  </a:lnTo>
                  <a:cubicBezTo>
                    <a:pt x="1749" y="1381"/>
                    <a:pt x="1749" y="1378"/>
                    <a:pt x="1749" y="1378"/>
                  </a:cubicBezTo>
                  <a:cubicBezTo>
                    <a:pt x="1809" y="1378"/>
                    <a:pt x="1868" y="1372"/>
                    <a:pt x="1809" y="1369"/>
                  </a:cubicBezTo>
                  <a:cubicBezTo>
                    <a:pt x="1752" y="1369"/>
                    <a:pt x="1752" y="1366"/>
                    <a:pt x="1752" y="1359"/>
                  </a:cubicBezTo>
                  <a:cubicBezTo>
                    <a:pt x="1812" y="1353"/>
                    <a:pt x="1828" y="1247"/>
                    <a:pt x="1768" y="1247"/>
                  </a:cubicBezTo>
                  <a:cubicBezTo>
                    <a:pt x="1768" y="1247"/>
                    <a:pt x="1768" y="1243"/>
                    <a:pt x="1768" y="1237"/>
                  </a:cubicBezTo>
                  <a:cubicBezTo>
                    <a:pt x="1771" y="1234"/>
                    <a:pt x="1771" y="1228"/>
                    <a:pt x="1771" y="1228"/>
                  </a:cubicBezTo>
                  <a:cubicBezTo>
                    <a:pt x="1890" y="1228"/>
                    <a:pt x="1831" y="1212"/>
                    <a:pt x="1774" y="1203"/>
                  </a:cubicBezTo>
                  <a:cubicBezTo>
                    <a:pt x="1715" y="1200"/>
                    <a:pt x="1715" y="1193"/>
                    <a:pt x="1718" y="1190"/>
                  </a:cubicBezTo>
                  <a:cubicBezTo>
                    <a:pt x="1834" y="1190"/>
                    <a:pt x="1837" y="1181"/>
                    <a:pt x="1777" y="1175"/>
                  </a:cubicBezTo>
                  <a:cubicBezTo>
                    <a:pt x="1662" y="1171"/>
                    <a:pt x="1662" y="1168"/>
                    <a:pt x="1777" y="1168"/>
                  </a:cubicBezTo>
                  <a:cubicBezTo>
                    <a:pt x="1897" y="1168"/>
                    <a:pt x="1897" y="1162"/>
                    <a:pt x="1721" y="1156"/>
                  </a:cubicBezTo>
                  <a:cubicBezTo>
                    <a:pt x="1662" y="1153"/>
                    <a:pt x="1662" y="1153"/>
                    <a:pt x="1721" y="1149"/>
                  </a:cubicBezTo>
                  <a:cubicBezTo>
                    <a:pt x="1840" y="1146"/>
                    <a:pt x="1840" y="1143"/>
                    <a:pt x="1781" y="1143"/>
                  </a:cubicBezTo>
                  <a:cubicBezTo>
                    <a:pt x="1665" y="1140"/>
                    <a:pt x="1665" y="1137"/>
                    <a:pt x="1784" y="1134"/>
                  </a:cubicBezTo>
                  <a:cubicBezTo>
                    <a:pt x="1903" y="1128"/>
                    <a:pt x="1903" y="1128"/>
                    <a:pt x="1784" y="1124"/>
                  </a:cubicBezTo>
                  <a:cubicBezTo>
                    <a:pt x="1668" y="1121"/>
                    <a:pt x="1668" y="1106"/>
                    <a:pt x="1787" y="1102"/>
                  </a:cubicBezTo>
                  <a:cubicBezTo>
                    <a:pt x="1787" y="1099"/>
                    <a:pt x="1846" y="1096"/>
                    <a:pt x="1787" y="1096"/>
                  </a:cubicBezTo>
                  <a:lnTo>
                    <a:pt x="1846" y="1093"/>
                  </a:lnTo>
                  <a:lnTo>
                    <a:pt x="1850" y="1087"/>
                  </a:lnTo>
                  <a:lnTo>
                    <a:pt x="1790" y="1087"/>
                  </a:lnTo>
                  <a:cubicBezTo>
                    <a:pt x="1790" y="1084"/>
                    <a:pt x="1853" y="1065"/>
                    <a:pt x="1856" y="1043"/>
                  </a:cubicBezTo>
                  <a:cubicBezTo>
                    <a:pt x="1859" y="1011"/>
                    <a:pt x="1861" y="1001"/>
                    <a:pt x="1824" y="1001"/>
                  </a:cubicBezTo>
                  <a:cubicBezTo>
                    <a:pt x="1818" y="1001"/>
                    <a:pt x="1811" y="1002"/>
                    <a:pt x="1803" y="1002"/>
                  </a:cubicBezTo>
                  <a:cubicBezTo>
                    <a:pt x="1780" y="1003"/>
                    <a:pt x="1761" y="1003"/>
                    <a:pt x="1747" y="1003"/>
                  </a:cubicBezTo>
                  <a:cubicBezTo>
                    <a:pt x="1688" y="1003"/>
                    <a:pt x="1706" y="998"/>
                    <a:pt x="1803" y="996"/>
                  </a:cubicBezTo>
                  <a:cubicBezTo>
                    <a:pt x="1803" y="993"/>
                    <a:pt x="1862" y="986"/>
                    <a:pt x="1862" y="980"/>
                  </a:cubicBezTo>
                  <a:cubicBezTo>
                    <a:pt x="1865" y="974"/>
                    <a:pt x="1865" y="968"/>
                    <a:pt x="1925" y="968"/>
                  </a:cubicBezTo>
                  <a:lnTo>
                    <a:pt x="1925" y="965"/>
                  </a:lnTo>
                  <a:cubicBezTo>
                    <a:pt x="1809" y="958"/>
                    <a:pt x="1809" y="939"/>
                    <a:pt x="1871" y="927"/>
                  </a:cubicBezTo>
                  <a:cubicBezTo>
                    <a:pt x="1871" y="921"/>
                    <a:pt x="1871" y="918"/>
                    <a:pt x="1812" y="911"/>
                  </a:cubicBezTo>
                  <a:cubicBezTo>
                    <a:pt x="1756" y="905"/>
                    <a:pt x="1756" y="905"/>
                    <a:pt x="1815" y="902"/>
                  </a:cubicBezTo>
                  <a:cubicBezTo>
                    <a:pt x="1875" y="902"/>
                    <a:pt x="1934" y="883"/>
                    <a:pt x="1818" y="883"/>
                  </a:cubicBezTo>
                  <a:lnTo>
                    <a:pt x="1878" y="880"/>
                  </a:lnTo>
                  <a:cubicBezTo>
                    <a:pt x="1937" y="877"/>
                    <a:pt x="1878" y="874"/>
                    <a:pt x="1818" y="874"/>
                  </a:cubicBezTo>
                  <a:cubicBezTo>
                    <a:pt x="1699" y="874"/>
                    <a:pt x="1702" y="871"/>
                    <a:pt x="1878" y="867"/>
                  </a:cubicBezTo>
                  <a:cubicBezTo>
                    <a:pt x="1997" y="867"/>
                    <a:pt x="1997" y="864"/>
                    <a:pt x="1937" y="864"/>
                  </a:cubicBezTo>
                  <a:cubicBezTo>
                    <a:pt x="1881" y="861"/>
                    <a:pt x="1821" y="858"/>
                    <a:pt x="1881" y="855"/>
                  </a:cubicBezTo>
                  <a:cubicBezTo>
                    <a:pt x="1881" y="849"/>
                    <a:pt x="1881" y="845"/>
                    <a:pt x="1762" y="845"/>
                  </a:cubicBezTo>
                  <a:cubicBezTo>
                    <a:pt x="1705" y="845"/>
                    <a:pt x="1705" y="842"/>
                    <a:pt x="1705" y="839"/>
                  </a:cubicBezTo>
                  <a:cubicBezTo>
                    <a:pt x="1765" y="839"/>
                    <a:pt x="1765" y="839"/>
                    <a:pt x="1821" y="842"/>
                  </a:cubicBezTo>
                  <a:cubicBezTo>
                    <a:pt x="1821" y="843"/>
                    <a:pt x="1821" y="844"/>
                    <a:pt x="1821" y="844"/>
                  </a:cubicBezTo>
                  <a:cubicBezTo>
                    <a:pt x="1822" y="844"/>
                    <a:pt x="1822" y="841"/>
                    <a:pt x="1824" y="836"/>
                  </a:cubicBezTo>
                  <a:cubicBezTo>
                    <a:pt x="1862" y="830"/>
                    <a:pt x="1903" y="827"/>
                    <a:pt x="1944" y="827"/>
                  </a:cubicBezTo>
                  <a:cubicBezTo>
                    <a:pt x="1986" y="824"/>
                    <a:pt x="1998" y="822"/>
                    <a:pt x="1960" y="822"/>
                  </a:cubicBezTo>
                  <a:cubicBezTo>
                    <a:pt x="1944" y="822"/>
                    <a:pt x="1919" y="823"/>
                    <a:pt x="1884" y="824"/>
                  </a:cubicBezTo>
                  <a:cubicBezTo>
                    <a:pt x="1765" y="824"/>
                    <a:pt x="1765" y="824"/>
                    <a:pt x="1768" y="817"/>
                  </a:cubicBezTo>
                  <a:cubicBezTo>
                    <a:pt x="1768" y="814"/>
                    <a:pt x="1768" y="811"/>
                    <a:pt x="1828" y="811"/>
                  </a:cubicBezTo>
                  <a:cubicBezTo>
                    <a:pt x="1887" y="811"/>
                    <a:pt x="1887" y="811"/>
                    <a:pt x="1887" y="805"/>
                  </a:cubicBezTo>
                  <a:cubicBezTo>
                    <a:pt x="1887" y="795"/>
                    <a:pt x="1712" y="786"/>
                    <a:pt x="1596" y="783"/>
                  </a:cubicBezTo>
                  <a:cubicBezTo>
                    <a:pt x="1477" y="783"/>
                    <a:pt x="1477" y="783"/>
                    <a:pt x="1596" y="780"/>
                  </a:cubicBezTo>
                  <a:cubicBezTo>
                    <a:pt x="1655" y="780"/>
                    <a:pt x="1655" y="777"/>
                    <a:pt x="1655" y="773"/>
                  </a:cubicBezTo>
                  <a:cubicBezTo>
                    <a:pt x="1616" y="773"/>
                    <a:pt x="1629" y="772"/>
                    <a:pt x="1642" y="772"/>
                  </a:cubicBezTo>
                  <a:cubicBezTo>
                    <a:pt x="1649" y="772"/>
                    <a:pt x="1655" y="772"/>
                    <a:pt x="1655" y="773"/>
                  </a:cubicBezTo>
                  <a:cubicBezTo>
                    <a:pt x="1715" y="773"/>
                    <a:pt x="1715" y="777"/>
                    <a:pt x="1715" y="780"/>
                  </a:cubicBezTo>
                  <a:lnTo>
                    <a:pt x="1771" y="780"/>
                  </a:lnTo>
                  <a:cubicBezTo>
                    <a:pt x="1890" y="777"/>
                    <a:pt x="1890" y="773"/>
                    <a:pt x="1774" y="770"/>
                  </a:cubicBezTo>
                  <a:cubicBezTo>
                    <a:pt x="1715" y="767"/>
                    <a:pt x="1715" y="767"/>
                    <a:pt x="1774" y="761"/>
                  </a:cubicBezTo>
                  <a:cubicBezTo>
                    <a:pt x="1834" y="758"/>
                    <a:pt x="1893" y="755"/>
                    <a:pt x="1834" y="755"/>
                  </a:cubicBezTo>
                  <a:cubicBezTo>
                    <a:pt x="1834" y="755"/>
                    <a:pt x="1834" y="748"/>
                    <a:pt x="1893" y="745"/>
                  </a:cubicBezTo>
                  <a:cubicBezTo>
                    <a:pt x="1897" y="739"/>
                    <a:pt x="1897" y="736"/>
                    <a:pt x="1837" y="736"/>
                  </a:cubicBezTo>
                  <a:cubicBezTo>
                    <a:pt x="1777" y="736"/>
                    <a:pt x="1777" y="733"/>
                    <a:pt x="1777" y="730"/>
                  </a:cubicBezTo>
                  <a:cubicBezTo>
                    <a:pt x="1781" y="726"/>
                    <a:pt x="1781" y="723"/>
                    <a:pt x="1721" y="723"/>
                  </a:cubicBezTo>
                  <a:cubicBezTo>
                    <a:pt x="1711" y="724"/>
                    <a:pt x="1701" y="724"/>
                    <a:pt x="1691" y="724"/>
                  </a:cubicBezTo>
                  <a:cubicBezTo>
                    <a:pt x="1662" y="724"/>
                    <a:pt x="1633" y="721"/>
                    <a:pt x="1605" y="714"/>
                  </a:cubicBezTo>
                  <a:cubicBezTo>
                    <a:pt x="1546" y="708"/>
                    <a:pt x="1546" y="708"/>
                    <a:pt x="1665" y="704"/>
                  </a:cubicBezTo>
                  <a:cubicBezTo>
                    <a:pt x="1724" y="704"/>
                    <a:pt x="1724" y="701"/>
                    <a:pt x="1724" y="698"/>
                  </a:cubicBezTo>
                  <a:cubicBezTo>
                    <a:pt x="1724" y="698"/>
                    <a:pt x="1724" y="695"/>
                    <a:pt x="1784" y="692"/>
                  </a:cubicBezTo>
                  <a:cubicBezTo>
                    <a:pt x="1843" y="689"/>
                    <a:pt x="1784" y="689"/>
                    <a:pt x="1724" y="689"/>
                  </a:cubicBezTo>
                  <a:lnTo>
                    <a:pt x="1608" y="689"/>
                  </a:lnTo>
                  <a:cubicBezTo>
                    <a:pt x="1608" y="686"/>
                    <a:pt x="1727" y="683"/>
                    <a:pt x="1787" y="683"/>
                  </a:cubicBezTo>
                  <a:cubicBezTo>
                    <a:pt x="1903" y="679"/>
                    <a:pt x="1903" y="679"/>
                    <a:pt x="1787" y="679"/>
                  </a:cubicBezTo>
                  <a:cubicBezTo>
                    <a:pt x="1727" y="679"/>
                    <a:pt x="1668" y="673"/>
                    <a:pt x="1727" y="667"/>
                  </a:cubicBezTo>
                  <a:cubicBezTo>
                    <a:pt x="1730" y="661"/>
                    <a:pt x="1730" y="654"/>
                    <a:pt x="1790" y="654"/>
                  </a:cubicBezTo>
                  <a:cubicBezTo>
                    <a:pt x="1850" y="651"/>
                    <a:pt x="1790" y="648"/>
                    <a:pt x="1790" y="648"/>
                  </a:cubicBezTo>
                  <a:cubicBezTo>
                    <a:pt x="1730" y="645"/>
                    <a:pt x="1730" y="642"/>
                    <a:pt x="1793" y="632"/>
                  </a:cubicBezTo>
                  <a:cubicBezTo>
                    <a:pt x="1912" y="617"/>
                    <a:pt x="1912" y="617"/>
                    <a:pt x="1793" y="617"/>
                  </a:cubicBezTo>
                  <a:cubicBezTo>
                    <a:pt x="1737" y="617"/>
                    <a:pt x="1677" y="617"/>
                    <a:pt x="1796" y="614"/>
                  </a:cubicBezTo>
                  <a:cubicBezTo>
                    <a:pt x="1856" y="610"/>
                    <a:pt x="1796" y="607"/>
                    <a:pt x="1737" y="601"/>
                  </a:cubicBezTo>
                  <a:cubicBezTo>
                    <a:pt x="1677" y="598"/>
                    <a:pt x="1561" y="598"/>
                    <a:pt x="1502" y="598"/>
                  </a:cubicBezTo>
                  <a:cubicBezTo>
                    <a:pt x="1383" y="598"/>
                    <a:pt x="1383" y="598"/>
                    <a:pt x="1442" y="588"/>
                  </a:cubicBezTo>
                  <a:cubicBezTo>
                    <a:pt x="1483" y="585"/>
                    <a:pt x="1524" y="582"/>
                    <a:pt x="1561" y="582"/>
                  </a:cubicBezTo>
                  <a:cubicBezTo>
                    <a:pt x="1621" y="582"/>
                    <a:pt x="1621" y="585"/>
                    <a:pt x="1621" y="585"/>
                  </a:cubicBezTo>
                  <a:lnTo>
                    <a:pt x="1621" y="592"/>
                  </a:lnTo>
                  <a:cubicBezTo>
                    <a:pt x="1631" y="592"/>
                    <a:pt x="1641" y="593"/>
                    <a:pt x="1651" y="593"/>
                  </a:cubicBezTo>
                  <a:cubicBezTo>
                    <a:pt x="1681" y="593"/>
                    <a:pt x="1709" y="589"/>
                    <a:pt x="1740" y="582"/>
                  </a:cubicBezTo>
                  <a:cubicBezTo>
                    <a:pt x="1799" y="579"/>
                    <a:pt x="1799" y="576"/>
                    <a:pt x="1740" y="576"/>
                  </a:cubicBezTo>
                  <a:cubicBezTo>
                    <a:pt x="1799" y="573"/>
                    <a:pt x="1803" y="567"/>
                    <a:pt x="1803" y="560"/>
                  </a:cubicBezTo>
                  <a:cubicBezTo>
                    <a:pt x="1803" y="554"/>
                    <a:pt x="1806" y="545"/>
                    <a:pt x="1862" y="541"/>
                  </a:cubicBezTo>
                  <a:cubicBezTo>
                    <a:pt x="1865" y="535"/>
                    <a:pt x="1865" y="532"/>
                    <a:pt x="1806" y="532"/>
                  </a:cubicBezTo>
                  <a:cubicBezTo>
                    <a:pt x="1687" y="532"/>
                    <a:pt x="1690" y="529"/>
                    <a:pt x="1746" y="529"/>
                  </a:cubicBezTo>
                  <a:cubicBezTo>
                    <a:pt x="1865" y="526"/>
                    <a:pt x="1931" y="482"/>
                    <a:pt x="1812" y="479"/>
                  </a:cubicBezTo>
                  <a:cubicBezTo>
                    <a:pt x="1812" y="479"/>
                    <a:pt x="1812" y="476"/>
                    <a:pt x="1815" y="473"/>
                  </a:cubicBezTo>
                  <a:cubicBezTo>
                    <a:pt x="1875" y="466"/>
                    <a:pt x="1878" y="447"/>
                    <a:pt x="1818" y="444"/>
                  </a:cubicBezTo>
                  <a:cubicBezTo>
                    <a:pt x="1818" y="444"/>
                    <a:pt x="1818" y="441"/>
                    <a:pt x="1818" y="435"/>
                  </a:cubicBezTo>
                  <a:cubicBezTo>
                    <a:pt x="1878" y="429"/>
                    <a:pt x="1881" y="426"/>
                    <a:pt x="1821" y="422"/>
                  </a:cubicBezTo>
                  <a:cubicBezTo>
                    <a:pt x="1762" y="419"/>
                    <a:pt x="1702" y="419"/>
                    <a:pt x="1762" y="419"/>
                  </a:cubicBezTo>
                  <a:cubicBezTo>
                    <a:pt x="1821" y="419"/>
                    <a:pt x="1821" y="410"/>
                    <a:pt x="1824" y="397"/>
                  </a:cubicBezTo>
                  <a:cubicBezTo>
                    <a:pt x="1824" y="389"/>
                    <a:pt x="1824" y="386"/>
                    <a:pt x="1807" y="386"/>
                  </a:cubicBezTo>
                  <a:cubicBezTo>
                    <a:pt x="1798" y="386"/>
                    <a:pt x="1785" y="387"/>
                    <a:pt x="1765" y="388"/>
                  </a:cubicBezTo>
                  <a:cubicBezTo>
                    <a:pt x="1709" y="375"/>
                    <a:pt x="1768" y="375"/>
                    <a:pt x="1828" y="375"/>
                  </a:cubicBezTo>
                  <a:cubicBezTo>
                    <a:pt x="1850" y="376"/>
                    <a:pt x="1868" y="376"/>
                    <a:pt x="1881" y="376"/>
                  </a:cubicBezTo>
                  <a:cubicBezTo>
                    <a:pt x="1938" y="376"/>
                    <a:pt x="1913" y="372"/>
                    <a:pt x="1768" y="369"/>
                  </a:cubicBezTo>
                  <a:cubicBezTo>
                    <a:pt x="1652" y="366"/>
                    <a:pt x="1652" y="360"/>
                    <a:pt x="1712" y="360"/>
                  </a:cubicBezTo>
                  <a:cubicBezTo>
                    <a:pt x="1771" y="360"/>
                    <a:pt x="1768" y="363"/>
                    <a:pt x="1768" y="366"/>
                  </a:cubicBezTo>
                  <a:lnTo>
                    <a:pt x="1887" y="366"/>
                  </a:lnTo>
                  <a:cubicBezTo>
                    <a:pt x="1887" y="363"/>
                    <a:pt x="1887" y="363"/>
                    <a:pt x="1828" y="360"/>
                  </a:cubicBezTo>
                  <a:cubicBezTo>
                    <a:pt x="1828" y="360"/>
                    <a:pt x="1831" y="357"/>
                    <a:pt x="1771" y="353"/>
                  </a:cubicBezTo>
                  <a:cubicBezTo>
                    <a:pt x="1741" y="352"/>
                    <a:pt x="1712" y="351"/>
                    <a:pt x="1682" y="351"/>
                  </a:cubicBezTo>
                  <a:cubicBezTo>
                    <a:pt x="1652" y="351"/>
                    <a:pt x="1622" y="352"/>
                    <a:pt x="1593" y="353"/>
                  </a:cubicBezTo>
                  <a:cubicBezTo>
                    <a:pt x="1575" y="354"/>
                    <a:pt x="1563" y="355"/>
                    <a:pt x="1554" y="355"/>
                  </a:cubicBezTo>
                  <a:cubicBezTo>
                    <a:pt x="1533" y="355"/>
                    <a:pt x="1534" y="353"/>
                    <a:pt x="1536" y="350"/>
                  </a:cubicBezTo>
                  <a:cubicBezTo>
                    <a:pt x="1571" y="346"/>
                    <a:pt x="1607" y="344"/>
                    <a:pt x="1644" y="344"/>
                  </a:cubicBezTo>
                  <a:cubicBezTo>
                    <a:pt x="1666" y="344"/>
                    <a:pt x="1689" y="345"/>
                    <a:pt x="1712" y="347"/>
                  </a:cubicBezTo>
                  <a:cubicBezTo>
                    <a:pt x="1752" y="350"/>
                    <a:pt x="1790" y="350"/>
                    <a:pt x="1831" y="350"/>
                  </a:cubicBezTo>
                  <a:cubicBezTo>
                    <a:pt x="1890" y="350"/>
                    <a:pt x="1774" y="335"/>
                    <a:pt x="1655" y="328"/>
                  </a:cubicBezTo>
                  <a:lnTo>
                    <a:pt x="1715" y="328"/>
                  </a:lnTo>
                  <a:cubicBezTo>
                    <a:pt x="1774" y="328"/>
                    <a:pt x="1774" y="322"/>
                    <a:pt x="1774" y="316"/>
                  </a:cubicBezTo>
                  <a:cubicBezTo>
                    <a:pt x="1777" y="310"/>
                    <a:pt x="1777" y="306"/>
                    <a:pt x="1718" y="306"/>
                  </a:cubicBezTo>
                  <a:cubicBezTo>
                    <a:pt x="1706" y="307"/>
                    <a:pt x="1694" y="308"/>
                    <a:pt x="1683" y="308"/>
                  </a:cubicBezTo>
                  <a:cubicBezTo>
                    <a:pt x="1655" y="308"/>
                    <a:pt x="1628" y="306"/>
                    <a:pt x="1599" y="303"/>
                  </a:cubicBezTo>
                  <a:cubicBezTo>
                    <a:pt x="1572" y="306"/>
                    <a:pt x="1544" y="308"/>
                    <a:pt x="1517" y="308"/>
                  </a:cubicBezTo>
                  <a:cubicBezTo>
                    <a:pt x="1505" y="308"/>
                    <a:pt x="1494" y="307"/>
                    <a:pt x="1483" y="306"/>
                  </a:cubicBezTo>
                  <a:cubicBezTo>
                    <a:pt x="1483" y="306"/>
                    <a:pt x="1542" y="300"/>
                    <a:pt x="1602" y="297"/>
                  </a:cubicBezTo>
                  <a:cubicBezTo>
                    <a:pt x="1721" y="291"/>
                    <a:pt x="1781" y="285"/>
                    <a:pt x="1781" y="272"/>
                  </a:cubicBezTo>
                  <a:cubicBezTo>
                    <a:pt x="1784" y="266"/>
                    <a:pt x="1784" y="256"/>
                    <a:pt x="1843" y="253"/>
                  </a:cubicBezTo>
                  <a:cubicBezTo>
                    <a:pt x="1843" y="244"/>
                    <a:pt x="1846" y="241"/>
                    <a:pt x="1787" y="241"/>
                  </a:cubicBezTo>
                  <a:lnTo>
                    <a:pt x="1787" y="234"/>
                  </a:lnTo>
                  <a:cubicBezTo>
                    <a:pt x="1846" y="231"/>
                    <a:pt x="1846" y="225"/>
                    <a:pt x="1787" y="225"/>
                  </a:cubicBezTo>
                  <a:cubicBezTo>
                    <a:pt x="1730" y="222"/>
                    <a:pt x="1790" y="219"/>
                    <a:pt x="1790" y="216"/>
                  </a:cubicBezTo>
                  <a:cubicBezTo>
                    <a:pt x="1860" y="212"/>
                    <a:pt x="1889" y="210"/>
                    <a:pt x="1865" y="210"/>
                  </a:cubicBezTo>
                  <a:cubicBezTo>
                    <a:pt x="1848" y="210"/>
                    <a:pt x="1804" y="211"/>
                    <a:pt x="1730" y="212"/>
                  </a:cubicBezTo>
                  <a:cubicBezTo>
                    <a:pt x="1690" y="212"/>
                    <a:pt x="1649" y="216"/>
                    <a:pt x="1611" y="222"/>
                  </a:cubicBezTo>
                  <a:lnTo>
                    <a:pt x="1608" y="231"/>
                  </a:lnTo>
                  <a:lnTo>
                    <a:pt x="1552" y="222"/>
                  </a:lnTo>
                  <a:cubicBezTo>
                    <a:pt x="1514" y="216"/>
                    <a:pt x="1474" y="212"/>
                    <a:pt x="1436" y="212"/>
                  </a:cubicBezTo>
                  <a:cubicBezTo>
                    <a:pt x="1417" y="212"/>
                    <a:pt x="1395" y="212"/>
                    <a:pt x="1376" y="209"/>
                  </a:cubicBezTo>
                  <a:lnTo>
                    <a:pt x="1495" y="209"/>
                  </a:lnTo>
                  <a:cubicBezTo>
                    <a:pt x="1552" y="212"/>
                    <a:pt x="1611" y="212"/>
                    <a:pt x="1671" y="212"/>
                  </a:cubicBezTo>
                  <a:cubicBezTo>
                    <a:pt x="1790" y="209"/>
                    <a:pt x="1850" y="200"/>
                    <a:pt x="1734" y="200"/>
                  </a:cubicBezTo>
                  <a:cubicBezTo>
                    <a:pt x="1734" y="197"/>
                    <a:pt x="1734" y="197"/>
                    <a:pt x="1793" y="194"/>
                  </a:cubicBezTo>
                  <a:cubicBezTo>
                    <a:pt x="1853" y="194"/>
                    <a:pt x="1853" y="190"/>
                    <a:pt x="1734" y="187"/>
                  </a:cubicBezTo>
                  <a:cubicBezTo>
                    <a:pt x="1618" y="184"/>
                    <a:pt x="1618" y="181"/>
                    <a:pt x="1737" y="178"/>
                  </a:cubicBezTo>
                  <a:cubicBezTo>
                    <a:pt x="1856" y="172"/>
                    <a:pt x="1856" y="156"/>
                    <a:pt x="1796" y="156"/>
                  </a:cubicBezTo>
                  <a:cubicBezTo>
                    <a:pt x="1680" y="156"/>
                    <a:pt x="1680" y="147"/>
                    <a:pt x="1740" y="143"/>
                  </a:cubicBezTo>
                  <a:cubicBezTo>
                    <a:pt x="1799" y="140"/>
                    <a:pt x="1799" y="137"/>
                    <a:pt x="1740" y="134"/>
                  </a:cubicBezTo>
                  <a:cubicBezTo>
                    <a:pt x="1799" y="134"/>
                    <a:pt x="1859" y="131"/>
                    <a:pt x="1803" y="128"/>
                  </a:cubicBezTo>
                  <a:cubicBezTo>
                    <a:pt x="1803" y="128"/>
                    <a:pt x="1803" y="126"/>
                    <a:pt x="1785" y="126"/>
                  </a:cubicBezTo>
                  <a:cubicBezTo>
                    <a:pt x="1776" y="126"/>
                    <a:pt x="1763" y="127"/>
                    <a:pt x="1743" y="128"/>
                  </a:cubicBezTo>
                  <a:lnTo>
                    <a:pt x="1624" y="122"/>
                  </a:lnTo>
                  <a:cubicBezTo>
                    <a:pt x="1597" y="124"/>
                    <a:pt x="1569" y="126"/>
                    <a:pt x="1541" y="126"/>
                  </a:cubicBezTo>
                  <a:cubicBezTo>
                    <a:pt x="1529" y="126"/>
                    <a:pt x="1517" y="126"/>
                    <a:pt x="1505" y="125"/>
                  </a:cubicBezTo>
                  <a:cubicBezTo>
                    <a:pt x="1448" y="125"/>
                    <a:pt x="1508" y="112"/>
                    <a:pt x="1687" y="106"/>
                  </a:cubicBezTo>
                  <a:lnTo>
                    <a:pt x="1806" y="100"/>
                  </a:lnTo>
                  <a:lnTo>
                    <a:pt x="1687" y="100"/>
                  </a:lnTo>
                  <a:cubicBezTo>
                    <a:pt x="1687" y="96"/>
                    <a:pt x="1687" y="93"/>
                    <a:pt x="1746" y="93"/>
                  </a:cubicBezTo>
                  <a:cubicBezTo>
                    <a:pt x="1806" y="93"/>
                    <a:pt x="1806" y="93"/>
                    <a:pt x="1806" y="90"/>
                  </a:cubicBezTo>
                  <a:cubicBezTo>
                    <a:pt x="1806" y="90"/>
                    <a:pt x="1806" y="87"/>
                    <a:pt x="1746" y="87"/>
                  </a:cubicBezTo>
                  <a:cubicBezTo>
                    <a:pt x="1630" y="87"/>
                    <a:pt x="1630" y="87"/>
                    <a:pt x="1690" y="84"/>
                  </a:cubicBezTo>
                  <a:cubicBezTo>
                    <a:pt x="1809" y="81"/>
                    <a:pt x="1809" y="78"/>
                    <a:pt x="1690" y="75"/>
                  </a:cubicBezTo>
                  <a:cubicBezTo>
                    <a:pt x="1571" y="75"/>
                    <a:pt x="1571" y="75"/>
                    <a:pt x="1690" y="68"/>
                  </a:cubicBezTo>
                  <a:cubicBezTo>
                    <a:pt x="1701" y="69"/>
                    <a:pt x="1712" y="70"/>
                    <a:pt x="1722" y="70"/>
                  </a:cubicBezTo>
                  <a:cubicBezTo>
                    <a:pt x="1752" y="70"/>
                    <a:pt x="1781" y="67"/>
                    <a:pt x="1809" y="62"/>
                  </a:cubicBezTo>
                  <a:lnTo>
                    <a:pt x="1749" y="62"/>
                  </a:lnTo>
                  <a:cubicBezTo>
                    <a:pt x="1633" y="62"/>
                    <a:pt x="1633" y="59"/>
                    <a:pt x="1693" y="56"/>
                  </a:cubicBezTo>
                  <a:cubicBezTo>
                    <a:pt x="1752" y="56"/>
                    <a:pt x="1752" y="53"/>
                    <a:pt x="1693" y="46"/>
                  </a:cubicBezTo>
                  <a:cubicBezTo>
                    <a:pt x="1696" y="40"/>
                    <a:pt x="1696" y="37"/>
                    <a:pt x="1756" y="37"/>
                  </a:cubicBezTo>
                  <a:cubicBezTo>
                    <a:pt x="1871" y="37"/>
                    <a:pt x="1871" y="37"/>
                    <a:pt x="1756" y="34"/>
                  </a:cubicBezTo>
                  <a:cubicBezTo>
                    <a:pt x="1696" y="31"/>
                    <a:pt x="1696" y="31"/>
                    <a:pt x="1756" y="24"/>
                  </a:cubicBezTo>
                  <a:cubicBezTo>
                    <a:pt x="1815" y="21"/>
                    <a:pt x="1815" y="21"/>
                    <a:pt x="1756" y="18"/>
                  </a:cubicBezTo>
                  <a:cubicBezTo>
                    <a:pt x="1731" y="17"/>
                    <a:pt x="1707" y="16"/>
                    <a:pt x="1683" y="16"/>
                  </a:cubicBezTo>
                  <a:cubicBezTo>
                    <a:pt x="1649" y="16"/>
                    <a:pt x="1615" y="18"/>
                    <a:pt x="1580" y="21"/>
                  </a:cubicBezTo>
                  <a:cubicBezTo>
                    <a:pt x="1580" y="24"/>
                    <a:pt x="1580" y="24"/>
                    <a:pt x="1521" y="24"/>
                  </a:cubicBezTo>
                  <a:lnTo>
                    <a:pt x="1521" y="18"/>
                  </a:lnTo>
                  <a:cubicBezTo>
                    <a:pt x="1521" y="15"/>
                    <a:pt x="1521" y="12"/>
                    <a:pt x="1464" y="6"/>
                  </a:cubicBezTo>
                  <a:cubicBezTo>
                    <a:pt x="1434" y="2"/>
                    <a:pt x="1390" y="1"/>
                    <a:pt x="13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69" name="Google Shape;12749;p53">
              <a:extLst>
                <a:ext uri="{FF2B5EF4-FFF2-40B4-BE49-F238E27FC236}">
                  <a16:creationId xmlns:a16="http://schemas.microsoft.com/office/drawing/2014/main" id="{FD8E5849-2263-BDD9-A522-513AE9C1F4DD}"/>
                </a:ext>
              </a:extLst>
            </p:cNvPr>
            <p:cNvSpPr/>
            <p:nvPr/>
          </p:nvSpPr>
          <p:spPr>
            <a:xfrm>
              <a:off x="4342460" y="3148431"/>
              <a:ext cx="917856" cy="917835"/>
            </a:xfrm>
            <a:custGeom>
              <a:avLst/>
              <a:gdLst/>
              <a:ahLst/>
              <a:cxnLst/>
              <a:rect l="l" t="t" r="r" b="b"/>
              <a:pathLst>
                <a:path w="43336" h="43335" extrusionOk="0">
                  <a:moveTo>
                    <a:pt x="1" y="0"/>
                  </a:moveTo>
                  <a:lnTo>
                    <a:pt x="1" y="43334"/>
                  </a:lnTo>
                  <a:lnTo>
                    <a:pt x="43335" y="43334"/>
                  </a:lnTo>
                  <a:lnTo>
                    <a:pt x="433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r>
                <a:rPr lang="ru-RU" sz="825" dirty="0">
                  <a:solidFill>
                    <a:srgbClr val="FFFFFF"/>
                  </a:solidFill>
                </a:rPr>
                <a:t>На </a:t>
              </a:r>
              <a:r>
                <a:rPr lang="ru-RU" sz="825" dirty="0" err="1">
                  <a:solidFill>
                    <a:srgbClr val="FFFFFF"/>
                  </a:solidFill>
                </a:rPr>
                <a:t>зп</a:t>
              </a:r>
              <a:r>
                <a:rPr lang="ru-RU" sz="825" dirty="0">
                  <a:solidFill>
                    <a:srgbClr val="FFFFFF"/>
                  </a:solidFill>
                </a:rPr>
                <a:t> 150 тыс. руб.</a:t>
              </a:r>
              <a:endParaRPr sz="825" dirty="0">
                <a:solidFill>
                  <a:srgbClr val="FFFFFF"/>
                </a:solidFill>
              </a:endParaRPr>
            </a:p>
          </p:txBody>
        </p:sp>
        <p:sp>
          <p:nvSpPr>
            <p:cNvPr id="70" name="Google Shape;12750;p53">
              <a:extLst>
                <a:ext uri="{FF2B5EF4-FFF2-40B4-BE49-F238E27FC236}">
                  <a16:creationId xmlns:a16="http://schemas.microsoft.com/office/drawing/2014/main" id="{1194993E-3012-DBDC-B952-2164610C6080}"/>
                </a:ext>
              </a:extLst>
            </p:cNvPr>
            <p:cNvSpPr/>
            <p:nvPr/>
          </p:nvSpPr>
          <p:spPr>
            <a:xfrm>
              <a:off x="4580312" y="3648604"/>
              <a:ext cx="3685" cy="42"/>
            </a:xfrm>
            <a:custGeom>
              <a:avLst/>
              <a:gdLst/>
              <a:ahLst/>
              <a:cxnLst/>
              <a:rect l="l" t="t" r="r" b="b"/>
              <a:pathLst>
                <a:path w="174" h="2" extrusionOk="0">
                  <a:moveTo>
                    <a:pt x="94" y="0"/>
                  </a:moveTo>
                  <a:cubicBezTo>
                    <a:pt x="69" y="0"/>
                    <a:pt x="38" y="1"/>
                    <a:pt x="1" y="2"/>
                  </a:cubicBezTo>
                  <a:lnTo>
                    <a:pt x="173" y="2"/>
                  </a:lnTo>
                  <a:cubicBezTo>
                    <a:pt x="173" y="2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84" name="Google Shape;12764;p53">
              <a:extLst>
                <a:ext uri="{FF2B5EF4-FFF2-40B4-BE49-F238E27FC236}">
                  <a16:creationId xmlns:a16="http://schemas.microsoft.com/office/drawing/2014/main" id="{F92CF664-E315-12BF-7772-E30F5027E625}"/>
                </a:ext>
              </a:extLst>
            </p:cNvPr>
            <p:cNvSpPr/>
            <p:nvPr/>
          </p:nvSpPr>
          <p:spPr>
            <a:xfrm>
              <a:off x="4580312" y="3648604"/>
              <a:ext cx="3685" cy="42"/>
            </a:xfrm>
            <a:custGeom>
              <a:avLst/>
              <a:gdLst/>
              <a:ahLst/>
              <a:cxnLst/>
              <a:rect l="l" t="t" r="r" b="b"/>
              <a:pathLst>
                <a:path w="174" h="2" extrusionOk="0">
                  <a:moveTo>
                    <a:pt x="94" y="0"/>
                  </a:moveTo>
                  <a:cubicBezTo>
                    <a:pt x="69" y="0"/>
                    <a:pt x="38" y="1"/>
                    <a:pt x="1" y="2"/>
                  </a:cubicBezTo>
                  <a:lnTo>
                    <a:pt x="173" y="2"/>
                  </a:lnTo>
                  <a:cubicBezTo>
                    <a:pt x="173" y="2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85" name="Google Shape;12765;p53">
              <a:extLst>
                <a:ext uri="{FF2B5EF4-FFF2-40B4-BE49-F238E27FC236}">
                  <a16:creationId xmlns:a16="http://schemas.microsoft.com/office/drawing/2014/main" id="{35A9C7AA-DD7C-3883-1B8B-E70D1F75F942}"/>
                </a:ext>
              </a:extLst>
            </p:cNvPr>
            <p:cNvSpPr/>
            <p:nvPr/>
          </p:nvSpPr>
          <p:spPr>
            <a:xfrm>
              <a:off x="4965830" y="1623161"/>
              <a:ext cx="1182395" cy="802489"/>
            </a:xfrm>
            <a:custGeom>
              <a:avLst/>
              <a:gdLst/>
              <a:ahLst/>
              <a:cxnLst/>
              <a:rect l="l" t="t" r="r" b="b"/>
              <a:pathLst>
                <a:path w="55826" h="37889" extrusionOk="0">
                  <a:moveTo>
                    <a:pt x="0" y="0"/>
                  </a:moveTo>
                  <a:lnTo>
                    <a:pt x="0" y="37888"/>
                  </a:lnTo>
                  <a:lnTo>
                    <a:pt x="55826" y="37888"/>
                  </a:lnTo>
                  <a:lnTo>
                    <a:pt x="55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algn="ctr" defTabSz="685800"/>
              <a:r>
                <a:rPr lang="ru-RU" sz="825" dirty="0">
                  <a:solidFill>
                    <a:srgbClr val="FFFFFF"/>
                  </a:solidFill>
                </a:rPr>
                <a:t>Опыт от 3х лет</a:t>
              </a:r>
              <a:endParaRPr sz="825" dirty="0">
                <a:solidFill>
                  <a:srgbClr val="FFFFFF"/>
                </a:solidFill>
              </a:endParaRPr>
            </a:p>
          </p:txBody>
        </p:sp>
        <p:sp>
          <p:nvSpPr>
            <p:cNvPr id="86" name="Google Shape;12766;p53">
              <a:extLst>
                <a:ext uri="{FF2B5EF4-FFF2-40B4-BE49-F238E27FC236}">
                  <a16:creationId xmlns:a16="http://schemas.microsoft.com/office/drawing/2014/main" id="{B4903CCB-7B55-D0DE-C8FA-FD8F160F164B}"/>
                </a:ext>
              </a:extLst>
            </p:cNvPr>
            <p:cNvSpPr/>
            <p:nvPr/>
          </p:nvSpPr>
          <p:spPr>
            <a:xfrm>
              <a:off x="2665830" y="2300433"/>
              <a:ext cx="802553" cy="1007511"/>
            </a:xfrm>
            <a:custGeom>
              <a:avLst/>
              <a:gdLst/>
              <a:ahLst/>
              <a:cxnLst/>
              <a:rect l="l" t="t" r="r" b="b"/>
              <a:pathLst>
                <a:path w="37892" h="47569" extrusionOk="0">
                  <a:moveTo>
                    <a:pt x="0" y="1"/>
                  </a:moveTo>
                  <a:lnTo>
                    <a:pt x="0" y="47569"/>
                  </a:lnTo>
                  <a:lnTo>
                    <a:pt x="37891" y="47569"/>
                  </a:lnTo>
                  <a:lnTo>
                    <a:pt x="378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r>
                <a:rPr lang="ru-RU" sz="788" dirty="0">
                  <a:solidFill>
                    <a:srgbClr val="FFFFFF"/>
                  </a:solidFill>
                </a:rPr>
                <a:t>С горящими глазами</a:t>
              </a:r>
              <a:endParaRPr sz="788" dirty="0">
                <a:solidFill>
                  <a:srgbClr val="FFFFFF"/>
                </a:solidFill>
              </a:endParaRPr>
            </a:p>
          </p:txBody>
        </p:sp>
        <p:sp>
          <p:nvSpPr>
            <p:cNvPr id="87" name="Google Shape;12767;p53">
              <a:extLst>
                <a:ext uri="{FF2B5EF4-FFF2-40B4-BE49-F238E27FC236}">
                  <a16:creationId xmlns:a16="http://schemas.microsoft.com/office/drawing/2014/main" id="{3B194D69-20B2-CE08-16D2-FD61750A54BD}"/>
                </a:ext>
              </a:extLst>
            </p:cNvPr>
            <p:cNvSpPr/>
            <p:nvPr/>
          </p:nvSpPr>
          <p:spPr>
            <a:xfrm>
              <a:off x="4639849" y="1594292"/>
              <a:ext cx="58097" cy="61930"/>
            </a:xfrm>
            <a:custGeom>
              <a:avLst/>
              <a:gdLst/>
              <a:ahLst/>
              <a:cxnLst/>
              <a:rect l="l" t="t" r="r" b="b"/>
              <a:pathLst>
                <a:path w="2743" h="2924" extrusionOk="0">
                  <a:moveTo>
                    <a:pt x="1641" y="3"/>
                  </a:moveTo>
                  <a:cubicBezTo>
                    <a:pt x="1641" y="3"/>
                    <a:pt x="1641" y="6"/>
                    <a:pt x="1641" y="11"/>
                  </a:cubicBezTo>
                  <a:lnTo>
                    <a:pt x="1641" y="11"/>
                  </a:lnTo>
                  <a:cubicBezTo>
                    <a:pt x="1641" y="6"/>
                    <a:pt x="1641" y="3"/>
                    <a:pt x="1641" y="3"/>
                  </a:cubicBezTo>
                  <a:close/>
                  <a:moveTo>
                    <a:pt x="1641" y="11"/>
                  </a:moveTo>
                  <a:lnTo>
                    <a:pt x="1641" y="11"/>
                  </a:lnTo>
                  <a:cubicBezTo>
                    <a:pt x="1641" y="18"/>
                    <a:pt x="1640" y="30"/>
                    <a:pt x="1637" y="47"/>
                  </a:cubicBezTo>
                  <a:cubicBezTo>
                    <a:pt x="1637" y="48"/>
                    <a:pt x="1637" y="48"/>
                    <a:pt x="1637" y="49"/>
                  </a:cubicBezTo>
                  <a:lnTo>
                    <a:pt x="1637" y="49"/>
                  </a:lnTo>
                  <a:cubicBezTo>
                    <a:pt x="1639" y="42"/>
                    <a:pt x="1641" y="33"/>
                    <a:pt x="1643" y="22"/>
                  </a:cubicBezTo>
                  <a:cubicBezTo>
                    <a:pt x="1642" y="18"/>
                    <a:pt x="1642" y="14"/>
                    <a:pt x="1641" y="11"/>
                  </a:cubicBezTo>
                  <a:close/>
                  <a:moveTo>
                    <a:pt x="1546" y="88"/>
                  </a:moveTo>
                  <a:cubicBezTo>
                    <a:pt x="1540" y="88"/>
                    <a:pt x="1536" y="101"/>
                    <a:pt x="1538" y="101"/>
                  </a:cubicBezTo>
                  <a:cubicBezTo>
                    <a:pt x="1539" y="101"/>
                    <a:pt x="1542" y="97"/>
                    <a:pt x="1546" y="88"/>
                  </a:cubicBezTo>
                  <a:close/>
                  <a:moveTo>
                    <a:pt x="1518" y="113"/>
                  </a:moveTo>
                  <a:lnTo>
                    <a:pt x="1524" y="141"/>
                  </a:lnTo>
                  <a:lnTo>
                    <a:pt x="1518" y="141"/>
                  </a:lnTo>
                  <a:cubicBezTo>
                    <a:pt x="1508" y="141"/>
                    <a:pt x="1508" y="141"/>
                    <a:pt x="1511" y="113"/>
                  </a:cubicBezTo>
                  <a:close/>
                  <a:moveTo>
                    <a:pt x="1593" y="122"/>
                  </a:moveTo>
                  <a:lnTo>
                    <a:pt x="1602" y="126"/>
                  </a:lnTo>
                  <a:lnTo>
                    <a:pt x="1605" y="154"/>
                  </a:lnTo>
                  <a:lnTo>
                    <a:pt x="1596" y="151"/>
                  </a:lnTo>
                  <a:cubicBezTo>
                    <a:pt x="1590" y="151"/>
                    <a:pt x="1590" y="151"/>
                    <a:pt x="1593" y="122"/>
                  </a:cubicBezTo>
                  <a:close/>
                  <a:moveTo>
                    <a:pt x="1659" y="135"/>
                  </a:moveTo>
                  <a:cubicBezTo>
                    <a:pt x="1674" y="138"/>
                    <a:pt x="1674" y="138"/>
                    <a:pt x="1659" y="163"/>
                  </a:cubicBezTo>
                  <a:cubicBezTo>
                    <a:pt x="1653" y="175"/>
                    <a:pt x="1648" y="182"/>
                    <a:pt x="1645" y="182"/>
                  </a:cubicBezTo>
                  <a:cubicBezTo>
                    <a:pt x="1642" y="182"/>
                    <a:pt x="1641" y="175"/>
                    <a:pt x="1643" y="160"/>
                  </a:cubicBezTo>
                  <a:cubicBezTo>
                    <a:pt x="1649" y="135"/>
                    <a:pt x="1649" y="135"/>
                    <a:pt x="1659" y="135"/>
                  </a:cubicBezTo>
                  <a:close/>
                  <a:moveTo>
                    <a:pt x="1436" y="135"/>
                  </a:moveTo>
                  <a:cubicBezTo>
                    <a:pt x="1443" y="154"/>
                    <a:pt x="1446" y="173"/>
                    <a:pt x="1446" y="191"/>
                  </a:cubicBezTo>
                  <a:lnTo>
                    <a:pt x="1436" y="191"/>
                  </a:lnTo>
                  <a:cubicBezTo>
                    <a:pt x="1430" y="191"/>
                    <a:pt x="1430" y="163"/>
                    <a:pt x="1430" y="163"/>
                  </a:cubicBezTo>
                  <a:cubicBezTo>
                    <a:pt x="1430" y="163"/>
                    <a:pt x="1430" y="135"/>
                    <a:pt x="1436" y="135"/>
                  </a:cubicBezTo>
                  <a:close/>
                  <a:moveTo>
                    <a:pt x="1120" y="169"/>
                  </a:moveTo>
                  <a:cubicBezTo>
                    <a:pt x="1121" y="169"/>
                    <a:pt x="1123" y="173"/>
                    <a:pt x="1126" y="182"/>
                  </a:cubicBezTo>
                  <a:lnTo>
                    <a:pt x="1135" y="207"/>
                  </a:lnTo>
                  <a:cubicBezTo>
                    <a:pt x="1135" y="228"/>
                    <a:pt x="1137" y="248"/>
                    <a:pt x="1134" y="248"/>
                  </a:cubicBezTo>
                  <a:cubicBezTo>
                    <a:pt x="1133" y="248"/>
                    <a:pt x="1132" y="245"/>
                    <a:pt x="1129" y="238"/>
                  </a:cubicBezTo>
                  <a:cubicBezTo>
                    <a:pt x="1123" y="220"/>
                    <a:pt x="1120" y="201"/>
                    <a:pt x="1120" y="182"/>
                  </a:cubicBezTo>
                  <a:cubicBezTo>
                    <a:pt x="1120" y="182"/>
                    <a:pt x="1118" y="169"/>
                    <a:pt x="1120" y="169"/>
                  </a:cubicBezTo>
                  <a:close/>
                  <a:moveTo>
                    <a:pt x="1679" y="310"/>
                  </a:moveTo>
                  <a:cubicBezTo>
                    <a:pt x="1680" y="310"/>
                    <a:pt x="1680" y="310"/>
                    <a:pt x="1681" y="310"/>
                  </a:cubicBezTo>
                  <a:lnTo>
                    <a:pt x="1678" y="339"/>
                  </a:lnTo>
                  <a:lnTo>
                    <a:pt x="1665" y="364"/>
                  </a:lnTo>
                  <a:lnTo>
                    <a:pt x="1659" y="361"/>
                  </a:lnTo>
                  <a:cubicBezTo>
                    <a:pt x="1665" y="334"/>
                    <a:pt x="1671" y="310"/>
                    <a:pt x="1679" y="310"/>
                  </a:cubicBezTo>
                  <a:close/>
                  <a:moveTo>
                    <a:pt x="1767" y="313"/>
                  </a:moveTo>
                  <a:cubicBezTo>
                    <a:pt x="1768" y="313"/>
                    <a:pt x="1768" y="313"/>
                    <a:pt x="1768" y="314"/>
                  </a:cubicBezTo>
                  <a:lnTo>
                    <a:pt x="1765" y="342"/>
                  </a:lnTo>
                  <a:cubicBezTo>
                    <a:pt x="1758" y="362"/>
                    <a:pt x="1752" y="364"/>
                    <a:pt x="1750" y="364"/>
                  </a:cubicBezTo>
                  <a:cubicBezTo>
                    <a:pt x="1750" y="364"/>
                    <a:pt x="1750" y="364"/>
                    <a:pt x="1750" y="364"/>
                  </a:cubicBezTo>
                  <a:cubicBezTo>
                    <a:pt x="1743" y="361"/>
                    <a:pt x="1743" y="361"/>
                    <a:pt x="1753" y="336"/>
                  </a:cubicBezTo>
                  <a:cubicBezTo>
                    <a:pt x="1753" y="336"/>
                    <a:pt x="1761" y="313"/>
                    <a:pt x="1767" y="313"/>
                  </a:cubicBezTo>
                  <a:close/>
                  <a:moveTo>
                    <a:pt x="917" y="364"/>
                  </a:moveTo>
                  <a:cubicBezTo>
                    <a:pt x="924" y="364"/>
                    <a:pt x="951" y="406"/>
                    <a:pt x="954" y="436"/>
                  </a:cubicBezTo>
                  <a:cubicBezTo>
                    <a:pt x="952" y="437"/>
                    <a:pt x="951" y="437"/>
                    <a:pt x="949" y="437"/>
                  </a:cubicBezTo>
                  <a:cubicBezTo>
                    <a:pt x="946" y="437"/>
                    <a:pt x="943" y="433"/>
                    <a:pt x="932" y="417"/>
                  </a:cubicBezTo>
                  <a:cubicBezTo>
                    <a:pt x="916" y="392"/>
                    <a:pt x="910" y="367"/>
                    <a:pt x="916" y="364"/>
                  </a:cubicBezTo>
                  <a:cubicBezTo>
                    <a:pt x="916" y="364"/>
                    <a:pt x="917" y="364"/>
                    <a:pt x="917" y="364"/>
                  </a:cubicBezTo>
                  <a:close/>
                  <a:moveTo>
                    <a:pt x="2379" y="585"/>
                  </a:moveTo>
                  <a:cubicBezTo>
                    <a:pt x="2380" y="585"/>
                    <a:pt x="2382" y="585"/>
                    <a:pt x="2383" y="586"/>
                  </a:cubicBezTo>
                  <a:lnTo>
                    <a:pt x="2386" y="593"/>
                  </a:lnTo>
                  <a:cubicBezTo>
                    <a:pt x="2370" y="605"/>
                    <a:pt x="2354" y="611"/>
                    <a:pt x="2339" y="621"/>
                  </a:cubicBezTo>
                  <a:lnTo>
                    <a:pt x="2333" y="614"/>
                  </a:lnTo>
                  <a:cubicBezTo>
                    <a:pt x="2351" y="599"/>
                    <a:pt x="2370" y="585"/>
                    <a:pt x="2379" y="585"/>
                  </a:cubicBezTo>
                  <a:close/>
                  <a:moveTo>
                    <a:pt x="2550" y="865"/>
                  </a:moveTo>
                  <a:cubicBezTo>
                    <a:pt x="2564" y="865"/>
                    <a:pt x="2568" y="877"/>
                    <a:pt x="2571" y="884"/>
                  </a:cubicBezTo>
                  <a:cubicBezTo>
                    <a:pt x="2557" y="894"/>
                    <a:pt x="2541" y="899"/>
                    <a:pt x="2530" y="899"/>
                  </a:cubicBezTo>
                  <a:cubicBezTo>
                    <a:pt x="2523" y="899"/>
                    <a:pt x="2519" y="897"/>
                    <a:pt x="2517" y="893"/>
                  </a:cubicBezTo>
                  <a:lnTo>
                    <a:pt x="2517" y="897"/>
                  </a:lnTo>
                  <a:cubicBezTo>
                    <a:pt x="2511" y="881"/>
                    <a:pt x="2511" y="881"/>
                    <a:pt x="2536" y="868"/>
                  </a:cubicBezTo>
                  <a:cubicBezTo>
                    <a:pt x="2542" y="866"/>
                    <a:pt x="2546" y="865"/>
                    <a:pt x="2550" y="865"/>
                  </a:cubicBezTo>
                  <a:close/>
                  <a:moveTo>
                    <a:pt x="378" y="1258"/>
                  </a:moveTo>
                  <a:cubicBezTo>
                    <a:pt x="383" y="1258"/>
                    <a:pt x="395" y="1259"/>
                    <a:pt x="415" y="1260"/>
                  </a:cubicBezTo>
                  <a:cubicBezTo>
                    <a:pt x="443" y="1260"/>
                    <a:pt x="471" y="1260"/>
                    <a:pt x="471" y="1266"/>
                  </a:cubicBezTo>
                  <a:cubicBezTo>
                    <a:pt x="499" y="1273"/>
                    <a:pt x="497" y="1277"/>
                    <a:pt x="480" y="1277"/>
                  </a:cubicBezTo>
                  <a:cubicBezTo>
                    <a:pt x="466" y="1277"/>
                    <a:pt x="440" y="1274"/>
                    <a:pt x="415" y="1266"/>
                  </a:cubicBezTo>
                  <a:cubicBezTo>
                    <a:pt x="381" y="1260"/>
                    <a:pt x="369" y="1258"/>
                    <a:pt x="378" y="1258"/>
                  </a:cubicBezTo>
                  <a:close/>
                  <a:moveTo>
                    <a:pt x="2555" y="1436"/>
                  </a:moveTo>
                  <a:cubicBezTo>
                    <a:pt x="2583" y="1439"/>
                    <a:pt x="2608" y="1445"/>
                    <a:pt x="2608" y="1451"/>
                  </a:cubicBezTo>
                  <a:lnTo>
                    <a:pt x="2580" y="1454"/>
                  </a:lnTo>
                  <a:lnTo>
                    <a:pt x="2555" y="1442"/>
                  </a:lnTo>
                  <a:lnTo>
                    <a:pt x="2555" y="1436"/>
                  </a:lnTo>
                  <a:close/>
                  <a:moveTo>
                    <a:pt x="2373" y="1489"/>
                  </a:moveTo>
                  <a:cubicBezTo>
                    <a:pt x="2398" y="1498"/>
                    <a:pt x="2427" y="1504"/>
                    <a:pt x="2423" y="1511"/>
                  </a:cubicBezTo>
                  <a:lnTo>
                    <a:pt x="2420" y="1520"/>
                  </a:lnTo>
                  <a:cubicBezTo>
                    <a:pt x="2405" y="1514"/>
                    <a:pt x="2389" y="1504"/>
                    <a:pt x="2370" y="1498"/>
                  </a:cubicBezTo>
                  <a:lnTo>
                    <a:pt x="2373" y="1489"/>
                  </a:lnTo>
                  <a:close/>
                  <a:moveTo>
                    <a:pt x="438" y="1602"/>
                  </a:moveTo>
                  <a:cubicBezTo>
                    <a:pt x="448" y="1602"/>
                    <a:pt x="449" y="1607"/>
                    <a:pt x="449" y="1611"/>
                  </a:cubicBezTo>
                  <a:cubicBezTo>
                    <a:pt x="452" y="1617"/>
                    <a:pt x="452" y="1617"/>
                    <a:pt x="427" y="1627"/>
                  </a:cubicBezTo>
                  <a:cubicBezTo>
                    <a:pt x="427" y="1627"/>
                    <a:pt x="420" y="1627"/>
                    <a:pt x="413" y="1627"/>
                  </a:cubicBezTo>
                  <a:cubicBezTo>
                    <a:pt x="405" y="1627"/>
                    <a:pt x="397" y="1627"/>
                    <a:pt x="396" y="1624"/>
                  </a:cubicBezTo>
                  <a:lnTo>
                    <a:pt x="421" y="1605"/>
                  </a:lnTo>
                  <a:cubicBezTo>
                    <a:pt x="428" y="1603"/>
                    <a:pt x="434" y="1602"/>
                    <a:pt x="438" y="1602"/>
                  </a:cubicBezTo>
                  <a:close/>
                  <a:moveTo>
                    <a:pt x="609" y="1645"/>
                  </a:moveTo>
                  <a:lnTo>
                    <a:pt x="587" y="1664"/>
                  </a:lnTo>
                  <a:lnTo>
                    <a:pt x="590" y="1667"/>
                  </a:lnTo>
                  <a:cubicBezTo>
                    <a:pt x="612" y="1658"/>
                    <a:pt x="612" y="1658"/>
                    <a:pt x="612" y="1652"/>
                  </a:cubicBezTo>
                  <a:lnTo>
                    <a:pt x="609" y="1645"/>
                  </a:lnTo>
                  <a:close/>
                  <a:moveTo>
                    <a:pt x="2510" y="1673"/>
                  </a:moveTo>
                  <a:cubicBezTo>
                    <a:pt x="2513" y="1673"/>
                    <a:pt x="2520" y="1676"/>
                    <a:pt x="2533" y="1683"/>
                  </a:cubicBezTo>
                  <a:cubicBezTo>
                    <a:pt x="2549" y="1689"/>
                    <a:pt x="2564" y="1699"/>
                    <a:pt x="2580" y="1711"/>
                  </a:cubicBezTo>
                  <a:cubicBezTo>
                    <a:pt x="2579" y="1712"/>
                    <a:pt x="2579" y="1712"/>
                    <a:pt x="2577" y="1712"/>
                  </a:cubicBezTo>
                  <a:cubicBezTo>
                    <a:pt x="2565" y="1712"/>
                    <a:pt x="2527" y="1688"/>
                    <a:pt x="2505" y="1680"/>
                  </a:cubicBezTo>
                  <a:cubicBezTo>
                    <a:pt x="2506" y="1676"/>
                    <a:pt x="2507" y="1673"/>
                    <a:pt x="2510" y="1673"/>
                  </a:cubicBezTo>
                  <a:close/>
                  <a:moveTo>
                    <a:pt x="57" y="1718"/>
                  </a:moveTo>
                  <a:cubicBezTo>
                    <a:pt x="39" y="1718"/>
                    <a:pt x="20" y="1721"/>
                    <a:pt x="1" y="1724"/>
                  </a:cubicBezTo>
                  <a:lnTo>
                    <a:pt x="4" y="1736"/>
                  </a:lnTo>
                  <a:cubicBezTo>
                    <a:pt x="5" y="1739"/>
                    <a:pt x="8" y="1740"/>
                    <a:pt x="13" y="1740"/>
                  </a:cubicBezTo>
                  <a:cubicBezTo>
                    <a:pt x="24" y="1740"/>
                    <a:pt x="43" y="1734"/>
                    <a:pt x="61" y="1730"/>
                  </a:cubicBezTo>
                  <a:lnTo>
                    <a:pt x="57" y="1718"/>
                  </a:lnTo>
                  <a:close/>
                  <a:moveTo>
                    <a:pt x="472" y="1680"/>
                  </a:moveTo>
                  <a:cubicBezTo>
                    <a:pt x="476" y="1680"/>
                    <a:pt x="478" y="1684"/>
                    <a:pt x="480" y="1689"/>
                  </a:cubicBezTo>
                  <a:cubicBezTo>
                    <a:pt x="484" y="1696"/>
                    <a:pt x="487" y="1702"/>
                    <a:pt x="462" y="1714"/>
                  </a:cubicBezTo>
                  <a:lnTo>
                    <a:pt x="459" y="1708"/>
                  </a:lnTo>
                  <a:cubicBezTo>
                    <a:pt x="468" y="1704"/>
                    <a:pt x="470" y="1701"/>
                    <a:pt x="468" y="1701"/>
                  </a:cubicBezTo>
                  <a:lnTo>
                    <a:pt x="468" y="1701"/>
                  </a:lnTo>
                  <a:cubicBezTo>
                    <a:pt x="464" y="1701"/>
                    <a:pt x="447" y="1708"/>
                    <a:pt x="433" y="1718"/>
                  </a:cubicBezTo>
                  <a:lnTo>
                    <a:pt x="383" y="1743"/>
                  </a:lnTo>
                  <a:cubicBezTo>
                    <a:pt x="380" y="1733"/>
                    <a:pt x="402" y="1714"/>
                    <a:pt x="427" y="1705"/>
                  </a:cubicBezTo>
                  <a:cubicBezTo>
                    <a:pt x="454" y="1687"/>
                    <a:pt x="466" y="1680"/>
                    <a:pt x="472" y="1680"/>
                  </a:cubicBezTo>
                  <a:close/>
                  <a:moveTo>
                    <a:pt x="2436" y="1859"/>
                  </a:moveTo>
                  <a:cubicBezTo>
                    <a:pt x="2461" y="1874"/>
                    <a:pt x="2483" y="1887"/>
                    <a:pt x="2480" y="1896"/>
                  </a:cubicBezTo>
                  <a:lnTo>
                    <a:pt x="2452" y="1887"/>
                  </a:lnTo>
                  <a:lnTo>
                    <a:pt x="2433" y="1865"/>
                  </a:lnTo>
                  <a:lnTo>
                    <a:pt x="2436" y="1859"/>
                  </a:lnTo>
                  <a:close/>
                  <a:moveTo>
                    <a:pt x="1700" y="2015"/>
                  </a:moveTo>
                  <a:cubicBezTo>
                    <a:pt x="1690" y="2018"/>
                    <a:pt x="1690" y="2018"/>
                    <a:pt x="1706" y="2043"/>
                  </a:cubicBezTo>
                  <a:lnTo>
                    <a:pt x="1715" y="2040"/>
                  </a:lnTo>
                  <a:cubicBezTo>
                    <a:pt x="1706" y="2015"/>
                    <a:pt x="1706" y="2015"/>
                    <a:pt x="1700" y="2015"/>
                  </a:cubicBezTo>
                  <a:close/>
                  <a:moveTo>
                    <a:pt x="677" y="2110"/>
                  </a:moveTo>
                  <a:cubicBezTo>
                    <a:pt x="680" y="2110"/>
                    <a:pt x="683" y="2111"/>
                    <a:pt x="684" y="2112"/>
                  </a:cubicBezTo>
                  <a:cubicBezTo>
                    <a:pt x="687" y="2119"/>
                    <a:pt x="672" y="2141"/>
                    <a:pt x="640" y="2147"/>
                  </a:cubicBezTo>
                  <a:lnTo>
                    <a:pt x="628" y="2134"/>
                  </a:lnTo>
                  <a:cubicBezTo>
                    <a:pt x="643" y="2119"/>
                    <a:pt x="665" y="2110"/>
                    <a:pt x="677" y="2110"/>
                  </a:cubicBezTo>
                  <a:close/>
                  <a:moveTo>
                    <a:pt x="2077" y="2206"/>
                  </a:moveTo>
                  <a:cubicBezTo>
                    <a:pt x="2079" y="2206"/>
                    <a:pt x="2086" y="2215"/>
                    <a:pt x="2082" y="2219"/>
                  </a:cubicBezTo>
                  <a:cubicBezTo>
                    <a:pt x="2076" y="2210"/>
                    <a:pt x="2075" y="2206"/>
                    <a:pt x="2077" y="2206"/>
                  </a:cubicBezTo>
                  <a:close/>
                  <a:moveTo>
                    <a:pt x="1778" y="2219"/>
                  </a:moveTo>
                  <a:lnTo>
                    <a:pt x="1778" y="2219"/>
                  </a:lnTo>
                  <a:cubicBezTo>
                    <a:pt x="1781" y="2227"/>
                    <a:pt x="1781" y="2230"/>
                    <a:pt x="1781" y="2230"/>
                  </a:cubicBezTo>
                  <a:cubicBezTo>
                    <a:pt x="1779" y="2230"/>
                    <a:pt x="1774" y="2219"/>
                    <a:pt x="1778" y="2219"/>
                  </a:cubicBezTo>
                  <a:close/>
                  <a:moveTo>
                    <a:pt x="677" y="2172"/>
                  </a:moveTo>
                  <a:cubicBezTo>
                    <a:pt x="669" y="2172"/>
                    <a:pt x="657" y="2181"/>
                    <a:pt x="647" y="2194"/>
                  </a:cubicBezTo>
                  <a:cubicBezTo>
                    <a:pt x="631" y="2213"/>
                    <a:pt x="637" y="2219"/>
                    <a:pt x="650" y="2232"/>
                  </a:cubicBezTo>
                  <a:cubicBezTo>
                    <a:pt x="651" y="2233"/>
                    <a:pt x="652" y="2233"/>
                    <a:pt x="654" y="2233"/>
                  </a:cubicBezTo>
                  <a:cubicBezTo>
                    <a:pt x="664" y="2233"/>
                    <a:pt x="681" y="2222"/>
                    <a:pt x="681" y="2222"/>
                  </a:cubicBezTo>
                  <a:cubicBezTo>
                    <a:pt x="700" y="2200"/>
                    <a:pt x="690" y="2194"/>
                    <a:pt x="684" y="2191"/>
                  </a:cubicBezTo>
                  <a:cubicBezTo>
                    <a:pt x="685" y="2177"/>
                    <a:pt x="682" y="2172"/>
                    <a:pt x="677" y="2172"/>
                  </a:cubicBezTo>
                  <a:close/>
                  <a:moveTo>
                    <a:pt x="2025" y="2191"/>
                  </a:moveTo>
                  <a:cubicBezTo>
                    <a:pt x="2041" y="2213"/>
                    <a:pt x="2057" y="2235"/>
                    <a:pt x="2047" y="2241"/>
                  </a:cubicBezTo>
                  <a:lnTo>
                    <a:pt x="2025" y="2222"/>
                  </a:lnTo>
                  <a:lnTo>
                    <a:pt x="2019" y="2194"/>
                  </a:lnTo>
                  <a:lnTo>
                    <a:pt x="2025" y="2191"/>
                  </a:lnTo>
                  <a:close/>
                  <a:moveTo>
                    <a:pt x="1417" y="2178"/>
                  </a:moveTo>
                  <a:lnTo>
                    <a:pt x="1414" y="2203"/>
                  </a:lnTo>
                  <a:cubicBezTo>
                    <a:pt x="1414" y="2223"/>
                    <a:pt x="1413" y="2243"/>
                    <a:pt x="1413" y="2243"/>
                  </a:cubicBezTo>
                  <a:cubicBezTo>
                    <a:pt x="1413" y="2243"/>
                    <a:pt x="1413" y="2240"/>
                    <a:pt x="1414" y="2232"/>
                  </a:cubicBezTo>
                  <a:cubicBezTo>
                    <a:pt x="1414" y="2232"/>
                    <a:pt x="1414" y="2203"/>
                    <a:pt x="1417" y="2178"/>
                  </a:cubicBezTo>
                  <a:close/>
                  <a:moveTo>
                    <a:pt x="1063" y="2214"/>
                  </a:moveTo>
                  <a:cubicBezTo>
                    <a:pt x="1065" y="2214"/>
                    <a:pt x="1068" y="2215"/>
                    <a:pt x="1070" y="2216"/>
                  </a:cubicBezTo>
                  <a:lnTo>
                    <a:pt x="1060" y="2241"/>
                  </a:lnTo>
                  <a:lnTo>
                    <a:pt x="1041" y="2263"/>
                  </a:lnTo>
                  <a:lnTo>
                    <a:pt x="1045" y="2235"/>
                  </a:lnTo>
                  <a:cubicBezTo>
                    <a:pt x="1053" y="2218"/>
                    <a:pt x="1058" y="2214"/>
                    <a:pt x="1063" y="2214"/>
                  </a:cubicBezTo>
                  <a:close/>
                  <a:moveTo>
                    <a:pt x="1958" y="2208"/>
                  </a:moveTo>
                  <a:lnTo>
                    <a:pt x="1958" y="2208"/>
                  </a:lnTo>
                  <a:cubicBezTo>
                    <a:pt x="1962" y="2208"/>
                    <a:pt x="1972" y="2217"/>
                    <a:pt x="1991" y="2241"/>
                  </a:cubicBezTo>
                  <a:cubicBezTo>
                    <a:pt x="2007" y="2266"/>
                    <a:pt x="2007" y="2266"/>
                    <a:pt x="1997" y="2269"/>
                  </a:cubicBezTo>
                  <a:cubicBezTo>
                    <a:pt x="1985" y="2257"/>
                    <a:pt x="1972" y="2241"/>
                    <a:pt x="1963" y="2225"/>
                  </a:cubicBezTo>
                  <a:cubicBezTo>
                    <a:pt x="1957" y="2215"/>
                    <a:pt x="1955" y="2208"/>
                    <a:pt x="1958" y="2208"/>
                  </a:cubicBezTo>
                  <a:close/>
                  <a:moveTo>
                    <a:pt x="1646" y="2222"/>
                  </a:moveTo>
                  <a:lnTo>
                    <a:pt x="1640" y="2225"/>
                  </a:lnTo>
                  <a:cubicBezTo>
                    <a:pt x="1643" y="2241"/>
                    <a:pt x="1649" y="2260"/>
                    <a:pt x="1659" y="2275"/>
                  </a:cubicBezTo>
                  <a:cubicBezTo>
                    <a:pt x="1665" y="2275"/>
                    <a:pt x="1659" y="2247"/>
                    <a:pt x="1659" y="2247"/>
                  </a:cubicBezTo>
                  <a:cubicBezTo>
                    <a:pt x="1659" y="2247"/>
                    <a:pt x="1652" y="2222"/>
                    <a:pt x="1646" y="2222"/>
                  </a:cubicBezTo>
                  <a:close/>
                  <a:moveTo>
                    <a:pt x="1274" y="2243"/>
                  </a:moveTo>
                  <a:cubicBezTo>
                    <a:pt x="1277" y="2243"/>
                    <a:pt x="1272" y="2255"/>
                    <a:pt x="1261" y="2285"/>
                  </a:cubicBezTo>
                  <a:lnTo>
                    <a:pt x="1233" y="2335"/>
                  </a:lnTo>
                  <a:cubicBezTo>
                    <a:pt x="1226" y="2332"/>
                    <a:pt x="1242" y="2307"/>
                    <a:pt x="1261" y="2257"/>
                  </a:cubicBezTo>
                  <a:cubicBezTo>
                    <a:pt x="1268" y="2248"/>
                    <a:pt x="1273" y="2243"/>
                    <a:pt x="1274" y="2243"/>
                  </a:cubicBezTo>
                  <a:close/>
                  <a:moveTo>
                    <a:pt x="1584" y="2313"/>
                  </a:moveTo>
                  <a:cubicBezTo>
                    <a:pt x="1590" y="2313"/>
                    <a:pt x="1590" y="2313"/>
                    <a:pt x="1593" y="2341"/>
                  </a:cubicBezTo>
                  <a:lnTo>
                    <a:pt x="1587" y="2341"/>
                  </a:lnTo>
                  <a:lnTo>
                    <a:pt x="1577" y="2313"/>
                  </a:lnTo>
                  <a:close/>
                  <a:moveTo>
                    <a:pt x="1874" y="2328"/>
                  </a:moveTo>
                  <a:cubicBezTo>
                    <a:pt x="1882" y="2328"/>
                    <a:pt x="1891" y="2351"/>
                    <a:pt x="1891" y="2351"/>
                  </a:cubicBezTo>
                  <a:cubicBezTo>
                    <a:pt x="1895" y="2360"/>
                    <a:pt x="1896" y="2363"/>
                    <a:pt x="1894" y="2363"/>
                  </a:cubicBezTo>
                  <a:cubicBezTo>
                    <a:pt x="1891" y="2363"/>
                    <a:pt x="1883" y="2357"/>
                    <a:pt x="1877" y="2357"/>
                  </a:cubicBezTo>
                  <a:cubicBezTo>
                    <a:pt x="1876" y="2357"/>
                    <a:pt x="1876" y="2357"/>
                    <a:pt x="1875" y="2357"/>
                  </a:cubicBezTo>
                  <a:cubicBezTo>
                    <a:pt x="1856" y="2335"/>
                    <a:pt x="1859" y="2335"/>
                    <a:pt x="1872" y="2329"/>
                  </a:cubicBezTo>
                  <a:cubicBezTo>
                    <a:pt x="1872" y="2328"/>
                    <a:pt x="1873" y="2328"/>
                    <a:pt x="1874" y="2328"/>
                  </a:cubicBezTo>
                  <a:close/>
                  <a:moveTo>
                    <a:pt x="1523" y="2308"/>
                  </a:moveTo>
                  <a:cubicBezTo>
                    <a:pt x="1528" y="2308"/>
                    <a:pt x="1532" y="2332"/>
                    <a:pt x="1527" y="2373"/>
                  </a:cubicBezTo>
                  <a:lnTo>
                    <a:pt x="1511" y="2373"/>
                  </a:lnTo>
                  <a:cubicBezTo>
                    <a:pt x="1511" y="2344"/>
                    <a:pt x="1511" y="2319"/>
                    <a:pt x="1518" y="2319"/>
                  </a:cubicBezTo>
                  <a:cubicBezTo>
                    <a:pt x="1520" y="2311"/>
                    <a:pt x="1522" y="2308"/>
                    <a:pt x="1523" y="2308"/>
                  </a:cubicBezTo>
                  <a:close/>
                  <a:moveTo>
                    <a:pt x="1087" y="2271"/>
                  </a:moveTo>
                  <a:cubicBezTo>
                    <a:pt x="1089" y="2271"/>
                    <a:pt x="1085" y="2284"/>
                    <a:pt x="1076" y="2307"/>
                  </a:cubicBezTo>
                  <a:cubicBezTo>
                    <a:pt x="1066" y="2335"/>
                    <a:pt x="1051" y="2357"/>
                    <a:pt x="1029" y="2376"/>
                  </a:cubicBezTo>
                  <a:lnTo>
                    <a:pt x="1013" y="2369"/>
                  </a:lnTo>
                  <a:cubicBezTo>
                    <a:pt x="1013" y="2369"/>
                    <a:pt x="1032" y="2347"/>
                    <a:pt x="1051" y="2326"/>
                  </a:cubicBezTo>
                  <a:cubicBezTo>
                    <a:pt x="1074" y="2288"/>
                    <a:pt x="1085" y="2271"/>
                    <a:pt x="1087" y="2271"/>
                  </a:cubicBezTo>
                  <a:close/>
                  <a:moveTo>
                    <a:pt x="1734" y="2374"/>
                  </a:moveTo>
                  <a:cubicBezTo>
                    <a:pt x="1740" y="2374"/>
                    <a:pt x="1745" y="2378"/>
                    <a:pt x="1750" y="2398"/>
                  </a:cubicBezTo>
                  <a:cubicBezTo>
                    <a:pt x="1750" y="2398"/>
                    <a:pt x="1756" y="2423"/>
                    <a:pt x="1750" y="2426"/>
                  </a:cubicBezTo>
                  <a:cubicBezTo>
                    <a:pt x="1740" y="2426"/>
                    <a:pt x="1725" y="2401"/>
                    <a:pt x="1725" y="2401"/>
                  </a:cubicBezTo>
                  <a:cubicBezTo>
                    <a:pt x="1718" y="2376"/>
                    <a:pt x="1728" y="2376"/>
                    <a:pt x="1728" y="2376"/>
                  </a:cubicBezTo>
                  <a:cubicBezTo>
                    <a:pt x="1730" y="2375"/>
                    <a:pt x="1732" y="2374"/>
                    <a:pt x="1734" y="2374"/>
                  </a:cubicBezTo>
                  <a:close/>
                  <a:moveTo>
                    <a:pt x="1305" y="2379"/>
                  </a:moveTo>
                  <a:cubicBezTo>
                    <a:pt x="1302" y="2407"/>
                    <a:pt x="1295" y="2432"/>
                    <a:pt x="1289" y="2432"/>
                  </a:cubicBezTo>
                  <a:lnTo>
                    <a:pt x="1280" y="2429"/>
                  </a:lnTo>
                  <a:cubicBezTo>
                    <a:pt x="1283" y="2410"/>
                    <a:pt x="1289" y="2394"/>
                    <a:pt x="1298" y="2379"/>
                  </a:cubicBezTo>
                  <a:close/>
                  <a:moveTo>
                    <a:pt x="1464" y="2479"/>
                  </a:moveTo>
                  <a:lnTo>
                    <a:pt x="1461" y="2504"/>
                  </a:lnTo>
                  <a:cubicBezTo>
                    <a:pt x="1457" y="2504"/>
                    <a:pt x="1452" y="2517"/>
                    <a:pt x="1448" y="2517"/>
                  </a:cubicBezTo>
                  <a:cubicBezTo>
                    <a:pt x="1447" y="2517"/>
                    <a:pt x="1446" y="2514"/>
                    <a:pt x="1446" y="2504"/>
                  </a:cubicBezTo>
                  <a:cubicBezTo>
                    <a:pt x="1436" y="2504"/>
                    <a:pt x="1455" y="2479"/>
                    <a:pt x="1464" y="2479"/>
                  </a:cubicBezTo>
                  <a:close/>
                  <a:moveTo>
                    <a:pt x="1417" y="0"/>
                  </a:moveTo>
                  <a:cubicBezTo>
                    <a:pt x="1408" y="0"/>
                    <a:pt x="1408" y="28"/>
                    <a:pt x="1408" y="28"/>
                  </a:cubicBezTo>
                  <a:cubicBezTo>
                    <a:pt x="1408" y="47"/>
                    <a:pt x="1201" y="69"/>
                    <a:pt x="1176" y="82"/>
                  </a:cubicBezTo>
                  <a:cubicBezTo>
                    <a:pt x="1166" y="73"/>
                    <a:pt x="1155" y="68"/>
                    <a:pt x="1148" y="68"/>
                  </a:cubicBezTo>
                  <a:cubicBezTo>
                    <a:pt x="1137" y="68"/>
                    <a:pt x="1133" y="77"/>
                    <a:pt x="1142" y="91"/>
                  </a:cubicBezTo>
                  <a:cubicBezTo>
                    <a:pt x="1148" y="116"/>
                    <a:pt x="1107" y="129"/>
                    <a:pt x="1060" y="144"/>
                  </a:cubicBezTo>
                  <a:cubicBezTo>
                    <a:pt x="1004" y="163"/>
                    <a:pt x="963" y="185"/>
                    <a:pt x="976" y="207"/>
                  </a:cubicBezTo>
                  <a:lnTo>
                    <a:pt x="954" y="220"/>
                  </a:lnTo>
                  <a:cubicBezTo>
                    <a:pt x="938" y="226"/>
                    <a:pt x="935" y="257"/>
                    <a:pt x="929" y="260"/>
                  </a:cubicBezTo>
                  <a:cubicBezTo>
                    <a:pt x="932" y="276"/>
                    <a:pt x="932" y="285"/>
                    <a:pt x="930" y="285"/>
                  </a:cubicBezTo>
                  <a:cubicBezTo>
                    <a:pt x="928" y="285"/>
                    <a:pt x="925" y="279"/>
                    <a:pt x="922" y="267"/>
                  </a:cubicBezTo>
                  <a:cubicBezTo>
                    <a:pt x="908" y="243"/>
                    <a:pt x="896" y="222"/>
                    <a:pt x="889" y="222"/>
                  </a:cubicBezTo>
                  <a:cubicBezTo>
                    <a:pt x="889" y="222"/>
                    <a:pt x="888" y="223"/>
                    <a:pt x="888" y="223"/>
                  </a:cubicBezTo>
                  <a:cubicBezTo>
                    <a:pt x="872" y="232"/>
                    <a:pt x="885" y="254"/>
                    <a:pt x="900" y="279"/>
                  </a:cubicBezTo>
                  <a:cubicBezTo>
                    <a:pt x="913" y="301"/>
                    <a:pt x="907" y="304"/>
                    <a:pt x="907" y="304"/>
                  </a:cubicBezTo>
                  <a:cubicBezTo>
                    <a:pt x="905" y="305"/>
                    <a:pt x="904" y="306"/>
                    <a:pt x="902" y="306"/>
                  </a:cubicBezTo>
                  <a:cubicBezTo>
                    <a:pt x="899" y="306"/>
                    <a:pt x="896" y="301"/>
                    <a:pt x="885" y="285"/>
                  </a:cubicBezTo>
                  <a:cubicBezTo>
                    <a:pt x="872" y="263"/>
                    <a:pt x="857" y="238"/>
                    <a:pt x="857" y="238"/>
                  </a:cubicBezTo>
                  <a:lnTo>
                    <a:pt x="850" y="245"/>
                  </a:lnTo>
                  <a:cubicBezTo>
                    <a:pt x="863" y="267"/>
                    <a:pt x="857" y="270"/>
                    <a:pt x="857" y="270"/>
                  </a:cubicBezTo>
                  <a:cubicBezTo>
                    <a:pt x="855" y="271"/>
                    <a:pt x="854" y="273"/>
                    <a:pt x="852" y="273"/>
                  </a:cubicBezTo>
                  <a:cubicBezTo>
                    <a:pt x="848" y="273"/>
                    <a:pt x="842" y="263"/>
                    <a:pt x="819" y="229"/>
                  </a:cubicBezTo>
                  <a:cubicBezTo>
                    <a:pt x="806" y="209"/>
                    <a:pt x="797" y="198"/>
                    <a:pt x="793" y="198"/>
                  </a:cubicBezTo>
                  <a:lnTo>
                    <a:pt x="793" y="198"/>
                  </a:lnTo>
                  <a:cubicBezTo>
                    <a:pt x="789" y="198"/>
                    <a:pt x="792" y="212"/>
                    <a:pt x="803" y="238"/>
                  </a:cubicBezTo>
                  <a:lnTo>
                    <a:pt x="806" y="273"/>
                  </a:lnTo>
                  <a:cubicBezTo>
                    <a:pt x="796" y="262"/>
                    <a:pt x="789" y="258"/>
                    <a:pt x="785" y="258"/>
                  </a:cubicBezTo>
                  <a:cubicBezTo>
                    <a:pt x="775" y="258"/>
                    <a:pt x="787" y="293"/>
                    <a:pt x="794" y="314"/>
                  </a:cubicBezTo>
                  <a:cubicBezTo>
                    <a:pt x="776" y="295"/>
                    <a:pt x="764" y="287"/>
                    <a:pt x="760" y="287"/>
                  </a:cubicBezTo>
                  <a:lnTo>
                    <a:pt x="760" y="287"/>
                  </a:lnTo>
                  <a:cubicBezTo>
                    <a:pt x="754" y="287"/>
                    <a:pt x="758" y="300"/>
                    <a:pt x="772" y="326"/>
                  </a:cubicBezTo>
                  <a:cubicBezTo>
                    <a:pt x="782" y="340"/>
                    <a:pt x="783" y="347"/>
                    <a:pt x="776" y="347"/>
                  </a:cubicBezTo>
                  <a:cubicBezTo>
                    <a:pt x="772" y="347"/>
                    <a:pt x="766" y="345"/>
                    <a:pt x="756" y="339"/>
                  </a:cubicBezTo>
                  <a:cubicBezTo>
                    <a:pt x="746" y="330"/>
                    <a:pt x="740" y="327"/>
                    <a:pt x="734" y="327"/>
                  </a:cubicBezTo>
                  <a:cubicBezTo>
                    <a:pt x="727" y="327"/>
                    <a:pt x="721" y="332"/>
                    <a:pt x="712" y="339"/>
                  </a:cubicBezTo>
                  <a:cubicBezTo>
                    <a:pt x="725" y="364"/>
                    <a:pt x="675" y="398"/>
                    <a:pt x="628" y="448"/>
                  </a:cubicBezTo>
                  <a:cubicBezTo>
                    <a:pt x="571" y="502"/>
                    <a:pt x="540" y="542"/>
                    <a:pt x="562" y="558"/>
                  </a:cubicBezTo>
                  <a:cubicBezTo>
                    <a:pt x="559" y="562"/>
                    <a:pt x="557" y="565"/>
                    <a:pt x="554" y="565"/>
                  </a:cubicBezTo>
                  <a:cubicBezTo>
                    <a:pt x="550" y="565"/>
                    <a:pt x="544" y="562"/>
                    <a:pt x="531" y="555"/>
                  </a:cubicBezTo>
                  <a:cubicBezTo>
                    <a:pt x="523" y="550"/>
                    <a:pt x="518" y="547"/>
                    <a:pt x="515" y="547"/>
                  </a:cubicBezTo>
                  <a:cubicBezTo>
                    <a:pt x="509" y="547"/>
                    <a:pt x="515" y="559"/>
                    <a:pt x="540" y="586"/>
                  </a:cubicBezTo>
                  <a:cubicBezTo>
                    <a:pt x="549" y="599"/>
                    <a:pt x="561" y="610"/>
                    <a:pt x="559" y="610"/>
                  </a:cubicBezTo>
                  <a:cubicBezTo>
                    <a:pt x="558" y="610"/>
                    <a:pt x="551" y="605"/>
                    <a:pt x="534" y="593"/>
                  </a:cubicBezTo>
                  <a:cubicBezTo>
                    <a:pt x="527" y="587"/>
                    <a:pt x="522" y="584"/>
                    <a:pt x="517" y="584"/>
                  </a:cubicBezTo>
                  <a:cubicBezTo>
                    <a:pt x="505" y="584"/>
                    <a:pt x="497" y="598"/>
                    <a:pt x="484" y="618"/>
                  </a:cubicBezTo>
                  <a:cubicBezTo>
                    <a:pt x="468" y="636"/>
                    <a:pt x="449" y="665"/>
                    <a:pt x="471" y="680"/>
                  </a:cubicBezTo>
                  <a:cubicBezTo>
                    <a:pt x="478" y="695"/>
                    <a:pt x="481" y="702"/>
                    <a:pt x="479" y="702"/>
                  </a:cubicBezTo>
                  <a:cubicBezTo>
                    <a:pt x="478" y="702"/>
                    <a:pt x="474" y="697"/>
                    <a:pt x="465" y="687"/>
                  </a:cubicBezTo>
                  <a:cubicBezTo>
                    <a:pt x="451" y="674"/>
                    <a:pt x="437" y="668"/>
                    <a:pt x="425" y="668"/>
                  </a:cubicBezTo>
                  <a:cubicBezTo>
                    <a:pt x="402" y="668"/>
                    <a:pt x="389" y="691"/>
                    <a:pt x="412" y="724"/>
                  </a:cubicBezTo>
                  <a:cubicBezTo>
                    <a:pt x="410" y="730"/>
                    <a:pt x="408" y="734"/>
                    <a:pt x="401" y="734"/>
                  </a:cubicBezTo>
                  <a:cubicBezTo>
                    <a:pt x="397" y="734"/>
                    <a:pt x="390" y="732"/>
                    <a:pt x="380" y="727"/>
                  </a:cubicBezTo>
                  <a:lnTo>
                    <a:pt x="380" y="727"/>
                  </a:lnTo>
                  <a:cubicBezTo>
                    <a:pt x="377" y="734"/>
                    <a:pt x="371" y="743"/>
                    <a:pt x="383" y="777"/>
                  </a:cubicBezTo>
                  <a:cubicBezTo>
                    <a:pt x="377" y="784"/>
                    <a:pt x="365" y="815"/>
                    <a:pt x="358" y="831"/>
                  </a:cubicBezTo>
                  <a:cubicBezTo>
                    <a:pt x="349" y="846"/>
                    <a:pt x="368" y="871"/>
                    <a:pt x="368" y="871"/>
                  </a:cubicBezTo>
                  <a:cubicBezTo>
                    <a:pt x="366" y="875"/>
                    <a:pt x="365" y="879"/>
                    <a:pt x="364" y="881"/>
                  </a:cubicBezTo>
                  <a:lnTo>
                    <a:pt x="364" y="881"/>
                  </a:lnTo>
                  <a:cubicBezTo>
                    <a:pt x="361" y="879"/>
                    <a:pt x="358" y="879"/>
                    <a:pt x="355" y="879"/>
                  </a:cubicBezTo>
                  <a:cubicBezTo>
                    <a:pt x="333" y="879"/>
                    <a:pt x="321" y="916"/>
                    <a:pt x="305" y="969"/>
                  </a:cubicBezTo>
                  <a:cubicBezTo>
                    <a:pt x="286" y="1025"/>
                    <a:pt x="277" y="1075"/>
                    <a:pt x="245" y="1078"/>
                  </a:cubicBezTo>
                  <a:cubicBezTo>
                    <a:pt x="245" y="1078"/>
                    <a:pt x="242" y="1088"/>
                    <a:pt x="267" y="1100"/>
                  </a:cubicBezTo>
                  <a:cubicBezTo>
                    <a:pt x="321" y="1119"/>
                    <a:pt x="321" y="1125"/>
                    <a:pt x="292" y="1128"/>
                  </a:cubicBezTo>
                  <a:cubicBezTo>
                    <a:pt x="236" y="1128"/>
                    <a:pt x="233" y="1166"/>
                    <a:pt x="286" y="1179"/>
                  </a:cubicBezTo>
                  <a:lnTo>
                    <a:pt x="258" y="1175"/>
                  </a:lnTo>
                  <a:lnTo>
                    <a:pt x="258" y="1175"/>
                  </a:lnTo>
                  <a:cubicBezTo>
                    <a:pt x="205" y="1179"/>
                    <a:pt x="227" y="1210"/>
                    <a:pt x="280" y="1222"/>
                  </a:cubicBezTo>
                  <a:cubicBezTo>
                    <a:pt x="252" y="1229"/>
                    <a:pt x="227" y="1235"/>
                    <a:pt x="252" y="1244"/>
                  </a:cubicBezTo>
                  <a:cubicBezTo>
                    <a:pt x="252" y="1254"/>
                    <a:pt x="252" y="1254"/>
                    <a:pt x="198" y="1254"/>
                  </a:cubicBezTo>
                  <a:cubicBezTo>
                    <a:pt x="188" y="1253"/>
                    <a:pt x="178" y="1252"/>
                    <a:pt x="170" y="1252"/>
                  </a:cubicBezTo>
                  <a:cubicBezTo>
                    <a:pt x="155" y="1252"/>
                    <a:pt x="144" y="1254"/>
                    <a:pt x="142" y="1260"/>
                  </a:cubicBezTo>
                  <a:cubicBezTo>
                    <a:pt x="142" y="1269"/>
                    <a:pt x="170" y="1269"/>
                    <a:pt x="198" y="1269"/>
                  </a:cubicBezTo>
                  <a:lnTo>
                    <a:pt x="195" y="1288"/>
                  </a:lnTo>
                  <a:cubicBezTo>
                    <a:pt x="195" y="1288"/>
                    <a:pt x="195" y="1298"/>
                    <a:pt x="223" y="1298"/>
                  </a:cubicBezTo>
                  <a:cubicBezTo>
                    <a:pt x="252" y="1298"/>
                    <a:pt x="252" y="1304"/>
                    <a:pt x="249" y="1313"/>
                  </a:cubicBezTo>
                  <a:cubicBezTo>
                    <a:pt x="233" y="1315"/>
                    <a:pt x="237" y="1318"/>
                    <a:pt x="248" y="1318"/>
                  </a:cubicBezTo>
                  <a:cubicBezTo>
                    <a:pt x="255" y="1318"/>
                    <a:pt x="266" y="1317"/>
                    <a:pt x="277" y="1313"/>
                  </a:cubicBezTo>
                  <a:cubicBezTo>
                    <a:pt x="288" y="1313"/>
                    <a:pt x="299" y="1313"/>
                    <a:pt x="308" y="1313"/>
                  </a:cubicBezTo>
                  <a:cubicBezTo>
                    <a:pt x="321" y="1313"/>
                    <a:pt x="330" y="1314"/>
                    <a:pt x="330" y="1320"/>
                  </a:cubicBezTo>
                  <a:lnTo>
                    <a:pt x="386" y="1316"/>
                  </a:lnTo>
                  <a:cubicBezTo>
                    <a:pt x="392" y="1317"/>
                    <a:pt x="398" y="1317"/>
                    <a:pt x="404" y="1317"/>
                  </a:cubicBezTo>
                  <a:cubicBezTo>
                    <a:pt x="434" y="1317"/>
                    <a:pt x="464" y="1311"/>
                    <a:pt x="493" y="1301"/>
                  </a:cubicBezTo>
                  <a:cubicBezTo>
                    <a:pt x="521" y="1273"/>
                    <a:pt x="549" y="1254"/>
                    <a:pt x="496" y="1254"/>
                  </a:cubicBezTo>
                  <a:cubicBezTo>
                    <a:pt x="496" y="1254"/>
                    <a:pt x="468" y="1244"/>
                    <a:pt x="471" y="1238"/>
                  </a:cubicBezTo>
                  <a:cubicBezTo>
                    <a:pt x="471" y="1232"/>
                    <a:pt x="496" y="1226"/>
                    <a:pt x="496" y="1226"/>
                  </a:cubicBezTo>
                  <a:cubicBezTo>
                    <a:pt x="498" y="1226"/>
                    <a:pt x="499" y="1226"/>
                    <a:pt x="501" y="1226"/>
                  </a:cubicBezTo>
                  <a:cubicBezTo>
                    <a:pt x="525" y="1226"/>
                    <a:pt x="528" y="1202"/>
                    <a:pt x="534" y="1172"/>
                  </a:cubicBezTo>
                  <a:cubicBezTo>
                    <a:pt x="537" y="1132"/>
                    <a:pt x="546" y="1113"/>
                    <a:pt x="571" y="1113"/>
                  </a:cubicBezTo>
                  <a:cubicBezTo>
                    <a:pt x="600" y="1113"/>
                    <a:pt x="603" y="1106"/>
                    <a:pt x="603" y="1106"/>
                  </a:cubicBezTo>
                  <a:cubicBezTo>
                    <a:pt x="574" y="1100"/>
                    <a:pt x="584" y="1063"/>
                    <a:pt x="600" y="1022"/>
                  </a:cubicBezTo>
                  <a:cubicBezTo>
                    <a:pt x="612" y="978"/>
                    <a:pt x="637" y="940"/>
                    <a:pt x="612" y="928"/>
                  </a:cubicBezTo>
                  <a:lnTo>
                    <a:pt x="618" y="915"/>
                  </a:lnTo>
                  <a:cubicBezTo>
                    <a:pt x="625" y="919"/>
                    <a:pt x="630" y="921"/>
                    <a:pt x="634" y="921"/>
                  </a:cubicBezTo>
                  <a:cubicBezTo>
                    <a:pt x="644" y="921"/>
                    <a:pt x="648" y="912"/>
                    <a:pt x="653" y="903"/>
                  </a:cubicBezTo>
                  <a:cubicBezTo>
                    <a:pt x="637" y="881"/>
                    <a:pt x="643" y="868"/>
                    <a:pt x="643" y="868"/>
                  </a:cubicBezTo>
                  <a:lnTo>
                    <a:pt x="643" y="868"/>
                  </a:lnTo>
                  <a:cubicBezTo>
                    <a:pt x="652" y="873"/>
                    <a:pt x="658" y="875"/>
                    <a:pt x="663" y="875"/>
                  </a:cubicBezTo>
                  <a:cubicBezTo>
                    <a:pt x="670" y="875"/>
                    <a:pt x="674" y="871"/>
                    <a:pt x="678" y="865"/>
                  </a:cubicBezTo>
                  <a:cubicBezTo>
                    <a:pt x="684" y="853"/>
                    <a:pt x="687" y="846"/>
                    <a:pt x="662" y="834"/>
                  </a:cubicBezTo>
                  <a:cubicBezTo>
                    <a:pt x="678" y="809"/>
                    <a:pt x="700" y="790"/>
                    <a:pt x="728" y="787"/>
                  </a:cubicBezTo>
                  <a:cubicBezTo>
                    <a:pt x="733" y="789"/>
                    <a:pt x="736" y="789"/>
                    <a:pt x="738" y="789"/>
                  </a:cubicBezTo>
                  <a:cubicBezTo>
                    <a:pt x="746" y="789"/>
                    <a:pt x="731" y="773"/>
                    <a:pt x="719" y="755"/>
                  </a:cubicBezTo>
                  <a:cubicBezTo>
                    <a:pt x="697" y="740"/>
                    <a:pt x="678" y="718"/>
                    <a:pt x="681" y="712"/>
                  </a:cubicBezTo>
                  <a:lnTo>
                    <a:pt x="681" y="712"/>
                  </a:lnTo>
                  <a:lnTo>
                    <a:pt x="725" y="743"/>
                  </a:lnTo>
                  <a:cubicBezTo>
                    <a:pt x="736" y="756"/>
                    <a:pt x="741" y="761"/>
                    <a:pt x="744" y="761"/>
                  </a:cubicBezTo>
                  <a:cubicBezTo>
                    <a:pt x="746" y="761"/>
                    <a:pt x="747" y="759"/>
                    <a:pt x="750" y="755"/>
                  </a:cubicBezTo>
                  <a:lnTo>
                    <a:pt x="759" y="746"/>
                  </a:lnTo>
                  <a:cubicBezTo>
                    <a:pt x="737" y="730"/>
                    <a:pt x="759" y="702"/>
                    <a:pt x="794" y="668"/>
                  </a:cubicBezTo>
                  <a:cubicBezTo>
                    <a:pt x="838" y="624"/>
                    <a:pt x="850" y="611"/>
                    <a:pt x="831" y="589"/>
                  </a:cubicBezTo>
                  <a:cubicBezTo>
                    <a:pt x="818" y="576"/>
                    <a:pt x="817" y="571"/>
                    <a:pt x="830" y="571"/>
                  </a:cubicBezTo>
                  <a:cubicBezTo>
                    <a:pt x="835" y="571"/>
                    <a:pt x="843" y="572"/>
                    <a:pt x="853" y="574"/>
                  </a:cubicBezTo>
                  <a:cubicBezTo>
                    <a:pt x="900" y="593"/>
                    <a:pt x="921" y="602"/>
                    <a:pt x="928" y="602"/>
                  </a:cubicBezTo>
                  <a:cubicBezTo>
                    <a:pt x="934" y="602"/>
                    <a:pt x="931" y="596"/>
                    <a:pt x="925" y="583"/>
                  </a:cubicBezTo>
                  <a:cubicBezTo>
                    <a:pt x="925" y="584"/>
                    <a:pt x="924" y="584"/>
                    <a:pt x="923" y="584"/>
                  </a:cubicBezTo>
                  <a:cubicBezTo>
                    <a:pt x="915" y="584"/>
                    <a:pt x="901" y="565"/>
                    <a:pt x="885" y="546"/>
                  </a:cubicBezTo>
                  <a:cubicBezTo>
                    <a:pt x="866" y="524"/>
                    <a:pt x="860" y="513"/>
                    <a:pt x="863" y="513"/>
                  </a:cubicBezTo>
                  <a:lnTo>
                    <a:pt x="863" y="513"/>
                  </a:lnTo>
                  <a:cubicBezTo>
                    <a:pt x="867" y="513"/>
                    <a:pt x="878" y="522"/>
                    <a:pt x="897" y="539"/>
                  </a:cubicBezTo>
                  <a:cubicBezTo>
                    <a:pt x="904" y="547"/>
                    <a:pt x="912" y="551"/>
                    <a:pt x="920" y="551"/>
                  </a:cubicBezTo>
                  <a:cubicBezTo>
                    <a:pt x="953" y="551"/>
                    <a:pt x="990" y="492"/>
                    <a:pt x="972" y="455"/>
                  </a:cubicBezTo>
                  <a:lnTo>
                    <a:pt x="972" y="455"/>
                  </a:lnTo>
                  <a:cubicBezTo>
                    <a:pt x="976" y="460"/>
                    <a:pt x="982" y="467"/>
                    <a:pt x="988" y="477"/>
                  </a:cubicBezTo>
                  <a:cubicBezTo>
                    <a:pt x="995" y="488"/>
                    <a:pt x="1000" y="493"/>
                    <a:pt x="1006" y="493"/>
                  </a:cubicBezTo>
                  <a:cubicBezTo>
                    <a:pt x="1012" y="493"/>
                    <a:pt x="1020" y="489"/>
                    <a:pt x="1032" y="483"/>
                  </a:cubicBezTo>
                  <a:lnTo>
                    <a:pt x="1048" y="473"/>
                  </a:lnTo>
                  <a:cubicBezTo>
                    <a:pt x="1033" y="448"/>
                    <a:pt x="1040" y="438"/>
                    <a:pt x="1052" y="438"/>
                  </a:cubicBezTo>
                  <a:cubicBezTo>
                    <a:pt x="1062" y="438"/>
                    <a:pt x="1076" y="446"/>
                    <a:pt x="1082" y="458"/>
                  </a:cubicBezTo>
                  <a:cubicBezTo>
                    <a:pt x="1094" y="472"/>
                    <a:pt x="1099" y="477"/>
                    <a:pt x="1104" y="477"/>
                  </a:cubicBezTo>
                  <a:cubicBezTo>
                    <a:pt x="1106" y="477"/>
                    <a:pt x="1109" y="476"/>
                    <a:pt x="1113" y="473"/>
                  </a:cubicBezTo>
                  <a:cubicBezTo>
                    <a:pt x="1110" y="444"/>
                    <a:pt x="1120" y="432"/>
                    <a:pt x="1131" y="432"/>
                  </a:cubicBezTo>
                  <a:cubicBezTo>
                    <a:pt x="1142" y="432"/>
                    <a:pt x="1153" y="441"/>
                    <a:pt x="1157" y="455"/>
                  </a:cubicBezTo>
                  <a:lnTo>
                    <a:pt x="1170" y="452"/>
                  </a:lnTo>
                  <a:cubicBezTo>
                    <a:pt x="1167" y="423"/>
                    <a:pt x="1179" y="420"/>
                    <a:pt x="1186" y="417"/>
                  </a:cubicBezTo>
                  <a:cubicBezTo>
                    <a:pt x="1201" y="411"/>
                    <a:pt x="1207" y="411"/>
                    <a:pt x="1195" y="386"/>
                  </a:cubicBezTo>
                  <a:cubicBezTo>
                    <a:pt x="1186" y="361"/>
                    <a:pt x="1176" y="336"/>
                    <a:pt x="1182" y="332"/>
                  </a:cubicBezTo>
                  <a:lnTo>
                    <a:pt x="1182" y="332"/>
                  </a:lnTo>
                  <a:lnTo>
                    <a:pt x="1192" y="357"/>
                  </a:lnTo>
                  <a:cubicBezTo>
                    <a:pt x="1197" y="372"/>
                    <a:pt x="1205" y="376"/>
                    <a:pt x="1216" y="376"/>
                  </a:cubicBezTo>
                  <a:cubicBezTo>
                    <a:pt x="1223" y="376"/>
                    <a:pt x="1232" y="374"/>
                    <a:pt x="1242" y="373"/>
                  </a:cubicBezTo>
                  <a:cubicBezTo>
                    <a:pt x="1254" y="371"/>
                    <a:pt x="1264" y="369"/>
                    <a:pt x="1271" y="369"/>
                  </a:cubicBezTo>
                  <a:cubicBezTo>
                    <a:pt x="1283" y="369"/>
                    <a:pt x="1291" y="374"/>
                    <a:pt x="1298" y="389"/>
                  </a:cubicBezTo>
                  <a:lnTo>
                    <a:pt x="1298" y="361"/>
                  </a:lnTo>
                  <a:cubicBezTo>
                    <a:pt x="1300" y="346"/>
                    <a:pt x="1302" y="339"/>
                    <a:pt x="1305" y="339"/>
                  </a:cubicBezTo>
                  <a:cubicBezTo>
                    <a:pt x="1307" y="339"/>
                    <a:pt x="1309" y="345"/>
                    <a:pt x="1311" y="357"/>
                  </a:cubicBezTo>
                  <a:cubicBezTo>
                    <a:pt x="1317" y="371"/>
                    <a:pt x="1325" y="377"/>
                    <a:pt x="1333" y="377"/>
                  </a:cubicBezTo>
                  <a:cubicBezTo>
                    <a:pt x="1341" y="377"/>
                    <a:pt x="1350" y="369"/>
                    <a:pt x="1355" y="354"/>
                  </a:cubicBezTo>
                  <a:lnTo>
                    <a:pt x="1367" y="354"/>
                  </a:lnTo>
                  <a:cubicBezTo>
                    <a:pt x="1373" y="379"/>
                    <a:pt x="1380" y="392"/>
                    <a:pt x="1386" y="392"/>
                  </a:cubicBezTo>
                  <a:cubicBezTo>
                    <a:pt x="1392" y="392"/>
                    <a:pt x="1397" y="378"/>
                    <a:pt x="1399" y="351"/>
                  </a:cubicBezTo>
                  <a:cubicBezTo>
                    <a:pt x="1402" y="379"/>
                    <a:pt x="1408" y="379"/>
                    <a:pt x="1414" y="379"/>
                  </a:cubicBezTo>
                  <a:cubicBezTo>
                    <a:pt x="1419" y="365"/>
                    <a:pt x="1428" y="358"/>
                    <a:pt x="1435" y="358"/>
                  </a:cubicBezTo>
                  <a:cubicBezTo>
                    <a:pt x="1443" y="358"/>
                    <a:pt x="1449" y="365"/>
                    <a:pt x="1449" y="379"/>
                  </a:cubicBezTo>
                  <a:lnTo>
                    <a:pt x="1455" y="379"/>
                  </a:lnTo>
                  <a:cubicBezTo>
                    <a:pt x="1460" y="358"/>
                    <a:pt x="1464" y="353"/>
                    <a:pt x="1469" y="353"/>
                  </a:cubicBezTo>
                  <a:cubicBezTo>
                    <a:pt x="1471" y="353"/>
                    <a:pt x="1472" y="354"/>
                    <a:pt x="1474" y="354"/>
                  </a:cubicBezTo>
                  <a:cubicBezTo>
                    <a:pt x="1480" y="354"/>
                    <a:pt x="1486" y="354"/>
                    <a:pt x="1496" y="329"/>
                  </a:cubicBezTo>
                  <a:cubicBezTo>
                    <a:pt x="1501" y="306"/>
                    <a:pt x="1508" y="304"/>
                    <a:pt x="1511" y="304"/>
                  </a:cubicBezTo>
                  <a:cubicBezTo>
                    <a:pt x="1511" y="304"/>
                    <a:pt x="1511" y="304"/>
                    <a:pt x="1511" y="304"/>
                  </a:cubicBezTo>
                  <a:cubicBezTo>
                    <a:pt x="1518" y="304"/>
                    <a:pt x="1508" y="329"/>
                    <a:pt x="1499" y="357"/>
                  </a:cubicBezTo>
                  <a:cubicBezTo>
                    <a:pt x="1494" y="368"/>
                    <a:pt x="1493" y="374"/>
                    <a:pt x="1497" y="374"/>
                  </a:cubicBezTo>
                  <a:cubicBezTo>
                    <a:pt x="1501" y="374"/>
                    <a:pt x="1512" y="362"/>
                    <a:pt x="1527" y="332"/>
                  </a:cubicBezTo>
                  <a:cubicBezTo>
                    <a:pt x="1541" y="306"/>
                    <a:pt x="1548" y="292"/>
                    <a:pt x="1549" y="292"/>
                  </a:cubicBezTo>
                  <a:lnTo>
                    <a:pt x="1549" y="292"/>
                  </a:lnTo>
                  <a:cubicBezTo>
                    <a:pt x="1550" y="292"/>
                    <a:pt x="1544" y="306"/>
                    <a:pt x="1533" y="332"/>
                  </a:cubicBezTo>
                  <a:cubicBezTo>
                    <a:pt x="1527" y="351"/>
                    <a:pt x="1520" y="370"/>
                    <a:pt x="1523" y="370"/>
                  </a:cubicBezTo>
                  <a:cubicBezTo>
                    <a:pt x="1524" y="370"/>
                    <a:pt x="1526" y="368"/>
                    <a:pt x="1530" y="361"/>
                  </a:cubicBezTo>
                  <a:cubicBezTo>
                    <a:pt x="1530" y="361"/>
                    <a:pt x="1543" y="361"/>
                    <a:pt x="1546" y="332"/>
                  </a:cubicBezTo>
                  <a:cubicBezTo>
                    <a:pt x="1555" y="336"/>
                    <a:pt x="1562" y="336"/>
                    <a:pt x="1568" y="339"/>
                  </a:cubicBezTo>
                  <a:cubicBezTo>
                    <a:pt x="1577" y="367"/>
                    <a:pt x="1580" y="370"/>
                    <a:pt x="1587" y="370"/>
                  </a:cubicBezTo>
                  <a:cubicBezTo>
                    <a:pt x="1593" y="358"/>
                    <a:pt x="1596" y="352"/>
                    <a:pt x="1598" y="352"/>
                  </a:cubicBezTo>
                  <a:cubicBezTo>
                    <a:pt x="1599" y="352"/>
                    <a:pt x="1599" y="359"/>
                    <a:pt x="1599" y="373"/>
                  </a:cubicBezTo>
                  <a:cubicBezTo>
                    <a:pt x="1598" y="384"/>
                    <a:pt x="1598" y="391"/>
                    <a:pt x="1600" y="391"/>
                  </a:cubicBezTo>
                  <a:cubicBezTo>
                    <a:pt x="1602" y="391"/>
                    <a:pt x="1606" y="379"/>
                    <a:pt x="1612" y="348"/>
                  </a:cubicBezTo>
                  <a:cubicBezTo>
                    <a:pt x="1618" y="336"/>
                    <a:pt x="1622" y="330"/>
                    <a:pt x="1626" y="330"/>
                  </a:cubicBezTo>
                  <a:cubicBezTo>
                    <a:pt x="1629" y="330"/>
                    <a:pt x="1631" y="337"/>
                    <a:pt x="1631" y="351"/>
                  </a:cubicBezTo>
                  <a:cubicBezTo>
                    <a:pt x="1625" y="383"/>
                    <a:pt x="1624" y="396"/>
                    <a:pt x="1626" y="396"/>
                  </a:cubicBezTo>
                  <a:cubicBezTo>
                    <a:pt x="1627" y="396"/>
                    <a:pt x="1630" y="390"/>
                    <a:pt x="1634" y="379"/>
                  </a:cubicBezTo>
                  <a:cubicBezTo>
                    <a:pt x="1644" y="359"/>
                    <a:pt x="1650" y="357"/>
                    <a:pt x="1652" y="357"/>
                  </a:cubicBezTo>
                  <a:cubicBezTo>
                    <a:pt x="1652" y="357"/>
                    <a:pt x="1652" y="357"/>
                    <a:pt x="1652" y="357"/>
                  </a:cubicBezTo>
                  <a:cubicBezTo>
                    <a:pt x="1643" y="386"/>
                    <a:pt x="1703" y="395"/>
                    <a:pt x="1756" y="423"/>
                  </a:cubicBezTo>
                  <a:cubicBezTo>
                    <a:pt x="1756" y="424"/>
                    <a:pt x="1757" y="424"/>
                    <a:pt x="1757" y="424"/>
                  </a:cubicBezTo>
                  <a:cubicBezTo>
                    <a:pt x="1764" y="424"/>
                    <a:pt x="1778" y="403"/>
                    <a:pt x="1787" y="379"/>
                  </a:cubicBezTo>
                  <a:cubicBezTo>
                    <a:pt x="1796" y="359"/>
                    <a:pt x="1800" y="351"/>
                    <a:pt x="1801" y="351"/>
                  </a:cubicBezTo>
                  <a:lnTo>
                    <a:pt x="1801" y="351"/>
                  </a:lnTo>
                  <a:cubicBezTo>
                    <a:pt x="1802" y="351"/>
                    <a:pt x="1797" y="366"/>
                    <a:pt x="1794" y="383"/>
                  </a:cubicBezTo>
                  <a:cubicBezTo>
                    <a:pt x="1781" y="421"/>
                    <a:pt x="1778" y="442"/>
                    <a:pt x="1781" y="442"/>
                  </a:cubicBezTo>
                  <a:cubicBezTo>
                    <a:pt x="1785" y="442"/>
                    <a:pt x="1794" y="424"/>
                    <a:pt x="1806" y="386"/>
                  </a:cubicBezTo>
                  <a:cubicBezTo>
                    <a:pt x="1814" y="361"/>
                    <a:pt x="1818" y="348"/>
                    <a:pt x="1819" y="348"/>
                  </a:cubicBezTo>
                  <a:lnTo>
                    <a:pt x="1819" y="348"/>
                  </a:lnTo>
                  <a:cubicBezTo>
                    <a:pt x="1819" y="348"/>
                    <a:pt x="1817" y="362"/>
                    <a:pt x="1812" y="389"/>
                  </a:cubicBezTo>
                  <a:cubicBezTo>
                    <a:pt x="1811" y="404"/>
                    <a:pt x="1810" y="411"/>
                    <a:pt x="1812" y="411"/>
                  </a:cubicBezTo>
                  <a:cubicBezTo>
                    <a:pt x="1814" y="411"/>
                    <a:pt x="1818" y="405"/>
                    <a:pt x="1825" y="395"/>
                  </a:cubicBezTo>
                  <a:cubicBezTo>
                    <a:pt x="1831" y="383"/>
                    <a:pt x="1835" y="378"/>
                    <a:pt x="1837" y="378"/>
                  </a:cubicBezTo>
                  <a:lnTo>
                    <a:pt x="1837" y="378"/>
                  </a:lnTo>
                  <a:cubicBezTo>
                    <a:pt x="1839" y="378"/>
                    <a:pt x="1838" y="385"/>
                    <a:pt x="1831" y="398"/>
                  </a:cubicBezTo>
                  <a:cubicBezTo>
                    <a:pt x="1829" y="419"/>
                    <a:pt x="1825" y="439"/>
                    <a:pt x="1827" y="439"/>
                  </a:cubicBezTo>
                  <a:cubicBezTo>
                    <a:pt x="1827" y="439"/>
                    <a:pt x="1829" y="436"/>
                    <a:pt x="1831" y="430"/>
                  </a:cubicBezTo>
                  <a:cubicBezTo>
                    <a:pt x="1831" y="430"/>
                    <a:pt x="1837" y="433"/>
                    <a:pt x="1831" y="461"/>
                  </a:cubicBezTo>
                  <a:cubicBezTo>
                    <a:pt x="1830" y="470"/>
                    <a:pt x="1831" y="474"/>
                    <a:pt x="1834" y="474"/>
                  </a:cubicBezTo>
                  <a:cubicBezTo>
                    <a:pt x="1839" y="474"/>
                    <a:pt x="1850" y="460"/>
                    <a:pt x="1862" y="445"/>
                  </a:cubicBezTo>
                  <a:cubicBezTo>
                    <a:pt x="1883" y="428"/>
                    <a:pt x="1895" y="419"/>
                    <a:pt x="1899" y="419"/>
                  </a:cubicBezTo>
                  <a:lnTo>
                    <a:pt x="1899" y="419"/>
                  </a:lnTo>
                  <a:cubicBezTo>
                    <a:pt x="1904" y="419"/>
                    <a:pt x="1898" y="431"/>
                    <a:pt x="1881" y="455"/>
                  </a:cubicBezTo>
                  <a:cubicBezTo>
                    <a:pt x="1866" y="475"/>
                    <a:pt x="1868" y="485"/>
                    <a:pt x="1877" y="485"/>
                  </a:cubicBezTo>
                  <a:cubicBezTo>
                    <a:pt x="1887" y="485"/>
                    <a:pt x="1907" y="473"/>
                    <a:pt x="1925" y="452"/>
                  </a:cubicBezTo>
                  <a:cubicBezTo>
                    <a:pt x="1943" y="428"/>
                    <a:pt x="1951" y="417"/>
                    <a:pt x="1952" y="417"/>
                  </a:cubicBezTo>
                  <a:lnTo>
                    <a:pt x="1952" y="417"/>
                  </a:lnTo>
                  <a:cubicBezTo>
                    <a:pt x="1952" y="417"/>
                    <a:pt x="1949" y="422"/>
                    <a:pt x="1944" y="433"/>
                  </a:cubicBezTo>
                  <a:cubicBezTo>
                    <a:pt x="1928" y="455"/>
                    <a:pt x="1935" y="458"/>
                    <a:pt x="1935" y="458"/>
                  </a:cubicBezTo>
                  <a:cubicBezTo>
                    <a:pt x="1941" y="464"/>
                    <a:pt x="1947" y="467"/>
                    <a:pt x="1931" y="489"/>
                  </a:cubicBezTo>
                  <a:cubicBezTo>
                    <a:pt x="1931" y="489"/>
                    <a:pt x="1932" y="489"/>
                    <a:pt x="1934" y="489"/>
                  </a:cubicBezTo>
                  <a:cubicBezTo>
                    <a:pt x="1938" y="489"/>
                    <a:pt x="1947" y="488"/>
                    <a:pt x="1966" y="480"/>
                  </a:cubicBezTo>
                  <a:cubicBezTo>
                    <a:pt x="1978" y="468"/>
                    <a:pt x="1987" y="462"/>
                    <a:pt x="1992" y="462"/>
                  </a:cubicBezTo>
                  <a:cubicBezTo>
                    <a:pt x="2006" y="462"/>
                    <a:pt x="2001" y="491"/>
                    <a:pt x="1982" y="527"/>
                  </a:cubicBezTo>
                  <a:lnTo>
                    <a:pt x="2010" y="514"/>
                  </a:lnTo>
                  <a:cubicBezTo>
                    <a:pt x="2032" y="490"/>
                    <a:pt x="2049" y="475"/>
                    <a:pt x="2052" y="475"/>
                  </a:cubicBezTo>
                  <a:lnTo>
                    <a:pt x="2052" y="475"/>
                  </a:lnTo>
                  <a:cubicBezTo>
                    <a:pt x="2055" y="475"/>
                    <a:pt x="2051" y="482"/>
                    <a:pt x="2038" y="499"/>
                  </a:cubicBezTo>
                  <a:cubicBezTo>
                    <a:pt x="2027" y="514"/>
                    <a:pt x="2014" y="530"/>
                    <a:pt x="2014" y="530"/>
                  </a:cubicBezTo>
                  <a:cubicBezTo>
                    <a:pt x="2014" y="530"/>
                    <a:pt x="2017" y="527"/>
                    <a:pt x="2022" y="520"/>
                  </a:cubicBezTo>
                  <a:cubicBezTo>
                    <a:pt x="2033" y="510"/>
                    <a:pt x="2041" y="506"/>
                    <a:pt x="2046" y="506"/>
                  </a:cubicBezTo>
                  <a:cubicBezTo>
                    <a:pt x="2060" y="506"/>
                    <a:pt x="2057" y="535"/>
                    <a:pt x="2032" y="564"/>
                  </a:cubicBezTo>
                  <a:cubicBezTo>
                    <a:pt x="2013" y="586"/>
                    <a:pt x="2013" y="586"/>
                    <a:pt x="2019" y="589"/>
                  </a:cubicBezTo>
                  <a:lnTo>
                    <a:pt x="2038" y="567"/>
                  </a:lnTo>
                  <a:cubicBezTo>
                    <a:pt x="2052" y="551"/>
                    <a:pt x="2068" y="532"/>
                    <a:pt x="2074" y="532"/>
                  </a:cubicBezTo>
                  <a:cubicBezTo>
                    <a:pt x="2075" y="532"/>
                    <a:pt x="2075" y="532"/>
                    <a:pt x="2076" y="533"/>
                  </a:cubicBezTo>
                  <a:cubicBezTo>
                    <a:pt x="2082" y="536"/>
                    <a:pt x="2088" y="542"/>
                    <a:pt x="2069" y="561"/>
                  </a:cubicBezTo>
                  <a:cubicBezTo>
                    <a:pt x="2060" y="582"/>
                    <a:pt x="2051" y="600"/>
                    <a:pt x="2053" y="600"/>
                  </a:cubicBezTo>
                  <a:cubicBezTo>
                    <a:pt x="2054" y="600"/>
                    <a:pt x="2056" y="597"/>
                    <a:pt x="2060" y="593"/>
                  </a:cubicBezTo>
                  <a:lnTo>
                    <a:pt x="2060" y="593"/>
                  </a:lnTo>
                  <a:cubicBezTo>
                    <a:pt x="2060" y="593"/>
                    <a:pt x="2066" y="599"/>
                    <a:pt x="2054" y="621"/>
                  </a:cubicBezTo>
                  <a:lnTo>
                    <a:pt x="2072" y="640"/>
                  </a:lnTo>
                  <a:cubicBezTo>
                    <a:pt x="2080" y="635"/>
                    <a:pt x="2087" y="632"/>
                    <a:pt x="2091" y="632"/>
                  </a:cubicBezTo>
                  <a:cubicBezTo>
                    <a:pt x="2101" y="632"/>
                    <a:pt x="2101" y="642"/>
                    <a:pt x="2088" y="655"/>
                  </a:cubicBezTo>
                  <a:cubicBezTo>
                    <a:pt x="2088" y="655"/>
                    <a:pt x="2090" y="659"/>
                    <a:pt x="2098" y="659"/>
                  </a:cubicBezTo>
                  <a:cubicBezTo>
                    <a:pt x="2102" y="659"/>
                    <a:pt x="2109" y="657"/>
                    <a:pt x="2119" y="652"/>
                  </a:cubicBezTo>
                  <a:lnTo>
                    <a:pt x="2119" y="652"/>
                  </a:lnTo>
                  <a:cubicBezTo>
                    <a:pt x="2129" y="661"/>
                    <a:pt x="2132" y="668"/>
                    <a:pt x="2113" y="683"/>
                  </a:cubicBezTo>
                  <a:cubicBezTo>
                    <a:pt x="2103" y="694"/>
                    <a:pt x="2098" y="698"/>
                    <a:pt x="2100" y="698"/>
                  </a:cubicBezTo>
                  <a:cubicBezTo>
                    <a:pt x="2101" y="698"/>
                    <a:pt x="2106" y="695"/>
                    <a:pt x="2116" y="690"/>
                  </a:cubicBezTo>
                  <a:cubicBezTo>
                    <a:pt x="2128" y="680"/>
                    <a:pt x="2134" y="677"/>
                    <a:pt x="2139" y="677"/>
                  </a:cubicBezTo>
                  <a:cubicBezTo>
                    <a:pt x="2143" y="677"/>
                    <a:pt x="2145" y="679"/>
                    <a:pt x="2148" y="680"/>
                  </a:cubicBezTo>
                  <a:lnTo>
                    <a:pt x="2154" y="693"/>
                  </a:lnTo>
                  <a:cubicBezTo>
                    <a:pt x="2168" y="681"/>
                    <a:pt x="2173" y="677"/>
                    <a:pt x="2176" y="677"/>
                  </a:cubicBezTo>
                  <a:cubicBezTo>
                    <a:pt x="2177" y="677"/>
                    <a:pt x="2178" y="678"/>
                    <a:pt x="2179" y="680"/>
                  </a:cubicBezTo>
                  <a:cubicBezTo>
                    <a:pt x="2185" y="683"/>
                    <a:pt x="2176" y="718"/>
                    <a:pt x="2179" y="724"/>
                  </a:cubicBezTo>
                  <a:cubicBezTo>
                    <a:pt x="2185" y="731"/>
                    <a:pt x="2188" y="735"/>
                    <a:pt x="2191" y="735"/>
                  </a:cubicBezTo>
                  <a:cubicBezTo>
                    <a:pt x="2195" y="735"/>
                    <a:pt x="2200" y="730"/>
                    <a:pt x="2210" y="718"/>
                  </a:cubicBezTo>
                  <a:cubicBezTo>
                    <a:pt x="2207" y="714"/>
                    <a:pt x="2212" y="708"/>
                    <a:pt x="2215" y="708"/>
                  </a:cubicBezTo>
                  <a:lnTo>
                    <a:pt x="2215" y="708"/>
                  </a:lnTo>
                  <a:cubicBezTo>
                    <a:pt x="2218" y="708"/>
                    <a:pt x="2219" y="712"/>
                    <a:pt x="2213" y="724"/>
                  </a:cubicBezTo>
                  <a:cubicBezTo>
                    <a:pt x="2217" y="730"/>
                    <a:pt x="2210" y="762"/>
                    <a:pt x="2220" y="777"/>
                  </a:cubicBezTo>
                  <a:cubicBezTo>
                    <a:pt x="2227" y="791"/>
                    <a:pt x="2230" y="798"/>
                    <a:pt x="2235" y="798"/>
                  </a:cubicBezTo>
                  <a:cubicBezTo>
                    <a:pt x="2239" y="798"/>
                    <a:pt x="2245" y="794"/>
                    <a:pt x="2254" y="787"/>
                  </a:cubicBezTo>
                  <a:cubicBezTo>
                    <a:pt x="2274" y="771"/>
                    <a:pt x="2286" y="764"/>
                    <a:pt x="2288" y="764"/>
                  </a:cubicBezTo>
                  <a:lnTo>
                    <a:pt x="2288" y="764"/>
                  </a:lnTo>
                  <a:cubicBezTo>
                    <a:pt x="2291" y="764"/>
                    <a:pt x="2281" y="774"/>
                    <a:pt x="2257" y="793"/>
                  </a:cubicBezTo>
                  <a:cubicBezTo>
                    <a:pt x="2232" y="821"/>
                    <a:pt x="2225" y="831"/>
                    <a:pt x="2230" y="831"/>
                  </a:cubicBezTo>
                  <a:cubicBezTo>
                    <a:pt x="2232" y="831"/>
                    <a:pt x="2238" y="829"/>
                    <a:pt x="2245" y="824"/>
                  </a:cubicBezTo>
                  <a:cubicBezTo>
                    <a:pt x="2260" y="819"/>
                    <a:pt x="2267" y="817"/>
                    <a:pt x="2271" y="817"/>
                  </a:cubicBezTo>
                  <a:cubicBezTo>
                    <a:pt x="2274" y="817"/>
                    <a:pt x="2275" y="818"/>
                    <a:pt x="2276" y="821"/>
                  </a:cubicBezTo>
                  <a:cubicBezTo>
                    <a:pt x="2254" y="837"/>
                    <a:pt x="2257" y="840"/>
                    <a:pt x="2286" y="840"/>
                  </a:cubicBezTo>
                  <a:cubicBezTo>
                    <a:pt x="2289" y="846"/>
                    <a:pt x="2289" y="846"/>
                    <a:pt x="2267" y="859"/>
                  </a:cubicBezTo>
                  <a:lnTo>
                    <a:pt x="2270" y="871"/>
                  </a:lnTo>
                  <a:cubicBezTo>
                    <a:pt x="2277" y="869"/>
                    <a:pt x="2283" y="868"/>
                    <a:pt x="2288" y="868"/>
                  </a:cubicBezTo>
                  <a:cubicBezTo>
                    <a:pt x="2322" y="868"/>
                    <a:pt x="2317" y="908"/>
                    <a:pt x="2298" y="925"/>
                  </a:cubicBezTo>
                  <a:cubicBezTo>
                    <a:pt x="2298" y="925"/>
                    <a:pt x="2298" y="926"/>
                    <a:pt x="2306" y="926"/>
                  </a:cubicBezTo>
                  <a:cubicBezTo>
                    <a:pt x="2311" y="926"/>
                    <a:pt x="2317" y="926"/>
                    <a:pt x="2326" y="925"/>
                  </a:cubicBezTo>
                  <a:cubicBezTo>
                    <a:pt x="2345" y="919"/>
                    <a:pt x="2357" y="916"/>
                    <a:pt x="2363" y="916"/>
                  </a:cubicBezTo>
                  <a:cubicBezTo>
                    <a:pt x="2371" y="916"/>
                    <a:pt x="2361" y="924"/>
                    <a:pt x="2329" y="937"/>
                  </a:cubicBezTo>
                  <a:cubicBezTo>
                    <a:pt x="2302" y="949"/>
                    <a:pt x="2290" y="955"/>
                    <a:pt x="2293" y="955"/>
                  </a:cubicBezTo>
                  <a:cubicBezTo>
                    <a:pt x="2295" y="955"/>
                    <a:pt x="2308" y="951"/>
                    <a:pt x="2333" y="944"/>
                  </a:cubicBezTo>
                  <a:cubicBezTo>
                    <a:pt x="2334" y="943"/>
                    <a:pt x="2335" y="943"/>
                    <a:pt x="2336" y="943"/>
                  </a:cubicBezTo>
                  <a:cubicBezTo>
                    <a:pt x="2361" y="943"/>
                    <a:pt x="2368" y="972"/>
                    <a:pt x="2317" y="984"/>
                  </a:cubicBezTo>
                  <a:lnTo>
                    <a:pt x="2267" y="1003"/>
                  </a:lnTo>
                  <a:cubicBezTo>
                    <a:pt x="2272" y="1002"/>
                    <a:pt x="2277" y="1002"/>
                    <a:pt x="2281" y="1002"/>
                  </a:cubicBezTo>
                  <a:cubicBezTo>
                    <a:pt x="2296" y="1002"/>
                    <a:pt x="2298" y="1006"/>
                    <a:pt x="2298" y="1006"/>
                  </a:cubicBezTo>
                  <a:cubicBezTo>
                    <a:pt x="2306" y="1003"/>
                    <a:pt x="2312" y="1002"/>
                    <a:pt x="2316" y="1002"/>
                  </a:cubicBezTo>
                  <a:cubicBezTo>
                    <a:pt x="2325" y="1002"/>
                    <a:pt x="2327" y="1008"/>
                    <a:pt x="2329" y="1019"/>
                  </a:cubicBezTo>
                  <a:cubicBezTo>
                    <a:pt x="2333" y="1031"/>
                    <a:pt x="2364" y="1050"/>
                    <a:pt x="2367" y="1063"/>
                  </a:cubicBezTo>
                  <a:cubicBezTo>
                    <a:pt x="2376" y="1078"/>
                    <a:pt x="2367" y="1100"/>
                    <a:pt x="2348" y="1106"/>
                  </a:cubicBezTo>
                  <a:cubicBezTo>
                    <a:pt x="2348" y="1113"/>
                    <a:pt x="2351" y="1116"/>
                    <a:pt x="2380" y="1125"/>
                  </a:cubicBezTo>
                  <a:cubicBezTo>
                    <a:pt x="2408" y="1128"/>
                    <a:pt x="2408" y="1141"/>
                    <a:pt x="2383" y="1144"/>
                  </a:cubicBezTo>
                  <a:lnTo>
                    <a:pt x="2383" y="1150"/>
                  </a:lnTo>
                  <a:cubicBezTo>
                    <a:pt x="2411" y="1160"/>
                    <a:pt x="2411" y="1166"/>
                    <a:pt x="2411" y="1166"/>
                  </a:cubicBezTo>
                  <a:cubicBezTo>
                    <a:pt x="2386" y="1169"/>
                    <a:pt x="2358" y="1179"/>
                    <a:pt x="2386" y="1182"/>
                  </a:cubicBezTo>
                  <a:cubicBezTo>
                    <a:pt x="2390" y="1181"/>
                    <a:pt x="2393" y="1181"/>
                    <a:pt x="2396" y="1181"/>
                  </a:cubicBezTo>
                  <a:cubicBezTo>
                    <a:pt x="2411" y="1181"/>
                    <a:pt x="2411" y="1187"/>
                    <a:pt x="2411" y="1200"/>
                  </a:cubicBezTo>
                  <a:cubicBezTo>
                    <a:pt x="2398" y="1216"/>
                    <a:pt x="2367" y="1423"/>
                    <a:pt x="2389" y="1429"/>
                  </a:cubicBezTo>
                  <a:cubicBezTo>
                    <a:pt x="2389" y="1429"/>
                    <a:pt x="2386" y="1436"/>
                    <a:pt x="2383" y="1451"/>
                  </a:cubicBezTo>
                  <a:cubicBezTo>
                    <a:pt x="2383" y="1457"/>
                    <a:pt x="2376" y="1470"/>
                    <a:pt x="2376" y="1470"/>
                  </a:cubicBezTo>
                  <a:cubicBezTo>
                    <a:pt x="2369" y="1468"/>
                    <a:pt x="2363" y="1468"/>
                    <a:pt x="2359" y="1468"/>
                  </a:cubicBezTo>
                  <a:cubicBezTo>
                    <a:pt x="2329" y="1468"/>
                    <a:pt x="2347" y="1498"/>
                    <a:pt x="2361" y="1520"/>
                  </a:cubicBezTo>
                  <a:cubicBezTo>
                    <a:pt x="2386" y="1536"/>
                    <a:pt x="2383" y="1542"/>
                    <a:pt x="2380" y="1548"/>
                  </a:cubicBezTo>
                  <a:cubicBezTo>
                    <a:pt x="2367" y="1544"/>
                    <a:pt x="2356" y="1543"/>
                    <a:pt x="2349" y="1543"/>
                  </a:cubicBezTo>
                  <a:cubicBezTo>
                    <a:pt x="2327" y="1543"/>
                    <a:pt x="2326" y="1557"/>
                    <a:pt x="2342" y="1573"/>
                  </a:cubicBezTo>
                  <a:cubicBezTo>
                    <a:pt x="2370" y="1589"/>
                    <a:pt x="2380" y="1597"/>
                    <a:pt x="2373" y="1597"/>
                  </a:cubicBezTo>
                  <a:cubicBezTo>
                    <a:pt x="2368" y="1597"/>
                    <a:pt x="2355" y="1593"/>
                    <a:pt x="2336" y="1586"/>
                  </a:cubicBezTo>
                  <a:cubicBezTo>
                    <a:pt x="2319" y="1579"/>
                    <a:pt x="2308" y="1575"/>
                    <a:pt x="2303" y="1575"/>
                  </a:cubicBezTo>
                  <a:cubicBezTo>
                    <a:pt x="2291" y="1575"/>
                    <a:pt x="2305" y="1591"/>
                    <a:pt x="2351" y="1620"/>
                  </a:cubicBezTo>
                  <a:cubicBezTo>
                    <a:pt x="2363" y="1632"/>
                    <a:pt x="2368" y="1637"/>
                    <a:pt x="2363" y="1637"/>
                  </a:cubicBezTo>
                  <a:cubicBezTo>
                    <a:pt x="2360" y="1637"/>
                    <a:pt x="2354" y="1635"/>
                    <a:pt x="2345" y="1633"/>
                  </a:cubicBezTo>
                  <a:cubicBezTo>
                    <a:pt x="2323" y="1626"/>
                    <a:pt x="2309" y="1624"/>
                    <a:pt x="2303" y="1624"/>
                  </a:cubicBezTo>
                  <a:cubicBezTo>
                    <a:pt x="2294" y="1624"/>
                    <a:pt x="2299" y="1629"/>
                    <a:pt x="2314" y="1636"/>
                  </a:cubicBezTo>
                  <a:cubicBezTo>
                    <a:pt x="2342" y="1654"/>
                    <a:pt x="2351" y="1663"/>
                    <a:pt x="2340" y="1663"/>
                  </a:cubicBezTo>
                  <a:cubicBezTo>
                    <a:pt x="2334" y="1663"/>
                    <a:pt x="2322" y="1660"/>
                    <a:pt x="2304" y="1655"/>
                  </a:cubicBezTo>
                  <a:cubicBezTo>
                    <a:pt x="2282" y="1650"/>
                    <a:pt x="2269" y="1647"/>
                    <a:pt x="2264" y="1647"/>
                  </a:cubicBezTo>
                  <a:cubicBezTo>
                    <a:pt x="2255" y="1647"/>
                    <a:pt x="2266" y="1654"/>
                    <a:pt x="2295" y="1674"/>
                  </a:cubicBezTo>
                  <a:cubicBezTo>
                    <a:pt x="2327" y="1697"/>
                    <a:pt x="2327" y="1716"/>
                    <a:pt x="2305" y="1716"/>
                  </a:cubicBezTo>
                  <a:cubicBezTo>
                    <a:pt x="2297" y="1716"/>
                    <a:pt x="2286" y="1714"/>
                    <a:pt x="2273" y="1708"/>
                  </a:cubicBezTo>
                  <a:cubicBezTo>
                    <a:pt x="2270" y="1714"/>
                    <a:pt x="2242" y="1705"/>
                    <a:pt x="2267" y="1721"/>
                  </a:cubicBezTo>
                  <a:lnTo>
                    <a:pt x="2239" y="1711"/>
                  </a:lnTo>
                  <a:cubicBezTo>
                    <a:pt x="2235" y="1718"/>
                    <a:pt x="2232" y="1724"/>
                    <a:pt x="2232" y="1724"/>
                  </a:cubicBezTo>
                  <a:lnTo>
                    <a:pt x="2254" y="1736"/>
                  </a:lnTo>
                  <a:cubicBezTo>
                    <a:pt x="2251" y="1746"/>
                    <a:pt x="2204" y="1765"/>
                    <a:pt x="2176" y="1802"/>
                  </a:cubicBezTo>
                  <a:cubicBezTo>
                    <a:pt x="2129" y="1859"/>
                    <a:pt x="2119" y="1868"/>
                    <a:pt x="2145" y="1881"/>
                  </a:cubicBezTo>
                  <a:cubicBezTo>
                    <a:pt x="2170" y="1898"/>
                    <a:pt x="2177" y="1909"/>
                    <a:pt x="2171" y="1909"/>
                  </a:cubicBezTo>
                  <a:cubicBezTo>
                    <a:pt x="2166" y="1909"/>
                    <a:pt x="2154" y="1903"/>
                    <a:pt x="2135" y="1890"/>
                  </a:cubicBezTo>
                  <a:cubicBezTo>
                    <a:pt x="2134" y="1892"/>
                    <a:pt x="2131" y="1892"/>
                    <a:pt x="2126" y="1892"/>
                  </a:cubicBezTo>
                  <a:cubicBezTo>
                    <a:pt x="2121" y="1892"/>
                    <a:pt x="2115" y="1892"/>
                    <a:pt x="2109" y="1892"/>
                  </a:cubicBezTo>
                  <a:cubicBezTo>
                    <a:pt x="2102" y="1892"/>
                    <a:pt x="2095" y="1893"/>
                    <a:pt x="2091" y="1896"/>
                  </a:cubicBezTo>
                  <a:cubicBezTo>
                    <a:pt x="2086" y="1902"/>
                    <a:pt x="2080" y="1907"/>
                    <a:pt x="2073" y="1907"/>
                  </a:cubicBezTo>
                  <a:cubicBezTo>
                    <a:pt x="2068" y="1907"/>
                    <a:pt x="2062" y="1904"/>
                    <a:pt x="2054" y="1896"/>
                  </a:cubicBezTo>
                  <a:lnTo>
                    <a:pt x="2047" y="1899"/>
                  </a:lnTo>
                  <a:cubicBezTo>
                    <a:pt x="2073" y="1944"/>
                    <a:pt x="2050" y="1969"/>
                    <a:pt x="2020" y="1969"/>
                  </a:cubicBezTo>
                  <a:cubicBezTo>
                    <a:pt x="2017" y="1969"/>
                    <a:pt x="2013" y="1969"/>
                    <a:pt x="2010" y="1968"/>
                  </a:cubicBezTo>
                  <a:cubicBezTo>
                    <a:pt x="2000" y="1975"/>
                    <a:pt x="1994" y="1978"/>
                    <a:pt x="2000" y="2009"/>
                  </a:cubicBezTo>
                  <a:cubicBezTo>
                    <a:pt x="2004" y="2025"/>
                    <a:pt x="2006" y="2033"/>
                    <a:pt x="2002" y="2033"/>
                  </a:cubicBezTo>
                  <a:cubicBezTo>
                    <a:pt x="1999" y="2033"/>
                    <a:pt x="1994" y="2029"/>
                    <a:pt x="1985" y="2022"/>
                  </a:cubicBezTo>
                  <a:cubicBezTo>
                    <a:pt x="1978" y="2012"/>
                    <a:pt x="1966" y="2007"/>
                    <a:pt x="1956" y="2007"/>
                  </a:cubicBezTo>
                  <a:cubicBezTo>
                    <a:pt x="1941" y="2007"/>
                    <a:pt x="1932" y="2018"/>
                    <a:pt x="1950" y="2043"/>
                  </a:cubicBezTo>
                  <a:lnTo>
                    <a:pt x="1931" y="2025"/>
                  </a:lnTo>
                  <a:cubicBezTo>
                    <a:pt x="1926" y="2020"/>
                    <a:pt x="1922" y="2018"/>
                    <a:pt x="1921" y="2018"/>
                  </a:cubicBezTo>
                  <a:lnTo>
                    <a:pt x="1921" y="2018"/>
                  </a:lnTo>
                  <a:cubicBezTo>
                    <a:pt x="1914" y="2018"/>
                    <a:pt x="1923" y="2036"/>
                    <a:pt x="1935" y="2053"/>
                  </a:cubicBezTo>
                  <a:cubicBezTo>
                    <a:pt x="1948" y="2075"/>
                    <a:pt x="1953" y="2087"/>
                    <a:pt x="1951" y="2087"/>
                  </a:cubicBezTo>
                  <a:cubicBezTo>
                    <a:pt x="1948" y="2087"/>
                    <a:pt x="1934" y="2072"/>
                    <a:pt x="1909" y="2037"/>
                  </a:cubicBezTo>
                  <a:cubicBezTo>
                    <a:pt x="1892" y="2013"/>
                    <a:pt x="1883" y="2003"/>
                    <a:pt x="1881" y="2003"/>
                  </a:cubicBezTo>
                  <a:lnTo>
                    <a:pt x="1881" y="2003"/>
                  </a:lnTo>
                  <a:cubicBezTo>
                    <a:pt x="1880" y="2003"/>
                    <a:pt x="1882" y="2009"/>
                    <a:pt x="1888" y="2018"/>
                  </a:cubicBezTo>
                  <a:cubicBezTo>
                    <a:pt x="1894" y="2039"/>
                    <a:pt x="1901" y="2058"/>
                    <a:pt x="1896" y="2058"/>
                  </a:cubicBezTo>
                  <a:cubicBezTo>
                    <a:pt x="1894" y="2058"/>
                    <a:pt x="1890" y="2056"/>
                    <a:pt x="1884" y="2050"/>
                  </a:cubicBezTo>
                  <a:lnTo>
                    <a:pt x="1884" y="2050"/>
                  </a:lnTo>
                  <a:cubicBezTo>
                    <a:pt x="1881" y="2053"/>
                    <a:pt x="1875" y="2056"/>
                    <a:pt x="1900" y="2103"/>
                  </a:cubicBezTo>
                  <a:cubicBezTo>
                    <a:pt x="1916" y="2128"/>
                    <a:pt x="1909" y="2131"/>
                    <a:pt x="1903" y="2134"/>
                  </a:cubicBezTo>
                  <a:cubicBezTo>
                    <a:pt x="1894" y="2119"/>
                    <a:pt x="1884" y="2100"/>
                    <a:pt x="1881" y="2084"/>
                  </a:cubicBezTo>
                  <a:lnTo>
                    <a:pt x="1872" y="2090"/>
                  </a:lnTo>
                  <a:cubicBezTo>
                    <a:pt x="1871" y="2091"/>
                    <a:pt x="1871" y="2091"/>
                    <a:pt x="1870" y="2091"/>
                  </a:cubicBezTo>
                  <a:cubicBezTo>
                    <a:pt x="1862" y="2091"/>
                    <a:pt x="1840" y="2073"/>
                    <a:pt x="1828" y="2050"/>
                  </a:cubicBezTo>
                  <a:cubicBezTo>
                    <a:pt x="1821" y="2043"/>
                    <a:pt x="1816" y="2039"/>
                    <a:pt x="1814" y="2039"/>
                  </a:cubicBezTo>
                  <a:lnTo>
                    <a:pt x="1814" y="2039"/>
                  </a:lnTo>
                  <a:cubicBezTo>
                    <a:pt x="1811" y="2039"/>
                    <a:pt x="1816" y="2050"/>
                    <a:pt x="1834" y="2078"/>
                  </a:cubicBezTo>
                  <a:cubicBezTo>
                    <a:pt x="1859" y="2125"/>
                    <a:pt x="1859" y="2128"/>
                    <a:pt x="1847" y="2131"/>
                  </a:cubicBezTo>
                  <a:cubicBezTo>
                    <a:pt x="1845" y="2132"/>
                    <a:pt x="1843" y="2133"/>
                    <a:pt x="1840" y="2133"/>
                  </a:cubicBezTo>
                  <a:cubicBezTo>
                    <a:pt x="1836" y="2133"/>
                    <a:pt x="1830" y="2129"/>
                    <a:pt x="1822" y="2112"/>
                  </a:cubicBezTo>
                  <a:cubicBezTo>
                    <a:pt x="1815" y="2096"/>
                    <a:pt x="1813" y="2090"/>
                    <a:pt x="1809" y="2090"/>
                  </a:cubicBezTo>
                  <a:cubicBezTo>
                    <a:pt x="1807" y="2090"/>
                    <a:pt x="1804" y="2092"/>
                    <a:pt x="1800" y="2094"/>
                  </a:cubicBezTo>
                  <a:cubicBezTo>
                    <a:pt x="1784" y="2100"/>
                    <a:pt x="1797" y="2181"/>
                    <a:pt x="1809" y="2235"/>
                  </a:cubicBezTo>
                  <a:cubicBezTo>
                    <a:pt x="1819" y="2260"/>
                    <a:pt x="1823" y="2273"/>
                    <a:pt x="1822" y="2273"/>
                  </a:cubicBezTo>
                  <a:cubicBezTo>
                    <a:pt x="1822" y="2273"/>
                    <a:pt x="1815" y="2261"/>
                    <a:pt x="1803" y="2238"/>
                  </a:cubicBezTo>
                  <a:cubicBezTo>
                    <a:pt x="1797" y="2221"/>
                    <a:pt x="1792" y="2217"/>
                    <a:pt x="1786" y="2217"/>
                  </a:cubicBezTo>
                  <a:cubicBezTo>
                    <a:pt x="1784" y="2217"/>
                    <a:pt x="1781" y="2218"/>
                    <a:pt x="1778" y="2219"/>
                  </a:cubicBezTo>
                  <a:cubicBezTo>
                    <a:pt x="1768" y="2191"/>
                    <a:pt x="1778" y="2191"/>
                    <a:pt x="1784" y="2188"/>
                  </a:cubicBezTo>
                  <a:lnTo>
                    <a:pt x="1772" y="2163"/>
                  </a:lnTo>
                  <a:cubicBezTo>
                    <a:pt x="1759" y="2140"/>
                    <a:pt x="1752" y="2128"/>
                    <a:pt x="1748" y="2128"/>
                  </a:cubicBezTo>
                  <a:lnTo>
                    <a:pt x="1748" y="2128"/>
                  </a:lnTo>
                  <a:cubicBezTo>
                    <a:pt x="1745" y="2128"/>
                    <a:pt x="1746" y="2141"/>
                    <a:pt x="1753" y="2169"/>
                  </a:cubicBezTo>
                  <a:cubicBezTo>
                    <a:pt x="1754" y="2183"/>
                    <a:pt x="1755" y="2190"/>
                    <a:pt x="1753" y="2190"/>
                  </a:cubicBezTo>
                  <a:cubicBezTo>
                    <a:pt x="1752" y="2190"/>
                    <a:pt x="1748" y="2184"/>
                    <a:pt x="1740" y="2172"/>
                  </a:cubicBezTo>
                  <a:cubicBezTo>
                    <a:pt x="1729" y="2155"/>
                    <a:pt x="1720" y="2139"/>
                    <a:pt x="1718" y="2139"/>
                  </a:cubicBezTo>
                  <a:lnTo>
                    <a:pt x="1718" y="2139"/>
                  </a:lnTo>
                  <a:cubicBezTo>
                    <a:pt x="1718" y="2139"/>
                    <a:pt x="1719" y="2142"/>
                    <a:pt x="1721" y="2150"/>
                  </a:cubicBezTo>
                  <a:cubicBezTo>
                    <a:pt x="1721" y="2150"/>
                    <a:pt x="1721" y="2150"/>
                    <a:pt x="1720" y="2150"/>
                  </a:cubicBezTo>
                  <a:cubicBezTo>
                    <a:pt x="1716" y="2150"/>
                    <a:pt x="1706" y="2148"/>
                    <a:pt x="1693" y="2128"/>
                  </a:cubicBezTo>
                  <a:cubicBezTo>
                    <a:pt x="1684" y="2131"/>
                    <a:pt x="1678" y="2134"/>
                    <a:pt x="1684" y="2159"/>
                  </a:cubicBezTo>
                  <a:cubicBezTo>
                    <a:pt x="1690" y="2188"/>
                    <a:pt x="1684" y="2188"/>
                    <a:pt x="1678" y="2191"/>
                  </a:cubicBezTo>
                  <a:cubicBezTo>
                    <a:pt x="1671" y="2191"/>
                    <a:pt x="1665" y="2191"/>
                    <a:pt x="1671" y="2219"/>
                  </a:cubicBezTo>
                  <a:cubicBezTo>
                    <a:pt x="1678" y="2244"/>
                    <a:pt x="1678" y="2272"/>
                    <a:pt x="1662" y="2275"/>
                  </a:cubicBezTo>
                  <a:cubicBezTo>
                    <a:pt x="1659" y="2287"/>
                    <a:pt x="1657" y="2294"/>
                    <a:pt x="1654" y="2294"/>
                  </a:cubicBezTo>
                  <a:cubicBezTo>
                    <a:pt x="1651" y="2294"/>
                    <a:pt x="1646" y="2281"/>
                    <a:pt x="1637" y="2250"/>
                  </a:cubicBezTo>
                  <a:cubicBezTo>
                    <a:pt x="1632" y="2232"/>
                    <a:pt x="1628" y="2227"/>
                    <a:pt x="1623" y="2227"/>
                  </a:cubicBezTo>
                  <a:cubicBezTo>
                    <a:pt x="1621" y="2227"/>
                    <a:pt x="1620" y="2228"/>
                    <a:pt x="1618" y="2228"/>
                  </a:cubicBezTo>
                  <a:cubicBezTo>
                    <a:pt x="1618" y="2228"/>
                    <a:pt x="1612" y="2228"/>
                    <a:pt x="1602" y="2203"/>
                  </a:cubicBezTo>
                  <a:cubicBezTo>
                    <a:pt x="1600" y="2196"/>
                    <a:pt x="1598" y="2193"/>
                    <a:pt x="1597" y="2193"/>
                  </a:cubicBezTo>
                  <a:lnTo>
                    <a:pt x="1597" y="2193"/>
                  </a:lnTo>
                  <a:cubicBezTo>
                    <a:pt x="1595" y="2193"/>
                    <a:pt x="1597" y="2211"/>
                    <a:pt x="1599" y="2232"/>
                  </a:cubicBezTo>
                  <a:lnTo>
                    <a:pt x="1609" y="2285"/>
                  </a:lnTo>
                  <a:cubicBezTo>
                    <a:pt x="1599" y="2285"/>
                    <a:pt x="1587" y="2232"/>
                    <a:pt x="1584" y="2203"/>
                  </a:cubicBezTo>
                  <a:cubicBezTo>
                    <a:pt x="1576" y="2177"/>
                    <a:pt x="1573" y="2164"/>
                    <a:pt x="1572" y="2164"/>
                  </a:cubicBezTo>
                  <a:lnTo>
                    <a:pt x="1572" y="2164"/>
                  </a:lnTo>
                  <a:cubicBezTo>
                    <a:pt x="1572" y="2164"/>
                    <a:pt x="1574" y="2178"/>
                    <a:pt x="1577" y="2206"/>
                  </a:cubicBezTo>
                  <a:cubicBezTo>
                    <a:pt x="1580" y="2225"/>
                    <a:pt x="1577" y="2244"/>
                    <a:pt x="1569" y="2244"/>
                  </a:cubicBezTo>
                  <a:cubicBezTo>
                    <a:pt x="1566" y="2244"/>
                    <a:pt x="1563" y="2242"/>
                    <a:pt x="1558" y="2235"/>
                  </a:cubicBezTo>
                  <a:cubicBezTo>
                    <a:pt x="1546" y="2235"/>
                    <a:pt x="1533" y="2235"/>
                    <a:pt x="1530" y="2210"/>
                  </a:cubicBezTo>
                  <a:cubicBezTo>
                    <a:pt x="1528" y="2200"/>
                    <a:pt x="1526" y="2197"/>
                    <a:pt x="1524" y="2197"/>
                  </a:cubicBezTo>
                  <a:cubicBezTo>
                    <a:pt x="1521" y="2197"/>
                    <a:pt x="1518" y="2210"/>
                    <a:pt x="1518" y="2210"/>
                  </a:cubicBezTo>
                  <a:cubicBezTo>
                    <a:pt x="1516" y="2223"/>
                    <a:pt x="1513" y="2229"/>
                    <a:pt x="1509" y="2229"/>
                  </a:cubicBezTo>
                  <a:cubicBezTo>
                    <a:pt x="1504" y="2229"/>
                    <a:pt x="1496" y="2221"/>
                    <a:pt x="1486" y="2206"/>
                  </a:cubicBezTo>
                  <a:cubicBezTo>
                    <a:pt x="1471" y="2180"/>
                    <a:pt x="1463" y="2166"/>
                    <a:pt x="1459" y="2166"/>
                  </a:cubicBezTo>
                  <a:cubicBezTo>
                    <a:pt x="1454" y="2166"/>
                    <a:pt x="1454" y="2180"/>
                    <a:pt x="1452" y="2206"/>
                  </a:cubicBezTo>
                  <a:cubicBezTo>
                    <a:pt x="1452" y="2223"/>
                    <a:pt x="1452" y="2238"/>
                    <a:pt x="1451" y="2238"/>
                  </a:cubicBezTo>
                  <a:cubicBezTo>
                    <a:pt x="1450" y="2238"/>
                    <a:pt x="1448" y="2229"/>
                    <a:pt x="1446" y="2206"/>
                  </a:cubicBezTo>
                  <a:cubicBezTo>
                    <a:pt x="1445" y="2198"/>
                    <a:pt x="1443" y="2195"/>
                    <a:pt x="1441" y="2195"/>
                  </a:cubicBezTo>
                  <a:cubicBezTo>
                    <a:pt x="1436" y="2195"/>
                    <a:pt x="1428" y="2214"/>
                    <a:pt x="1417" y="2232"/>
                  </a:cubicBezTo>
                  <a:cubicBezTo>
                    <a:pt x="1411" y="2266"/>
                    <a:pt x="1405" y="2304"/>
                    <a:pt x="1405" y="2338"/>
                  </a:cubicBezTo>
                  <a:cubicBezTo>
                    <a:pt x="1401" y="2370"/>
                    <a:pt x="1400" y="2384"/>
                    <a:pt x="1397" y="2384"/>
                  </a:cubicBezTo>
                  <a:cubicBezTo>
                    <a:pt x="1395" y="2384"/>
                    <a:pt x="1391" y="2377"/>
                    <a:pt x="1386" y="2363"/>
                  </a:cubicBezTo>
                  <a:cubicBezTo>
                    <a:pt x="1377" y="2363"/>
                    <a:pt x="1374" y="2335"/>
                    <a:pt x="1377" y="2307"/>
                  </a:cubicBezTo>
                  <a:cubicBezTo>
                    <a:pt x="1380" y="2282"/>
                    <a:pt x="1386" y="2282"/>
                    <a:pt x="1386" y="2282"/>
                  </a:cubicBezTo>
                  <a:lnTo>
                    <a:pt x="1392" y="2282"/>
                  </a:lnTo>
                  <a:cubicBezTo>
                    <a:pt x="1396" y="2257"/>
                    <a:pt x="1399" y="2228"/>
                    <a:pt x="1386" y="2228"/>
                  </a:cubicBezTo>
                  <a:cubicBezTo>
                    <a:pt x="1383" y="2213"/>
                    <a:pt x="1380" y="2206"/>
                    <a:pt x="1377" y="2206"/>
                  </a:cubicBezTo>
                  <a:cubicBezTo>
                    <a:pt x="1374" y="2206"/>
                    <a:pt x="1372" y="2212"/>
                    <a:pt x="1370" y="2225"/>
                  </a:cubicBezTo>
                  <a:cubicBezTo>
                    <a:pt x="1367" y="2197"/>
                    <a:pt x="1355" y="2197"/>
                    <a:pt x="1342" y="2194"/>
                  </a:cubicBezTo>
                  <a:cubicBezTo>
                    <a:pt x="1330" y="2191"/>
                    <a:pt x="1311" y="2185"/>
                    <a:pt x="1308" y="2156"/>
                  </a:cubicBezTo>
                  <a:cubicBezTo>
                    <a:pt x="1305" y="2155"/>
                    <a:pt x="1302" y="2155"/>
                    <a:pt x="1299" y="2155"/>
                  </a:cubicBezTo>
                  <a:cubicBezTo>
                    <a:pt x="1292" y="2155"/>
                    <a:pt x="1287" y="2160"/>
                    <a:pt x="1283" y="2178"/>
                  </a:cubicBezTo>
                  <a:cubicBezTo>
                    <a:pt x="1277" y="2209"/>
                    <a:pt x="1272" y="2222"/>
                    <a:pt x="1269" y="2222"/>
                  </a:cubicBezTo>
                  <a:cubicBezTo>
                    <a:pt x="1268" y="2222"/>
                    <a:pt x="1268" y="2215"/>
                    <a:pt x="1270" y="2203"/>
                  </a:cubicBezTo>
                  <a:cubicBezTo>
                    <a:pt x="1275" y="2167"/>
                    <a:pt x="1240" y="2127"/>
                    <a:pt x="1211" y="2127"/>
                  </a:cubicBezTo>
                  <a:cubicBezTo>
                    <a:pt x="1200" y="2127"/>
                    <a:pt x="1189" y="2133"/>
                    <a:pt x="1182" y="2147"/>
                  </a:cubicBezTo>
                  <a:lnTo>
                    <a:pt x="1170" y="2141"/>
                  </a:lnTo>
                  <a:cubicBezTo>
                    <a:pt x="1168" y="2119"/>
                    <a:pt x="1150" y="2105"/>
                    <a:pt x="1134" y="2105"/>
                  </a:cubicBezTo>
                  <a:cubicBezTo>
                    <a:pt x="1126" y="2105"/>
                    <a:pt x="1119" y="2108"/>
                    <a:pt x="1113" y="2116"/>
                  </a:cubicBezTo>
                  <a:lnTo>
                    <a:pt x="1095" y="2109"/>
                  </a:lnTo>
                  <a:cubicBezTo>
                    <a:pt x="1095" y="2091"/>
                    <a:pt x="1092" y="2082"/>
                    <a:pt x="1087" y="2082"/>
                  </a:cubicBezTo>
                  <a:cubicBezTo>
                    <a:pt x="1083" y="2082"/>
                    <a:pt x="1077" y="2086"/>
                    <a:pt x="1070" y="2094"/>
                  </a:cubicBezTo>
                  <a:cubicBezTo>
                    <a:pt x="1056" y="2109"/>
                    <a:pt x="1048" y="2126"/>
                    <a:pt x="1047" y="2126"/>
                  </a:cubicBezTo>
                  <a:cubicBezTo>
                    <a:pt x="1047" y="2126"/>
                    <a:pt x="1048" y="2123"/>
                    <a:pt x="1051" y="2116"/>
                  </a:cubicBezTo>
                  <a:cubicBezTo>
                    <a:pt x="1063" y="2090"/>
                    <a:pt x="1054" y="2084"/>
                    <a:pt x="1029" y="2072"/>
                  </a:cubicBezTo>
                  <a:cubicBezTo>
                    <a:pt x="1018" y="2066"/>
                    <a:pt x="1012" y="2063"/>
                    <a:pt x="1008" y="2063"/>
                  </a:cubicBezTo>
                  <a:cubicBezTo>
                    <a:pt x="1003" y="2063"/>
                    <a:pt x="1001" y="2070"/>
                    <a:pt x="998" y="2084"/>
                  </a:cubicBezTo>
                  <a:cubicBezTo>
                    <a:pt x="992" y="2086"/>
                    <a:pt x="987" y="2086"/>
                    <a:pt x="984" y="2086"/>
                  </a:cubicBezTo>
                  <a:cubicBezTo>
                    <a:pt x="964" y="2086"/>
                    <a:pt x="975" y="2065"/>
                    <a:pt x="988" y="2047"/>
                  </a:cubicBezTo>
                  <a:cubicBezTo>
                    <a:pt x="1005" y="2026"/>
                    <a:pt x="1011" y="2013"/>
                    <a:pt x="1008" y="2013"/>
                  </a:cubicBezTo>
                  <a:lnTo>
                    <a:pt x="1008" y="2013"/>
                  </a:lnTo>
                  <a:cubicBezTo>
                    <a:pt x="1004" y="2013"/>
                    <a:pt x="989" y="2028"/>
                    <a:pt x="963" y="2062"/>
                  </a:cubicBezTo>
                  <a:cubicBezTo>
                    <a:pt x="946" y="2083"/>
                    <a:pt x="934" y="2090"/>
                    <a:pt x="928" y="2090"/>
                  </a:cubicBezTo>
                  <a:cubicBezTo>
                    <a:pt x="922" y="2090"/>
                    <a:pt x="922" y="2083"/>
                    <a:pt x="929" y="2072"/>
                  </a:cubicBezTo>
                  <a:cubicBezTo>
                    <a:pt x="939" y="2058"/>
                    <a:pt x="945" y="2054"/>
                    <a:pt x="950" y="2054"/>
                  </a:cubicBezTo>
                  <a:cubicBezTo>
                    <a:pt x="952" y="2054"/>
                    <a:pt x="955" y="2055"/>
                    <a:pt x="957" y="2056"/>
                  </a:cubicBezTo>
                  <a:lnTo>
                    <a:pt x="985" y="2012"/>
                  </a:lnTo>
                  <a:cubicBezTo>
                    <a:pt x="984" y="2011"/>
                    <a:pt x="983" y="2011"/>
                    <a:pt x="982" y="2011"/>
                  </a:cubicBezTo>
                  <a:cubicBezTo>
                    <a:pt x="980" y="2011"/>
                    <a:pt x="976" y="2014"/>
                    <a:pt x="960" y="2028"/>
                  </a:cubicBezTo>
                  <a:cubicBezTo>
                    <a:pt x="960" y="2028"/>
                    <a:pt x="959" y="2027"/>
                    <a:pt x="957" y="2027"/>
                  </a:cubicBezTo>
                  <a:cubicBezTo>
                    <a:pt x="953" y="2027"/>
                    <a:pt x="946" y="2029"/>
                    <a:pt x="935" y="2040"/>
                  </a:cubicBezTo>
                  <a:cubicBezTo>
                    <a:pt x="913" y="2059"/>
                    <a:pt x="897" y="2081"/>
                    <a:pt x="888" y="2109"/>
                  </a:cubicBezTo>
                  <a:cubicBezTo>
                    <a:pt x="882" y="2126"/>
                    <a:pt x="877" y="2130"/>
                    <a:pt x="872" y="2130"/>
                  </a:cubicBezTo>
                  <a:cubicBezTo>
                    <a:pt x="870" y="2130"/>
                    <a:pt x="868" y="2129"/>
                    <a:pt x="866" y="2128"/>
                  </a:cubicBezTo>
                  <a:cubicBezTo>
                    <a:pt x="869" y="2100"/>
                    <a:pt x="885" y="2072"/>
                    <a:pt x="907" y="2056"/>
                  </a:cubicBezTo>
                  <a:cubicBezTo>
                    <a:pt x="907" y="2056"/>
                    <a:pt x="907" y="2056"/>
                    <a:pt x="908" y="2056"/>
                  </a:cubicBezTo>
                  <a:cubicBezTo>
                    <a:pt x="915" y="2056"/>
                    <a:pt x="930" y="2036"/>
                    <a:pt x="944" y="2015"/>
                  </a:cubicBezTo>
                  <a:cubicBezTo>
                    <a:pt x="948" y="2009"/>
                    <a:pt x="946" y="2007"/>
                    <a:pt x="941" y="2007"/>
                  </a:cubicBezTo>
                  <a:cubicBezTo>
                    <a:pt x="928" y="2007"/>
                    <a:pt x="894" y="2024"/>
                    <a:pt x="867" y="2048"/>
                  </a:cubicBezTo>
                  <a:lnTo>
                    <a:pt x="867" y="2048"/>
                  </a:lnTo>
                  <a:cubicBezTo>
                    <a:pt x="871" y="2044"/>
                    <a:pt x="874" y="2040"/>
                    <a:pt x="878" y="2034"/>
                  </a:cubicBezTo>
                  <a:cubicBezTo>
                    <a:pt x="894" y="2012"/>
                    <a:pt x="885" y="2003"/>
                    <a:pt x="872" y="1993"/>
                  </a:cubicBezTo>
                  <a:cubicBezTo>
                    <a:pt x="868" y="1989"/>
                    <a:pt x="864" y="1986"/>
                    <a:pt x="859" y="1986"/>
                  </a:cubicBezTo>
                  <a:cubicBezTo>
                    <a:pt x="854" y="1986"/>
                    <a:pt x="848" y="1990"/>
                    <a:pt x="838" y="2000"/>
                  </a:cubicBezTo>
                  <a:cubicBezTo>
                    <a:pt x="824" y="2019"/>
                    <a:pt x="808" y="2038"/>
                    <a:pt x="802" y="2038"/>
                  </a:cubicBezTo>
                  <a:cubicBezTo>
                    <a:pt x="801" y="2038"/>
                    <a:pt x="800" y="2038"/>
                    <a:pt x="800" y="2037"/>
                  </a:cubicBezTo>
                  <a:lnTo>
                    <a:pt x="800" y="2037"/>
                  </a:lnTo>
                  <a:cubicBezTo>
                    <a:pt x="803" y="2043"/>
                    <a:pt x="788" y="2062"/>
                    <a:pt x="769" y="2084"/>
                  </a:cubicBezTo>
                  <a:cubicBezTo>
                    <a:pt x="775" y="2065"/>
                    <a:pt x="778" y="2047"/>
                    <a:pt x="788" y="2028"/>
                  </a:cubicBezTo>
                  <a:cubicBezTo>
                    <a:pt x="813" y="1978"/>
                    <a:pt x="822" y="1946"/>
                    <a:pt x="800" y="1928"/>
                  </a:cubicBezTo>
                  <a:cubicBezTo>
                    <a:pt x="784" y="1918"/>
                    <a:pt x="781" y="1893"/>
                    <a:pt x="791" y="1877"/>
                  </a:cubicBezTo>
                  <a:cubicBezTo>
                    <a:pt x="787" y="1872"/>
                    <a:pt x="784" y="1868"/>
                    <a:pt x="779" y="1868"/>
                  </a:cubicBezTo>
                  <a:cubicBezTo>
                    <a:pt x="774" y="1868"/>
                    <a:pt x="768" y="1872"/>
                    <a:pt x="759" y="1881"/>
                  </a:cubicBezTo>
                  <a:lnTo>
                    <a:pt x="750" y="1871"/>
                  </a:lnTo>
                  <a:cubicBezTo>
                    <a:pt x="760" y="1855"/>
                    <a:pt x="760" y="1846"/>
                    <a:pt x="753" y="1846"/>
                  </a:cubicBezTo>
                  <a:cubicBezTo>
                    <a:pt x="750" y="1846"/>
                    <a:pt x="744" y="1849"/>
                    <a:pt x="737" y="1855"/>
                  </a:cubicBezTo>
                  <a:cubicBezTo>
                    <a:pt x="732" y="1858"/>
                    <a:pt x="729" y="1859"/>
                    <a:pt x="726" y="1859"/>
                  </a:cubicBezTo>
                  <a:cubicBezTo>
                    <a:pt x="718" y="1859"/>
                    <a:pt x="727" y="1845"/>
                    <a:pt x="722" y="1840"/>
                  </a:cubicBezTo>
                  <a:cubicBezTo>
                    <a:pt x="738" y="1819"/>
                    <a:pt x="746" y="1808"/>
                    <a:pt x="745" y="1808"/>
                  </a:cubicBezTo>
                  <a:lnTo>
                    <a:pt x="745" y="1808"/>
                  </a:lnTo>
                  <a:cubicBezTo>
                    <a:pt x="743" y="1808"/>
                    <a:pt x="728" y="1822"/>
                    <a:pt x="697" y="1852"/>
                  </a:cubicBezTo>
                  <a:cubicBezTo>
                    <a:pt x="675" y="1868"/>
                    <a:pt x="665" y="1896"/>
                    <a:pt x="668" y="1902"/>
                  </a:cubicBezTo>
                  <a:lnTo>
                    <a:pt x="684" y="1918"/>
                  </a:lnTo>
                  <a:lnTo>
                    <a:pt x="650" y="1921"/>
                  </a:lnTo>
                  <a:cubicBezTo>
                    <a:pt x="648" y="1920"/>
                    <a:pt x="645" y="1919"/>
                    <a:pt x="640" y="1919"/>
                  </a:cubicBezTo>
                  <a:cubicBezTo>
                    <a:pt x="628" y="1919"/>
                    <a:pt x="607" y="1925"/>
                    <a:pt x="593" y="1937"/>
                  </a:cubicBezTo>
                  <a:cubicBezTo>
                    <a:pt x="593" y="1937"/>
                    <a:pt x="579" y="1949"/>
                    <a:pt x="572" y="1949"/>
                  </a:cubicBezTo>
                  <a:cubicBezTo>
                    <a:pt x="570" y="1949"/>
                    <a:pt x="569" y="1948"/>
                    <a:pt x="568" y="1946"/>
                  </a:cubicBezTo>
                  <a:lnTo>
                    <a:pt x="609" y="1915"/>
                  </a:lnTo>
                  <a:cubicBezTo>
                    <a:pt x="634" y="1902"/>
                    <a:pt x="656" y="1887"/>
                    <a:pt x="678" y="1868"/>
                  </a:cubicBezTo>
                  <a:cubicBezTo>
                    <a:pt x="705" y="1839"/>
                    <a:pt x="717" y="1814"/>
                    <a:pt x="706" y="1814"/>
                  </a:cubicBezTo>
                  <a:cubicBezTo>
                    <a:pt x="702" y="1814"/>
                    <a:pt x="693" y="1818"/>
                    <a:pt x="681" y="1827"/>
                  </a:cubicBezTo>
                  <a:cubicBezTo>
                    <a:pt x="678" y="1824"/>
                    <a:pt x="678" y="1824"/>
                    <a:pt x="697" y="1802"/>
                  </a:cubicBezTo>
                  <a:cubicBezTo>
                    <a:pt x="708" y="1793"/>
                    <a:pt x="712" y="1787"/>
                    <a:pt x="707" y="1787"/>
                  </a:cubicBezTo>
                  <a:cubicBezTo>
                    <a:pt x="702" y="1787"/>
                    <a:pt x="689" y="1793"/>
                    <a:pt x="665" y="1805"/>
                  </a:cubicBezTo>
                  <a:cubicBezTo>
                    <a:pt x="646" y="1816"/>
                    <a:pt x="634" y="1821"/>
                    <a:pt x="629" y="1821"/>
                  </a:cubicBezTo>
                  <a:cubicBezTo>
                    <a:pt x="621" y="1821"/>
                    <a:pt x="629" y="1810"/>
                    <a:pt x="653" y="1790"/>
                  </a:cubicBezTo>
                  <a:cubicBezTo>
                    <a:pt x="682" y="1755"/>
                    <a:pt x="681" y="1734"/>
                    <a:pt x="669" y="1734"/>
                  </a:cubicBezTo>
                  <a:cubicBezTo>
                    <a:pt x="665" y="1734"/>
                    <a:pt x="661" y="1736"/>
                    <a:pt x="656" y="1740"/>
                  </a:cubicBezTo>
                  <a:cubicBezTo>
                    <a:pt x="639" y="1750"/>
                    <a:pt x="626" y="1754"/>
                    <a:pt x="619" y="1754"/>
                  </a:cubicBezTo>
                  <a:cubicBezTo>
                    <a:pt x="606" y="1754"/>
                    <a:pt x="606" y="1742"/>
                    <a:pt x="618" y="1730"/>
                  </a:cubicBezTo>
                  <a:cubicBezTo>
                    <a:pt x="632" y="1715"/>
                    <a:pt x="634" y="1708"/>
                    <a:pt x="625" y="1708"/>
                  </a:cubicBezTo>
                  <a:cubicBezTo>
                    <a:pt x="622" y="1708"/>
                    <a:pt x="616" y="1709"/>
                    <a:pt x="609" y="1711"/>
                  </a:cubicBezTo>
                  <a:cubicBezTo>
                    <a:pt x="628" y="1700"/>
                    <a:pt x="647" y="1685"/>
                    <a:pt x="633" y="1685"/>
                  </a:cubicBezTo>
                  <a:cubicBezTo>
                    <a:pt x="631" y="1685"/>
                    <a:pt x="628" y="1685"/>
                    <a:pt x="625" y="1686"/>
                  </a:cubicBezTo>
                  <a:cubicBezTo>
                    <a:pt x="625" y="1686"/>
                    <a:pt x="624" y="1685"/>
                    <a:pt x="622" y="1685"/>
                  </a:cubicBezTo>
                  <a:cubicBezTo>
                    <a:pt x="619" y="1685"/>
                    <a:pt x="613" y="1687"/>
                    <a:pt x="600" y="1699"/>
                  </a:cubicBezTo>
                  <a:lnTo>
                    <a:pt x="546" y="1711"/>
                  </a:lnTo>
                  <a:cubicBezTo>
                    <a:pt x="549" y="1718"/>
                    <a:pt x="527" y="1730"/>
                    <a:pt x="502" y="1746"/>
                  </a:cubicBezTo>
                  <a:cubicBezTo>
                    <a:pt x="499" y="1747"/>
                    <a:pt x="497" y="1748"/>
                    <a:pt x="495" y="1748"/>
                  </a:cubicBezTo>
                  <a:cubicBezTo>
                    <a:pt x="481" y="1748"/>
                    <a:pt x="498" y="1709"/>
                    <a:pt x="559" y="1667"/>
                  </a:cubicBezTo>
                  <a:lnTo>
                    <a:pt x="600" y="1633"/>
                  </a:lnTo>
                  <a:lnTo>
                    <a:pt x="600" y="1633"/>
                  </a:lnTo>
                  <a:lnTo>
                    <a:pt x="553" y="1655"/>
                  </a:lnTo>
                  <a:cubicBezTo>
                    <a:pt x="549" y="1649"/>
                    <a:pt x="546" y="1642"/>
                    <a:pt x="571" y="1633"/>
                  </a:cubicBezTo>
                  <a:cubicBezTo>
                    <a:pt x="596" y="1620"/>
                    <a:pt x="596" y="1620"/>
                    <a:pt x="593" y="1614"/>
                  </a:cubicBezTo>
                  <a:cubicBezTo>
                    <a:pt x="593" y="1614"/>
                    <a:pt x="592" y="1613"/>
                    <a:pt x="589" y="1613"/>
                  </a:cubicBezTo>
                  <a:cubicBezTo>
                    <a:pt x="585" y="1613"/>
                    <a:pt x="578" y="1614"/>
                    <a:pt x="565" y="1620"/>
                  </a:cubicBezTo>
                  <a:cubicBezTo>
                    <a:pt x="539" y="1630"/>
                    <a:pt x="526" y="1635"/>
                    <a:pt x="524" y="1635"/>
                  </a:cubicBezTo>
                  <a:cubicBezTo>
                    <a:pt x="521" y="1635"/>
                    <a:pt x="526" y="1631"/>
                    <a:pt x="537" y="1624"/>
                  </a:cubicBezTo>
                  <a:cubicBezTo>
                    <a:pt x="569" y="1605"/>
                    <a:pt x="579" y="1596"/>
                    <a:pt x="568" y="1596"/>
                  </a:cubicBezTo>
                  <a:cubicBezTo>
                    <a:pt x="562" y="1596"/>
                    <a:pt x="550" y="1599"/>
                    <a:pt x="531" y="1605"/>
                  </a:cubicBezTo>
                  <a:cubicBezTo>
                    <a:pt x="507" y="1613"/>
                    <a:pt x="495" y="1618"/>
                    <a:pt x="493" y="1618"/>
                  </a:cubicBezTo>
                  <a:cubicBezTo>
                    <a:pt x="491" y="1618"/>
                    <a:pt x="504" y="1612"/>
                    <a:pt x="531" y="1598"/>
                  </a:cubicBezTo>
                  <a:cubicBezTo>
                    <a:pt x="556" y="1586"/>
                    <a:pt x="578" y="1570"/>
                    <a:pt x="578" y="1567"/>
                  </a:cubicBezTo>
                  <a:lnTo>
                    <a:pt x="578" y="1567"/>
                  </a:lnTo>
                  <a:lnTo>
                    <a:pt x="549" y="1573"/>
                  </a:lnTo>
                  <a:cubicBezTo>
                    <a:pt x="528" y="1582"/>
                    <a:pt x="515" y="1585"/>
                    <a:pt x="509" y="1585"/>
                  </a:cubicBezTo>
                  <a:cubicBezTo>
                    <a:pt x="502" y="1585"/>
                    <a:pt x="507" y="1579"/>
                    <a:pt x="521" y="1570"/>
                  </a:cubicBezTo>
                  <a:cubicBezTo>
                    <a:pt x="546" y="1561"/>
                    <a:pt x="543" y="1555"/>
                    <a:pt x="515" y="1551"/>
                  </a:cubicBezTo>
                  <a:cubicBezTo>
                    <a:pt x="509" y="1539"/>
                    <a:pt x="509" y="1533"/>
                    <a:pt x="534" y="1523"/>
                  </a:cubicBezTo>
                  <a:cubicBezTo>
                    <a:pt x="564" y="1514"/>
                    <a:pt x="577" y="1511"/>
                    <a:pt x="573" y="1511"/>
                  </a:cubicBezTo>
                  <a:cubicBezTo>
                    <a:pt x="570" y="1511"/>
                    <a:pt x="557" y="1513"/>
                    <a:pt x="534" y="1517"/>
                  </a:cubicBezTo>
                  <a:cubicBezTo>
                    <a:pt x="506" y="1517"/>
                    <a:pt x="506" y="1517"/>
                    <a:pt x="531" y="1498"/>
                  </a:cubicBezTo>
                  <a:cubicBezTo>
                    <a:pt x="556" y="1486"/>
                    <a:pt x="556" y="1486"/>
                    <a:pt x="527" y="1486"/>
                  </a:cubicBezTo>
                  <a:cubicBezTo>
                    <a:pt x="474" y="1498"/>
                    <a:pt x="449" y="1504"/>
                    <a:pt x="449" y="1511"/>
                  </a:cubicBezTo>
                  <a:cubicBezTo>
                    <a:pt x="452" y="1517"/>
                    <a:pt x="452" y="1517"/>
                    <a:pt x="424" y="1526"/>
                  </a:cubicBezTo>
                  <a:cubicBezTo>
                    <a:pt x="424" y="1526"/>
                    <a:pt x="424" y="1517"/>
                    <a:pt x="421" y="1511"/>
                  </a:cubicBezTo>
                  <a:cubicBezTo>
                    <a:pt x="421" y="1504"/>
                    <a:pt x="418" y="1495"/>
                    <a:pt x="390" y="1486"/>
                  </a:cubicBezTo>
                  <a:cubicBezTo>
                    <a:pt x="382" y="1483"/>
                    <a:pt x="373" y="1482"/>
                    <a:pt x="364" y="1482"/>
                  </a:cubicBezTo>
                  <a:cubicBezTo>
                    <a:pt x="337" y="1482"/>
                    <a:pt x="313" y="1491"/>
                    <a:pt x="336" y="1498"/>
                  </a:cubicBezTo>
                  <a:lnTo>
                    <a:pt x="311" y="1511"/>
                  </a:lnTo>
                  <a:cubicBezTo>
                    <a:pt x="256" y="1522"/>
                    <a:pt x="241" y="1534"/>
                    <a:pt x="265" y="1534"/>
                  </a:cubicBezTo>
                  <a:cubicBezTo>
                    <a:pt x="274" y="1534"/>
                    <a:pt x="291" y="1532"/>
                    <a:pt x="314" y="1526"/>
                  </a:cubicBezTo>
                  <a:cubicBezTo>
                    <a:pt x="353" y="1519"/>
                    <a:pt x="374" y="1515"/>
                    <a:pt x="378" y="1515"/>
                  </a:cubicBezTo>
                  <a:cubicBezTo>
                    <a:pt x="384" y="1515"/>
                    <a:pt x="370" y="1520"/>
                    <a:pt x="343" y="1530"/>
                  </a:cubicBezTo>
                  <a:cubicBezTo>
                    <a:pt x="289" y="1542"/>
                    <a:pt x="292" y="1551"/>
                    <a:pt x="296" y="1558"/>
                  </a:cubicBezTo>
                  <a:cubicBezTo>
                    <a:pt x="296" y="1567"/>
                    <a:pt x="296" y="1567"/>
                    <a:pt x="270" y="1573"/>
                  </a:cubicBezTo>
                  <a:cubicBezTo>
                    <a:pt x="245" y="1580"/>
                    <a:pt x="220" y="1595"/>
                    <a:pt x="220" y="1605"/>
                  </a:cubicBezTo>
                  <a:cubicBezTo>
                    <a:pt x="222" y="1610"/>
                    <a:pt x="223" y="1612"/>
                    <a:pt x="227" y="1612"/>
                  </a:cubicBezTo>
                  <a:cubicBezTo>
                    <a:pt x="231" y="1612"/>
                    <a:pt x="237" y="1611"/>
                    <a:pt x="249" y="1608"/>
                  </a:cubicBezTo>
                  <a:cubicBezTo>
                    <a:pt x="255" y="1604"/>
                    <a:pt x="261" y="1602"/>
                    <a:pt x="264" y="1602"/>
                  </a:cubicBezTo>
                  <a:cubicBezTo>
                    <a:pt x="271" y="1602"/>
                    <a:pt x="263" y="1615"/>
                    <a:pt x="227" y="1633"/>
                  </a:cubicBezTo>
                  <a:cubicBezTo>
                    <a:pt x="216" y="1641"/>
                    <a:pt x="210" y="1645"/>
                    <a:pt x="214" y="1645"/>
                  </a:cubicBezTo>
                  <a:cubicBezTo>
                    <a:pt x="218" y="1645"/>
                    <a:pt x="231" y="1641"/>
                    <a:pt x="258" y="1633"/>
                  </a:cubicBezTo>
                  <a:cubicBezTo>
                    <a:pt x="272" y="1629"/>
                    <a:pt x="282" y="1627"/>
                    <a:pt x="289" y="1627"/>
                  </a:cubicBezTo>
                  <a:cubicBezTo>
                    <a:pt x="307" y="1627"/>
                    <a:pt x="300" y="1640"/>
                    <a:pt x="264" y="1658"/>
                  </a:cubicBezTo>
                  <a:lnTo>
                    <a:pt x="270" y="1677"/>
                  </a:lnTo>
                  <a:cubicBezTo>
                    <a:pt x="271" y="1678"/>
                    <a:pt x="273" y="1679"/>
                    <a:pt x="276" y="1679"/>
                  </a:cubicBezTo>
                  <a:cubicBezTo>
                    <a:pt x="285" y="1679"/>
                    <a:pt x="304" y="1672"/>
                    <a:pt x="324" y="1664"/>
                  </a:cubicBezTo>
                  <a:cubicBezTo>
                    <a:pt x="350" y="1655"/>
                    <a:pt x="364" y="1650"/>
                    <a:pt x="367" y="1650"/>
                  </a:cubicBezTo>
                  <a:lnTo>
                    <a:pt x="367" y="1650"/>
                  </a:lnTo>
                  <a:cubicBezTo>
                    <a:pt x="371" y="1650"/>
                    <a:pt x="365" y="1655"/>
                    <a:pt x="352" y="1664"/>
                  </a:cubicBezTo>
                  <a:cubicBezTo>
                    <a:pt x="339" y="1674"/>
                    <a:pt x="324" y="1683"/>
                    <a:pt x="305" y="1692"/>
                  </a:cubicBezTo>
                  <a:cubicBezTo>
                    <a:pt x="280" y="1702"/>
                    <a:pt x="283" y="1711"/>
                    <a:pt x="286" y="1718"/>
                  </a:cubicBezTo>
                  <a:cubicBezTo>
                    <a:pt x="289" y="1725"/>
                    <a:pt x="293" y="1736"/>
                    <a:pt x="307" y="1736"/>
                  </a:cubicBezTo>
                  <a:cubicBezTo>
                    <a:pt x="309" y="1736"/>
                    <a:pt x="311" y="1736"/>
                    <a:pt x="314" y="1735"/>
                  </a:cubicBezTo>
                  <a:lnTo>
                    <a:pt x="314" y="1735"/>
                  </a:lnTo>
                  <a:cubicBezTo>
                    <a:pt x="308" y="1738"/>
                    <a:pt x="302" y="1740"/>
                    <a:pt x="296" y="1743"/>
                  </a:cubicBezTo>
                  <a:cubicBezTo>
                    <a:pt x="298" y="1749"/>
                    <a:pt x="286" y="1756"/>
                    <a:pt x="288" y="1756"/>
                  </a:cubicBezTo>
                  <a:cubicBezTo>
                    <a:pt x="288" y="1756"/>
                    <a:pt x="291" y="1755"/>
                    <a:pt x="299" y="1752"/>
                  </a:cubicBezTo>
                  <a:lnTo>
                    <a:pt x="299" y="1752"/>
                  </a:lnTo>
                  <a:cubicBezTo>
                    <a:pt x="299" y="1752"/>
                    <a:pt x="302" y="1758"/>
                    <a:pt x="286" y="1787"/>
                  </a:cubicBezTo>
                  <a:cubicBezTo>
                    <a:pt x="279" y="1800"/>
                    <a:pt x="287" y="1808"/>
                    <a:pt x="301" y="1808"/>
                  </a:cubicBezTo>
                  <a:cubicBezTo>
                    <a:pt x="319" y="1808"/>
                    <a:pt x="347" y="1796"/>
                    <a:pt x="368" y="1768"/>
                  </a:cubicBezTo>
                  <a:lnTo>
                    <a:pt x="371" y="1777"/>
                  </a:lnTo>
                  <a:cubicBezTo>
                    <a:pt x="372" y="1779"/>
                    <a:pt x="374" y="1779"/>
                    <a:pt x="376" y="1779"/>
                  </a:cubicBezTo>
                  <a:cubicBezTo>
                    <a:pt x="385" y="1779"/>
                    <a:pt x="399" y="1774"/>
                    <a:pt x="399" y="1774"/>
                  </a:cubicBezTo>
                  <a:cubicBezTo>
                    <a:pt x="408" y="1769"/>
                    <a:pt x="415" y="1767"/>
                    <a:pt x="419" y="1767"/>
                  </a:cubicBezTo>
                  <a:cubicBezTo>
                    <a:pt x="426" y="1767"/>
                    <a:pt x="429" y="1770"/>
                    <a:pt x="430" y="1774"/>
                  </a:cubicBezTo>
                  <a:lnTo>
                    <a:pt x="380" y="1799"/>
                  </a:lnTo>
                  <a:cubicBezTo>
                    <a:pt x="327" y="1821"/>
                    <a:pt x="303" y="1842"/>
                    <a:pt x="321" y="1842"/>
                  </a:cubicBezTo>
                  <a:cubicBezTo>
                    <a:pt x="329" y="1842"/>
                    <a:pt x="343" y="1839"/>
                    <a:pt x="365" y="1830"/>
                  </a:cubicBezTo>
                  <a:lnTo>
                    <a:pt x="365" y="1830"/>
                  </a:lnTo>
                  <a:cubicBezTo>
                    <a:pt x="358" y="1834"/>
                    <a:pt x="349" y="1838"/>
                    <a:pt x="339" y="1843"/>
                  </a:cubicBezTo>
                  <a:cubicBezTo>
                    <a:pt x="317" y="1855"/>
                    <a:pt x="321" y="1865"/>
                    <a:pt x="355" y="1865"/>
                  </a:cubicBezTo>
                  <a:cubicBezTo>
                    <a:pt x="356" y="1867"/>
                    <a:pt x="358" y="1867"/>
                    <a:pt x="362" y="1867"/>
                  </a:cubicBezTo>
                  <a:cubicBezTo>
                    <a:pt x="377" y="1867"/>
                    <a:pt x="416" y="1853"/>
                    <a:pt x="433" y="1840"/>
                  </a:cubicBezTo>
                  <a:cubicBezTo>
                    <a:pt x="444" y="1834"/>
                    <a:pt x="451" y="1832"/>
                    <a:pt x="456" y="1832"/>
                  </a:cubicBezTo>
                  <a:cubicBezTo>
                    <a:pt x="460" y="1832"/>
                    <a:pt x="462" y="1834"/>
                    <a:pt x="462" y="1834"/>
                  </a:cubicBezTo>
                  <a:cubicBezTo>
                    <a:pt x="465" y="1840"/>
                    <a:pt x="465" y="1840"/>
                    <a:pt x="443" y="1855"/>
                  </a:cubicBezTo>
                  <a:cubicBezTo>
                    <a:pt x="411" y="1874"/>
                    <a:pt x="405" y="1888"/>
                    <a:pt x="420" y="1888"/>
                  </a:cubicBezTo>
                  <a:cubicBezTo>
                    <a:pt x="427" y="1888"/>
                    <a:pt x="439" y="1885"/>
                    <a:pt x="455" y="1877"/>
                  </a:cubicBezTo>
                  <a:lnTo>
                    <a:pt x="455" y="1877"/>
                  </a:lnTo>
                  <a:lnTo>
                    <a:pt x="430" y="1890"/>
                  </a:lnTo>
                  <a:cubicBezTo>
                    <a:pt x="408" y="1906"/>
                    <a:pt x="390" y="1931"/>
                    <a:pt x="437" y="1949"/>
                  </a:cubicBezTo>
                  <a:cubicBezTo>
                    <a:pt x="459" y="1981"/>
                    <a:pt x="474" y="2003"/>
                    <a:pt x="452" y="2018"/>
                  </a:cubicBezTo>
                  <a:cubicBezTo>
                    <a:pt x="443" y="2025"/>
                    <a:pt x="449" y="2028"/>
                    <a:pt x="462" y="2028"/>
                  </a:cubicBezTo>
                  <a:cubicBezTo>
                    <a:pt x="481" y="2028"/>
                    <a:pt x="515" y="2022"/>
                    <a:pt x="546" y="2009"/>
                  </a:cubicBezTo>
                  <a:lnTo>
                    <a:pt x="546" y="2009"/>
                  </a:lnTo>
                  <a:cubicBezTo>
                    <a:pt x="527" y="2025"/>
                    <a:pt x="534" y="2034"/>
                    <a:pt x="543" y="2047"/>
                  </a:cubicBezTo>
                  <a:cubicBezTo>
                    <a:pt x="562" y="2065"/>
                    <a:pt x="562" y="2065"/>
                    <a:pt x="540" y="2084"/>
                  </a:cubicBezTo>
                  <a:cubicBezTo>
                    <a:pt x="517" y="2099"/>
                    <a:pt x="506" y="2106"/>
                    <a:pt x="508" y="2106"/>
                  </a:cubicBezTo>
                  <a:cubicBezTo>
                    <a:pt x="510" y="2106"/>
                    <a:pt x="523" y="2101"/>
                    <a:pt x="546" y="2090"/>
                  </a:cubicBezTo>
                  <a:cubicBezTo>
                    <a:pt x="558" y="2083"/>
                    <a:pt x="567" y="2079"/>
                    <a:pt x="572" y="2079"/>
                  </a:cubicBezTo>
                  <a:cubicBezTo>
                    <a:pt x="590" y="2079"/>
                    <a:pt x="581" y="2109"/>
                    <a:pt x="553" y="2137"/>
                  </a:cubicBezTo>
                  <a:cubicBezTo>
                    <a:pt x="531" y="2156"/>
                    <a:pt x="537" y="2163"/>
                    <a:pt x="553" y="2175"/>
                  </a:cubicBezTo>
                  <a:cubicBezTo>
                    <a:pt x="560" y="2171"/>
                    <a:pt x="566" y="2170"/>
                    <a:pt x="572" y="2170"/>
                  </a:cubicBezTo>
                  <a:cubicBezTo>
                    <a:pt x="585" y="2170"/>
                    <a:pt x="594" y="2179"/>
                    <a:pt x="603" y="2188"/>
                  </a:cubicBezTo>
                  <a:cubicBezTo>
                    <a:pt x="610" y="2195"/>
                    <a:pt x="615" y="2200"/>
                    <a:pt x="620" y="2200"/>
                  </a:cubicBezTo>
                  <a:cubicBezTo>
                    <a:pt x="628" y="2200"/>
                    <a:pt x="637" y="2190"/>
                    <a:pt x="659" y="2166"/>
                  </a:cubicBezTo>
                  <a:cubicBezTo>
                    <a:pt x="680" y="2141"/>
                    <a:pt x="690" y="2134"/>
                    <a:pt x="698" y="2134"/>
                  </a:cubicBezTo>
                  <a:cubicBezTo>
                    <a:pt x="703" y="2134"/>
                    <a:pt x="707" y="2137"/>
                    <a:pt x="712" y="2141"/>
                  </a:cubicBezTo>
                  <a:cubicBezTo>
                    <a:pt x="719" y="2147"/>
                    <a:pt x="725" y="2153"/>
                    <a:pt x="709" y="2175"/>
                  </a:cubicBezTo>
                  <a:cubicBezTo>
                    <a:pt x="709" y="2175"/>
                    <a:pt x="700" y="2200"/>
                    <a:pt x="706" y="2206"/>
                  </a:cubicBezTo>
                  <a:cubicBezTo>
                    <a:pt x="712" y="2213"/>
                    <a:pt x="719" y="2216"/>
                    <a:pt x="703" y="2238"/>
                  </a:cubicBezTo>
                  <a:cubicBezTo>
                    <a:pt x="703" y="2238"/>
                    <a:pt x="694" y="2266"/>
                    <a:pt x="706" y="2275"/>
                  </a:cubicBezTo>
                  <a:cubicBezTo>
                    <a:pt x="722" y="2288"/>
                    <a:pt x="734" y="2300"/>
                    <a:pt x="719" y="2322"/>
                  </a:cubicBezTo>
                  <a:cubicBezTo>
                    <a:pt x="721" y="2323"/>
                    <a:pt x="723" y="2324"/>
                    <a:pt x="725" y="2324"/>
                  </a:cubicBezTo>
                  <a:cubicBezTo>
                    <a:pt x="729" y="2324"/>
                    <a:pt x="732" y="2320"/>
                    <a:pt x="744" y="2304"/>
                  </a:cubicBezTo>
                  <a:cubicBezTo>
                    <a:pt x="752" y="2292"/>
                    <a:pt x="763" y="2281"/>
                    <a:pt x="773" y="2281"/>
                  </a:cubicBezTo>
                  <a:cubicBezTo>
                    <a:pt x="782" y="2281"/>
                    <a:pt x="790" y="2288"/>
                    <a:pt x="797" y="2307"/>
                  </a:cubicBezTo>
                  <a:cubicBezTo>
                    <a:pt x="805" y="2313"/>
                    <a:pt x="818" y="2321"/>
                    <a:pt x="829" y="2321"/>
                  </a:cubicBezTo>
                  <a:cubicBezTo>
                    <a:pt x="836" y="2321"/>
                    <a:pt x="842" y="2318"/>
                    <a:pt x="847" y="2310"/>
                  </a:cubicBezTo>
                  <a:lnTo>
                    <a:pt x="847" y="2310"/>
                  </a:lnTo>
                  <a:cubicBezTo>
                    <a:pt x="853" y="2313"/>
                    <a:pt x="853" y="2313"/>
                    <a:pt x="841" y="2338"/>
                  </a:cubicBezTo>
                  <a:cubicBezTo>
                    <a:pt x="824" y="2365"/>
                    <a:pt x="823" y="2380"/>
                    <a:pt x="833" y="2380"/>
                  </a:cubicBezTo>
                  <a:cubicBezTo>
                    <a:pt x="840" y="2380"/>
                    <a:pt x="854" y="2373"/>
                    <a:pt x="872" y="2357"/>
                  </a:cubicBezTo>
                  <a:cubicBezTo>
                    <a:pt x="878" y="2345"/>
                    <a:pt x="882" y="2340"/>
                    <a:pt x="885" y="2340"/>
                  </a:cubicBezTo>
                  <a:cubicBezTo>
                    <a:pt x="888" y="2340"/>
                    <a:pt x="890" y="2348"/>
                    <a:pt x="888" y="2363"/>
                  </a:cubicBezTo>
                  <a:cubicBezTo>
                    <a:pt x="888" y="2363"/>
                    <a:pt x="889" y="2364"/>
                    <a:pt x="891" y="2364"/>
                  </a:cubicBezTo>
                  <a:cubicBezTo>
                    <a:pt x="895" y="2364"/>
                    <a:pt x="903" y="2362"/>
                    <a:pt x="916" y="2351"/>
                  </a:cubicBezTo>
                  <a:cubicBezTo>
                    <a:pt x="924" y="2341"/>
                    <a:pt x="929" y="2335"/>
                    <a:pt x="932" y="2335"/>
                  </a:cubicBezTo>
                  <a:cubicBezTo>
                    <a:pt x="935" y="2335"/>
                    <a:pt x="936" y="2344"/>
                    <a:pt x="938" y="2363"/>
                  </a:cubicBezTo>
                  <a:cubicBezTo>
                    <a:pt x="925" y="2385"/>
                    <a:pt x="935" y="2391"/>
                    <a:pt x="941" y="2394"/>
                  </a:cubicBezTo>
                  <a:cubicBezTo>
                    <a:pt x="946" y="2392"/>
                    <a:pt x="952" y="2391"/>
                    <a:pt x="959" y="2391"/>
                  </a:cubicBezTo>
                  <a:cubicBezTo>
                    <a:pt x="995" y="2391"/>
                    <a:pt x="1057" y="2421"/>
                    <a:pt x="1057" y="2448"/>
                  </a:cubicBezTo>
                  <a:cubicBezTo>
                    <a:pt x="1071" y="2432"/>
                    <a:pt x="1074" y="2427"/>
                    <a:pt x="1078" y="2427"/>
                  </a:cubicBezTo>
                  <a:cubicBezTo>
                    <a:pt x="1079" y="2427"/>
                    <a:pt x="1080" y="2428"/>
                    <a:pt x="1082" y="2429"/>
                  </a:cubicBezTo>
                  <a:cubicBezTo>
                    <a:pt x="1078" y="2450"/>
                    <a:pt x="1079" y="2460"/>
                    <a:pt x="1082" y="2460"/>
                  </a:cubicBezTo>
                  <a:cubicBezTo>
                    <a:pt x="1087" y="2460"/>
                    <a:pt x="1098" y="2439"/>
                    <a:pt x="1107" y="2407"/>
                  </a:cubicBezTo>
                  <a:lnTo>
                    <a:pt x="1101" y="2404"/>
                  </a:lnTo>
                  <a:lnTo>
                    <a:pt x="1092" y="2401"/>
                  </a:lnTo>
                  <a:cubicBezTo>
                    <a:pt x="1099" y="2380"/>
                    <a:pt x="1108" y="2370"/>
                    <a:pt x="1113" y="2370"/>
                  </a:cubicBezTo>
                  <a:lnTo>
                    <a:pt x="1113" y="2370"/>
                  </a:lnTo>
                  <a:cubicBezTo>
                    <a:pt x="1120" y="2370"/>
                    <a:pt x="1122" y="2391"/>
                    <a:pt x="1107" y="2435"/>
                  </a:cubicBezTo>
                  <a:cubicBezTo>
                    <a:pt x="1104" y="2464"/>
                    <a:pt x="1102" y="2478"/>
                    <a:pt x="1105" y="2478"/>
                  </a:cubicBezTo>
                  <a:cubicBezTo>
                    <a:pt x="1108" y="2478"/>
                    <a:pt x="1114" y="2466"/>
                    <a:pt x="1126" y="2441"/>
                  </a:cubicBezTo>
                  <a:cubicBezTo>
                    <a:pt x="1138" y="2419"/>
                    <a:pt x="1146" y="2407"/>
                    <a:pt x="1150" y="2407"/>
                  </a:cubicBezTo>
                  <a:cubicBezTo>
                    <a:pt x="1154" y="2407"/>
                    <a:pt x="1154" y="2421"/>
                    <a:pt x="1151" y="2451"/>
                  </a:cubicBezTo>
                  <a:cubicBezTo>
                    <a:pt x="1143" y="2476"/>
                    <a:pt x="1139" y="2489"/>
                    <a:pt x="1140" y="2489"/>
                  </a:cubicBezTo>
                  <a:cubicBezTo>
                    <a:pt x="1141" y="2489"/>
                    <a:pt x="1147" y="2477"/>
                    <a:pt x="1157" y="2454"/>
                  </a:cubicBezTo>
                  <a:cubicBezTo>
                    <a:pt x="1183" y="2401"/>
                    <a:pt x="1203" y="2370"/>
                    <a:pt x="1212" y="2370"/>
                  </a:cubicBezTo>
                  <a:lnTo>
                    <a:pt x="1212" y="2370"/>
                  </a:lnTo>
                  <a:cubicBezTo>
                    <a:pt x="1219" y="2370"/>
                    <a:pt x="1219" y="2391"/>
                    <a:pt x="1207" y="2438"/>
                  </a:cubicBezTo>
                  <a:cubicBezTo>
                    <a:pt x="1195" y="2492"/>
                    <a:pt x="1195" y="2520"/>
                    <a:pt x="1204" y="2523"/>
                  </a:cubicBezTo>
                  <a:cubicBezTo>
                    <a:pt x="1205" y="2523"/>
                    <a:pt x="1205" y="2523"/>
                    <a:pt x="1206" y="2523"/>
                  </a:cubicBezTo>
                  <a:cubicBezTo>
                    <a:pt x="1214" y="2523"/>
                    <a:pt x="1220" y="2497"/>
                    <a:pt x="1226" y="2473"/>
                  </a:cubicBezTo>
                  <a:cubicBezTo>
                    <a:pt x="1228" y="2445"/>
                    <a:pt x="1231" y="2432"/>
                    <a:pt x="1234" y="2432"/>
                  </a:cubicBezTo>
                  <a:cubicBezTo>
                    <a:pt x="1238" y="2432"/>
                    <a:pt x="1242" y="2447"/>
                    <a:pt x="1245" y="2476"/>
                  </a:cubicBezTo>
                  <a:cubicBezTo>
                    <a:pt x="1251" y="2526"/>
                    <a:pt x="1259" y="2548"/>
                    <a:pt x="1273" y="2548"/>
                  </a:cubicBezTo>
                  <a:cubicBezTo>
                    <a:pt x="1282" y="2548"/>
                    <a:pt x="1294" y="2537"/>
                    <a:pt x="1308" y="2517"/>
                  </a:cubicBezTo>
                  <a:cubicBezTo>
                    <a:pt x="1328" y="2493"/>
                    <a:pt x="1345" y="2482"/>
                    <a:pt x="1353" y="2482"/>
                  </a:cubicBezTo>
                  <a:cubicBezTo>
                    <a:pt x="1363" y="2482"/>
                    <a:pt x="1362" y="2496"/>
                    <a:pt x="1345" y="2523"/>
                  </a:cubicBezTo>
                  <a:cubicBezTo>
                    <a:pt x="1331" y="2552"/>
                    <a:pt x="1325" y="2564"/>
                    <a:pt x="1327" y="2564"/>
                  </a:cubicBezTo>
                  <a:cubicBezTo>
                    <a:pt x="1328" y="2564"/>
                    <a:pt x="1333" y="2558"/>
                    <a:pt x="1342" y="2548"/>
                  </a:cubicBezTo>
                  <a:lnTo>
                    <a:pt x="1386" y="2554"/>
                  </a:lnTo>
                  <a:cubicBezTo>
                    <a:pt x="1387" y="2554"/>
                    <a:pt x="1387" y="2555"/>
                    <a:pt x="1388" y="2555"/>
                  </a:cubicBezTo>
                  <a:cubicBezTo>
                    <a:pt x="1397" y="2555"/>
                    <a:pt x="1408" y="2528"/>
                    <a:pt x="1408" y="2504"/>
                  </a:cubicBezTo>
                  <a:cubicBezTo>
                    <a:pt x="1412" y="2537"/>
                    <a:pt x="1421" y="2561"/>
                    <a:pt x="1431" y="2561"/>
                  </a:cubicBezTo>
                  <a:cubicBezTo>
                    <a:pt x="1438" y="2561"/>
                    <a:pt x="1445" y="2552"/>
                    <a:pt x="1452" y="2532"/>
                  </a:cubicBezTo>
                  <a:lnTo>
                    <a:pt x="1471" y="2532"/>
                  </a:lnTo>
                  <a:cubicBezTo>
                    <a:pt x="1480" y="2532"/>
                    <a:pt x="1480" y="2532"/>
                    <a:pt x="1490" y="2507"/>
                  </a:cubicBezTo>
                  <a:cubicBezTo>
                    <a:pt x="1492" y="2499"/>
                    <a:pt x="1495" y="2496"/>
                    <a:pt x="1497" y="2496"/>
                  </a:cubicBezTo>
                  <a:cubicBezTo>
                    <a:pt x="1503" y="2496"/>
                    <a:pt x="1509" y="2515"/>
                    <a:pt x="1518" y="2532"/>
                  </a:cubicBezTo>
                  <a:cubicBezTo>
                    <a:pt x="1524" y="2552"/>
                    <a:pt x="1531" y="2572"/>
                    <a:pt x="1534" y="2572"/>
                  </a:cubicBezTo>
                  <a:cubicBezTo>
                    <a:pt x="1536" y="2572"/>
                    <a:pt x="1537" y="2569"/>
                    <a:pt x="1537" y="2561"/>
                  </a:cubicBezTo>
                  <a:cubicBezTo>
                    <a:pt x="1540" y="2532"/>
                    <a:pt x="1546" y="2504"/>
                    <a:pt x="1558" y="2479"/>
                  </a:cubicBezTo>
                  <a:cubicBezTo>
                    <a:pt x="1560" y="2470"/>
                    <a:pt x="1563" y="2467"/>
                    <a:pt x="1565" y="2467"/>
                  </a:cubicBezTo>
                  <a:cubicBezTo>
                    <a:pt x="1569" y="2467"/>
                    <a:pt x="1572" y="2485"/>
                    <a:pt x="1568" y="2504"/>
                  </a:cubicBezTo>
                  <a:cubicBezTo>
                    <a:pt x="1571" y="2532"/>
                    <a:pt x="1571" y="2532"/>
                    <a:pt x="1593" y="2557"/>
                  </a:cubicBezTo>
                  <a:cubicBezTo>
                    <a:pt x="1602" y="2557"/>
                    <a:pt x="1618" y="2554"/>
                    <a:pt x="1615" y="2529"/>
                  </a:cubicBezTo>
                  <a:cubicBezTo>
                    <a:pt x="1615" y="2513"/>
                    <a:pt x="1631" y="2505"/>
                    <a:pt x="1647" y="2505"/>
                  </a:cubicBezTo>
                  <a:cubicBezTo>
                    <a:pt x="1660" y="2505"/>
                    <a:pt x="1674" y="2510"/>
                    <a:pt x="1681" y="2520"/>
                  </a:cubicBezTo>
                  <a:lnTo>
                    <a:pt x="1696" y="2517"/>
                  </a:lnTo>
                  <a:cubicBezTo>
                    <a:pt x="1706" y="2517"/>
                    <a:pt x="1709" y="2485"/>
                    <a:pt x="1718" y="2485"/>
                  </a:cubicBezTo>
                  <a:cubicBezTo>
                    <a:pt x="1718" y="2485"/>
                    <a:pt x="1728" y="2482"/>
                    <a:pt x="1731" y="2457"/>
                  </a:cubicBezTo>
                  <a:cubicBezTo>
                    <a:pt x="1732" y="2456"/>
                    <a:pt x="1734" y="2456"/>
                    <a:pt x="1736" y="2456"/>
                  </a:cubicBezTo>
                  <a:cubicBezTo>
                    <a:pt x="1742" y="2456"/>
                    <a:pt x="1748" y="2461"/>
                    <a:pt x="1753" y="2479"/>
                  </a:cubicBezTo>
                  <a:cubicBezTo>
                    <a:pt x="1751" y="2452"/>
                    <a:pt x="1750" y="2439"/>
                    <a:pt x="1752" y="2439"/>
                  </a:cubicBezTo>
                  <a:lnTo>
                    <a:pt x="1752" y="2439"/>
                  </a:lnTo>
                  <a:cubicBezTo>
                    <a:pt x="1754" y="2439"/>
                    <a:pt x="1759" y="2451"/>
                    <a:pt x="1772" y="2476"/>
                  </a:cubicBezTo>
                  <a:cubicBezTo>
                    <a:pt x="1778" y="2501"/>
                    <a:pt x="1781" y="2513"/>
                    <a:pt x="1782" y="2513"/>
                  </a:cubicBezTo>
                  <a:cubicBezTo>
                    <a:pt x="1783" y="2513"/>
                    <a:pt x="1781" y="2500"/>
                    <a:pt x="1778" y="2473"/>
                  </a:cubicBezTo>
                  <a:cubicBezTo>
                    <a:pt x="1780" y="2458"/>
                    <a:pt x="1780" y="2451"/>
                    <a:pt x="1783" y="2451"/>
                  </a:cubicBezTo>
                  <a:cubicBezTo>
                    <a:pt x="1785" y="2451"/>
                    <a:pt x="1789" y="2456"/>
                    <a:pt x="1797" y="2467"/>
                  </a:cubicBezTo>
                  <a:cubicBezTo>
                    <a:pt x="1800" y="2479"/>
                    <a:pt x="1803" y="2485"/>
                    <a:pt x="1806" y="2485"/>
                  </a:cubicBezTo>
                  <a:cubicBezTo>
                    <a:pt x="1808" y="2485"/>
                    <a:pt x="1809" y="2478"/>
                    <a:pt x="1806" y="2463"/>
                  </a:cubicBezTo>
                  <a:cubicBezTo>
                    <a:pt x="1800" y="2429"/>
                    <a:pt x="1804" y="2404"/>
                    <a:pt x="1813" y="2404"/>
                  </a:cubicBezTo>
                  <a:cubicBezTo>
                    <a:pt x="1818" y="2404"/>
                    <a:pt x="1824" y="2411"/>
                    <a:pt x="1831" y="2429"/>
                  </a:cubicBezTo>
                  <a:cubicBezTo>
                    <a:pt x="1831" y="2429"/>
                    <a:pt x="1837" y="2426"/>
                    <a:pt x="1837" y="2398"/>
                  </a:cubicBezTo>
                  <a:cubicBezTo>
                    <a:pt x="1833" y="2371"/>
                    <a:pt x="1830" y="2357"/>
                    <a:pt x="1832" y="2357"/>
                  </a:cubicBezTo>
                  <a:lnTo>
                    <a:pt x="1832" y="2357"/>
                  </a:lnTo>
                  <a:cubicBezTo>
                    <a:pt x="1833" y="2357"/>
                    <a:pt x="1838" y="2370"/>
                    <a:pt x="1847" y="2394"/>
                  </a:cubicBezTo>
                  <a:cubicBezTo>
                    <a:pt x="1859" y="2418"/>
                    <a:pt x="1867" y="2430"/>
                    <a:pt x="1871" y="2430"/>
                  </a:cubicBezTo>
                  <a:cubicBezTo>
                    <a:pt x="1876" y="2430"/>
                    <a:pt x="1875" y="2416"/>
                    <a:pt x="1869" y="2388"/>
                  </a:cubicBezTo>
                  <a:cubicBezTo>
                    <a:pt x="1869" y="2388"/>
                    <a:pt x="1869" y="2374"/>
                    <a:pt x="1875" y="2374"/>
                  </a:cubicBezTo>
                  <a:cubicBezTo>
                    <a:pt x="1877" y="2374"/>
                    <a:pt x="1880" y="2376"/>
                    <a:pt x="1884" y="2382"/>
                  </a:cubicBezTo>
                  <a:cubicBezTo>
                    <a:pt x="1896" y="2390"/>
                    <a:pt x="1913" y="2395"/>
                    <a:pt x="1927" y="2395"/>
                  </a:cubicBezTo>
                  <a:cubicBezTo>
                    <a:pt x="1946" y="2395"/>
                    <a:pt x="1959" y="2384"/>
                    <a:pt x="1941" y="2357"/>
                  </a:cubicBezTo>
                  <a:lnTo>
                    <a:pt x="1956" y="2351"/>
                  </a:lnTo>
                  <a:cubicBezTo>
                    <a:pt x="1967" y="2358"/>
                    <a:pt x="1975" y="2361"/>
                    <a:pt x="1980" y="2361"/>
                  </a:cubicBezTo>
                  <a:cubicBezTo>
                    <a:pt x="1988" y="2361"/>
                    <a:pt x="1990" y="2352"/>
                    <a:pt x="1988" y="2335"/>
                  </a:cubicBezTo>
                  <a:lnTo>
                    <a:pt x="1982" y="2307"/>
                  </a:lnTo>
                  <a:lnTo>
                    <a:pt x="1982" y="2307"/>
                  </a:lnTo>
                  <a:cubicBezTo>
                    <a:pt x="1993" y="2330"/>
                    <a:pt x="2013" y="2348"/>
                    <a:pt x="2021" y="2348"/>
                  </a:cubicBezTo>
                  <a:cubicBezTo>
                    <a:pt x="2021" y="2348"/>
                    <a:pt x="2022" y="2348"/>
                    <a:pt x="2022" y="2347"/>
                  </a:cubicBezTo>
                  <a:cubicBezTo>
                    <a:pt x="2032" y="2344"/>
                    <a:pt x="2032" y="2344"/>
                    <a:pt x="2016" y="2319"/>
                  </a:cubicBezTo>
                  <a:cubicBezTo>
                    <a:pt x="1997" y="2300"/>
                    <a:pt x="2003" y="2297"/>
                    <a:pt x="2013" y="2291"/>
                  </a:cubicBezTo>
                  <a:cubicBezTo>
                    <a:pt x="2013" y="2291"/>
                    <a:pt x="2014" y="2291"/>
                    <a:pt x="2015" y="2291"/>
                  </a:cubicBezTo>
                  <a:cubicBezTo>
                    <a:pt x="2022" y="2291"/>
                    <a:pt x="2042" y="2309"/>
                    <a:pt x="2054" y="2332"/>
                  </a:cubicBezTo>
                  <a:lnTo>
                    <a:pt x="2063" y="2326"/>
                  </a:lnTo>
                  <a:cubicBezTo>
                    <a:pt x="2046" y="2299"/>
                    <a:pt x="2041" y="2286"/>
                    <a:pt x="2044" y="2286"/>
                  </a:cubicBezTo>
                  <a:lnTo>
                    <a:pt x="2044" y="2286"/>
                  </a:lnTo>
                  <a:cubicBezTo>
                    <a:pt x="2046" y="2286"/>
                    <a:pt x="2051" y="2291"/>
                    <a:pt x="2057" y="2300"/>
                  </a:cubicBezTo>
                  <a:cubicBezTo>
                    <a:pt x="2069" y="2311"/>
                    <a:pt x="2076" y="2313"/>
                    <a:pt x="2081" y="2313"/>
                  </a:cubicBezTo>
                  <a:cubicBezTo>
                    <a:pt x="2085" y="2313"/>
                    <a:pt x="2088" y="2311"/>
                    <a:pt x="2091" y="2310"/>
                  </a:cubicBezTo>
                  <a:cubicBezTo>
                    <a:pt x="2087" y="2300"/>
                    <a:pt x="2087" y="2297"/>
                    <a:pt x="2088" y="2297"/>
                  </a:cubicBezTo>
                  <a:lnTo>
                    <a:pt x="2088" y="2297"/>
                  </a:lnTo>
                  <a:cubicBezTo>
                    <a:pt x="2091" y="2297"/>
                    <a:pt x="2097" y="2306"/>
                    <a:pt x="2091" y="2310"/>
                  </a:cubicBezTo>
                  <a:lnTo>
                    <a:pt x="2107" y="2332"/>
                  </a:lnTo>
                  <a:cubicBezTo>
                    <a:pt x="2112" y="2335"/>
                    <a:pt x="2115" y="2337"/>
                    <a:pt x="2117" y="2337"/>
                  </a:cubicBezTo>
                  <a:cubicBezTo>
                    <a:pt x="2122" y="2337"/>
                    <a:pt x="2110" y="2320"/>
                    <a:pt x="2101" y="2304"/>
                  </a:cubicBezTo>
                  <a:lnTo>
                    <a:pt x="2113" y="2294"/>
                  </a:lnTo>
                  <a:cubicBezTo>
                    <a:pt x="2123" y="2288"/>
                    <a:pt x="2129" y="2285"/>
                    <a:pt x="2107" y="2266"/>
                  </a:cubicBezTo>
                  <a:cubicBezTo>
                    <a:pt x="2091" y="2244"/>
                    <a:pt x="2076" y="2222"/>
                    <a:pt x="2082" y="2219"/>
                  </a:cubicBezTo>
                  <a:lnTo>
                    <a:pt x="2082" y="2219"/>
                  </a:lnTo>
                  <a:cubicBezTo>
                    <a:pt x="2096" y="2238"/>
                    <a:pt x="2109" y="2258"/>
                    <a:pt x="2117" y="2258"/>
                  </a:cubicBezTo>
                  <a:cubicBezTo>
                    <a:pt x="2118" y="2258"/>
                    <a:pt x="2119" y="2257"/>
                    <a:pt x="2119" y="2257"/>
                  </a:cubicBezTo>
                  <a:cubicBezTo>
                    <a:pt x="2120" y="2256"/>
                    <a:pt x="2121" y="2256"/>
                    <a:pt x="2121" y="2256"/>
                  </a:cubicBezTo>
                  <a:cubicBezTo>
                    <a:pt x="2131" y="2256"/>
                    <a:pt x="2145" y="2275"/>
                    <a:pt x="2145" y="2275"/>
                  </a:cubicBezTo>
                  <a:cubicBezTo>
                    <a:pt x="2152" y="2291"/>
                    <a:pt x="2158" y="2297"/>
                    <a:pt x="2164" y="2297"/>
                  </a:cubicBezTo>
                  <a:cubicBezTo>
                    <a:pt x="2174" y="2297"/>
                    <a:pt x="2179" y="2272"/>
                    <a:pt x="2173" y="2253"/>
                  </a:cubicBezTo>
                  <a:cubicBezTo>
                    <a:pt x="2162" y="2224"/>
                    <a:pt x="2160" y="2210"/>
                    <a:pt x="2165" y="2210"/>
                  </a:cubicBezTo>
                  <a:lnTo>
                    <a:pt x="2165" y="2210"/>
                  </a:lnTo>
                  <a:cubicBezTo>
                    <a:pt x="2169" y="2210"/>
                    <a:pt x="2179" y="2219"/>
                    <a:pt x="2195" y="2238"/>
                  </a:cubicBezTo>
                  <a:cubicBezTo>
                    <a:pt x="2202" y="2249"/>
                    <a:pt x="2207" y="2253"/>
                    <a:pt x="2209" y="2253"/>
                  </a:cubicBezTo>
                  <a:cubicBezTo>
                    <a:pt x="2215" y="2253"/>
                    <a:pt x="2196" y="2209"/>
                    <a:pt x="2163" y="2159"/>
                  </a:cubicBezTo>
                  <a:lnTo>
                    <a:pt x="2116" y="2090"/>
                  </a:lnTo>
                  <a:lnTo>
                    <a:pt x="2170" y="2153"/>
                  </a:lnTo>
                  <a:cubicBezTo>
                    <a:pt x="2210" y="2196"/>
                    <a:pt x="2229" y="2215"/>
                    <a:pt x="2235" y="2215"/>
                  </a:cubicBezTo>
                  <a:cubicBezTo>
                    <a:pt x="2240" y="2215"/>
                    <a:pt x="2236" y="2201"/>
                    <a:pt x="2229" y="2175"/>
                  </a:cubicBezTo>
                  <a:cubicBezTo>
                    <a:pt x="2227" y="2157"/>
                    <a:pt x="2227" y="2150"/>
                    <a:pt x="2230" y="2150"/>
                  </a:cubicBezTo>
                  <a:cubicBezTo>
                    <a:pt x="2232" y="2150"/>
                    <a:pt x="2237" y="2154"/>
                    <a:pt x="2245" y="2163"/>
                  </a:cubicBezTo>
                  <a:cubicBezTo>
                    <a:pt x="2253" y="2172"/>
                    <a:pt x="2259" y="2176"/>
                    <a:pt x="2265" y="2176"/>
                  </a:cubicBezTo>
                  <a:cubicBezTo>
                    <a:pt x="2272" y="2176"/>
                    <a:pt x="2278" y="2170"/>
                    <a:pt x="2289" y="2159"/>
                  </a:cubicBezTo>
                  <a:cubicBezTo>
                    <a:pt x="2307" y="2141"/>
                    <a:pt x="2314" y="2134"/>
                    <a:pt x="2295" y="2116"/>
                  </a:cubicBezTo>
                  <a:lnTo>
                    <a:pt x="2307" y="2103"/>
                  </a:lnTo>
                  <a:cubicBezTo>
                    <a:pt x="2320" y="2112"/>
                    <a:pt x="2329" y="2116"/>
                    <a:pt x="2333" y="2116"/>
                  </a:cubicBezTo>
                  <a:cubicBezTo>
                    <a:pt x="2344" y="2116"/>
                    <a:pt x="2331" y="2094"/>
                    <a:pt x="2298" y="2072"/>
                  </a:cubicBezTo>
                  <a:lnTo>
                    <a:pt x="2311" y="2062"/>
                  </a:lnTo>
                  <a:lnTo>
                    <a:pt x="2333" y="2078"/>
                  </a:lnTo>
                  <a:cubicBezTo>
                    <a:pt x="2338" y="2083"/>
                    <a:pt x="2343" y="2086"/>
                    <a:pt x="2348" y="2086"/>
                  </a:cubicBezTo>
                  <a:cubicBezTo>
                    <a:pt x="2361" y="2086"/>
                    <a:pt x="2377" y="2069"/>
                    <a:pt x="2411" y="2031"/>
                  </a:cubicBezTo>
                  <a:cubicBezTo>
                    <a:pt x="2461" y="1968"/>
                    <a:pt x="2464" y="1959"/>
                    <a:pt x="2420" y="1928"/>
                  </a:cubicBezTo>
                  <a:cubicBezTo>
                    <a:pt x="2397" y="1906"/>
                    <a:pt x="2389" y="1895"/>
                    <a:pt x="2395" y="1895"/>
                  </a:cubicBezTo>
                  <a:lnTo>
                    <a:pt x="2395" y="1895"/>
                  </a:lnTo>
                  <a:cubicBezTo>
                    <a:pt x="2399" y="1895"/>
                    <a:pt x="2411" y="1901"/>
                    <a:pt x="2430" y="1915"/>
                  </a:cubicBezTo>
                  <a:cubicBezTo>
                    <a:pt x="2444" y="1925"/>
                    <a:pt x="2460" y="1931"/>
                    <a:pt x="2465" y="1931"/>
                  </a:cubicBezTo>
                  <a:cubicBezTo>
                    <a:pt x="2467" y="1931"/>
                    <a:pt x="2466" y="1929"/>
                    <a:pt x="2458" y="1924"/>
                  </a:cubicBezTo>
                  <a:cubicBezTo>
                    <a:pt x="2458" y="1924"/>
                    <a:pt x="2463" y="1915"/>
                    <a:pt x="2479" y="1915"/>
                  </a:cubicBezTo>
                  <a:cubicBezTo>
                    <a:pt x="2483" y="1915"/>
                    <a:pt x="2489" y="1916"/>
                    <a:pt x="2495" y="1918"/>
                  </a:cubicBezTo>
                  <a:cubicBezTo>
                    <a:pt x="2502" y="1919"/>
                    <a:pt x="2507" y="1919"/>
                    <a:pt x="2512" y="1919"/>
                  </a:cubicBezTo>
                  <a:cubicBezTo>
                    <a:pt x="2551" y="1919"/>
                    <a:pt x="2534" y="1898"/>
                    <a:pt x="2514" y="1887"/>
                  </a:cubicBezTo>
                  <a:cubicBezTo>
                    <a:pt x="2488" y="1875"/>
                    <a:pt x="2483" y="1871"/>
                    <a:pt x="2488" y="1871"/>
                  </a:cubicBezTo>
                  <a:cubicBezTo>
                    <a:pt x="2493" y="1871"/>
                    <a:pt x="2506" y="1874"/>
                    <a:pt x="2517" y="1877"/>
                  </a:cubicBezTo>
                  <a:cubicBezTo>
                    <a:pt x="2534" y="1881"/>
                    <a:pt x="2550" y="1885"/>
                    <a:pt x="2557" y="1885"/>
                  </a:cubicBezTo>
                  <a:cubicBezTo>
                    <a:pt x="2561" y="1885"/>
                    <a:pt x="2561" y="1883"/>
                    <a:pt x="2552" y="1877"/>
                  </a:cubicBezTo>
                  <a:cubicBezTo>
                    <a:pt x="2536" y="1859"/>
                    <a:pt x="2536" y="1816"/>
                    <a:pt x="2564" y="1816"/>
                  </a:cubicBezTo>
                  <a:cubicBezTo>
                    <a:pt x="2569" y="1816"/>
                    <a:pt x="2576" y="1818"/>
                    <a:pt x="2583" y="1821"/>
                  </a:cubicBezTo>
                  <a:lnTo>
                    <a:pt x="2593" y="1805"/>
                  </a:lnTo>
                  <a:cubicBezTo>
                    <a:pt x="2568" y="1793"/>
                    <a:pt x="2577" y="1777"/>
                    <a:pt x="2583" y="1761"/>
                  </a:cubicBezTo>
                  <a:cubicBezTo>
                    <a:pt x="2590" y="1751"/>
                    <a:pt x="2593" y="1743"/>
                    <a:pt x="2602" y="1743"/>
                  </a:cubicBezTo>
                  <a:cubicBezTo>
                    <a:pt x="2607" y="1743"/>
                    <a:pt x="2613" y="1745"/>
                    <a:pt x="2621" y="1749"/>
                  </a:cubicBezTo>
                  <a:cubicBezTo>
                    <a:pt x="2628" y="1756"/>
                    <a:pt x="2633" y="1759"/>
                    <a:pt x="2636" y="1759"/>
                  </a:cubicBezTo>
                  <a:cubicBezTo>
                    <a:pt x="2641" y="1759"/>
                    <a:pt x="2639" y="1749"/>
                    <a:pt x="2627" y="1733"/>
                  </a:cubicBezTo>
                  <a:cubicBezTo>
                    <a:pt x="2630" y="1724"/>
                    <a:pt x="2586" y="1696"/>
                    <a:pt x="2590" y="1686"/>
                  </a:cubicBezTo>
                  <a:cubicBezTo>
                    <a:pt x="2564" y="1677"/>
                    <a:pt x="2542" y="1658"/>
                    <a:pt x="2546" y="1652"/>
                  </a:cubicBezTo>
                  <a:lnTo>
                    <a:pt x="2546" y="1652"/>
                  </a:lnTo>
                  <a:lnTo>
                    <a:pt x="2571" y="1661"/>
                  </a:lnTo>
                  <a:lnTo>
                    <a:pt x="2621" y="1680"/>
                  </a:lnTo>
                  <a:cubicBezTo>
                    <a:pt x="2624" y="1671"/>
                    <a:pt x="2627" y="1664"/>
                    <a:pt x="2602" y="1655"/>
                  </a:cubicBezTo>
                  <a:cubicBezTo>
                    <a:pt x="2630" y="1655"/>
                    <a:pt x="2633" y="1645"/>
                    <a:pt x="2640" y="1630"/>
                  </a:cubicBezTo>
                  <a:cubicBezTo>
                    <a:pt x="2646" y="1614"/>
                    <a:pt x="2652" y="1595"/>
                    <a:pt x="2627" y="1580"/>
                  </a:cubicBezTo>
                  <a:lnTo>
                    <a:pt x="2627" y="1580"/>
                  </a:lnTo>
                  <a:cubicBezTo>
                    <a:pt x="2631" y="1580"/>
                    <a:pt x="2635" y="1581"/>
                    <a:pt x="2639" y="1581"/>
                  </a:cubicBezTo>
                  <a:cubicBezTo>
                    <a:pt x="2685" y="1581"/>
                    <a:pt x="2692" y="1531"/>
                    <a:pt x="2646" y="1514"/>
                  </a:cubicBezTo>
                  <a:cubicBezTo>
                    <a:pt x="2621" y="1508"/>
                    <a:pt x="2624" y="1498"/>
                    <a:pt x="2652" y="1495"/>
                  </a:cubicBezTo>
                  <a:cubicBezTo>
                    <a:pt x="2680" y="1492"/>
                    <a:pt x="2680" y="1492"/>
                    <a:pt x="2655" y="1479"/>
                  </a:cubicBezTo>
                  <a:cubicBezTo>
                    <a:pt x="2633" y="1464"/>
                    <a:pt x="2658" y="1464"/>
                    <a:pt x="2687" y="1457"/>
                  </a:cubicBezTo>
                  <a:cubicBezTo>
                    <a:pt x="2693" y="1458"/>
                    <a:pt x="2698" y="1458"/>
                    <a:pt x="2703" y="1458"/>
                  </a:cubicBezTo>
                  <a:cubicBezTo>
                    <a:pt x="2743" y="1458"/>
                    <a:pt x="2740" y="1447"/>
                    <a:pt x="2718" y="1436"/>
                  </a:cubicBezTo>
                  <a:cubicBezTo>
                    <a:pt x="2702" y="1426"/>
                    <a:pt x="2696" y="1407"/>
                    <a:pt x="2699" y="1389"/>
                  </a:cubicBezTo>
                  <a:cubicBezTo>
                    <a:pt x="2682" y="1371"/>
                    <a:pt x="2678" y="1362"/>
                    <a:pt x="2663" y="1362"/>
                  </a:cubicBezTo>
                  <a:cubicBezTo>
                    <a:pt x="2659" y="1362"/>
                    <a:pt x="2655" y="1362"/>
                    <a:pt x="2649" y="1363"/>
                  </a:cubicBezTo>
                  <a:cubicBezTo>
                    <a:pt x="2630" y="1360"/>
                    <a:pt x="2615" y="1357"/>
                    <a:pt x="2596" y="1351"/>
                  </a:cubicBezTo>
                  <a:cubicBezTo>
                    <a:pt x="2582" y="1340"/>
                    <a:pt x="2583" y="1337"/>
                    <a:pt x="2588" y="1337"/>
                  </a:cubicBezTo>
                  <a:cubicBezTo>
                    <a:pt x="2591" y="1337"/>
                    <a:pt x="2596" y="1339"/>
                    <a:pt x="2596" y="1342"/>
                  </a:cubicBezTo>
                  <a:cubicBezTo>
                    <a:pt x="2610" y="1351"/>
                    <a:pt x="2617" y="1354"/>
                    <a:pt x="2624" y="1354"/>
                  </a:cubicBezTo>
                  <a:cubicBezTo>
                    <a:pt x="2631" y="1354"/>
                    <a:pt x="2638" y="1351"/>
                    <a:pt x="2652" y="1348"/>
                  </a:cubicBezTo>
                  <a:cubicBezTo>
                    <a:pt x="2668" y="1345"/>
                    <a:pt x="2680" y="1332"/>
                    <a:pt x="2680" y="1313"/>
                  </a:cubicBezTo>
                  <a:cubicBezTo>
                    <a:pt x="2680" y="1307"/>
                    <a:pt x="2680" y="1288"/>
                    <a:pt x="2684" y="1279"/>
                  </a:cubicBezTo>
                  <a:cubicBezTo>
                    <a:pt x="2712" y="1254"/>
                    <a:pt x="2712" y="1244"/>
                    <a:pt x="2684" y="1244"/>
                  </a:cubicBezTo>
                  <a:lnTo>
                    <a:pt x="2658" y="1244"/>
                  </a:lnTo>
                  <a:cubicBezTo>
                    <a:pt x="2712" y="1235"/>
                    <a:pt x="2709" y="1135"/>
                    <a:pt x="2652" y="1132"/>
                  </a:cubicBezTo>
                  <a:lnTo>
                    <a:pt x="2680" y="1128"/>
                  </a:lnTo>
                  <a:cubicBezTo>
                    <a:pt x="2709" y="1125"/>
                    <a:pt x="2705" y="1119"/>
                    <a:pt x="2702" y="1100"/>
                  </a:cubicBezTo>
                  <a:cubicBezTo>
                    <a:pt x="2702" y="1091"/>
                    <a:pt x="2671" y="1059"/>
                    <a:pt x="2668" y="1034"/>
                  </a:cubicBezTo>
                  <a:cubicBezTo>
                    <a:pt x="2662" y="1004"/>
                    <a:pt x="2654" y="980"/>
                    <a:pt x="2634" y="980"/>
                  </a:cubicBezTo>
                  <a:cubicBezTo>
                    <a:pt x="2632" y="980"/>
                    <a:pt x="2630" y="980"/>
                    <a:pt x="2627" y="981"/>
                  </a:cubicBezTo>
                  <a:cubicBezTo>
                    <a:pt x="2624" y="972"/>
                    <a:pt x="2624" y="972"/>
                    <a:pt x="2652" y="965"/>
                  </a:cubicBezTo>
                  <a:cubicBezTo>
                    <a:pt x="2680" y="965"/>
                    <a:pt x="2677" y="959"/>
                    <a:pt x="2674" y="950"/>
                  </a:cubicBezTo>
                  <a:cubicBezTo>
                    <a:pt x="2674" y="947"/>
                    <a:pt x="2671" y="945"/>
                    <a:pt x="2665" y="945"/>
                  </a:cubicBezTo>
                  <a:cubicBezTo>
                    <a:pt x="2655" y="945"/>
                    <a:pt x="2637" y="950"/>
                    <a:pt x="2621" y="956"/>
                  </a:cubicBezTo>
                  <a:cubicBezTo>
                    <a:pt x="2615" y="958"/>
                    <a:pt x="2610" y="958"/>
                    <a:pt x="2607" y="958"/>
                  </a:cubicBezTo>
                  <a:cubicBezTo>
                    <a:pt x="2596" y="958"/>
                    <a:pt x="2598" y="950"/>
                    <a:pt x="2615" y="931"/>
                  </a:cubicBezTo>
                  <a:cubicBezTo>
                    <a:pt x="2637" y="909"/>
                    <a:pt x="2624" y="868"/>
                    <a:pt x="2593" y="865"/>
                  </a:cubicBezTo>
                  <a:cubicBezTo>
                    <a:pt x="2590" y="856"/>
                    <a:pt x="2586" y="850"/>
                    <a:pt x="2611" y="840"/>
                  </a:cubicBezTo>
                  <a:cubicBezTo>
                    <a:pt x="2632" y="822"/>
                    <a:pt x="2650" y="796"/>
                    <a:pt x="2604" y="796"/>
                  </a:cubicBezTo>
                  <a:cubicBezTo>
                    <a:pt x="2601" y="796"/>
                    <a:pt x="2599" y="796"/>
                    <a:pt x="2596" y="796"/>
                  </a:cubicBezTo>
                  <a:cubicBezTo>
                    <a:pt x="2593" y="790"/>
                    <a:pt x="2593" y="790"/>
                    <a:pt x="2618" y="777"/>
                  </a:cubicBezTo>
                  <a:cubicBezTo>
                    <a:pt x="2633" y="765"/>
                    <a:pt x="2648" y="755"/>
                    <a:pt x="2639" y="755"/>
                  </a:cubicBezTo>
                  <a:cubicBezTo>
                    <a:pt x="2635" y="755"/>
                    <a:pt x="2625" y="757"/>
                    <a:pt x="2608" y="762"/>
                  </a:cubicBezTo>
                  <a:cubicBezTo>
                    <a:pt x="2580" y="762"/>
                    <a:pt x="2564" y="727"/>
                    <a:pt x="2580" y="705"/>
                  </a:cubicBezTo>
                  <a:cubicBezTo>
                    <a:pt x="2578" y="700"/>
                    <a:pt x="2576" y="694"/>
                    <a:pt x="2569" y="694"/>
                  </a:cubicBezTo>
                  <a:cubicBezTo>
                    <a:pt x="2565" y="694"/>
                    <a:pt x="2558" y="696"/>
                    <a:pt x="2549" y="702"/>
                  </a:cubicBezTo>
                  <a:cubicBezTo>
                    <a:pt x="2542" y="706"/>
                    <a:pt x="2534" y="710"/>
                    <a:pt x="2529" y="713"/>
                  </a:cubicBezTo>
                  <a:lnTo>
                    <a:pt x="2529" y="713"/>
                  </a:lnTo>
                  <a:cubicBezTo>
                    <a:pt x="2553" y="695"/>
                    <a:pt x="2563" y="686"/>
                    <a:pt x="2557" y="686"/>
                  </a:cubicBezTo>
                  <a:cubicBezTo>
                    <a:pt x="2553" y="686"/>
                    <a:pt x="2540" y="691"/>
                    <a:pt x="2517" y="699"/>
                  </a:cubicBezTo>
                  <a:cubicBezTo>
                    <a:pt x="2509" y="704"/>
                    <a:pt x="2503" y="706"/>
                    <a:pt x="2500" y="706"/>
                  </a:cubicBezTo>
                  <a:cubicBezTo>
                    <a:pt x="2495" y="706"/>
                    <a:pt x="2498" y="700"/>
                    <a:pt x="2514" y="690"/>
                  </a:cubicBezTo>
                  <a:cubicBezTo>
                    <a:pt x="2533" y="671"/>
                    <a:pt x="2527" y="661"/>
                    <a:pt x="2527" y="661"/>
                  </a:cubicBezTo>
                  <a:cubicBezTo>
                    <a:pt x="2502" y="643"/>
                    <a:pt x="2477" y="621"/>
                    <a:pt x="2455" y="593"/>
                  </a:cubicBezTo>
                  <a:cubicBezTo>
                    <a:pt x="2423" y="551"/>
                    <a:pt x="2404" y="528"/>
                    <a:pt x="2389" y="528"/>
                  </a:cubicBezTo>
                  <a:cubicBezTo>
                    <a:pt x="2384" y="528"/>
                    <a:pt x="2380" y="530"/>
                    <a:pt x="2376" y="533"/>
                  </a:cubicBezTo>
                  <a:cubicBezTo>
                    <a:pt x="2366" y="538"/>
                    <a:pt x="2360" y="541"/>
                    <a:pt x="2357" y="541"/>
                  </a:cubicBezTo>
                  <a:cubicBezTo>
                    <a:pt x="2354" y="541"/>
                    <a:pt x="2358" y="535"/>
                    <a:pt x="2367" y="520"/>
                  </a:cubicBezTo>
                  <a:cubicBezTo>
                    <a:pt x="2380" y="495"/>
                    <a:pt x="2373" y="489"/>
                    <a:pt x="2370" y="483"/>
                  </a:cubicBezTo>
                  <a:cubicBezTo>
                    <a:pt x="2364" y="477"/>
                    <a:pt x="2358" y="470"/>
                    <a:pt x="2376" y="452"/>
                  </a:cubicBezTo>
                  <a:lnTo>
                    <a:pt x="2376" y="452"/>
                  </a:lnTo>
                  <a:cubicBezTo>
                    <a:pt x="2362" y="459"/>
                    <a:pt x="2356" y="462"/>
                    <a:pt x="2352" y="462"/>
                  </a:cubicBezTo>
                  <a:cubicBezTo>
                    <a:pt x="2349" y="462"/>
                    <a:pt x="2348" y="460"/>
                    <a:pt x="2345" y="458"/>
                  </a:cubicBezTo>
                  <a:cubicBezTo>
                    <a:pt x="2357" y="446"/>
                    <a:pt x="2359" y="439"/>
                    <a:pt x="2352" y="439"/>
                  </a:cubicBezTo>
                  <a:cubicBezTo>
                    <a:pt x="2348" y="439"/>
                    <a:pt x="2341" y="441"/>
                    <a:pt x="2333" y="445"/>
                  </a:cubicBezTo>
                  <a:cubicBezTo>
                    <a:pt x="2312" y="460"/>
                    <a:pt x="2301" y="468"/>
                    <a:pt x="2299" y="468"/>
                  </a:cubicBezTo>
                  <a:cubicBezTo>
                    <a:pt x="2297" y="468"/>
                    <a:pt x="2306" y="458"/>
                    <a:pt x="2326" y="436"/>
                  </a:cubicBezTo>
                  <a:cubicBezTo>
                    <a:pt x="2343" y="424"/>
                    <a:pt x="2347" y="397"/>
                    <a:pt x="2342" y="397"/>
                  </a:cubicBezTo>
                  <a:lnTo>
                    <a:pt x="2342" y="397"/>
                  </a:lnTo>
                  <a:cubicBezTo>
                    <a:pt x="2341" y="397"/>
                    <a:pt x="2338" y="399"/>
                    <a:pt x="2336" y="405"/>
                  </a:cubicBezTo>
                  <a:cubicBezTo>
                    <a:pt x="2317" y="423"/>
                    <a:pt x="2304" y="411"/>
                    <a:pt x="2279" y="426"/>
                  </a:cubicBezTo>
                  <a:cubicBezTo>
                    <a:pt x="2273" y="420"/>
                    <a:pt x="2267" y="414"/>
                    <a:pt x="2286" y="395"/>
                  </a:cubicBezTo>
                  <a:cubicBezTo>
                    <a:pt x="2292" y="376"/>
                    <a:pt x="2271" y="366"/>
                    <a:pt x="2250" y="366"/>
                  </a:cubicBezTo>
                  <a:cubicBezTo>
                    <a:pt x="2240" y="366"/>
                    <a:pt x="2230" y="368"/>
                    <a:pt x="2223" y="373"/>
                  </a:cubicBezTo>
                  <a:cubicBezTo>
                    <a:pt x="2215" y="381"/>
                    <a:pt x="2209" y="385"/>
                    <a:pt x="2207" y="385"/>
                  </a:cubicBezTo>
                  <a:cubicBezTo>
                    <a:pt x="2203" y="385"/>
                    <a:pt x="2206" y="378"/>
                    <a:pt x="2217" y="367"/>
                  </a:cubicBezTo>
                  <a:cubicBezTo>
                    <a:pt x="2232" y="345"/>
                    <a:pt x="2226" y="339"/>
                    <a:pt x="2220" y="332"/>
                  </a:cubicBezTo>
                  <a:lnTo>
                    <a:pt x="2220" y="332"/>
                  </a:lnTo>
                  <a:cubicBezTo>
                    <a:pt x="2213" y="336"/>
                    <a:pt x="2210" y="338"/>
                    <a:pt x="2208" y="338"/>
                  </a:cubicBezTo>
                  <a:cubicBezTo>
                    <a:pt x="2204" y="338"/>
                    <a:pt x="2217" y="324"/>
                    <a:pt x="2229" y="307"/>
                  </a:cubicBezTo>
                  <a:cubicBezTo>
                    <a:pt x="2254" y="292"/>
                    <a:pt x="2248" y="285"/>
                    <a:pt x="2232" y="276"/>
                  </a:cubicBezTo>
                  <a:lnTo>
                    <a:pt x="2232" y="276"/>
                  </a:lnTo>
                  <a:cubicBezTo>
                    <a:pt x="2227" y="280"/>
                    <a:pt x="2221" y="281"/>
                    <a:pt x="2215" y="281"/>
                  </a:cubicBezTo>
                  <a:cubicBezTo>
                    <a:pt x="2195" y="281"/>
                    <a:pt x="2175" y="263"/>
                    <a:pt x="2160" y="251"/>
                  </a:cubicBezTo>
                  <a:cubicBezTo>
                    <a:pt x="2148" y="243"/>
                    <a:pt x="2138" y="239"/>
                    <a:pt x="2127" y="239"/>
                  </a:cubicBezTo>
                  <a:cubicBezTo>
                    <a:pt x="2105" y="239"/>
                    <a:pt x="2085" y="256"/>
                    <a:pt x="2057" y="279"/>
                  </a:cubicBezTo>
                  <a:lnTo>
                    <a:pt x="2019" y="320"/>
                  </a:lnTo>
                  <a:lnTo>
                    <a:pt x="2050" y="276"/>
                  </a:lnTo>
                  <a:cubicBezTo>
                    <a:pt x="2063" y="251"/>
                    <a:pt x="2076" y="226"/>
                    <a:pt x="2085" y="201"/>
                  </a:cubicBezTo>
                  <a:cubicBezTo>
                    <a:pt x="2084" y="200"/>
                    <a:pt x="2083" y="200"/>
                    <a:pt x="2082" y="200"/>
                  </a:cubicBezTo>
                  <a:cubicBezTo>
                    <a:pt x="2073" y="200"/>
                    <a:pt x="2061" y="222"/>
                    <a:pt x="2047" y="242"/>
                  </a:cubicBezTo>
                  <a:cubicBezTo>
                    <a:pt x="2042" y="252"/>
                    <a:pt x="2038" y="257"/>
                    <a:pt x="2035" y="257"/>
                  </a:cubicBezTo>
                  <a:cubicBezTo>
                    <a:pt x="2031" y="257"/>
                    <a:pt x="2029" y="247"/>
                    <a:pt x="2029" y="229"/>
                  </a:cubicBezTo>
                  <a:cubicBezTo>
                    <a:pt x="2027" y="208"/>
                    <a:pt x="2022" y="199"/>
                    <a:pt x="2015" y="199"/>
                  </a:cubicBezTo>
                  <a:cubicBezTo>
                    <a:pt x="2011" y="199"/>
                    <a:pt x="2005" y="203"/>
                    <a:pt x="1997" y="210"/>
                  </a:cubicBezTo>
                  <a:cubicBezTo>
                    <a:pt x="1988" y="207"/>
                    <a:pt x="1982" y="204"/>
                    <a:pt x="1988" y="176"/>
                  </a:cubicBezTo>
                  <a:cubicBezTo>
                    <a:pt x="1985" y="174"/>
                    <a:pt x="1983" y="172"/>
                    <a:pt x="1981" y="172"/>
                  </a:cubicBezTo>
                  <a:cubicBezTo>
                    <a:pt x="1977" y="172"/>
                    <a:pt x="1974" y="178"/>
                    <a:pt x="1966" y="195"/>
                  </a:cubicBezTo>
                  <a:cubicBezTo>
                    <a:pt x="1960" y="206"/>
                    <a:pt x="1956" y="211"/>
                    <a:pt x="1953" y="211"/>
                  </a:cubicBezTo>
                  <a:cubicBezTo>
                    <a:pt x="1950" y="211"/>
                    <a:pt x="1948" y="203"/>
                    <a:pt x="1950" y="185"/>
                  </a:cubicBezTo>
                  <a:cubicBezTo>
                    <a:pt x="1961" y="151"/>
                    <a:pt x="1954" y="133"/>
                    <a:pt x="1945" y="133"/>
                  </a:cubicBezTo>
                  <a:cubicBezTo>
                    <a:pt x="1940" y="133"/>
                    <a:pt x="1935" y="136"/>
                    <a:pt x="1931" y="144"/>
                  </a:cubicBezTo>
                  <a:cubicBezTo>
                    <a:pt x="1925" y="161"/>
                    <a:pt x="1919" y="165"/>
                    <a:pt x="1913" y="165"/>
                  </a:cubicBezTo>
                  <a:cubicBezTo>
                    <a:pt x="1909" y="165"/>
                    <a:pt x="1906" y="164"/>
                    <a:pt x="1903" y="163"/>
                  </a:cubicBezTo>
                  <a:cubicBezTo>
                    <a:pt x="1901" y="162"/>
                    <a:pt x="1898" y="161"/>
                    <a:pt x="1895" y="161"/>
                  </a:cubicBezTo>
                  <a:cubicBezTo>
                    <a:pt x="1890" y="161"/>
                    <a:pt x="1882" y="165"/>
                    <a:pt x="1872" y="179"/>
                  </a:cubicBezTo>
                  <a:lnTo>
                    <a:pt x="1856" y="173"/>
                  </a:lnTo>
                  <a:cubicBezTo>
                    <a:pt x="1847" y="170"/>
                    <a:pt x="1863" y="150"/>
                    <a:pt x="1870" y="150"/>
                  </a:cubicBezTo>
                  <a:cubicBezTo>
                    <a:pt x="1871" y="150"/>
                    <a:pt x="1871" y="150"/>
                    <a:pt x="1872" y="151"/>
                  </a:cubicBezTo>
                  <a:lnTo>
                    <a:pt x="1875" y="122"/>
                  </a:lnTo>
                  <a:cubicBezTo>
                    <a:pt x="1868" y="118"/>
                    <a:pt x="1862" y="115"/>
                    <a:pt x="1857" y="115"/>
                  </a:cubicBezTo>
                  <a:cubicBezTo>
                    <a:pt x="1850" y="115"/>
                    <a:pt x="1843" y="120"/>
                    <a:pt x="1834" y="132"/>
                  </a:cubicBezTo>
                  <a:cubicBezTo>
                    <a:pt x="1820" y="157"/>
                    <a:pt x="1813" y="169"/>
                    <a:pt x="1812" y="169"/>
                  </a:cubicBezTo>
                  <a:cubicBezTo>
                    <a:pt x="1811" y="169"/>
                    <a:pt x="1815" y="156"/>
                    <a:pt x="1825" y="129"/>
                  </a:cubicBezTo>
                  <a:cubicBezTo>
                    <a:pt x="1832" y="110"/>
                    <a:pt x="1834" y="90"/>
                    <a:pt x="1828" y="90"/>
                  </a:cubicBezTo>
                  <a:lnTo>
                    <a:pt x="1828" y="90"/>
                  </a:lnTo>
                  <a:cubicBezTo>
                    <a:pt x="1826" y="90"/>
                    <a:pt x="1823" y="92"/>
                    <a:pt x="1819" y="97"/>
                  </a:cubicBezTo>
                  <a:cubicBezTo>
                    <a:pt x="1807" y="117"/>
                    <a:pt x="1801" y="125"/>
                    <a:pt x="1798" y="125"/>
                  </a:cubicBezTo>
                  <a:cubicBezTo>
                    <a:pt x="1793" y="125"/>
                    <a:pt x="1796" y="108"/>
                    <a:pt x="1800" y="91"/>
                  </a:cubicBezTo>
                  <a:cubicBezTo>
                    <a:pt x="1813" y="67"/>
                    <a:pt x="1819" y="55"/>
                    <a:pt x="1815" y="55"/>
                  </a:cubicBezTo>
                  <a:lnTo>
                    <a:pt x="1815" y="55"/>
                  </a:lnTo>
                  <a:cubicBezTo>
                    <a:pt x="1811" y="55"/>
                    <a:pt x="1799" y="65"/>
                    <a:pt x="1775" y="85"/>
                  </a:cubicBezTo>
                  <a:cubicBezTo>
                    <a:pt x="1772" y="84"/>
                    <a:pt x="1769" y="83"/>
                    <a:pt x="1765" y="83"/>
                  </a:cubicBezTo>
                  <a:cubicBezTo>
                    <a:pt x="1749" y="83"/>
                    <a:pt x="1727" y="89"/>
                    <a:pt x="1707" y="89"/>
                  </a:cubicBezTo>
                  <a:cubicBezTo>
                    <a:pt x="1702" y="89"/>
                    <a:pt x="1698" y="89"/>
                    <a:pt x="1693" y="88"/>
                  </a:cubicBezTo>
                  <a:cubicBezTo>
                    <a:pt x="1659" y="82"/>
                    <a:pt x="1644" y="79"/>
                    <a:pt x="1637" y="49"/>
                  </a:cubicBezTo>
                  <a:lnTo>
                    <a:pt x="1637" y="49"/>
                  </a:lnTo>
                  <a:cubicBezTo>
                    <a:pt x="1631" y="67"/>
                    <a:pt x="1625" y="71"/>
                    <a:pt x="1615" y="71"/>
                  </a:cubicBezTo>
                  <a:cubicBezTo>
                    <a:pt x="1610" y="71"/>
                    <a:pt x="1605" y="70"/>
                    <a:pt x="1599" y="69"/>
                  </a:cubicBezTo>
                  <a:cubicBezTo>
                    <a:pt x="1592" y="59"/>
                    <a:pt x="1585" y="55"/>
                    <a:pt x="1578" y="55"/>
                  </a:cubicBezTo>
                  <a:cubicBezTo>
                    <a:pt x="1564" y="55"/>
                    <a:pt x="1552" y="71"/>
                    <a:pt x="1546" y="88"/>
                  </a:cubicBezTo>
                  <a:lnTo>
                    <a:pt x="1562" y="91"/>
                  </a:lnTo>
                  <a:cubicBezTo>
                    <a:pt x="1558" y="122"/>
                    <a:pt x="1554" y="135"/>
                    <a:pt x="1549" y="135"/>
                  </a:cubicBezTo>
                  <a:cubicBezTo>
                    <a:pt x="1545" y="135"/>
                    <a:pt x="1540" y="128"/>
                    <a:pt x="1533" y="116"/>
                  </a:cubicBezTo>
                  <a:cubicBezTo>
                    <a:pt x="1527" y="113"/>
                    <a:pt x="1527" y="88"/>
                    <a:pt x="1530" y="60"/>
                  </a:cubicBezTo>
                  <a:cubicBezTo>
                    <a:pt x="1533" y="32"/>
                    <a:pt x="1527" y="7"/>
                    <a:pt x="1518" y="3"/>
                  </a:cubicBezTo>
                  <a:cubicBezTo>
                    <a:pt x="1508" y="3"/>
                    <a:pt x="1499" y="3"/>
                    <a:pt x="1505" y="32"/>
                  </a:cubicBezTo>
                  <a:cubicBezTo>
                    <a:pt x="1505" y="57"/>
                    <a:pt x="1505" y="57"/>
                    <a:pt x="1496" y="57"/>
                  </a:cubicBezTo>
                  <a:cubicBezTo>
                    <a:pt x="1494" y="57"/>
                    <a:pt x="1492" y="57"/>
                    <a:pt x="1491" y="57"/>
                  </a:cubicBezTo>
                  <a:cubicBezTo>
                    <a:pt x="1483" y="57"/>
                    <a:pt x="1475" y="59"/>
                    <a:pt x="1468" y="82"/>
                  </a:cubicBezTo>
                  <a:cubicBezTo>
                    <a:pt x="1468" y="110"/>
                    <a:pt x="1461" y="110"/>
                    <a:pt x="1452" y="110"/>
                  </a:cubicBezTo>
                  <a:cubicBezTo>
                    <a:pt x="1443" y="82"/>
                    <a:pt x="1427" y="82"/>
                    <a:pt x="1427" y="82"/>
                  </a:cubicBezTo>
                  <a:cubicBezTo>
                    <a:pt x="1427" y="74"/>
                    <a:pt x="1427" y="64"/>
                    <a:pt x="1427" y="54"/>
                  </a:cubicBezTo>
                  <a:cubicBezTo>
                    <a:pt x="1427" y="35"/>
                    <a:pt x="1424" y="19"/>
                    <a:pt x="1417" y="0"/>
                  </a:cubicBezTo>
                  <a:close/>
                  <a:moveTo>
                    <a:pt x="2021" y="2854"/>
                  </a:moveTo>
                  <a:cubicBezTo>
                    <a:pt x="2019" y="2854"/>
                    <a:pt x="2016" y="2854"/>
                    <a:pt x="2013" y="2855"/>
                  </a:cubicBezTo>
                  <a:cubicBezTo>
                    <a:pt x="2013" y="2874"/>
                    <a:pt x="2016" y="2893"/>
                    <a:pt x="2019" y="2908"/>
                  </a:cubicBezTo>
                  <a:cubicBezTo>
                    <a:pt x="2023" y="2918"/>
                    <a:pt x="2027" y="2924"/>
                    <a:pt x="2030" y="2924"/>
                  </a:cubicBezTo>
                  <a:cubicBezTo>
                    <a:pt x="2035" y="2924"/>
                    <a:pt x="2039" y="2910"/>
                    <a:pt x="2035" y="2877"/>
                  </a:cubicBezTo>
                  <a:cubicBezTo>
                    <a:pt x="2028" y="2859"/>
                    <a:pt x="2026" y="2854"/>
                    <a:pt x="2021" y="28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88" name="Google Shape;12768;p53">
              <a:extLst>
                <a:ext uri="{FF2B5EF4-FFF2-40B4-BE49-F238E27FC236}">
                  <a16:creationId xmlns:a16="http://schemas.microsoft.com/office/drawing/2014/main" id="{08ADCD2B-DEEE-4FE0-0EC1-3DA0ED12E6F2}"/>
                </a:ext>
              </a:extLst>
            </p:cNvPr>
            <p:cNvSpPr/>
            <p:nvPr/>
          </p:nvSpPr>
          <p:spPr>
            <a:xfrm>
              <a:off x="2888517" y="3741754"/>
              <a:ext cx="58076" cy="61973"/>
            </a:xfrm>
            <a:custGeom>
              <a:avLst/>
              <a:gdLst/>
              <a:ahLst/>
              <a:cxnLst/>
              <a:rect l="l" t="t" r="r" b="b"/>
              <a:pathLst>
                <a:path w="2742" h="2926" extrusionOk="0">
                  <a:moveTo>
                    <a:pt x="1640" y="5"/>
                  </a:moveTo>
                  <a:cubicBezTo>
                    <a:pt x="1640" y="5"/>
                    <a:pt x="1640" y="7"/>
                    <a:pt x="1641" y="12"/>
                  </a:cubicBezTo>
                  <a:lnTo>
                    <a:pt x="1641" y="12"/>
                  </a:lnTo>
                  <a:cubicBezTo>
                    <a:pt x="1641" y="7"/>
                    <a:pt x="1640" y="5"/>
                    <a:pt x="1640" y="5"/>
                  </a:cubicBezTo>
                  <a:close/>
                  <a:moveTo>
                    <a:pt x="1641" y="12"/>
                  </a:moveTo>
                  <a:cubicBezTo>
                    <a:pt x="1640" y="19"/>
                    <a:pt x="1640" y="31"/>
                    <a:pt x="1636" y="49"/>
                  </a:cubicBezTo>
                  <a:lnTo>
                    <a:pt x="1636" y="49"/>
                  </a:lnTo>
                  <a:cubicBezTo>
                    <a:pt x="1639" y="42"/>
                    <a:pt x="1640" y="33"/>
                    <a:pt x="1642" y="22"/>
                  </a:cubicBezTo>
                  <a:cubicBezTo>
                    <a:pt x="1642" y="18"/>
                    <a:pt x="1641" y="15"/>
                    <a:pt x="1641" y="12"/>
                  </a:cubicBezTo>
                  <a:close/>
                  <a:moveTo>
                    <a:pt x="1541" y="91"/>
                  </a:moveTo>
                  <a:cubicBezTo>
                    <a:pt x="1537" y="91"/>
                    <a:pt x="1535" y="102"/>
                    <a:pt x="1537" y="102"/>
                  </a:cubicBezTo>
                  <a:cubicBezTo>
                    <a:pt x="1537" y="102"/>
                    <a:pt x="1539" y="99"/>
                    <a:pt x="1542" y="91"/>
                  </a:cubicBezTo>
                  <a:cubicBezTo>
                    <a:pt x="1542" y="91"/>
                    <a:pt x="1541" y="91"/>
                    <a:pt x="1541" y="91"/>
                  </a:cubicBezTo>
                  <a:close/>
                  <a:moveTo>
                    <a:pt x="1517" y="113"/>
                  </a:moveTo>
                  <a:lnTo>
                    <a:pt x="1523" y="141"/>
                  </a:lnTo>
                  <a:lnTo>
                    <a:pt x="1517" y="141"/>
                  </a:lnTo>
                  <a:cubicBezTo>
                    <a:pt x="1508" y="141"/>
                    <a:pt x="1508" y="141"/>
                    <a:pt x="1511" y="113"/>
                  </a:cubicBezTo>
                  <a:close/>
                  <a:moveTo>
                    <a:pt x="1592" y="123"/>
                  </a:moveTo>
                  <a:lnTo>
                    <a:pt x="1599" y="126"/>
                  </a:lnTo>
                  <a:lnTo>
                    <a:pt x="1605" y="154"/>
                  </a:lnTo>
                  <a:lnTo>
                    <a:pt x="1605" y="154"/>
                  </a:lnTo>
                  <a:lnTo>
                    <a:pt x="1595" y="151"/>
                  </a:lnTo>
                  <a:cubicBezTo>
                    <a:pt x="1589" y="151"/>
                    <a:pt x="1589" y="151"/>
                    <a:pt x="1592" y="123"/>
                  </a:cubicBezTo>
                  <a:close/>
                  <a:moveTo>
                    <a:pt x="1651" y="137"/>
                  </a:moveTo>
                  <a:cubicBezTo>
                    <a:pt x="1652" y="137"/>
                    <a:pt x="1653" y="137"/>
                    <a:pt x="1655" y="138"/>
                  </a:cubicBezTo>
                  <a:cubicBezTo>
                    <a:pt x="1674" y="141"/>
                    <a:pt x="1674" y="141"/>
                    <a:pt x="1658" y="166"/>
                  </a:cubicBezTo>
                  <a:cubicBezTo>
                    <a:pt x="1652" y="178"/>
                    <a:pt x="1647" y="184"/>
                    <a:pt x="1644" y="184"/>
                  </a:cubicBezTo>
                  <a:cubicBezTo>
                    <a:pt x="1640" y="184"/>
                    <a:pt x="1639" y="177"/>
                    <a:pt x="1642" y="163"/>
                  </a:cubicBezTo>
                  <a:cubicBezTo>
                    <a:pt x="1647" y="142"/>
                    <a:pt x="1648" y="137"/>
                    <a:pt x="1651" y="137"/>
                  </a:cubicBezTo>
                  <a:close/>
                  <a:moveTo>
                    <a:pt x="1436" y="138"/>
                  </a:moveTo>
                  <a:cubicBezTo>
                    <a:pt x="1442" y="154"/>
                    <a:pt x="1442" y="173"/>
                    <a:pt x="1445" y="192"/>
                  </a:cubicBezTo>
                  <a:lnTo>
                    <a:pt x="1436" y="192"/>
                  </a:lnTo>
                  <a:cubicBezTo>
                    <a:pt x="1429" y="192"/>
                    <a:pt x="1429" y="163"/>
                    <a:pt x="1429" y="163"/>
                  </a:cubicBezTo>
                  <a:cubicBezTo>
                    <a:pt x="1429" y="163"/>
                    <a:pt x="1426" y="138"/>
                    <a:pt x="1436" y="138"/>
                  </a:cubicBezTo>
                  <a:close/>
                  <a:moveTo>
                    <a:pt x="1120" y="172"/>
                  </a:moveTo>
                  <a:cubicBezTo>
                    <a:pt x="1121" y="172"/>
                    <a:pt x="1122" y="174"/>
                    <a:pt x="1125" y="182"/>
                  </a:cubicBezTo>
                  <a:lnTo>
                    <a:pt x="1135" y="207"/>
                  </a:lnTo>
                  <a:cubicBezTo>
                    <a:pt x="1135" y="228"/>
                    <a:pt x="1136" y="248"/>
                    <a:pt x="1134" y="248"/>
                  </a:cubicBezTo>
                  <a:cubicBezTo>
                    <a:pt x="1133" y="248"/>
                    <a:pt x="1131" y="245"/>
                    <a:pt x="1128" y="239"/>
                  </a:cubicBezTo>
                  <a:cubicBezTo>
                    <a:pt x="1122" y="220"/>
                    <a:pt x="1119" y="201"/>
                    <a:pt x="1119" y="185"/>
                  </a:cubicBezTo>
                  <a:cubicBezTo>
                    <a:pt x="1119" y="185"/>
                    <a:pt x="1118" y="172"/>
                    <a:pt x="1120" y="172"/>
                  </a:cubicBezTo>
                  <a:close/>
                  <a:moveTo>
                    <a:pt x="1676" y="310"/>
                  </a:moveTo>
                  <a:cubicBezTo>
                    <a:pt x="1676" y="310"/>
                    <a:pt x="1677" y="310"/>
                    <a:pt x="1677" y="311"/>
                  </a:cubicBezTo>
                  <a:lnTo>
                    <a:pt x="1677" y="339"/>
                  </a:lnTo>
                  <a:lnTo>
                    <a:pt x="1664" y="364"/>
                  </a:lnTo>
                  <a:lnTo>
                    <a:pt x="1658" y="361"/>
                  </a:lnTo>
                  <a:cubicBezTo>
                    <a:pt x="1664" y="337"/>
                    <a:pt x="1670" y="310"/>
                    <a:pt x="1676" y="310"/>
                  </a:cubicBezTo>
                  <a:close/>
                  <a:moveTo>
                    <a:pt x="1767" y="313"/>
                  </a:moveTo>
                  <a:cubicBezTo>
                    <a:pt x="1767" y="313"/>
                    <a:pt x="1767" y="314"/>
                    <a:pt x="1768" y="314"/>
                  </a:cubicBezTo>
                  <a:lnTo>
                    <a:pt x="1765" y="342"/>
                  </a:lnTo>
                  <a:cubicBezTo>
                    <a:pt x="1757" y="362"/>
                    <a:pt x="1752" y="364"/>
                    <a:pt x="1750" y="364"/>
                  </a:cubicBezTo>
                  <a:cubicBezTo>
                    <a:pt x="1749" y="364"/>
                    <a:pt x="1749" y="364"/>
                    <a:pt x="1749" y="364"/>
                  </a:cubicBezTo>
                  <a:cubicBezTo>
                    <a:pt x="1743" y="361"/>
                    <a:pt x="1743" y="361"/>
                    <a:pt x="1752" y="336"/>
                  </a:cubicBezTo>
                  <a:cubicBezTo>
                    <a:pt x="1752" y="336"/>
                    <a:pt x="1760" y="313"/>
                    <a:pt x="1767" y="313"/>
                  </a:cubicBezTo>
                  <a:close/>
                  <a:moveTo>
                    <a:pt x="916" y="364"/>
                  </a:moveTo>
                  <a:cubicBezTo>
                    <a:pt x="923" y="364"/>
                    <a:pt x="950" y="409"/>
                    <a:pt x="953" y="436"/>
                  </a:cubicBezTo>
                  <a:cubicBezTo>
                    <a:pt x="951" y="437"/>
                    <a:pt x="950" y="437"/>
                    <a:pt x="949" y="437"/>
                  </a:cubicBezTo>
                  <a:cubicBezTo>
                    <a:pt x="946" y="437"/>
                    <a:pt x="942" y="433"/>
                    <a:pt x="931" y="417"/>
                  </a:cubicBezTo>
                  <a:cubicBezTo>
                    <a:pt x="915" y="395"/>
                    <a:pt x="909" y="367"/>
                    <a:pt x="915" y="364"/>
                  </a:cubicBezTo>
                  <a:cubicBezTo>
                    <a:pt x="916" y="364"/>
                    <a:pt x="916" y="364"/>
                    <a:pt x="916" y="364"/>
                  </a:cubicBezTo>
                  <a:close/>
                  <a:moveTo>
                    <a:pt x="2376" y="585"/>
                  </a:moveTo>
                  <a:cubicBezTo>
                    <a:pt x="2377" y="585"/>
                    <a:pt x="2378" y="585"/>
                    <a:pt x="2379" y="586"/>
                  </a:cubicBezTo>
                  <a:lnTo>
                    <a:pt x="2385" y="593"/>
                  </a:lnTo>
                  <a:cubicBezTo>
                    <a:pt x="2369" y="605"/>
                    <a:pt x="2354" y="615"/>
                    <a:pt x="2338" y="621"/>
                  </a:cubicBezTo>
                  <a:lnTo>
                    <a:pt x="2332" y="615"/>
                  </a:lnTo>
                  <a:cubicBezTo>
                    <a:pt x="2350" y="599"/>
                    <a:pt x="2369" y="585"/>
                    <a:pt x="2376" y="585"/>
                  </a:cubicBezTo>
                  <a:close/>
                  <a:moveTo>
                    <a:pt x="2551" y="867"/>
                  </a:moveTo>
                  <a:cubicBezTo>
                    <a:pt x="2563" y="867"/>
                    <a:pt x="2568" y="879"/>
                    <a:pt x="2570" y="884"/>
                  </a:cubicBezTo>
                  <a:cubicBezTo>
                    <a:pt x="2556" y="896"/>
                    <a:pt x="2540" y="900"/>
                    <a:pt x="2529" y="900"/>
                  </a:cubicBezTo>
                  <a:cubicBezTo>
                    <a:pt x="2522" y="900"/>
                    <a:pt x="2518" y="899"/>
                    <a:pt x="2517" y="897"/>
                  </a:cubicBezTo>
                  <a:cubicBezTo>
                    <a:pt x="2511" y="881"/>
                    <a:pt x="2511" y="881"/>
                    <a:pt x="2536" y="872"/>
                  </a:cubicBezTo>
                  <a:cubicBezTo>
                    <a:pt x="2542" y="869"/>
                    <a:pt x="2547" y="867"/>
                    <a:pt x="2551" y="867"/>
                  </a:cubicBezTo>
                  <a:close/>
                  <a:moveTo>
                    <a:pt x="377" y="1258"/>
                  </a:moveTo>
                  <a:cubicBezTo>
                    <a:pt x="382" y="1258"/>
                    <a:pt x="394" y="1259"/>
                    <a:pt x="414" y="1260"/>
                  </a:cubicBezTo>
                  <a:cubicBezTo>
                    <a:pt x="442" y="1260"/>
                    <a:pt x="470" y="1260"/>
                    <a:pt x="467" y="1266"/>
                  </a:cubicBezTo>
                  <a:cubicBezTo>
                    <a:pt x="495" y="1274"/>
                    <a:pt x="495" y="1278"/>
                    <a:pt x="482" y="1278"/>
                  </a:cubicBezTo>
                  <a:cubicBezTo>
                    <a:pt x="468" y="1278"/>
                    <a:pt x="441" y="1274"/>
                    <a:pt x="414" y="1266"/>
                  </a:cubicBezTo>
                  <a:cubicBezTo>
                    <a:pt x="380" y="1260"/>
                    <a:pt x="368" y="1258"/>
                    <a:pt x="377" y="1258"/>
                  </a:cubicBezTo>
                  <a:close/>
                  <a:moveTo>
                    <a:pt x="2554" y="1436"/>
                  </a:moveTo>
                  <a:cubicBezTo>
                    <a:pt x="2579" y="1439"/>
                    <a:pt x="2608" y="1445"/>
                    <a:pt x="2608" y="1454"/>
                  </a:cubicBezTo>
                  <a:lnTo>
                    <a:pt x="2579" y="1454"/>
                  </a:lnTo>
                  <a:lnTo>
                    <a:pt x="2554" y="1442"/>
                  </a:lnTo>
                  <a:lnTo>
                    <a:pt x="2554" y="1436"/>
                  </a:lnTo>
                  <a:close/>
                  <a:moveTo>
                    <a:pt x="2373" y="1492"/>
                  </a:moveTo>
                  <a:cubicBezTo>
                    <a:pt x="2398" y="1498"/>
                    <a:pt x="2423" y="1505"/>
                    <a:pt x="2423" y="1514"/>
                  </a:cubicBezTo>
                  <a:lnTo>
                    <a:pt x="2420" y="1520"/>
                  </a:lnTo>
                  <a:cubicBezTo>
                    <a:pt x="2404" y="1514"/>
                    <a:pt x="2385" y="1508"/>
                    <a:pt x="2369" y="1498"/>
                  </a:cubicBezTo>
                  <a:lnTo>
                    <a:pt x="2373" y="1492"/>
                  </a:lnTo>
                  <a:close/>
                  <a:moveTo>
                    <a:pt x="437" y="1603"/>
                  </a:moveTo>
                  <a:cubicBezTo>
                    <a:pt x="444" y="1603"/>
                    <a:pt x="446" y="1607"/>
                    <a:pt x="448" y="1611"/>
                  </a:cubicBezTo>
                  <a:cubicBezTo>
                    <a:pt x="452" y="1621"/>
                    <a:pt x="452" y="1621"/>
                    <a:pt x="427" y="1630"/>
                  </a:cubicBezTo>
                  <a:cubicBezTo>
                    <a:pt x="427" y="1630"/>
                    <a:pt x="398" y="1630"/>
                    <a:pt x="395" y="1624"/>
                  </a:cubicBezTo>
                  <a:lnTo>
                    <a:pt x="417" y="1608"/>
                  </a:lnTo>
                  <a:cubicBezTo>
                    <a:pt x="426" y="1605"/>
                    <a:pt x="433" y="1603"/>
                    <a:pt x="437" y="1603"/>
                  </a:cubicBezTo>
                  <a:close/>
                  <a:moveTo>
                    <a:pt x="605" y="1646"/>
                  </a:moveTo>
                  <a:lnTo>
                    <a:pt x="586" y="1664"/>
                  </a:lnTo>
                  <a:lnTo>
                    <a:pt x="586" y="1671"/>
                  </a:lnTo>
                  <a:cubicBezTo>
                    <a:pt x="611" y="1658"/>
                    <a:pt x="611" y="1658"/>
                    <a:pt x="608" y="1652"/>
                  </a:cubicBezTo>
                  <a:lnTo>
                    <a:pt x="605" y="1646"/>
                  </a:lnTo>
                  <a:close/>
                  <a:moveTo>
                    <a:pt x="2509" y="1676"/>
                  </a:moveTo>
                  <a:cubicBezTo>
                    <a:pt x="2512" y="1676"/>
                    <a:pt x="2519" y="1678"/>
                    <a:pt x="2532" y="1683"/>
                  </a:cubicBezTo>
                  <a:cubicBezTo>
                    <a:pt x="2548" y="1689"/>
                    <a:pt x="2564" y="1699"/>
                    <a:pt x="2576" y="1711"/>
                  </a:cubicBezTo>
                  <a:cubicBezTo>
                    <a:pt x="2576" y="1713"/>
                    <a:pt x="2575" y="1713"/>
                    <a:pt x="2573" y="1713"/>
                  </a:cubicBezTo>
                  <a:cubicBezTo>
                    <a:pt x="2562" y="1713"/>
                    <a:pt x="2526" y="1688"/>
                    <a:pt x="2504" y="1680"/>
                  </a:cubicBezTo>
                  <a:cubicBezTo>
                    <a:pt x="2506" y="1677"/>
                    <a:pt x="2506" y="1676"/>
                    <a:pt x="2509" y="1676"/>
                  </a:cubicBezTo>
                  <a:close/>
                  <a:moveTo>
                    <a:pt x="42" y="1720"/>
                  </a:moveTo>
                  <a:cubicBezTo>
                    <a:pt x="28" y="1720"/>
                    <a:pt x="14" y="1722"/>
                    <a:pt x="0" y="1727"/>
                  </a:cubicBezTo>
                  <a:lnTo>
                    <a:pt x="3" y="1736"/>
                  </a:lnTo>
                  <a:cubicBezTo>
                    <a:pt x="5" y="1740"/>
                    <a:pt x="9" y="1741"/>
                    <a:pt x="15" y="1741"/>
                  </a:cubicBezTo>
                  <a:cubicBezTo>
                    <a:pt x="26" y="1741"/>
                    <a:pt x="44" y="1736"/>
                    <a:pt x="60" y="1730"/>
                  </a:cubicBezTo>
                  <a:lnTo>
                    <a:pt x="57" y="1721"/>
                  </a:lnTo>
                  <a:cubicBezTo>
                    <a:pt x="52" y="1720"/>
                    <a:pt x="47" y="1720"/>
                    <a:pt x="42" y="1720"/>
                  </a:cubicBezTo>
                  <a:close/>
                  <a:moveTo>
                    <a:pt x="469" y="1681"/>
                  </a:moveTo>
                  <a:cubicBezTo>
                    <a:pt x="473" y="1681"/>
                    <a:pt x="474" y="1684"/>
                    <a:pt x="477" y="1689"/>
                  </a:cubicBezTo>
                  <a:cubicBezTo>
                    <a:pt x="480" y="1696"/>
                    <a:pt x="483" y="1705"/>
                    <a:pt x="461" y="1715"/>
                  </a:cubicBezTo>
                  <a:lnTo>
                    <a:pt x="455" y="1708"/>
                  </a:lnTo>
                  <a:cubicBezTo>
                    <a:pt x="464" y="1704"/>
                    <a:pt x="466" y="1702"/>
                    <a:pt x="464" y="1702"/>
                  </a:cubicBezTo>
                  <a:cubicBezTo>
                    <a:pt x="461" y="1702"/>
                    <a:pt x="445" y="1709"/>
                    <a:pt x="433" y="1721"/>
                  </a:cubicBezTo>
                  <a:lnTo>
                    <a:pt x="383" y="1743"/>
                  </a:lnTo>
                  <a:cubicBezTo>
                    <a:pt x="380" y="1736"/>
                    <a:pt x="401" y="1718"/>
                    <a:pt x="427" y="1705"/>
                  </a:cubicBezTo>
                  <a:cubicBezTo>
                    <a:pt x="453" y="1688"/>
                    <a:pt x="463" y="1681"/>
                    <a:pt x="469" y="1681"/>
                  </a:cubicBezTo>
                  <a:close/>
                  <a:moveTo>
                    <a:pt x="2435" y="1859"/>
                  </a:moveTo>
                  <a:cubicBezTo>
                    <a:pt x="2457" y="1874"/>
                    <a:pt x="2482" y="1887"/>
                    <a:pt x="2476" y="1896"/>
                  </a:cubicBezTo>
                  <a:lnTo>
                    <a:pt x="2448" y="1890"/>
                  </a:lnTo>
                  <a:lnTo>
                    <a:pt x="2432" y="1868"/>
                  </a:lnTo>
                  <a:lnTo>
                    <a:pt x="2435" y="1859"/>
                  </a:lnTo>
                  <a:close/>
                  <a:moveTo>
                    <a:pt x="1699" y="2015"/>
                  </a:moveTo>
                  <a:cubicBezTo>
                    <a:pt x="1689" y="2019"/>
                    <a:pt x="1689" y="2019"/>
                    <a:pt x="1702" y="2044"/>
                  </a:cubicBezTo>
                  <a:lnTo>
                    <a:pt x="1715" y="2040"/>
                  </a:lnTo>
                  <a:cubicBezTo>
                    <a:pt x="1705" y="2015"/>
                    <a:pt x="1705" y="2015"/>
                    <a:pt x="1699" y="2015"/>
                  </a:cubicBezTo>
                  <a:close/>
                  <a:moveTo>
                    <a:pt x="672" y="2113"/>
                  </a:moveTo>
                  <a:cubicBezTo>
                    <a:pt x="676" y="2113"/>
                    <a:pt x="679" y="2114"/>
                    <a:pt x="680" y="2116"/>
                  </a:cubicBezTo>
                  <a:cubicBezTo>
                    <a:pt x="687" y="2119"/>
                    <a:pt x="668" y="2141"/>
                    <a:pt x="640" y="2150"/>
                  </a:cubicBezTo>
                  <a:lnTo>
                    <a:pt x="627" y="2138"/>
                  </a:lnTo>
                  <a:cubicBezTo>
                    <a:pt x="641" y="2121"/>
                    <a:pt x="661" y="2113"/>
                    <a:pt x="672" y="2113"/>
                  </a:cubicBezTo>
                  <a:close/>
                  <a:moveTo>
                    <a:pt x="2076" y="2208"/>
                  </a:moveTo>
                  <a:cubicBezTo>
                    <a:pt x="2078" y="2208"/>
                    <a:pt x="2085" y="2215"/>
                    <a:pt x="2081" y="2219"/>
                  </a:cubicBezTo>
                  <a:cubicBezTo>
                    <a:pt x="2075" y="2211"/>
                    <a:pt x="2075" y="2208"/>
                    <a:pt x="2076" y="2208"/>
                  </a:cubicBezTo>
                  <a:close/>
                  <a:moveTo>
                    <a:pt x="1777" y="2219"/>
                  </a:moveTo>
                  <a:lnTo>
                    <a:pt x="1777" y="2219"/>
                  </a:lnTo>
                  <a:cubicBezTo>
                    <a:pt x="1781" y="2228"/>
                    <a:pt x="1781" y="2231"/>
                    <a:pt x="1780" y="2231"/>
                  </a:cubicBezTo>
                  <a:cubicBezTo>
                    <a:pt x="1778" y="2231"/>
                    <a:pt x="1773" y="2221"/>
                    <a:pt x="1777" y="2219"/>
                  </a:cubicBezTo>
                  <a:close/>
                  <a:moveTo>
                    <a:pt x="676" y="2172"/>
                  </a:moveTo>
                  <a:cubicBezTo>
                    <a:pt x="668" y="2172"/>
                    <a:pt x="657" y="2182"/>
                    <a:pt x="646" y="2194"/>
                  </a:cubicBezTo>
                  <a:cubicBezTo>
                    <a:pt x="627" y="2213"/>
                    <a:pt x="633" y="2222"/>
                    <a:pt x="649" y="2232"/>
                  </a:cubicBezTo>
                  <a:cubicBezTo>
                    <a:pt x="650" y="2233"/>
                    <a:pt x="652" y="2233"/>
                    <a:pt x="654" y="2233"/>
                  </a:cubicBezTo>
                  <a:cubicBezTo>
                    <a:pt x="663" y="2233"/>
                    <a:pt x="680" y="2222"/>
                    <a:pt x="680" y="2222"/>
                  </a:cubicBezTo>
                  <a:cubicBezTo>
                    <a:pt x="696" y="2200"/>
                    <a:pt x="690" y="2197"/>
                    <a:pt x="683" y="2191"/>
                  </a:cubicBezTo>
                  <a:cubicBezTo>
                    <a:pt x="685" y="2177"/>
                    <a:pt x="682" y="2172"/>
                    <a:pt x="676" y="2172"/>
                  </a:cubicBezTo>
                  <a:close/>
                  <a:moveTo>
                    <a:pt x="2025" y="2191"/>
                  </a:moveTo>
                  <a:cubicBezTo>
                    <a:pt x="2037" y="2213"/>
                    <a:pt x="2053" y="2238"/>
                    <a:pt x="2047" y="2241"/>
                  </a:cubicBezTo>
                  <a:lnTo>
                    <a:pt x="2025" y="2222"/>
                  </a:lnTo>
                  <a:lnTo>
                    <a:pt x="2018" y="2197"/>
                  </a:lnTo>
                  <a:lnTo>
                    <a:pt x="2025" y="2191"/>
                  </a:lnTo>
                  <a:close/>
                  <a:moveTo>
                    <a:pt x="1417" y="2178"/>
                  </a:moveTo>
                  <a:lnTo>
                    <a:pt x="1414" y="2203"/>
                  </a:lnTo>
                  <a:cubicBezTo>
                    <a:pt x="1414" y="2223"/>
                    <a:pt x="1412" y="2243"/>
                    <a:pt x="1412" y="2243"/>
                  </a:cubicBezTo>
                  <a:cubicBezTo>
                    <a:pt x="1412" y="2243"/>
                    <a:pt x="1413" y="2240"/>
                    <a:pt x="1414" y="2232"/>
                  </a:cubicBezTo>
                  <a:cubicBezTo>
                    <a:pt x="1414" y="2232"/>
                    <a:pt x="1414" y="2203"/>
                    <a:pt x="1417" y="2178"/>
                  </a:cubicBezTo>
                  <a:close/>
                  <a:moveTo>
                    <a:pt x="1062" y="2214"/>
                  </a:moveTo>
                  <a:cubicBezTo>
                    <a:pt x="1065" y="2214"/>
                    <a:pt x="1067" y="2215"/>
                    <a:pt x="1069" y="2216"/>
                  </a:cubicBezTo>
                  <a:lnTo>
                    <a:pt x="1060" y="2241"/>
                  </a:lnTo>
                  <a:lnTo>
                    <a:pt x="1041" y="2263"/>
                  </a:lnTo>
                  <a:lnTo>
                    <a:pt x="1044" y="2235"/>
                  </a:lnTo>
                  <a:cubicBezTo>
                    <a:pt x="1052" y="2218"/>
                    <a:pt x="1058" y="2214"/>
                    <a:pt x="1062" y="2214"/>
                  </a:cubicBezTo>
                  <a:close/>
                  <a:moveTo>
                    <a:pt x="1957" y="2209"/>
                  </a:moveTo>
                  <a:cubicBezTo>
                    <a:pt x="1961" y="2209"/>
                    <a:pt x="1971" y="2219"/>
                    <a:pt x="1990" y="2241"/>
                  </a:cubicBezTo>
                  <a:cubicBezTo>
                    <a:pt x="2003" y="2266"/>
                    <a:pt x="2003" y="2266"/>
                    <a:pt x="1997" y="2269"/>
                  </a:cubicBezTo>
                  <a:cubicBezTo>
                    <a:pt x="1984" y="2257"/>
                    <a:pt x="1971" y="2241"/>
                    <a:pt x="1962" y="2225"/>
                  </a:cubicBezTo>
                  <a:cubicBezTo>
                    <a:pt x="1956" y="2216"/>
                    <a:pt x="1955" y="2209"/>
                    <a:pt x="1957" y="2209"/>
                  </a:cubicBezTo>
                  <a:close/>
                  <a:moveTo>
                    <a:pt x="1647" y="2225"/>
                  </a:moveTo>
                  <a:cubicBezTo>
                    <a:pt x="1646" y="2225"/>
                    <a:pt x="1646" y="2225"/>
                    <a:pt x="1646" y="2225"/>
                  </a:cubicBezTo>
                  <a:lnTo>
                    <a:pt x="1639" y="2225"/>
                  </a:lnTo>
                  <a:cubicBezTo>
                    <a:pt x="1642" y="2244"/>
                    <a:pt x="1649" y="2260"/>
                    <a:pt x="1655" y="2279"/>
                  </a:cubicBezTo>
                  <a:cubicBezTo>
                    <a:pt x="1664" y="2275"/>
                    <a:pt x="1658" y="2250"/>
                    <a:pt x="1658" y="2250"/>
                  </a:cubicBezTo>
                  <a:cubicBezTo>
                    <a:pt x="1658" y="2250"/>
                    <a:pt x="1652" y="2225"/>
                    <a:pt x="1647" y="2225"/>
                  </a:cubicBezTo>
                  <a:close/>
                  <a:moveTo>
                    <a:pt x="1274" y="2243"/>
                  </a:moveTo>
                  <a:cubicBezTo>
                    <a:pt x="1276" y="2243"/>
                    <a:pt x="1271" y="2255"/>
                    <a:pt x="1260" y="2285"/>
                  </a:cubicBezTo>
                  <a:lnTo>
                    <a:pt x="1232" y="2335"/>
                  </a:lnTo>
                  <a:cubicBezTo>
                    <a:pt x="1226" y="2335"/>
                    <a:pt x="1238" y="2310"/>
                    <a:pt x="1260" y="2257"/>
                  </a:cubicBezTo>
                  <a:cubicBezTo>
                    <a:pt x="1268" y="2248"/>
                    <a:pt x="1272" y="2243"/>
                    <a:pt x="1274" y="2243"/>
                  </a:cubicBezTo>
                  <a:close/>
                  <a:moveTo>
                    <a:pt x="1587" y="2315"/>
                  </a:moveTo>
                  <a:cubicBezTo>
                    <a:pt x="1589" y="2315"/>
                    <a:pt x="1590" y="2320"/>
                    <a:pt x="1592" y="2341"/>
                  </a:cubicBezTo>
                  <a:lnTo>
                    <a:pt x="1586" y="2341"/>
                  </a:lnTo>
                  <a:lnTo>
                    <a:pt x="1573" y="2316"/>
                  </a:lnTo>
                  <a:lnTo>
                    <a:pt x="1583" y="2316"/>
                  </a:lnTo>
                  <a:cubicBezTo>
                    <a:pt x="1584" y="2315"/>
                    <a:pt x="1586" y="2315"/>
                    <a:pt x="1587" y="2315"/>
                  </a:cubicBezTo>
                  <a:close/>
                  <a:moveTo>
                    <a:pt x="1872" y="2328"/>
                  </a:moveTo>
                  <a:cubicBezTo>
                    <a:pt x="1879" y="2328"/>
                    <a:pt x="1890" y="2351"/>
                    <a:pt x="1890" y="2351"/>
                  </a:cubicBezTo>
                  <a:cubicBezTo>
                    <a:pt x="1894" y="2360"/>
                    <a:pt x="1893" y="2363"/>
                    <a:pt x="1891" y="2363"/>
                  </a:cubicBezTo>
                  <a:cubicBezTo>
                    <a:pt x="1888" y="2363"/>
                    <a:pt x="1880" y="2357"/>
                    <a:pt x="1876" y="2357"/>
                  </a:cubicBezTo>
                  <a:cubicBezTo>
                    <a:pt x="1875" y="2357"/>
                    <a:pt x="1875" y="2357"/>
                    <a:pt x="1874" y="2357"/>
                  </a:cubicBezTo>
                  <a:cubicBezTo>
                    <a:pt x="1856" y="2335"/>
                    <a:pt x="1856" y="2335"/>
                    <a:pt x="1871" y="2329"/>
                  </a:cubicBezTo>
                  <a:cubicBezTo>
                    <a:pt x="1872" y="2329"/>
                    <a:pt x="1872" y="2328"/>
                    <a:pt x="1872" y="2328"/>
                  </a:cubicBezTo>
                  <a:close/>
                  <a:moveTo>
                    <a:pt x="1522" y="2308"/>
                  </a:moveTo>
                  <a:cubicBezTo>
                    <a:pt x="1526" y="2308"/>
                    <a:pt x="1529" y="2334"/>
                    <a:pt x="1526" y="2373"/>
                  </a:cubicBezTo>
                  <a:lnTo>
                    <a:pt x="1511" y="2373"/>
                  </a:lnTo>
                  <a:cubicBezTo>
                    <a:pt x="1511" y="2344"/>
                    <a:pt x="1508" y="2319"/>
                    <a:pt x="1517" y="2319"/>
                  </a:cubicBezTo>
                  <a:cubicBezTo>
                    <a:pt x="1519" y="2312"/>
                    <a:pt x="1520" y="2308"/>
                    <a:pt x="1522" y="2308"/>
                  </a:cubicBezTo>
                  <a:close/>
                  <a:moveTo>
                    <a:pt x="1086" y="2271"/>
                  </a:moveTo>
                  <a:cubicBezTo>
                    <a:pt x="1088" y="2271"/>
                    <a:pt x="1082" y="2284"/>
                    <a:pt x="1072" y="2307"/>
                  </a:cubicBezTo>
                  <a:cubicBezTo>
                    <a:pt x="1066" y="2335"/>
                    <a:pt x="1050" y="2360"/>
                    <a:pt x="1028" y="2376"/>
                  </a:cubicBezTo>
                  <a:lnTo>
                    <a:pt x="1013" y="2370"/>
                  </a:lnTo>
                  <a:lnTo>
                    <a:pt x="1047" y="2326"/>
                  </a:lnTo>
                  <a:cubicBezTo>
                    <a:pt x="1072" y="2288"/>
                    <a:pt x="1084" y="2271"/>
                    <a:pt x="1086" y="2271"/>
                  </a:cubicBezTo>
                  <a:close/>
                  <a:moveTo>
                    <a:pt x="1731" y="2374"/>
                  </a:moveTo>
                  <a:cubicBezTo>
                    <a:pt x="1737" y="2374"/>
                    <a:pt x="1742" y="2379"/>
                    <a:pt x="1749" y="2398"/>
                  </a:cubicBezTo>
                  <a:cubicBezTo>
                    <a:pt x="1749" y="2398"/>
                    <a:pt x="1755" y="2423"/>
                    <a:pt x="1746" y="2426"/>
                  </a:cubicBezTo>
                  <a:cubicBezTo>
                    <a:pt x="1745" y="2426"/>
                    <a:pt x="1745" y="2426"/>
                    <a:pt x="1745" y="2426"/>
                  </a:cubicBezTo>
                  <a:cubicBezTo>
                    <a:pt x="1738" y="2426"/>
                    <a:pt x="1724" y="2404"/>
                    <a:pt x="1724" y="2404"/>
                  </a:cubicBezTo>
                  <a:cubicBezTo>
                    <a:pt x="1718" y="2376"/>
                    <a:pt x="1724" y="2376"/>
                    <a:pt x="1724" y="2376"/>
                  </a:cubicBezTo>
                  <a:cubicBezTo>
                    <a:pt x="1726" y="2375"/>
                    <a:pt x="1729" y="2374"/>
                    <a:pt x="1731" y="2374"/>
                  </a:cubicBezTo>
                  <a:close/>
                  <a:moveTo>
                    <a:pt x="1304" y="2379"/>
                  </a:moveTo>
                  <a:cubicBezTo>
                    <a:pt x="1298" y="2406"/>
                    <a:pt x="1295" y="2432"/>
                    <a:pt x="1287" y="2432"/>
                  </a:cubicBezTo>
                  <a:cubicBezTo>
                    <a:pt x="1286" y="2432"/>
                    <a:pt x="1286" y="2432"/>
                    <a:pt x="1285" y="2432"/>
                  </a:cubicBezTo>
                  <a:lnTo>
                    <a:pt x="1279" y="2429"/>
                  </a:lnTo>
                  <a:cubicBezTo>
                    <a:pt x="1282" y="2413"/>
                    <a:pt x="1288" y="2395"/>
                    <a:pt x="1295" y="2379"/>
                  </a:cubicBezTo>
                  <a:close/>
                  <a:moveTo>
                    <a:pt x="1461" y="2479"/>
                  </a:moveTo>
                  <a:lnTo>
                    <a:pt x="1461" y="2507"/>
                  </a:lnTo>
                  <a:cubicBezTo>
                    <a:pt x="1454" y="2507"/>
                    <a:pt x="1448" y="2519"/>
                    <a:pt x="1446" y="2519"/>
                  </a:cubicBezTo>
                  <a:cubicBezTo>
                    <a:pt x="1444" y="2519"/>
                    <a:pt x="1444" y="2516"/>
                    <a:pt x="1445" y="2507"/>
                  </a:cubicBezTo>
                  <a:lnTo>
                    <a:pt x="1442" y="2507"/>
                  </a:lnTo>
                  <a:cubicBezTo>
                    <a:pt x="1436" y="2507"/>
                    <a:pt x="1454" y="2479"/>
                    <a:pt x="1461" y="2479"/>
                  </a:cubicBezTo>
                  <a:close/>
                  <a:moveTo>
                    <a:pt x="1414" y="0"/>
                  </a:moveTo>
                  <a:cubicBezTo>
                    <a:pt x="1407" y="0"/>
                    <a:pt x="1407" y="29"/>
                    <a:pt x="1407" y="29"/>
                  </a:cubicBezTo>
                  <a:cubicBezTo>
                    <a:pt x="1407" y="47"/>
                    <a:pt x="1201" y="72"/>
                    <a:pt x="1176" y="85"/>
                  </a:cubicBezTo>
                  <a:cubicBezTo>
                    <a:pt x="1165" y="74"/>
                    <a:pt x="1154" y="69"/>
                    <a:pt x="1146" y="69"/>
                  </a:cubicBezTo>
                  <a:cubicBezTo>
                    <a:pt x="1136" y="69"/>
                    <a:pt x="1132" y="77"/>
                    <a:pt x="1141" y="91"/>
                  </a:cubicBezTo>
                  <a:cubicBezTo>
                    <a:pt x="1147" y="116"/>
                    <a:pt x="1107" y="129"/>
                    <a:pt x="1060" y="145"/>
                  </a:cubicBezTo>
                  <a:cubicBezTo>
                    <a:pt x="1000" y="166"/>
                    <a:pt x="962" y="185"/>
                    <a:pt x="975" y="210"/>
                  </a:cubicBezTo>
                  <a:lnTo>
                    <a:pt x="953" y="220"/>
                  </a:lnTo>
                  <a:cubicBezTo>
                    <a:pt x="934" y="226"/>
                    <a:pt x="934" y="260"/>
                    <a:pt x="928" y="264"/>
                  </a:cubicBezTo>
                  <a:cubicBezTo>
                    <a:pt x="931" y="278"/>
                    <a:pt x="931" y="286"/>
                    <a:pt x="929" y="286"/>
                  </a:cubicBezTo>
                  <a:cubicBezTo>
                    <a:pt x="928" y="286"/>
                    <a:pt x="925" y="280"/>
                    <a:pt x="922" y="267"/>
                  </a:cubicBezTo>
                  <a:cubicBezTo>
                    <a:pt x="907" y="246"/>
                    <a:pt x="895" y="223"/>
                    <a:pt x="888" y="223"/>
                  </a:cubicBezTo>
                  <a:cubicBezTo>
                    <a:pt x="888" y="223"/>
                    <a:pt x="888" y="223"/>
                    <a:pt x="887" y="223"/>
                  </a:cubicBezTo>
                  <a:cubicBezTo>
                    <a:pt x="872" y="232"/>
                    <a:pt x="884" y="254"/>
                    <a:pt x="900" y="279"/>
                  </a:cubicBezTo>
                  <a:cubicBezTo>
                    <a:pt x="912" y="301"/>
                    <a:pt x="906" y="307"/>
                    <a:pt x="906" y="307"/>
                  </a:cubicBezTo>
                  <a:cubicBezTo>
                    <a:pt x="904" y="308"/>
                    <a:pt x="903" y="309"/>
                    <a:pt x="902" y="309"/>
                  </a:cubicBezTo>
                  <a:cubicBezTo>
                    <a:pt x="899" y="309"/>
                    <a:pt x="896" y="304"/>
                    <a:pt x="884" y="286"/>
                  </a:cubicBezTo>
                  <a:lnTo>
                    <a:pt x="856" y="242"/>
                  </a:lnTo>
                  <a:lnTo>
                    <a:pt x="850" y="245"/>
                  </a:lnTo>
                  <a:cubicBezTo>
                    <a:pt x="862" y="267"/>
                    <a:pt x="856" y="273"/>
                    <a:pt x="856" y="273"/>
                  </a:cubicBezTo>
                  <a:cubicBezTo>
                    <a:pt x="854" y="274"/>
                    <a:pt x="852" y="274"/>
                    <a:pt x="851" y="274"/>
                  </a:cubicBezTo>
                  <a:cubicBezTo>
                    <a:pt x="845" y="274"/>
                    <a:pt x="841" y="267"/>
                    <a:pt x="818" y="232"/>
                  </a:cubicBezTo>
                  <a:cubicBezTo>
                    <a:pt x="805" y="210"/>
                    <a:pt x="796" y="199"/>
                    <a:pt x="792" y="199"/>
                  </a:cubicBezTo>
                  <a:cubicBezTo>
                    <a:pt x="788" y="199"/>
                    <a:pt x="791" y="213"/>
                    <a:pt x="803" y="242"/>
                  </a:cubicBezTo>
                  <a:lnTo>
                    <a:pt x="803" y="273"/>
                  </a:lnTo>
                  <a:cubicBezTo>
                    <a:pt x="793" y="263"/>
                    <a:pt x="787" y="259"/>
                    <a:pt x="784" y="259"/>
                  </a:cubicBezTo>
                  <a:cubicBezTo>
                    <a:pt x="774" y="259"/>
                    <a:pt x="785" y="295"/>
                    <a:pt x="790" y="314"/>
                  </a:cubicBezTo>
                  <a:cubicBezTo>
                    <a:pt x="773" y="297"/>
                    <a:pt x="763" y="288"/>
                    <a:pt x="758" y="288"/>
                  </a:cubicBezTo>
                  <a:cubicBezTo>
                    <a:pt x="753" y="288"/>
                    <a:pt x="757" y="302"/>
                    <a:pt x="771" y="329"/>
                  </a:cubicBezTo>
                  <a:cubicBezTo>
                    <a:pt x="780" y="342"/>
                    <a:pt x="782" y="349"/>
                    <a:pt x="777" y="349"/>
                  </a:cubicBezTo>
                  <a:cubicBezTo>
                    <a:pt x="773" y="349"/>
                    <a:pt x="766" y="345"/>
                    <a:pt x="756" y="339"/>
                  </a:cubicBezTo>
                  <a:cubicBezTo>
                    <a:pt x="745" y="331"/>
                    <a:pt x="738" y="328"/>
                    <a:pt x="731" y="328"/>
                  </a:cubicBezTo>
                  <a:cubicBezTo>
                    <a:pt x="724" y="328"/>
                    <a:pt x="718" y="332"/>
                    <a:pt x="712" y="339"/>
                  </a:cubicBezTo>
                  <a:cubicBezTo>
                    <a:pt x="724" y="367"/>
                    <a:pt x="674" y="398"/>
                    <a:pt x="627" y="448"/>
                  </a:cubicBezTo>
                  <a:cubicBezTo>
                    <a:pt x="571" y="502"/>
                    <a:pt x="539" y="546"/>
                    <a:pt x="561" y="561"/>
                  </a:cubicBezTo>
                  <a:cubicBezTo>
                    <a:pt x="558" y="564"/>
                    <a:pt x="557" y="566"/>
                    <a:pt x="554" y="566"/>
                  </a:cubicBezTo>
                  <a:cubicBezTo>
                    <a:pt x="550" y="566"/>
                    <a:pt x="544" y="563"/>
                    <a:pt x="530" y="558"/>
                  </a:cubicBezTo>
                  <a:cubicBezTo>
                    <a:pt x="522" y="552"/>
                    <a:pt x="516" y="548"/>
                    <a:pt x="514" y="548"/>
                  </a:cubicBezTo>
                  <a:cubicBezTo>
                    <a:pt x="509" y="548"/>
                    <a:pt x="515" y="560"/>
                    <a:pt x="539" y="586"/>
                  </a:cubicBezTo>
                  <a:cubicBezTo>
                    <a:pt x="549" y="600"/>
                    <a:pt x="560" y="612"/>
                    <a:pt x="559" y="612"/>
                  </a:cubicBezTo>
                  <a:cubicBezTo>
                    <a:pt x="558" y="612"/>
                    <a:pt x="551" y="606"/>
                    <a:pt x="533" y="593"/>
                  </a:cubicBezTo>
                  <a:cubicBezTo>
                    <a:pt x="527" y="588"/>
                    <a:pt x="521" y="586"/>
                    <a:pt x="516" y="586"/>
                  </a:cubicBezTo>
                  <a:cubicBezTo>
                    <a:pt x="505" y="586"/>
                    <a:pt x="496" y="598"/>
                    <a:pt x="483" y="618"/>
                  </a:cubicBezTo>
                  <a:cubicBezTo>
                    <a:pt x="467" y="640"/>
                    <a:pt x="445" y="668"/>
                    <a:pt x="470" y="680"/>
                  </a:cubicBezTo>
                  <a:cubicBezTo>
                    <a:pt x="477" y="696"/>
                    <a:pt x="480" y="703"/>
                    <a:pt x="479" y="703"/>
                  </a:cubicBezTo>
                  <a:cubicBezTo>
                    <a:pt x="477" y="703"/>
                    <a:pt x="473" y="698"/>
                    <a:pt x="464" y="690"/>
                  </a:cubicBezTo>
                  <a:cubicBezTo>
                    <a:pt x="451" y="677"/>
                    <a:pt x="436" y="672"/>
                    <a:pt x="425" y="672"/>
                  </a:cubicBezTo>
                  <a:cubicBezTo>
                    <a:pt x="401" y="672"/>
                    <a:pt x="388" y="694"/>
                    <a:pt x="411" y="727"/>
                  </a:cubicBezTo>
                  <a:cubicBezTo>
                    <a:pt x="409" y="731"/>
                    <a:pt x="406" y="735"/>
                    <a:pt x="400" y="735"/>
                  </a:cubicBezTo>
                  <a:cubicBezTo>
                    <a:pt x="395" y="735"/>
                    <a:pt x="389" y="733"/>
                    <a:pt x="380" y="727"/>
                  </a:cubicBezTo>
                  <a:lnTo>
                    <a:pt x="380" y="727"/>
                  </a:lnTo>
                  <a:cubicBezTo>
                    <a:pt x="373" y="737"/>
                    <a:pt x="370" y="743"/>
                    <a:pt x="383" y="778"/>
                  </a:cubicBezTo>
                  <a:cubicBezTo>
                    <a:pt x="376" y="787"/>
                    <a:pt x="364" y="818"/>
                    <a:pt x="354" y="834"/>
                  </a:cubicBezTo>
                  <a:cubicBezTo>
                    <a:pt x="348" y="850"/>
                    <a:pt x="367" y="875"/>
                    <a:pt x="367" y="875"/>
                  </a:cubicBezTo>
                  <a:cubicBezTo>
                    <a:pt x="365" y="879"/>
                    <a:pt x="363" y="885"/>
                    <a:pt x="363" y="885"/>
                  </a:cubicBezTo>
                  <a:cubicBezTo>
                    <a:pt x="363" y="885"/>
                    <a:pt x="363" y="884"/>
                    <a:pt x="364" y="881"/>
                  </a:cubicBezTo>
                  <a:cubicBezTo>
                    <a:pt x="361" y="880"/>
                    <a:pt x="359" y="880"/>
                    <a:pt x="356" y="880"/>
                  </a:cubicBezTo>
                  <a:cubicBezTo>
                    <a:pt x="333" y="880"/>
                    <a:pt x="321" y="918"/>
                    <a:pt x="301" y="969"/>
                  </a:cubicBezTo>
                  <a:cubicBezTo>
                    <a:pt x="285" y="1025"/>
                    <a:pt x="276" y="1075"/>
                    <a:pt x="245" y="1078"/>
                  </a:cubicBezTo>
                  <a:cubicBezTo>
                    <a:pt x="245" y="1078"/>
                    <a:pt x="242" y="1088"/>
                    <a:pt x="267" y="1100"/>
                  </a:cubicBezTo>
                  <a:cubicBezTo>
                    <a:pt x="320" y="1119"/>
                    <a:pt x="320" y="1125"/>
                    <a:pt x="292" y="1132"/>
                  </a:cubicBezTo>
                  <a:cubicBezTo>
                    <a:pt x="235" y="1132"/>
                    <a:pt x="232" y="1166"/>
                    <a:pt x="285" y="1182"/>
                  </a:cubicBezTo>
                  <a:lnTo>
                    <a:pt x="257" y="1179"/>
                  </a:lnTo>
                  <a:lnTo>
                    <a:pt x="257" y="1179"/>
                  </a:lnTo>
                  <a:cubicBezTo>
                    <a:pt x="201" y="1182"/>
                    <a:pt x="223" y="1210"/>
                    <a:pt x="279" y="1223"/>
                  </a:cubicBezTo>
                  <a:cubicBezTo>
                    <a:pt x="251" y="1229"/>
                    <a:pt x="223" y="1238"/>
                    <a:pt x="251" y="1248"/>
                  </a:cubicBezTo>
                  <a:cubicBezTo>
                    <a:pt x="251" y="1254"/>
                    <a:pt x="251" y="1254"/>
                    <a:pt x="198" y="1254"/>
                  </a:cubicBezTo>
                  <a:cubicBezTo>
                    <a:pt x="170" y="1254"/>
                    <a:pt x="141" y="1254"/>
                    <a:pt x="141" y="1263"/>
                  </a:cubicBezTo>
                  <a:cubicBezTo>
                    <a:pt x="141" y="1273"/>
                    <a:pt x="170" y="1273"/>
                    <a:pt x="195" y="1273"/>
                  </a:cubicBezTo>
                  <a:lnTo>
                    <a:pt x="195" y="1291"/>
                  </a:lnTo>
                  <a:cubicBezTo>
                    <a:pt x="195" y="1291"/>
                    <a:pt x="195" y="1298"/>
                    <a:pt x="223" y="1298"/>
                  </a:cubicBezTo>
                  <a:cubicBezTo>
                    <a:pt x="251" y="1298"/>
                    <a:pt x="248" y="1307"/>
                    <a:pt x="248" y="1317"/>
                  </a:cubicBezTo>
                  <a:cubicBezTo>
                    <a:pt x="234" y="1317"/>
                    <a:pt x="236" y="1319"/>
                    <a:pt x="245" y="1319"/>
                  </a:cubicBezTo>
                  <a:cubicBezTo>
                    <a:pt x="252" y="1319"/>
                    <a:pt x="264" y="1317"/>
                    <a:pt x="276" y="1313"/>
                  </a:cubicBezTo>
                  <a:cubicBezTo>
                    <a:pt x="304" y="1313"/>
                    <a:pt x="329" y="1313"/>
                    <a:pt x="329" y="1320"/>
                  </a:cubicBezTo>
                  <a:lnTo>
                    <a:pt x="383" y="1320"/>
                  </a:lnTo>
                  <a:cubicBezTo>
                    <a:pt x="420" y="1320"/>
                    <a:pt x="458" y="1313"/>
                    <a:pt x="492" y="1301"/>
                  </a:cubicBezTo>
                  <a:cubicBezTo>
                    <a:pt x="521" y="1273"/>
                    <a:pt x="549" y="1257"/>
                    <a:pt x="495" y="1254"/>
                  </a:cubicBezTo>
                  <a:cubicBezTo>
                    <a:pt x="495" y="1254"/>
                    <a:pt x="467" y="1248"/>
                    <a:pt x="467" y="1241"/>
                  </a:cubicBezTo>
                  <a:cubicBezTo>
                    <a:pt x="467" y="1232"/>
                    <a:pt x="495" y="1229"/>
                    <a:pt x="495" y="1229"/>
                  </a:cubicBezTo>
                  <a:cubicBezTo>
                    <a:pt x="524" y="1229"/>
                    <a:pt x="527" y="1204"/>
                    <a:pt x="533" y="1172"/>
                  </a:cubicBezTo>
                  <a:cubicBezTo>
                    <a:pt x="536" y="1135"/>
                    <a:pt x="546" y="1116"/>
                    <a:pt x="571" y="1113"/>
                  </a:cubicBezTo>
                  <a:cubicBezTo>
                    <a:pt x="599" y="1113"/>
                    <a:pt x="602" y="1110"/>
                    <a:pt x="602" y="1110"/>
                  </a:cubicBezTo>
                  <a:cubicBezTo>
                    <a:pt x="574" y="1103"/>
                    <a:pt x="583" y="1066"/>
                    <a:pt x="599" y="1022"/>
                  </a:cubicBezTo>
                  <a:cubicBezTo>
                    <a:pt x="611" y="981"/>
                    <a:pt x="636" y="940"/>
                    <a:pt x="611" y="928"/>
                  </a:cubicBezTo>
                  <a:cubicBezTo>
                    <a:pt x="615" y="922"/>
                    <a:pt x="615" y="915"/>
                    <a:pt x="615" y="915"/>
                  </a:cubicBezTo>
                  <a:cubicBezTo>
                    <a:pt x="622" y="919"/>
                    <a:pt x="628" y="921"/>
                    <a:pt x="633" y="921"/>
                  </a:cubicBezTo>
                  <a:cubicBezTo>
                    <a:pt x="643" y="921"/>
                    <a:pt x="648" y="913"/>
                    <a:pt x="652" y="906"/>
                  </a:cubicBezTo>
                  <a:cubicBezTo>
                    <a:pt x="633" y="881"/>
                    <a:pt x="643" y="868"/>
                    <a:pt x="643" y="868"/>
                  </a:cubicBezTo>
                  <a:lnTo>
                    <a:pt x="643" y="868"/>
                  </a:lnTo>
                  <a:cubicBezTo>
                    <a:pt x="652" y="874"/>
                    <a:pt x="658" y="876"/>
                    <a:pt x="663" y="876"/>
                  </a:cubicBezTo>
                  <a:cubicBezTo>
                    <a:pt x="668" y="876"/>
                    <a:pt x="671" y="872"/>
                    <a:pt x="674" y="865"/>
                  </a:cubicBezTo>
                  <a:cubicBezTo>
                    <a:pt x="683" y="853"/>
                    <a:pt x="687" y="850"/>
                    <a:pt x="662" y="834"/>
                  </a:cubicBezTo>
                  <a:cubicBezTo>
                    <a:pt x="674" y="809"/>
                    <a:pt x="699" y="793"/>
                    <a:pt x="727" y="787"/>
                  </a:cubicBezTo>
                  <a:cubicBezTo>
                    <a:pt x="732" y="789"/>
                    <a:pt x="736" y="791"/>
                    <a:pt x="738" y="791"/>
                  </a:cubicBezTo>
                  <a:cubicBezTo>
                    <a:pt x="745" y="791"/>
                    <a:pt x="730" y="773"/>
                    <a:pt x="715" y="756"/>
                  </a:cubicBezTo>
                  <a:cubicBezTo>
                    <a:pt x="693" y="740"/>
                    <a:pt x="677" y="718"/>
                    <a:pt x="680" y="712"/>
                  </a:cubicBezTo>
                  <a:lnTo>
                    <a:pt x="680" y="712"/>
                  </a:lnTo>
                  <a:lnTo>
                    <a:pt x="724" y="746"/>
                  </a:lnTo>
                  <a:cubicBezTo>
                    <a:pt x="735" y="758"/>
                    <a:pt x="738" y="763"/>
                    <a:pt x="741" y="763"/>
                  </a:cubicBezTo>
                  <a:cubicBezTo>
                    <a:pt x="743" y="763"/>
                    <a:pt x="745" y="760"/>
                    <a:pt x="749" y="756"/>
                  </a:cubicBezTo>
                  <a:lnTo>
                    <a:pt x="759" y="746"/>
                  </a:lnTo>
                  <a:cubicBezTo>
                    <a:pt x="737" y="731"/>
                    <a:pt x="759" y="702"/>
                    <a:pt x="790" y="668"/>
                  </a:cubicBezTo>
                  <a:cubicBezTo>
                    <a:pt x="837" y="627"/>
                    <a:pt x="850" y="611"/>
                    <a:pt x="831" y="593"/>
                  </a:cubicBezTo>
                  <a:cubicBezTo>
                    <a:pt x="817" y="579"/>
                    <a:pt x="817" y="571"/>
                    <a:pt x="832" y="571"/>
                  </a:cubicBezTo>
                  <a:cubicBezTo>
                    <a:pt x="837" y="571"/>
                    <a:pt x="844" y="572"/>
                    <a:pt x="853" y="574"/>
                  </a:cubicBezTo>
                  <a:cubicBezTo>
                    <a:pt x="899" y="595"/>
                    <a:pt x="920" y="604"/>
                    <a:pt x="928" y="604"/>
                  </a:cubicBezTo>
                  <a:cubicBezTo>
                    <a:pt x="934" y="604"/>
                    <a:pt x="930" y="598"/>
                    <a:pt x="925" y="586"/>
                  </a:cubicBezTo>
                  <a:cubicBezTo>
                    <a:pt x="924" y="587"/>
                    <a:pt x="924" y="587"/>
                    <a:pt x="923" y="587"/>
                  </a:cubicBezTo>
                  <a:cubicBezTo>
                    <a:pt x="916" y="587"/>
                    <a:pt x="901" y="569"/>
                    <a:pt x="884" y="549"/>
                  </a:cubicBezTo>
                  <a:cubicBezTo>
                    <a:pt x="865" y="526"/>
                    <a:pt x="858" y="514"/>
                    <a:pt x="863" y="514"/>
                  </a:cubicBezTo>
                  <a:cubicBezTo>
                    <a:pt x="867" y="514"/>
                    <a:pt x="878" y="522"/>
                    <a:pt x="897" y="539"/>
                  </a:cubicBezTo>
                  <a:cubicBezTo>
                    <a:pt x="903" y="548"/>
                    <a:pt x="912" y="551"/>
                    <a:pt x="920" y="551"/>
                  </a:cubicBezTo>
                  <a:cubicBezTo>
                    <a:pt x="952" y="551"/>
                    <a:pt x="987" y="498"/>
                    <a:pt x="973" y="459"/>
                  </a:cubicBezTo>
                  <a:lnTo>
                    <a:pt x="973" y="459"/>
                  </a:lnTo>
                  <a:cubicBezTo>
                    <a:pt x="977" y="464"/>
                    <a:pt x="982" y="471"/>
                    <a:pt x="987" y="480"/>
                  </a:cubicBezTo>
                  <a:cubicBezTo>
                    <a:pt x="994" y="491"/>
                    <a:pt x="999" y="496"/>
                    <a:pt x="1005" y="496"/>
                  </a:cubicBezTo>
                  <a:cubicBezTo>
                    <a:pt x="1011" y="496"/>
                    <a:pt x="1018" y="492"/>
                    <a:pt x="1028" y="486"/>
                  </a:cubicBezTo>
                  <a:lnTo>
                    <a:pt x="1047" y="477"/>
                  </a:lnTo>
                  <a:cubicBezTo>
                    <a:pt x="1032" y="449"/>
                    <a:pt x="1039" y="439"/>
                    <a:pt x="1052" y="439"/>
                  </a:cubicBezTo>
                  <a:cubicBezTo>
                    <a:pt x="1062" y="439"/>
                    <a:pt x="1076" y="446"/>
                    <a:pt x="1081" y="458"/>
                  </a:cubicBezTo>
                  <a:cubicBezTo>
                    <a:pt x="1095" y="474"/>
                    <a:pt x="1099" y="478"/>
                    <a:pt x="1105" y="478"/>
                  </a:cubicBezTo>
                  <a:cubicBezTo>
                    <a:pt x="1107" y="478"/>
                    <a:pt x="1109" y="478"/>
                    <a:pt x="1113" y="477"/>
                  </a:cubicBezTo>
                  <a:cubicBezTo>
                    <a:pt x="1109" y="446"/>
                    <a:pt x="1120" y="435"/>
                    <a:pt x="1131" y="435"/>
                  </a:cubicBezTo>
                  <a:cubicBezTo>
                    <a:pt x="1141" y="435"/>
                    <a:pt x="1152" y="443"/>
                    <a:pt x="1157" y="455"/>
                  </a:cubicBezTo>
                  <a:lnTo>
                    <a:pt x="1169" y="452"/>
                  </a:lnTo>
                  <a:cubicBezTo>
                    <a:pt x="1166" y="423"/>
                    <a:pt x="1179" y="420"/>
                    <a:pt x="1182" y="420"/>
                  </a:cubicBezTo>
                  <a:cubicBezTo>
                    <a:pt x="1201" y="414"/>
                    <a:pt x="1207" y="411"/>
                    <a:pt x="1191" y="386"/>
                  </a:cubicBezTo>
                  <a:cubicBezTo>
                    <a:pt x="1185" y="361"/>
                    <a:pt x="1176" y="336"/>
                    <a:pt x="1182" y="333"/>
                  </a:cubicBezTo>
                  <a:lnTo>
                    <a:pt x="1182" y="333"/>
                  </a:lnTo>
                  <a:lnTo>
                    <a:pt x="1191" y="361"/>
                  </a:lnTo>
                  <a:cubicBezTo>
                    <a:pt x="1195" y="375"/>
                    <a:pt x="1202" y="379"/>
                    <a:pt x="1212" y="379"/>
                  </a:cubicBezTo>
                  <a:cubicBezTo>
                    <a:pt x="1220" y="379"/>
                    <a:pt x="1230" y="376"/>
                    <a:pt x="1241" y="373"/>
                  </a:cubicBezTo>
                  <a:cubicBezTo>
                    <a:pt x="1254" y="371"/>
                    <a:pt x="1263" y="369"/>
                    <a:pt x="1271" y="369"/>
                  </a:cubicBezTo>
                  <a:cubicBezTo>
                    <a:pt x="1282" y="369"/>
                    <a:pt x="1290" y="374"/>
                    <a:pt x="1298" y="389"/>
                  </a:cubicBezTo>
                  <a:lnTo>
                    <a:pt x="1298" y="361"/>
                  </a:lnTo>
                  <a:cubicBezTo>
                    <a:pt x="1299" y="348"/>
                    <a:pt x="1302" y="341"/>
                    <a:pt x="1304" y="341"/>
                  </a:cubicBezTo>
                  <a:cubicBezTo>
                    <a:pt x="1306" y="341"/>
                    <a:pt x="1309" y="347"/>
                    <a:pt x="1310" y="361"/>
                  </a:cubicBezTo>
                  <a:cubicBezTo>
                    <a:pt x="1316" y="373"/>
                    <a:pt x="1325" y="379"/>
                    <a:pt x="1333" y="379"/>
                  </a:cubicBezTo>
                  <a:cubicBezTo>
                    <a:pt x="1341" y="379"/>
                    <a:pt x="1349" y="372"/>
                    <a:pt x="1354" y="358"/>
                  </a:cubicBezTo>
                  <a:lnTo>
                    <a:pt x="1367" y="354"/>
                  </a:lnTo>
                  <a:cubicBezTo>
                    <a:pt x="1373" y="381"/>
                    <a:pt x="1380" y="394"/>
                    <a:pt x="1386" y="394"/>
                  </a:cubicBezTo>
                  <a:cubicBezTo>
                    <a:pt x="1392" y="394"/>
                    <a:pt x="1396" y="381"/>
                    <a:pt x="1398" y="354"/>
                  </a:cubicBezTo>
                  <a:cubicBezTo>
                    <a:pt x="1401" y="380"/>
                    <a:pt x="1407" y="380"/>
                    <a:pt x="1414" y="380"/>
                  </a:cubicBezTo>
                  <a:cubicBezTo>
                    <a:pt x="1418" y="367"/>
                    <a:pt x="1427" y="361"/>
                    <a:pt x="1434" y="361"/>
                  </a:cubicBezTo>
                  <a:cubicBezTo>
                    <a:pt x="1442" y="361"/>
                    <a:pt x="1448" y="367"/>
                    <a:pt x="1448" y="380"/>
                  </a:cubicBezTo>
                  <a:lnTo>
                    <a:pt x="1454" y="380"/>
                  </a:lnTo>
                  <a:cubicBezTo>
                    <a:pt x="1461" y="354"/>
                    <a:pt x="1467" y="354"/>
                    <a:pt x="1473" y="354"/>
                  </a:cubicBezTo>
                  <a:cubicBezTo>
                    <a:pt x="1474" y="354"/>
                    <a:pt x="1475" y="355"/>
                    <a:pt x="1477" y="355"/>
                  </a:cubicBezTo>
                  <a:cubicBezTo>
                    <a:pt x="1482" y="355"/>
                    <a:pt x="1487" y="352"/>
                    <a:pt x="1495" y="329"/>
                  </a:cubicBezTo>
                  <a:cubicBezTo>
                    <a:pt x="1501" y="304"/>
                    <a:pt x="1511" y="304"/>
                    <a:pt x="1511" y="304"/>
                  </a:cubicBezTo>
                  <a:cubicBezTo>
                    <a:pt x="1517" y="304"/>
                    <a:pt x="1508" y="333"/>
                    <a:pt x="1498" y="358"/>
                  </a:cubicBezTo>
                  <a:cubicBezTo>
                    <a:pt x="1493" y="368"/>
                    <a:pt x="1493" y="375"/>
                    <a:pt x="1496" y="375"/>
                  </a:cubicBezTo>
                  <a:cubicBezTo>
                    <a:pt x="1501" y="375"/>
                    <a:pt x="1512" y="363"/>
                    <a:pt x="1526" y="333"/>
                  </a:cubicBezTo>
                  <a:cubicBezTo>
                    <a:pt x="1539" y="308"/>
                    <a:pt x="1545" y="295"/>
                    <a:pt x="1546" y="295"/>
                  </a:cubicBezTo>
                  <a:lnTo>
                    <a:pt x="1546" y="295"/>
                  </a:lnTo>
                  <a:cubicBezTo>
                    <a:pt x="1547" y="295"/>
                    <a:pt x="1542" y="309"/>
                    <a:pt x="1533" y="336"/>
                  </a:cubicBezTo>
                  <a:cubicBezTo>
                    <a:pt x="1526" y="353"/>
                    <a:pt x="1519" y="371"/>
                    <a:pt x="1522" y="371"/>
                  </a:cubicBezTo>
                  <a:cubicBezTo>
                    <a:pt x="1523" y="371"/>
                    <a:pt x="1525" y="368"/>
                    <a:pt x="1530" y="361"/>
                  </a:cubicBezTo>
                  <a:cubicBezTo>
                    <a:pt x="1530" y="361"/>
                    <a:pt x="1530" y="361"/>
                    <a:pt x="1531" y="361"/>
                  </a:cubicBezTo>
                  <a:cubicBezTo>
                    <a:pt x="1534" y="361"/>
                    <a:pt x="1543" y="359"/>
                    <a:pt x="1545" y="336"/>
                  </a:cubicBezTo>
                  <a:cubicBezTo>
                    <a:pt x="1552" y="336"/>
                    <a:pt x="1561" y="339"/>
                    <a:pt x="1567" y="339"/>
                  </a:cubicBezTo>
                  <a:cubicBezTo>
                    <a:pt x="1573" y="370"/>
                    <a:pt x="1580" y="370"/>
                    <a:pt x="1586" y="373"/>
                  </a:cubicBezTo>
                  <a:cubicBezTo>
                    <a:pt x="1592" y="359"/>
                    <a:pt x="1595" y="352"/>
                    <a:pt x="1597" y="352"/>
                  </a:cubicBezTo>
                  <a:cubicBezTo>
                    <a:pt x="1599" y="352"/>
                    <a:pt x="1599" y="359"/>
                    <a:pt x="1599" y="373"/>
                  </a:cubicBezTo>
                  <a:cubicBezTo>
                    <a:pt x="1597" y="385"/>
                    <a:pt x="1598" y="392"/>
                    <a:pt x="1599" y="392"/>
                  </a:cubicBezTo>
                  <a:cubicBezTo>
                    <a:pt x="1601" y="392"/>
                    <a:pt x="1606" y="379"/>
                    <a:pt x="1611" y="348"/>
                  </a:cubicBezTo>
                  <a:cubicBezTo>
                    <a:pt x="1617" y="337"/>
                    <a:pt x="1621" y="331"/>
                    <a:pt x="1624" y="331"/>
                  </a:cubicBezTo>
                  <a:cubicBezTo>
                    <a:pt x="1628" y="331"/>
                    <a:pt x="1630" y="339"/>
                    <a:pt x="1630" y="354"/>
                  </a:cubicBezTo>
                  <a:cubicBezTo>
                    <a:pt x="1622" y="384"/>
                    <a:pt x="1622" y="397"/>
                    <a:pt x="1624" y="397"/>
                  </a:cubicBezTo>
                  <a:cubicBezTo>
                    <a:pt x="1625" y="397"/>
                    <a:pt x="1627" y="391"/>
                    <a:pt x="1630" y="380"/>
                  </a:cubicBezTo>
                  <a:cubicBezTo>
                    <a:pt x="1642" y="358"/>
                    <a:pt x="1649" y="358"/>
                    <a:pt x="1649" y="358"/>
                  </a:cubicBezTo>
                  <a:lnTo>
                    <a:pt x="1649" y="358"/>
                  </a:lnTo>
                  <a:cubicBezTo>
                    <a:pt x="1642" y="389"/>
                    <a:pt x="1699" y="398"/>
                    <a:pt x="1755" y="427"/>
                  </a:cubicBezTo>
                  <a:cubicBezTo>
                    <a:pt x="1762" y="427"/>
                    <a:pt x="1777" y="405"/>
                    <a:pt x="1787" y="380"/>
                  </a:cubicBezTo>
                  <a:cubicBezTo>
                    <a:pt x="1796" y="359"/>
                    <a:pt x="1799" y="351"/>
                    <a:pt x="1799" y="351"/>
                  </a:cubicBezTo>
                  <a:lnTo>
                    <a:pt x="1799" y="351"/>
                  </a:lnTo>
                  <a:cubicBezTo>
                    <a:pt x="1800" y="351"/>
                    <a:pt x="1795" y="366"/>
                    <a:pt x="1793" y="383"/>
                  </a:cubicBezTo>
                  <a:cubicBezTo>
                    <a:pt x="1780" y="423"/>
                    <a:pt x="1777" y="443"/>
                    <a:pt x="1781" y="443"/>
                  </a:cubicBezTo>
                  <a:cubicBezTo>
                    <a:pt x="1784" y="443"/>
                    <a:pt x="1793" y="425"/>
                    <a:pt x="1805" y="389"/>
                  </a:cubicBezTo>
                  <a:cubicBezTo>
                    <a:pt x="1813" y="363"/>
                    <a:pt x="1817" y="349"/>
                    <a:pt x="1818" y="349"/>
                  </a:cubicBezTo>
                  <a:lnTo>
                    <a:pt x="1818" y="349"/>
                  </a:lnTo>
                  <a:cubicBezTo>
                    <a:pt x="1819" y="349"/>
                    <a:pt x="1816" y="363"/>
                    <a:pt x="1812" y="392"/>
                  </a:cubicBezTo>
                  <a:cubicBezTo>
                    <a:pt x="1810" y="406"/>
                    <a:pt x="1809" y="413"/>
                    <a:pt x="1811" y="413"/>
                  </a:cubicBezTo>
                  <a:cubicBezTo>
                    <a:pt x="1813" y="413"/>
                    <a:pt x="1817" y="408"/>
                    <a:pt x="1824" y="398"/>
                  </a:cubicBezTo>
                  <a:cubicBezTo>
                    <a:pt x="1830" y="387"/>
                    <a:pt x="1835" y="381"/>
                    <a:pt x="1836" y="381"/>
                  </a:cubicBezTo>
                  <a:cubicBezTo>
                    <a:pt x="1838" y="381"/>
                    <a:pt x="1837" y="388"/>
                    <a:pt x="1830" y="401"/>
                  </a:cubicBezTo>
                  <a:cubicBezTo>
                    <a:pt x="1828" y="422"/>
                    <a:pt x="1824" y="441"/>
                    <a:pt x="1826" y="441"/>
                  </a:cubicBezTo>
                  <a:cubicBezTo>
                    <a:pt x="1827" y="441"/>
                    <a:pt x="1828" y="439"/>
                    <a:pt x="1830" y="433"/>
                  </a:cubicBezTo>
                  <a:cubicBezTo>
                    <a:pt x="1830" y="433"/>
                    <a:pt x="1837" y="436"/>
                    <a:pt x="1830" y="464"/>
                  </a:cubicBezTo>
                  <a:cubicBezTo>
                    <a:pt x="1828" y="473"/>
                    <a:pt x="1829" y="476"/>
                    <a:pt x="1832" y="476"/>
                  </a:cubicBezTo>
                  <a:cubicBezTo>
                    <a:pt x="1837" y="476"/>
                    <a:pt x="1849" y="463"/>
                    <a:pt x="1862" y="448"/>
                  </a:cubicBezTo>
                  <a:cubicBezTo>
                    <a:pt x="1882" y="431"/>
                    <a:pt x="1894" y="422"/>
                    <a:pt x="1899" y="422"/>
                  </a:cubicBezTo>
                  <a:cubicBezTo>
                    <a:pt x="1903" y="422"/>
                    <a:pt x="1897" y="434"/>
                    <a:pt x="1881" y="458"/>
                  </a:cubicBezTo>
                  <a:cubicBezTo>
                    <a:pt x="1866" y="479"/>
                    <a:pt x="1867" y="488"/>
                    <a:pt x="1876" y="488"/>
                  </a:cubicBezTo>
                  <a:cubicBezTo>
                    <a:pt x="1886" y="488"/>
                    <a:pt x="1905" y="476"/>
                    <a:pt x="1921" y="455"/>
                  </a:cubicBezTo>
                  <a:cubicBezTo>
                    <a:pt x="1942" y="429"/>
                    <a:pt x="1950" y="418"/>
                    <a:pt x="1951" y="418"/>
                  </a:cubicBezTo>
                  <a:lnTo>
                    <a:pt x="1951" y="418"/>
                  </a:lnTo>
                  <a:cubicBezTo>
                    <a:pt x="1952" y="418"/>
                    <a:pt x="1948" y="424"/>
                    <a:pt x="1943" y="433"/>
                  </a:cubicBezTo>
                  <a:cubicBezTo>
                    <a:pt x="1928" y="458"/>
                    <a:pt x="1934" y="461"/>
                    <a:pt x="1934" y="461"/>
                  </a:cubicBezTo>
                  <a:cubicBezTo>
                    <a:pt x="1940" y="464"/>
                    <a:pt x="1946" y="470"/>
                    <a:pt x="1931" y="492"/>
                  </a:cubicBezTo>
                  <a:cubicBezTo>
                    <a:pt x="1931" y="492"/>
                    <a:pt x="1931" y="493"/>
                    <a:pt x="1933" y="493"/>
                  </a:cubicBezTo>
                  <a:cubicBezTo>
                    <a:pt x="1936" y="493"/>
                    <a:pt x="1945" y="491"/>
                    <a:pt x="1965" y="480"/>
                  </a:cubicBezTo>
                  <a:cubicBezTo>
                    <a:pt x="1977" y="469"/>
                    <a:pt x="1985" y="464"/>
                    <a:pt x="1991" y="464"/>
                  </a:cubicBezTo>
                  <a:cubicBezTo>
                    <a:pt x="2005" y="464"/>
                    <a:pt x="2001" y="493"/>
                    <a:pt x="1981" y="527"/>
                  </a:cubicBezTo>
                  <a:lnTo>
                    <a:pt x="2009" y="514"/>
                  </a:lnTo>
                  <a:cubicBezTo>
                    <a:pt x="2031" y="492"/>
                    <a:pt x="2048" y="476"/>
                    <a:pt x="2052" y="476"/>
                  </a:cubicBezTo>
                  <a:cubicBezTo>
                    <a:pt x="2054" y="476"/>
                    <a:pt x="2050" y="484"/>
                    <a:pt x="2037" y="502"/>
                  </a:cubicBezTo>
                  <a:lnTo>
                    <a:pt x="2018" y="524"/>
                  </a:lnTo>
                  <a:cubicBezTo>
                    <a:pt x="2030" y="513"/>
                    <a:pt x="2039" y="508"/>
                    <a:pt x="2045" y="508"/>
                  </a:cubicBezTo>
                  <a:cubicBezTo>
                    <a:pt x="2059" y="508"/>
                    <a:pt x="2056" y="536"/>
                    <a:pt x="2031" y="568"/>
                  </a:cubicBezTo>
                  <a:cubicBezTo>
                    <a:pt x="2012" y="586"/>
                    <a:pt x="2012" y="586"/>
                    <a:pt x="2018" y="593"/>
                  </a:cubicBezTo>
                  <a:lnTo>
                    <a:pt x="2034" y="571"/>
                  </a:lnTo>
                  <a:cubicBezTo>
                    <a:pt x="2052" y="550"/>
                    <a:pt x="2066" y="533"/>
                    <a:pt x="2073" y="533"/>
                  </a:cubicBezTo>
                  <a:cubicBezTo>
                    <a:pt x="2074" y="533"/>
                    <a:pt x="2074" y="533"/>
                    <a:pt x="2075" y="533"/>
                  </a:cubicBezTo>
                  <a:cubicBezTo>
                    <a:pt x="2081" y="539"/>
                    <a:pt x="2084" y="542"/>
                    <a:pt x="2069" y="564"/>
                  </a:cubicBezTo>
                  <a:cubicBezTo>
                    <a:pt x="2059" y="583"/>
                    <a:pt x="2050" y="602"/>
                    <a:pt x="2052" y="602"/>
                  </a:cubicBezTo>
                  <a:cubicBezTo>
                    <a:pt x="2053" y="602"/>
                    <a:pt x="2055" y="600"/>
                    <a:pt x="2059" y="596"/>
                  </a:cubicBezTo>
                  <a:lnTo>
                    <a:pt x="2059" y="596"/>
                  </a:lnTo>
                  <a:cubicBezTo>
                    <a:pt x="2059" y="596"/>
                    <a:pt x="2065" y="599"/>
                    <a:pt x="2053" y="624"/>
                  </a:cubicBezTo>
                  <a:lnTo>
                    <a:pt x="2072" y="643"/>
                  </a:lnTo>
                  <a:cubicBezTo>
                    <a:pt x="2081" y="637"/>
                    <a:pt x="2087" y="635"/>
                    <a:pt x="2092" y="635"/>
                  </a:cubicBezTo>
                  <a:cubicBezTo>
                    <a:pt x="2100" y="635"/>
                    <a:pt x="2099" y="643"/>
                    <a:pt x="2084" y="655"/>
                  </a:cubicBezTo>
                  <a:cubicBezTo>
                    <a:pt x="2084" y="655"/>
                    <a:pt x="2088" y="660"/>
                    <a:pt x="2096" y="660"/>
                  </a:cubicBezTo>
                  <a:cubicBezTo>
                    <a:pt x="2102" y="660"/>
                    <a:pt x="2109" y="658"/>
                    <a:pt x="2119" y="652"/>
                  </a:cubicBezTo>
                  <a:lnTo>
                    <a:pt x="2119" y="652"/>
                  </a:lnTo>
                  <a:cubicBezTo>
                    <a:pt x="2128" y="662"/>
                    <a:pt x="2131" y="668"/>
                    <a:pt x="2113" y="687"/>
                  </a:cubicBezTo>
                  <a:cubicBezTo>
                    <a:pt x="2100" y="697"/>
                    <a:pt x="2095" y="702"/>
                    <a:pt x="2097" y="702"/>
                  </a:cubicBezTo>
                  <a:cubicBezTo>
                    <a:pt x="2098" y="702"/>
                    <a:pt x="2104" y="699"/>
                    <a:pt x="2116" y="693"/>
                  </a:cubicBezTo>
                  <a:cubicBezTo>
                    <a:pt x="2128" y="682"/>
                    <a:pt x="2134" y="679"/>
                    <a:pt x="2138" y="679"/>
                  </a:cubicBezTo>
                  <a:cubicBezTo>
                    <a:pt x="2141" y="679"/>
                    <a:pt x="2142" y="681"/>
                    <a:pt x="2144" y="684"/>
                  </a:cubicBezTo>
                  <a:lnTo>
                    <a:pt x="2153" y="693"/>
                  </a:lnTo>
                  <a:cubicBezTo>
                    <a:pt x="2167" y="681"/>
                    <a:pt x="2172" y="677"/>
                    <a:pt x="2175" y="677"/>
                  </a:cubicBezTo>
                  <a:cubicBezTo>
                    <a:pt x="2176" y="677"/>
                    <a:pt x="2177" y="678"/>
                    <a:pt x="2178" y="680"/>
                  </a:cubicBezTo>
                  <a:cubicBezTo>
                    <a:pt x="2185" y="687"/>
                    <a:pt x="2175" y="721"/>
                    <a:pt x="2178" y="724"/>
                  </a:cubicBezTo>
                  <a:cubicBezTo>
                    <a:pt x="2184" y="733"/>
                    <a:pt x="2187" y="738"/>
                    <a:pt x="2191" y="738"/>
                  </a:cubicBezTo>
                  <a:cubicBezTo>
                    <a:pt x="2194" y="738"/>
                    <a:pt x="2198" y="733"/>
                    <a:pt x="2207" y="721"/>
                  </a:cubicBezTo>
                  <a:cubicBezTo>
                    <a:pt x="2205" y="717"/>
                    <a:pt x="2211" y="711"/>
                    <a:pt x="2215" y="711"/>
                  </a:cubicBezTo>
                  <a:cubicBezTo>
                    <a:pt x="2217" y="711"/>
                    <a:pt x="2218" y="714"/>
                    <a:pt x="2213" y="724"/>
                  </a:cubicBezTo>
                  <a:cubicBezTo>
                    <a:pt x="2216" y="731"/>
                    <a:pt x="2207" y="762"/>
                    <a:pt x="2219" y="781"/>
                  </a:cubicBezTo>
                  <a:cubicBezTo>
                    <a:pt x="2226" y="793"/>
                    <a:pt x="2229" y="799"/>
                    <a:pt x="2235" y="799"/>
                  </a:cubicBezTo>
                  <a:cubicBezTo>
                    <a:pt x="2239" y="799"/>
                    <a:pt x="2244" y="795"/>
                    <a:pt x="2254" y="790"/>
                  </a:cubicBezTo>
                  <a:cubicBezTo>
                    <a:pt x="2274" y="772"/>
                    <a:pt x="2286" y="764"/>
                    <a:pt x="2288" y="764"/>
                  </a:cubicBezTo>
                  <a:cubicBezTo>
                    <a:pt x="2290" y="764"/>
                    <a:pt x="2280" y="775"/>
                    <a:pt x="2257" y="793"/>
                  </a:cubicBezTo>
                  <a:cubicBezTo>
                    <a:pt x="2230" y="822"/>
                    <a:pt x="2224" y="833"/>
                    <a:pt x="2230" y="833"/>
                  </a:cubicBezTo>
                  <a:cubicBezTo>
                    <a:pt x="2233" y="833"/>
                    <a:pt x="2238" y="831"/>
                    <a:pt x="2244" y="828"/>
                  </a:cubicBezTo>
                  <a:cubicBezTo>
                    <a:pt x="2260" y="822"/>
                    <a:pt x="2267" y="820"/>
                    <a:pt x="2270" y="820"/>
                  </a:cubicBezTo>
                  <a:cubicBezTo>
                    <a:pt x="2273" y="820"/>
                    <a:pt x="2274" y="822"/>
                    <a:pt x="2275" y="825"/>
                  </a:cubicBezTo>
                  <a:cubicBezTo>
                    <a:pt x="2257" y="835"/>
                    <a:pt x="2256" y="841"/>
                    <a:pt x="2273" y="841"/>
                  </a:cubicBezTo>
                  <a:cubicBezTo>
                    <a:pt x="2276" y="841"/>
                    <a:pt x="2280" y="841"/>
                    <a:pt x="2285" y="840"/>
                  </a:cubicBezTo>
                  <a:lnTo>
                    <a:pt x="2285" y="840"/>
                  </a:lnTo>
                  <a:cubicBezTo>
                    <a:pt x="2288" y="846"/>
                    <a:pt x="2288" y="846"/>
                    <a:pt x="2266" y="862"/>
                  </a:cubicBezTo>
                  <a:cubicBezTo>
                    <a:pt x="2266" y="862"/>
                    <a:pt x="2266" y="865"/>
                    <a:pt x="2269" y="872"/>
                  </a:cubicBezTo>
                  <a:cubicBezTo>
                    <a:pt x="2275" y="870"/>
                    <a:pt x="2280" y="870"/>
                    <a:pt x="2285" y="870"/>
                  </a:cubicBezTo>
                  <a:cubicBezTo>
                    <a:pt x="2322" y="870"/>
                    <a:pt x="2317" y="911"/>
                    <a:pt x="2294" y="925"/>
                  </a:cubicBezTo>
                  <a:cubicBezTo>
                    <a:pt x="2294" y="925"/>
                    <a:pt x="2296" y="929"/>
                    <a:pt x="2312" y="929"/>
                  </a:cubicBezTo>
                  <a:cubicBezTo>
                    <a:pt x="2315" y="929"/>
                    <a:pt x="2320" y="929"/>
                    <a:pt x="2326" y="928"/>
                  </a:cubicBezTo>
                  <a:cubicBezTo>
                    <a:pt x="2345" y="922"/>
                    <a:pt x="2357" y="919"/>
                    <a:pt x="2362" y="919"/>
                  </a:cubicBezTo>
                  <a:cubicBezTo>
                    <a:pt x="2371" y="919"/>
                    <a:pt x="2360" y="927"/>
                    <a:pt x="2329" y="940"/>
                  </a:cubicBezTo>
                  <a:cubicBezTo>
                    <a:pt x="2301" y="951"/>
                    <a:pt x="2289" y="955"/>
                    <a:pt x="2292" y="955"/>
                  </a:cubicBezTo>
                  <a:cubicBezTo>
                    <a:pt x="2295" y="955"/>
                    <a:pt x="2308" y="952"/>
                    <a:pt x="2332" y="947"/>
                  </a:cubicBezTo>
                  <a:cubicBezTo>
                    <a:pt x="2334" y="946"/>
                    <a:pt x="2336" y="946"/>
                    <a:pt x="2338" y="946"/>
                  </a:cubicBezTo>
                  <a:cubicBezTo>
                    <a:pt x="2361" y="946"/>
                    <a:pt x="2365" y="976"/>
                    <a:pt x="2316" y="984"/>
                  </a:cubicBezTo>
                  <a:lnTo>
                    <a:pt x="2266" y="1003"/>
                  </a:lnTo>
                  <a:cubicBezTo>
                    <a:pt x="2272" y="1003"/>
                    <a:pt x="2276" y="1002"/>
                    <a:pt x="2280" y="1002"/>
                  </a:cubicBezTo>
                  <a:cubicBezTo>
                    <a:pt x="2295" y="1002"/>
                    <a:pt x="2297" y="1006"/>
                    <a:pt x="2297" y="1006"/>
                  </a:cubicBezTo>
                  <a:cubicBezTo>
                    <a:pt x="2305" y="1003"/>
                    <a:pt x="2311" y="1002"/>
                    <a:pt x="2315" y="1002"/>
                  </a:cubicBezTo>
                  <a:cubicBezTo>
                    <a:pt x="2324" y="1002"/>
                    <a:pt x="2327" y="1009"/>
                    <a:pt x="2329" y="1022"/>
                  </a:cubicBezTo>
                  <a:cubicBezTo>
                    <a:pt x="2332" y="1035"/>
                    <a:pt x="2363" y="1050"/>
                    <a:pt x="2366" y="1063"/>
                  </a:cubicBezTo>
                  <a:cubicBezTo>
                    <a:pt x="2376" y="1082"/>
                    <a:pt x="2366" y="1100"/>
                    <a:pt x="2348" y="1107"/>
                  </a:cubicBezTo>
                  <a:cubicBezTo>
                    <a:pt x="2348" y="1113"/>
                    <a:pt x="2351" y="1119"/>
                    <a:pt x="2379" y="1129"/>
                  </a:cubicBezTo>
                  <a:cubicBezTo>
                    <a:pt x="2404" y="1129"/>
                    <a:pt x="2407" y="1141"/>
                    <a:pt x="2382" y="1147"/>
                  </a:cubicBezTo>
                  <a:lnTo>
                    <a:pt x="2382" y="1154"/>
                  </a:lnTo>
                  <a:cubicBezTo>
                    <a:pt x="2410" y="1163"/>
                    <a:pt x="2410" y="1169"/>
                    <a:pt x="2410" y="1169"/>
                  </a:cubicBezTo>
                  <a:cubicBezTo>
                    <a:pt x="2382" y="1172"/>
                    <a:pt x="2357" y="1179"/>
                    <a:pt x="2382" y="1185"/>
                  </a:cubicBezTo>
                  <a:cubicBezTo>
                    <a:pt x="2387" y="1184"/>
                    <a:pt x="2391" y="1184"/>
                    <a:pt x="2394" y="1184"/>
                  </a:cubicBezTo>
                  <a:cubicBezTo>
                    <a:pt x="2410" y="1184"/>
                    <a:pt x="2410" y="1190"/>
                    <a:pt x="2410" y="1201"/>
                  </a:cubicBezTo>
                  <a:cubicBezTo>
                    <a:pt x="2395" y="1216"/>
                    <a:pt x="2366" y="1426"/>
                    <a:pt x="2388" y="1432"/>
                  </a:cubicBezTo>
                  <a:lnTo>
                    <a:pt x="2382" y="1451"/>
                  </a:lnTo>
                  <a:cubicBezTo>
                    <a:pt x="2379" y="1458"/>
                    <a:pt x="2376" y="1470"/>
                    <a:pt x="2376" y="1470"/>
                  </a:cubicBezTo>
                  <a:cubicBezTo>
                    <a:pt x="2369" y="1468"/>
                    <a:pt x="2363" y="1468"/>
                    <a:pt x="2358" y="1468"/>
                  </a:cubicBezTo>
                  <a:cubicBezTo>
                    <a:pt x="2328" y="1468"/>
                    <a:pt x="2347" y="1499"/>
                    <a:pt x="2360" y="1523"/>
                  </a:cubicBezTo>
                  <a:cubicBezTo>
                    <a:pt x="2385" y="1539"/>
                    <a:pt x="2382" y="1545"/>
                    <a:pt x="2379" y="1552"/>
                  </a:cubicBezTo>
                  <a:cubicBezTo>
                    <a:pt x="2364" y="1546"/>
                    <a:pt x="2353" y="1544"/>
                    <a:pt x="2345" y="1544"/>
                  </a:cubicBezTo>
                  <a:cubicBezTo>
                    <a:pt x="2326" y="1544"/>
                    <a:pt x="2326" y="1558"/>
                    <a:pt x="2341" y="1574"/>
                  </a:cubicBezTo>
                  <a:cubicBezTo>
                    <a:pt x="2369" y="1590"/>
                    <a:pt x="2379" y="1599"/>
                    <a:pt x="2373" y="1599"/>
                  </a:cubicBezTo>
                  <a:cubicBezTo>
                    <a:pt x="2368" y="1599"/>
                    <a:pt x="2355" y="1595"/>
                    <a:pt x="2335" y="1586"/>
                  </a:cubicBezTo>
                  <a:cubicBezTo>
                    <a:pt x="2320" y="1580"/>
                    <a:pt x="2309" y="1578"/>
                    <a:pt x="2303" y="1578"/>
                  </a:cubicBezTo>
                  <a:cubicBezTo>
                    <a:pt x="2289" y="1578"/>
                    <a:pt x="2301" y="1593"/>
                    <a:pt x="2348" y="1624"/>
                  </a:cubicBezTo>
                  <a:cubicBezTo>
                    <a:pt x="2363" y="1634"/>
                    <a:pt x="2367" y="1638"/>
                    <a:pt x="2360" y="1638"/>
                  </a:cubicBezTo>
                  <a:cubicBezTo>
                    <a:pt x="2356" y="1638"/>
                    <a:pt x="2350" y="1637"/>
                    <a:pt x="2341" y="1636"/>
                  </a:cubicBezTo>
                  <a:cubicBezTo>
                    <a:pt x="2319" y="1629"/>
                    <a:pt x="2306" y="1627"/>
                    <a:pt x="2301" y="1627"/>
                  </a:cubicBezTo>
                  <a:cubicBezTo>
                    <a:pt x="2294" y="1627"/>
                    <a:pt x="2299" y="1631"/>
                    <a:pt x="2313" y="1636"/>
                  </a:cubicBezTo>
                  <a:cubicBezTo>
                    <a:pt x="2340" y="1656"/>
                    <a:pt x="2350" y="1666"/>
                    <a:pt x="2340" y="1666"/>
                  </a:cubicBezTo>
                  <a:cubicBezTo>
                    <a:pt x="2335" y="1666"/>
                    <a:pt x="2322" y="1662"/>
                    <a:pt x="2304" y="1655"/>
                  </a:cubicBezTo>
                  <a:cubicBezTo>
                    <a:pt x="2281" y="1651"/>
                    <a:pt x="2268" y="1649"/>
                    <a:pt x="2263" y="1649"/>
                  </a:cubicBezTo>
                  <a:cubicBezTo>
                    <a:pt x="2255" y="1649"/>
                    <a:pt x="2266" y="1655"/>
                    <a:pt x="2294" y="1674"/>
                  </a:cubicBezTo>
                  <a:cubicBezTo>
                    <a:pt x="2328" y="1698"/>
                    <a:pt x="2327" y="1718"/>
                    <a:pt x="2302" y="1718"/>
                  </a:cubicBezTo>
                  <a:cubicBezTo>
                    <a:pt x="2294" y="1718"/>
                    <a:pt x="2284" y="1716"/>
                    <a:pt x="2272" y="1711"/>
                  </a:cubicBezTo>
                  <a:cubicBezTo>
                    <a:pt x="2269" y="1715"/>
                    <a:pt x="2241" y="1708"/>
                    <a:pt x="2266" y="1721"/>
                  </a:cubicBezTo>
                  <a:lnTo>
                    <a:pt x="2238" y="1715"/>
                  </a:lnTo>
                  <a:lnTo>
                    <a:pt x="2232" y="1727"/>
                  </a:lnTo>
                  <a:lnTo>
                    <a:pt x="2254" y="1740"/>
                  </a:lnTo>
                  <a:cubicBezTo>
                    <a:pt x="2250" y="1746"/>
                    <a:pt x="2203" y="1765"/>
                    <a:pt x="2175" y="1802"/>
                  </a:cubicBezTo>
                  <a:cubicBezTo>
                    <a:pt x="2128" y="1859"/>
                    <a:pt x="2119" y="1868"/>
                    <a:pt x="2144" y="1881"/>
                  </a:cubicBezTo>
                  <a:cubicBezTo>
                    <a:pt x="2170" y="1899"/>
                    <a:pt x="2177" y="1911"/>
                    <a:pt x="2169" y="1911"/>
                  </a:cubicBezTo>
                  <a:cubicBezTo>
                    <a:pt x="2164" y="1911"/>
                    <a:pt x="2152" y="1906"/>
                    <a:pt x="2134" y="1893"/>
                  </a:cubicBezTo>
                  <a:cubicBezTo>
                    <a:pt x="2133" y="1895"/>
                    <a:pt x="2129" y="1896"/>
                    <a:pt x="2124" y="1896"/>
                  </a:cubicBezTo>
                  <a:cubicBezTo>
                    <a:pt x="2119" y="1896"/>
                    <a:pt x="2113" y="1895"/>
                    <a:pt x="2108" y="1895"/>
                  </a:cubicBezTo>
                  <a:cubicBezTo>
                    <a:pt x="2101" y="1895"/>
                    <a:pt x="2094" y="1896"/>
                    <a:pt x="2091" y="1899"/>
                  </a:cubicBezTo>
                  <a:cubicBezTo>
                    <a:pt x="2085" y="1903"/>
                    <a:pt x="2079" y="1907"/>
                    <a:pt x="2071" y="1907"/>
                  </a:cubicBezTo>
                  <a:cubicBezTo>
                    <a:pt x="2065" y="1907"/>
                    <a:pt x="2058" y="1905"/>
                    <a:pt x="2050" y="1896"/>
                  </a:cubicBezTo>
                  <a:lnTo>
                    <a:pt x="2047" y="1903"/>
                  </a:lnTo>
                  <a:cubicBezTo>
                    <a:pt x="2071" y="1944"/>
                    <a:pt x="2051" y="1970"/>
                    <a:pt x="2022" y="1970"/>
                  </a:cubicBezTo>
                  <a:cubicBezTo>
                    <a:pt x="2018" y="1970"/>
                    <a:pt x="2014" y="1970"/>
                    <a:pt x="2009" y="1968"/>
                  </a:cubicBezTo>
                  <a:cubicBezTo>
                    <a:pt x="2000" y="1978"/>
                    <a:pt x="1993" y="1981"/>
                    <a:pt x="2000" y="2012"/>
                  </a:cubicBezTo>
                  <a:cubicBezTo>
                    <a:pt x="2003" y="2028"/>
                    <a:pt x="2005" y="2035"/>
                    <a:pt x="2002" y="2035"/>
                  </a:cubicBezTo>
                  <a:cubicBezTo>
                    <a:pt x="1999" y="2035"/>
                    <a:pt x="1994" y="2030"/>
                    <a:pt x="1984" y="2022"/>
                  </a:cubicBezTo>
                  <a:cubicBezTo>
                    <a:pt x="1977" y="2014"/>
                    <a:pt x="1965" y="2009"/>
                    <a:pt x="1954" y="2009"/>
                  </a:cubicBezTo>
                  <a:cubicBezTo>
                    <a:pt x="1941" y="2009"/>
                    <a:pt x="1931" y="2018"/>
                    <a:pt x="1950" y="2044"/>
                  </a:cubicBezTo>
                  <a:lnTo>
                    <a:pt x="1931" y="2025"/>
                  </a:lnTo>
                  <a:cubicBezTo>
                    <a:pt x="1926" y="2020"/>
                    <a:pt x="1922" y="2019"/>
                    <a:pt x="1920" y="2019"/>
                  </a:cubicBezTo>
                  <a:cubicBezTo>
                    <a:pt x="1913" y="2019"/>
                    <a:pt x="1922" y="2039"/>
                    <a:pt x="1934" y="2056"/>
                  </a:cubicBezTo>
                  <a:cubicBezTo>
                    <a:pt x="1947" y="2077"/>
                    <a:pt x="1953" y="2089"/>
                    <a:pt x="1950" y="2089"/>
                  </a:cubicBezTo>
                  <a:cubicBezTo>
                    <a:pt x="1947" y="2089"/>
                    <a:pt x="1933" y="2075"/>
                    <a:pt x="1909" y="2040"/>
                  </a:cubicBezTo>
                  <a:cubicBezTo>
                    <a:pt x="1892" y="2015"/>
                    <a:pt x="1883" y="2005"/>
                    <a:pt x="1881" y="2005"/>
                  </a:cubicBezTo>
                  <a:cubicBezTo>
                    <a:pt x="1879" y="2005"/>
                    <a:pt x="1881" y="2012"/>
                    <a:pt x="1887" y="2022"/>
                  </a:cubicBezTo>
                  <a:cubicBezTo>
                    <a:pt x="1894" y="2041"/>
                    <a:pt x="1901" y="2060"/>
                    <a:pt x="1895" y="2060"/>
                  </a:cubicBezTo>
                  <a:cubicBezTo>
                    <a:pt x="1893" y="2060"/>
                    <a:pt x="1889" y="2058"/>
                    <a:pt x="1884" y="2053"/>
                  </a:cubicBezTo>
                  <a:lnTo>
                    <a:pt x="1884" y="2053"/>
                  </a:lnTo>
                  <a:cubicBezTo>
                    <a:pt x="1881" y="2056"/>
                    <a:pt x="1874" y="2059"/>
                    <a:pt x="1899" y="2106"/>
                  </a:cubicBezTo>
                  <a:cubicBezTo>
                    <a:pt x="1915" y="2128"/>
                    <a:pt x="1909" y="2131"/>
                    <a:pt x="1903" y="2134"/>
                  </a:cubicBezTo>
                  <a:cubicBezTo>
                    <a:pt x="1893" y="2119"/>
                    <a:pt x="1884" y="2103"/>
                    <a:pt x="1881" y="2084"/>
                  </a:cubicBezTo>
                  <a:lnTo>
                    <a:pt x="1881" y="2084"/>
                  </a:lnTo>
                  <a:cubicBezTo>
                    <a:pt x="1878" y="2086"/>
                    <a:pt x="1874" y="2088"/>
                    <a:pt x="1868" y="2091"/>
                  </a:cubicBezTo>
                  <a:cubicBezTo>
                    <a:pt x="1868" y="2091"/>
                    <a:pt x="1867" y="2091"/>
                    <a:pt x="1867" y="2091"/>
                  </a:cubicBezTo>
                  <a:cubicBezTo>
                    <a:pt x="1861" y="2091"/>
                    <a:pt x="1839" y="2076"/>
                    <a:pt x="1827" y="2053"/>
                  </a:cubicBezTo>
                  <a:cubicBezTo>
                    <a:pt x="1820" y="2045"/>
                    <a:pt x="1815" y="2040"/>
                    <a:pt x="1813" y="2040"/>
                  </a:cubicBezTo>
                  <a:cubicBezTo>
                    <a:pt x="1809" y="2040"/>
                    <a:pt x="1814" y="2052"/>
                    <a:pt x="1834" y="2081"/>
                  </a:cubicBezTo>
                  <a:cubicBezTo>
                    <a:pt x="1859" y="2128"/>
                    <a:pt x="1859" y="2128"/>
                    <a:pt x="1846" y="2134"/>
                  </a:cubicBezTo>
                  <a:cubicBezTo>
                    <a:pt x="1844" y="2135"/>
                    <a:pt x="1843" y="2136"/>
                    <a:pt x="1841" y="2136"/>
                  </a:cubicBezTo>
                  <a:cubicBezTo>
                    <a:pt x="1836" y="2136"/>
                    <a:pt x="1830" y="2132"/>
                    <a:pt x="1821" y="2116"/>
                  </a:cubicBezTo>
                  <a:cubicBezTo>
                    <a:pt x="1814" y="2097"/>
                    <a:pt x="1812" y="2092"/>
                    <a:pt x="1807" y="2092"/>
                  </a:cubicBezTo>
                  <a:cubicBezTo>
                    <a:pt x="1805" y="2092"/>
                    <a:pt x="1802" y="2093"/>
                    <a:pt x="1799" y="2094"/>
                  </a:cubicBezTo>
                  <a:cubicBezTo>
                    <a:pt x="1780" y="2100"/>
                    <a:pt x="1796" y="2185"/>
                    <a:pt x="1809" y="2238"/>
                  </a:cubicBezTo>
                  <a:cubicBezTo>
                    <a:pt x="1818" y="2263"/>
                    <a:pt x="1823" y="2276"/>
                    <a:pt x="1822" y="2276"/>
                  </a:cubicBezTo>
                  <a:cubicBezTo>
                    <a:pt x="1821" y="2276"/>
                    <a:pt x="1815" y="2264"/>
                    <a:pt x="1802" y="2241"/>
                  </a:cubicBezTo>
                  <a:cubicBezTo>
                    <a:pt x="1795" y="2221"/>
                    <a:pt x="1787" y="2219"/>
                    <a:pt x="1781" y="2219"/>
                  </a:cubicBezTo>
                  <a:cubicBezTo>
                    <a:pt x="1780" y="2219"/>
                    <a:pt x="1778" y="2219"/>
                    <a:pt x="1777" y="2219"/>
                  </a:cubicBezTo>
                  <a:cubicBezTo>
                    <a:pt x="1768" y="2194"/>
                    <a:pt x="1774" y="2194"/>
                    <a:pt x="1780" y="2191"/>
                  </a:cubicBezTo>
                  <a:lnTo>
                    <a:pt x="1771" y="2166"/>
                  </a:lnTo>
                  <a:cubicBezTo>
                    <a:pt x="1759" y="2141"/>
                    <a:pt x="1751" y="2129"/>
                    <a:pt x="1748" y="2129"/>
                  </a:cubicBezTo>
                  <a:cubicBezTo>
                    <a:pt x="1744" y="2129"/>
                    <a:pt x="1746" y="2142"/>
                    <a:pt x="1752" y="2169"/>
                  </a:cubicBezTo>
                  <a:cubicBezTo>
                    <a:pt x="1754" y="2184"/>
                    <a:pt x="1755" y="2191"/>
                    <a:pt x="1753" y="2191"/>
                  </a:cubicBezTo>
                  <a:cubicBezTo>
                    <a:pt x="1751" y="2191"/>
                    <a:pt x="1747" y="2185"/>
                    <a:pt x="1740" y="2175"/>
                  </a:cubicBezTo>
                  <a:cubicBezTo>
                    <a:pt x="1729" y="2157"/>
                    <a:pt x="1719" y="2140"/>
                    <a:pt x="1717" y="2140"/>
                  </a:cubicBezTo>
                  <a:cubicBezTo>
                    <a:pt x="1716" y="2140"/>
                    <a:pt x="1716" y="2143"/>
                    <a:pt x="1718" y="2150"/>
                  </a:cubicBezTo>
                  <a:cubicBezTo>
                    <a:pt x="1718" y="2150"/>
                    <a:pt x="1717" y="2151"/>
                    <a:pt x="1715" y="2151"/>
                  </a:cubicBezTo>
                  <a:cubicBezTo>
                    <a:pt x="1711" y="2151"/>
                    <a:pt x="1703" y="2148"/>
                    <a:pt x="1693" y="2131"/>
                  </a:cubicBezTo>
                  <a:cubicBezTo>
                    <a:pt x="1680" y="2134"/>
                    <a:pt x="1677" y="2138"/>
                    <a:pt x="1683" y="2163"/>
                  </a:cubicBezTo>
                  <a:cubicBezTo>
                    <a:pt x="1689" y="2188"/>
                    <a:pt x="1683" y="2191"/>
                    <a:pt x="1677" y="2191"/>
                  </a:cubicBezTo>
                  <a:cubicBezTo>
                    <a:pt x="1671" y="2191"/>
                    <a:pt x="1664" y="2194"/>
                    <a:pt x="1671" y="2219"/>
                  </a:cubicBezTo>
                  <a:cubicBezTo>
                    <a:pt x="1677" y="2247"/>
                    <a:pt x="1677" y="2272"/>
                    <a:pt x="1661" y="2275"/>
                  </a:cubicBezTo>
                  <a:cubicBezTo>
                    <a:pt x="1659" y="2289"/>
                    <a:pt x="1656" y="2297"/>
                    <a:pt x="1654" y="2297"/>
                  </a:cubicBezTo>
                  <a:cubicBezTo>
                    <a:pt x="1650" y="2297"/>
                    <a:pt x="1645" y="2284"/>
                    <a:pt x="1636" y="2254"/>
                  </a:cubicBezTo>
                  <a:cubicBezTo>
                    <a:pt x="1631" y="2230"/>
                    <a:pt x="1626" y="2228"/>
                    <a:pt x="1621" y="2228"/>
                  </a:cubicBezTo>
                  <a:cubicBezTo>
                    <a:pt x="1620" y="2228"/>
                    <a:pt x="1619" y="2228"/>
                    <a:pt x="1617" y="2228"/>
                  </a:cubicBezTo>
                  <a:cubicBezTo>
                    <a:pt x="1617" y="2228"/>
                    <a:pt x="1617" y="2229"/>
                    <a:pt x="1617" y="2229"/>
                  </a:cubicBezTo>
                  <a:cubicBezTo>
                    <a:pt x="1615" y="2229"/>
                    <a:pt x="1609" y="2227"/>
                    <a:pt x="1602" y="2207"/>
                  </a:cubicBezTo>
                  <a:cubicBezTo>
                    <a:pt x="1598" y="2198"/>
                    <a:pt x="1596" y="2195"/>
                    <a:pt x="1595" y="2195"/>
                  </a:cubicBezTo>
                  <a:cubicBezTo>
                    <a:pt x="1593" y="2195"/>
                    <a:pt x="1596" y="2214"/>
                    <a:pt x="1599" y="2232"/>
                  </a:cubicBezTo>
                  <a:cubicBezTo>
                    <a:pt x="1602" y="2260"/>
                    <a:pt x="1605" y="2285"/>
                    <a:pt x="1605" y="2285"/>
                  </a:cubicBezTo>
                  <a:cubicBezTo>
                    <a:pt x="1605" y="2285"/>
                    <a:pt x="1604" y="2285"/>
                    <a:pt x="1604" y="2285"/>
                  </a:cubicBezTo>
                  <a:cubicBezTo>
                    <a:pt x="1598" y="2285"/>
                    <a:pt x="1586" y="2234"/>
                    <a:pt x="1583" y="2207"/>
                  </a:cubicBezTo>
                  <a:cubicBezTo>
                    <a:pt x="1575" y="2180"/>
                    <a:pt x="1571" y="2167"/>
                    <a:pt x="1570" y="2167"/>
                  </a:cubicBezTo>
                  <a:lnTo>
                    <a:pt x="1570" y="2167"/>
                  </a:lnTo>
                  <a:cubicBezTo>
                    <a:pt x="1569" y="2167"/>
                    <a:pt x="1570" y="2180"/>
                    <a:pt x="1573" y="2207"/>
                  </a:cubicBezTo>
                  <a:cubicBezTo>
                    <a:pt x="1578" y="2227"/>
                    <a:pt x="1576" y="2245"/>
                    <a:pt x="1569" y="2245"/>
                  </a:cubicBezTo>
                  <a:cubicBezTo>
                    <a:pt x="1566" y="2245"/>
                    <a:pt x="1562" y="2242"/>
                    <a:pt x="1558" y="2235"/>
                  </a:cubicBezTo>
                  <a:cubicBezTo>
                    <a:pt x="1556" y="2235"/>
                    <a:pt x="1553" y="2235"/>
                    <a:pt x="1551" y="2235"/>
                  </a:cubicBezTo>
                  <a:cubicBezTo>
                    <a:pt x="1541" y="2235"/>
                    <a:pt x="1532" y="2233"/>
                    <a:pt x="1530" y="2210"/>
                  </a:cubicBezTo>
                  <a:cubicBezTo>
                    <a:pt x="1528" y="2201"/>
                    <a:pt x="1525" y="2199"/>
                    <a:pt x="1524" y="2199"/>
                  </a:cubicBezTo>
                  <a:cubicBezTo>
                    <a:pt x="1520" y="2199"/>
                    <a:pt x="1517" y="2210"/>
                    <a:pt x="1517" y="2210"/>
                  </a:cubicBezTo>
                  <a:cubicBezTo>
                    <a:pt x="1514" y="2224"/>
                    <a:pt x="1511" y="2231"/>
                    <a:pt x="1506" y="2231"/>
                  </a:cubicBezTo>
                  <a:cubicBezTo>
                    <a:pt x="1501" y="2231"/>
                    <a:pt x="1495" y="2224"/>
                    <a:pt x="1486" y="2210"/>
                  </a:cubicBezTo>
                  <a:cubicBezTo>
                    <a:pt x="1469" y="2181"/>
                    <a:pt x="1461" y="2167"/>
                    <a:pt x="1457" y="2167"/>
                  </a:cubicBezTo>
                  <a:cubicBezTo>
                    <a:pt x="1453" y="2167"/>
                    <a:pt x="1453" y="2181"/>
                    <a:pt x="1451" y="2210"/>
                  </a:cubicBezTo>
                  <a:cubicBezTo>
                    <a:pt x="1451" y="2224"/>
                    <a:pt x="1451" y="2240"/>
                    <a:pt x="1450" y="2240"/>
                  </a:cubicBezTo>
                  <a:cubicBezTo>
                    <a:pt x="1449" y="2240"/>
                    <a:pt x="1448" y="2232"/>
                    <a:pt x="1445" y="2210"/>
                  </a:cubicBezTo>
                  <a:cubicBezTo>
                    <a:pt x="1444" y="2201"/>
                    <a:pt x="1443" y="2198"/>
                    <a:pt x="1441" y="2198"/>
                  </a:cubicBezTo>
                  <a:cubicBezTo>
                    <a:pt x="1436" y="2198"/>
                    <a:pt x="1428" y="2217"/>
                    <a:pt x="1417" y="2235"/>
                  </a:cubicBezTo>
                  <a:cubicBezTo>
                    <a:pt x="1411" y="2269"/>
                    <a:pt x="1404" y="2304"/>
                    <a:pt x="1401" y="2341"/>
                  </a:cubicBezTo>
                  <a:cubicBezTo>
                    <a:pt x="1399" y="2372"/>
                    <a:pt x="1399" y="2385"/>
                    <a:pt x="1396" y="2385"/>
                  </a:cubicBezTo>
                  <a:cubicBezTo>
                    <a:pt x="1394" y="2385"/>
                    <a:pt x="1391" y="2378"/>
                    <a:pt x="1385" y="2366"/>
                  </a:cubicBezTo>
                  <a:cubicBezTo>
                    <a:pt x="1376" y="2363"/>
                    <a:pt x="1373" y="2335"/>
                    <a:pt x="1376" y="2310"/>
                  </a:cubicBezTo>
                  <a:cubicBezTo>
                    <a:pt x="1379" y="2287"/>
                    <a:pt x="1383" y="2285"/>
                    <a:pt x="1385" y="2285"/>
                  </a:cubicBezTo>
                  <a:cubicBezTo>
                    <a:pt x="1385" y="2285"/>
                    <a:pt x="1385" y="2285"/>
                    <a:pt x="1385" y="2285"/>
                  </a:cubicBezTo>
                  <a:lnTo>
                    <a:pt x="1392" y="2285"/>
                  </a:lnTo>
                  <a:cubicBezTo>
                    <a:pt x="1395" y="2257"/>
                    <a:pt x="1398" y="2232"/>
                    <a:pt x="1385" y="2228"/>
                  </a:cubicBezTo>
                  <a:cubicBezTo>
                    <a:pt x="1382" y="2214"/>
                    <a:pt x="1379" y="2207"/>
                    <a:pt x="1376" y="2207"/>
                  </a:cubicBezTo>
                  <a:cubicBezTo>
                    <a:pt x="1374" y="2207"/>
                    <a:pt x="1371" y="2213"/>
                    <a:pt x="1370" y="2225"/>
                  </a:cubicBezTo>
                  <a:cubicBezTo>
                    <a:pt x="1367" y="2200"/>
                    <a:pt x="1354" y="2197"/>
                    <a:pt x="1342" y="2194"/>
                  </a:cubicBezTo>
                  <a:cubicBezTo>
                    <a:pt x="1329" y="2191"/>
                    <a:pt x="1310" y="2188"/>
                    <a:pt x="1307" y="2160"/>
                  </a:cubicBezTo>
                  <a:cubicBezTo>
                    <a:pt x="1303" y="2159"/>
                    <a:pt x="1300" y="2158"/>
                    <a:pt x="1297" y="2158"/>
                  </a:cubicBezTo>
                  <a:cubicBezTo>
                    <a:pt x="1291" y="2158"/>
                    <a:pt x="1286" y="2162"/>
                    <a:pt x="1282" y="2181"/>
                  </a:cubicBezTo>
                  <a:cubicBezTo>
                    <a:pt x="1275" y="2212"/>
                    <a:pt x="1270" y="2224"/>
                    <a:pt x="1268" y="2224"/>
                  </a:cubicBezTo>
                  <a:cubicBezTo>
                    <a:pt x="1266" y="2224"/>
                    <a:pt x="1267" y="2217"/>
                    <a:pt x="1270" y="2207"/>
                  </a:cubicBezTo>
                  <a:cubicBezTo>
                    <a:pt x="1272" y="2168"/>
                    <a:pt x="1238" y="2128"/>
                    <a:pt x="1209" y="2128"/>
                  </a:cubicBezTo>
                  <a:cubicBezTo>
                    <a:pt x="1199" y="2128"/>
                    <a:pt x="1189" y="2133"/>
                    <a:pt x="1182" y="2147"/>
                  </a:cubicBezTo>
                  <a:cubicBezTo>
                    <a:pt x="1182" y="2147"/>
                    <a:pt x="1176" y="2147"/>
                    <a:pt x="1169" y="2144"/>
                  </a:cubicBezTo>
                  <a:cubicBezTo>
                    <a:pt x="1167" y="2123"/>
                    <a:pt x="1149" y="2109"/>
                    <a:pt x="1133" y="2109"/>
                  </a:cubicBezTo>
                  <a:cubicBezTo>
                    <a:pt x="1125" y="2109"/>
                    <a:pt x="1118" y="2112"/>
                    <a:pt x="1113" y="2119"/>
                  </a:cubicBezTo>
                  <a:lnTo>
                    <a:pt x="1094" y="2109"/>
                  </a:lnTo>
                  <a:cubicBezTo>
                    <a:pt x="1094" y="2093"/>
                    <a:pt x="1092" y="2084"/>
                    <a:pt x="1086" y="2084"/>
                  </a:cubicBezTo>
                  <a:cubicBezTo>
                    <a:pt x="1082" y="2084"/>
                    <a:pt x="1077" y="2088"/>
                    <a:pt x="1069" y="2097"/>
                  </a:cubicBezTo>
                  <a:cubicBezTo>
                    <a:pt x="1056" y="2112"/>
                    <a:pt x="1045" y="2128"/>
                    <a:pt x="1045" y="2128"/>
                  </a:cubicBezTo>
                  <a:cubicBezTo>
                    <a:pt x="1045" y="2128"/>
                    <a:pt x="1046" y="2125"/>
                    <a:pt x="1050" y="2119"/>
                  </a:cubicBezTo>
                  <a:cubicBezTo>
                    <a:pt x="1063" y="2094"/>
                    <a:pt x="1050" y="2087"/>
                    <a:pt x="1028" y="2075"/>
                  </a:cubicBezTo>
                  <a:cubicBezTo>
                    <a:pt x="1018" y="2068"/>
                    <a:pt x="1011" y="2064"/>
                    <a:pt x="1007" y="2064"/>
                  </a:cubicBezTo>
                  <a:cubicBezTo>
                    <a:pt x="1002" y="2064"/>
                    <a:pt x="1000" y="2071"/>
                    <a:pt x="997" y="2087"/>
                  </a:cubicBezTo>
                  <a:cubicBezTo>
                    <a:pt x="992" y="2088"/>
                    <a:pt x="989" y="2089"/>
                    <a:pt x="986" y="2089"/>
                  </a:cubicBezTo>
                  <a:cubicBezTo>
                    <a:pt x="962" y="2089"/>
                    <a:pt x="974" y="2069"/>
                    <a:pt x="987" y="2047"/>
                  </a:cubicBezTo>
                  <a:cubicBezTo>
                    <a:pt x="1004" y="2027"/>
                    <a:pt x="1010" y="2015"/>
                    <a:pt x="1006" y="2015"/>
                  </a:cubicBezTo>
                  <a:cubicBezTo>
                    <a:pt x="1002" y="2015"/>
                    <a:pt x="987" y="2029"/>
                    <a:pt x="962" y="2062"/>
                  </a:cubicBezTo>
                  <a:cubicBezTo>
                    <a:pt x="944" y="2084"/>
                    <a:pt x="932" y="2092"/>
                    <a:pt x="927" y="2092"/>
                  </a:cubicBezTo>
                  <a:cubicBezTo>
                    <a:pt x="922" y="2092"/>
                    <a:pt x="922" y="2085"/>
                    <a:pt x="928" y="2075"/>
                  </a:cubicBezTo>
                  <a:cubicBezTo>
                    <a:pt x="937" y="2060"/>
                    <a:pt x="943" y="2056"/>
                    <a:pt x="948" y="2056"/>
                  </a:cubicBezTo>
                  <a:cubicBezTo>
                    <a:pt x="951" y="2056"/>
                    <a:pt x="954" y="2058"/>
                    <a:pt x="956" y="2059"/>
                  </a:cubicBezTo>
                  <a:lnTo>
                    <a:pt x="984" y="2012"/>
                  </a:lnTo>
                  <a:cubicBezTo>
                    <a:pt x="983" y="2011"/>
                    <a:pt x="981" y="2011"/>
                    <a:pt x="980" y="2011"/>
                  </a:cubicBezTo>
                  <a:cubicBezTo>
                    <a:pt x="978" y="2011"/>
                    <a:pt x="975" y="2015"/>
                    <a:pt x="959" y="2028"/>
                  </a:cubicBezTo>
                  <a:cubicBezTo>
                    <a:pt x="959" y="2028"/>
                    <a:pt x="959" y="2028"/>
                    <a:pt x="958" y="2028"/>
                  </a:cubicBezTo>
                  <a:cubicBezTo>
                    <a:pt x="955" y="2028"/>
                    <a:pt x="948" y="2029"/>
                    <a:pt x="931" y="2044"/>
                  </a:cubicBezTo>
                  <a:cubicBezTo>
                    <a:pt x="912" y="2062"/>
                    <a:pt x="897" y="2084"/>
                    <a:pt x="887" y="2109"/>
                  </a:cubicBezTo>
                  <a:cubicBezTo>
                    <a:pt x="881" y="2127"/>
                    <a:pt x="877" y="2131"/>
                    <a:pt x="873" y="2131"/>
                  </a:cubicBezTo>
                  <a:cubicBezTo>
                    <a:pt x="870" y="2131"/>
                    <a:pt x="868" y="2129"/>
                    <a:pt x="865" y="2128"/>
                  </a:cubicBezTo>
                  <a:cubicBezTo>
                    <a:pt x="868" y="2100"/>
                    <a:pt x="881" y="2075"/>
                    <a:pt x="906" y="2056"/>
                  </a:cubicBezTo>
                  <a:cubicBezTo>
                    <a:pt x="907" y="2057"/>
                    <a:pt x="908" y="2057"/>
                    <a:pt x="909" y="2057"/>
                  </a:cubicBezTo>
                  <a:cubicBezTo>
                    <a:pt x="916" y="2057"/>
                    <a:pt x="930" y="2038"/>
                    <a:pt x="944" y="2015"/>
                  </a:cubicBezTo>
                  <a:cubicBezTo>
                    <a:pt x="947" y="2011"/>
                    <a:pt x="946" y="2009"/>
                    <a:pt x="941" y="2009"/>
                  </a:cubicBezTo>
                  <a:cubicBezTo>
                    <a:pt x="929" y="2009"/>
                    <a:pt x="890" y="2028"/>
                    <a:pt x="862" y="2056"/>
                  </a:cubicBezTo>
                  <a:lnTo>
                    <a:pt x="878" y="2034"/>
                  </a:lnTo>
                  <a:cubicBezTo>
                    <a:pt x="893" y="2012"/>
                    <a:pt x="884" y="2003"/>
                    <a:pt x="872" y="1997"/>
                  </a:cubicBezTo>
                  <a:cubicBezTo>
                    <a:pt x="867" y="1992"/>
                    <a:pt x="863" y="1988"/>
                    <a:pt x="858" y="1988"/>
                  </a:cubicBezTo>
                  <a:cubicBezTo>
                    <a:pt x="853" y="1988"/>
                    <a:pt x="846" y="1992"/>
                    <a:pt x="837" y="2003"/>
                  </a:cubicBezTo>
                  <a:cubicBezTo>
                    <a:pt x="823" y="2023"/>
                    <a:pt x="805" y="2041"/>
                    <a:pt x="798" y="2041"/>
                  </a:cubicBezTo>
                  <a:cubicBezTo>
                    <a:pt x="797" y="2041"/>
                    <a:pt x="797" y="2041"/>
                    <a:pt x="796" y="2040"/>
                  </a:cubicBezTo>
                  <a:lnTo>
                    <a:pt x="796" y="2040"/>
                  </a:lnTo>
                  <a:cubicBezTo>
                    <a:pt x="803" y="2044"/>
                    <a:pt x="787" y="2066"/>
                    <a:pt x="768" y="2087"/>
                  </a:cubicBezTo>
                  <a:cubicBezTo>
                    <a:pt x="771" y="2066"/>
                    <a:pt x="778" y="2047"/>
                    <a:pt x="787" y="2031"/>
                  </a:cubicBezTo>
                  <a:cubicBezTo>
                    <a:pt x="812" y="1978"/>
                    <a:pt x="821" y="1950"/>
                    <a:pt x="799" y="1931"/>
                  </a:cubicBezTo>
                  <a:cubicBezTo>
                    <a:pt x="784" y="1918"/>
                    <a:pt x="781" y="1896"/>
                    <a:pt x="790" y="1881"/>
                  </a:cubicBezTo>
                  <a:cubicBezTo>
                    <a:pt x="785" y="1876"/>
                    <a:pt x="782" y="1872"/>
                    <a:pt x="777" y="1872"/>
                  </a:cubicBezTo>
                  <a:cubicBezTo>
                    <a:pt x="773" y="1872"/>
                    <a:pt x="768" y="1875"/>
                    <a:pt x="759" y="1884"/>
                  </a:cubicBezTo>
                  <a:lnTo>
                    <a:pt x="749" y="1874"/>
                  </a:lnTo>
                  <a:cubicBezTo>
                    <a:pt x="759" y="1858"/>
                    <a:pt x="759" y="1849"/>
                    <a:pt x="753" y="1849"/>
                  </a:cubicBezTo>
                  <a:cubicBezTo>
                    <a:pt x="749" y="1849"/>
                    <a:pt x="744" y="1852"/>
                    <a:pt x="737" y="1859"/>
                  </a:cubicBezTo>
                  <a:cubicBezTo>
                    <a:pt x="732" y="1861"/>
                    <a:pt x="728" y="1862"/>
                    <a:pt x="726" y="1862"/>
                  </a:cubicBezTo>
                  <a:cubicBezTo>
                    <a:pt x="717" y="1862"/>
                    <a:pt x="726" y="1846"/>
                    <a:pt x="721" y="1843"/>
                  </a:cubicBezTo>
                  <a:cubicBezTo>
                    <a:pt x="738" y="1821"/>
                    <a:pt x="746" y="1809"/>
                    <a:pt x="744" y="1809"/>
                  </a:cubicBezTo>
                  <a:cubicBezTo>
                    <a:pt x="742" y="1809"/>
                    <a:pt x="727" y="1823"/>
                    <a:pt x="696" y="1852"/>
                  </a:cubicBezTo>
                  <a:cubicBezTo>
                    <a:pt x="674" y="1871"/>
                    <a:pt x="665" y="1899"/>
                    <a:pt x="668" y="1906"/>
                  </a:cubicBezTo>
                  <a:lnTo>
                    <a:pt x="683" y="1921"/>
                  </a:lnTo>
                  <a:lnTo>
                    <a:pt x="649" y="1921"/>
                  </a:lnTo>
                  <a:cubicBezTo>
                    <a:pt x="648" y="1921"/>
                    <a:pt x="645" y="1920"/>
                    <a:pt x="642" y="1920"/>
                  </a:cubicBezTo>
                  <a:cubicBezTo>
                    <a:pt x="630" y="1920"/>
                    <a:pt x="607" y="1925"/>
                    <a:pt x="593" y="1940"/>
                  </a:cubicBezTo>
                  <a:cubicBezTo>
                    <a:pt x="593" y="1940"/>
                    <a:pt x="577" y="1951"/>
                    <a:pt x="570" y="1951"/>
                  </a:cubicBezTo>
                  <a:cubicBezTo>
                    <a:pt x="569" y="1951"/>
                    <a:pt x="568" y="1951"/>
                    <a:pt x="568" y="1950"/>
                  </a:cubicBezTo>
                  <a:lnTo>
                    <a:pt x="608" y="1915"/>
                  </a:lnTo>
                  <a:cubicBezTo>
                    <a:pt x="633" y="1903"/>
                    <a:pt x="655" y="1890"/>
                    <a:pt x="677" y="1871"/>
                  </a:cubicBezTo>
                  <a:cubicBezTo>
                    <a:pt x="704" y="1842"/>
                    <a:pt x="716" y="1816"/>
                    <a:pt x="706" y="1816"/>
                  </a:cubicBezTo>
                  <a:cubicBezTo>
                    <a:pt x="701" y="1816"/>
                    <a:pt x="693" y="1821"/>
                    <a:pt x="680" y="1830"/>
                  </a:cubicBezTo>
                  <a:cubicBezTo>
                    <a:pt x="677" y="1824"/>
                    <a:pt x="677" y="1824"/>
                    <a:pt x="696" y="1802"/>
                  </a:cubicBezTo>
                  <a:cubicBezTo>
                    <a:pt x="705" y="1794"/>
                    <a:pt x="709" y="1789"/>
                    <a:pt x="705" y="1789"/>
                  </a:cubicBezTo>
                  <a:cubicBezTo>
                    <a:pt x="701" y="1789"/>
                    <a:pt x="688" y="1794"/>
                    <a:pt x="665" y="1809"/>
                  </a:cubicBezTo>
                  <a:cubicBezTo>
                    <a:pt x="646" y="1819"/>
                    <a:pt x="634" y="1824"/>
                    <a:pt x="628" y="1824"/>
                  </a:cubicBezTo>
                  <a:cubicBezTo>
                    <a:pt x="620" y="1824"/>
                    <a:pt x="628" y="1812"/>
                    <a:pt x="652" y="1790"/>
                  </a:cubicBezTo>
                  <a:cubicBezTo>
                    <a:pt x="680" y="1757"/>
                    <a:pt x="679" y="1736"/>
                    <a:pt x="666" y="1736"/>
                  </a:cubicBezTo>
                  <a:cubicBezTo>
                    <a:pt x="663" y="1736"/>
                    <a:pt x="659" y="1737"/>
                    <a:pt x="655" y="1740"/>
                  </a:cubicBezTo>
                  <a:cubicBezTo>
                    <a:pt x="637" y="1752"/>
                    <a:pt x="625" y="1756"/>
                    <a:pt x="617" y="1756"/>
                  </a:cubicBezTo>
                  <a:cubicBezTo>
                    <a:pt x="605" y="1756"/>
                    <a:pt x="606" y="1744"/>
                    <a:pt x="618" y="1730"/>
                  </a:cubicBezTo>
                  <a:cubicBezTo>
                    <a:pt x="631" y="1717"/>
                    <a:pt x="633" y="1710"/>
                    <a:pt x="625" y="1710"/>
                  </a:cubicBezTo>
                  <a:cubicBezTo>
                    <a:pt x="622" y="1710"/>
                    <a:pt x="616" y="1712"/>
                    <a:pt x="608" y="1715"/>
                  </a:cubicBezTo>
                  <a:cubicBezTo>
                    <a:pt x="626" y="1702"/>
                    <a:pt x="644" y="1687"/>
                    <a:pt x="635" y="1687"/>
                  </a:cubicBezTo>
                  <a:cubicBezTo>
                    <a:pt x="633" y="1687"/>
                    <a:pt x="629" y="1688"/>
                    <a:pt x="624" y="1689"/>
                  </a:cubicBezTo>
                  <a:cubicBezTo>
                    <a:pt x="624" y="1689"/>
                    <a:pt x="623" y="1688"/>
                    <a:pt x="621" y="1688"/>
                  </a:cubicBezTo>
                  <a:cubicBezTo>
                    <a:pt x="618" y="1688"/>
                    <a:pt x="612" y="1691"/>
                    <a:pt x="599" y="1702"/>
                  </a:cubicBezTo>
                  <a:lnTo>
                    <a:pt x="546" y="1715"/>
                  </a:lnTo>
                  <a:cubicBezTo>
                    <a:pt x="549" y="1721"/>
                    <a:pt x="527" y="1733"/>
                    <a:pt x="502" y="1746"/>
                  </a:cubicBezTo>
                  <a:cubicBezTo>
                    <a:pt x="499" y="1747"/>
                    <a:pt x="496" y="1748"/>
                    <a:pt x="494" y="1748"/>
                  </a:cubicBezTo>
                  <a:cubicBezTo>
                    <a:pt x="481" y="1748"/>
                    <a:pt x="497" y="1712"/>
                    <a:pt x="555" y="1671"/>
                  </a:cubicBezTo>
                  <a:lnTo>
                    <a:pt x="599" y="1633"/>
                  </a:lnTo>
                  <a:lnTo>
                    <a:pt x="552" y="1658"/>
                  </a:lnTo>
                  <a:cubicBezTo>
                    <a:pt x="549" y="1652"/>
                    <a:pt x="546" y="1646"/>
                    <a:pt x="571" y="1633"/>
                  </a:cubicBezTo>
                  <a:cubicBezTo>
                    <a:pt x="596" y="1624"/>
                    <a:pt x="596" y="1624"/>
                    <a:pt x="593" y="1617"/>
                  </a:cubicBezTo>
                  <a:cubicBezTo>
                    <a:pt x="593" y="1617"/>
                    <a:pt x="592" y="1615"/>
                    <a:pt x="586" y="1615"/>
                  </a:cubicBezTo>
                  <a:cubicBezTo>
                    <a:pt x="582" y="1615"/>
                    <a:pt x="575" y="1616"/>
                    <a:pt x="564" y="1621"/>
                  </a:cubicBezTo>
                  <a:cubicBezTo>
                    <a:pt x="538" y="1632"/>
                    <a:pt x="526" y="1637"/>
                    <a:pt x="523" y="1637"/>
                  </a:cubicBezTo>
                  <a:cubicBezTo>
                    <a:pt x="520" y="1637"/>
                    <a:pt x="526" y="1633"/>
                    <a:pt x="536" y="1624"/>
                  </a:cubicBezTo>
                  <a:cubicBezTo>
                    <a:pt x="570" y="1607"/>
                    <a:pt x="579" y="1599"/>
                    <a:pt x="566" y="1599"/>
                  </a:cubicBezTo>
                  <a:cubicBezTo>
                    <a:pt x="560" y="1599"/>
                    <a:pt x="548" y="1601"/>
                    <a:pt x="530" y="1605"/>
                  </a:cubicBezTo>
                  <a:cubicBezTo>
                    <a:pt x="507" y="1614"/>
                    <a:pt x="494" y="1618"/>
                    <a:pt x="493" y="1618"/>
                  </a:cubicBezTo>
                  <a:cubicBezTo>
                    <a:pt x="491" y="1618"/>
                    <a:pt x="503" y="1612"/>
                    <a:pt x="530" y="1599"/>
                  </a:cubicBezTo>
                  <a:cubicBezTo>
                    <a:pt x="555" y="1589"/>
                    <a:pt x="577" y="1574"/>
                    <a:pt x="574" y="1567"/>
                  </a:cubicBezTo>
                  <a:lnTo>
                    <a:pt x="574" y="1567"/>
                  </a:lnTo>
                  <a:lnTo>
                    <a:pt x="549" y="1577"/>
                  </a:lnTo>
                  <a:cubicBezTo>
                    <a:pt x="527" y="1585"/>
                    <a:pt x="514" y="1588"/>
                    <a:pt x="508" y="1588"/>
                  </a:cubicBezTo>
                  <a:cubicBezTo>
                    <a:pt x="501" y="1588"/>
                    <a:pt x="506" y="1582"/>
                    <a:pt x="521" y="1574"/>
                  </a:cubicBezTo>
                  <a:cubicBezTo>
                    <a:pt x="546" y="1564"/>
                    <a:pt x="542" y="1558"/>
                    <a:pt x="514" y="1555"/>
                  </a:cubicBezTo>
                  <a:cubicBezTo>
                    <a:pt x="508" y="1539"/>
                    <a:pt x="508" y="1533"/>
                    <a:pt x="533" y="1527"/>
                  </a:cubicBezTo>
                  <a:cubicBezTo>
                    <a:pt x="563" y="1518"/>
                    <a:pt x="576" y="1514"/>
                    <a:pt x="572" y="1514"/>
                  </a:cubicBezTo>
                  <a:cubicBezTo>
                    <a:pt x="569" y="1514"/>
                    <a:pt x="556" y="1516"/>
                    <a:pt x="533" y="1520"/>
                  </a:cubicBezTo>
                  <a:cubicBezTo>
                    <a:pt x="505" y="1520"/>
                    <a:pt x="505" y="1520"/>
                    <a:pt x="530" y="1501"/>
                  </a:cubicBezTo>
                  <a:cubicBezTo>
                    <a:pt x="548" y="1490"/>
                    <a:pt x="553" y="1489"/>
                    <a:pt x="544" y="1489"/>
                  </a:cubicBezTo>
                  <a:cubicBezTo>
                    <a:pt x="541" y="1489"/>
                    <a:pt x="535" y="1489"/>
                    <a:pt x="527" y="1489"/>
                  </a:cubicBezTo>
                  <a:cubicBezTo>
                    <a:pt x="474" y="1501"/>
                    <a:pt x="445" y="1505"/>
                    <a:pt x="448" y="1514"/>
                  </a:cubicBezTo>
                  <a:cubicBezTo>
                    <a:pt x="448" y="1520"/>
                    <a:pt x="448" y="1520"/>
                    <a:pt x="423" y="1527"/>
                  </a:cubicBezTo>
                  <a:cubicBezTo>
                    <a:pt x="423" y="1527"/>
                    <a:pt x="423" y="1520"/>
                    <a:pt x="420" y="1514"/>
                  </a:cubicBezTo>
                  <a:cubicBezTo>
                    <a:pt x="420" y="1505"/>
                    <a:pt x="417" y="1498"/>
                    <a:pt x="386" y="1489"/>
                  </a:cubicBezTo>
                  <a:cubicBezTo>
                    <a:pt x="378" y="1486"/>
                    <a:pt x="367" y="1485"/>
                    <a:pt x="357" y="1485"/>
                  </a:cubicBezTo>
                  <a:cubicBezTo>
                    <a:pt x="334" y="1485"/>
                    <a:pt x="313" y="1492"/>
                    <a:pt x="336" y="1498"/>
                  </a:cubicBezTo>
                  <a:lnTo>
                    <a:pt x="311" y="1514"/>
                  </a:lnTo>
                  <a:cubicBezTo>
                    <a:pt x="253" y="1525"/>
                    <a:pt x="239" y="1538"/>
                    <a:pt x="263" y="1538"/>
                  </a:cubicBezTo>
                  <a:cubicBezTo>
                    <a:pt x="273" y="1538"/>
                    <a:pt x="290" y="1535"/>
                    <a:pt x="314" y="1530"/>
                  </a:cubicBezTo>
                  <a:cubicBezTo>
                    <a:pt x="353" y="1520"/>
                    <a:pt x="372" y="1516"/>
                    <a:pt x="376" y="1516"/>
                  </a:cubicBezTo>
                  <a:cubicBezTo>
                    <a:pt x="380" y="1516"/>
                    <a:pt x="367" y="1520"/>
                    <a:pt x="342" y="1530"/>
                  </a:cubicBezTo>
                  <a:cubicBezTo>
                    <a:pt x="289" y="1542"/>
                    <a:pt x="292" y="1552"/>
                    <a:pt x="292" y="1561"/>
                  </a:cubicBezTo>
                  <a:cubicBezTo>
                    <a:pt x="295" y="1567"/>
                    <a:pt x="295" y="1567"/>
                    <a:pt x="270" y="1574"/>
                  </a:cubicBezTo>
                  <a:cubicBezTo>
                    <a:pt x="242" y="1583"/>
                    <a:pt x="217" y="1599"/>
                    <a:pt x="220" y="1608"/>
                  </a:cubicBezTo>
                  <a:cubicBezTo>
                    <a:pt x="221" y="1611"/>
                    <a:pt x="222" y="1613"/>
                    <a:pt x="226" y="1613"/>
                  </a:cubicBezTo>
                  <a:cubicBezTo>
                    <a:pt x="229" y="1613"/>
                    <a:pt x="235" y="1611"/>
                    <a:pt x="248" y="1608"/>
                  </a:cubicBezTo>
                  <a:cubicBezTo>
                    <a:pt x="255" y="1604"/>
                    <a:pt x="260" y="1602"/>
                    <a:pt x="263" y="1602"/>
                  </a:cubicBezTo>
                  <a:cubicBezTo>
                    <a:pt x="271" y="1602"/>
                    <a:pt x="262" y="1615"/>
                    <a:pt x="226" y="1633"/>
                  </a:cubicBezTo>
                  <a:cubicBezTo>
                    <a:pt x="214" y="1641"/>
                    <a:pt x="209" y="1646"/>
                    <a:pt x="214" y="1646"/>
                  </a:cubicBezTo>
                  <a:cubicBezTo>
                    <a:pt x="218" y="1646"/>
                    <a:pt x="230" y="1642"/>
                    <a:pt x="254" y="1633"/>
                  </a:cubicBezTo>
                  <a:cubicBezTo>
                    <a:pt x="269" y="1629"/>
                    <a:pt x="280" y="1627"/>
                    <a:pt x="287" y="1627"/>
                  </a:cubicBezTo>
                  <a:cubicBezTo>
                    <a:pt x="307" y="1627"/>
                    <a:pt x="300" y="1640"/>
                    <a:pt x="264" y="1658"/>
                  </a:cubicBezTo>
                  <a:lnTo>
                    <a:pt x="270" y="1677"/>
                  </a:lnTo>
                  <a:cubicBezTo>
                    <a:pt x="271" y="1680"/>
                    <a:pt x="274" y="1681"/>
                    <a:pt x="278" y="1681"/>
                  </a:cubicBezTo>
                  <a:cubicBezTo>
                    <a:pt x="288" y="1681"/>
                    <a:pt x="305" y="1674"/>
                    <a:pt x="323" y="1668"/>
                  </a:cubicBezTo>
                  <a:cubicBezTo>
                    <a:pt x="349" y="1658"/>
                    <a:pt x="362" y="1653"/>
                    <a:pt x="365" y="1653"/>
                  </a:cubicBezTo>
                  <a:cubicBezTo>
                    <a:pt x="367" y="1653"/>
                    <a:pt x="362" y="1657"/>
                    <a:pt x="351" y="1664"/>
                  </a:cubicBezTo>
                  <a:cubicBezTo>
                    <a:pt x="336" y="1677"/>
                    <a:pt x="320" y="1686"/>
                    <a:pt x="304" y="1693"/>
                  </a:cubicBezTo>
                  <a:cubicBezTo>
                    <a:pt x="279" y="1702"/>
                    <a:pt x="282" y="1711"/>
                    <a:pt x="285" y="1721"/>
                  </a:cubicBezTo>
                  <a:cubicBezTo>
                    <a:pt x="285" y="1726"/>
                    <a:pt x="289" y="1738"/>
                    <a:pt x="303" y="1738"/>
                  </a:cubicBezTo>
                  <a:cubicBezTo>
                    <a:pt x="308" y="1738"/>
                    <a:pt x="313" y="1736"/>
                    <a:pt x="320" y="1733"/>
                  </a:cubicBezTo>
                  <a:lnTo>
                    <a:pt x="320" y="1733"/>
                  </a:lnTo>
                  <a:lnTo>
                    <a:pt x="295" y="1746"/>
                  </a:lnTo>
                  <a:cubicBezTo>
                    <a:pt x="297" y="1750"/>
                    <a:pt x="286" y="1758"/>
                    <a:pt x="287" y="1758"/>
                  </a:cubicBezTo>
                  <a:cubicBezTo>
                    <a:pt x="287" y="1758"/>
                    <a:pt x="290" y="1756"/>
                    <a:pt x="298" y="1752"/>
                  </a:cubicBezTo>
                  <a:lnTo>
                    <a:pt x="298" y="1752"/>
                  </a:lnTo>
                  <a:cubicBezTo>
                    <a:pt x="298" y="1752"/>
                    <a:pt x="301" y="1762"/>
                    <a:pt x="285" y="1790"/>
                  </a:cubicBezTo>
                  <a:cubicBezTo>
                    <a:pt x="277" y="1802"/>
                    <a:pt x="284" y="1809"/>
                    <a:pt x="297" y="1809"/>
                  </a:cubicBezTo>
                  <a:cubicBezTo>
                    <a:pt x="314" y="1809"/>
                    <a:pt x="343" y="1797"/>
                    <a:pt x="364" y="1771"/>
                  </a:cubicBezTo>
                  <a:lnTo>
                    <a:pt x="370" y="1777"/>
                  </a:lnTo>
                  <a:cubicBezTo>
                    <a:pt x="371" y="1780"/>
                    <a:pt x="373" y="1781"/>
                    <a:pt x="376" y="1781"/>
                  </a:cubicBezTo>
                  <a:cubicBezTo>
                    <a:pt x="384" y="1781"/>
                    <a:pt x="395" y="1774"/>
                    <a:pt x="395" y="1774"/>
                  </a:cubicBezTo>
                  <a:cubicBezTo>
                    <a:pt x="405" y="1769"/>
                    <a:pt x="412" y="1767"/>
                    <a:pt x="416" y="1767"/>
                  </a:cubicBezTo>
                  <a:cubicBezTo>
                    <a:pt x="423" y="1767"/>
                    <a:pt x="425" y="1772"/>
                    <a:pt x="427" y="1777"/>
                  </a:cubicBezTo>
                  <a:lnTo>
                    <a:pt x="380" y="1802"/>
                  </a:lnTo>
                  <a:cubicBezTo>
                    <a:pt x="327" y="1822"/>
                    <a:pt x="303" y="1844"/>
                    <a:pt x="320" y="1844"/>
                  </a:cubicBezTo>
                  <a:cubicBezTo>
                    <a:pt x="327" y="1844"/>
                    <a:pt x="342" y="1840"/>
                    <a:pt x="364" y="1830"/>
                  </a:cubicBezTo>
                  <a:lnTo>
                    <a:pt x="364" y="1830"/>
                  </a:lnTo>
                  <a:lnTo>
                    <a:pt x="339" y="1843"/>
                  </a:lnTo>
                  <a:cubicBezTo>
                    <a:pt x="314" y="1856"/>
                    <a:pt x="320" y="1865"/>
                    <a:pt x="351" y="1868"/>
                  </a:cubicBezTo>
                  <a:cubicBezTo>
                    <a:pt x="352" y="1869"/>
                    <a:pt x="354" y="1869"/>
                    <a:pt x="356" y="1869"/>
                  </a:cubicBezTo>
                  <a:cubicBezTo>
                    <a:pt x="371" y="1869"/>
                    <a:pt x="411" y="1853"/>
                    <a:pt x="433" y="1840"/>
                  </a:cubicBezTo>
                  <a:cubicBezTo>
                    <a:pt x="444" y="1834"/>
                    <a:pt x="450" y="1832"/>
                    <a:pt x="454" y="1832"/>
                  </a:cubicBezTo>
                  <a:cubicBezTo>
                    <a:pt x="457" y="1832"/>
                    <a:pt x="458" y="1834"/>
                    <a:pt x="458" y="1834"/>
                  </a:cubicBezTo>
                  <a:cubicBezTo>
                    <a:pt x="464" y="1843"/>
                    <a:pt x="464" y="1843"/>
                    <a:pt x="439" y="1856"/>
                  </a:cubicBezTo>
                  <a:cubicBezTo>
                    <a:pt x="410" y="1875"/>
                    <a:pt x="404" y="1888"/>
                    <a:pt x="418" y="1888"/>
                  </a:cubicBezTo>
                  <a:cubicBezTo>
                    <a:pt x="425" y="1888"/>
                    <a:pt x="436" y="1885"/>
                    <a:pt x="452" y="1877"/>
                  </a:cubicBezTo>
                  <a:lnTo>
                    <a:pt x="452" y="1877"/>
                  </a:lnTo>
                  <a:lnTo>
                    <a:pt x="430" y="1893"/>
                  </a:lnTo>
                  <a:cubicBezTo>
                    <a:pt x="408" y="1906"/>
                    <a:pt x="389" y="1931"/>
                    <a:pt x="436" y="1953"/>
                  </a:cubicBezTo>
                  <a:cubicBezTo>
                    <a:pt x="458" y="1981"/>
                    <a:pt x="474" y="2003"/>
                    <a:pt x="452" y="2019"/>
                  </a:cubicBezTo>
                  <a:cubicBezTo>
                    <a:pt x="442" y="2027"/>
                    <a:pt x="448" y="2031"/>
                    <a:pt x="463" y="2031"/>
                  </a:cubicBezTo>
                  <a:cubicBezTo>
                    <a:pt x="482" y="2031"/>
                    <a:pt x="515" y="2023"/>
                    <a:pt x="546" y="2009"/>
                  </a:cubicBezTo>
                  <a:lnTo>
                    <a:pt x="546" y="2009"/>
                  </a:lnTo>
                  <a:cubicBezTo>
                    <a:pt x="527" y="2028"/>
                    <a:pt x="530" y="2034"/>
                    <a:pt x="542" y="2047"/>
                  </a:cubicBezTo>
                  <a:cubicBezTo>
                    <a:pt x="558" y="2066"/>
                    <a:pt x="558" y="2066"/>
                    <a:pt x="539" y="2084"/>
                  </a:cubicBezTo>
                  <a:cubicBezTo>
                    <a:pt x="515" y="2101"/>
                    <a:pt x="504" y="2109"/>
                    <a:pt x="506" y="2109"/>
                  </a:cubicBezTo>
                  <a:cubicBezTo>
                    <a:pt x="509" y="2109"/>
                    <a:pt x="522" y="2102"/>
                    <a:pt x="546" y="2091"/>
                  </a:cubicBezTo>
                  <a:cubicBezTo>
                    <a:pt x="556" y="2084"/>
                    <a:pt x="564" y="2081"/>
                    <a:pt x="570" y="2081"/>
                  </a:cubicBezTo>
                  <a:cubicBezTo>
                    <a:pt x="586" y="2081"/>
                    <a:pt x="577" y="2109"/>
                    <a:pt x="549" y="2138"/>
                  </a:cubicBezTo>
                  <a:cubicBezTo>
                    <a:pt x="530" y="2156"/>
                    <a:pt x="536" y="2163"/>
                    <a:pt x="549" y="2175"/>
                  </a:cubicBezTo>
                  <a:cubicBezTo>
                    <a:pt x="557" y="2172"/>
                    <a:pt x="564" y="2170"/>
                    <a:pt x="570" y="2170"/>
                  </a:cubicBezTo>
                  <a:cubicBezTo>
                    <a:pt x="584" y="2170"/>
                    <a:pt x="593" y="2179"/>
                    <a:pt x="602" y="2188"/>
                  </a:cubicBezTo>
                  <a:cubicBezTo>
                    <a:pt x="610" y="2195"/>
                    <a:pt x="614" y="2200"/>
                    <a:pt x="619" y="2200"/>
                  </a:cubicBezTo>
                  <a:cubicBezTo>
                    <a:pt x="627" y="2200"/>
                    <a:pt x="636" y="2190"/>
                    <a:pt x="658" y="2166"/>
                  </a:cubicBezTo>
                  <a:cubicBezTo>
                    <a:pt x="678" y="2142"/>
                    <a:pt x="689" y="2134"/>
                    <a:pt x="697" y="2134"/>
                  </a:cubicBezTo>
                  <a:cubicBezTo>
                    <a:pt x="702" y="2134"/>
                    <a:pt x="706" y="2139"/>
                    <a:pt x="712" y="2144"/>
                  </a:cubicBezTo>
                  <a:cubicBezTo>
                    <a:pt x="718" y="2147"/>
                    <a:pt x="724" y="2153"/>
                    <a:pt x="709" y="2175"/>
                  </a:cubicBezTo>
                  <a:cubicBezTo>
                    <a:pt x="709" y="2175"/>
                    <a:pt x="696" y="2200"/>
                    <a:pt x="705" y="2207"/>
                  </a:cubicBezTo>
                  <a:cubicBezTo>
                    <a:pt x="712" y="2213"/>
                    <a:pt x="718" y="2219"/>
                    <a:pt x="702" y="2238"/>
                  </a:cubicBezTo>
                  <a:cubicBezTo>
                    <a:pt x="702" y="2238"/>
                    <a:pt x="690" y="2266"/>
                    <a:pt x="705" y="2279"/>
                  </a:cubicBezTo>
                  <a:cubicBezTo>
                    <a:pt x="721" y="2288"/>
                    <a:pt x="734" y="2301"/>
                    <a:pt x="718" y="2322"/>
                  </a:cubicBezTo>
                  <a:cubicBezTo>
                    <a:pt x="721" y="2325"/>
                    <a:pt x="723" y="2326"/>
                    <a:pt x="725" y="2326"/>
                  </a:cubicBezTo>
                  <a:cubicBezTo>
                    <a:pt x="729" y="2326"/>
                    <a:pt x="733" y="2321"/>
                    <a:pt x="743" y="2307"/>
                  </a:cubicBezTo>
                  <a:cubicBezTo>
                    <a:pt x="750" y="2295"/>
                    <a:pt x="761" y="2283"/>
                    <a:pt x="771" y="2283"/>
                  </a:cubicBezTo>
                  <a:cubicBezTo>
                    <a:pt x="780" y="2283"/>
                    <a:pt x="788" y="2291"/>
                    <a:pt x="793" y="2310"/>
                  </a:cubicBezTo>
                  <a:cubicBezTo>
                    <a:pt x="803" y="2316"/>
                    <a:pt x="814" y="2324"/>
                    <a:pt x="825" y="2324"/>
                  </a:cubicBezTo>
                  <a:cubicBezTo>
                    <a:pt x="833" y="2324"/>
                    <a:pt x="840" y="2320"/>
                    <a:pt x="846" y="2310"/>
                  </a:cubicBezTo>
                  <a:lnTo>
                    <a:pt x="846" y="2310"/>
                  </a:lnTo>
                  <a:cubicBezTo>
                    <a:pt x="853" y="2316"/>
                    <a:pt x="853" y="2316"/>
                    <a:pt x="840" y="2338"/>
                  </a:cubicBezTo>
                  <a:cubicBezTo>
                    <a:pt x="824" y="2366"/>
                    <a:pt x="822" y="2380"/>
                    <a:pt x="832" y="2380"/>
                  </a:cubicBezTo>
                  <a:cubicBezTo>
                    <a:pt x="840" y="2380"/>
                    <a:pt x="853" y="2373"/>
                    <a:pt x="872" y="2357"/>
                  </a:cubicBezTo>
                  <a:cubicBezTo>
                    <a:pt x="877" y="2346"/>
                    <a:pt x="881" y="2341"/>
                    <a:pt x="884" y="2341"/>
                  </a:cubicBezTo>
                  <a:cubicBezTo>
                    <a:pt x="888" y="2341"/>
                    <a:pt x="889" y="2350"/>
                    <a:pt x="887" y="2366"/>
                  </a:cubicBezTo>
                  <a:cubicBezTo>
                    <a:pt x="887" y="2366"/>
                    <a:pt x="888" y="2367"/>
                    <a:pt x="889" y="2367"/>
                  </a:cubicBezTo>
                  <a:cubicBezTo>
                    <a:pt x="891" y="2367"/>
                    <a:pt x="899" y="2365"/>
                    <a:pt x="915" y="2351"/>
                  </a:cubicBezTo>
                  <a:cubicBezTo>
                    <a:pt x="924" y="2342"/>
                    <a:pt x="929" y="2337"/>
                    <a:pt x="931" y="2337"/>
                  </a:cubicBezTo>
                  <a:cubicBezTo>
                    <a:pt x="935" y="2337"/>
                    <a:pt x="936" y="2344"/>
                    <a:pt x="937" y="2363"/>
                  </a:cubicBezTo>
                  <a:cubicBezTo>
                    <a:pt x="925" y="2388"/>
                    <a:pt x="934" y="2391"/>
                    <a:pt x="940" y="2395"/>
                  </a:cubicBezTo>
                  <a:cubicBezTo>
                    <a:pt x="944" y="2393"/>
                    <a:pt x="949" y="2392"/>
                    <a:pt x="955" y="2392"/>
                  </a:cubicBezTo>
                  <a:cubicBezTo>
                    <a:pt x="991" y="2392"/>
                    <a:pt x="1056" y="2423"/>
                    <a:pt x="1056" y="2448"/>
                  </a:cubicBezTo>
                  <a:cubicBezTo>
                    <a:pt x="1068" y="2432"/>
                    <a:pt x="1071" y="2428"/>
                    <a:pt x="1075" y="2428"/>
                  </a:cubicBezTo>
                  <a:cubicBezTo>
                    <a:pt x="1077" y="2428"/>
                    <a:pt x="1079" y="2428"/>
                    <a:pt x="1081" y="2429"/>
                  </a:cubicBezTo>
                  <a:cubicBezTo>
                    <a:pt x="1078" y="2450"/>
                    <a:pt x="1078" y="2460"/>
                    <a:pt x="1082" y="2460"/>
                  </a:cubicBezTo>
                  <a:cubicBezTo>
                    <a:pt x="1087" y="2460"/>
                    <a:pt x="1097" y="2439"/>
                    <a:pt x="1107" y="2407"/>
                  </a:cubicBezTo>
                  <a:lnTo>
                    <a:pt x="1100" y="2407"/>
                  </a:lnTo>
                  <a:lnTo>
                    <a:pt x="1091" y="2404"/>
                  </a:lnTo>
                  <a:cubicBezTo>
                    <a:pt x="1099" y="2382"/>
                    <a:pt x="1107" y="2370"/>
                    <a:pt x="1112" y="2370"/>
                  </a:cubicBezTo>
                  <a:cubicBezTo>
                    <a:pt x="1120" y="2370"/>
                    <a:pt x="1121" y="2393"/>
                    <a:pt x="1107" y="2438"/>
                  </a:cubicBezTo>
                  <a:cubicBezTo>
                    <a:pt x="1102" y="2465"/>
                    <a:pt x="1099" y="2479"/>
                    <a:pt x="1102" y="2479"/>
                  </a:cubicBezTo>
                  <a:cubicBezTo>
                    <a:pt x="1104" y="2479"/>
                    <a:pt x="1110" y="2466"/>
                    <a:pt x="1122" y="2442"/>
                  </a:cubicBezTo>
                  <a:cubicBezTo>
                    <a:pt x="1134" y="2420"/>
                    <a:pt x="1142" y="2409"/>
                    <a:pt x="1147" y="2409"/>
                  </a:cubicBezTo>
                  <a:cubicBezTo>
                    <a:pt x="1152" y="2409"/>
                    <a:pt x="1152" y="2423"/>
                    <a:pt x="1147" y="2451"/>
                  </a:cubicBezTo>
                  <a:cubicBezTo>
                    <a:pt x="1139" y="2478"/>
                    <a:pt x="1136" y="2491"/>
                    <a:pt x="1138" y="2491"/>
                  </a:cubicBezTo>
                  <a:cubicBezTo>
                    <a:pt x="1140" y="2491"/>
                    <a:pt x="1146" y="2479"/>
                    <a:pt x="1157" y="2454"/>
                  </a:cubicBezTo>
                  <a:cubicBezTo>
                    <a:pt x="1182" y="2401"/>
                    <a:pt x="1202" y="2371"/>
                    <a:pt x="1211" y="2371"/>
                  </a:cubicBezTo>
                  <a:cubicBezTo>
                    <a:pt x="1219" y="2371"/>
                    <a:pt x="1218" y="2393"/>
                    <a:pt x="1207" y="2442"/>
                  </a:cubicBezTo>
                  <a:cubicBezTo>
                    <a:pt x="1191" y="2492"/>
                    <a:pt x="1194" y="2520"/>
                    <a:pt x="1204" y="2523"/>
                  </a:cubicBezTo>
                  <a:cubicBezTo>
                    <a:pt x="1204" y="2523"/>
                    <a:pt x="1205" y="2523"/>
                    <a:pt x="1205" y="2523"/>
                  </a:cubicBezTo>
                  <a:cubicBezTo>
                    <a:pt x="1214" y="2523"/>
                    <a:pt x="1220" y="2497"/>
                    <a:pt x="1226" y="2473"/>
                  </a:cubicBezTo>
                  <a:cubicBezTo>
                    <a:pt x="1227" y="2445"/>
                    <a:pt x="1229" y="2432"/>
                    <a:pt x="1232" y="2432"/>
                  </a:cubicBezTo>
                  <a:cubicBezTo>
                    <a:pt x="1235" y="2432"/>
                    <a:pt x="1238" y="2447"/>
                    <a:pt x="1241" y="2476"/>
                  </a:cubicBezTo>
                  <a:cubicBezTo>
                    <a:pt x="1247" y="2526"/>
                    <a:pt x="1257" y="2550"/>
                    <a:pt x="1271" y="2550"/>
                  </a:cubicBezTo>
                  <a:cubicBezTo>
                    <a:pt x="1281" y="2550"/>
                    <a:pt x="1293" y="2539"/>
                    <a:pt x="1307" y="2517"/>
                  </a:cubicBezTo>
                  <a:cubicBezTo>
                    <a:pt x="1328" y="2494"/>
                    <a:pt x="1345" y="2483"/>
                    <a:pt x="1353" y="2483"/>
                  </a:cubicBezTo>
                  <a:cubicBezTo>
                    <a:pt x="1362" y="2483"/>
                    <a:pt x="1361" y="2497"/>
                    <a:pt x="1345" y="2523"/>
                  </a:cubicBezTo>
                  <a:cubicBezTo>
                    <a:pt x="1330" y="2553"/>
                    <a:pt x="1324" y="2565"/>
                    <a:pt x="1326" y="2565"/>
                  </a:cubicBezTo>
                  <a:cubicBezTo>
                    <a:pt x="1328" y="2565"/>
                    <a:pt x="1333" y="2560"/>
                    <a:pt x="1342" y="2551"/>
                  </a:cubicBezTo>
                  <a:lnTo>
                    <a:pt x="1385" y="2554"/>
                  </a:lnTo>
                  <a:cubicBezTo>
                    <a:pt x="1386" y="2555"/>
                    <a:pt x="1387" y="2555"/>
                    <a:pt x="1387" y="2555"/>
                  </a:cubicBezTo>
                  <a:cubicBezTo>
                    <a:pt x="1396" y="2555"/>
                    <a:pt x="1407" y="2531"/>
                    <a:pt x="1407" y="2504"/>
                  </a:cubicBezTo>
                  <a:cubicBezTo>
                    <a:pt x="1411" y="2539"/>
                    <a:pt x="1420" y="2562"/>
                    <a:pt x="1430" y="2562"/>
                  </a:cubicBezTo>
                  <a:cubicBezTo>
                    <a:pt x="1437" y="2562"/>
                    <a:pt x="1444" y="2553"/>
                    <a:pt x="1451" y="2532"/>
                  </a:cubicBezTo>
                  <a:lnTo>
                    <a:pt x="1470" y="2532"/>
                  </a:lnTo>
                  <a:cubicBezTo>
                    <a:pt x="1479" y="2532"/>
                    <a:pt x="1479" y="2532"/>
                    <a:pt x="1489" y="2507"/>
                  </a:cubicBezTo>
                  <a:cubicBezTo>
                    <a:pt x="1491" y="2499"/>
                    <a:pt x="1493" y="2496"/>
                    <a:pt x="1495" y="2496"/>
                  </a:cubicBezTo>
                  <a:cubicBezTo>
                    <a:pt x="1501" y="2496"/>
                    <a:pt x="1507" y="2516"/>
                    <a:pt x="1514" y="2536"/>
                  </a:cubicBezTo>
                  <a:cubicBezTo>
                    <a:pt x="1523" y="2556"/>
                    <a:pt x="1530" y="2574"/>
                    <a:pt x="1533" y="2574"/>
                  </a:cubicBezTo>
                  <a:cubicBezTo>
                    <a:pt x="1534" y="2574"/>
                    <a:pt x="1534" y="2571"/>
                    <a:pt x="1533" y="2564"/>
                  </a:cubicBezTo>
                  <a:cubicBezTo>
                    <a:pt x="1539" y="2532"/>
                    <a:pt x="1545" y="2507"/>
                    <a:pt x="1558" y="2479"/>
                  </a:cubicBezTo>
                  <a:cubicBezTo>
                    <a:pt x="1560" y="2471"/>
                    <a:pt x="1562" y="2467"/>
                    <a:pt x="1564" y="2467"/>
                  </a:cubicBezTo>
                  <a:cubicBezTo>
                    <a:pt x="1568" y="2467"/>
                    <a:pt x="1572" y="2487"/>
                    <a:pt x="1567" y="2504"/>
                  </a:cubicBezTo>
                  <a:cubicBezTo>
                    <a:pt x="1567" y="2526"/>
                    <a:pt x="1573" y="2545"/>
                    <a:pt x="1589" y="2558"/>
                  </a:cubicBezTo>
                  <a:cubicBezTo>
                    <a:pt x="1599" y="2558"/>
                    <a:pt x="1617" y="2558"/>
                    <a:pt x="1614" y="2529"/>
                  </a:cubicBezTo>
                  <a:cubicBezTo>
                    <a:pt x="1612" y="2515"/>
                    <a:pt x="1630" y="2507"/>
                    <a:pt x="1647" y="2507"/>
                  </a:cubicBezTo>
                  <a:cubicBezTo>
                    <a:pt x="1659" y="2507"/>
                    <a:pt x="1672" y="2511"/>
                    <a:pt x="1677" y="2520"/>
                  </a:cubicBezTo>
                  <a:lnTo>
                    <a:pt x="1696" y="2517"/>
                  </a:lnTo>
                  <a:cubicBezTo>
                    <a:pt x="1705" y="2517"/>
                    <a:pt x="1708" y="2489"/>
                    <a:pt x="1718" y="2485"/>
                  </a:cubicBezTo>
                  <a:cubicBezTo>
                    <a:pt x="1718" y="2485"/>
                    <a:pt x="1727" y="2485"/>
                    <a:pt x="1727" y="2457"/>
                  </a:cubicBezTo>
                  <a:cubicBezTo>
                    <a:pt x="1730" y="2456"/>
                    <a:pt x="1732" y="2456"/>
                    <a:pt x="1734" y="2456"/>
                  </a:cubicBezTo>
                  <a:cubicBezTo>
                    <a:pt x="1741" y="2456"/>
                    <a:pt x="1747" y="2461"/>
                    <a:pt x="1752" y="2479"/>
                  </a:cubicBezTo>
                  <a:cubicBezTo>
                    <a:pt x="1749" y="2452"/>
                    <a:pt x="1747" y="2439"/>
                    <a:pt x="1749" y="2439"/>
                  </a:cubicBezTo>
                  <a:cubicBezTo>
                    <a:pt x="1752" y="2439"/>
                    <a:pt x="1757" y="2451"/>
                    <a:pt x="1768" y="2476"/>
                  </a:cubicBezTo>
                  <a:cubicBezTo>
                    <a:pt x="1776" y="2502"/>
                    <a:pt x="1779" y="2516"/>
                    <a:pt x="1781" y="2516"/>
                  </a:cubicBezTo>
                  <a:cubicBezTo>
                    <a:pt x="1782" y="2516"/>
                    <a:pt x="1780" y="2502"/>
                    <a:pt x="1777" y="2473"/>
                  </a:cubicBezTo>
                  <a:cubicBezTo>
                    <a:pt x="1779" y="2458"/>
                    <a:pt x="1779" y="2451"/>
                    <a:pt x="1781" y="2451"/>
                  </a:cubicBezTo>
                  <a:cubicBezTo>
                    <a:pt x="1783" y="2451"/>
                    <a:pt x="1787" y="2458"/>
                    <a:pt x="1796" y="2470"/>
                  </a:cubicBezTo>
                  <a:cubicBezTo>
                    <a:pt x="1799" y="2482"/>
                    <a:pt x="1803" y="2487"/>
                    <a:pt x="1805" y="2487"/>
                  </a:cubicBezTo>
                  <a:cubicBezTo>
                    <a:pt x="1807" y="2487"/>
                    <a:pt x="1807" y="2480"/>
                    <a:pt x="1802" y="2467"/>
                  </a:cubicBezTo>
                  <a:cubicBezTo>
                    <a:pt x="1798" y="2430"/>
                    <a:pt x="1803" y="2404"/>
                    <a:pt x="1812" y="2404"/>
                  </a:cubicBezTo>
                  <a:cubicBezTo>
                    <a:pt x="1816" y="2404"/>
                    <a:pt x="1822" y="2411"/>
                    <a:pt x="1827" y="2429"/>
                  </a:cubicBezTo>
                  <a:cubicBezTo>
                    <a:pt x="1827" y="2429"/>
                    <a:pt x="1837" y="2426"/>
                    <a:pt x="1837" y="2401"/>
                  </a:cubicBezTo>
                  <a:cubicBezTo>
                    <a:pt x="1832" y="2374"/>
                    <a:pt x="1829" y="2360"/>
                    <a:pt x="1829" y="2360"/>
                  </a:cubicBezTo>
                  <a:lnTo>
                    <a:pt x="1829" y="2360"/>
                  </a:lnTo>
                  <a:cubicBezTo>
                    <a:pt x="1830" y="2360"/>
                    <a:pt x="1834" y="2373"/>
                    <a:pt x="1843" y="2398"/>
                  </a:cubicBezTo>
                  <a:cubicBezTo>
                    <a:pt x="1856" y="2420"/>
                    <a:pt x="1865" y="2431"/>
                    <a:pt x="1870" y="2431"/>
                  </a:cubicBezTo>
                  <a:cubicBezTo>
                    <a:pt x="1875" y="2431"/>
                    <a:pt x="1875" y="2417"/>
                    <a:pt x="1868" y="2388"/>
                  </a:cubicBezTo>
                  <a:cubicBezTo>
                    <a:pt x="1868" y="2388"/>
                    <a:pt x="1866" y="2374"/>
                    <a:pt x="1873" y="2374"/>
                  </a:cubicBezTo>
                  <a:cubicBezTo>
                    <a:pt x="1875" y="2374"/>
                    <a:pt x="1878" y="2376"/>
                    <a:pt x="1884" y="2382"/>
                  </a:cubicBezTo>
                  <a:cubicBezTo>
                    <a:pt x="1894" y="2390"/>
                    <a:pt x="1912" y="2395"/>
                    <a:pt x="1926" y="2395"/>
                  </a:cubicBezTo>
                  <a:cubicBezTo>
                    <a:pt x="1945" y="2395"/>
                    <a:pt x="1958" y="2385"/>
                    <a:pt x="1940" y="2360"/>
                  </a:cubicBezTo>
                  <a:lnTo>
                    <a:pt x="1956" y="2354"/>
                  </a:lnTo>
                  <a:cubicBezTo>
                    <a:pt x="1966" y="2360"/>
                    <a:pt x="1974" y="2362"/>
                    <a:pt x="1978" y="2362"/>
                  </a:cubicBezTo>
                  <a:cubicBezTo>
                    <a:pt x="1987" y="2362"/>
                    <a:pt x="1988" y="2354"/>
                    <a:pt x="1984" y="2338"/>
                  </a:cubicBezTo>
                  <a:lnTo>
                    <a:pt x="1981" y="2310"/>
                  </a:lnTo>
                  <a:lnTo>
                    <a:pt x="1981" y="2310"/>
                  </a:lnTo>
                  <a:cubicBezTo>
                    <a:pt x="1992" y="2329"/>
                    <a:pt x="2008" y="2349"/>
                    <a:pt x="2018" y="2349"/>
                  </a:cubicBezTo>
                  <a:cubicBezTo>
                    <a:pt x="2019" y="2349"/>
                    <a:pt x="2021" y="2348"/>
                    <a:pt x="2022" y="2348"/>
                  </a:cubicBezTo>
                  <a:cubicBezTo>
                    <a:pt x="2028" y="2344"/>
                    <a:pt x="2028" y="2344"/>
                    <a:pt x="2015" y="2319"/>
                  </a:cubicBezTo>
                  <a:cubicBezTo>
                    <a:pt x="1993" y="2301"/>
                    <a:pt x="2003" y="2297"/>
                    <a:pt x="2009" y="2294"/>
                  </a:cubicBezTo>
                  <a:cubicBezTo>
                    <a:pt x="2010" y="2294"/>
                    <a:pt x="2011" y="2293"/>
                    <a:pt x="2013" y="2293"/>
                  </a:cubicBezTo>
                  <a:cubicBezTo>
                    <a:pt x="2023" y="2293"/>
                    <a:pt x="2039" y="2313"/>
                    <a:pt x="2053" y="2332"/>
                  </a:cubicBezTo>
                  <a:lnTo>
                    <a:pt x="2059" y="2329"/>
                  </a:lnTo>
                  <a:cubicBezTo>
                    <a:pt x="2042" y="2300"/>
                    <a:pt x="2039" y="2287"/>
                    <a:pt x="2042" y="2287"/>
                  </a:cubicBezTo>
                  <a:cubicBezTo>
                    <a:pt x="2044" y="2287"/>
                    <a:pt x="2048" y="2292"/>
                    <a:pt x="2053" y="2301"/>
                  </a:cubicBezTo>
                  <a:cubicBezTo>
                    <a:pt x="2065" y="2311"/>
                    <a:pt x="2073" y="2314"/>
                    <a:pt x="2079" y="2314"/>
                  </a:cubicBezTo>
                  <a:cubicBezTo>
                    <a:pt x="2084" y="2314"/>
                    <a:pt x="2088" y="2311"/>
                    <a:pt x="2091" y="2310"/>
                  </a:cubicBezTo>
                  <a:cubicBezTo>
                    <a:pt x="2085" y="2302"/>
                    <a:pt x="2084" y="2299"/>
                    <a:pt x="2085" y="2299"/>
                  </a:cubicBezTo>
                  <a:cubicBezTo>
                    <a:pt x="2088" y="2299"/>
                    <a:pt x="2094" y="2306"/>
                    <a:pt x="2091" y="2310"/>
                  </a:cubicBezTo>
                  <a:lnTo>
                    <a:pt x="2106" y="2332"/>
                  </a:lnTo>
                  <a:cubicBezTo>
                    <a:pt x="2112" y="2337"/>
                    <a:pt x="2115" y="2339"/>
                    <a:pt x="2116" y="2339"/>
                  </a:cubicBezTo>
                  <a:cubicBezTo>
                    <a:pt x="2120" y="2339"/>
                    <a:pt x="2108" y="2322"/>
                    <a:pt x="2097" y="2304"/>
                  </a:cubicBezTo>
                  <a:lnTo>
                    <a:pt x="2113" y="2294"/>
                  </a:lnTo>
                  <a:cubicBezTo>
                    <a:pt x="2119" y="2291"/>
                    <a:pt x="2128" y="2285"/>
                    <a:pt x="2103" y="2269"/>
                  </a:cubicBezTo>
                  <a:cubicBezTo>
                    <a:pt x="2091" y="2244"/>
                    <a:pt x="2075" y="2222"/>
                    <a:pt x="2081" y="2219"/>
                  </a:cubicBezTo>
                  <a:lnTo>
                    <a:pt x="2081" y="2219"/>
                  </a:lnTo>
                  <a:cubicBezTo>
                    <a:pt x="2095" y="2238"/>
                    <a:pt x="2109" y="2258"/>
                    <a:pt x="2116" y="2258"/>
                  </a:cubicBezTo>
                  <a:cubicBezTo>
                    <a:pt x="2117" y="2258"/>
                    <a:pt x="2118" y="2257"/>
                    <a:pt x="2119" y="2257"/>
                  </a:cubicBezTo>
                  <a:cubicBezTo>
                    <a:pt x="2119" y="2256"/>
                    <a:pt x="2120" y="2256"/>
                    <a:pt x="2120" y="2256"/>
                  </a:cubicBezTo>
                  <a:cubicBezTo>
                    <a:pt x="2127" y="2256"/>
                    <a:pt x="2141" y="2275"/>
                    <a:pt x="2141" y="2275"/>
                  </a:cubicBezTo>
                  <a:cubicBezTo>
                    <a:pt x="2149" y="2292"/>
                    <a:pt x="2156" y="2298"/>
                    <a:pt x="2162" y="2298"/>
                  </a:cubicBezTo>
                  <a:cubicBezTo>
                    <a:pt x="2173" y="2298"/>
                    <a:pt x="2178" y="2273"/>
                    <a:pt x="2172" y="2257"/>
                  </a:cubicBezTo>
                  <a:cubicBezTo>
                    <a:pt x="2161" y="2226"/>
                    <a:pt x="2159" y="2211"/>
                    <a:pt x="2164" y="2211"/>
                  </a:cubicBezTo>
                  <a:cubicBezTo>
                    <a:pt x="2168" y="2211"/>
                    <a:pt x="2177" y="2220"/>
                    <a:pt x="2191" y="2238"/>
                  </a:cubicBezTo>
                  <a:cubicBezTo>
                    <a:pt x="2200" y="2249"/>
                    <a:pt x="2205" y="2254"/>
                    <a:pt x="2207" y="2254"/>
                  </a:cubicBezTo>
                  <a:cubicBezTo>
                    <a:pt x="2214" y="2254"/>
                    <a:pt x="2195" y="2211"/>
                    <a:pt x="2160" y="2160"/>
                  </a:cubicBezTo>
                  <a:lnTo>
                    <a:pt x="2116" y="2094"/>
                  </a:lnTo>
                  <a:lnTo>
                    <a:pt x="2166" y="2156"/>
                  </a:lnTo>
                  <a:cubicBezTo>
                    <a:pt x="2208" y="2197"/>
                    <a:pt x="2227" y="2215"/>
                    <a:pt x="2234" y="2215"/>
                  </a:cubicBezTo>
                  <a:cubicBezTo>
                    <a:pt x="2240" y="2215"/>
                    <a:pt x="2236" y="2201"/>
                    <a:pt x="2228" y="2175"/>
                  </a:cubicBezTo>
                  <a:cubicBezTo>
                    <a:pt x="2227" y="2158"/>
                    <a:pt x="2226" y="2150"/>
                    <a:pt x="2229" y="2150"/>
                  </a:cubicBezTo>
                  <a:cubicBezTo>
                    <a:pt x="2231" y="2150"/>
                    <a:pt x="2236" y="2154"/>
                    <a:pt x="2244" y="2163"/>
                  </a:cubicBezTo>
                  <a:cubicBezTo>
                    <a:pt x="2251" y="2172"/>
                    <a:pt x="2257" y="2177"/>
                    <a:pt x="2263" y="2177"/>
                  </a:cubicBezTo>
                  <a:cubicBezTo>
                    <a:pt x="2270" y="2177"/>
                    <a:pt x="2278" y="2170"/>
                    <a:pt x="2288" y="2160"/>
                  </a:cubicBezTo>
                  <a:cubicBezTo>
                    <a:pt x="2307" y="2141"/>
                    <a:pt x="2313" y="2134"/>
                    <a:pt x="2294" y="2116"/>
                  </a:cubicBezTo>
                  <a:lnTo>
                    <a:pt x="2307" y="2103"/>
                  </a:lnTo>
                  <a:cubicBezTo>
                    <a:pt x="2320" y="2112"/>
                    <a:pt x="2328" y="2116"/>
                    <a:pt x="2333" y="2116"/>
                  </a:cubicBezTo>
                  <a:cubicBezTo>
                    <a:pt x="2343" y="2116"/>
                    <a:pt x="2330" y="2095"/>
                    <a:pt x="2297" y="2075"/>
                  </a:cubicBezTo>
                  <a:lnTo>
                    <a:pt x="2310" y="2062"/>
                  </a:lnTo>
                  <a:lnTo>
                    <a:pt x="2332" y="2081"/>
                  </a:lnTo>
                  <a:cubicBezTo>
                    <a:pt x="2337" y="2085"/>
                    <a:pt x="2341" y="2087"/>
                    <a:pt x="2346" y="2087"/>
                  </a:cubicBezTo>
                  <a:cubicBezTo>
                    <a:pt x="2360" y="2087"/>
                    <a:pt x="2376" y="2070"/>
                    <a:pt x="2410" y="2031"/>
                  </a:cubicBezTo>
                  <a:cubicBezTo>
                    <a:pt x="2460" y="1968"/>
                    <a:pt x="2463" y="1959"/>
                    <a:pt x="2420" y="1931"/>
                  </a:cubicBezTo>
                  <a:cubicBezTo>
                    <a:pt x="2396" y="1909"/>
                    <a:pt x="2388" y="1898"/>
                    <a:pt x="2394" y="1898"/>
                  </a:cubicBezTo>
                  <a:cubicBezTo>
                    <a:pt x="2399" y="1898"/>
                    <a:pt x="2411" y="1903"/>
                    <a:pt x="2429" y="1915"/>
                  </a:cubicBezTo>
                  <a:cubicBezTo>
                    <a:pt x="2443" y="1925"/>
                    <a:pt x="2460" y="1933"/>
                    <a:pt x="2464" y="1933"/>
                  </a:cubicBezTo>
                  <a:cubicBezTo>
                    <a:pt x="2467" y="1933"/>
                    <a:pt x="2465" y="1930"/>
                    <a:pt x="2457" y="1925"/>
                  </a:cubicBezTo>
                  <a:cubicBezTo>
                    <a:pt x="2457" y="1925"/>
                    <a:pt x="2463" y="1915"/>
                    <a:pt x="2478" y="1915"/>
                  </a:cubicBezTo>
                  <a:cubicBezTo>
                    <a:pt x="2483" y="1915"/>
                    <a:pt x="2488" y="1916"/>
                    <a:pt x="2495" y="1918"/>
                  </a:cubicBezTo>
                  <a:cubicBezTo>
                    <a:pt x="2501" y="1919"/>
                    <a:pt x="2507" y="1919"/>
                    <a:pt x="2512" y="1919"/>
                  </a:cubicBezTo>
                  <a:cubicBezTo>
                    <a:pt x="2550" y="1919"/>
                    <a:pt x="2533" y="1898"/>
                    <a:pt x="2514" y="1887"/>
                  </a:cubicBezTo>
                  <a:cubicBezTo>
                    <a:pt x="2489" y="1877"/>
                    <a:pt x="2482" y="1874"/>
                    <a:pt x="2486" y="1874"/>
                  </a:cubicBezTo>
                  <a:cubicBezTo>
                    <a:pt x="2489" y="1874"/>
                    <a:pt x="2503" y="1877"/>
                    <a:pt x="2517" y="1881"/>
                  </a:cubicBezTo>
                  <a:cubicBezTo>
                    <a:pt x="2531" y="1884"/>
                    <a:pt x="2545" y="1886"/>
                    <a:pt x="2553" y="1886"/>
                  </a:cubicBezTo>
                  <a:cubicBezTo>
                    <a:pt x="2561" y="1886"/>
                    <a:pt x="2562" y="1884"/>
                    <a:pt x="2551" y="1877"/>
                  </a:cubicBezTo>
                  <a:cubicBezTo>
                    <a:pt x="2536" y="1859"/>
                    <a:pt x="2535" y="1818"/>
                    <a:pt x="2562" y="1818"/>
                  </a:cubicBezTo>
                  <a:cubicBezTo>
                    <a:pt x="2567" y="1818"/>
                    <a:pt x="2574" y="1820"/>
                    <a:pt x="2583" y="1824"/>
                  </a:cubicBezTo>
                  <a:lnTo>
                    <a:pt x="2592" y="1805"/>
                  </a:lnTo>
                  <a:cubicBezTo>
                    <a:pt x="2567" y="1793"/>
                    <a:pt x="2573" y="1777"/>
                    <a:pt x="2583" y="1762"/>
                  </a:cubicBezTo>
                  <a:cubicBezTo>
                    <a:pt x="2587" y="1751"/>
                    <a:pt x="2591" y="1745"/>
                    <a:pt x="2601" y="1745"/>
                  </a:cubicBezTo>
                  <a:cubicBezTo>
                    <a:pt x="2606" y="1745"/>
                    <a:pt x="2612" y="1746"/>
                    <a:pt x="2620" y="1749"/>
                  </a:cubicBezTo>
                  <a:cubicBezTo>
                    <a:pt x="2627" y="1756"/>
                    <a:pt x="2632" y="1759"/>
                    <a:pt x="2635" y="1759"/>
                  </a:cubicBezTo>
                  <a:cubicBezTo>
                    <a:pt x="2640" y="1759"/>
                    <a:pt x="2638" y="1749"/>
                    <a:pt x="2626" y="1733"/>
                  </a:cubicBezTo>
                  <a:cubicBezTo>
                    <a:pt x="2630" y="1724"/>
                    <a:pt x="2586" y="1696"/>
                    <a:pt x="2589" y="1686"/>
                  </a:cubicBezTo>
                  <a:cubicBezTo>
                    <a:pt x="2564" y="1677"/>
                    <a:pt x="2539" y="1658"/>
                    <a:pt x="2542" y="1652"/>
                  </a:cubicBezTo>
                  <a:lnTo>
                    <a:pt x="2542" y="1652"/>
                  </a:lnTo>
                  <a:lnTo>
                    <a:pt x="2567" y="1661"/>
                  </a:lnTo>
                  <a:lnTo>
                    <a:pt x="2620" y="1680"/>
                  </a:lnTo>
                  <a:cubicBezTo>
                    <a:pt x="2623" y="1674"/>
                    <a:pt x="2626" y="1664"/>
                    <a:pt x="2601" y="1655"/>
                  </a:cubicBezTo>
                  <a:cubicBezTo>
                    <a:pt x="2630" y="1655"/>
                    <a:pt x="2633" y="1649"/>
                    <a:pt x="2639" y="1630"/>
                  </a:cubicBezTo>
                  <a:cubicBezTo>
                    <a:pt x="2645" y="1614"/>
                    <a:pt x="2652" y="1599"/>
                    <a:pt x="2626" y="1580"/>
                  </a:cubicBezTo>
                  <a:lnTo>
                    <a:pt x="2626" y="1580"/>
                  </a:lnTo>
                  <a:cubicBezTo>
                    <a:pt x="2631" y="1581"/>
                    <a:pt x="2635" y="1581"/>
                    <a:pt x="2639" y="1581"/>
                  </a:cubicBezTo>
                  <a:cubicBezTo>
                    <a:pt x="2684" y="1581"/>
                    <a:pt x="2692" y="1531"/>
                    <a:pt x="2645" y="1514"/>
                  </a:cubicBezTo>
                  <a:cubicBezTo>
                    <a:pt x="2620" y="1508"/>
                    <a:pt x="2620" y="1498"/>
                    <a:pt x="2652" y="1495"/>
                  </a:cubicBezTo>
                  <a:cubicBezTo>
                    <a:pt x="2680" y="1495"/>
                    <a:pt x="2680" y="1495"/>
                    <a:pt x="2655" y="1480"/>
                  </a:cubicBezTo>
                  <a:cubicBezTo>
                    <a:pt x="2630" y="1467"/>
                    <a:pt x="2658" y="1464"/>
                    <a:pt x="2686" y="1458"/>
                  </a:cubicBezTo>
                  <a:cubicBezTo>
                    <a:pt x="2693" y="1458"/>
                    <a:pt x="2700" y="1458"/>
                    <a:pt x="2705" y="1458"/>
                  </a:cubicBezTo>
                  <a:cubicBezTo>
                    <a:pt x="2742" y="1458"/>
                    <a:pt x="2739" y="1449"/>
                    <a:pt x="2717" y="1436"/>
                  </a:cubicBezTo>
                  <a:cubicBezTo>
                    <a:pt x="2702" y="1426"/>
                    <a:pt x="2695" y="1407"/>
                    <a:pt x="2699" y="1389"/>
                  </a:cubicBezTo>
                  <a:cubicBezTo>
                    <a:pt x="2677" y="1370"/>
                    <a:pt x="2676" y="1363"/>
                    <a:pt x="2660" y="1363"/>
                  </a:cubicBezTo>
                  <a:cubicBezTo>
                    <a:pt x="2657" y="1363"/>
                    <a:pt x="2653" y="1363"/>
                    <a:pt x="2648" y="1364"/>
                  </a:cubicBezTo>
                  <a:cubicBezTo>
                    <a:pt x="2630" y="1364"/>
                    <a:pt x="2611" y="1357"/>
                    <a:pt x="2595" y="1351"/>
                  </a:cubicBezTo>
                  <a:cubicBezTo>
                    <a:pt x="2581" y="1340"/>
                    <a:pt x="2583" y="1337"/>
                    <a:pt x="2587" y="1337"/>
                  </a:cubicBezTo>
                  <a:cubicBezTo>
                    <a:pt x="2590" y="1337"/>
                    <a:pt x="2595" y="1339"/>
                    <a:pt x="2595" y="1342"/>
                  </a:cubicBezTo>
                  <a:cubicBezTo>
                    <a:pt x="2608" y="1351"/>
                    <a:pt x="2615" y="1354"/>
                    <a:pt x="2622" y="1354"/>
                  </a:cubicBezTo>
                  <a:cubicBezTo>
                    <a:pt x="2629" y="1354"/>
                    <a:pt x="2636" y="1351"/>
                    <a:pt x="2648" y="1348"/>
                  </a:cubicBezTo>
                  <a:cubicBezTo>
                    <a:pt x="2667" y="1345"/>
                    <a:pt x="2680" y="1332"/>
                    <a:pt x="2680" y="1313"/>
                  </a:cubicBezTo>
                  <a:cubicBezTo>
                    <a:pt x="2680" y="1307"/>
                    <a:pt x="2680" y="1288"/>
                    <a:pt x="2680" y="1279"/>
                  </a:cubicBezTo>
                  <a:cubicBezTo>
                    <a:pt x="2711" y="1254"/>
                    <a:pt x="2711" y="1244"/>
                    <a:pt x="2683" y="1244"/>
                  </a:cubicBezTo>
                  <a:lnTo>
                    <a:pt x="2658" y="1244"/>
                  </a:lnTo>
                  <a:cubicBezTo>
                    <a:pt x="2711" y="1238"/>
                    <a:pt x="2705" y="1135"/>
                    <a:pt x="2652" y="1135"/>
                  </a:cubicBezTo>
                  <a:lnTo>
                    <a:pt x="2680" y="1132"/>
                  </a:lnTo>
                  <a:cubicBezTo>
                    <a:pt x="2708" y="1129"/>
                    <a:pt x="2705" y="1119"/>
                    <a:pt x="2702" y="1100"/>
                  </a:cubicBezTo>
                  <a:cubicBezTo>
                    <a:pt x="2702" y="1091"/>
                    <a:pt x="2670" y="1060"/>
                    <a:pt x="2664" y="1035"/>
                  </a:cubicBezTo>
                  <a:cubicBezTo>
                    <a:pt x="2661" y="1004"/>
                    <a:pt x="2653" y="980"/>
                    <a:pt x="2634" y="980"/>
                  </a:cubicBezTo>
                  <a:cubicBezTo>
                    <a:pt x="2631" y="980"/>
                    <a:pt x="2629" y="981"/>
                    <a:pt x="2626" y="981"/>
                  </a:cubicBezTo>
                  <a:cubicBezTo>
                    <a:pt x="2623" y="972"/>
                    <a:pt x="2623" y="972"/>
                    <a:pt x="2648" y="966"/>
                  </a:cubicBezTo>
                  <a:cubicBezTo>
                    <a:pt x="2653" y="966"/>
                    <a:pt x="2656" y="966"/>
                    <a:pt x="2659" y="966"/>
                  </a:cubicBezTo>
                  <a:cubicBezTo>
                    <a:pt x="2679" y="966"/>
                    <a:pt x="2676" y="958"/>
                    <a:pt x="2673" y="950"/>
                  </a:cubicBezTo>
                  <a:cubicBezTo>
                    <a:pt x="2673" y="947"/>
                    <a:pt x="2670" y="946"/>
                    <a:pt x="2665" y="946"/>
                  </a:cubicBezTo>
                  <a:cubicBezTo>
                    <a:pt x="2655" y="946"/>
                    <a:pt x="2638" y="952"/>
                    <a:pt x="2620" y="956"/>
                  </a:cubicBezTo>
                  <a:cubicBezTo>
                    <a:pt x="2613" y="959"/>
                    <a:pt x="2608" y="960"/>
                    <a:pt x="2604" y="960"/>
                  </a:cubicBezTo>
                  <a:cubicBezTo>
                    <a:pt x="2593" y="960"/>
                    <a:pt x="2598" y="950"/>
                    <a:pt x="2614" y="931"/>
                  </a:cubicBezTo>
                  <a:cubicBezTo>
                    <a:pt x="2636" y="909"/>
                    <a:pt x="2623" y="872"/>
                    <a:pt x="2592" y="865"/>
                  </a:cubicBezTo>
                  <a:cubicBezTo>
                    <a:pt x="2589" y="859"/>
                    <a:pt x="2586" y="850"/>
                    <a:pt x="2611" y="840"/>
                  </a:cubicBezTo>
                  <a:cubicBezTo>
                    <a:pt x="2631" y="823"/>
                    <a:pt x="2648" y="799"/>
                    <a:pt x="2609" y="799"/>
                  </a:cubicBezTo>
                  <a:cubicBezTo>
                    <a:pt x="2605" y="799"/>
                    <a:pt x="2601" y="799"/>
                    <a:pt x="2595" y="799"/>
                  </a:cubicBezTo>
                  <a:cubicBezTo>
                    <a:pt x="2592" y="790"/>
                    <a:pt x="2592" y="790"/>
                    <a:pt x="2617" y="778"/>
                  </a:cubicBezTo>
                  <a:cubicBezTo>
                    <a:pt x="2630" y="765"/>
                    <a:pt x="2646" y="755"/>
                    <a:pt x="2637" y="755"/>
                  </a:cubicBezTo>
                  <a:cubicBezTo>
                    <a:pt x="2634" y="755"/>
                    <a:pt x="2625" y="757"/>
                    <a:pt x="2608" y="762"/>
                  </a:cubicBezTo>
                  <a:cubicBezTo>
                    <a:pt x="2579" y="762"/>
                    <a:pt x="2561" y="727"/>
                    <a:pt x="2579" y="705"/>
                  </a:cubicBezTo>
                  <a:cubicBezTo>
                    <a:pt x="2578" y="700"/>
                    <a:pt x="2576" y="695"/>
                    <a:pt x="2569" y="695"/>
                  </a:cubicBezTo>
                  <a:cubicBezTo>
                    <a:pt x="2565" y="695"/>
                    <a:pt x="2558" y="697"/>
                    <a:pt x="2548" y="702"/>
                  </a:cubicBezTo>
                  <a:lnTo>
                    <a:pt x="2526" y="715"/>
                  </a:lnTo>
                  <a:cubicBezTo>
                    <a:pt x="2550" y="695"/>
                    <a:pt x="2560" y="687"/>
                    <a:pt x="2554" y="687"/>
                  </a:cubicBezTo>
                  <a:cubicBezTo>
                    <a:pt x="2550" y="687"/>
                    <a:pt x="2538" y="691"/>
                    <a:pt x="2517" y="699"/>
                  </a:cubicBezTo>
                  <a:cubicBezTo>
                    <a:pt x="2508" y="704"/>
                    <a:pt x="2502" y="706"/>
                    <a:pt x="2499" y="706"/>
                  </a:cubicBezTo>
                  <a:cubicBezTo>
                    <a:pt x="2495" y="706"/>
                    <a:pt x="2498" y="701"/>
                    <a:pt x="2514" y="693"/>
                  </a:cubicBezTo>
                  <a:cubicBezTo>
                    <a:pt x="2532" y="671"/>
                    <a:pt x="2526" y="662"/>
                    <a:pt x="2526" y="662"/>
                  </a:cubicBezTo>
                  <a:cubicBezTo>
                    <a:pt x="2498" y="643"/>
                    <a:pt x="2473" y="621"/>
                    <a:pt x="2454" y="596"/>
                  </a:cubicBezTo>
                  <a:cubicBezTo>
                    <a:pt x="2421" y="553"/>
                    <a:pt x="2403" y="530"/>
                    <a:pt x="2389" y="530"/>
                  </a:cubicBezTo>
                  <a:cubicBezTo>
                    <a:pt x="2384" y="530"/>
                    <a:pt x="2380" y="532"/>
                    <a:pt x="2376" y="536"/>
                  </a:cubicBezTo>
                  <a:cubicBezTo>
                    <a:pt x="2365" y="540"/>
                    <a:pt x="2359" y="542"/>
                    <a:pt x="2356" y="542"/>
                  </a:cubicBezTo>
                  <a:cubicBezTo>
                    <a:pt x="2351" y="542"/>
                    <a:pt x="2355" y="536"/>
                    <a:pt x="2363" y="521"/>
                  </a:cubicBezTo>
                  <a:cubicBezTo>
                    <a:pt x="2379" y="499"/>
                    <a:pt x="2373" y="489"/>
                    <a:pt x="2366" y="483"/>
                  </a:cubicBezTo>
                  <a:cubicBezTo>
                    <a:pt x="2363" y="477"/>
                    <a:pt x="2357" y="470"/>
                    <a:pt x="2376" y="452"/>
                  </a:cubicBezTo>
                  <a:lnTo>
                    <a:pt x="2376" y="452"/>
                  </a:lnTo>
                  <a:cubicBezTo>
                    <a:pt x="2361" y="459"/>
                    <a:pt x="2355" y="462"/>
                    <a:pt x="2351" y="462"/>
                  </a:cubicBezTo>
                  <a:cubicBezTo>
                    <a:pt x="2349" y="462"/>
                    <a:pt x="2347" y="460"/>
                    <a:pt x="2344" y="458"/>
                  </a:cubicBezTo>
                  <a:cubicBezTo>
                    <a:pt x="2357" y="446"/>
                    <a:pt x="2358" y="439"/>
                    <a:pt x="2351" y="439"/>
                  </a:cubicBezTo>
                  <a:cubicBezTo>
                    <a:pt x="2347" y="439"/>
                    <a:pt x="2341" y="441"/>
                    <a:pt x="2332" y="445"/>
                  </a:cubicBezTo>
                  <a:cubicBezTo>
                    <a:pt x="2311" y="460"/>
                    <a:pt x="2300" y="468"/>
                    <a:pt x="2298" y="468"/>
                  </a:cubicBezTo>
                  <a:cubicBezTo>
                    <a:pt x="2297" y="468"/>
                    <a:pt x="2306" y="459"/>
                    <a:pt x="2326" y="439"/>
                  </a:cubicBezTo>
                  <a:cubicBezTo>
                    <a:pt x="2343" y="424"/>
                    <a:pt x="2346" y="397"/>
                    <a:pt x="2341" y="397"/>
                  </a:cubicBezTo>
                  <a:cubicBezTo>
                    <a:pt x="2340" y="397"/>
                    <a:pt x="2338" y="399"/>
                    <a:pt x="2335" y="405"/>
                  </a:cubicBezTo>
                  <a:cubicBezTo>
                    <a:pt x="2316" y="427"/>
                    <a:pt x="2304" y="411"/>
                    <a:pt x="2279" y="427"/>
                  </a:cubicBezTo>
                  <a:cubicBezTo>
                    <a:pt x="2272" y="420"/>
                    <a:pt x="2266" y="414"/>
                    <a:pt x="2285" y="395"/>
                  </a:cubicBezTo>
                  <a:cubicBezTo>
                    <a:pt x="2291" y="378"/>
                    <a:pt x="2269" y="366"/>
                    <a:pt x="2247" y="366"/>
                  </a:cubicBezTo>
                  <a:cubicBezTo>
                    <a:pt x="2238" y="366"/>
                    <a:pt x="2229" y="369"/>
                    <a:pt x="2222" y="373"/>
                  </a:cubicBezTo>
                  <a:cubicBezTo>
                    <a:pt x="2214" y="382"/>
                    <a:pt x="2208" y="386"/>
                    <a:pt x="2206" y="386"/>
                  </a:cubicBezTo>
                  <a:cubicBezTo>
                    <a:pt x="2203" y="386"/>
                    <a:pt x="2205" y="379"/>
                    <a:pt x="2216" y="367"/>
                  </a:cubicBezTo>
                  <a:cubicBezTo>
                    <a:pt x="2232" y="345"/>
                    <a:pt x="2225" y="339"/>
                    <a:pt x="2219" y="336"/>
                  </a:cubicBezTo>
                  <a:lnTo>
                    <a:pt x="2219" y="336"/>
                  </a:lnTo>
                  <a:cubicBezTo>
                    <a:pt x="2213" y="339"/>
                    <a:pt x="2210" y="341"/>
                    <a:pt x="2208" y="341"/>
                  </a:cubicBezTo>
                  <a:cubicBezTo>
                    <a:pt x="2203" y="341"/>
                    <a:pt x="2216" y="324"/>
                    <a:pt x="2228" y="307"/>
                  </a:cubicBezTo>
                  <a:cubicBezTo>
                    <a:pt x="2254" y="292"/>
                    <a:pt x="2247" y="286"/>
                    <a:pt x="2232" y="276"/>
                  </a:cubicBezTo>
                  <a:lnTo>
                    <a:pt x="2232" y="276"/>
                  </a:lnTo>
                  <a:cubicBezTo>
                    <a:pt x="2226" y="280"/>
                    <a:pt x="2219" y="281"/>
                    <a:pt x="2213" y="281"/>
                  </a:cubicBezTo>
                  <a:cubicBezTo>
                    <a:pt x="2194" y="281"/>
                    <a:pt x="2174" y="265"/>
                    <a:pt x="2160" y="251"/>
                  </a:cubicBezTo>
                  <a:cubicBezTo>
                    <a:pt x="2148" y="243"/>
                    <a:pt x="2137" y="240"/>
                    <a:pt x="2127" y="240"/>
                  </a:cubicBezTo>
                  <a:cubicBezTo>
                    <a:pt x="2104" y="240"/>
                    <a:pt x="2084" y="256"/>
                    <a:pt x="2056" y="279"/>
                  </a:cubicBezTo>
                  <a:lnTo>
                    <a:pt x="2018" y="323"/>
                  </a:lnTo>
                  <a:lnTo>
                    <a:pt x="2047" y="276"/>
                  </a:lnTo>
                  <a:cubicBezTo>
                    <a:pt x="2062" y="251"/>
                    <a:pt x="2072" y="226"/>
                    <a:pt x="2084" y="201"/>
                  </a:cubicBezTo>
                  <a:cubicBezTo>
                    <a:pt x="2084" y="201"/>
                    <a:pt x="2083" y="201"/>
                    <a:pt x="2082" y="201"/>
                  </a:cubicBezTo>
                  <a:cubicBezTo>
                    <a:pt x="2073" y="201"/>
                    <a:pt x="2061" y="221"/>
                    <a:pt x="2047" y="245"/>
                  </a:cubicBezTo>
                  <a:cubicBezTo>
                    <a:pt x="2041" y="254"/>
                    <a:pt x="2037" y="259"/>
                    <a:pt x="2034" y="259"/>
                  </a:cubicBezTo>
                  <a:cubicBezTo>
                    <a:pt x="2029" y="259"/>
                    <a:pt x="2027" y="249"/>
                    <a:pt x="2025" y="229"/>
                  </a:cubicBezTo>
                  <a:cubicBezTo>
                    <a:pt x="2025" y="209"/>
                    <a:pt x="2022" y="200"/>
                    <a:pt x="2015" y="200"/>
                  </a:cubicBezTo>
                  <a:cubicBezTo>
                    <a:pt x="2011" y="200"/>
                    <a:pt x="2004" y="204"/>
                    <a:pt x="1997" y="213"/>
                  </a:cubicBezTo>
                  <a:cubicBezTo>
                    <a:pt x="1987" y="207"/>
                    <a:pt x="1981" y="204"/>
                    <a:pt x="1984" y="176"/>
                  </a:cubicBezTo>
                  <a:cubicBezTo>
                    <a:pt x="1982" y="175"/>
                    <a:pt x="1981" y="174"/>
                    <a:pt x="1980" y="174"/>
                  </a:cubicBezTo>
                  <a:cubicBezTo>
                    <a:pt x="1977" y="174"/>
                    <a:pt x="1974" y="179"/>
                    <a:pt x="1965" y="195"/>
                  </a:cubicBezTo>
                  <a:cubicBezTo>
                    <a:pt x="1960" y="206"/>
                    <a:pt x="1955" y="212"/>
                    <a:pt x="1952" y="212"/>
                  </a:cubicBezTo>
                  <a:cubicBezTo>
                    <a:pt x="1949" y="212"/>
                    <a:pt x="1948" y="204"/>
                    <a:pt x="1950" y="188"/>
                  </a:cubicBezTo>
                  <a:cubicBezTo>
                    <a:pt x="1960" y="153"/>
                    <a:pt x="1952" y="135"/>
                    <a:pt x="1943" y="135"/>
                  </a:cubicBezTo>
                  <a:cubicBezTo>
                    <a:pt x="1939" y="135"/>
                    <a:pt x="1934" y="139"/>
                    <a:pt x="1931" y="148"/>
                  </a:cubicBezTo>
                  <a:cubicBezTo>
                    <a:pt x="1923" y="163"/>
                    <a:pt x="1918" y="166"/>
                    <a:pt x="1913" y="166"/>
                  </a:cubicBezTo>
                  <a:cubicBezTo>
                    <a:pt x="1910" y="166"/>
                    <a:pt x="1906" y="165"/>
                    <a:pt x="1903" y="163"/>
                  </a:cubicBezTo>
                  <a:cubicBezTo>
                    <a:pt x="1900" y="162"/>
                    <a:pt x="1898" y="161"/>
                    <a:pt x="1894" y="161"/>
                  </a:cubicBezTo>
                  <a:cubicBezTo>
                    <a:pt x="1888" y="161"/>
                    <a:pt x="1880" y="165"/>
                    <a:pt x="1868" y="179"/>
                  </a:cubicBezTo>
                  <a:lnTo>
                    <a:pt x="1852" y="173"/>
                  </a:lnTo>
                  <a:cubicBezTo>
                    <a:pt x="1847" y="170"/>
                    <a:pt x="1863" y="150"/>
                    <a:pt x="1870" y="150"/>
                  </a:cubicBezTo>
                  <a:cubicBezTo>
                    <a:pt x="1870" y="150"/>
                    <a:pt x="1871" y="151"/>
                    <a:pt x="1871" y="151"/>
                  </a:cubicBezTo>
                  <a:lnTo>
                    <a:pt x="1874" y="123"/>
                  </a:lnTo>
                  <a:cubicBezTo>
                    <a:pt x="1868" y="120"/>
                    <a:pt x="1863" y="118"/>
                    <a:pt x="1857" y="118"/>
                  </a:cubicBezTo>
                  <a:cubicBezTo>
                    <a:pt x="1849" y="118"/>
                    <a:pt x="1842" y="122"/>
                    <a:pt x="1830" y="135"/>
                  </a:cubicBezTo>
                  <a:cubicBezTo>
                    <a:pt x="1818" y="158"/>
                    <a:pt x="1812" y="170"/>
                    <a:pt x="1811" y="170"/>
                  </a:cubicBezTo>
                  <a:cubicBezTo>
                    <a:pt x="1810" y="170"/>
                    <a:pt x="1815" y="157"/>
                    <a:pt x="1824" y="132"/>
                  </a:cubicBezTo>
                  <a:cubicBezTo>
                    <a:pt x="1831" y="111"/>
                    <a:pt x="1833" y="90"/>
                    <a:pt x="1827" y="90"/>
                  </a:cubicBezTo>
                  <a:cubicBezTo>
                    <a:pt x="1825" y="90"/>
                    <a:pt x="1822" y="92"/>
                    <a:pt x="1818" y="97"/>
                  </a:cubicBezTo>
                  <a:cubicBezTo>
                    <a:pt x="1806" y="118"/>
                    <a:pt x="1800" y="125"/>
                    <a:pt x="1796" y="125"/>
                  </a:cubicBezTo>
                  <a:cubicBezTo>
                    <a:pt x="1791" y="125"/>
                    <a:pt x="1794" y="109"/>
                    <a:pt x="1799" y="94"/>
                  </a:cubicBezTo>
                  <a:cubicBezTo>
                    <a:pt x="1812" y="68"/>
                    <a:pt x="1819" y="55"/>
                    <a:pt x="1814" y="55"/>
                  </a:cubicBezTo>
                  <a:cubicBezTo>
                    <a:pt x="1810" y="55"/>
                    <a:pt x="1798" y="66"/>
                    <a:pt x="1774" y="85"/>
                  </a:cubicBezTo>
                  <a:cubicBezTo>
                    <a:pt x="1772" y="85"/>
                    <a:pt x="1770" y="84"/>
                    <a:pt x="1767" y="84"/>
                  </a:cubicBezTo>
                  <a:cubicBezTo>
                    <a:pt x="1751" y="84"/>
                    <a:pt x="1729" y="90"/>
                    <a:pt x="1709" y="90"/>
                  </a:cubicBezTo>
                  <a:cubicBezTo>
                    <a:pt x="1703" y="90"/>
                    <a:pt x="1698" y="89"/>
                    <a:pt x="1693" y="88"/>
                  </a:cubicBezTo>
                  <a:cubicBezTo>
                    <a:pt x="1658" y="82"/>
                    <a:pt x="1639" y="79"/>
                    <a:pt x="1636" y="50"/>
                  </a:cubicBezTo>
                  <a:cubicBezTo>
                    <a:pt x="1636" y="50"/>
                    <a:pt x="1636" y="50"/>
                    <a:pt x="1636" y="49"/>
                  </a:cubicBezTo>
                  <a:lnTo>
                    <a:pt x="1636" y="49"/>
                  </a:lnTo>
                  <a:cubicBezTo>
                    <a:pt x="1631" y="67"/>
                    <a:pt x="1625" y="72"/>
                    <a:pt x="1615" y="72"/>
                  </a:cubicBezTo>
                  <a:cubicBezTo>
                    <a:pt x="1610" y="72"/>
                    <a:pt x="1605" y="71"/>
                    <a:pt x="1599" y="69"/>
                  </a:cubicBezTo>
                  <a:cubicBezTo>
                    <a:pt x="1591" y="59"/>
                    <a:pt x="1584" y="55"/>
                    <a:pt x="1577" y="55"/>
                  </a:cubicBezTo>
                  <a:cubicBezTo>
                    <a:pt x="1563" y="55"/>
                    <a:pt x="1551" y="72"/>
                    <a:pt x="1542" y="91"/>
                  </a:cubicBezTo>
                  <a:lnTo>
                    <a:pt x="1561" y="91"/>
                  </a:lnTo>
                  <a:cubicBezTo>
                    <a:pt x="1557" y="122"/>
                    <a:pt x="1553" y="135"/>
                    <a:pt x="1547" y="135"/>
                  </a:cubicBezTo>
                  <a:cubicBezTo>
                    <a:pt x="1543" y="135"/>
                    <a:pt x="1538" y="128"/>
                    <a:pt x="1533" y="116"/>
                  </a:cubicBezTo>
                  <a:cubicBezTo>
                    <a:pt x="1523" y="116"/>
                    <a:pt x="1526" y="88"/>
                    <a:pt x="1530" y="60"/>
                  </a:cubicBezTo>
                  <a:cubicBezTo>
                    <a:pt x="1533" y="35"/>
                    <a:pt x="1523" y="7"/>
                    <a:pt x="1514" y="7"/>
                  </a:cubicBezTo>
                  <a:cubicBezTo>
                    <a:pt x="1512" y="6"/>
                    <a:pt x="1511" y="5"/>
                    <a:pt x="1509" y="5"/>
                  </a:cubicBezTo>
                  <a:cubicBezTo>
                    <a:pt x="1504" y="5"/>
                    <a:pt x="1500" y="11"/>
                    <a:pt x="1505" y="32"/>
                  </a:cubicBezTo>
                  <a:cubicBezTo>
                    <a:pt x="1505" y="57"/>
                    <a:pt x="1505" y="57"/>
                    <a:pt x="1495" y="57"/>
                  </a:cubicBezTo>
                  <a:cubicBezTo>
                    <a:pt x="1493" y="57"/>
                    <a:pt x="1492" y="57"/>
                    <a:pt x="1490" y="57"/>
                  </a:cubicBezTo>
                  <a:cubicBezTo>
                    <a:pt x="1482" y="57"/>
                    <a:pt x="1475" y="59"/>
                    <a:pt x="1467" y="82"/>
                  </a:cubicBezTo>
                  <a:cubicBezTo>
                    <a:pt x="1467" y="110"/>
                    <a:pt x="1458" y="110"/>
                    <a:pt x="1451" y="110"/>
                  </a:cubicBezTo>
                  <a:cubicBezTo>
                    <a:pt x="1442" y="82"/>
                    <a:pt x="1426" y="82"/>
                    <a:pt x="1426" y="82"/>
                  </a:cubicBezTo>
                  <a:cubicBezTo>
                    <a:pt x="1426" y="75"/>
                    <a:pt x="1426" y="66"/>
                    <a:pt x="1426" y="57"/>
                  </a:cubicBezTo>
                  <a:cubicBezTo>
                    <a:pt x="1423" y="38"/>
                    <a:pt x="1420" y="19"/>
                    <a:pt x="1414" y="0"/>
                  </a:cubicBezTo>
                  <a:close/>
                  <a:moveTo>
                    <a:pt x="2020" y="2854"/>
                  </a:moveTo>
                  <a:cubicBezTo>
                    <a:pt x="2018" y="2854"/>
                    <a:pt x="2016" y="2854"/>
                    <a:pt x="2012" y="2855"/>
                  </a:cubicBezTo>
                  <a:cubicBezTo>
                    <a:pt x="2012" y="2874"/>
                    <a:pt x="2012" y="2893"/>
                    <a:pt x="2018" y="2909"/>
                  </a:cubicBezTo>
                  <a:cubicBezTo>
                    <a:pt x="2022" y="2919"/>
                    <a:pt x="2026" y="2925"/>
                    <a:pt x="2029" y="2925"/>
                  </a:cubicBezTo>
                  <a:cubicBezTo>
                    <a:pt x="2035" y="2925"/>
                    <a:pt x="2038" y="2910"/>
                    <a:pt x="2034" y="2877"/>
                  </a:cubicBezTo>
                  <a:cubicBezTo>
                    <a:pt x="2027" y="2859"/>
                    <a:pt x="2025" y="2854"/>
                    <a:pt x="2020" y="28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89" name="Google Shape;12769;p53">
              <a:extLst>
                <a:ext uri="{FF2B5EF4-FFF2-40B4-BE49-F238E27FC236}">
                  <a16:creationId xmlns:a16="http://schemas.microsoft.com/office/drawing/2014/main" id="{CD6174F3-43AD-DD30-4433-AF319A9EB734}"/>
                </a:ext>
              </a:extLst>
            </p:cNvPr>
            <p:cNvSpPr/>
            <p:nvPr/>
          </p:nvSpPr>
          <p:spPr>
            <a:xfrm>
              <a:off x="6323828" y="2563553"/>
              <a:ext cx="58118" cy="61930"/>
            </a:xfrm>
            <a:custGeom>
              <a:avLst/>
              <a:gdLst/>
              <a:ahLst/>
              <a:cxnLst/>
              <a:rect l="l" t="t" r="r" b="b"/>
              <a:pathLst>
                <a:path w="2744" h="2924" extrusionOk="0">
                  <a:moveTo>
                    <a:pt x="1642" y="5"/>
                  </a:moveTo>
                  <a:lnTo>
                    <a:pt x="1642" y="5"/>
                  </a:lnTo>
                  <a:cubicBezTo>
                    <a:pt x="1642" y="5"/>
                    <a:pt x="1642" y="6"/>
                    <a:pt x="1642" y="10"/>
                  </a:cubicBezTo>
                  <a:lnTo>
                    <a:pt x="1642" y="10"/>
                  </a:lnTo>
                  <a:cubicBezTo>
                    <a:pt x="1642" y="6"/>
                    <a:pt x="1642" y="5"/>
                    <a:pt x="1642" y="5"/>
                  </a:cubicBezTo>
                  <a:close/>
                  <a:moveTo>
                    <a:pt x="1642" y="10"/>
                  </a:moveTo>
                  <a:cubicBezTo>
                    <a:pt x="1642" y="16"/>
                    <a:pt x="1640" y="29"/>
                    <a:pt x="1637" y="49"/>
                  </a:cubicBezTo>
                  <a:lnTo>
                    <a:pt x="1637" y="49"/>
                  </a:lnTo>
                  <a:cubicBezTo>
                    <a:pt x="1639" y="42"/>
                    <a:pt x="1641" y="33"/>
                    <a:pt x="1643" y="22"/>
                  </a:cubicBezTo>
                  <a:cubicBezTo>
                    <a:pt x="1642" y="17"/>
                    <a:pt x="1642" y="13"/>
                    <a:pt x="1642" y="10"/>
                  </a:cubicBezTo>
                  <a:close/>
                  <a:moveTo>
                    <a:pt x="1546" y="88"/>
                  </a:moveTo>
                  <a:cubicBezTo>
                    <a:pt x="1540" y="88"/>
                    <a:pt x="1536" y="100"/>
                    <a:pt x="1538" y="100"/>
                  </a:cubicBezTo>
                  <a:cubicBezTo>
                    <a:pt x="1539" y="100"/>
                    <a:pt x="1542" y="97"/>
                    <a:pt x="1546" y="88"/>
                  </a:cubicBezTo>
                  <a:close/>
                  <a:moveTo>
                    <a:pt x="1521" y="113"/>
                  </a:moveTo>
                  <a:lnTo>
                    <a:pt x="1524" y="141"/>
                  </a:lnTo>
                  <a:lnTo>
                    <a:pt x="1518" y="141"/>
                  </a:lnTo>
                  <a:cubicBezTo>
                    <a:pt x="1508" y="141"/>
                    <a:pt x="1508" y="141"/>
                    <a:pt x="1511" y="113"/>
                  </a:cubicBezTo>
                  <a:close/>
                  <a:moveTo>
                    <a:pt x="1602" y="122"/>
                  </a:moveTo>
                  <a:lnTo>
                    <a:pt x="1605" y="154"/>
                  </a:lnTo>
                  <a:lnTo>
                    <a:pt x="1596" y="151"/>
                  </a:lnTo>
                  <a:cubicBezTo>
                    <a:pt x="1590" y="147"/>
                    <a:pt x="1590" y="147"/>
                    <a:pt x="1593" y="122"/>
                  </a:cubicBezTo>
                  <a:close/>
                  <a:moveTo>
                    <a:pt x="1659" y="135"/>
                  </a:moveTo>
                  <a:cubicBezTo>
                    <a:pt x="1674" y="138"/>
                    <a:pt x="1674" y="138"/>
                    <a:pt x="1659" y="163"/>
                  </a:cubicBezTo>
                  <a:cubicBezTo>
                    <a:pt x="1653" y="175"/>
                    <a:pt x="1648" y="182"/>
                    <a:pt x="1645" y="182"/>
                  </a:cubicBezTo>
                  <a:cubicBezTo>
                    <a:pt x="1642" y="182"/>
                    <a:pt x="1641" y="175"/>
                    <a:pt x="1643" y="160"/>
                  </a:cubicBezTo>
                  <a:cubicBezTo>
                    <a:pt x="1649" y="135"/>
                    <a:pt x="1649" y="135"/>
                    <a:pt x="1659" y="135"/>
                  </a:cubicBezTo>
                  <a:close/>
                  <a:moveTo>
                    <a:pt x="1436" y="135"/>
                  </a:moveTo>
                  <a:cubicBezTo>
                    <a:pt x="1442" y="154"/>
                    <a:pt x="1446" y="173"/>
                    <a:pt x="1446" y="191"/>
                  </a:cubicBezTo>
                  <a:lnTo>
                    <a:pt x="1436" y="191"/>
                  </a:lnTo>
                  <a:cubicBezTo>
                    <a:pt x="1430" y="191"/>
                    <a:pt x="1430" y="163"/>
                    <a:pt x="1430" y="163"/>
                  </a:cubicBezTo>
                  <a:cubicBezTo>
                    <a:pt x="1430" y="163"/>
                    <a:pt x="1430" y="135"/>
                    <a:pt x="1436" y="135"/>
                  </a:cubicBezTo>
                  <a:close/>
                  <a:moveTo>
                    <a:pt x="1122" y="168"/>
                  </a:moveTo>
                  <a:cubicBezTo>
                    <a:pt x="1123" y="168"/>
                    <a:pt x="1124" y="171"/>
                    <a:pt x="1126" y="179"/>
                  </a:cubicBezTo>
                  <a:lnTo>
                    <a:pt x="1126" y="182"/>
                  </a:lnTo>
                  <a:lnTo>
                    <a:pt x="1135" y="207"/>
                  </a:lnTo>
                  <a:cubicBezTo>
                    <a:pt x="1135" y="228"/>
                    <a:pt x="1137" y="248"/>
                    <a:pt x="1134" y="248"/>
                  </a:cubicBezTo>
                  <a:cubicBezTo>
                    <a:pt x="1133" y="248"/>
                    <a:pt x="1132" y="245"/>
                    <a:pt x="1129" y="238"/>
                  </a:cubicBezTo>
                  <a:cubicBezTo>
                    <a:pt x="1123" y="220"/>
                    <a:pt x="1120" y="201"/>
                    <a:pt x="1120" y="182"/>
                  </a:cubicBezTo>
                  <a:cubicBezTo>
                    <a:pt x="1120" y="182"/>
                    <a:pt x="1120" y="168"/>
                    <a:pt x="1122" y="168"/>
                  </a:cubicBezTo>
                  <a:close/>
                  <a:moveTo>
                    <a:pt x="1679" y="310"/>
                  </a:moveTo>
                  <a:cubicBezTo>
                    <a:pt x="1679" y="310"/>
                    <a:pt x="1680" y="310"/>
                    <a:pt x="1681" y="310"/>
                  </a:cubicBezTo>
                  <a:lnTo>
                    <a:pt x="1677" y="339"/>
                  </a:lnTo>
                  <a:lnTo>
                    <a:pt x="1665" y="364"/>
                  </a:lnTo>
                  <a:lnTo>
                    <a:pt x="1659" y="361"/>
                  </a:lnTo>
                  <a:cubicBezTo>
                    <a:pt x="1665" y="334"/>
                    <a:pt x="1670" y="310"/>
                    <a:pt x="1679" y="310"/>
                  </a:cubicBezTo>
                  <a:close/>
                  <a:moveTo>
                    <a:pt x="1768" y="310"/>
                  </a:moveTo>
                  <a:lnTo>
                    <a:pt x="1765" y="342"/>
                  </a:lnTo>
                  <a:cubicBezTo>
                    <a:pt x="1758" y="362"/>
                    <a:pt x="1752" y="364"/>
                    <a:pt x="1750" y="364"/>
                  </a:cubicBezTo>
                  <a:cubicBezTo>
                    <a:pt x="1750" y="364"/>
                    <a:pt x="1749" y="364"/>
                    <a:pt x="1749" y="364"/>
                  </a:cubicBezTo>
                  <a:cubicBezTo>
                    <a:pt x="1743" y="361"/>
                    <a:pt x="1743" y="361"/>
                    <a:pt x="1753" y="336"/>
                  </a:cubicBezTo>
                  <a:cubicBezTo>
                    <a:pt x="1753" y="336"/>
                    <a:pt x="1762" y="310"/>
                    <a:pt x="1768" y="310"/>
                  </a:cubicBezTo>
                  <a:close/>
                  <a:moveTo>
                    <a:pt x="917" y="364"/>
                  </a:moveTo>
                  <a:cubicBezTo>
                    <a:pt x="924" y="364"/>
                    <a:pt x="950" y="406"/>
                    <a:pt x="953" y="436"/>
                  </a:cubicBezTo>
                  <a:cubicBezTo>
                    <a:pt x="952" y="437"/>
                    <a:pt x="951" y="437"/>
                    <a:pt x="949" y="437"/>
                  </a:cubicBezTo>
                  <a:cubicBezTo>
                    <a:pt x="946" y="437"/>
                    <a:pt x="943" y="433"/>
                    <a:pt x="932" y="417"/>
                  </a:cubicBezTo>
                  <a:cubicBezTo>
                    <a:pt x="916" y="392"/>
                    <a:pt x="910" y="367"/>
                    <a:pt x="916" y="364"/>
                  </a:cubicBezTo>
                  <a:cubicBezTo>
                    <a:pt x="916" y="364"/>
                    <a:pt x="916" y="364"/>
                    <a:pt x="917" y="364"/>
                  </a:cubicBezTo>
                  <a:close/>
                  <a:moveTo>
                    <a:pt x="2379" y="585"/>
                  </a:moveTo>
                  <a:cubicBezTo>
                    <a:pt x="2380" y="585"/>
                    <a:pt x="2382" y="585"/>
                    <a:pt x="2383" y="586"/>
                  </a:cubicBezTo>
                  <a:lnTo>
                    <a:pt x="2386" y="592"/>
                  </a:lnTo>
                  <a:cubicBezTo>
                    <a:pt x="2373" y="605"/>
                    <a:pt x="2354" y="611"/>
                    <a:pt x="2339" y="621"/>
                  </a:cubicBezTo>
                  <a:lnTo>
                    <a:pt x="2336" y="611"/>
                  </a:lnTo>
                  <a:cubicBezTo>
                    <a:pt x="2351" y="598"/>
                    <a:pt x="2370" y="585"/>
                    <a:pt x="2379" y="585"/>
                  </a:cubicBezTo>
                  <a:close/>
                  <a:moveTo>
                    <a:pt x="2550" y="865"/>
                  </a:moveTo>
                  <a:cubicBezTo>
                    <a:pt x="2564" y="865"/>
                    <a:pt x="2568" y="877"/>
                    <a:pt x="2571" y="884"/>
                  </a:cubicBezTo>
                  <a:cubicBezTo>
                    <a:pt x="2557" y="894"/>
                    <a:pt x="2541" y="899"/>
                    <a:pt x="2530" y="899"/>
                  </a:cubicBezTo>
                  <a:cubicBezTo>
                    <a:pt x="2523" y="899"/>
                    <a:pt x="2518" y="897"/>
                    <a:pt x="2517" y="893"/>
                  </a:cubicBezTo>
                  <a:cubicBezTo>
                    <a:pt x="2511" y="881"/>
                    <a:pt x="2511" y="881"/>
                    <a:pt x="2536" y="868"/>
                  </a:cubicBezTo>
                  <a:cubicBezTo>
                    <a:pt x="2542" y="866"/>
                    <a:pt x="2546" y="865"/>
                    <a:pt x="2550" y="865"/>
                  </a:cubicBezTo>
                  <a:close/>
                  <a:moveTo>
                    <a:pt x="378" y="1258"/>
                  </a:moveTo>
                  <a:cubicBezTo>
                    <a:pt x="384" y="1258"/>
                    <a:pt x="397" y="1259"/>
                    <a:pt x="418" y="1260"/>
                  </a:cubicBezTo>
                  <a:cubicBezTo>
                    <a:pt x="443" y="1260"/>
                    <a:pt x="471" y="1260"/>
                    <a:pt x="471" y="1266"/>
                  </a:cubicBezTo>
                  <a:cubicBezTo>
                    <a:pt x="499" y="1273"/>
                    <a:pt x="497" y="1277"/>
                    <a:pt x="481" y="1277"/>
                  </a:cubicBezTo>
                  <a:cubicBezTo>
                    <a:pt x="467" y="1277"/>
                    <a:pt x="441" y="1274"/>
                    <a:pt x="414" y="1266"/>
                  </a:cubicBezTo>
                  <a:cubicBezTo>
                    <a:pt x="381" y="1260"/>
                    <a:pt x="368" y="1258"/>
                    <a:pt x="378" y="1258"/>
                  </a:cubicBezTo>
                  <a:close/>
                  <a:moveTo>
                    <a:pt x="2555" y="1435"/>
                  </a:moveTo>
                  <a:cubicBezTo>
                    <a:pt x="2583" y="1439"/>
                    <a:pt x="2608" y="1445"/>
                    <a:pt x="2608" y="1451"/>
                  </a:cubicBezTo>
                  <a:lnTo>
                    <a:pt x="2580" y="1454"/>
                  </a:lnTo>
                  <a:lnTo>
                    <a:pt x="2555" y="1442"/>
                  </a:lnTo>
                  <a:lnTo>
                    <a:pt x="2555" y="1435"/>
                  </a:lnTo>
                  <a:close/>
                  <a:moveTo>
                    <a:pt x="2373" y="1489"/>
                  </a:moveTo>
                  <a:cubicBezTo>
                    <a:pt x="2398" y="1498"/>
                    <a:pt x="2426" y="1504"/>
                    <a:pt x="2423" y="1511"/>
                  </a:cubicBezTo>
                  <a:lnTo>
                    <a:pt x="2423" y="1520"/>
                  </a:lnTo>
                  <a:cubicBezTo>
                    <a:pt x="2404" y="1514"/>
                    <a:pt x="2389" y="1504"/>
                    <a:pt x="2373" y="1498"/>
                  </a:cubicBezTo>
                  <a:lnTo>
                    <a:pt x="2373" y="1489"/>
                  </a:lnTo>
                  <a:close/>
                  <a:moveTo>
                    <a:pt x="440" y="1603"/>
                  </a:moveTo>
                  <a:cubicBezTo>
                    <a:pt x="448" y="1603"/>
                    <a:pt x="449" y="1607"/>
                    <a:pt x="449" y="1611"/>
                  </a:cubicBezTo>
                  <a:cubicBezTo>
                    <a:pt x="452" y="1620"/>
                    <a:pt x="452" y="1620"/>
                    <a:pt x="427" y="1630"/>
                  </a:cubicBezTo>
                  <a:cubicBezTo>
                    <a:pt x="427" y="1630"/>
                    <a:pt x="399" y="1630"/>
                    <a:pt x="396" y="1623"/>
                  </a:cubicBezTo>
                  <a:lnTo>
                    <a:pt x="421" y="1608"/>
                  </a:lnTo>
                  <a:cubicBezTo>
                    <a:pt x="430" y="1604"/>
                    <a:pt x="436" y="1603"/>
                    <a:pt x="440" y="1603"/>
                  </a:cubicBezTo>
                  <a:close/>
                  <a:moveTo>
                    <a:pt x="609" y="1645"/>
                  </a:moveTo>
                  <a:lnTo>
                    <a:pt x="587" y="1661"/>
                  </a:lnTo>
                  <a:lnTo>
                    <a:pt x="590" y="1667"/>
                  </a:lnTo>
                  <a:cubicBezTo>
                    <a:pt x="612" y="1658"/>
                    <a:pt x="612" y="1658"/>
                    <a:pt x="612" y="1652"/>
                  </a:cubicBezTo>
                  <a:lnTo>
                    <a:pt x="609" y="1645"/>
                  </a:lnTo>
                  <a:close/>
                  <a:moveTo>
                    <a:pt x="2510" y="1673"/>
                  </a:moveTo>
                  <a:cubicBezTo>
                    <a:pt x="2513" y="1673"/>
                    <a:pt x="2520" y="1676"/>
                    <a:pt x="2533" y="1683"/>
                  </a:cubicBezTo>
                  <a:cubicBezTo>
                    <a:pt x="2549" y="1689"/>
                    <a:pt x="2564" y="1699"/>
                    <a:pt x="2580" y="1711"/>
                  </a:cubicBezTo>
                  <a:cubicBezTo>
                    <a:pt x="2579" y="1712"/>
                    <a:pt x="2578" y="1712"/>
                    <a:pt x="2577" y="1712"/>
                  </a:cubicBezTo>
                  <a:cubicBezTo>
                    <a:pt x="2565" y="1712"/>
                    <a:pt x="2527" y="1688"/>
                    <a:pt x="2505" y="1680"/>
                  </a:cubicBezTo>
                  <a:cubicBezTo>
                    <a:pt x="2506" y="1676"/>
                    <a:pt x="2507" y="1673"/>
                    <a:pt x="2510" y="1673"/>
                  </a:cubicBezTo>
                  <a:close/>
                  <a:moveTo>
                    <a:pt x="57" y="1718"/>
                  </a:moveTo>
                  <a:cubicBezTo>
                    <a:pt x="38" y="1718"/>
                    <a:pt x="20" y="1721"/>
                    <a:pt x="1" y="1724"/>
                  </a:cubicBezTo>
                  <a:lnTo>
                    <a:pt x="4" y="1736"/>
                  </a:lnTo>
                  <a:cubicBezTo>
                    <a:pt x="6" y="1739"/>
                    <a:pt x="9" y="1740"/>
                    <a:pt x="14" y="1740"/>
                  </a:cubicBezTo>
                  <a:cubicBezTo>
                    <a:pt x="25" y="1740"/>
                    <a:pt x="43" y="1734"/>
                    <a:pt x="60" y="1730"/>
                  </a:cubicBezTo>
                  <a:lnTo>
                    <a:pt x="57" y="1718"/>
                  </a:lnTo>
                  <a:close/>
                  <a:moveTo>
                    <a:pt x="472" y="1681"/>
                  </a:moveTo>
                  <a:cubicBezTo>
                    <a:pt x="476" y="1681"/>
                    <a:pt x="478" y="1684"/>
                    <a:pt x="480" y="1689"/>
                  </a:cubicBezTo>
                  <a:cubicBezTo>
                    <a:pt x="483" y="1696"/>
                    <a:pt x="487" y="1702"/>
                    <a:pt x="461" y="1714"/>
                  </a:cubicBezTo>
                  <a:lnTo>
                    <a:pt x="458" y="1708"/>
                  </a:lnTo>
                  <a:cubicBezTo>
                    <a:pt x="467" y="1704"/>
                    <a:pt x="469" y="1702"/>
                    <a:pt x="468" y="1702"/>
                  </a:cubicBezTo>
                  <a:lnTo>
                    <a:pt x="468" y="1702"/>
                  </a:lnTo>
                  <a:cubicBezTo>
                    <a:pt x="464" y="1702"/>
                    <a:pt x="447" y="1709"/>
                    <a:pt x="433" y="1721"/>
                  </a:cubicBezTo>
                  <a:lnTo>
                    <a:pt x="383" y="1743"/>
                  </a:lnTo>
                  <a:cubicBezTo>
                    <a:pt x="380" y="1733"/>
                    <a:pt x="402" y="1714"/>
                    <a:pt x="427" y="1705"/>
                  </a:cubicBezTo>
                  <a:cubicBezTo>
                    <a:pt x="455" y="1688"/>
                    <a:pt x="467" y="1681"/>
                    <a:pt x="472" y="1681"/>
                  </a:cubicBezTo>
                  <a:close/>
                  <a:moveTo>
                    <a:pt x="2436" y="1859"/>
                  </a:moveTo>
                  <a:cubicBezTo>
                    <a:pt x="2461" y="1874"/>
                    <a:pt x="2483" y="1887"/>
                    <a:pt x="2480" y="1896"/>
                  </a:cubicBezTo>
                  <a:lnTo>
                    <a:pt x="2451" y="1887"/>
                  </a:lnTo>
                  <a:lnTo>
                    <a:pt x="2433" y="1865"/>
                  </a:lnTo>
                  <a:lnTo>
                    <a:pt x="2436" y="1859"/>
                  </a:lnTo>
                  <a:close/>
                  <a:moveTo>
                    <a:pt x="1699" y="2015"/>
                  </a:moveTo>
                  <a:cubicBezTo>
                    <a:pt x="1690" y="2018"/>
                    <a:pt x="1690" y="2018"/>
                    <a:pt x="1706" y="2043"/>
                  </a:cubicBezTo>
                  <a:lnTo>
                    <a:pt x="1715" y="2040"/>
                  </a:lnTo>
                  <a:cubicBezTo>
                    <a:pt x="1706" y="2015"/>
                    <a:pt x="1706" y="2015"/>
                    <a:pt x="1699" y="2015"/>
                  </a:cubicBezTo>
                  <a:close/>
                  <a:moveTo>
                    <a:pt x="679" y="2112"/>
                  </a:moveTo>
                  <a:cubicBezTo>
                    <a:pt x="681" y="2112"/>
                    <a:pt x="683" y="2112"/>
                    <a:pt x="684" y="2112"/>
                  </a:cubicBezTo>
                  <a:cubicBezTo>
                    <a:pt x="687" y="2119"/>
                    <a:pt x="671" y="2141"/>
                    <a:pt x="640" y="2147"/>
                  </a:cubicBezTo>
                  <a:lnTo>
                    <a:pt x="628" y="2134"/>
                  </a:lnTo>
                  <a:cubicBezTo>
                    <a:pt x="643" y="2119"/>
                    <a:pt x="668" y="2112"/>
                    <a:pt x="679" y="2112"/>
                  </a:cubicBezTo>
                  <a:close/>
                  <a:moveTo>
                    <a:pt x="2077" y="2208"/>
                  </a:moveTo>
                  <a:lnTo>
                    <a:pt x="2077" y="2208"/>
                  </a:lnTo>
                  <a:cubicBezTo>
                    <a:pt x="2079" y="2208"/>
                    <a:pt x="2086" y="2215"/>
                    <a:pt x="2082" y="2219"/>
                  </a:cubicBezTo>
                  <a:cubicBezTo>
                    <a:pt x="2076" y="2211"/>
                    <a:pt x="2075" y="2208"/>
                    <a:pt x="2077" y="2208"/>
                  </a:cubicBezTo>
                  <a:close/>
                  <a:moveTo>
                    <a:pt x="1781" y="2219"/>
                  </a:moveTo>
                  <a:cubicBezTo>
                    <a:pt x="1783" y="2227"/>
                    <a:pt x="1783" y="2230"/>
                    <a:pt x="1782" y="2230"/>
                  </a:cubicBezTo>
                  <a:cubicBezTo>
                    <a:pt x="1779" y="2230"/>
                    <a:pt x="1775" y="2219"/>
                    <a:pt x="1781" y="2219"/>
                  </a:cubicBezTo>
                  <a:close/>
                  <a:moveTo>
                    <a:pt x="1417" y="2178"/>
                  </a:moveTo>
                  <a:lnTo>
                    <a:pt x="1414" y="2231"/>
                  </a:lnTo>
                  <a:lnTo>
                    <a:pt x="1417" y="2203"/>
                  </a:lnTo>
                  <a:lnTo>
                    <a:pt x="1417" y="2178"/>
                  </a:lnTo>
                  <a:close/>
                  <a:moveTo>
                    <a:pt x="678" y="2172"/>
                  </a:moveTo>
                  <a:cubicBezTo>
                    <a:pt x="670" y="2172"/>
                    <a:pt x="657" y="2181"/>
                    <a:pt x="646" y="2194"/>
                  </a:cubicBezTo>
                  <a:cubicBezTo>
                    <a:pt x="631" y="2213"/>
                    <a:pt x="637" y="2219"/>
                    <a:pt x="650" y="2231"/>
                  </a:cubicBezTo>
                  <a:cubicBezTo>
                    <a:pt x="651" y="2232"/>
                    <a:pt x="653" y="2233"/>
                    <a:pt x="655" y="2233"/>
                  </a:cubicBezTo>
                  <a:cubicBezTo>
                    <a:pt x="666" y="2233"/>
                    <a:pt x="681" y="2222"/>
                    <a:pt x="681" y="2222"/>
                  </a:cubicBezTo>
                  <a:cubicBezTo>
                    <a:pt x="700" y="2200"/>
                    <a:pt x="693" y="2194"/>
                    <a:pt x="684" y="2191"/>
                  </a:cubicBezTo>
                  <a:cubicBezTo>
                    <a:pt x="687" y="2177"/>
                    <a:pt x="684" y="2172"/>
                    <a:pt x="678" y="2172"/>
                  </a:cubicBezTo>
                  <a:close/>
                  <a:moveTo>
                    <a:pt x="2025" y="2191"/>
                  </a:moveTo>
                  <a:cubicBezTo>
                    <a:pt x="2041" y="2213"/>
                    <a:pt x="2057" y="2235"/>
                    <a:pt x="2047" y="2241"/>
                  </a:cubicBezTo>
                  <a:lnTo>
                    <a:pt x="2025" y="2222"/>
                  </a:lnTo>
                  <a:lnTo>
                    <a:pt x="2019" y="2194"/>
                  </a:lnTo>
                  <a:lnTo>
                    <a:pt x="2025" y="2191"/>
                  </a:lnTo>
                  <a:close/>
                  <a:moveTo>
                    <a:pt x="1063" y="2214"/>
                  </a:moveTo>
                  <a:cubicBezTo>
                    <a:pt x="1065" y="2214"/>
                    <a:pt x="1067" y="2215"/>
                    <a:pt x="1069" y="2216"/>
                  </a:cubicBezTo>
                  <a:lnTo>
                    <a:pt x="1060" y="2241"/>
                  </a:lnTo>
                  <a:lnTo>
                    <a:pt x="1041" y="2263"/>
                  </a:lnTo>
                  <a:lnTo>
                    <a:pt x="1044" y="2235"/>
                  </a:lnTo>
                  <a:cubicBezTo>
                    <a:pt x="1053" y="2218"/>
                    <a:pt x="1058" y="2214"/>
                    <a:pt x="1063" y="2214"/>
                  </a:cubicBezTo>
                  <a:close/>
                  <a:moveTo>
                    <a:pt x="1958" y="2209"/>
                  </a:moveTo>
                  <a:cubicBezTo>
                    <a:pt x="1961" y="2209"/>
                    <a:pt x="1972" y="2218"/>
                    <a:pt x="1991" y="2241"/>
                  </a:cubicBezTo>
                  <a:cubicBezTo>
                    <a:pt x="2006" y="2266"/>
                    <a:pt x="2006" y="2266"/>
                    <a:pt x="1997" y="2269"/>
                  </a:cubicBezTo>
                  <a:cubicBezTo>
                    <a:pt x="1985" y="2257"/>
                    <a:pt x="1972" y="2241"/>
                    <a:pt x="1963" y="2225"/>
                  </a:cubicBezTo>
                  <a:cubicBezTo>
                    <a:pt x="1957" y="2215"/>
                    <a:pt x="1955" y="2209"/>
                    <a:pt x="1958" y="2209"/>
                  </a:cubicBezTo>
                  <a:close/>
                  <a:moveTo>
                    <a:pt x="1646" y="2222"/>
                  </a:moveTo>
                  <a:lnTo>
                    <a:pt x="1640" y="2225"/>
                  </a:lnTo>
                  <a:cubicBezTo>
                    <a:pt x="1643" y="2241"/>
                    <a:pt x="1649" y="2260"/>
                    <a:pt x="1659" y="2275"/>
                  </a:cubicBezTo>
                  <a:cubicBezTo>
                    <a:pt x="1665" y="2275"/>
                    <a:pt x="1659" y="2247"/>
                    <a:pt x="1659" y="2247"/>
                  </a:cubicBezTo>
                  <a:cubicBezTo>
                    <a:pt x="1659" y="2247"/>
                    <a:pt x="1652" y="2222"/>
                    <a:pt x="1646" y="2222"/>
                  </a:cubicBezTo>
                  <a:close/>
                  <a:moveTo>
                    <a:pt x="1274" y="2243"/>
                  </a:moveTo>
                  <a:cubicBezTo>
                    <a:pt x="1276" y="2243"/>
                    <a:pt x="1272" y="2255"/>
                    <a:pt x="1261" y="2285"/>
                  </a:cubicBezTo>
                  <a:lnTo>
                    <a:pt x="1232" y="2335"/>
                  </a:lnTo>
                  <a:cubicBezTo>
                    <a:pt x="1226" y="2332"/>
                    <a:pt x="1242" y="2307"/>
                    <a:pt x="1261" y="2257"/>
                  </a:cubicBezTo>
                  <a:cubicBezTo>
                    <a:pt x="1268" y="2248"/>
                    <a:pt x="1273" y="2243"/>
                    <a:pt x="1274" y="2243"/>
                  </a:cubicBezTo>
                  <a:close/>
                  <a:moveTo>
                    <a:pt x="1583" y="2313"/>
                  </a:moveTo>
                  <a:cubicBezTo>
                    <a:pt x="1590" y="2313"/>
                    <a:pt x="1590" y="2313"/>
                    <a:pt x="1593" y="2341"/>
                  </a:cubicBezTo>
                  <a:lnTo>
                    <a:pt x="1587" y="2341"/>
                  </a:lnTo>
                  <a:lnTo>
                    <a:pt x="1577" y="2313"/>
                  </a:lnTo>
                  <a:close/>
                  <a:moveTo>
                    <a:pt x="1873" y="2328"/>
                  </a:moveTo>
                  <a:cubicBezTo>
                    <a:pt x="1882" y="2328"/>
                    <a:pt x="1891" y="2351"/>
                    <a:pt x="1891" y="2351"/>
                  </a:cubicBezTo>
                  <a:cubicBezTo>
                    <a:pt x="1895" y="2360"/>
                    <a:pt x="1895" y="2363"/>
                    <a:pt x="1894" y="2363"/>
                  </a:cubicBezTo>
                  <a:cubicBezTo>
                    <a:pt x="1891" y="2363"/>
                    <a:pt x="1883" y="2356"/>
                    <a:pt x="1877" y="2356"/>
                  </a:cubicBezTo>
                  <a:cubicBezTo>
                    <a:pt x="1876" y="2356"/>
                    <a:pt x="1875" y="2357"/>
                    <a:pt x="1875" y="2357"/>
                  </a:cubicBezTo>
                  <a:cubicBezTo>
                    <a:pt x="1856" y="2335"/>
                    <a:pt x="1859" y="2335"/>
                    <a:pt x="1872" y="2329"/>
                  </a:cubicBezTo>
                  <a:cubicBezTo>
                    <a:pt x="1872" y="2328"/>
                    <a:pt x="1873" y="2328"/>
                    <a:pt x="1873" y="2328"/>
                  </a:cubicBezTo>
                  <a:close/>
                  <a:moveTo>
                    <a:pt x="1523" y="2308"/>
                  </a:moveTo>
                  <a:cubicBezTo>
                    <a:pt x="1528" y="2308"/>
                    <a:pt x="1531" y="2332"/>
                    <a:pt x="1527" y="2372"/>
                  </a:cubicBezTo>
                  <a:lnTo>
                    <a:pt x="1511" y="2372"/>
                  </a:lnTo>
                  <a:cubicBezTo>
                    <a:pt x="1511" y="2344"/>
                    <a:pt x="1511" y="2319"/>
                    <a:pt x="1518" y="2319"/>
                  </a:cubicBezTo>
                  <a:cubicBezTo>
                    <a:pt x="1519" y="2311"/>
                    <a:pt x="1521" y="2308"/>
                    <a:pt x="1523" y="2308"/>
                  </a:cubicBezTo>
                  <a:close/>
                  <a:moveTo>
                    <a:pt x="1087" y="2271"/>
                  </a:moveTo>
                  <a:lnTo>
                    <a:pt x="1087" y="2271"/>
                  </a:lnTo>
                  <a:cubicBezTo>
                    <a:pt x="1089" y="2271"/>
                    <a:pt x="1084" y="2284"/>
                    <a:pt x="1076" y="2307"/>
                  </a:cubicBezTo>
                  <a:cubicBezTo>
                    <a:pt x="1066" y="2335"/>
                    <a:pt x="1051" y="2357"/>
                    <a:pt x="1029" y="2376"/>
                  </a:cubicBezTo>
                  <a:lnTo>
                    <a:pt x="1013" y="2369"/>
                  </a:lnTo>
                  <a:lnTo>
                    <a:pt x="1051" y="2325"/>
                  </a:lnTo>
                  <a:cubicBezTo>
                    <a:pt x="1074" y="2288"/>
                    <a:pt x="1085" y="2271"/>
                    <a:pt x="1087" y="2271"/>
                  </a:cubicBezTo>
                  <a:close/>
                  <a:moveTo>
                    <a:pt x="1734" y="2374"/>
                  </a:moveTo>
                  <a:cubicBezTo>
                    <a:pt x="1739" y="2374"/>
                    <a:pt x="1745" y="2378"/>
                    <a:pt x="1749" y="2398"/>
                  </a:cubicBezTo>
                  <a:cubicBezTo>
                    <a:pt x="1749" y="2398"/>
                    <a:pt x="1756" y="2423"/>
                    <a:pt x="1749" y="2426"/>
                  </a:cubicBezTo>
                  <a:cubicBezTo>
                    <a:pt x="1749" y="2426"/>
                    <a:pt x="1748" y="2426"/>
                    <a:pt x="1748" y="2426"/>
                  </a:cubicBezTo>
                  <a:cubicBezTo>
                    <a:pt x="1738" y="2426"/>
                    <a:pt x="1724" y="2401"/>
                    <a:pt x="1724" y="2401"/>
                  </a:cubicBezTo>
                  <a:cubicBezTo>
                    <a:pt x="1718" y="2376"/>
                    <a:pt x="1728" y="2376"/>
                    <a:pt x="1728" y="2376"/>
                  </a:cubicBezTo>
                  <a:cubicBezTo>
                    <a:pt x="1730" y="2375"/>
                    <a:pt x="1732" y="2374"/>
                    <a:pt x="1734" y="2374"/>
                  </a:cubicBezTo>
                  <a:close/>
                  <a:moveTo>
                    <a:pt x="1304" y="2379"/>
                  </a:moveTo>
                  <a:cubicBezTo>
                    <a:pt x="1301" y="2407"/>
                    <a:pt x="1295" y="2432"/>
                    <a:pt x="1289" y="2432"/>
                  </a:cubicBezTo>
                  <a:lnTo>
                    <a:pt x="1279" y="2429"/>
                  </a:lnTo>
                  <a:cubicBezTo>
                    <a:pt x="1283" y="2410"/>
                    <a:pt x="1289" y="2394"/>
                    <a:pt x="1298" y="2379"/>
                  </a:cubicBezTo>
                  <a:close/>
                  <a:moveTo>
                    <a:pt x="1464" y="2479"/>
                  </a:moveTo>
                  <a:lnTo>
                    <a:pt x="1461" y="2507"/>
                  </a:lnTo>
                  <a:cubicBezTo>
                    <a:pt x="1461" y="2507"/>
                    <a:pt x="1460" y="2507"/>
                    <a:pt x="1460" y="2507"/>
                  </a:cubicBezTo>
                  <a:cubicBezTo>
                    <a:pt x="1456" y="2507"/>
                    <a:pt x="1451" y="2517"/>
                    <a:pt x="1448" y="2517"/>
                  </a:cubicBezTo>
                  <a:cubicBezTo>
                    <a:pt x="1447" y="2517"/>
                    <a:pt x="1446" y="2514"/>
                    <a:pt x="1446" y="2504"/>
                  </a:cubicBezTo>
                  <a:cubicBezTo>
                    <a:pt x="1436" y="2504"/>
                    <a:pt x="1455" y="2479"/>
                    <a:pt x="1464" y="2479"/>
                  </a:cubicBezTo>
                  <a:close/>
                  <a:moveTo>
                    <a:pt x="1417" y="0"/>
                  </a:moveTo>
                  <a:cubicBezTo>
                    <a:pt x="1408" y="0"/>
                    <a:pt x="1408" y="28"/>
                    <a:pt x="1408" y="28"/>
                  </a:cubicBezTo>
                  <a:cubicBezTo>
                    <a:pt x="1408" y="47"/>
                    <a:pt x="1201" y="69"/>
                    <a:pt x="1176" y="82"/>
                  </a:cubicBezTo>
                  <a:cubicBezTo>
                    <a:pt x="1166" y="72"/>
                    <a:pt x="1155" y="68"/>
                    <a:pt x="1148" y="68"/>
                  </a:cubicBezTo>
                  <a:cubicBezTo>
                    <a:pt x="1137" y="68"/>
                    <a:pt x="1132" y="76"/>
                    <a:pt x="1142" y="91"/>
                  </a:cubicBezTo>
                  <a:cubicBezTo>
                    <a:pt x="1148" y="116"/>
                    <a:pt x="1107" y="129"/>
                    <a:pt x="1060" y="144"/>
                  </a:cubicBezTo>
                  <a:cubicBezTo>
                    <a:pt x="1004" y="163"/>
                    <a:pt x="963" y="185"/>
                    <a:pt x="975" y="210"/>
                  </a:cubicBezTo>
                  <a:cubicBezTo>
                    <a:pt x="975" y="210"/>
                    <a:pt x="969" y="213"/>
                    <a:pt x="953" y="220"/>
                  </a:cubicBezTo>
                  <a:cubicBezTo>
                    <a:pt x="938" y="226"/>
                    <a:pt x="935" y="260"/>
                    <a:pt x="928" y="263"/>
                  </a:cubicBezTo>
                  <a:cubicBezTo>
                    <a:pt x="932" y="277"/>
                    <a:pt x="932" y="285"/>
                    <a:pt x="930" y="285"/>
                  </a:cubicBezTo>
                  <a:cubicBezTo>
                    <a:pt x="928" y="285"/>
                    <a:pt x="925" y="279"/>
                    <a:pt x="922" y="267"/>
                  </a:cubicBezTo>
                  <a:cubicBezTo>
                    <a:pt x="907" y="243"/>
                    <a:pt x="896" y="222"/>
                    <a:pt x="889" y="222"/>
                  </a:cubicBezTo>
                  <a:cubicBezTo>
                    <a:pt x="889" y="222"/>
                    <a:pt x="888" y="222"/>
                    <a:pt x="888" y="223"/>
                  </a:cubicBezTo>
                  <a:cubicBezTo>
                    <a:pt x="872" y="232"/>
                    <a:pt x="885" y="254"/>
                    <a:pt x="900" y="279"/>
                  </a:cubicBezTo>
                  <a:cubicBezTo>
                    <a:pt x="913" y="301"/>
                    <a:pt x="906" y="304"/>
                    <a:pt x="906" y="304"/>
                  </a:cubicBezTo>
                  <a:cubicBezTo>
                    <a:pt x="904" y="306"/>
                    <a:pt x="903" y="308"/>
                    <a:pt x="901" y="308"/>
                  </a:cubicBezTo>
                  <a:cubicBezTo>
                    <a:pt x="898" y="308"/>
                    <a:pt x="895" y="302"/>
                    <a:pt x="885" y="285"/>
                  </a:cubicBezTo>
                  <a:lnTo>
                    <a:pt x="856" y="241"/>
                  </a:lnTo>
                  <a:lnTo>
                    <a:pt x="850" y="245"/>
                  </a:lnTo>
                  <a:cubicBezTo>
                    <a:pt x="863" y="267"/>
                    <a:pt x="856" y="273"/>
                    <a:pt x="856" y="273"/>
                  </a:cubicBezTo>
                  <a:cubicBezTo>
                    <a:pt x="855" y="273"/>
                    <a:pt x="854" y="274"/>
                    <a:pt x="853" y="274"/>
                  </a:cubicBezTo>
                  <a:cubicBezTo>
                    <a:pt x="849" y="274"/>
                    <a:pt x="844" y="266"/>
                    <a:pt x="819" y="229"/>
                  </a:cubicBezTo>
                  <a:cubicBezTo>
                    <a:pt x="806" y="208"/>
                    <a:pt x="797" y="198"/>
                    <a:pt x="793" y="198"/>
                  </a:cubicBezTo>
                  <a:lnTo>
                    <a:pt x="793" y="198"/>
                  </a:lnTo>
                  <a:cubicBezTo>
                    <a:pt x="789" y="198"/>
                    <a:pt x="791" y="212"/>
                    <a:pt x="803" y="238"/>
                  </a:cubicBezTo>
                  <a:lnTo>
                    <a:pt x="806" y="273"/>
                  </a:lnTo>
                  <a:cubicBezTo>
                    <a:pt x="797" y="263"/>
                    <a:pt x="791" y="258"/>
                    <a:pt x="787" y="258"/>
                  </a:cubicBezTo>
                  <a:cubicBezTo>
                    <a:pt x="776" y="258"/>
                    <a:pt x="787" y="295"/>
                    <a:pt x="794" y="314"/>
                  </a:cubicBezTo>
                  <a:cubicBezTo>
                    <a:pt x="776" y="296"/>
                    <a:pt x="765" y="287"/>
                    <a:pt x="760" y="287"/>
                  </a:cubicBezTo>
                  <a:lnTo>
                    <a:pt x="760" y="287"/>
                  </a:lnTo>
                  <a:cubicBezTo>
                    <a:pt x="753" y="287"/>
                    <a:pt x="758" y="301"/>
                    <a:pt x="772" y="329"/>
                  </a:cubicBezTo>
                  <a:cubicBezTo>
                    <a:pt x="781" y="342"/>
                    <a:pt x="783" y="348"/>
                    <a:pt x="777" y="348"/>
                  </a:cubicBezTo>
                  <a:cubicBezTo>
                    <a:pt x="774" y="348"/>
                    <a:pt x="767" y="345"/>
                    <a:pt x="756" y="339"/>
                  </a:cubicBezTo>
                  <a:cubicBezTo>
                    <a:pt x="746" y="330"/>
                    <a:pt x="739" y="327"/>
                    <a:pt x="734" y="327"/>
                  </a:cubicBezTo>
                  <a:cubicBezTo>
                    <a:pt x="727" y="327"/>
                    <a:pt x="721" y="332"/>
                    <a:pt x="712" y="339"/>
                  </a:cubicBezTo>
                  <a:cubicBezTo>
                    <a:pt x="725" y="367"/>
                    <a:pt x="675" y="398"/>
                    <a:pt x="628" y="448"/>
                  </a:cubicBezTo>
                  <a:cubicBezTo>
                    <a:pt x="571" y="502"/>
                    <a:pt x="543" y="542"/>
                    <a:pt x="562" y="561"/>
                  </a:cubicBezTo>
                  <a:cubicBezTo>
                    <a:pt x="559" y="564"/>
                    <a:pt x="558" y="565"/>
                    <a:pt x="555" y="565"/>
                  </a:cubicBezTo>
                  <a:cubicBezTo>
                    <a:pt x="551" y="565"/>
                    <a:pt x="545" y="562"/>
                    <a:pt x="530" y="555"/>
                  </a:cubicBezTo>
                  <a:cubicBezTo>
                    <a:pt x="523" y="550"/>
                    <a:pt x="518" y="547"/>
                    <a:pt x="515" y="547"/>
                  </a:cubicBezTo>
                  <a:lnTo>
                    <a:pt x="515" y="547"/>
                  </a:lnTo>
                  <a:cubicBezTo>
                    <a:pt x="509" y="547"/>
                    <a:pt x="515" y="559"/>
                    <a:pt x="540" y="586"/>
                  </a:cubicBezTo>
                  <a:cubicBezTo>
                    <a:pt x="549" y="599"/>
                    <a:pt x="561" y="610"/>
                    <a:pt x="559" y="610"/>
                  </a:cubicBezTo>
                  <a:cubicBezTo>
                    <a:pt x="558" y="610"/>
                    <a:pt x="551" y="605"/>
                    <a:pt x="534" y="592"/>
                  </a:cubicBezTo>
                  <a:cubicBezTo>
                    <a:pt x="527" y="588"/>
                    <a:pt x="522" y="586"/>
                    <a:pt x="517" y="586"/>
                  </a:cubicBezTo>
                  <a:cubicBezTo>
                    <a:pt x="505" y="586"/>
                    <a:pt x="497" y="598"/>
                    <a:pt x="483" y="618"/>
                  </a:cubicBezTo>
                  <a:cubicBezTo>
                    <a:pt x="468" y="639"/>
                    <a:pt x="449" y="668"/>
                    <a:pt x="471" y="680"/>
                  </a:cubicBezTo>
                  <a:cubicBezTo>
                    <a:pt x="478" y="695"/>
                    <a:pt x="481" y="702"/>
                    <a:pt x="479" y="702"/>
                  </a:cubicBezTo>
                  <a:cubicBezTo>
                    <a:pt x="478" y="702"/>
                    <a:pt x="473" y="697"/>
                    <a:pt x="465" y="686"/>
                  </a:cubicBezTo>
                  <a:cubicBezTo>
                    <a:pt x="451" y="675"/>
                    <a:pt x="438" y="670"/>
                    <a:pt x="426" y="670"/>
                  </a:cubicBezTo>
                  <a:cubicBezTo>
                    <a:pt x="402" y="670"/>
                    <a:pt x="388" y="692"/>
                    <a:pt x="411" y="724"/>
                  </a:cubicBezTo>
                  <a:cubicBezTo>
                    <a:pt x="409" y="730"/>
                    <a:pt x="408" y="734"/>
                    <a:pt x="401" y="734"/>
                  </a:cubicBezTo>
                  <a:cubicBezTo>
                    <a:pt x="397" y="734"/>
                    <a:pt x="390" y="732"/>
                    <a:pt x="380" y="727"/>
                  </a:cubicBezTo>
                  <a:lnTo>
                    <a:pt x="380" y="727"/>
                  </a:lnTo>
                  <a:cubicBezTo>
                    <a:pt x="377" y="733"/>
                    <a:pt x="371" y="743"/>
                    <a:pt x="383" y="777"/>
                  </a:cubicBezTo>
                  <a:cubicBezTo>
                    <a:pt x="380" y="784"/>
                    <a:pt x="364" y="815"/>
                    <a:pt x="358" y="831"/>
                  </a:cubicBezTo>
                  <a:cubicBezTo>
                    <a:pt x="349" y="846"/>
                    <a:pt x="367" y="875"/>
                    <a:pt x="367" y="875"/>
                  </a:cubicBezTo>
                  <a:cubicBezTo>
                    <a:pt x="366" y="877"/>
                    <a:pt x="365" y="879"/>
                    <a:pt x="364" y="881"/>
                  </a:cubicBezTo>
                  <a:cubicBezTo>
                    <a:pt x="362" y="880"/>
                    <a:pt x="359" y="879"/>
                    <a:pt x="357" y="879"/>
                  </a:cubicBezTo>
                  <a:cubicBezTo>
                    <a:pt x="334" y="879"/>
                    <a:pt x="322" y="918"/>
                    <a:pt x="305" y="969"/>
                  </a:cubicBezTo>
                  <a:cubicBezTo>
                    <a:pt x="286" y="1025"/>
                    <a:pt x="277" y="1075"/>
                    <a:pt x="245" y="1078"/>
                  </a:cubicBezTo>
                  <a:cubicBezTo>
                    <a:pt x="245" y="1078"/>
                    <a:pt x="242" y="1088"/>
                    <a:pt x="270" y="1100"/>
                  </a:cubicBezTo>
                  <a:cubicBezTo>
                    <a:pt x="320" y="1119"/>
                    <a:pt x="320" y="1125"/>
                    <a:pt x="292" y="1131"/>
                  </a:cubicBezTo>
                  <a:cubicBezTo>
                    <a:pt x="239" y="1131"/>
                    <a:pt x="233" y="1166"/>
                    <a:pt x="286" y="1178"/>
                  </a:cubicBezTo>
                  <a:lnTo>
                    <a:pt x="258" y="1178"/>
                  </a:lnTo>
                  <a:cubicBezTo>
                    <a:pt x="205" y="1182"/>
                    <a:pt x="226" y="1210"/>
                    <a:pt x="280" y="1222"/>
                  </a:cubicBezTo>
                  <a:cubicBezTo>
                    <a:pt x="252" y="1229"/>
                    <a:pt x="226" y="1235"/>
                    <a:pt x="252" y="1244"/>
                  </a:cubicBezTo>
                  <a:cubicBezTo>
                    <a:pt x="252" y="1254"/>
                    <a:pt x="252" y="1254"/>
                    <a:pt x="198" y="1254"/>
                  </a:cubicBezTo>
                  <a:cubicBezTo>
                    <a:pt x="187" y="1254"/>
                    <a:pt x="176" y="1253"/>
                    <a:pt x="167" y="1253"/>
                  </a:cubicBezTo>
                  <a:cubicBezTo>
                    <a:pt x="154" y="1253"/>
                    <a:pt x="145" y="1254"/>
                    <a:pt x="145" y="1260"/>
                  </a:cubicBezTo>
                  <a:cubicBezTo>
                    <a:pt x="142" y="1269"/>
                    <a:pt x="170" y="1269"/>
                    <a:pt x="198" y="1273"/>
                  </a:cubicBezTo>
                  <a:lnTo>
                    <a:pt x="198" y="1288"/>
                  </a:lnTo>
                  <a:cubicBezTo>
                    <a:pt x="198" y="1288"/>
                    <a:pt x="195" y="1298"/>
                    <a:pt x="223" y="1298"/>
                  </a:cubicBezTo>
                  <a:cubicBezTo>
                    <a:pt x="252" y="1298"/>
                    <a:pt x="252" y="1307"/>
                    <a:pt x="252" y="1313"/>
                  </a:cubicBezTo>
                  <a:cubicBezTo>
                    <a:pt x="234" y="1315"/>
                    <a:pt x="237" y="1318"/>
                    <a:pt x="248" y="1318"/>
                  </a:cubicBezTo>
                  <a:cubicBezTo>
                    <a:pt x="255" y="1318"/>
                    <a:pt x="266" y="1317"/>
                    <a:pt x="277" y="1313"/>
                  </a:cubicBezTo>
                  <a:cubicBezTo>
                    <a:pt x="305" y="1313"/>
                    <a:pt x="330" y="1313"/>
                    <a:pt x="330" y="1320"/>
                  </a:cubicBezTo>
                  <a:lnTo>
                    <a:pt x="386" y="1316"/>
                  </a:lnTo>
                  <a:cubicBezTo>
                    <a:pt x="393" y="1317"/>
                    <a:pt x="399" y="1317"/>
                    <a:pt x="405" y="1317"/>
                  </a:cubicBezTo>
                  <a:cubicBezTo>
                    <a:pt x="436" y="1317"/>
                    <a:pt x="464" y="1311"/>
                    <a:pt x="493" y="1301"/>
                  </a:cubicBezTo>
                  <a:cubicBezTo>
                    <a:pt x="524" y="1273"/>
                    <a:pt x="549" y="1257"/>
                    <a:pt x="496" y="1254"/>
                  </a:cubicBezTo>
                  <a:cubicBezTo>
                    <a:pt x="496" y="1254"/>
                    <a:pt x="471" y="1244"/>
                    <a:pt x="471" y="1238"/>
                  </a:cubicBezTo>
                  <a:cubicBezTo>
                    <a:pt x="471" y="1232"/>
                    <a:pt x="496" y="1229"/>
                    <a:pt x="496" y="1229"/>
                  </a:cubicBezTo>
                  <a:cubicBezTo>
                    <a:pt x="524" y="1229"/>
                    <a:pt x="527" y="1204"/>
                    <a:pt x="534" y="1172"/>
                  </a:cubicBezTo>
                  <a:cubicBezTo>
                    <a:pt x="537" y="1131"/>
                    <a:pt x="546" y="1113"/>
                    <a:pt x="571" y="1113"/>
                  </a:cubicBezTo>
                  <a:cubicBezTo>
                    <a:pt x="599" y="1113"/>
                    <a:pt x="603" y="1106"/>
                    <a:pt x="603" y="1106"/>
                  </a:cubicBezTo>
                  <a:cubicBezTo>
                    <a:pt x="577" y="1100"/>
                    <a:pt x="584" y="1066"/>
                    <a:pt x="599" y="1022"/>
                  </a:cubicBezTo>
                  <a:cubicBezTo>
                    <a:pt x="615" y="978"/>
                    <a:pt x="637" y="940"/>
                    <a:pt x="612" y="928"/>
                  </a:cubicBezTo>
                  <a:cubicBezTo>
                    <a:pt x="615" y="922"/>
                    <a:pt x="618" y="915"/>
                    <a:pt x="618" y="915"/>
                  </a:cubicBezTo>
                  <a:cubicBezTo>
                    <a:pt x="626" y="919"/>
                    <a:pt x="631" y="920"/>
                    <a:pt x="635" y="920"/>
                  </a:cubicBezTo>
                  <a:cubicBezTo>
                    <a:pt x="645" y="920"/>
                    <a:pt x="648" y="912"/>
                    <a:pt x="653" y="903"/>
                  </a:cubicBezTo>
                  <a:cubicBezTo>
                    <a:pt x="637" y="881"/>
                    <a:pt x="643" y="868"/>
                    <a:pt x="643" y="868"/>
                  </a:cubicBezTo>
                  <a:lnTo>
                    <a:pt x="643" y="868"/>
                  </a:lnTo>
                  <a:cubicBezTo>
                    <a:pt x="652" y="873"/>
                    <a:pt x="658" y="875"/>
                    <a:pt x="663" y="875"/>
                  </a:cubicBezTo>
                  <a:cubicBezTo>
                    <a:pt x="670" y="875"/>
                    <a:pt x="674" y="871"/>
                    <a:pt x="678" y="865"/>
                  </a:cubicBezTo>
                  <a:cubicBezTo>
                    <a:pt x="684" y="853"/>
                    <a:pt x="687" y="846"/>
                    <a:pt x="662" y="834"/>
                  </a:cubicBezTo>
                  <a:cubicBezTo>
                    <a:pt x="678" y="809"/>
                    <a:pt x="700" y="793"/>
                    <a:pt x="728" y="787"/>
                  </a:cubicBezTo>
                  <a:cubicBezTo>
                    <a:pt x="732" y="788"/>
                    <a:pt x="736" y="789"/>
                    <a:pt x="737" y="789"/>
                  </a:cubicBezTo>
                  <a:cubicBezTo>
                    <a:pt x="746" y="789"/>
                    <a:pt x="731" y="773"/>
                    <a:pt x="718" y="755"/>
                  </a:cubicBezTo>
                  <a:cubicBezTo>
                    <a:pt x="697" y="740"/>
                    <a:pt x="678" y="718"/>
                    <a:pt x="681" y="712"/>
                  </a:cubicBezTo>
                  <a:lnTo>
                    <a:pt x="681" y="712"/>
                  </a:lnTo>
                  <a:lnTo>
                    <a:pt x="725" y="743"/>
                  </a:lnTo>
                  <a:cubicBezTo>
                    <a:pt x="736" y="756"/>
                    <a:pt x="741" y="761"/>
                    <a:pt x="744" y="761"/>
                  </a:cubicBezTo>
                  <a:cubicBezTo>
                    <a:pt x="747" y="761"/>
                    <a:pt x="749" y="759"/>
                    <a:pt x="753" y="755"/>
                  </a:cubicBezTo>
                  <a:cubicBezTo>
                    <a:pt x="756" y="749"/>
                    <a:pt x="759" y="746"/>
                    <a:pt x="759" y="746"/>
                  </a:cubicBezTo>
                  <a:cubicBezTo>
                    <a:pt x="740" y="730"/>
                    <a:pt x="759" y="702"/>
                    <a:pt x="794" y="668"/>
                  </a:cubicBezTo>
                  <a:cubicBezTo>
                    <a:pt x="838" y="624"/>
                    <a:pt x="850" y="611"/>
                    <a:pt x="831" y="592"/>
                  </a:cubicBezTo>
                  <a:cubicBezTo>
                    <a:pt x="818" y="577"/>
                    <a:pt x="817" y="571"/>
                    <a:pt x="830" y="571"/>
                  </a:cubicBezTo>
                  <a:cubicBezTo>
                    <a:pt x="836" y="571"/>
                    <a:pt x="843" y="572"/>
                    <a:pt x="853" y="574"/>
                  </a:cubicBezTo>
                  <a:cubicBezTo>
                    <a:pt x="901" y="593"/>
                    <a:pt x="922" y="603"/>
                    <a:pt x="929" y="603"/>
                  </a:cubicBezTo>
                  <a:cubicBezTo>
                    <a:pt x="934" y="603"/>
                    <a:pt x="931" y="597"/>
                    <a:pt x="925" y="586"/>
                  </a:cubicBezTo>
                  <a:cubicBezTo>
                    <a:pt x="925" y="586"/>
                    <a:pt x="924" y="587"/>
                    <a:pt x="924" y="587"/>
                  </a:cubicBezTo>
                  <a:cubicBezTo>
                    <a:pt x="917" y="587"/>
                    <a:pt x="902" y="566"/>
                    <a:pt x="885" y="549"/>
                  </a:cubicBezTo>
                  <a:cubicBezTo>
                    <a:pt x="866" y="525"/>
                    <a:pt x="859" y="513"/>
                    <a:pt x="863" y="513"/>
                  </a:cubicBezTo>
                  <a:lnTo>
                    <a:pt x="863" y="513"/>
                  </a:lnTo>
                  <a:cubicBezTo>
                    <a:pt x="867" y="513"/>
                    <a:pt x="878" y="522"/>
                    <a:pt x="897" y="539"/>
                  </a:cubicBezTo>
                  <a:cubicBezTo>
                    <a:pt x="904" y="547"/>
                    <a:pt x="912" y="551"/>
                    <a:pt x="920" y="551"/>
                  </a:cubicBezTo>
                  <a:cubicBezTo>
                    <a:pt x="953" y="551"/>
                    <a:pt x="990" y="492"/>
                    <a:pt x="972" y="455"/>
                  </a:cubicBezTo>
                  <a:lnTo>
                    <a:pt x="972" y="455"/>
                  </a:lnTo>
                  <a:lnTo>
                    <a:pt x="988" y="477"/>
                  </a:lnTo>
                  <a:cubicBezTo>
                    <a:pt x="995" y="490"/>
                    <a:pt x="1000" y="495"/>
                    <a:pt x="1007" y="495"/>
                  </a:cubicBezTo>
                  <a:cubicBezTo>
                    <a:pt x="1013" y="495"/>
                    <a:pt x="1020" y="492"/>
                    <a:pt x="1032" y="486"/>
                  </a:cubicBezTo>
                  <a:lnTo>
                    <a:pt x="1048" y="473"/>
                  </a:lnTo>
                  <a:cubicBezTo>
                    <a:pt x="1034" y="448"/>
                    <a:pt x="1041" y="438"/>
                    <a:pt x="1053" y="438"/>
                  </a:cubicBezTo>
                  <a:cubicBezTo>
                    <a:pt x="1063" y="438"/>
                    <a:pt x="1076" y="446"/>
                    <a:pt x="1082" y="458"/>
                  </a:cubicBezTo>
                  <a:cubicBezTo>
                    <a:pt x="1094" y="472"/>
                    <a:pt x="1099" y="477"/>
                    <a:pt x="1103" y="477"/>
                  </a:cubicBezTo>
                  <a:cubicBezTo>
                    <a:pt x="1106" y="477"/>
                    <a:pt x="1109" y="476"/>
                    <a:pt x="1113" y="473"/>
                  </a:cubicBezTo>
                  <a:cubicBezTo>
                    <a:pt x="1110" y="444"/>
                    <a:pt x="1119" y="433"/>
                    <a:pt x="1131" y="433"/>
                  </a:cubicBezTo>
                  <a:cubicBezTo>
                    <a:pt x="1141" y="433"/>
                    <a:pt x="1153" y="443"/>
                    <a:pt x="1157" y="455"/>
                  </a:cubicBezTo>
                  <a:lnTo>
                    <a:pt x="1170" y="451"/>
                  </a:lnTo>
                  <a:cubicBezTo>
                    <a:pt x="1167" y="423"/>
                    <a:pt x="1179" y="420"/>
                    <a:pt x="1185" y="417"/>
                  </a:cubicBezTo>
                  <a:cubicBezTo>
                    <a:pt x="1201" y="411"/>
                    <a:pt x="1207" y="411"/>
                    <a:pt x="1195" y="386"/>
                  </a:cubicBezTo>
                  <a:cubicBezTo>
                    <a:pt x="1185" y="361"/>
                    <a:pt x="1176" y="336"/>
                    <a:pt x="1182" y="332"/>
                  </a:cubicBezTo>
                  <a:lnTo>
                    <a:pt x="1182" y="332"/>
                  </a:lnTo>
                  <a:lnTo>
                    <a:pt x="1192" y="357"/>
                  </a:lnTo>
                  <a:cubicBezTo>
                    <a:pt x="1197" y="372"/>
                    <a:pt x="1205" y="376"/>
                    <a:pt x="1216" y="376"/>
                  </a:cubicBezTo>
                  <a:cubicBezTo>
                    <a:pt x="1224" y="376"/>
                    <a:pt x="1233" y="374"/>
                    <a:pt x="1245" y="373"/>
                  </a:cubicBezTo>
                  <a:cubicBezTo>
                    <a:pt x="1257" y="371"/>
                    <a:pt x="1267" y="369"/>
                    <a:pt x="1274" y="369"/>
                  </a:cubicBezTo>
                  <a:cubicBezTo>
                    <a:pt x="1286" y="369"/>
                    <a:pt x="1292" y="373"/>
                    <a:pt x="1298" y="389"/>
                  </a:cubicBezTo>
                  <a:lnTo>
                    <a:pt x="1298" y="361"/>
                  </a:lnTo>
                  <a:cubicBezTo>
                    <a:pt x="1300" y="346"/>
                    <a:pt x="1302" y="339"/>
                    <a:pt x="1305" y="339"/>
                  </a:cubicBezTo>
                  <a:cubicBezTo>
                    <a:pt x="1308" y="339"/>
                    <a:pt x="1311" y="346"/>
                    <a:pt x="1314" y="361"/>
                  </a:cubicBezTo>
                  <a:cubicBezTo>
                    <a:pt x="1318" y="372"/>
                    <a:pt x="1325" y="378"/>
                    <a:pt x="1332" y="378"/>
                  </a:cubicBezTo>
                  <a:cubicBezTo>
                    <a:pt x="1341" y="378"/>
                    <a:pt x="1350" y="370"/>
                    <a:pt x="1355" y="354"/>
                  </a:cubicBezTo>
                  <a:lnTo>
                    <a:pt x="1367" y="354"/>
                  </a:lnTo>
                  <a:cubicBezTo>
                    <a:pt x="1373" y="380"/>
                    <a:pt x="1380" y="393"/>
                    <a:pt x="1386" y="393"/>
                  </a:cubicBezTo>
                  <a:cubicBezTo>
                    <a:pt x="1392" y="393"/>
                    <a:pt x="1397" y="379"/>
                    <a:pt x="1398" y="351"/>
                  </a:cubicBezTo>
                  <a:cubicBezTo>
                    <a:pt x="1402" y="379"/>
                    <a:pt x="1408" y="379"/>
                    <a:pt x="1414" y="379"/>
                  </a:cubicBezTo>
                  <a:cubicBezTo>
                    <a:pt x="1419" y="367"/>
                    <a:pt x="1428" y="361"/>
                    <a:pt x="1436" y="361"/>
                  </a:cubicBezTo>
                  <a:cubicBezTo>
                    <a:pt x="1444" y="361"/>
                    <a:pt x="1450" y="367"/>
                    <a:pt x="1449" y="379"/>
                  </a:cubicBezTo>
                  <a:lnTo>
                    <a:pt x="1455" y="379"/>
                  </a:lnTo>
                  <a:cubicBezTo>
                    <a:pt x="1460" y="358"/>
                    <a:pt x="1464" y="353"/>
                    <a:pt x="1469" y="353"/>
                  </a:cubicBezTo>
                  <a:cubicBezTo>
                    <a:pt x="1471" y="353"/>
                    <a:pt x="1472" y="354"/>
                    <a:pt x="1474" y="354"/>
                  </a:cubicBezTo>
                  <a:cubicBezTo>
                    <a:pt x="1480" y="354"/>
                    <a:pt x="1486" y="354"/>
                    <a:pt x="1496" y="329"/>
                  </a:cubicBezTo>
                  <a:cubicBezTo>
                    <a:pt x="1503" y="306"/>
                    <a:pt x="1509" y="304"/>
                    <a:pt x="1511" y="304"/>
                  </a:cubicBezTo>
                  <a:cubicBezTo>
                    <a:pt x="1511" y="304"/>
                    <a:pt x="1511" y="304"/>
                    <a:pt x="1511" y="304"/>
                  </a:cubicBezTo>
                  <a:cubicBezTo>
                    <a:pt x="1518" y="304"/>
                    <a:pt x="1508" y="329"/>
                    <a:pt x="1499" y="357"/>
                  </a:cubicBezTo>
                  <a:cubicBezTo>
                    <a:pt x="1493" y="368"/>
                    <a:pt x="1494" y="375"/>
                    <a:pt x="1498" y="375"/>
                  </a:cubicBezTo>
                  <a:cubicBezTo>
                    <a:pt x="1503" y="375"/>
                    <a:pt x="1514" y="363"/>
                    <a:pt x="1527" y="332"/>
                  </a:cubicBezTo>
                  <a:cubicBezTo>
                    <a:pt x="1541" y="306"/>
                    <a:pt x="1548" y="292"/>
                    <a:pt x="1549" y="292"/>
                  </a:cubicBezTo>
                  <a:lnTo>
                    <a:pt x="1549" y="292"/>
                  </a:lnTo>
                  <a:cubicBezTo>
                    <a:pt x="1550" y="292"/>
                    <a:pt x="1544" y="306"/>
                    <a:pt x="1533" y="332"/>
                  </a:cubicBezTo>
                  <a:cubicBezTo>
                    <a:pt x="1527" y="352"/>
                    <a:pt x="1521" y="371"/>
                    <a:pt x="1524" y="371"/>
                  </a:cubicBezTo>
                  <a:cubicBezTo>
                    <a:pt x="1524" y="371"/>
                    <a:pt x="1526" y="368"/>
                    <a:pt x="1530" y="361"/>
                  </a:cubicBezTo>
                  <a:cubicBezTo>
                    <a:pt x="1530" y="361"/>
                    <a:pt x="1543" y="361"/>
                    <a:pt x="1549" y="336"/>
                  </a:cubicBezTo>
                  <a:cubicBezTo>
                    <a:pt x="1555" y="336"/>
                    <a:pt x="1561" y="336"/>
                    <a:pt x="1568" y="339"/>
                  </a:cubicBezTo>
                  <a:cubicBezTo>
                    <a:pt x="1577" y="367"/>
                    <a:pt x="1583" y="370"/>
                    <a:pt x="1590" y="370"/>
                  </a:cubicBezTo>
                  <a:cubicBezTo>
                    <a:pt x="1594" y="358"/>
                    <a:pt x="1597" y="352"/>
                    <a:pt x="1598" y="352"/>
                  </a:cubicBezTo>
                  <a:cubicBezTo>
                    <a:pt x="1600" y="352"/>
                    <a:pt x="1601" y="359"/>
                    <a:pt x="1602" y="373"/>
                  </a:cubicBezTo>
                  <a:cubicBezTo>
                    <a:pt x="1600" y="385"/>
                    <a:pt x="1599" y="392"/>
                    <a:pt x="1600" y="392"/>
                  </a:cubicBezTo>
                  <a:cubicBezTo>
                    <a:pt x="1602" y="392"/>
                    <a:pt x="1606" y="379"/>
                    <a:pt x="1612" y="348"/>
                  </a:cubicBezTo>
                  <a:cubicBezTo>
                    <a:pt x="1618" y="336"/>
                    <a:pt x="1622" y="330"/>
                    <a:pt x="1626" y="330"/>
                  </a:cubicBezTo>
                  <a:cubicBezTo>
                    <a:pt x="1629" y="330"/>
                    <a:pt x="1632" y="337"/>
                    <a:pt x="1634" y="351"/>
                  </a:cubicBezTo>
                  <a:cubicBezTo>
                    <a:pt x="1626" y="383"/>
                    <a:pt x="1625" y="397"/>
                    <a:pt x="1627" y="397"/>
                  </a:cubicBezTo>
                  <a:cubicBezTo>
                    <a:pt x="1628" y="397"/>
                    <a:pt x="1631" y="391"/>
                    <a:pt x="1634" y="379"/>
                  </a:cubicBezTo>
                  <a:cubicBezTo>
                    <a:pt x="1644" y="359"/>
                    <a:pt x="1650" y="357"/>
                    <a:pt x="1652" y="357"/>
                  </a:cubicBezTo>
                  <a:cubicBezTo>
                    <a:pt x="1652" y="357"/>
                    <a:pt x="1652" y="357"/>
                    <a:pt x="1652" y="357"/>
                  </a:cubicBezTo>
                  <a:cubicBezTo>
                    <a:pt x="1646" y="386"/>
                    <a:pt x="1702" y="398"/>
                    <a:pt x="1756" y="423"/>
                  </a:cubicBezTo>
                  <a:cubicBezTo>
                    <a:pt x="1756" y="423"/>
                    <a:pt x="1757" y="424"/>
                    <a:pt x="1757" y="424"/>
                  </a:cubicBezTo>
                  <a:cubicBezTo>
                    <a:pt x="1764" y="424"/>
                    <a:pt x="1778" y="403"/>
                    <a:pt x="1787" y="379"/>
                  </a:cubicBezTo>
                  <a:cubicBezTo>
                    <a:pt x="1796" y="358"/>
                    <a:pt x="1800" y="351"/>
                    <a:pt x="1801" y="351"/>
                  </a:cubicBezTo>
                  <a:lnTo>
                    <a:pt x="1801" y="351"/>
                  </a:lnTo>
                  <a:cubicBezTo>
                    <a:pt x="1802" y="351"/>
                    <a:pt x="1797" y="366"/>
                    <a:pt x="1793" y="383"/>
                  </a:cubicBezTo>
                  <a:cubicBezTo>
                    <a:pt x="1780" y="423"/>
                    <a:pt x="1778" y="443"/>
                    <a:pt x="1781" y="443"/>
                  </a:cubicBezTo>
                  <a:cubicBezTo>
                    <a:pt x="1785" y="443"/>
                    <a:pt x="1794" y="425"/>
                    <a:pt x="1806" y="389"/>
                  </a:cubicBezTo>
                  <a:cubicBezTo>
                    <a:pt x="1814" y="362"/>
                    <a:pt x="1818" y="349"/>
                    <a:pt x="1819" y="349"/>
                  </a:cubicBezTo>
                  <a:lnTo>
                    <a:pt x="1819" y="349"/>
                  </a:lnTo>
                  <a:cubicBezTo>
                    <a:pt x="1820" y="349"/>
                    <a:pt x="1818" y="362"/>
                    <a:pt x="1815" y="389"/>
                  </a:cubicBezTo>
                  <a:cubicBezTo>
                    <a:pt x="1812" y="404"/>
                    <a:pt x="1810" y="411"/>
                    <a:pt x="1812" y="411"/>
                  </a:cubicBezTo>
                  <a:cubicBezTo>
                    <a:pt x="1814" y="411"/>
                    <a:pt x="1819" y="405"/>
                    <a:pt x="1828" y="395"/>
                  </a:cubicBezTo>
                  <a:cubicBezTo>
                    <a:pt x="1832" y="385"/>
                    <a:pt x="1836" y="380"/>
                    <a:pt x="1837" y="380"/>
                  </a:cubicBezTo>
                  <a:lnTo>
                    <a:pt x="1837" y="380"/>
                  </a:lnTo>
                  <a:cubicBezTo>
                    <a:pt x="1839" y="380"/>
                    <a:pt x="1838" y="386"/>
                    <a:pt x="1831" y="398"/>
                  </a:cubicBezTo>
                  <a:cubicBezTo>
                    <a:pt x="1829" y="419"/>
                    <a:pt x="1825" y="439"/>
                    <a:pt x="1828" y="439"/>
                  </a:cubicBezTo>
                  <a:cubicBezTo>
                    <a:pt x="1829" y="439"/>
                    <a:pt x="1831" y="436"/>
                    <a:pt x="1834" y="430"/>
                  </a:cubicBezTo>
                  <a:cubicBezTo>
                    <a:pt x="1834" y="430"/>
                    <a:pt x="1840" y="436"/>
                    <a:pt x="1834" y="461"/>
                  </a:cubicBezTo>
                  <a:cubicBezTo>
                    <a:pt x="1832" y="471"/>
                    <a:pt x="1832" y="474"/>
                    <a:pt x="1835" y="474"/>
                  </a:cubicBezTo>
                  <a:cubicBezTo>
                    <a:pt x="1839" y="474"/>
                    <a:pt x="1850" y="461"/>
                    <a:pt x="1862" y="448"/>
                  </a:cubicBezTo>
                  <a:cubicBezTo>
                    <a:pt x="1883" y="431"/>
                    <a:pt x="1895" y="422"/>
                    <a:pt x="1899" y="422"/>
                  </a:cubicBezTo>
                  <a:lnTo>
                    <a:pt x="1899" y="422"/>
                  </a:lnTo>
                  <a:cubicBezTo>
                    <a:pt x="1904" y="422"/>
                    <a:pt x="1898" y="434"/>
                    <a:pt x="1881" y="458"/>
                  </a:cubicBezTo>
                  <a:cubicBezTo>
                    <a:pt x="1867" y="478"/>
                    <a:pt x="1868" y="488"/>
                    <a:pt x="1876" y="488"/>
                  </a:cubicBezTo>
                  <a:cubicBezTo>
                    <a:pt x="1886" y="488"/>
                    <a:pt x="1907" y="475"/>
                    <a:pt x="1925" y="451"/>
                  </a:cubicBezTo>
                  <a:cubicBezTo>
                    <a:pt x="1943" y="428"/>
                    <a:pt x="1952" y="418"/>
                    <a:pt x="1953" y="418"/>
                  </a:cubicBezTo>
                  <a:lnTo>
                    <a:pt x="1953" y="418"/>
                  </a:lnTo>
                  <a:cubicBezTo>
                    <a:pt x="1954" y="418"/>
                    <a:pt x="1950" y="423"/>
                    <a:pt x="1944" y="433"/>
                  </a:cubicBezTo>
                  <a:cubicBezTo>
                    <a:pt x="1928" y="455"/>
                    <a:pt x="1934" y="461"/>
                    <a:pt x="1934" y="461"/>
                  </a:cubicBezTo>
                  <a:cubicBezTo>
                    <a:pt x="1941" y="464"/>
                    <a:pt x="1947" y="467"/>
                    <a:pt x="1931" y="492"/>
                  </a:cubicBezTo>
                  <a:cubicBezTo>
                    <a:pt x="1931" y="492"/>
                    <a:pt x="1932" y="492"/>
                    <a:pt x="1933" y="492"/>
                  </a:cubicBezTo>
                  <a:cubicBezTo>
                    <a:pt x="1937" y="492"/>
                    <a:pt x="1946" y="491"/>
                    <a:pt x="1966" y="480"/>
                  </a:cubicBezTo>
                  <a:cubicBezTo>
                    <a:pt x="1977" y="469"/>
                    <a:pt x="1986" y="464"/>
                    <a:pt x="1992" y="464"/>
                  </a:cubicBezTo>
                  <a:cubicBezTo>
                    <a:pt x="2006" y="464"/>
                    <a:pt x="2002" y="493"/>
                    <a:pt x="1985" y="527"/>
                  </a:cubicBezTo>
                  <a:lnTo>
                    <a:pt x="2010" y="514"/>
                  </a:lnTo>
                  <a:cubicBezTo>
                    <a:pt x="2031" y="490"/>
                    <a:pt x="2048" y="475"/>
                    <a:pt x="2052" y="475"/>
                  </a:cubicBezTo>
                  <a:lnTo>
                    <a:pt x="2052" y="475"/>
                  </a:lnTo>
                  <a:cubicBezTo>
                    <a:pt x="2055" y="475"/>
                    <a:pt x="2051" y="483"/>
                    <a:pt x="2038" y="502"/>
                  </a:cubicBezTo>
                  <a:cubicBezTo>
                    <a:pt x="2027" y="517"/>
                    <a:pt x="2014" y="531"/>
                    <a:pt x="2014" y="531"/>
                  </a:cubicBezTo>
                  <a:cubicBezTo>
                    <a:pt x="2014" y="531"/>
                    <a:pt x="2017" y="529"/>
                    <a:pt x="2022" y="524"/>
                  </a:cubicBezTo>
                  <a:cubicBezTo>
                    <a:pt x="2033" y="512"/>
                    <a:pt x="2041" y="507"/>
                    <a:pt x="2047" y="507"/>
                  </a:cubicBezTo>
                  <a:cubicBezTo>
                    <a:pt x="2060" y="507"/>
                    <a:pt x="2056" y="535"/>
                    <a:pt x="2032" y="564"/>
                  </a:cubicBezTo>
                  <a:cubicBezTo>
                    <a:pt x="2013" y="586"/>
                    <a:pt x="2016" y="586"/>
                    <a:pt x="2019" y="589"/>
                  </a:cubicBezTo>
                  <a:lnTo>
                    <a:pt x="2038" y="571"/>
                  </a:lnTo>
                  <a:cubicBezTo>
                    <a:pt x="2052" y="551"/>
                    <a:pt x="2068" y="532"/>
                    <a:pt x="2074" y="532"/>
                  </a:cubicBezTo>
                  <a:cubicBezTo>
                    <a:pt x="2074" y="532"/>
                    <a:pt x="2075" y="532"/>
                    <a:pt x="2075" y="533"/>
                  </a:cubicBezTo>
                  <a:cubicBezTo>
                    <a:pt x="2082" y="539"/>
                    <a:pt x="2088" y="542"/>
                    <a:pt x="2069" y="564"/>
                  </a:cubicBezTo>
                  <a:cubicBezTo>
                    <a:pt x="2060" y="583"/>
                    <a:pt x="2051" y="601"/>
                    <a:pt x="2054" y="601"/>
                  </a:cubicBezTo>
                  <a:cubicBezTo>
                    <a:pt x="2055" y="601"/>
                    <a:pt x="2058" y="598"/>
                    <a:pt x="2063" y="592"/>
                  </a:cubicBezTo>
                  <a:lnTo>
                    <a:pt x="2063" y="592"/>
                  </a:lnTo>
                  <a:cubicBezTo>
                    <a:pt x="2063" y="592"/>
                    <a:pt x="2066" y="599"/>
                    <a:pt x="2053" y="624"/>
                  </a:cubicBezTo>
                  <a:lnTo>
                    <a:pt x="2072" y="643"/>
                  </a:lnTo>
                  <a:cubicBezTo>
                    <a:pt x="2081" y="637"/>
                    <a:pt x="2088" y="635"/>
                    <a:pt x="2092" y="635"/>
                  </a:cubicBezTo>
                  <a:cubicBezTo>
                    <a:pt x="2100" y="635"/>
                    <a:pt x="2100" y="643"/>
                    <a:pt x="2088" y="655"/>
                  </a:cubicBezTo>
                  <a:cubicBezTo>
                    <a:pt x="2088" y="655"/>
                    <a:pt x="2090" y="659"/>
                    <a:pt x="2097" y="659"/>
                  </a:cubicBezTo>
                  <a:cubicBezTo>
                    <a:pt x="2102" y="659"/>
                    <a:pt x="2109" y="657"/>
                    <a:pt x="2119" y="652"/>
                  </a:cubicBezTo>
                  <a:lnTo>
                    <a:pt x="2119" y="652"/>
                  </a:lnTo>
                  <a:cubicBezTo>
                    <a:pt x="2129" y="661"/>
                    <a:pt x="2132" y="668"/>
                    <a:pt x="2113" y="686"/>
                  </a:cubicBezTo>
                  <a:cubicBezTo>
                    <a:pt x="2103" y="695"/>
                    <a:pt x="2098" y="699"/>
                    <a:pt x="2099" y="699"/>
                  </a:cubicBezTo>
                  <a:cubicBezTo>
                    <a:pt x="2100" y="699"/>
                    <a:pt x="2106" y="696"/>
                    <a:pt x="2116" y="690"/>
                  </a:cubicBezTo>
                  <a:cubicBezTo>
                    <a:pt x="2127" y="680"/>
                    <a:pt x="2133" y="677"/>
                    <a:pt x="2138" y="677"/>
                  </a:cubicBezTo>
                  <a:cubicBezTo>
                    <a:pt x="2142" y="677"/>
                    <a:pt x="2144" y="680"/>
                    <a:pt x="2147" y="683"/>
                  </a:cubicBezTo>
                  <a:lnTo>
                    <a:pt x="2157" y="693"/>
                  </a:lnTo>
                  <a:cubicBezTo>
                    <a:pt x="2169" y="681"/>
                    <a:pt x="2173" y="676"/>
                    <a:pt x="2176" y="676"/>
                  </a:cubicBezTo>
                  <a:cubicBezTo>
                    <a:pt x="2178" y="676"/>
                    <a:pt x="2180" y="678"/>
                    <a:pt x="2182" y="680"/>
                  </a:cubicBezTo>
                  <a:cubicBezTo>
                    <a:pt x="2185" y="683"/>
                    <a:pt x="2176" y="718"/>
                    <a:pt x="2179" y="724"/>
                  </a:cubicBezTo>
                  <a:cubicBezTo>
                    <a:pt x="2185" y="731"/>
                    <a:pt x="2188" y="735"/>
                    <a:pt x="2191" y="735"/>
                  </a:cubicBezTo>
                  <a:cubicBezTo>
                    <a:pt x="2195" y="735"/>
                    <a:pt x="2200" y="730"/>
                    <a:pt x="2210" y="718"/>
                  </a:cubicBezTo>
                  <a:cubicBezTo>
                    <a:pt x="2206" y="716"/>
                    <a:pt x="2212" y="709"/>
                    <a:pt x="2216" y="709"/>
                  </a:cubicBezTo>
                  <a:lnTo>
                    <a:pt x="2216" y="709"/>
                  </a:lnTo>
                  <a:cubicBezTo>
                    <a:pt x="2218" y="709"/>
                    <a:pt x="2218" y="712"/>
                    <a:pt x="2213" y="724"/>
                  </a:cubicBezTo>
                  <a:cubicBezTo>
                    <a:pt x="2216" y="730"/>
                    <a:pt x="2210" y="762"/>
                    <a:pt x="2220" y="781"/>
                  </a:cubicBezTo>
                  <a:cubicBezTo>
                    <a:pt x="2226" y="792"/>
                    <a:pt x="2229" y="798"/>
                    <a:pt x="2234" y="798"/>
                  </a:cubicBezTo>
                  <a:cubicBezTo>
                    <a:pt x="2239" y="798"/>
                    <a:pt x="2244" y="794"/>
                    <a:pt x="2254" y="787"/>
                  </a:cubicBezTo>
                  <a:cubicBezTo>
                    <a:pt x="2274" y="771"/>
                    <a:pt x="2286" y="764"/>
                    <a:pt x="2288" y="764"/>
                  </a:cubicBezTo>
                  <a:lnTo>
                    <a:pt x="2288" y="764"/>
                  </a:lnTo>
                  <a:cubicBezTo>
                    <a:pt x="2292" y="764"/>
                    <a:pt x="2283" y="774"/>
                    <a:pt x="2260" y="793"/>
                  </a:cubicBezTo>
                  <a:cubicBezTo>
                    <a:pt x="2233" y="820"/>
                    <a:pt x="2225" y="832"/>
                    <a:pt x="2231" y="832"/>
                  </a:cubicBezTo>
                  <a:cubicBezTo>
                    <a:pt x="2234" y="832"/>
                    <a:pt x="2240" y="829"/>
                    <a:pt x="2248" y="824"/>
                  </a:cubicBezTo>
                  <a:cubicBezTo>
                    <a:pt x="2260" y="820"/>
                    <a:pt x="2267" y="818"/>
                    <a:pt x="2270" y="818"/>
                  </a:cubicBezTo>
                  <a:cubicBezTo>
                    <a:pt x="2274" y="818"/>
                    <a:pt x="2274" y="820"/>
                    <a:pt x="2276" y="821"/>
                  </a:cubicBezTo>
                  <a:cubicBezTo>
                    <a:pt x="2254" y="837"/>
                    <a:pt x="2257" y="840"/>
                    <a:pt x="2285" y="840"/>
                  </a:cubicBezTo>
                  <a:cubicBezTo>
                    <a:pt x="2288" y="846"/>
                    <a:pt x="2288" y="846"/>
                    <a:pt x="2267" y="859"/>
                  </a:cubicBezTo>
                  <a:lnTo>
                    <a:pt x="2273" y="871"/>
                  </a:lnTo>
                  <a:cubicBezTo>
                    <a:pt x="2279" y="870"/>
                    <a:pt x="2284" y="869"/>
                    <a:pt x="2288" y="869"/>
                  </a:cubicBezTo>
                  <a:cubicBezTo>
                    <a:pt x="2325" y="869"/>
                    <a:pt x="2317" y="911"/>
                    <a:pt x="2298" y="925"/>
                  </a:cubicBezTo>
                  <a:cubicBezTo>
                    <a:pt x="2298" y="925"/>
                    <a:pt x="2298" y="927"/>
                    <a:pt x="2306" y="927"/>
                  </a:cubicBezTo>
                  <a:cubicBezTo>
                    <a:pt x="2310" y="927"/>
                    <a:pt x="2317" y="927"/>
                    <a:pt x="2326" y="925"/>
                  </a:cubicBezTo>
                  <a:cubicBezTo>
                    <a:pt x="2345" y="919"/>
                    <a:pt x="2357" y="917"/>
                    <a:pt x="2363" y="917"/>
                  </a:cubicBezTo>
                  <a:cubicBezTo>
                    <a:pt x="2373" y="917"/>
                    <a:pt x="2362" y="925"/>
                    <a:pt x="2329" y="937"/>
                  </a:cubicBezTo>
                  <a:cubicBezTo>
                    <a:pt x="2302" y="949"/>
                    <a:pt x="2290" y="955"/>
                    <a:pt x="2292" y="955"/>
                  </a:cubicBezTo>
                  <a:cubicBezTo>
                    <a:pt x="2295" y="955"/>
                    <a:pt x="2308" y="951"/>
                    <a:pt x="2332" y="943"/>
                  </a:cubicBezTo>
                  <a:cubicBezTo>
                    <a:pt x="2334" y="943"/>
                    <a:pt x="2335" y="943"/>
                    <a:pt x="2336" y="943"/>
                  </a:cubicBezTo>
                  <a:cubicBezTo>
                    <a:pt x="2362" y="943"/>
                    <a:pt x="2371" y="972"/>
                    <a:pt x="2320" y="984"/>
                  </a:cubicBezTo>
                  <a:lnTo>
                    <a:pt x="2267" y="1003"/>
                  </a:lnTo>
                  <a:cubicBezTo>
                    <a:pt x="2272" y="1002"/>
                    <a:pt x="2277" y="1002"/>
                    <a:pt x="2281" y="1002"/>
                  </a:cubicBezTo>
                  <a:cubicBezTo>
                    <a:pt x="2296" y="1002"/>
                    <a:pt x="2298" y="1006"/>
                    <a:pt x="2298" y="1006"/>
                  </a:cubicBezTo>
                  <a:cubicBezTo>
                    <a:pt x="2306" y="1003"/>
                    <a:pt x="2311" y="1002"/>
                    <a:pt x="2316" y="1002"/>
                  </a:cubicBezTo>
                  <a:cubicBezTo>
                    <a:pt x="2325" y="1002"/>
                    <a:pt x="2327" y="1009"/>
                    <a:pt x="2329" y="1022"/>
                  </a:cubicBezTo>
                  <a:cubicBezTo>
                    <a:pt x="2332" y="1031"/>
                    <a:pt x="2364" y="1050"/>
                    <a:pt x="2370" y="1063"/>
                  </a:cubicBezTo>
                  <a:cubicBezTo>
                    <a:pt x="2376" y="1081"/>
                    <a:pt x="2367" y="1100"/>
                    <a:pt x="2348" y="1106"/>
                  </a:cubicBezTo>
                  <a:cubicBezTo>
                    <a:pt x="2351" y="1113"/>
                    <a:pt x="2351" y="1119"/>
                    <a:pt x="2379" y="1125"/>
                  </a:cubicBezTo>
                  <a:cubicBezTo>
                    <a:pt x="2408" y="1128"/>
                    <a:pt x="2408" y="1141"/>
                    <a:pt x="2383" y="1144"/>
                  </a:cubicBezTo>
                  <a:lnTo>
                    <a:pt x="2383" y="1150"/>
                  </a:lnTo>
                  <a:cubicBezTo>
                    <a:pt x="2411" y="1160"/>
                    <a:pt x="2411" y="1166"/>
                    <a:pt x="2411" y="1166"/>
                  </a:cubicBezTo>
                  <a:cubicBezTo>
                    <a:pt x="2386" y="1169"/>
                    <a:pt x="2357" y="1178"/>
                    <a:pt x="2386" y="1182"/>
                  </a:cubicBezTo>
                  <a:cubicBezTo>
                    <a:pt x="2411" y="1182"/>
                    <a:pt x="2411" y="1188"/>
                    <a:pt x="2411" y="1200"/>
                  </a:cubicBezTo>
                  <a:cubicBezTo>
                    <a:pt x="2398" y="1216"/>
                    <a:pt x="2367" y="1423"/>
                    <a:pt x="2389" y="1432"/>
                  </a:cubicBezTo>
                  <a:lnTo>
                    <a:pt x="2383" y="1451"/>
                  </a:lnTo>
                  <a:cubicBezTo>
                    <a:pt x="2383" y="1457"/>
                    <a:pt x="2376" y="1470"/>
                    <a:pt x="2376" y="1470"/>
                  </a:cubicBezTo>
                  <a:cubicBezTo>
                    <a:pt x="2369" y="1468"/>
                    <a:pt x="2363" y="1467"/>
                    <a:pt x="2358" y="1467"/>
                  </a:cubicBezTo>
                  <a:cubicBezTo>
                    <a:pt x="2329" y="1467"/>
                    <a:pt x="2347" y="1499"/>
                    <a:pt x="2361" y="1523"/>
                  </a:cubicBezTo>
                  <a:cubicBezTo>
                    <a:pt x="2386" y="1536"/>
                    <a:pt x="2383" y="1545"/>
                    <a:pt x="2379" y="1551"/>
                  </a:cubicBezTo>
                  <a:cubicBezTo>
                    <a:pt x="2365" y="1546"/>
                    <a:pt x="2354" y="1544"/>
                    <a:pt x="2347" y="1544"/>
                  </a:cubicBezTo>
                  <a:cubicBezTo>
                    <a:pt x="2328" y="1544"/>
                    <a:pt x="2328" y="1558"/>
                    <a:pt x="2342" y="1573"/>
                  </a:cubicBezTo>
                  <a:cubicBezTo>
                    <a:pt x="2371" y="1589"/>
                    <a:pt x="2382" y="1598"/>
                    <a:pt x="2375" y="1598"/>
                  </a:cubicBezTo>
                  <a:cubicBezTo>
                    <a:pt x="2370" y="1598"/>
                    <a:pt x="2358" y="1594"/>
                    <a:pt x="2339" y="1586"/>
                  </a:cubicBezTo>
                  <a:cubicBezTo>
                    <a:pt x="2323" y="1580"/>
                    <a:pt x="2311" y="1577"/>
                    <a:pt x="2305" y="1577"/>
                  </a:cubicBezTo>
                  <a:cubicBezTo>
                    <a:pt x="2292" y="1577"/>
                    <a:pt x="2304" y="1591"/>
                    <a:pt x="2351" y="1623"/>
                  </a:cubicBezTo>
                  <a:cubicBezTo>
                    <a:pt x="2366" y="1634"/>
                    <a:pt x="2371" y="1638"/>
                    <a:pt x="2363" y="1638"/>
                  </a:cubicBezTo>
                  <a:cubicBezTo>
                    <a:pt x="2360" y="1638"/>
                    <a:pt x="2354" y="1637"/>
                    <a:pt x="2345" y="1636"/>
                  </a:cubicBezTo>
                  <a:cubicBezTo>
                    <a:pt x="2320" y="1629"/>
                    <a:pt x="2306" y="1625"/>
                    <a:pt x="2301" y="1625"/>
                  </a:cubicBezTo>
                  <a:cubicBezTo>
                    <a:pt x="2295" y="1625"/>
                    <a:pt x="2300" y="1629"/>
                    <a:pt x="2314" y="1636"/>
                  </a:cubicBezTo>
                  <a:cubicBezTo>
                    <a:pt x="2344" y="1654"/>
                    <a:pt x="2352" y="1665"/>
                    <a:pt x="2341" y="1665"/>
                  </a:cubicBezTo>
                  <a:cubicBezTo>
                    <a:pt x="2334" y="1665"/>
                    <a:pt x="2322" y="1661"/>
                    <a:pt x="2304" y="1655"/>
                  </a:cubicBezTo>
                  <a:cubicBezTo>
                    <a:pt x="2282" y="1650"/>
                    <a:pt x="2269" y="1647"/>
                    <a:pt x="2264" y="1647"/>
                  </a:cubicBezTo>
                  <a:cubicBezTo>
                    <a:pt x="2256" y="1647"/>
                    <a:pt x="2268" y="1654"/>
                    <a:pt x="2295" y="1674"/>
                  </a:cubicBezTo>
                  <a:cubicBezTo>
                    <a:pt x="2327" y="1697"/>
                    <a:pt x="2327" y="1716"/>
                    <a:pt x="2305" y="1716"/>
                  </a:cubicBezTo>
                  <a:cubicBezTo>
                    <a:pt x="2297" y="1716"/>
                    <a:pt x="2286" y="1714"/>
                    <a:pt x="2273" y="1708"/>
                  </a:cubicBezTo>
                  <a:cubicBezTo>
                    <a:pt x="2270" y="1714"/>
                    <a:pt x="2241" y="1708"/>
                    <a:pt x="2267" y="1721"/>
                  </a:cubicBezTo>
                  <a:lnTo>
                    <a:pt x="2238" y="1711"/>
                  </a:lnTo>
                  <a:cubicBezTo>
                    <a:pt x="2235" y="1718"/>
                    <a:pt x="2232" y="1724"/>
                    <a:pt x="2232" y="1724"/>
                  </a:cubicBezTo>
                  <a:lnTo>
                    <a:pt x="2254" y="1739"/>
                  </a:lnTo>
                  <a:cubicBezTo>
                    <a:pt x="2254" y="1746"/>
                    <a:pt x="2204" y="1765"/>
                    <a:pt x="2176" y="1802"/>
                  </a:cubicBezTo>
                  <a:cubicBezTo>
                    <a:pt x="2129" y="1859"/>
                    <a:pt x="2119" y="1868"/>
                    <a:pt x="2144" y="1880"/>
                  </a:cubicBezTo>
                  <a:cubicBezTo>
                    <a:pt x="2171" y="1898"/>
                    <a:pt x="2179" y="1909"/>
                    <a:pt x="2172" y="1909"/>
                  </a:cubicBezTo>
                  <a:cubicBezTo>
                    <a:pt x="2167" y="1909"/>
                    <a:pt x="2154" y="1903"/>
                    <a:pt x="2135" y="1890"/>
                  </a:cubicBezTo>
                  <a:cubicBezTo>
                    <a:pt x="2134" y="1892"/>
                    <a:pt x="2131" y="1892"/>
                    <a:pt x="2126" y="1892"/>
                  </a:cubicBezTo>
                  <a:cubicBezTo>
                    <a:pt x="2121" y="1892"/>
                    <a:pt x="2115" y="1892"/>
                    <a:pt x="2109" y="1892"/>
                  </a:cubicBezTo>
                  <a:cubicBezTo>
                    <a:pt x="2102" y="1892"/>
                    <a:pt x="2095" y="1892"/>
                    <a:pt x="2091" y="1896"/>
                  </a:cubicBezTo>
                  <a:cubicBezTo>
                    <a:pt x="2086" y="1902"/>
                    <a:pt x="2080" y="1907"/>
                    <a:pt x="2073" y="1907"/>
                  </a:cubicBezTo>
                  <a:cubicBezTo>
                    <a:pt x="2068" y="1907"/>
                    <a:pt x="2061" y="1904"/>
                    <a:pt x="2053" y="1896"/>
                  </a:cubicBezTo>
                  <a:lnTo>
                    <a:pt x="2047" y="1899"/>
                  </a:lnTo>
                  <a:cubicBezTo>
                    <a:pt x="2075" y="1943"/>
                    <a:pt x="2052" y="1970"/>
                    <a:pt x="2023" y="1970"/>
                  </a:cubicBezTo>
                  <a:cubicBezTo>
                    <a:pt x="2018" y="1970"/>
                    <a:pt x="2014" y="1969"/>
                    <a:pt x="2010" y="1968"/>
                  </a:cubicBezTo>
                  <a:cubicBezTo>
                    <a:pt x="2000" y="1974"/>
                    <a:pt x="1997" y="1981"/>
                    <a:pt x="2000" y="2009"/>
                  </a:cubicBezTo>
                  <a:cubicBezTo>
                    <a:pt x="2004" y="2027"/>
                    <a:pt x="2005" y="2034"/>
                    <a:pt x="2002" y="2034"/>
                  </a:cubicBezTo>
                  <a:cubicBezTo>
                    <a:pt x="1999" y="2034"/>
                    <a:pt x="1994" y="2030"/>
                    <a:pt x="1985" y="2021"/>
                  </a:cubicBezTo>
                  <a:cubicBezTo>
                    <a:pt x="1978" y="2012"/>
                    <a:pt x="1966" y="2007"/>
                    <a:pt x="1956" y="2007"/>
                  </a:cubicBezTo>
                  <a:cubicBezTo>
                    <a:pt x="1943" y="2007"/>
                    <a:pt x="1934" y="2018"/>
                    <a:pt x="1950" y="2043"/>
                  </a:cubicBezTo>
                  <a:lnTo>
                    <a:pt x="1931" y="2025"/>
                  </a:lnTo>
                  <a:cubicBezTo>
                    <a:pt x="1926" y="2020"/>
                    <a:pt x="1922" y="2018"/>
                    <a:pt x="1920" y="2018"/>
                  </a:cubicBezTo>
                  <a:lnTo>
                    <a:pt x="1920" y="2018"/>
                  </a:lnTo>
                  <a:cubicBezTo>
                    <a:pt x="1914" y="2018"/>
                    <a:pt x="1923" y="2037"/>
                    <a:pt x="1934" y="2056"/>
                  </a:cubicBezTo>
                  <a:cubicBezTo>
                    <a:pt x="1949" y="2077"/>
                    <a:pt x="1956" y="2088"/>
                    <a:pt x="1953" y="2088"/>
                  </a:cubicBezTo>
                  <a:cubicBezTo>
                    <a:pt x="1950" y="2088"/>
                    <a:pt x="1936" y="2073"/>
                    <a:pt x="1909" y="2040"/>
                  </a:cubicBezTo>
                  <a:cubicBezTo>
                    <a:pt x="1892" y="2014"/>
                    <a:pt x="1883" y="2004"/>
                    <a:pt x="1881" y="2004"/>
                  </a:cubicBezTo>
                  <a:lnTo>
                    <a:pt x="1881" y="2004"/>
                  </a:lnTo>
                  <a:cubicBezTo>
                    <a:pt x="1879" y="2004"/>
                    <a:pt x="1882" y="2010"/>
                    <a:pt x="1887" y="2021"/>
                  </a:cubicBezTo>
                  <a:cubicBezTo>
                    <a:pt x="1894" y="2040"/>
                    <a:pt x="1902" y="2059"/>
                    <a:pt x="1897" y="2059"/>
                  </a:cubicBezTo>
                  <a:cubicBezTo>
                    <a:pt x="1895" y="2059"/>
                    <a:pt x="1892" y="2057"/>
                    <a:pt x="1887" y="2053"/>
                  </a:cubicBezTo>
                  <a:lnTo>
                    <a:pt x="1887" y="2053"/>
                  </a:lnTo>
                  <a:cubicBezTo>
                    <a:pt x="1881" y="2056"/>
                    <a:pt x="1875" y="2059"/>
                    <a:pt x="1903" y="2106"/>
                  </a:cubicBezTo>
                  <a:cubicBezTo>
                    <a:pt x="1916" y="2128"/>
                    <a:pt x="1909" y="2131"/>
                    <a:pt x="1903" y="2134"/>
                  </a:cubicBezTo>
                  <a:cubicBezTo>
                    <a:pt x="1894" y="2119"/>
                    <a:pt x="1887" y="2103"/>
                    <a:pt x="1881" y="2084"/>
                  </a:cubicBezTo>
                  <a:lnTo>
                    <a:pt x="1872" y="2090"/>
                  </a:lnTo>
                  <a:cubicBezTo>
                    <a:pt x="1871" y="2091"/>
                    <a:pt x="1871" y="2091"/>
                    <a:pt x="1870" y="2091"/>
                  </a:cubicBezTo>
                  <a:cubicBezTo>
                    <a:pt x="1862" y="2091"/>
                    <a:pt x="1839" y="2073"/>
                    <a:pt x="1828" y="2053"/>
                  </a:cubicBezTo>
                  <a:cubicBezTo>
                    <a:pt x="1820" y="2044"/>
                    <a:pt x="1816" y="2040"/>
                    <a:pt x="1814" y="2040"/>
                  </a:cubicBezTo>
                  <a:lnTo>
                    <a:pt x="1814" y="2040"/>
                  </a:lnTo>
                  <a:cubicBezTo>
                    <a:pt x="1811" y="2040"/>
                    <a:pt x="1817" y="2051"/>
                    <a:pt x="1834" y="2078"/>
                  </a:cubicBezTo>
                  <a:cubicBezTo>
                    <a:pt x="1859" y="2128"/>
                    <a:pt x="1859" y="2128"/>
                    <a:pt x="1847" y="2134"/>
                  </a:cubicBezTo>
                  <a:cubicBezTo>
                    <a:pt x="1845" y="2134"/>
                    <a:pt x="1844" y="2134"/>
                    <a:pt x="1843" y="2134"/>
                  </a:cubicBezTo>
                  <a:cubicBezTo>
                    <a:pt x="1838" y="2134"/>
                    <a:pt x="1832" y="2132"/>
                    <a:pt x="1825" y="2112"/>
                  </a:cubicBezTo>
                  <a:cubicBezTo>
                    <a:pt x="1816" y="2096"/>
                    <a:pt x="1814" y="2090"/>
                    <a:pt x="1809" y="2090"/>
                  </a:cubicBezTo>
                  <a:cubicBezTo>
                    <a:pt x="1807" y="2090"/>
                    <a:pt x="1804" y="2091"/>
                    <a:pt x="1800" y="2094"/>
                  </a:cubicBezTo>
                  <a:cubicBezTo>
                    <a:pt x="1784" y="2100"/>
                    <a:pt x="1796" y="2181"/>
                    <a:pt x="1809" y="2238"/>
                  </a:cubicBezTo>
                  <a:cubicBezTo>
                    <a:pt x="1818" y="2263"/>
                    <a:pt x="1823" y="2275"/>
                    <a:pt x="1822" y="2275"/>
                  </a:cubicBezTo>
                  <a:cubicBezTo>
                    <a:pt x="1822" y="2275"/>
                    <a:pt x="1815" y="2263"/>
                    <a:pt x="1803" y="2238"/>
                  </a:cubicBezTo>
                  <a:cubicBezTo>
                    <a:pt x="1796" y="2221"/>
                    <a:pt x="1792" y="2217"/>
                    <a:pt x="1787" y="2217"/>
                  </a:cubicBezTo>
                  <a:cubicBezTo>
                    <a:pt x="1785" y="2217"/>
                    <a:pt x="1783" y="2218"/>
                    <a:pt x="1781" y="2219"/>
                  </a:cubicBezTo>
                  <a:cubicBezTo>
                    <a:pt x="1771" y="2194"/>
                    <a:pt x="1778" y="2191"/>
                    <a:pt x="1784" y="2188"/>
                  </a:cubicBezTo>
                  <a:lnTo>
                    <a:pt x="1775" y="2163"/>
                  </a:lnTo>
                  <a:cubicBezTo>
                    <a:pt x="1761" y="2140"/>
                    <a:pt x="1753" y="2128"/>
                    <a:pt x="1750" y="2128"/>
                  </a:cubicBezTo>
                  <a:lnTo>
                    <a:pt x="1750" y="2128"/>
                  </a:lnTo>
                  <a:cubicBezTo>
                    <a:pt x="1747" y="2128"/>
                    <a:pt x="1749" y="2141"/>
                    <a:pt x="1756" y="2169"/>
                  </a:cubicBezTo>
                  <a:cubicBezTo>
                    <a:pt x="1756" y="2183"/>
                    <a:pt x="1756" y="2190"/>
                    <a:pt x="1754" y="2190"/>
                  </a:cubicBezTo>
                  <a:cubicBezTo>
                    <a:pt x="1752" y="2190"/>
                    <a:pt x="1748" y="2184"/>
                    <a:pt x="1740" y="2172"/>
                  </a:cubicBezTo>
                  <a:cubicBezTo>
                    <a:pt x="1731" y="2156"/>
                    <a:pt x="1721" y="2140"/>
                    <a:pt x="1719" y="2140"/>
                  </a:cubicBezTo>
                  <a:lnTo>
                    <a:pt x="1719" y="2140"/>
                  </a:lnTo>
                  <a:cubicBezTo>
                    <a:pt x="1718" y="2140"/>
                    <a:pt x="1718" y="2143"/>
                    <a:pt x="1721" y="2150"/>
                  </a:cubicBezTo>
                  <a:cubicBezTo>
                    <a:pt x="1721" y="2150"/>
                    <a:pt x="1721" y="2150"/>
                    <a:pt x="1720" y="2150"/>
                  </a:cubicBezTo>
                  <a:cubicBezTo>
                    <a:pt x="1716" y="2150"/>
                    <a:pt x="1705" y="2148"/>
                    <a:pt x="1693" y="2131"/>
                  </a:cubicBezTo>
                  <a:cubicBezTo>
                    <a:pt x="1684" y="2134"/>
                    <a:pt x="1677" y="2134"/>
                    <a:pt x="1684" y="2163"/>
                  </a:cubicBezTo>
                  <a:cubicBezTo>
                    <a:pt x="1690" y="2188"/>
                    <a:pt x="1684" y="2191"/>
                    <a:pt x="1677" y="2191"/>
                  </a:cubicBezTo>
                  <a:cubicBezTo>
                    <a:pt x="1671" y="2191"/>
                    <a:pt x="1665" y="2191"/>
                    <a:pt x="1671" y="2219"/>
                  </a:cubicBezTo>
                  <a:cubicBezTo>
                    <a:pt x="1677" y="2244"/>
                    <a:pt x="1677" y="2272"/>
                    <a:pt x="1665" y="2275"/>
                  </a:cubicBezTo>
                  <a:cubicBezTo>
                    <a:pt x="1661" y="2287"/>
                    <a:pt x="1659" y="2294"/>
                    <a:pt x="1656" y="2294"/>
                  </a:cubicBezTo>
                  <a:cubicBezTo>
                    <a:pt x="1652" y="2294"/>
                    <a:pt x="1647" y="2282"/>
                    <a:pt x="1637" y="2253"/>
                  </a:cubicBezTo>
                  <a:cubicBezTo>
                    <a:pt x="1634" y="2232"/>
                    <a:pt x="1630" y="2227"/>
                    <a:pt x="1624" y="2227"/>
                  </a:cubicBezTo>
                  <a:cubicBezTo>
                    <a:pt x="1622" y="2227"/>
                    <a:pt x="1620" y="2228"/>
                    <a:pt x="1618" y="2228"/>
                  </a:cubicBezTo>
                  <a:cubicBezTo>
                    <a:pt x="1618" y="2228"/>
                    <a:pt x="1612" y="2228"/>
                    <a:pt x="1602" y="2203"/>
                  </a:cubicBezTo>
                  <a:cubicBezTo>
                    <a:pt x="1599" y="2196"/>
                    <a:pt x="1598" y="2193"/>
                    <a:pt x="1597" y="2193"/>
                  </a:cubicBezTo>
                  <a:lnTo>
                    <a:pt x="1597" y="2193"/>
                  </a:lnTo>
                  <a:cubicBezTo>
                    <a:pt x="1595" y="2193"/>
                    <a:pt x="1597" y="2211"/>
                    <a:pt x="1599" y="2231"/>
                  </a:cubicBezTo>
                  <a:lnTo>
                    <a:pt x="1608" y="2285"/>
                  </a:lnTo>
                  <a:cubicBezTo>
                    <a:pt x="1599" y="2285"/>
                    <a:pt x="1587" y="2231"/>
                    <a:pt x="1583" y="2206"/>
                  </a:cubicBezTo>
                  <a:cubicBezTo>
                    <a:pt x="1577" y="2179"/>
                    <a:pt x="1574" y="2165"/>
                    <a:pt x="1573" y="2165"/>
                  </a:cubicBezTo>
                  <a:lnTo>
                    <a:pt x="1573" y="2165"/>
                  </a:lnTo>
                  <a:cubicBezTo>
                    <a:pt x="1572" y="2165"/>
                    <a:pt x="1574" y="2179"/>
                    <a:pt x="1577" y="2206"/>
                  </a:cubicBezTo>
                  <a:cubicBezTo>
                    <a:pt x="1579" y="2225"/>
                    <a:pt x="1578" y="2244"/>
                    <a:pt x="1570" y="2244"/>
                  </a:cubicBezTo>
                  <a:cubicBezTo>
                    <a:pt x="1567" y="2244"/>
                    <a:pt x="1564" y="2241"/>
                    <a:pt x="1558" y="2235"/>
                  </a:cubicBezTo>
                  <a:cubicBezTo>
                    <a:pt x="1546" y="2235"/>
                    <a:pt x="1533" y="2235"/>
                    <a:pt x="1530" y="2210"/>
                  </a:cubicBezTo>
                  <a:cubicBezTo>
                    <a:pt x="1528" y="2200"/>
                    <a:pt x="1526" y="2197"/>
                    <a:pt x="1524" y="2197"/>
                  </a:cubicBezTo>
                  <a:cubicBezTo>
                    <a:pt x="1520" y="2197"/>
                    <a:pt x="1518" y="2210"/>
                    <a:pt x="1518" y="2210"/>
                  </a:cubicBezTo>
                  <a:cubicBezTo>
                    <a:pt x="1516" y="2223"/>
                    <a:pt x="1513" y="2230"/>
                    <a:pt x="1508" y="2230"/>
                  </a:cubicBezTo>
                  <a:cubicBezTo>
                    <a:pt x="1503" y="2230"/>
                    <a:pt x="1496" y="2222"/>
                    <a:pt x="1486" y="2210"/>
                  </a:cubicBezTo>
                  <a:cubicBezTo>
                    <a:pt x="1470" y="2181"/>
                    <a:pt x="1463" y="2167"/>
                    <a:pt x="1459" y="2167"/>
                  </a:cubicBezTo>
                  <a:cubicBezTo>
                    <a:pt x="1455" y="2167"/>
                    <a:pt x="1455" y="2180"/>
                    <a:pt x="1455" y="2206"/>
                  </a:cubicBezTo>
                  <a:cubicBezTo>
                    <a:pt x="1453" y="2223"/>
                    <a:pt x="1452" y="2238"/>
                    <a:pt x="1451" y="2238"/>
                  </a:cubicBezTo>
                  <a:cubicBezTo>
                    <a:pt x="1450" y="2238"/>
                    <a:pt x="1448" y="2229"/>
                    <a:pt x="1446" y="2206"/>
                  </a:cubicBezTo>
                  <a:cubicBezTo>
                    <a:pt x="1445" y="2198"/>
                    <a:pt x="1443" y="2195"/>
                    <a:pt x="1442" y="2195"/>
                  </a:cubicBezTo>
                  <a:cubicBezTo>
                    <a:pt x="1438" y="2195"/>
                    <a:pt x="1431" y="2214"/>
                    <a:pt x="1420" y="2231"/>
                  </a:cubicBezTo>
                  <a:cubicBezTo>
                    <a:pt x="1411" y="2266"/>
                    <a:pt x="1405" y="2304"/>
                    <a:pt x="1405" y="2338"/>
                  </a:cubicBezTo>
                  <a:cubicBezTo>
                    <a:pt x="1401" y="2370"/>
                    <a:pt x="1400" y="2384"/>
                    <a:pt x="1397" y="2384"/>
                  </a:cubicBezTo>
                  <a:cubicBezTo>
                    <a:pt x="1394" y="2384"/>
                    <a:pt x="1391" y="2376"/>
                    <a:pt x="1386" y="2363"/>
                  </a:cubicBezTo>
                  <a:cubicBezTo>
                    <a:pt x="1380" y="2363"/>
                    <a:pt x="1373" y="2335"/>
                    <a:pt x="1377" y="2307"/>
                  </a:cubicBezTo>
                  <a:cubicBezTo>
                    <a:pt x="1380" y="2282"/>
                    <a:pt x="1386" y="2282"/>
                    <a:pt x="1386" y="2282"/>
                  </a:cubicBezTo>
                  <a:lnTo>
                    <a:pt x="1392" y="2285"/>
                  </a:lnTo>
                  <a:cubicBezTo>
                    <a:pt x="1395" y="2257"/>
                    <a:pt x="1398" y="2228"/>
                    <a:pt x="1386" y="2228"/>
                  </a:cubicBezTo>
                  <a:cubicBezTo>
                    <a:pt x="1384" y="2213"/>
                    <a:pt x="1382" y="2206"/>
                    <a:pt x="1379" y="2206"/>
                  </a:cubicBezTo>
                  <a:cubicBezTo>
                    <a:pt x="1377" y="2206"/>
                    <a:pt x="1375" y="2212"/>
                    <a:pt x="1373" y="2225"/>
                  </a:cubicBezTo>
                  <a:cubicBezTo>
                    <a:pt x="1367" y="2197"/>
                    <a:pt x="1355" y="2197"/>
                    <a:pt x="1342" y="2194"/>
                  </a:cubicBezTo>
                  <a:cubicBezTo>
                    <a:pt x="1330" y="2191"/>
                    <a:pt x="1311" y="2184"/>
                    <a:pt x="1311" y="2156"/>
                  </a:cubicBezTo>
                  <a:cubicBezTo>
                    <a:pt x="1307" y="2155"/>
                    <a:pt x="1305" y="2155"/>
                    <a:pt x="1302" y="2155"/>
                  </a:cubicBezTo>
                  <a:cubicBezTo>
                    <a:pt x="1295" y="2155"/>
                    <a:pt x="1290" y="2160"/>
                    <a:pt x="1286" y="2178"/>
                  </a:cubicBezTo>
                  <a:cubicBezTo>
                    <a:pt x="1278" y="2209"/>
                    <a:pt x="1272" y="2222"/>
                    <a:pt x="1269" y="2222"/>
                  </a:cubicBezTo>
                  <a:cubicBezTo>
                    <a:pt x="1268" y="2222"/>
                    <a:pt x="1267" y="2215"/>
                    <a:pt x="1270" y="2203"/>
                  </a:cubicBezTo>
                  <a:cubicBezTo>
                    <a:pt x="1275" y="2167"/>
                    <a:pt x="1240" y="2127"/>
                    <a:pt x="1210" y="2127"/>
                  </a:cubicBezTo>
                  <a:cubicBezTo>
                    <a:pt x="1199" y="2127"/>
                    <a:pt x="1189" y="2133"/>
                    <a:pt x="1182" y="2147"/>
                  </a:cubicBezTo>
                  <a:lnTo>
                    <a:pt x="1170" y="2144"/>
                  </a:lnTo>
                  <a:cubicBezTo>
                    <a:pt x="1168" y="2122"/>
                    <a:pt x="1150" y="2106"/>
                    <a:pt x="1133" y="2106"/>
                  </a:cubicBezTo>
                  <a:cubicBezTo>
                    <a:pt x="1126" y="2106"/>
                    <a:pt x="1119" y="2109"/>
                    <a:pt x="1113" y="2116"/>
                  </a:cubicBezTo>
                  <a:lnTo>
                    <a:pt x="1095" y="2109"/>
                  </a:lnTo>
                  <a:cubicBezTo>
                    <a:pt x="1095" y="2091"/>
                    <a:pt x="1092" y="2083"/>
                    <a:pt x="1087" y="2083"/>
                  </a:cubicBezTo>
                  <a:cubicBezTo>
                    <a:pt x="1083" y="2083"/>
                    <a:pt x="1077" y="2087"/>
                    <a:pt x="1069" y="2097"/>
                  </a:cubicBezTo>
                  <a:cubicBezTo>
                    <a:pt x="1058" y="2110"/>
                    <a:pt x="1049" y="2126"/>
                    <a:pt x="1049" y="2126"/>
                  </a:cubicBezTo>
                  <a:cubicBezTo>
                    <a:pt x="1049" y="2126"/>
                    <a:pt x="1050" y="2123"/>
                    <a:pt x="1054" y="2116"/>
                  </a:cubicBezTo>
                  <a:cubicBezTo>
                    <a:pt x="1066" y="2094"/>
                    <a:pt x="1054" y="2084"/>
                    <a:pt x="1029" y="2072"/>
                  </a:cubicBezTo>
                  <a:cubicBezTo>
                    <a:pt x="1018" y="2066"/>
                    <a:pt x="1013" y="2063"/>
                    <a:pt x="1009" y="2063"/>
                  </a:cubicBezTo>
                  <a:cubicBezTo>
                    <a:pt x="1004" y="2063"/>
                    <a:pt x="1003" y="2069"/>
                    <a:pt x="997" y="2084"/>
                  </a:cubicBezTo>
                  <a:cubicBezTo>
                    <a:pt x="992" y="2086"/>
                    <a:pt x="987" y="2086"/>
                    <a:pt x="984" y="2086"/>
                  </a:cubicBezTo>
                  <a:cubicBezTo>
                    <a:pt x="964" y="2086"/>
                    <a:pt x="977" y="2065"/>
                    <a:pt x="988" y="2047"/>
                  </a:cubicBezTo>
                  <a:cubicBezTo>
                    <a:pt x="1004" y="2026"/>
                    <a:pt x="1011" y="2013"/>
                    <a:pt x="1008" y="2013"/>
                  </a:cubicBezTo>
                  <a:lnTo>
                    <a:pt x="1008" y="2013"/>
                  </a:lnTo>
                  <a:cubicBezTo>
                    <a:pt x="1004" y="2013"/>
                    <a:pt x="989" y="2028"/>
                    <a:pt x="963" y="2062"/>
                  </a:cubicBezTo>
                  <a:cubicBezTo>
                    <a:pt x="946" y="2083"/>
                    <a:pt x="934" y="2090"/>
                    <a:pt x="928" y="2090"/>
                  </a:cubicBezTo>
                  <a:cubicBezTo>
                    <a:pt x="923" y="2090"/>
                    <a:pt x="924" y="2083"/>
                    <a:pt x="932" y="2072"/>
                  </a:cubicBezTo>
                  <a:cubicBezTo>
                    <a:pt x="940" y="2057"/>
                    <a:pt x="945" y="2054"/>
                    <a:pt x="950" y="2054"/>
                  </a:cubicBezTo>
                  <a:cubicBezTo>
                    <a:pt x="952" y="2054"/>
                    <a:pt x="954" y="2055"/>
                    <a:pt x="957" y="2056"/>
                  </a:cubicBezTo>
                  <a:lnTo>
                    <a:pt x="988" y="2012"/>
                  </a:lnTo>
                  <a:cubicBezTo>
                    <a:pt x="986" y="2011"/>
                    <a:pt x="985" y="2011"/>
                    <a:pt x="983" y="2011"/>
                  </a:cubicBezTo>
                  <a:cubicBezTo>
                    <a:pt x="980" y="2011"/>
                    <a:pt x="975" y="2014"/>
                    <a:pt x="960" y="2028"/>
                  </a:cubicBezTo>
                  <a:cubicBezTo>
                    <a:pt x="960" y="2028"/>
                    <a:pt x="959" y="2028"/>
                    <a:pt x="958" y="2028"/>
                  </a:cubicBezTo>
                  <a:cubicBezTo>
                    <a:pt x="955" y="2028"/>
                    <a:pt x="948" y="2029"/>
                    <a:pt x="935" y="2040"/>
                  </a:cubicBezTo>
                  <a:cubicBezTo>
                    <a:pt x="913" y="2059"/>
                    <a:pt x="897" y="2084"/>
                    <a:pt x="888" y="2109"/>
                  </a:cubicBezTo>
                  <a:cubicBezTo>
                    <a:pt x="881" y="2126"/>
                    <a:pt x="877" y="2130"/>
                    <a:pt x="872" y="2130"/>
                  </a:cubicBezTo>
                  <a:cubicBezTo>
                    <a:pt x="870" y="2130"/>
                    <a:pt x="868" y="2129"/>
                    <a:pt x="866" y="2128"/>
                  </a:cubicBezTo>
                  <a:cubicBezTo>
                    <a:pt x="869" y="2100"/>
                    <a:pt x="885" y="2072"/>
                    <a:pt x="906" y="2056"/>
                  </a:cubicBezTo>
                  <a:cubicBezTo>
                    <a:pt x="907" y="2056"/>
                    <a:pt x="907" y="2056"/>
                    <a:pt x="908" y="2056"/>
                  </a:cubicBezTo>
                  <a:cubicBezTo>
                    <a:pt x="915" y="2056"/>
                    <a:pt x="929" y="2036"/>
                    <a:pt x="944" y="2015"/>
                  </a:cubicBezTo>
                  <a:cubicBezTo>
                    <a:pt x="948" y="2010"/>
                    <a:pt x="947" y="2007"/>
                    <a:pt x="943" y="2007"/>
                  </a:cubicBezTo>
                  <a:cubicBezTo>
                    <a:pt x="931" y="2007"/>
                    <a:pt x="891" y="2028"/>
                    <a:pt x="863" y="2056"/>
                  </a:cubicBezTo>
                  <a:cubicBezTo>
                    <a:pt x="867" y="2050"/>
                    <a:pt x="872" y="2043"/>
                    <a:pt x="878" y="2034"/>
                  </a:cubicBezTo>
                  <a:cubicBezTo>
                    <a:pt x="894" y="2012"/>
                    <a:pt x="885" y="2003"/>
                    <a:pt x="872" y="1993"/>
                  </a:cubicBezTo>
                  <a:cubicBezTo>
                    <a:pt x="868" y="1989"/>
                    <a:pt x="864" y="1986"/>
                    <a:pt x="860" y="1986"/>
                  </a:cubicBezTo>
                  <a:cubicBezTo>
                    <a:pt x="855" y="1986"/>
                    <a:pt x="849" y="1991"/>
                    <a:pt x="841" y="2003"/>
                  </a:cubicBezTo>
                  <a:cubicBezTo>
                    <a:pt x="824" y="2019"/>
                    <a:pt x="810" y="2038"/>
                    <a:pt x="803" y="2038"/>
                  </a:cubicBezTo>
                  <a:cubicBezTo>
                    <a:pt x="802" y="2038"/>
                    <a:pt x="801" y="2038"/>
                    <a:pt x="800" y="2037"/>
                  </a:cubicBezTo>
                  <a:lnTo>
                    <a:pt x="800" y="2037"/>
                  </a:lnTo>
                  <a:cubicBezTo>
                    <a:pt x="806" y="2043"/>
                    <a:pt x="787" y="2065"/>
                    <a:pt x="772" y="2084"/>
                  </a:cubicBezTo>
                  <a:cubicBezTo>
                    <a:pt x="775" y="2065"/>
                    <a:pt x="781" y="2047"/>
                    <a:pt x="787" y="2028"/>
                  </a:cubicBezTo>
                  <a:cubicBezTo>
                    <a:pt x="812" y="1978"/>
                    <a:pt x="822" y="1946"/>
                    <a:pt x="800" y="1927"/>
                  </a:cubicBezTo>
                  <a:cubicBezTo>
                    <a:pt x="784" y="1918"/>
                    <a:pt x="781" y="1896"/>
                    <a:pt x="791" y="1880"/>
                  </a:cubicBezTo>
                  <a:cubicBezTo>
                    <a:pt x="787" y="1874"/>
                    <a:pt x="784" y="1870"/>
                    <a:pt x="779" y="1870"/>
                  </a:cubicBezTo>
                  <a:cubicBezTo>
                    <a:pt x="774" y="1870"/>
                    <a:pt x="768" y="1873"/>
                    <a:pt x="759" y="1880"/>
                  </a:cubicBezTo>
                  <a:lnTo>
                    <a:pt x="750" y="1871"/>
                  </a:lnTo>
                  <a:cubicBezTo>
                    <a:pt x="760" y="1857"/>
                    <a:pt x="760" y="1848"/>
                    <a:pt x="753" y="1848"/>
                  </a:cubicBezTo>
                  <a:cubicBezTo>
                    <a:pt x="749" y="1848"/>
                    <a:pt x="744" y="1850"/>
                    <a:pt x="737" y="1855"/>
                  </a:cubicBezTo>
                  <a:cubicBezTo>
                    <a:pt x="732" y="1858"/>
                    <a:pt x="728" y="1859"/>
                    <a:pt x="726" y="1859"/>
                  </a:cubicBezTo>
                  <a:cubicBezTo>
                    <a:pt x="718" y="1859"/>
                    <a:pt x="727" y="1845"/>
                    <a:pt x="725" y="1840"/>
                  </a:cubicBezTo>
                  <a:cubicBezTo>
                    <a:pt x="739" y="1819"/>
                    <a:pt x="747" y="1808"/>
                    <a:pt x="746" y="1808"/>
                  </a:cubicBezTo>
                  <a:lnTo>
                    <a:pt x="746" y="1808"/>
                  </a:lnTo>
                  <a:cubicBezTo>
                    <a:pt x="744" y="1808"/>
                    <a:pt x="730" y="1822"/>
                    <a:pt x="700" y="1852"/>
                  </a:cubicBezTo>
                  <a:cubicBezTo>
                    <a:pt x="678" y="1868"/>
                    <a:pt x="665" y="1899"/>
                    <a:pt x="671" y="1902"/>
                  </a:cubicBezTo>
                  <a:lnTo>
                    <a:pt x="684" y="1921"/>
                  </a:lnTo>
                  <a:lnTo>
                    <a:pt x="650" y="1921"/>
                  </a:lnTo>
                  <a:cubicBezTo>
                    <a:pt x="648" y="1920"/>
                    <a:pt x="645" y="1919"/>
                    <a:pt x="641" y="1919"/>
                  </a:cubicBezTo>
                  <a:cubicBezTo>
                    <a:pt x="629" y="1919"/>
                    <a:pt x="609" y="1925"/>
                    <a:pt x="593" y="1937"/>
                  </a:cubicBezTo>
                  <a:cubicBezTo>
                    <a:pt x="593" y="1937"/>
                    <a:pt x="577" y="1951"/>
                    <a:pt x="570" y="1951"/>
                  </a:cubicBezTo>
                  <a:cubicBezTo>
                    <a:pt x="569" y="1951"/>
                    <a:pt x="568" y="1950"/>
                    <a:pt x="568" y="1949"/>
                  </a:cubicBezTo>
                  <a:lnTo>
                    <a:pt x="609" y="1915"/>
                  </a:lnTo>
                  <a:cubicBezTo>
                    <a:pt x="634" y="1902"/>
                    <a:pt x="656" y="1887"/>
                    <a:pt x="678" y="1868"/>
                  </a:cubicBezTo>
                  <a:cubicBezTo>
                    <a:pt x="704" y="1839"/>
                    <a:pt x="717" y="1816"/>
                    <a:pt x="707" y="1816"/>
                  </a:cubicBezTo>
                  <a:cubicBezTo>
                    <a:pt x="702" y="1816"/>
                    <a:pt x="694" y="1820"/>
                    <a:pt x="681" y="1830"/>
                  </a:cubicBezTo>
                  <a:cubicBezTo>
                    <a:pt x="678" y="1824"/>
                    <a:pt x="678" y="1824"/>
                    <a:pt x="697" y="1802"/>
                  </a:cubicBezTo>
                  <a:cubicBezTo>
                    <a:pt x="708" y="1794"/>
                    <a:pt x="713" y="1788"/>
                    <a:pt x="707" y="1788"/>
                  </a:cubicBezTo>
                  <a:cubicBezTo>
                    <a:pt x="703" y="1788"/>
                    <a:pt x="689" y="1793"/>
                    <a:pt x="665" y="1805"/>
                  </a:cubicBezTo>
                  <a:cubicBezTo>
                    <a:pt x="646" y="1817"/>
                    <a:pt x="633" y="1823"/>
                    <a:pt x="628" y="1823"/>
                  </a:cubicBezTo>
                  <a:cubicBezTo>
                    <a:pt x="621" y="1823"/>
                    <a:pt x="629" y="1812"/>
                    <a:pt x="653" y="1790"/>
                  </a:cubicBezTo>
                  <a:cubicBezTo>
                    <a:pt x="682" y="1755"/>
                    <a:pt x="681" y="1734"/>
                    <a:pt x="668" y="1734"/>
                  </a:cubicBezTo>
                  <a:cubicBezTo>
                    <a:pt x="665" y="1734"/>
                    <a:pt x="661" y="1736"/>
                    <a:pt x="656" y="1739"/>
                  </a:cubicBezTo>
                  <a:cubicBezTo>
                    <a:pt x="639" y="1750"/>
                    <a:pt x="626" y="1754"/>
                    <a:pt x="619" y="1754"/>
                  </a:cubicBezTo>
                  <a:cubicBezTo>
                    <a:pt x="606" y="1754"/>
                    <a:pt x="606" y="1742"/>
                    <a:pt x="618" y="1730"/>
                  </a:cubicBezTo>
                  <a:cubicBezTo>
                    <a:pt x="632" y="1716"/>
                    <a:pt x="634" y="1709"/>
                    <a:pt x="623" y="1709"/>
                  </a:cubicBezTo>
                  <a:cubicBezTo>
                    <a:pt x="620" y="1709"/>
                    <a:pt x="615" y="1710"/>
                    <a:pt x="609" y="1711"/>
                  </a:cubicBezTo>
                  <a:cubicBezTo>
                    <a:pt x="628" y="1700"/>
                    <a:pt x="647" y="1685"/>
                    <a:pt x="633" y="1685"/>
                  </a:cubicBezTo>
                  <a:cubicBezTo>
                    <a:pt x="631" y="1685"/>
                    <a:pt x="628" y="1685"/>
                    <a:pt x="624" y="1686"/>
                  </a:cubicBezTo>
                  <a:cubicBezTo>
                    <a:pt x="624" y="1686"/>
                    <a:pt x="624" y="1685"/>
                    <a:pt x="622" y="1685"/>
                  </a:cubicBezTo>
                  <a:cubicBezTo>
                    <a:pt x="619" y="1685"/>
                    <a:pt x="614" y="1687"/>
                    <a:pt x="603" y="1699"/>
                  </a:cubicBezTo>
                  <a:lnTo>
                    <a:pt x="549" y="1711"/>
                  </a:lnTo>
                  <a:cubicBezTo>
                    <a:pt x="549" y="1721"/>
                    <a:pt x="527" y="1733"/>
                    <a:pt x="502" y="1746"/>
                  </a:cubicBezTo>
                  <a:cubicBezTo>
                    <a:pt x="500" y="1747"/>
                    <a:pt x="498" y="1748"/>
                    <a:pt x="496" y="1748"/>
                  </a:cubicBezTo>
                  <a:cubicBezTo>
                    <a:pt x="483" y="1748"/>
                    <a:pt x="498" y="1709"/>
                    <a:pt x="559" y="1667"/>
                  </a:cubicBezTo>
                  <a:lnTo>
                    <a:pt x="603" y="1633"/>
                  </a:lnTo>
                  <a:lnTo>
                    <a:pt x="552" y="1655"/>
                  </a:lnTo>
                  <a:cubicBezTo>
                    <a:pt x="549" y="1649"/>
                    <a:pt x="546" y="1642"/>
                    <a:pt x="571" y="1633"/>
                  </a:cubicBezTo>
                  <a:cubicBezTo>
                    <a:pt x="596" y="1620"/>
                    <a:pt x="596" y="1620"/>
                    <a:pt x="593" y="1614"/>
                  </a:cubicBezTo>
                  <a:cubicBezTo>
                    <a:pt x="593" y="1614"/>
                    <a:pt x="592" y="1613"/>
                    <a:pt x="588" y="1613"/>
                  </a:cubicBezTo>
                  <a:cubicBezTo>
                    <a:pt x="584" y="1613"/>
                    <a:pt x="577" y="1614"/>
                    <a:pt x="565" y="1620"/>
                  </a:cubicBezTo>
                  <a:cubicBezTo>
                    <a:pt x="540" y="1631"/>
                    <a:pt x="527" y="1636"/>
                    <a:pt x="524" y="1636"/>
                  </a:cubicBezTo>
                  <a:cubicBezTo>
                    <a:pt x="520" y="1636"/>
                    <a:pt x="526" y="1631"/>
                    <a:pt x="537" y="1623"/>
                  </a:cubicBezTo>
                  <a:cubicBezTo>
                    <a:pt x="569" y="1605"/>
                    <a:pt x="579" y="1598"/>
                    <a:pt x="568" y="1598"/>
                  </a:cubicBezTo>
                  <a:cubicBezTo>
                    <a:pt x="562" y="1598"/>
                    <a:pt x="550" y="1600"/>
                    <a:pt x="530" y="1605"/>
                  </a:cubicBezTo>
                  <a:cubicBezTo>
                    <a:pt x="507" y="1613"/>
                    <a:pt x="495" y="1618"/>
                    <a:pt x="493" y="1618"/>
                  </a:cubicBezTo>
                  <a:cubicBezTo>
                    <a:pt x="491" y="1618"/>
                    <a:pt x="504" y="1612"/>
                    <a:pt x="530" y="1598"/>
                  </a:cubicBezTo>
                  <a:cubicBezTo>
                    <a:pt x="556" y="1589"/>
                    <a:pt x="577" y="1573"/>
                    <a:pt x="577" y="1567"/>
                  </a:cubicBezTo>
                  <a:lnTo>
                    <a:pt x="577" y="1567"/>
                  </a:lnTo>
                  <a:lnTo>
                    <a:pt x="552" y="1576"/>
                  </a:lnTo>
                  <a:cubicBezTo>
                    <a:pt x="531" y="1583"/>
                    <a:pt x="518" y="1586"/>
                    <a:pt x="511" y="1586"/>
                  </a:cubicBezTo>
                  <a:cubicBezTo>
                    <a:pt x="501" y="1586"/>
                    <a:pt x="506" y="1580"/>
                    <a:pt x="521" y="1570"/>
                  </a:cubicBezTo>
                  <a:cubicBezTo>
                    <a:pt x="546" y="1564"/>
                    <a:pt x="543" y="1558"/>
                    <a:pt x="515" y="1551"/>
                  </a:cubicBezTo>
                  <a:cubicBezTo>
                    <a:pt x="508" y="1539"/>
                    <a:pt x="508" y="1533"/>
                    <a:pt x="534" y="1523"/>
                  </a:cubicBezTo>
                  <a:cubicBezTo>
                    <a:pt x="565" y="1516"/>
                    <a:pt x="578" y="1513"/>
                    <a:pt x="572" y="1513"/>
                  </a:cubicBezTo>
                  <a:cubicBezTo>
                    <a:pt x="569" y="1513"/>
                    <a:pt x="556" y="1514"/>
                    <a:pt x="534" y="1517"/>
                  </a:cubicBezTo>
                  <a:cubicBezTo>
                    <a:pt x="527" y="1518"/>
                    <a:pt x="523" y="1518"/>
                    <a:pt x="519" y="1518"/>
                  </a:cubicBezTo>
                  <a:cubicBezTo>
                    <a:pt x="507" y="1518"/>
                    <a:pt x="511" y="1513"/>
                    <a:pt x="530" y="1498"/>
                  </a:cubicBezTo>
                  <a:cubicBezTo>
                    <a:pt x="556" y="1486"/>
                    <a:pt x="556" y="1486"/>
                    <a:pt x="527" y="1486"/>
                  </a:cubicBezTo>
                  <a:cubicBezTo>
                    <a:pt x="474" y="1498"/>
                    <a:pt x="449" y="1504"/>
                    <a:pt x="449" y="1511"/>
                  </a:cubicBezTo>
                  <a:cubicBezTo>
                    <a:pt x="452" y="1520"/>
                    <a:pt x="452" y="1520"/>
                    <a:pt x="424" y="1526"/>
                  </a:cubicBezTo>
                  <a:lnTo>
                    <a:pt x="421" y="1511"/>
                  </a:lnTo>
                  <a:cubicBezTo>
                    <a:pt x="421" y="1504"/>
                    <a:pt x="418" y="1495"/>
                    <a:pt x="389" y="1489"/>
                  </a:cubicBezTo>
                  <a:cubicBezTo>
                    <a:pt x="379" y="1486"/>
                    <a:pt x="366" y="1484"/>
                    <a:pt x="355" y="1484"/>
                  </a:cubicBezTo>
                  <a:cubicBezTo>
                    <a:pt x="332" y="1484"/>
                    <a:pt x="315" y="1490"/>
                    <a:pt x="336" y="1498"/>
                  </a:cubicBezTo>
                  <a:lnTo>
                    <a:pt x="311" y="1511"/>
                  </a:lnTo>
                  <a:cubicBezTo>
                    <a:pt x="258" y="1523"/>
                    <a:pt x="242" y="1535"/>
                    <a:pt x="262" y="1535"/>
                  </a:cubicBezTo>
                  <a:cubicBezTo>
                    <a:pt x="272" y="1535"/>
                    <a:pt x="289" y="1532"/>
                    <a:pt x="314" y="1526"/>
                  </a:cubicBezTo>
                  <a:cubicBezTo>
                    <a:pt x="353" y="1519"/>
                    <a:pt x="373" y="1515"/>
                    <a:pt x="378" y="1515"/>
                  </a:cubicBezTo>
                  <a:cubicBezTo>
                    <a:pt x="384" y="1515"/>
                    <a:pt x="370" y="1520"/>
                    <a:pt x="342" y="1529"/>
                  </a:cubicBezTo>
                  <a:cubicBezTo>
                    <a:pt x="289" y="1542"/>
                    <a:pt x="292" y="1551"/>
                    <a:pt x="295" y="1558"/>
                  </a:cubicBezTo>
                  <a:cubicBezTo>
                    <a:pt x="295" y="1567"/>
                    <a:pt x="295" y="1567"/>
                    <a:pt x="270" y="1573"/>
                  </a:cubicBezTo>
                  <a:cubicBezTo>
                    <a:pt x="245" y="1580"/>
                    <a:pt x="220" y="1595"/>
                    <a:pt x="220" y="1605"/>
                  </a:cubicBezTo>
                  <a:cubicBezTo>
                    <a:pt x="222" y="1610"/>
                    <a:pt x="223" y="1612"/>
                    <a:pt x="227" y="1612"/>
                  </a:cubicBezTo>
                  <a:cubicBezTo>
                    <a:pt x="231" y="1612"/>
                    <a:pt x="237" y="1611"/>
                    <a:pt x="248" y="1608"/>
                  </a:cubicBezTo>
                  <a:cubicBezTo>
                    <a:pt x="255" y="1603"/>
                    <a:pt x="261" y="1602"/>
                    <a:pt x="264" y="1602"/>
                  </a:cubicBezTo>
                  <a:cubicBezTo>
                    <a:pt x="271" y="1602"/>
                    <a:pt x="263" y="1615"/>
                    <a:pt x="226" y="1633"/>
                  </a:cubicBezTo>
                  <a:cubicBezTo>
                    <a:pt x="215" y="1641"/>
                    <a:pt x="210" y="1645"/>
                    <a:pt x="214" y="1645"/>
                  </a:cubicBezTo>
                  <a:cubicBezTo>
                    <a:pt x="218" y="1645"/>
                    <a:pt x="231" y="1641"/>
                    <a:pt x="258" y="1633"/>
                  </a:cubicBezTo>
                  <a:cubicBezTo>
                    <a:pt x="272" y="1629"/>
                    <a:pt x="282" y="1627"/>
                    <a:pt x="289" y="1627"/>
                  </a:cubicBezTo>
                  <a:cubicBezTo>
                    <a:pt x="307" y="1627"/>
                    <a:pt x="300" y="1640"/>
                    <a:pt x="264" y="1658"/>
                  </a:cubicBezTo>
                  <a:lnTo>
                    <a:pt x="270" y="1677"/>
                  </a:lnTo>
                  <a:cubicBezTo>
                    <a:pt x="271" y="1678"/>
                    <a:pt x="273" y="1679"/>
                    <a:pt x="276" y="1679"/>
                  </a:cubicBezTo>
                  <a:cubicBezTo>
                    <a:pt x="285" y="1679"/>
                    <a:pt x="304" y="1672"/>
                    <a:pt x="324" y="1664"/>
                  </a:cubicBezTo>
                  <a:cubicBezTo>
                    <a:pt x="351" y="1656"/>
                    <a:pt x="365" y="1651"/>
                    <a:pt x="368" y="1651"/>
                  </a:cubicBezTo>
                  <a:lnTo>
                    <a:pt x="368" y="1651"/>
                  </a:lnTo>
                  <a:cubicBezTo>
                    <a:pt x="370" y="1651"/>
                    <a:pt x="364" y="1655"/>
                    <a:pt x="352" y="1664"/>
                  </a:cubicBezTo>
                  <a:cubicBezTo>
                    <a:pt x="339" y="1677"/>
                    <a:pt x="324" y="1683"/>
                    <a:pt x="305" y="1692"/>
                  </a:cubicBezTo>
                  <a:cubicBezTo>
                    <a:pt x="280" y="1702"/>
                    <a:pt x="283" y="1711"/>
                    <a:pt x="286" y="1718"/>
                  </a:cubicBezTo>
                  <a:cubicBezTo>
                    <a:pt x="288" y="1725"/>
                    <a:pt x="293" y="1736"/>
                    <a:pt x="307" y="1736"/>
                  </a:cubicBezTo>
                  <a:cubicBezTo>
                    <a:pt x="310" y="1736"/>
                    <a:pt x="315" y="1735"/>
                    <a:pt x="320" y="1733"/>
                  </a:cubicBezTo>
                  <a:lnTo>
                    <a:pt x="320" y="1733"/>
                  </a:lnTo>
                  <a:lnTo>
                    <a:pt x="295" y="1743"/>
                  </a:lnTo>
                  <a:cubicBezTo>
                    <a:pt x="298" y="1749"/>
                    <a:pt x="286" y="1757"/>
                    <a:pt x="287" y="1757"/>
                  </a:cubicBezTo>
                  <a:cubicBezTo>
                    <a:pt x="288" y="1757"/>
                    <a:pt x="291" y="1756"/>
                    <a:pt x="299" y="1752"/>
                  </a:cubicBezTo>
                  <a:lnTo>
                    <a:pt x="299" y="1752"/>
                  </a:lnTo>
                  <a:cubicBezTo>
                    <a:pt x="299" y="1752"/>
                    <a:pt x="302" y="1761"/>
                    <a:pt x="286" y="1790"/>
                  </a:cubicBezTo>
                  <a:cubicBezTo>
                    <a:pt x="279" y="1802"/>
                    <a:pt x="287" y="1809"/>
                    <a:pt x="300" y="1809"/>
                  </a:cubicBezTo>
                  <a:cubicBezTo>
                    <a:pt x="318" y="1809"/>
                    <a:pt x="346" y="1797"/>
                    <a:pt x="367" y="1771"/>
                  </a:cubicBezTo>
                  <a:cubicBezTo>
                    <a:pt x="366" y="1767"/>
                    <a:pt x="365" y="1764"/>
                    <a:pt x="365" y="1764"/>
                  </a:cubicBezTo>
                  <a:lnTo>
                    <a:pt x="365" y="1764"/>
                  </a:lnTo>
                  <a:cubicBezTo>
                    <a:pt x="366" y="1764"/>
                    <a:pt x="367" y="1768"/>
                    <a:pt x="371" y="1777"/>
                  </a:cubicBezTo>
                  <a:cubicBezTo>
                    <a:pt x="371" y="1780"/>
                    <a:pt x="374" y="1781"/>
                    <a:pt x="377" y="1781"/>
                  </a:cubicBezTo>
                  <a:cubicBezTo>
                    <a:pt x="386" y="1781"/>
                    <a:pt x="399" y="1774"/>
                    <a:pt x="399" y="1774"/>
                  </a:cubicBezTo>
                  <a:cubicBezTo>
                    <a:pt x="408" y="1769"/>
                    <a:pt x="413" y="1767"/>
                    <a:pt x="418" y="1767"/>
                  </a:cubicBezTo>
                  <a:cubicBezTo>
                    <a:pt x="424" y="1767"/>
                    <a:pt x="426" y="1771"/>
                    <a:pt x="430" y="1777"/>
                  </a:cubicBezTo>
                  <a:lnTo>
                    <a:pt x="380" y="1802"/>
                  </a:lnTo>
                  <a:cubicBezTo>
                    <a:pt x="327" y="1822"/>
                    <a:pt x="303" y="1842"/>
                    <a:pt x="321" y="1842"/>
                  </a:cubicBezTo>
                  <a:cubicBezTo>
                    <a:pt x="328" y="1842"/>
                    <a:pt x="342" y="1839"/>
                    <a:pt x="364" y="1830"/>
                  </a:cubicBezTo>
                  <a:lnTo>
                    <a:pt x="364" y="1830"/>
                  </a:lnTo>
                  <a:lnTo>
                    <a:pt x="339" y="1843"/>
                  </a:lnTo>
                  <a:cubicBezTo>
                    <a:pt x="317" y="1855"/>
                    <a:pt x="320" y="1865"/>
                    <a:pt x="355" y="1865"/>
                  </a:cubicBezTo>
                  <a:cubicBezTo>
                    <a:pt x="356" y="1867"/>
                    <a:pt x="358" y="1867"/>
                    <a:pt x="361" y="1867"/>
                  </a:cubicBezTo>
                  <a:cubicBezTo>
                    <a:pt x="377" y="1867"/>
                    <a:pt x="415" y="1852"/>
                    <a:pt x="433" y="1840"/>
                  </a:cubicBezTo>
                  <a:cubicBezTo>
                    <a:pt x="444" y="1833"/>
                    <a:pt x="451" y="1832"/>
                    <a:pt x="456" y="1832"/>
                  </a:cubicBezTo>
                  <a:cubicBezTo>
                    <a:pt x="460" y="1832"/>
                    <a:pt x="461" y="1833"/>
                    <a:pt x="461" y="1833"/>
                  </a:cubicBezTo>
                  <a:cubicBezTo>
                    <a:pt x="465" y="1840"/>
                    <a:pt x="465" y="1840"/>
                    <a:pt x="443" y="1855"/>
                  </a:cubicBezTo>
                  <a:cubicBezTo>
                    <a:pt x="411" y="1874"/>
                    <a:pt x="405" y="1888"/>
                    <a:pt x="420" y="1888"/>
                  </a:cubicBezTo>
                  <a:cubicBezTo>
                    <a:pt x="427" y="1888"/>
                    <a:pt x="439" y="1885"/>
                    <a:pt x="455" y="1877"/>
                  </a:cubicBezTo>
                  <a:lnTo>
                    <a:pt x="455" y="1877"/>
                  </a:lnTo>
                  <a:lnTo>
                    <a:pt x="430" y="1890"/>
                  </a:lnTo>
                  <a:cubicBezTo>
                    <a:pt x="408" y="1906"/>
                    <a:pt x="389" y="1931"/>
                    <a:pt x="436" y="1949"/>
                  </a:cubicBezTo>
                  <a:cubicBezTo>
                    <a:pt x="458" y="1981"/>
                    <a:pt x="474" y="2003"/>
                    <a:pt x="452" y="2018"/>
                  </a:cubicBezTo>
                  <a:cubicBezTo>
                    <a:pt x="443" y="2025"/>
                    <a:pt x="448" y="2028"/>
                    <a:pt x="462" y="2028"/>
                  </a:cubicBezTo>
                  <a:cubicBezTo>
                    <a:pt x="481" y="2028"/>
                    <a:pt x="515" y="2022"/>
                    <a:pt x="546" y="2009"/>
                  </a:cubicBezTo>
                  <a:lnTo>
                    <a:pt x="546" y="2009"/>
                  </a:lnTo>
                  <a:cubicBezTo>
                    <a:pt x="527" y="2028"/>
                    <a:pt x="534" y="2034"/>
                    <a:pt x="543" y="2047"/>
                  </a:cubicBezTo>
                  <a:cubicBezTo>
                    <a:pt x="562" y="2065"/>
                    <a:pt x="562" y="2065"/>
                    <a:pt x="540" y="2084"/>
                  </a:cubicBezTo>
                  <a:cubicBezTo>
                    <a:pt x="516" y="2100"/>
                    <a:pt x="505" y="2107"/>
                    <a:pt x="508" y="2107"/>
                  </a:cubicBezTo>
                  <a:cubicBezTo>
                    <a:pt x="511" y="2107"/>
                    <a:pt x="523" y="2102"/>
                    <a:pt x="546" y="2090"/>
                  </a:cubicBezTo>
                  <a:cubicBezTo>
                    <a:pt x="558" y="2083"/>
                    <a:pt x="566" y="2079"/>
                    <a:pt x="572" y="2079"/>
                  </a:cubicBezTo>
                  <a:cubicBezTo>
                    <a:pt x="589" y="2079"/>
                    <a:pt x="581" y="2109"/>
                    <a:pt x="552" y="2137"/>
                  </a:cubicBezTo>
                  <a:cubicBezTo>
                    <a:pt x="530" y="2156"/>
                    <a:pt x="537" y="2163"/>
                    <a:pt x="552" y="2175"/>
                  </a:cubicBezTo>
                  <a:cubicBezTo>
                    <a:pt x="560" y="2171"/>
                    <a:pt x="566" y="2170"/>
                    <a:pt x="571" y="2170"/>
                  </a:cubicBezTo>
                  <a:cubicBezTo>
                    <a:pt x="585" y="2170"/>
                    <a:pt x="594" y="2179"/>
                    <a:pt x="603" y="2188"/>
                  </a:cubicBezTo>
                  <a:cubicBezTo>
                    <a:pt x="610" y="2195"/>
                    <a:pt x="615" y="2200"/>
                    <a:pt x="620" y="2200"/>
                  </a:cubicBezTo>
                  <a:cubicBezTo>
                    <a:pt x="627" y="2200"/>
                    <a:pt x="637" y="2190"/>
                    <a:pt x="659" y="2166"/>
                  </a:cubicBezTo>
                  <a:cubicBezTo>
                    <a:pt x="679" y="2142"/>
                    <a:pt x="689" y="2134"/>
                    <a:pt x="697" y="2134"/>
                  </a:cubicBezTo>
                  <a:cubicBezTo>
                    <a:pt x="703" y="2134"/>
                    <a:pt x="707" y="2138"/>
                    <a:pt x="712" y="2144"/>
                  </a:cubicBezTo>
                  <a:cubicBezTo>
                    <a:pt x="718" y="2147"/>
                    <a:pt x="725" y="2153"/>
                    <a:pt x="709" y="2175"/>
                  </a:cubicBezTo>
                  <a:cubicBezTo>
                    <a:pt x="709" y="2175"/>
                    <a:pt x="700" y="2200"/>
                    <a:pt x="706" y="2206"/>
                  </a:cubicBezTo>
                  <a:cubicBezTo>
                    <a:pt x="712" y="2213"/>
                    <a:pt x="718" y="2216"/>
                    <a:pt x="703" y="2238"/>
                  </a:cubicBezTo>
                  <a:cubicBezTo>
                    <a:pt x="703" y="2238"/>
                    <a:pt x="693" y="2266"/>
                    <a:pt x="706" y="2275"/>
                  </a:cubicBezTo>
                  <a:cubicBezTo>
                    <a:pt x="722" y="2288"/>
                    <a:pt x="734" y="2300"/>
                    <a:pt x="718" y="2322"/>
                  </a:cubicBezTo>
                  <a:cubicBezTo>
                    <a:pt x="721" y="2323"/>
                    <a:pt x="723" y="2324"/>
                    <a:pt x="725" y="2324"/>
                  </a:cubicBezTo>
                  <a:cubicBezTo>
                    <a:pt x="729" y="2324"/>
                    <a:pt x="732" y="2319"/>
                    <a:pt x="744" y="2304"/>
                  </a:cubicBezTo>
                  <a:cubicBezTo>
                    <a:pt x="752" y="2292"/>
                    <a:pt x="763" y="2281"/>
                    <a:pt x="773" y="2281"/>
                  </a:cubicBezTo>
                  <a:cubicBezTo>
                    <a:pt x="781" y="2281"/>
                    <a:pt x="790" y="2288"/>
                    <a:pt x="797" y="2307"/>
                  </a:cubicBezTo>
                  <a:cubicBezTo>
                    <a:pt x="805" y="2313"/>
                    <a:pt x="817" y="2321"/>
                    <a:pt x="829" y="2321"/>
                  </a:cubicBezTo>
                  <a:cubicBezTo>
                    <a:pt x="836" y="2321"/>
                    <a:pt x="842" y="2318"/>
                    <a:pt x="847" y="2310"/>
                  </a:cubicBezTo>
                  <a:lnTo>
                    <a:pt x="847" y="2310"/>
                  </a:lnTo>
                  <a:cubicBezTo>
                    <a:pt x="853" y="2313"/>
                    <a:pt x="853" y="2313"/>
                    <a:pt x="841" y="2338"/>
                  </a:cubicBezTo>
                  <a:cubicBezTo>
                    <a:pt x="824" y="2365"/>
                    <a:pt x="823" y="2380"/>
                    <a:pt x="833" y="2380"/>
                  </a:cubicBezTo>
                  <a:cubicBezTo>
                    <a:pt x="840" y="2380"/>
                    <a:pt x="854" y="2373"/>
                    <a:pt x="872" y="2357"/>
                  </a:cubicBezTo>
                  <a:cubicBezTo>
                    <a:pt x="878" y="2345"/>
                    <a:pt x="882" y="2340"/>
                    <a:pt x="885" y="2340"/>
                  </a:cubicBezTo>
                  <a:cubicBezTo>
                    <a:pt x="888" y="2340"/>
                    <a:pt x="889" y="2348"/>
                    <a:pt x="888" y="2363"/>
                  </a:cubicBezTo>
                  <a:cubicBezTo>
                    <a:pt x="888" y="2363"/>
                    <a:pt x="889" y="2364"/>
                    <a:pt x="891" y="2364"/>
                  </a:cubicBezTo>
                  <a:cubicBezTo>
                    <a:pt x="895" y="2364"/>
                    <a:pt x="903" y="2362"/>
                    <a:pt x="916" y="2351"/>
                  </a:cubicBezTo>
                  <a:cubicBezTo>
                    <a:pt x="924" y="2341"/>
                    <a:pt x="929" y="2335"/>
                    <a:pt x="932" y="2335"/>
                  </a:cubicBezTo>
                  <a:cubicBezTo>
                    <a:pt x="935" y="2335"/>
                    <a:pt x="936" y="2344"/>
                    <a:pt x="938" y="2363"/>
                  </a:cubicBezTo>
                  <a:cubicBezTo>
                    <a:pt x="925" y="2385"/>
                    <a:pt x="935" y="2391"/>
                    <a:pt x="941" y="2394"/>
                  </a:cubicBezTo>
                  <a:cubicBezTo>
                    <a:pt x="946" y="2392"/>
                    <a:pt x="952" y="2391"/>
                    <a:pt x="959" y="2391"/>
                  </a:cubicBezTo>
                  <a:cubicBezTo>
                    <a:pt x="995" y="2391"/>
                    <a:pt x="1057" y="2421"/>
                    <a:pt x="1057" y="2448"/>
                  </a:cubicBezTo>
                  <a:cubicBezTo>
                    <a:pt x="1071" y="2432"/>
                    <a:pt x="1074" y="2427"/>
                    <a:pt x="1078" y="2427"/>
                  </a:cubicBezTo>
                  <a:cubicBezTo>
                    <a:pt x="1079" y="2427"/>
                    <a:pt x="1080" y="2428"/>
                    <a:pt x="1082" y="2429"/>
                  </a:cubicBezTo>
                  <a:cubicBezTo>
                    <a:pt x="1078" y="2450"/>
                    <a:pt x="1079" y="2460"/>
                    <a:pt x="1082" y="2460"/>
                  </a:cubicBezTo>
                  <a:cubicBezTo>
                    <a:pt x="1087" y="2460"/>
                    <a:pt x="1098" y="2439"/>
                    <a:pt x="1107" y="2407"/>
                  </a:cubicBezTo>
                  <a:lnTo>
                    <a:pt x="1101" y="2404"/>
                  </a:lnTo>
                  <a:lnTo>
                    <a:pt x="1091" y="2401"/>
                  </a:lnTo>
                  <a:cubicBezTo>
                    <a:pt x="1099" y="2380"/>
                    <a:pt x="1107" y="2369"/>
                    <a:pt x="1113" y="2369"/>
                  </a:cubicBezTo>
                  <a:lnTo>
                    <a:pt x="1113" y="2369"/>
                  </a:lnTo>
                  <a:cubicBezTo>
                    <a:pt x="1120" y="2369"/>
                    <a:pt x="1122" y="2391"/>
                    <a:pt x="1107" y="2435"/>
                  </a:cubicBezTo>
                  <a:cubicBezTo>
                    <a:pt x="1104" y="2464"/>
                    <a:pt x="1102" y="2478"/>
                    <a:pt x="1105" y="2478"/>
                  </a:cubicBezTo>
                  <a:cubicBezTo>
                    <a:pt x="1107" y="2478"/>
                    <a:pt x="1114" y="2466"/>
                    <a:pt x="1126" y="2441"/>
                  </a:cubicBezTo>
                  <a:cubicBezTo>
                    <a:pt x="1138" y="2419"/>
                    <a:pt x="1146" y="2407"/>
                    <a:pt x="1150" y="2407"/>
                  </a:cubicBezTo>
                  <a:cubicBezTo>
                    <a:pt x="1154" y="2407"/>
                    <a:pt x="1154" y="2421"/>
                    <a:pt x="1151" y="2451"/>
                  </a:cubicBezTo>
                  <a:cubicBezTo>
                    <a:pt x="1143" y="2476"/>
                    <a:pt x="1139" y="2489"/>
                    <a:pt x="1140" y="2489"/>
                  </a:cubicBezTo>
                  <a:cubicBezTo>
                    <a:pt x="1141" y="2489"/>
                    <a:pt x="1146" y="2477"/>
                    <a:pt x="1157" y="2454"/>
                  </a:cubicBezTo>
                  <a:cubicBezTo>
                    <a:pt x="1183" y="2401"/>
                    <a:pt x="1203" y="2370"/>
                    <a:pt x="1212" y="2370"/>
                  </a:cubicBezTo>
                  <a:lnTo>
                    <a:pt x="1212" y="2370"/>
                  </a:lnTo>
                  <a:cubicBezTo>
                    <a:pt x="1219" y="2370"/>
                    <a:pt x="1219" y="2391"/>
                    <a:pt x="1207" y="2438"/>
                  </a:cubicBezTo>
                  <a:cubicBezTo>
                    <a:pt x="1195" y="2492"/>
                    <a:pt x="1198" y="2520"/>
                    <a:pt x="1204" y="2523"/>
                  </a:cubicBezTo>
                  <a:cubicBezTo>
                    <a:pt x="1205" y="2523"/>
                    <a:pt x="1205" y="2523"/>
                    <a:pt x="1206" y="2523"/>
                  </a:cubicBezTo>
                  <a:cubicBezTo>
                    <a:pt x="1214" y="2523"/>
                    <a:pt x="1220" y="2497"/>
                    <a:pt x="1226" y="2473"/>
                  </a:cubicBezTo>
                  <a:cubicBezTo>
                    <a:pt x="1228" y="2445"/>
                    <a:pt x="1231" y="2432"/>
                    <a:pt x="1234" y="2432"/>
                  </a:cubicBezTo>
                  <a:cubicBezTo>
                    <a:pt x="1238" y="2432"/>
                    <a:pt x="1242" y="2447"/>
                    <a:pt x="1245" y="2476"/>
                  </a:cubicBezTo>
                  <a:cubicBezTo>
                    <a:pt x="1250" y="2526"/>
                    <a:pt x="1259" y="2548"/>
                    <a:pt x="1273" y="2548"/>
                  </a:cubicBezTo>
                  <a:cubicBezTo>
                    <a:pt x="1282" y="2548"/>
                    <a:pt x="1293" y="2537"/>
                    <a:pt x="1308" y="2517"/>
                  </a:cubicBezTo>
                  <a:cubicBezTo>
                    <a:pt x="1328" y="2494"/>
                    <a:pt x="1345" y="2483"/>
                    <a:pt x="1353" y="2483"/>
                  </a:cubicBezTo>
                  <a:cubicBezTo>
                    <a:pt x="1363" y="2483"/>
                    <a:pt x="1362" y="2497"/>
                    <a:pt x="1345" y="2523"/>
                  </a:cubicBezTo>
                  <a:cubicBezTo>
                    <a:pt x="1331" y="2552"/>
                    <a:pt x="1324" y="2564"/>
                    <a:pt x="1326" y="2564"/>
                  </a:cubicBezTo>
                  <a:cubicBezTo>
                    <a:pt x="1328" y="2564"/>
                    <a:pt x="1333" y="2558"/>
                    <a:pt x="1342" y="2548"/>
                  </a:cubicBezTo>
                  <a:lnTo>
                    <a:pt x="1386" y="2554"/>
                  </a:lnTo>
                  <a:cubicBezTo>
                    <a:pt x="1386" y="2554"/>
                    <a:pt x="1387" y="2554"/>
                    <a:pt x="1387" y="2554"/>
                  </a:cubicBezTo>
                  <a:cubicBezTo>
                    <a:pt x="1397" y="2554"/>
                    <a:pt x="1408" y="2528"/>
                    <a:pt x="1408" y="2504"/>
                  </a:cubicBezTo>
                  <a:cubicBezTo>
                    <a:pt x="1412" y="2537"/>
                    <a:pt x="1421" y="2561"/>
                    <a:pt x="1431" y="2561"/>
                  </a:cubicBezTo>
                  <a:cubicBezTo>
                    <a:pt x="1438" y="2561"/>
                    <a:pt x="1445" y="2552"/>
                    <a:pt x="1452" y="2532"/>
                  </a:cubicBezTo>
                  <a:lnTo>
                    <a:pt x="1471" y="2532"/>
                  </a:lnTo>
                  <a:cubicBezTo>
                    <a:pt x="1480" y="2532"/>
                    <a:pt x="1480" y="2532"/>
                    <a:pt x="1489" y="2507"/>
                  </a:cubicBezTo>
                  <a:cubicBezTo>
                    <a:pt x="1492" y="2499"/>
                    <a:pt x="1495" y="2496"/>
                    <a:pt x="1497" y="2496"/>
                  </a:cubicBezTo>
                  <a:cubicBezTo>
                    <a:pt x="1503" y="2496"/>
                    <a:pt x="1509" y="2515"/>
                    <a:pt x="1518" y="2535"/>
                  </a:cubicBezTo>
                  <a:cubicBezTo>
                    <a:pt x="1524" y="2553"/>
                    <a:pt x="1531" y="2572"/>
                    <a:pt x="1534" y="2572"/>
                  </a:cubicBezTo>
                  <a:cubicBezTo>
                    <a:pt x="1536" y="2572"/>
                    <a:pt x="1536" y="2569"/>
                    <a:pt x="1536" y="2561"/>
                  </a:cubicBezTo>
                  <a:cubicBezTo>
                    <a:pt x="1540" y="2532"/>
                    <a:pt x="1546" y="2504"/>
                    <a:pt x="1558" y="2479"/>
                  </a:cubicBezTo>
                  <a:cubicBezTo>
                    <a:pt x="1560" y="2470"/>
                    <a:pt x="1563" y="2467"/>
                    <a:pt x="1564" y="2467"/>
                  </a:cubicBezTo>
                  <a:cubicBezTo>
                    <a:pt x="1569" y="2467"/>
                    <a:pt x="1572" y="2485"/>
                    <a:pt x="1568" y="2504"/>
                  </a:cubicBezTo>
                  <a:cubicBezTo>
                    <a:pt x="1568" y="2526"/>
                    <a:pt x="1577" y="2545"/>
                    <a:pt x="1593" y="2557"/>
                  </a:cubicBezTo>
                  <a:cubicBezTo>
                    <a:pt x="1602" y="2557"/>
                    <a:pt x="1621" y="2554"/>
                    <a:pt x="1615" y="2529"/>
                  </a:cubicBezTo>
                  <a:cubicBezTo>
                    <a:pt x="1615" y="2513"/>
                    <a:pt x="1631" y="2505"/>
                    <a:pt x="1647" y="2505"/>
                  </a:cubicBezTo>
                  <a:cubicBezTo>
                    <a:pt x="1660" y="2505"/>
                    <a:pt x="1674" y="2510"/>
                    <a:pt x="1681" y="2520"/>
                  </a:cubicBezTo>
                  <a:lnTo>
                    <a:pt x="1696" y="2517"/>
                  </a:lnTo>
                  <a:cubicBezTo>
                    <a:pt x="1706" y="2517"/>
                    <a:pt x="1709" y="2488"/>
                    <a:pt x="1718" y="2485"/>
                  </a:cubicBezTo>
                  <a:cubicBezTo>
                    <a:pt x="1718" y="2485"/>
                    <a:pt x="1728" y="2485"/>
                    <a:pt x="1731" y="2457"/>
                  </a:cubicBezTo>
                  <a:cubicBezTo>
                    <a:pt x="1732" y="2456"/>
                    <a:pt x="1734" y="2456"/>
                    <a:pt x="1736" y="2456"/>
                  </a:cubicBezTo>
                  <a:cubicBezTo>
                    <a:pt x="1742" y="2456"/>
                    <a:pt x="1748" y="2461"/>
                    <a:pt x="1753" y="2479"/>
                  </a:cubicBezTo>
                  <a:cubicBezTo>
                    <a:pt x="1751" y="2452"/>
                    <a:pt x="1750" y="2439"/>
                    <a:pt x="1753" y="2439"/>
                  </a:cubicBezTo>
                  <a:cubicBezTo>
                    <a:pt x="1755" y="2439"/>
                    <a:pt x="1761" y="2451"/>
                    <a:pt x="1771" y="2476"/>
                  </a:cubicBezTo>
                  <a:cubicBezTo>
                    <a:pt x="1778" y="2501"/>
                    <a:pt x="1781" y="2513"/>
                    <a:pt x="1782" y="2513"/>
                  </a:cubicBezTo>
                  <a:cubicBezTo>
                    <a:pt x="1782" y="2513"/>
                    <a:pt x="1781" y="2500"/>
                    <a:pt x="1778" y="2473"/>
                  </a:cubicBezTo>
                  <a:cubicBezTo>
                    <a:pt x="1779" y="2458"/>
                    <a:pt x="1780" y="2451"/>
                    <a:pt x="1783" y="2451"/>
                  </a:cubicBezTo>
                  <a:cubicBezTo>
                    <a:pt x="1785" y="2451"/>
                    <a:pt x="1789" y="2456"/>
                    <a:pt x="1796" y="2466"/>
                  </a:cubicBezTo>
                  <a:cubicBezTo>
                    <a:pt x="1799" y="2480"/>
                    <a:pt x="1803" y="2486"/>
                    <a:pt x="1805" y="2486"/>
                  </a:cubicBezTo>
                  <a:cubicBezTo>
                    <a:pt x="1808" y="2486"/>
                    <a:pt x="1809" y="2478"/>
                    <a:pt x="1806" y="2463"/>
                  </a:cubicBezTo>
                  <a:cubicBezTo>
                    <a:pt x="1800" y="2429"/>
                    <a:pt x="1804" y="2404"/>
                    <a:pt x="1813" y="2404"/>
                  </a:cubicBezTo>
                  <a:cubicBezTo>
                    <a:pt x="1818" y="2404"/>
                    <a:pt x="1824" y="2411"/>
                    <a:pt x="1831" y="2429"/>
                  </a:cubicBezTo>
                  <a:cubicBezTo>
                    <a:pt x="1831" y="2429"/>
                    <a:pt x="1837" y="2426"/>
                    <a:pt x="1837" y="2398"/>
                  </a:cubicBezTo>
                  <a:cubicBezTo>
                    <a:pt x="1832" y="2371"/>
                    <a:pt x="1830" y="2357"/>
                    <a:pt x="1831" y="2357"/>
                  </a:cubicBezTo>
                  <a:lnTo>
                    <a:pt x="1831" y="2357"/>
                  </a:lnTo>
                  <a:cubicBezTo>
                    <a:pt x="1833" y="2357"/>
                    <a:pt x="1837" y="2370"/>
                    <a:pt x="1847" y="2394"/>
                  </a:cubicBezTo>
                  <a:cubicBezTo>
                    <a:pt x="1859" y="2418"/>
                    <a:pt x="1867" y="2430"/>
                    <a:pt x="1871" y="2430"/>
                  </a:cubicBezTo>
                  <a:cubicBezTo>
                    <a:pt x="1876" y="2430"/>
                    <a:pt x="1875" y="2416"/>
                    <a:pt x="1869" y="2388"/>
                  </a:cubicBezTo>
                  <a:cubicBezTo>
                    <a:pt x="1869" y="2388"/>
                    <a:pt x="1869" y="2374"/>
                    <a:pt x="1874" y="2374"/>
                  </a:cubicBezTo>
                  <a:cubicBezTo>
                    <a:pt x="1877" y="2374"/>
                    <a:pt x="1880" y="2376"/>
                    <a:pt x="1884" y="2382"/>
                  </a:cubicBezTo>
                  <a:cubicBezTo>
                    <a:pt x="1896" y="2390"/>
                    <a:pt x="1913" y="2395"/>
                    <a:pt x="1927" y="2395"/>
                  </a:cubicBezTo>
                  <a:cubicBezTo>
                    <a:pt x="1946" y="2395"/>
                    <a:pt x="1959" y="2384"/>
                    <a:pt x="1941" y="2357"/>
                  </a:cubicBezTo>
                  <a:lnTo>
                    <a:pt x="1956" y="2351"/>
                  </a:lnTo>
                  <a:cubicBezTo>
                    <a:pt x="1967" y="2358"/>
                    <a:pt x="1975" y="2361"/>
                    <a:pt x="1980" y="2361"/>
                  </a:cubicBezTo>
                  <a:cubicBezTo>
                    <a:pt x="1988" y="2361"/>
                    <a:pt x="1990" y="2352"/>
                    <a:pt x="1988" y="2335"/>
                  </a:cubicBezTo>
                  <a:lnTo>
                    <a:pt x="1981" y="2307"/>
                  </a:lnTo>
                  <a:lnTo>
                    <a:pt x="1981" y="2307"/>
                  </a:lnTo>
                  <a:cubicBezTo>
                    <a:pt x="1993" y="2330"/>
                    <a:pt x="2013" y="2348"/>
                    <a:pt x="2021" y="2348"/>
                  </a:cubicBezTo>
                  <a:cubicBezTo>
                    <a:pt x="2021" y="2348"/>
                    <a:pt x="2022" y="2348"/>
                    <a:pt x="2022" y="2347"/>
                  </a:cubicBezTo>
                  <a:cubicBezTo>
                    <a:pt x="2032" y="2344"/>
                    <a:pt x="2032" y="2344"/>
                    <a:pt x="2016" y="2319"/>
                  </a:cubicBezTo>
                  <a:cubicBezTo>
                    <a:pt x="1997" y="2300"/>
                    <a:pt x="2003" y="2297"/>
                    <a:pt x="2013" y="2291"/>
                  </a:cubicBezTo>
                  <a:cubicBezTo>
                    <a:pt x="2013" y="2291"/>
                    <a:pt x="2014" y="2291"/>
                    <a:pt x="2014" y="2291"/>
                  </a:cubicBezTo>
                  <a:cubicBezTo>
                    <a:pt x="2022" y="2291"/>
                    <a:pt x="2042" y="2309"/>
                    <a:pt x="2053" y="2332"/>
                  </a:cubicBezTo>
                  <a:lnTo>
                    <a:pt x="2063" y="2325"/>
                  </a:lnTo>
                  <a:cubicBezTo>
                    <a:pt x="2046" y="2298"/>
                    <a:pt x="2041" y="2286"/>
                    <a:pt x="2044" y="2286"/>
                  </a:cubicBezTo>
                  <a:lnTo>
                    <a:pt x="2044" y="2286"/>
                  </a:lnTo>
                  <a:cubicBezTo>
                    <a:pt x="2046" y="2286"/>
                    <a:pt x="2051" y="2291"/>
                    <a:pt x="2057" y="2300"/>
                  </a:cubicBezTo>
                  <a:cubicBezTo>
                    <a:pt x="2068" y="2311"/>
                    <a:pt x="2076" y="2313"/>
                    <a:pt x="2081" y="2313"/>
                  </a:cubicBezTo>
                  <a:cubicBezTo>
                    <a:pt x="2085" y="2313"/>
                    <a:pt x="2088" y="2311"/>
                    <a:pt x="2091" y="2310"/>
                  </a:cubicBezTo>
                  <a:cubicBezTo>
                    <a:pt x="2086" y="2300"/>
                    <a:pt x="2087" y="2297"/>
                    <a:pt x="2088" y="2297"/>
                  </a:cubicBezTo>
                  <a:lnTo>
                    <a:pt x="2088" y="2297"/>
                  </a:lnTo>
                  <a:cubicBezTo>
                    <a:pt x="2091" y="2297"/>
                    <a:pt x="2097" y="2306"/>
                    <a:pt x="2091" y="2310"/>
                  </a:cubicBezTo>
                  <a:lnTo>
                    <a:pt x="2107" y="2332"/>
                  </a:lnTo>
                  <a:cubicBezTo>
                    <a:pt x="2112" y="2336"/>
                    <a:pt x="2115" y="2338"/>
                    <a:pt x="2117" y="2338"/>
                  </a:cubicBezTo>
                  <a:cubicBezTo>
                    <a:pt x="2121" y="2338"/>
                    <a:pt x="2110" y="2320"/>
                    <a:pt x="2100" y="2304"/>
                  </a:cubicBezTo>
                  <a:lnTo>
                    <a:pt x="2113" y="2294"/>
                  </a:lnTo>
                  <a:cubicBezTo>
                    <a:pt x="2122" y="2288"/>
                    <a:pt x="2129" y="2285"/>
                    <a:pt x="2107" y="2266"/>
                  </a:cubicBezTo>
                  <a:cubicBezTo>
                    <a:pt x="2091" y="2244"/>
                    <a:pt x="2075" y="2222"/>
                    <a:pt x="2082" y="2219"/>
                  </a:cubicBezTo>
                  <a:lnTo>
                    <a:pt x="2082" y="2219"/>
                  </a:lnTo>
                  <a:cubicBezTo>
                    <a:pt x="2095" y="2238"/>
                    <a:pt x="2109" y="2258"/>
                    <a:pt x="2117" y="2258"/>
                  </a:cubicBezTo>
                  <a:cubicBezTo>
                    <a:pt x="2118" y="2258"/>
                    <a:pt x="2119" y="2257"/>
                    <a:pt x="2119" y="2257"/>
                  </a:cubicBezTo>
                  <a:cubicBezTo>
                    <a:pt x="2120" y="2256"/>
                    <a:pt x="2121" y="2256"/>
                    <a:pt x="2121" y="2256"/>
                  </a:cubicBezTo>
                  <a:cubicBezTo>
                    <a:pt x="2131" y="2256"/>
                    <a:pt x="2144" y="2275"/>
                    <a:pt x="2144" y="2275"/>
                  </a:cubicBezTo>
                  <a:cubicBezTo>
                    <a:pt x="2152" y="2291"/>
                    <a:pt x="2158" y="2297"/>
                    <a:pt x="2163" y="2297"/>
                  </a:cubicBezTo>
                  <a:cubicBezTo>
                    <a:pt x="2174" y="2297"/>
                    <a:pt x="2179" y="2273"/>
                    <a:pt x="2173" y="2257"/>
                  </a:cubicBezTo>
                  <a:cubicBezTo>
                    <a:pt x="2162" y="2225"/>
                    <a:pt x="2159" y="2210"/>
                    <a:pt x="2165" y="2210"/>
                  </a:cubicBezTo>
                  <a:lnTo>
                    <a:pt x="2165" y="2210"/>
                  </a:lnTo>
                  <a:cubicBezTo>
                    <a:pt x="2169" y="2210"/>
                    <a:pt x="2179" y="2220"/>
                    <a:pt x="2194" y="2238"/>
                  </a:cubicBezTo>
                  <a:cubicBezTo>
                    <a:pt x="2203" y="2249"/>
                    <a:pt x="2208" y="2254"/>
                    <a:pt x="2210" y="2254"/>
                  </a:cubicBezTo>
                  <a:cubicBezTo>
                    <a:pt x="2216" y="2254"/>
                    <a:pt x="2196" y="2211"/>
                    <a:pt x="2163" y="2159"/>
                  </a:cubicBezTo>
                  <a:lnTo>
                    <a:pt x="2116" y="2090"/>
                  </a:lnTo>
                  <a:lnTo>
                    <a:pt x="2169" y="2153"/>
                  </a:lnTo>
                  <a:cubicBezTo>
                    <a:pt x="2210" y="2195"/>
                    <a:pt x="2230" y="2215"/>
                    <a:pt x="2237" y="2215"/>
                  </a:cubicBezTo>
                  <a:cubicBezTo>
                    <a:pt x="2243" y="2215"/>
                    <a:pt x="2239" y="2201"/>
                    <a:pt x="2232" y="2175"/>
                  </a:cubicBezTo>
                  <a:cubicBezTo>
                    <a:pt x="2229" y="2157"/>
                    <a:pt x="2227" y="2150"/>
                    <a:pt x="2230" y="2150"/>
                  </a:cubicBezTo>
                  <a:lnTo>
                    <a:pt x="2230" y="2150"/>
                  </a:lnTo>
                  <a:cubicBezTo>
                    <a:pt x="2232" y="2150"/>
                    <a:pt x="2236" y="2154"/>
                    <a:pt x="2245" y="2163"/>
                  </a:cubicBezTo>
                  <a:cubicBezTo>
                    <a:pt x="2253" y="2172"/>
                    <a:pt x="2259" y="2176"/>
                    <a:pt x="2264" y="2176"/>
                  </a:cubicBezTo>
                  <a:cubicBezTo>
                    <a:pt x="2271" y="2176"/>
                    <a:pt x="2278" y="2170"/>
                    <a:pt x="2288" y="2159"/>
                  </a:cubicBezTo>
                  <a:cubicBezTo>
                    <a:pt x="2307" y="2141"/>
                    <a:pt x="2314" y="2134"/>
                    <a:pt x="2295" y="2116"/>
                  </a:cubicBezTo>
                  <a:lnTo>
                    <a:pt x="2307" y="2103"/>
                  </a:lnTo>
                  <a:cubicBezTo>
                    <a:pt x="2320" y="2112"/>
                    <a:pt x="2329" y="2116"/>
                    <a:pt x="2333" y="2116"/>
                  </a:cubicBezTo>
                  <a:cubicBezTo>
                    <a:pt x="2344" y="2116"/>
                    <a:pt x="2332" y="2094"/>
                    <a:pt x="2301" y="2072"/>
                  </a:cubicBezTo>
                  <a:lnTo>
                    <a:pt x="2310" y="2062"/>
                  </a:lnTo>
                  <a:lnTo>
                    <a:pt x="2332" y="2078"/>
                  </a:lnTo>
                  <a:cubicBezTo>
                    <a:pt x="2338" y="2083"/>
                    <a:pt x="2343" y="2086"/>
                    <a:pt x="2348" y="2086"/>
                  </a:cubicBezTo>
                  <a:cubicBezTo>
                    <a:pt x="2361" y="2086"/>
                    <a:pt x="2377" y="2069"/>
                    <a:pt x="2411" y="2031"/>
                  </a:cubicBezTo>
                  <a:cubicBezTo>
                    <a:pt x="2461" y="1968"/>
                    <a:pt x="2464" y="1959"/>
                    <a:pt x="2420" y="1931"/>
                  </a:cubicBezTo>
                  <a:cubicBezTo>
                    <a:pt x="2397" y="1907"/>
                    <a:pt x="2389" y="1895"/>
                    <a:pt x="2395" y="1895"/>
                  </a:cubicBezTo>
                  <a:lnTo>
                    <a:pt x="2395" y="1895"/>
                  </a:lnTo>
                  <a:cubicBezTo>
                    <a:pt x="2399" y="1895"/>
                    <a:pt x="2411" y="1902"/>
                    <a:pt x="2430" y="1915"/>
                  </a:cubicBezTo>
                  <a:cubicBezTo>
                    <a:pt x="2444" y="1925"/>
                    <a:pt x="2460" y="1932"/>
                    <a:pt x="2465" y="1932"/>
                  </a:cubicBezTo>
                  <a:cubicBezTo>
                    <a:pt x="2467" y="1932"/>
                    <a:pt x="2466" y="1930"/>
                    <a:pt x="2458" y="1924"/>
                  </a:cubicBezTo>
                  <a:cubicBezTo>
                    <a:pt x="2458" y="1924"/>
                    <a:pt x="2463" y="1915"/>
                    <a:pt x="2479" y="1915"/>
                  </a:cubicBezTo>
                  <a:cubicBezTo>
                    <a:pt x="2483" y="1915"/>
                    <a:pt x="2489" y="1916"/>
                    <a:pt x="2495" y="1918"/>
                  </a:cubicBezTo>
                  <a:cubicBezTo>
                    <a:pt x="2502" y="1919"/>
                    <a:pt x="2507" y="1919"/>
                    <a:pt x="2512" y="1919"/>
                  </a:cubicBezTo>
                  <a:cubicBezTo>
                    <a:pt x="2551" y="1919"/>
                    <a:pt x="2536" y="1898"/>
                    <a:pt x="2514" y="1887"/>
                  </a:cubicBezTo>
                  <a:cubicBezTo>
                    <a:pt x="2490" y="1876"/>
                    <a:pt x="2484" y="1873"/>
                    <a:pt x="2487" y="1873"/>
                  </a:cubicBezTo>
                  <a:lnTo>
                    <a:pt x="2487" y="1873"/>
                  </a:lnTo>
                  <a:cubicBezTo>
                    <a:pt x="2491" y="1873"/>
                    <a:pt x="2506" y="1877"/>
                    <a:pt x="2520" y="1880"/>
                  </a:cubicBezTo>
                  <a:cubicBezTo>
                    <a:pt x="2535" y="1884"/>
                    <a:pt x="2549" y="1886"/>
                    <a:pt x="2556" y="1886"/>
                  </a:cubicBezTo>
                  <a:cubicBezTo>
                    <a:pt x="2563" y="1886"/>
                    <a:pt x="2564" y="1884"/>
                    <a:pt x="2552" y="1877"/>
                  </a:cubicBezTo>
                  <a:cubicBezTo>
                    <a:pt x="2536" y="1859"/>
                    <a:pt x="2536" y="1816"/>
                    <a:pt x="2564" y="1816"/>
                  </a:cubicBezTo>
                  <a:cubicBezTo>
                    <a:pt x="2569" y="1816"/>
                    <a:pt x="2576" y="1817"/>
                    <a:pt x="2583" y="1821"/>
                  </a:cubicBezTo>
                  <a:lnTo>
                    <a:pt x="2592" y="1805"/>
                  </a:lnTo>
                  <a:cubicBezTo>
                    <a:pt x="2567" y="1793"/>
                    <a:pt x="2577" y="1777"/>
                    <a:pt x="2583" y="1761"/>
                  </a:cubicBezTo>
                  <a:cubicBezTo>
                    <a:pt x="2589" y="1751"/>
                    <a:pt x="2593" y="1743"/>
                    <a:pt x="2602" y="1743"/>
                  </a:cubicBezTo>
                  <a:cubicBezTo>
                    <a:pt x="2607" y="1743"/>
                    <a:pt x="2613" y="1745"/>
                    <a:pt x="2621" y="1749"/>
                  </a:cubicBezTo>
                  <a:cubicBezTo>
                    <a:pt x="2629" y="1756"/>
                    <a:pt x="2634" y="1759"/>
                    <a:pt x="2637" y="1759"/>
                  </a:cubicBezTo>
                  <a:cubicBezTo>
                    <a:pt x="2642" y="1759"/>
                    <a:pt x="2639" y="1749"/>
                    <a:pt x="2627" y="1733"/>
                  </a:cubicBezTo>
                  <a:cubicBezTo>
                    <a:pt x="2633" y="1724"/>
                    <a:pt x="2586" y="1696"/>
                    <a:pt x="2589" y="1686"/>
                  </a:cubicBezTo>
                  <a:cubicBezTo>
                    <a:pt x="2564" y="1677"/>
                    <a:pt x="2542" y="1658"/>
                    <a:pt x="2545" y="1652"/>
                  </a:cubicBezTo>
                  <a:lnTo>
                    <a:pt x="2545" y="1652"/>
                  </a:lnTo>
                  <a:lnTo>
                    <a:pt x="2571" y="1661"/>
                  </a:lnTo>
                  <a:lnTo>
                    <a:pt x="2621" y="1680"/>
                  </a:lnTo>
                  <a:cubicBezTo>
                    <a:pt x="2624" y="1674"/>
                    <a:pt x="2627" y="1664"/>
                    <a:pt x="2602" y="1655"/>
                  </a:cubicBezTo>
                  <a:cubicBezTo>
                    <a:pt x="2630" y="1655"/>
                    <a:pt x="2633" y="1649"/>
                    <a:pt x="2639" y="1630"/>
                  </a:cubicBezTo>
                  <a:cubicBezTo>
                    <a:pt x="2646" y="1614"/>
                    <a:pt x="2652" y="1598"/>
                    <a:pt x="2630" y="1580"/>
                  </a:cubicBezTo>
                  <a:lnTo>
                    <a:pt x="2630" y="1580"/>
                  </a:lnTo>
                  <a:cubicBezTo>
                    <a:pt x="2634" y="1580"/>
                    <a:pt x="2638" y="1581"/>
                    <a:pt x="2642" y="1581"/>
                  </a:cubicBezTo>
                  <a:cubicBezTo>
                    <a:pt x="2685" y="1581"/>
                    <a:pt x="2695" y="1531"/>
                    <a:pt x="2649" y="1514"/>
                  </a:cubicBezTo>
                  <a:cubicBezTo>
                    <a:pt x="2621" y="1508"/>
                    <a:pt x="2624" y="1498"/>
                    <a:pt x="2652" y="1495"/>
                  </a:cubicBezTo>
                  <a:cubicBezTo>
                    <a:pt x="2680" y="1495"/>
                    <a:pt x="2680" y="1492"/>
                    <a:pt x="2655" y="1479"/>
                  </a:cubicBezTo>
                  <a:cubicBezTo>
                    <a:pt x="2633" y="1467"/>
                    <a:pt x="2658" y="1464"/>
                    <a:pt x="2690" y="1457"/>
                  </a:cubicBezTo>
                  <a:cubicBezTo>
                    <a:pt x="2695" y="1458"/>
                    <a:pt x="2700" y="1458"/>
                    <a:pt x="2705" y="1458"/>
                  </a:cubicBezTo>
                  <a:cubicBezTo>
                    <a:pt x="2743" y="1458"/>
                    <a:pt x="2743" y="1447"/>
                    <a:pt x="2721" y="1435"/>
                  </a:cubicBezTo>
                  <a:cubicBezTo>
                    <a:pt x="2705" y="1426"/>
                    <a:pt x="2696" y="1407"/>
                    <a:pt x="2699" y="1388"/>
                  </a:cubicBezTo>
                  <a:cubicBezTo>
                    <a:pt x="2682" y="1371"/>
                    <a:pt x="2678" y="1361"/>
                    <a:pt x="2663" y="1361"/>
                  </a:cubicBezTo>
                  <a:cubicBezTo>
                    <a:pt x="2659" y="1361"/>
                    <a:pt x="2655" y="1362"/>
                    <a:pt x="2649" y="1363"/>
                  </a:cubicBezTo>
                  <a:cubicBezTo>
                    <a:pt x="2630" y="1363"/>
                    <a:pt x="2614" y="1357"/>
                    <a:pt x="2596" y="1351"/>
                  </a:cubicBezTo>
                  <a:cubicBezTo>
                    <a:pt x="2581" y="1340"/>
                    <a:pt x="2584" y="1337"/>
                    <a:pt x="2589" y="1337"/>
                  </a:cubicBezTo>
                  <a:cubicBezTo>
                    <a:pt x="2593" y="1337"/>
                    <a:pt x="2599" y="1339"/>
                    <a:pt x="2599" y="1341"/>
                  </a:cubicBezTo>
                  <a:cubicBezTo>
                    <a:pt x="2611" y="1351"/>
                    <a:pt x="2618" y="1354"/>
                    <a:pt x="2624" y="1354"/>
                  </a:cubicBezTo>
                  <a:cubicBezTo>
                    <a:pt x="2631" y="1354"/>
                    <a:pt x="2638" y="1351"/>
                    <a:pt x="2652" y="1348"/>
                  </a:cubicBezTo>
                  <a:cubicBezTo>
                    <a:pt x="2668" y="1345"/>
                    <a:pt x="2680" y="1332"/>
                    <a:pt x="2680" y="1313"/>
                  </a:cubicBezTo>
                  <a:cubicBezTo>
                    <a:pt x="2680" y="1307"/>
                    <a:pt x="2683" y="1288"/>
                    <a:pt x="2683" y="1279"/>
                  </a:cubicBezTo>
                  <a:cubicBezTo>
                    <a:pt x="2712" y="1254"/>
                    <a:pt x="2712" y="1244"/>
                    <a:pt x="2686" y="1244"/>
                  </a:cubicBezTo>
                  <a:lnTo>
                    <a:pt x="2658" y="1244"/>
                  </a:lnTo>
                  <a:cubicBezTo>
                    <a:pt x="2712" y="1238"/>
                    <a:pt x="2708" y="1135"/>
                    <a:pt x="2655" y="1135"/>
                  </a:cubicBezTo>
                  <a:lnTo>
                    <a:pt x="2680" y="1131"/>
                  </a:lnTo>
                  <a:cubicBezTo>
                    <a:pt x="2708" y="1128"/>
                    <a:pt x="2705" y="1119"/>
                    <a:pt x="2705" y="1100"/>
                  </a:cubicBezTo>
                  <a:cubicBezTo>
                    <a:pt x="2702" y="1091"/>
                    <a:pt x="2671" y="1059"/>
                    <a:pt x="2668" y="1034"/>
                  </a:cubicBezTo>
                  <a:cubicBezTo>
                    <a:pt x="2665" y="1003"/>
                    <a:pt x="2655" y="980"/>
                    <a:pt x="2634" y="980"/>
                  </a:cubicBezTo>
                  <a:cubicBezTo>
                    <a:pt x="2632" y="980"/>
                    <a:pt x="2630" y="980"/>
                    <a:pt x="2627" y="981"/>
                  </a:cubicBezTo>
                  <a:cubicBezTo>
                    <a:pt x="2624" y="972"/>
                    <a:pt x="2624" y="972"/>
                    <a:pt x="2652" y="965"/>
                  </a:cubicBezTo>
                  <a:cubicBezTo>
                    <a:pt x="2656" y="966"/>
                    <a:pt x="2659" y="966"/>
                    <a:pt x="2662" y="966"/>
                  </a:cubicBezTo>
                  <a:cubicBezTo>
                    <a:pt x="2679" y="966"/>
                    <a:pt x="2677" y="958"/>
                    <a:pt x="2674" y="950"/>
                  </a:cubicBezTo>
                  <a:cubicBezTo>
                    <a:pt x="2674" y="947"/>
                    <a:pt x="2671" y="946"/>
                    <a:pt x="2667" y="946"/>
                  </a:cubicBezTo>
                  <a:cubicBezTo>
                    <a:pt x="2657" y="946"/>
                    <a:pt x="2638" y="952"/>
                    <a:pt x="2621" y="956"/>
                  </a:cubicBezTo>
                  <a:cubicBezTo>
                    <a:pt x="2615" y="957"/>
                    <a:pt x="2610" y="958"/>
                    <a:pt x="2607" y="958"/>
                  </a:cubicBezTo>
                  <a:cubicBezTo>
                    <a:pt x="2596" y="958"/>
                    <a:pt x="2598" y="950"/>
                    <a:pt x="2614" y="931"/>
                  </a:cubicBezTo>
                  <a:cubicBezTo>
                    <a:pt x="2636" y="909"/>
                    <a:pt x="2624" y="871"/>
                    <a:pt x="2592" y="865"/>
                  </a:cubicBezTo>
                  <a:cubicBezTo>
                    <a:pt x="2589" y="859"/>
                    <a:pt x="2586" y="849"/>
                    <a:pt x="2611" y="840"/>
                  </a:cubicBezTo>
                  <a:cubicBezTo>
                    <a:pt x="2632" y="822"/>
                    <a:pt x="2650" y="796"/>
                    <a:pt x="2604" y="796"/>
                  </a:cubicBezTo>
                  <a:cubicBezTo>
                    <a:pt x="2601" y="796"/>
                    <a:pt x="2599" y="796"/>
                    <a:pt x="2596" y="796"/>
                  </a:cubicBezTo>
                  <a:cubicBezTo>
                    <a:pt x="2592" y="790"/>
                    <a:pt x="2592" y="790"/>
                    <a:pt x="2618" y="777"/>
                  </a:cubicBezTo>
                  <a:cubicBezTo>
                    <a:pt x="2633" y="765"/>
                    <a:pt x="2648" y="755"/>
                    <a:pt x="2640" y="755"/>
                  </a:cubicBezTo>
                  <a:cubicBezTo>
                    <a:pt x="2636" y="755"/>
                    <a:pt x="2627" y="757"/>
                    <a:pt x="2611" y="762"/>
                  </a:cubicBezTo>
                  <a:cubicBezTo>
                    <a:pt x="2580" y="762"/>
                    <a:pt x="2564" y="727"/>
                    <a:pt x="2583" y="705"/>
                  </a:cubicBezTo>
                  <a:cubicBezTo>
                    <a:pt x="2579" y="700"/>
                    <a:pt x="2577" y="695"/>
                    <a:pt x="2570" y="695"/>
                  </a:cubicBezTo>
                  <a:cubicBezTo>
                    <a:pt x="2566" y="695"/>
                    <a:pt x="2561" y="697"/>
                    <a:pt x="2552" y="702"/>
                  </a:cubicBezTo>
                  <a:lnTo>
                    <a:pt x="2527" y="715"/>
                  </a:lnTo>
                  <a:cubicBezTo>
                    <a:pt x="2552" y="695"/>
                    <a:pt x="2563" y="686"/>
                    <a:pt x="2557" y="686"/>
                  </a:cubicBezTo>
                  <a:cubicBezTo>
                    <a:pt x="2553" y="686"/>
                    <a:pt x="2540" y="691"/>
                    <a:pt x="2517" y="699"/>
                  </a:cubicBezTo>
                  <a:cubicBezTo>
                    <a:pt x="2509" y="704"/>
                    <a:pt x="2503" y="706"/>
                    <a:pt x="2501" y="706"/>
                  </a:cubicBezTo>
                  <a:cubicBezTo>
                    <a:pt x="2497" y="706"/>
                    <a:pt x="2501" y="701"/>
                    <a:pt x="2514" y="693"/>
                  </a:cubicBezTo>
                  <a:cubicBezTo>
                    <a:pt x="2533" y="671"/>
                    <a:pt x="2530" y="661"/>
                    <a:pt x="2530" y="661"/>
                  </a:cubicBezTo>
                  <a:cubicBezTo>
                    <a:pt x="2502" y="643"/>
                    <a:pt x="2477" y="621"/>
                    <a:pt x="2455" y="596"/>
                  </a:cubicBezTo>
                  <a:cubicBezTo>
                    <a:pt x="2423" y="552"/>
                    <a:pt x="2407" y="529"/>
                    <a:pt x="2391" y="529"/>
                  </a:cubicBezTo>
                  <a:cubicBezTo>
                    <a:pt x="2386" y="529"/>
                    <a:pt x="2381" y="532"/>
                    <a:pt x="2376" y="536"/>
                  </a:cubicBezTo>
                  <a:cubicBezTo>
                    <a:pt x="2367" y="540"/>
                    <a:pt x="2361" y="542"/>
                    <a:pt x="2358" y="542"/>
                  </a:cubicBezTo>
                  <a:cubicBezTo>
                    <a:pt x="2353" y="542"/>
                    <a:pt x="2357" y="536"/>
                    <a:pt x="2367" y="520"/>
                  </a:cubicBezTo>
                  <a:cubicBezTo>
                    <a:pt x="2383" y="495"/>
                    <a:pt x="2376" y="489"/>
                    <a:pt x="2370" y="483"/>
                  </a:cubicBezTo>
                  <a:cubicBezTo>
                    <a:pt x="2364" y="477"/>
                    <a:pt x="2357" y="470"/>
                    <a:pt x="2376" y="451"/>
                  </a:cubicBezTo>
                  <a:lnTo>
                    <a:pt x="2376" y="451"/>
                  </a:lnTo>
                  <a:cubicBezTo>
                    <a:pt x="2362" y="459"/>
                    <a:pt x="2355" y="462"/>
                    <a:pt x="2352" y="462"/>
                  </a:cubicBezTo>
                  <a:cubicBezTo>
                    <a:pt x="2349" y="462"/>
                    <a:pt x="2348" y="460"/>
                    <a:pt x="2345" y="458"/>
                  </a:cubicBezTo>
                  <a:cubicBezTo>
                    <a:pt x="2359" y="446"/>
                    <a:pt x="2361" y="439"/>
                    <a:pt x="2354" y="439"/>
                  </a:cubicBezTo>
                  <a:cubicBezTo>
                    <a:pt x="2350" y="439"/>
                    <a:pt x="2342" y="441"/>
                    <a:pt x="2332" y="445"/>
                  </a:cubicBezTo>
                  <a:cubicBezTo>
                    <a:pt x="2311" y="460"/>
                    <a:pt x="2300" y="468"/>
                    <a:pt x="2299" y="468"/>
                  </a:cubicBezTo>
                  <a:cubicBezTo>
                    <a:pt x="2298" y="468"/>
                    <a:pt x="2308" y="459"/>
                    <a:pt x="2329" y="439"/>
                  </a:cubicBezTo>
                  <a:cubicBezTo>
                    <a:pt x="2344" y="424"/>
                    <a:pt x="2347" y="397"/>
                    <a:pt x="2342" y="397"/>
                  </a:cubicBezTo>
                  <a:lnTo>
                    <a:pt x="2342" y="397"/>
                  </a:lnTo>
                  <a:cubicBezTo>
                    <a:pt x="2340" y="397"/>
                    <a:pt x="2338" y="399"/>
                    <a:pt x="2336" y="404"/>
                  </a:cubicBezTo>
                  <a:cubicBezTo>
                    <a:pt x="2317" y="423"/>
                    <a:pt x="2304" y="411"/>
                    <a:pt x="2279" y="426"/>
                  </a:cubicBezTo>
                  <a:cubicBezTo>
                    <a:pt x="2273" y="420"/>
                    <a:pt x="2267" y="414"/>
                    <a:pt x="2285" y="395"/>
                  </a:cubicBezTo>
                  <a:cubicBezTo>
                    <a:pt x="2294" y="376"/>
                    <a:pt x="2272" y="366"/>
                    <a:pt x="2251" y="366"/>
                  </a:cubicBezTo>
                  <a:cubicBezTo>
                    <a:pt x="2240" y="366"/>
                    <a:pt x="2230" y="368"/>
                    <a:pt x="2223" y="373"/>
                  </a:cubicBezTo>
                  <a:cubicBezTo>
                    <a:pt x="2214" y="381"/>
                    <a:pt x="2209" y="385"/>
                    <a:pt x="2206" y="385"/>
                  </a:cubicBezTo>
                  <a:cubicBezTo>
                    <a:pt x="2203" y="385"/>
                    <a:pt x="2206" y="379"/>
                    <a:pt x="2216" y="367"/>
                  </a:cubicBezTo>
                  <a:cubicBezTo>
                    <a:pt x="2232" y="345"/>
                    <a:pt x="2226" y="339"/>
                    <a:pt x="2220" y="336"/>
                  </a:cubicBezTo>
                  <a:lnTo>
                    <a:pt x="2220" y="336"/>
                  </a:lnTo>
                  <a:cubicBezTo>
                    <a:pt x="2214" y="339"/>
                    <a:pt x="2211" y="341"/>
                    <a:pt x="2210" y="341"/>
                  </a:cubicBezTo>
                  <a:cubicBezTo>
                    <a:pt x="2205" y="341"/>
                    <a:pt x="2217" y="324"/>
                    <a:pt x="2229" y="307"/>
                  </a:cubicBezTo>
                  <a:cubicBezTo>
                    <a:pt x="2254" y="292"/>
                    <a:pt x="2248" y="285"/>
                    <a:pt x="2232" y="276"/>
                  </a:cubicBezTo>
                  <a:lnTo>
                    <a:pt x="2232" y="276"/>
                  </a:lnTo>
                  <a:cubicBezTo>
                    <a:pt x="2227" y="280"/>
                    <a:pt x="2221" y="281"/>
                    <a:pt x="2215" y="281"/>
                  </a:cubicBezTo>
                  <a:cubicBezTo>
                    <a:pt x="2197" y="281"/>
                    <a:pt x="2177" y="265"/>
                    <a:pt x="2160" y="251"/>
                  </a:cubicBezTo>
                  <a:cubicBezTo>
                    <a:pt x="2148" y="243"/>
                    <a:pt x="2138" y="239"/>
                    <a:pt x="2128" y="239"/>
                  </a:cubicBezTo>
                  <a:cubicBezTo>
                    <a:pt x="2106" y="239"/>
                    <a:pt x="2087" y="256"/>
                    <a:pt x="2057" y="279"/>
                  </a:cubicBezTo>
                  <a:lnTo>
                    <a:pt x="2022" y="323"/>
                  </a:lnTo>
                  <a:lnTo>
                    <a:pt x="2050" y="276"/>
                  </a:lnTo>
                  <a:cubicBezTo>
                    <a:pt x="2063" y="251"/>
                    <a:pt x="2075" y="226"/>
                    <a:pt x="2085" y="201"/>
                  </a:cubicBezTo>
                  <a:cubicBezTo>
                    <a:pt x="2084" y="201"/>
                    <a:pt x="2084" y="200"/>
                    <a:pt x="2083" y="200"/>
                  </a:cubicBezTo>
                  <a:cubicBezTo>
                    <a:pt x="2077" y="200"/>
                    <a:pt x="2062" y="221"/>
                    <a:pt x="2050" y="241"/>
                  </a:cubicBezTo>
                  <a:cubicBezTo>
                    <a:pt x="2044" y="252"/>
                    <a:pt x="2039" y="257"/>
                    <a:pt x="2035" y="257"/>
                  </a:cubicBezTo>
                  <a:cubicBezTo>
                    <a:pt x="2031" y="257"/>
                    <a:pt x="2028" y="247"/>
                    <a:pt x="2028" y="229"/>
                  </a:cubicBezTo>
                  <a:cubicBezTo>
                    <a:pt x="2026" y="208"/>
                    <a:pt x="2023" y="199"/>
                    <a:pt x="2016" y="199"/>
                  </a:cubicBezTo>
                  <a:cubicBezTo>
                    <a:pt x="2012" y="199"/>
                    <a:pt x="2006" y="203"/>
                    <a:pt x="1997" y="210"/>
                  </a:cubicBezTo>
                  <a:cubicBezTo>
                    <a:pt x="1991" y="207"/>
                    <a:pt x="1981" y="204"/>
                    <a:pt x="1988" y="176"/>
                  </a:cubicBezTo>
                  <a:cubicBezTo>
                    <a:pt x="1985" y="175"/>
                    <a:pt x="1983" y="174"/>
                    <a:pt x="1982" y="174"/>
                  </a:cubicBezTo>
                  <a:cubicBezTo>
                    <a:pt x="1977" y="174"/>
                    <a:pt x="1975" y="179"/>
                    <a:pt x="1966" y="194"/>
                  </a:cubicBezTo>
                  <a:cubicBezTo>
                    <a:pt x="1960" y="206"/>
                    <a:pt x="1956" y="211"/>
                    <a:pt x="1953" y="211"/>
                  </a:cubicBezTo>
                  <a:cubicBezTo>
                    <a:pt x="1949" y="211"/>
                    <a:pt x="1948" y="204"/>
                    <a:pt x="1950" y="188"/>
                  </a:cubicBezTo>
                  <a:cubicBezTo>
                    <a:pt x="1963" y="152"/>
                    <a:pt x="1956" y="135"/>
                    <a:pt x="1946" y="135"/>
                  </a:cubicBezTo>
                  <a:cubicBezTo>
                    <a:pt x="1941" y="135"/>
                    <a:pt x="1935" y="139"/>
                    <a:pt x="1931" y="147"/>
                  </a:cubicBezTo>
                  <a:cubicBezTo>
                    <a:pt x="1925" y="162"/>
                    <a:pt x="1919" y="165"/>
                    <a:pt x="1914" y="165"/>
                  </a:cubicBezTo>
                  <a:cubicBezTo>
                    <a:pt x="1911" y="165"/>
                    <a:pt x="1908" y="164"/>
                    <a:pt x="1906" y="163"/>
                  </a:cubicBezTo>
                  <a:cubicBezTo>
                    <a:pt x="1903" y="162"/>
                    <a:pt x="1900" y="161"/>
                    <a:pt x="1896" y="161"/>
                  </a:cubicBezTo>
                  <a:cubicBezTo>
                    <a:pt x="1889" y="161"/>
                    <a:pt x="1882" y="165"/>
                    <a:pt x="1872" y="179"/>
                  </a:cubicBezTo>
                  <a:lnTo>
                    <a:pt x="1856" y="173"/>
                  </a:lnTo>
                  <a:cubicBezTo>
                    <a:pt x="1847" y="170"/>
                    <a:pt x="1863" y="150"/>
                    <a:pt x="1870" y="150"/>
                  </a:cubicBezTo>
                  <a:cubicBezTo>
                    <a:pt x="1871" y="150"/>
                    <a:pt x="1871" y="150"/>
                    <a:pt x="1872" y="151"/>
                  </a:cubicBezTo>
                  <a:lnTo>
                    <a:pt x="1875" y="122"/>
                  </a:lnTo>
                  <a:cubicBezTo>
                    <a:pt x="1868" y="120"/>
                    <a:pt x="1862" y="117"/>
                    <a:pt x="1856" y="117"/>
                  </a:cubicBezTo>
                  <a:cubicBezTo>
                    <a:pt x="1850" y="117"/>
                    <a:pt x="1843" y="121"/>
                    <a:pt x="1834" y="135"/>
                  </a:cubicBezTo>
                  <a:cubicBezTo>
                    <a:pt x="1820" y="158"/>
                    <a:pt x="1813" y="169"/>
                    <a:pt x="1812" y="169"/>
                  </a:cubicBezTo>
                  <a:cubicBezTo>
                    <a:pt x="1810" y="169"/>
                    <a:pt x="1815" y="156"/>
                    <a:pt x="1825" y="129"/>
                  </a:cubicBezTo>
                  <a:cubicBezTo>
                    <a:pt x="1832" y="110"/>
                    <a:pt x="1833" y="89"/>
                    <a:pt x="1827" y="89"/>
                  </a:cubicBezTo>
                  <a:lnTo>
                    <a:pt x="1827" y="89"/>
                  </a:lnTo>
                  <a:cubicBezTo>
                    <a:pt x="1825" y="89"/>
                    <a:pt x="1822" y="92"/>
                    <a:pt x="1818" y="97"/>
                  </a:cubicBezTo>
                  <a:cubicBezTo>
                    <a:pt x="1808" y="118"/>
                    <a:pt x="1802" y="125"/>
                    <a:pt x="1799" y="125"/>
                  </a:cubicBezTo>
                  <a:cubicBezTo>
                    <a:pt x="1794" y="125"/>
                    <a:pt x="1796" y="109"/>
                    <a:pt x="1800" y="94"/>
                  </a:cubicBezTo>
                  <a:cubicBezTo>
                    <a:pt x="1814" y="68"/>
                    <a:pt x="1821" y="55"/>
                    <a:pt x="1816" y="55"/>
                  </a:cubicBezTo>
                  <a:lnTo>
                    <a:pt x="1816" y="55"/>
                  </a:lnTo>
                  <a:cubicBezTo>
                    <a:pt x="1812" y="55"/>
                    <a:pt x="1798" y="65"/>
                    <a:pt x="1775" y="85"/>
                  </a:cubicBezTo>
                  <a:cubicBezTo>
                    <a:pt x="1772" y="84"/>
                    <a:pt x="1768" y="83"/>
                    <a:pt x="1764" y="83"/>
                  </a:cubicBezTo>
                  <a:cubicBezTo>
                    <a:pt x="1749" y="83"/>
                    <a:pt x="1726" y="89"/>
                    <a:pt x="1707" y="89"/>
                  </a:cubicBezTo>
                  <a:cubicBezTo>
                    <a:pt x="1702" y="89"/>
                    <a:pt x="1697" y="89"/>
                    <a:pt x="1693" y="88"/>
                  </a:cubicBezTo>
                  <a:cubicBezTo>
                    <a:pt x="1659" y="82"/>
                    <a:pt x="1643" y="79"/>
                    <a:pt x="1637" y="50"/>
                  </a:cubicBezTo>
                  <a:cubicBezTo>
                    <a:pt x="1637" y="50"/>
                    <a:pt x="1637" y="49"/>
                    <a:pt x="1637" y="49"/>
                  </a:cubicBezTo>
                  <a:lnTo>
                    <a:pt x="1637" y="49"/>
                  </a:lnTo>
                  <a:cubicBezTo>
                    <a:pt x="1632" y="67"/>
                    <a:pt x="1625" y="72"/>
                    <a:pt x="1615" y="72"/>
                  </a:cubicBezTo>
                  <a:cubicBezTo>
                    <a:pt x="1611" y="72"/>
                    <a:pt x="1605" y="71"/>
                    <a:pt x="1599" y="69"/>
                  </a:cubicBezTo>
                  <a:cubicBezTo>
                    <a:pt x="1592" y="59"/>
                    <a:pt x="1584" y="55"/>
                    <a:pt x="1578" y="55"/>
                  </a:cubicBezTo>
                  <a:cubicBezTo>
                    <a:pt x="1564" y="55"/>
                    <a:pt x="1552" y="71"/>
                    <a:pt x="1546" y="88"/>
                  </a:cubicBezTo>
                  <a:cubicBezTo>
                    <a:pt x="1552" y="91"/>
                    <a:pt x="1561" y="91"/>
                    <a:pt x="1561" y="91"/>
                  </a:cubicBezTo>
                  <a:cubicBezTo>
                    <a:pt x="1558" y="122"/>
                    <a:pt x="1554" y="135"/>
                    <a:pt x="1549" y="135"/>
                  </a:cubicBezTo>
                  <a:cubicBezTo>
                    <a:pt x="1545" y="135"/>
                    <a:pt x="1540" y="128"/>
                    <a:pt x="1533" y="116"/>
                  </a:cubicBezTo>
                  <a:cubicBezTo>
                    <a:pt x="1527" y="113"/>
                    <a:pt x="1527" y="88"/>
                    <a:pt x="1530" y="60"/>
                  </a:cubicBezTo>
                  <a:cubicBezTo>
                    <a:pt x="1533" y="35"/>
                    <a:pt x="1527" y="6"/>
                    <a:pt x="1518" y="3"/>
                  </a:cubicBezTo>
                  <a:cubicBezTo>
                    <a:pt x="1508" y="3"/>
                    <a:pt x="1499" y="3"/>
                    <a:pt x="1505" y="32"/>
                  </a:cubicBezTo>
                  <a:cubicBezTo>
                    <a:pt x="1505" y="57"/>
                    <a:pt x="1505" y="57"/>
                    <a:pt x="1496" y="57"/>
                  </a:cubicBezTo>
                  <a:cubicBezTo>
                    <a:pt x="1494" y="57"/>
                    <a:pt x="1492" y="56"/>
                    <a:pt x="1491" y="56"/>
                  </a:cubicBezTo>
                  <a:cubicBezTo>
                    <a:pt x="1483" y="56"/>
                    <a:pt x="1476" y="59"/>
                    <a:pt x="1471" y="82"/>
                  </a:cubicBezTo>
                  <a:cubicBezTo>
                    <a:pt x="1467" y="110"/>
                    <a:pt x="1461" y="110"/>
                    <a:pt x="1452" y="110"/>
                  </a:cubicBezTo>
                  <a:cubicBezTo>
                    <a:pt x="1446" y="82"/>
                    <a:pt x="1427" y="82"/>
                    <a:pt x="1427" y="82"/>
                  </a:cubicBezTo>
                  <a:cubicBezTo>
                    <a:pt x="1427" y="74"/>
                    <a:pt x="1427" y="64"/>
                    <a:pt x="1427" y="53"/>
                  </a:cubicBezTo>
                  <a:cubicBezTo>
                    <a:pt x="1427" y="38"/>
                    <a:pt x="1424" y="19"/>
                    <a:pt x="1417" y="0"/>
                  </a:cubicBezTo>
                  <a:close/>
                  <a:moveTo>
                    <a:pt x="2020" y="2854"/>
                  </a:moveTo>
                  <a:cubicBezTo>
                    <a:pt x="2018" y="2854"/>
                    <a:pt x="2016" y="2854"/>
                    <a:pt x="2013" y="2855"/>
                  </a:cubicBezTo>
                  <a:cubicBezTo>
                    <a:pt x="2013" y="2874"/>
                    <a:pt x="2016" y="2893"/>
                    <a:pt x="2022" y="2908"/>
                  </a:cubicBezTo>
                  <a:cubicBezTo>
                    <a:pt x="2025" y="2918"/>
                    <a:pt x="2028" y="2924"/>
                    <a:pt x="2031" y="2924"/>
                  </a:cubicBezTo>
                  <a:cubicBezTo>
                    <a:pt x="2035" y="2924"/>
                    <a:pt x="2039" y="2910"/>
                    <a:pt x="2035" y="2877"/>
                  </a:cubicBezTo>
                  <a:cubicBezTo>
                    <a:pt x="2028" y="2858"/>
                    <a:pt x="2026" y="2854"/>
                    <a:pt x="2020" y="28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90" name="Google Shape;12770;p53">
              <a:extLst>
                <a:ext uri="{FF2B5EF4-FFF2-40B4-BE49-F238E27FC236}">
                  <a16:creationId xmlns:a16="http://schemas.microsoft.com/office/drawing/2014/main" id="{A28BC2D0-8FED-5CF8-D052-3414944AE262}"/>
                </a:ext>
              </a:extLst>
            </p:cNvPr>
            <p:cNvSpPr/>
            <p:nvPr/>
          </p:nvSpPr>
          <p:spPr>
            <a:xfrm>
              <a:off x="4771482" y="1681829"/>
              <a:ext cx="29906" cy="33867"/>
            </a:xfrm>
            <a:custGeom>
              <a:avLst/>
              <a:gdLst/>
              <a:ahLst/>
              <a:cxnLst/>
              <a:rect l="l" t="t" r="r" b="b"/>
              <a:pathLst>
                <a:path w="1412" h="1599" extrusionOk="0">
                  <a:moveTo>
                    <a:pt x="891" y="1"/>
                  </a:moveTo>
                  <a:cubicBezTo>
                    <a:pt x="891" y="1"/>
                    <a:pt x="889" y="14"/>
                    <a:pt x="884" y="45"/>
                  </a:cubicBezTo>
                  <a:cubicBezTo>
                    <a:pt x="884" y="46"/>
                    <a:pt x="884" y="48"/>
                    <a:pt x="884" y="49"/>
                  </a:cubicBezTo>
                  <a:lnTo>
                    <a:pt x="884" y="49"/>
                  </a:lnTo>
                  <a:cubicBezTo>
                    <a:pt x="886" y="42"/>
                    <a:pt x="888" y="32"/>
                    <a:pt x="890" y="20"/>
                  </a:cubicBezTo>
                  <a:cubicBezTo>
                    <a:pt x="890" y="8"/>
                    <a:pt x="891" y="1"/>
                    <a:pt x="891" y="1"/>
                  </a:cubicBezTo>
                  <a:close/>
                  <a:moveTo>
                    <a:pt x="840" y="92"/>
                  </a:moveTo>
                  <a:cubicBezTo>
                    <a:pt x="838" y="92"/>
                    <a:pt x="836" y="104"/>
                    <a:pt x="837" y="104"/>
                  </a:cubicBezTo>
                  <a:cubicBezTo>
                    <a:pt x="837" y="104"/>
                    <a:pt x="838" y="101"/>
                    <a:pt x="840" y="92"/>
                  </a:cubicBezTo>
                  <a:close/>
                  <a:moveTo>
                    <a:pt x="828" y="117"/>
                  </a:moveTo>
                  <a:lnTo>
                    <a:pt x="828" y="145"/>
                  </a:lnTo>
                  <a:lnTo>
                    <a:pt x="825" y="145"/>
                  </a:lnTo>
                  <a:cubicBezTo>
                    <a:pt x="821" y="145"/>
                    <a:pt x="821" y="145"/>
                    <a:pt x="825" y="117"/>
                  </a:cubicBezTo>
                  <a:close/>
                  <a:moveTo>
                    <a:pt x="859" y="123"/>
                  </a:moveTo>
                  <a:lnTo>
                    <a:pt x="859" y="151"/>
                  </a:lnTo>
                  <a:lnTo>
                    <a:pt x="856" y="151"/>
                  </a:lnTo>
                  <a:cubicBezTo>
                    <a:pt x="853" y="148"/>
                    <a:pt x="853" y="148"/>
                    <a:pt x="856" y="123"/>
                  </a:cubicBezTo>
                  <a:close/>
                  <a:moveTo>
                    <a:pt x="884" y="129"/>
                  </a:moveTo>
                  <a:cubicBezTo>
                    <a:pt x="890" y="129"/>
                    <a:pt x="890" y="129"/>
                    <a:pt x="881" y="157"/>
                  </a:cubicBezTo>
                  <a:cubicBezTo>
                    <a:pt x="876" y="170"/>
                    <a:pt x="873" y="176"/>
                    <a:pt x="872" y="176"/>
                  </a:cubicBezTo>
                  <a:cubicBezTo>
                    <a:pt x="871" y="176"/>
                    <a:pt x="871" y="169"/>
                    <a:pt x="875" y="154"/>
                  </a:cubicBezTo>
                  <a:cubicBezTo>
                    <a:pt x="881" y="129"/>
                    <a:pt x="881" y="129"/>
                    <a:pt x="884" y="129"/>
                  </a:cubicBezTo>
                  <a:close/>
                  <a:moveTo>
                    <a:pt x="793" y="142"/>
                  </a:moveTo>
                  <a:cubicBezTo>
                    <a:pt x="796" y="161"/>
                    <a:pt x="796" y="179"/>
                    <a:pt x="796" y="195"/>
                  </a:cubicBezTo>
                  <a:lnTo>
                    <a:pt x="793" y="195"/>
                  </a:lnTo>
                  <a:cubicBezTo>
                    <a:pt x="793" y="195"/>
                    <a:pt x="790" y="170"/>
                    <a:pt x="790" y="170"/>
                  </a:cubicBezTo>
                  <a:cubicBezTo>
                    <a:pt x="790" y="170"/>
                    <a:pt x="790" y="142"/>
                    <a:pt x="793" y="142"/>
                  </a:cubicBezTo>
                  <a:close/>
                  <a:moveTo>
                    <a:pt x="667" y="143"/>
                  </a:moveTo>
                  <a:cubicBezTo>
                    <a:pt x="668" y="143"/>
                    <a:pt x="669" y="146"/>
                    <a:pt x="671" y="154"/>
                  </a:cubicBezTo>
                  <a:lnTo>
                    <a:pt x="680" y="179"/>
                  </a:lnTo>
                  <a:cubicBezTo>
                    <a:pt x="685" y="199"/>
                    <a:pt x="689" y="218"/>
                    <a:pt x="688" y="218"/>
                  </a:cubicBezTo>
                  <a:cubicBezTo>
                    <a:pt x="688" y="218"/>
                    <a:pt x="686" y="215"/>
                    <a:pt x="683" y="208"/>
                  </a:cubicBezTo>
                  <a:cubicBezTo>
                    <a:pt x="677" y="192"/>
                    <a:pt x="674" y="173"/>
                    <a:pt x="668" y="154"/>
                  </a:cubicBezTo>
                  <a:cubicBezTo>
                    <a:pt x="668" y="154"/>
                    <a:pt x="666" y="143"/>
                    <a:pt x="667" y="143"/>
                  </a:cubicBezTo>
                  <a:close/>
                  <a:moveTo>
                    <a:pt x="899" y="279"/>
                  </a:moveTo>
                  <a:cubicBezTo>
                    <a:pt x="899" y="279"/>
                    <a:pt x="900" y="279"/>
                    <a:pt x="900" y="280"/>
                  </a:cubicBezTo>
                  <a:lnTo>
                    <a:pt x="893" y="305"/>
                  </a:lnTo>
                  <a:cubicBezTo>
                    <a:pt x="884" y="330"/>
                    <a:pt x="881" y="330"/>
                    <a:pt x="881" y="330"/>
                  </a:cubicBezTo>
                  <a:cubicBezTo>
                    <a:pt x="881" y="330"/>
                    <a:pt x="881" y="330"/>
                    <a:pt x="890" y="302"/>
                  </a:cubicBezTo>
                  <a:cubicBezTo>
                    <a:pt x="890" y="302"/>
                    <a:pt x="896" y="279"/>
                    <a:pt x="899" y="279"/>
                  </a:cubicBezTo>
                  <a:close/>
                  <a:moveTo>
                    <a:pt x="611" y="264"/>
                  </a:moveTo>
                  <a:lnTo>
                    <a:pt x="611" y="264"/>
                  </a:lnTo>
                  <a:cubicBezTo>
                    <a:pt x="627" y="286"/>
                    <a:pt x="643" y="311"/>
                    <a:pt x="652" y="336"/>
                  </a:cubicBezTo>
                  <a:cubicBezTo>
                    <a:pt x="652" y="336"/>
                    <a:pt x="652" y="336"/>
                    <a:pt x="636" y="314"/>
                  </a:cubicBezTo>
                  <a:cubicBezTo>
                    <a:pt x="624" y="298"/>
                    <a:pt x="618" y="283"/>
                    <a:pt x="611" y="264"/>
                  </a:cubicBezTo>
                  <a:close/>
                  <a:moveTo>
                    <a:pt x="914" y="324"/>
                  </a:moveTo>
                  <a:cubicBezTo>
                    <a:pt x="915" y="324"/>
                    <a:pt x="912" y="330"/>
                    <a:pt x="906" y="342"/>
                  </a:cubicBezTo>
                  <a:cubicBezTo>
                    <a:pt x="911" y="330"/>
                    <a:pt x="914" y="324"/>
                    <a:pt x="914" y="324"/>
                  </a:cubicBezTo>
                  <a:close/>
                  <a:moveTo>
                    <a:pt x="1181" y="311"/>
                  </a:moveTo>
                  <a:cubicBezTo>
                    <a:pt x="1182" y="311"/>
                    <a:pt x="1182" y="311"/>
                    <a:pt x="1182" y="311"/>
                  </a:cubicBezTo>
                  <a:lnTo>
                    <a:pt x="1185" y="314"/>
                  </a:lnTo>
                  <a:lnTo>
                    <a:pt x="1141" y="345"/>
                  </a:lnTo>
                  <a:lnTo>
                    <a:pt x="1138" y="342"/>
                  </a:lnTo>
                  <a:cubicBezTo>
                    <a:pt x="1158" y="328"/>
                    <a:pt x="1178" y="311"/>
                    <a:pt x="1181" y="311"/>
                  </a:cubicBezTo>
                  <a:close/>
                  <a:moveTo>
                    <a:pt x="964" y="397"/>
                  </a:moveTo>
                  <a:cubicBezTo>
                    <a:pt x="960" y="402"/>
                    <a:pt x="956" y="407"/>
                    <a:pt x="953" y="411"/>
                  </a:cubicBezTo>
                  <a:cubicBezTo>
                    <a:pt x="957" y="406"/>
                    <a:pt x="961" y="401"/>
                    <a:pt x="964" y="397"/>
                  </a:cubicBezTo>
                  <a:close/>
                  <a:moveTo>
                    <a:pt x="953" y="411"/>
                  </a:moveTo>
                  <a:cubicBezTo>
                    <a:pt x="934" y="433"/>
                    <a:pt x="934" y="433"/>
                    <a:pt x="937" y="433"/>
                  </a:cubicBezTo>
                  <a:lnTo>
                    <a:pt x="953" y="411"/>
                  </a:lnTo>
                  <a:close/>
                  <a:moveTo>
                    <a:pt x="1022" y="437"/>
                  </a:moveTo>
                  <a:cubicBezTo>
                    <a:pt x="1023" y="437"/>
                    <a:pt x="1020" y="439"/>
                    <a:pt x="1013" y="446"/>
                  </a:cubicBezTo>
                  <a:cubicBezTo>
                    <a:pt x="1013" y="444"/>
                    <a:pt x="1021" y="437"/>
                    <a:pt x="1022" y="437"/>
                  </a:cubicBezTo>
                  <a:close/>
                  <a:moveTo>
                    <a:pt x="1264" y="425"/>
                  </a:moveTo>
                  <a:cubicBezTo>
                    <a:pt x="1270" y="425"/>
                    <a:pt x="1271" y="428"/>
                    <a:pt x="1273" y="430"/>
                  </a:cubicBezTo>
                  <a:cubicBezTo>
                    <a:pt x="1257" y="439"/>
                    <a:pt x="1238" y="446"/>
                    <a:pt x="1219" y="446"/>
                  </a:cubicBezTo>
                  <a:cubicBezTo>
                    <a:pt x="1219" y="439"/>
                    <a:pt x="1219" y="439"/>
                    <a:pt x="1244" y="430"/>
                  </a:cubicBezTo>
                  <a:cubicBezTo>
                    <a:pt x="1254" y="426"/>
                    <a:pt x="1260" y="425"/>
                    <a:pt x="1264" y="425"/>
                  </a:cubicBezTo>
                  <a:close/>
                  <a:moveTo>
                    <a:pt x="1058" y="443"/>
                  </a:moveTo>
                  <a:lnTo>
                    <a:pt x="1058" y="443"/>
                  </a:lnTo>
                  <a:cubicBezTo>
                    <a:pt x="1058" y="443"/>
                    <a:pt x="1048" y="452"/>
                    <a:pt x="1025" y="468"/>
                  </a:cubicBezTo>
                  <a:cubicBezTo>
                    <a:pt x="1046" y="451"/>
                    <a:pt x="1057" y="443"/>
                    <a:pt x="1058" y="443"/>
                  </a:cubicBezTo>
                  <a:close/>
                  <a:moveTo>
                    <a:pt x="445" y="590"/>
                  </a:moveTo>
                  <a:cubicBezTo>
                    <a:pt x="464" y="590"/>
                    <a:pt x="480" y="590"/>
                    <a:pt x="499" y="593"/>
                  </a:cubicBezTo>
                  <a:cubicBezTo>
                    <a:pt x="521" y="594"/>
                    <a:pt x="524" y="595"/>
                    <a:pt x="518" y="595"/>
                  </a:cubicBezTo>
                  <a:cubicBezTo>
                    <a:pt x="508" y="595"/>
                    <a:pt x="477" y="594"/>
                    <a:pt x="445" y="590"/>
                  </a:cubicBezTo>
                  <a:close/>
                  <a:moveTo>
                    <a:pt x="580" y="651"/>
                  </a:moveTo>
                  <a:lnTo>
                    <a:pt x="580" y="651"/>
                  </a:lnTo>
                  <a:cubicBezTo>
                    <a:pt x="579" y="651"/>
                    <a:pt x="566" y="655"/>
                    <a:pt x="542" y="662"/>
                  </a:cubicBezTo>
                  <a:cubicBezTo>
                    <a:pt x="569" y="655"/>
                    <a:pt x="581" y="651"/>
                    <a:pt x="580" y="651"/>
                  </a:cubicBezTo>
                  <a:close/>
                  <a:moveTo>
                    <a:pt x="1056" y="646"/>
                  </a:moveTo>
                  <a:cubicBezTo>
                    <a:pt x="1075" y="649"/>
                    <a:pt x="1094" y="656"/>
                    <a:pt x="1110" y="662"/>
                  </a:cubicBezTo>
                  <a:lnTo>
                    <a:pt x="1110" y="665"/>
                  </a:lnTo>
                  <a:lnTo>
                    <a:pt x="1056" y="649"/>
                  </a:lnTo>
                  <a:lnTo>
                    <a:pt x="1056" y="646"/>
                  </a:lnTo>
                  <a:close/>
                  <a:moveTo>
                    <a:pt x="1226" y="653"/>
                  </a:moveTo>
                  <a:cubicBezTo>
                    <a:pt x="1244" y="653"/>
                    <a:pt x="1263" y="659"/>
                    <a:pt x="1279" y="665"/>
                  </a:cubicBezTo>
                  <a:lnTo>
                    <a:pt x="1251" y="665"/>
                  </a:lnTo>
                  <a:lnTo>
                    <a:pt x="1226" y="656"/>
                  </a:lnTo>
                  <a:lnTo>
                    <a:pt x="1226" y="653"/>
                  </a:lnTo>
                  <a:close/>
                  <a:moveTo>
                    <a:pt x="574" y="687"/>
                  </a:moveTo>
                  <a:lnTo>
                    <a:pt x="552" y="700"/>
                  </a:lnTo>
                  <a:lnTo>
                    <a:pt x="552" y="703"/>
                  </a:lnTo>
                  <a:cubicBezTo>
                    <a:pt x="577" y="690"/>
                    <a:pt x="577" y="690"/>
                    <a:pt x="574" y="687"/>
                  </a:cubicBezTo>
                  <a:close/>
                  <a:moveTo>
                    <a:pt x="825" y="690"/>
                  </a:moveTo>
                  <a:cubicBezTo>
                    <a:pt x="826" y="695"/>
                    <a:pt x="828" y="699"/>
                    <a:pt x="829" y="703"/>
                  </a:cubicBezTo>
                  <a:cubicBezTo>
                    <a:pt x="825" y="691"/>
                    <a:pt x="825" y="690"/>
                    <a:pt x="825" y="690"/>
                  </a:cubicBezTo>
                  <a:close/>
                  <a:moveTo>
                    <a:pt x="829" y="703"/>
                  </a:moveTo>
                  <a:lnTo>
                    <a:pt x="829" y="703"/>
                  </a:lnTo>
                  <a:cubicBezTo>
                    <a:pt x="830" y="706"/>
                    <a:pt x="832" y="710"/>
                    <a:pt x="834" y="715"/>
                  </a:cubicBezTo>
                  <a:cubicBezTo>
                    <a:pt x="832" y="711"/>
                    <a:pt x="831" y="707"/>
                    <a:pt x="829" y="703"/>
                  </a:cubicBezTo>
                  <a:close/>
                  <a:moveTo>
                    <a:pt x="437" y="709"/>
                  </a:moveTo>
                  <a:cubicBezTo>
                    <a:pt x="441" y="709"/>
                    <a:pt x="442" y="711"/>
                    <a:pt x="442" y="712"/>
                  </a:cubicBezTo>
                  <a:cubicBezTo>
                    <a:pt x="442" y="715"/>
                    <a:pt x="442" y="715"/>
                    <a:pt x="417" y="725"/>
                  </a:cubicBezTo>
                  <a:cubicBezTo>
                    <a:pt x="417" y="725"/>
                    <a:pt x="401" y="729"/>
                    <a:pt x="393" y="729"/>
                  </a:cubicBezTo>
                  <a:cubicBezTo>
                    <a:pt x="391" y="729"/>
                    <a:pt x="390" y="728"/>
                    <a:pt x="389" y="728"/>
                  </a:cubicBezTo>
                  <a:lnTo>
                    <a:pt x="414" y="715"/>
                  </a:lnTo>
                  <a:cubicBezTo>
                    <a:pt x="427" y="711"/>
                    <a:pt x="434" y="709"/>
                    <a:pt x="437" y="709"/>
                  </a:cubicBezTo>
                  <a:close/>
                  <a:moveTo>
                    <a:pt x="1221" y="751"/>
                  </a:moveTo>
                  <a:cubicBezTo>
                    <a:pt x="1223" y="751"/>
                    <a:pt x="1229" y="753"/>
                    <a:pt x="1244" y="759"/>
                  </a:cubicBezTo>
                  <a:cubicBezTo>
                    <a:pt x="1260" y="765"/>
                    <a:pt x="1276" y="775"/>
                    <a:pt x="1291" y="784"/>
                  </a:cubicBezTo>
                  <a:cubicBezTo>
                    <a:pt x="1266" y="775"/>
                    <a:pt x="1241" y="765"/>
                    <a:pt x="1216" y="753"/>
                  </a:cubicBezTo>
                  <a:lnTo>
                    <a:pt x="1219" y="753"/>
                  </a:lnTo>
                  <a:cubicBezTo>
                    <a:pt x="1219" y="752"/>
                    <a:pt x="1219" y="751"/>
                    <a:pt x="1221" y="751"/>
                  </a:cubicBezTo>
                  <a:close/>
                  <a:moveTo>
                    <a:pt x="448" y="737"/>
                  </a:moveTo>
                  <a:cubicBezTo>
                    <a:pt x="450" y="737"/>
                    <a:pt x="451" y="738"/>
                    <a:pt x="452" y="740"/>
                  </a:cubicBezTo>
                  <a:cubicBezTo>
                    <a:pt x="452" y="743"/>
                    <a:pt x="452" y="743"/>
                    <a:pt x="430" y="756"/>
                  </a:cubicBezTo>
                  <a:lnTo>
                    <a:pt x="427" y="753"/>
                  </a:lnTo>
                  <a:cubicBezTo>
                    <a:pt x="435" y="750"/>
                    <a:pt x="437" y="748"/>
                    <a:pt x="437" y="748"/>
                  </a:cubicBezTo>
                  <a:lnTo>
                    <a:pt x="437" y="748"/>
                  </a:lnTo>
                  <a:cubicBezTo>
                    <a:pt x="436" y="748"/>
                    <a:pt x="418" y="755"/>
                    <a:pt x="401" y="765"/>
                  </a:cubicBezTo>
                  <a:lnTo>
                    <a:pt x="354" y="787"/>
                  </a:lnTo>
                  <a:cubicBezTo>
                    <a:pt x="351" y="784"/>
                    <a:pt x="376" y="772"/>
                    <a:pt x="401" y="759"/>
                  </a:cubicBezTo>
                  <a:cubicBezTo>
                    <a:pt x="433" y="742"/>
                    <a:pt x="443" y="737"/>
                    <a:pt x="448" y="737"/>
                  </a:cubicBezTo>
                  <a:close/>
                  <a:moveTo>
                    <a:pt x="879" y="742"/>
                  </a:moveTo>
                  <a:cubicBezTo>
                    <a:pt x="879" y="742"/>
                    <a:pt x="882" y="747"/>
                    <a:pt x="887" y="756"/>
                  </a:cubicBezTo>
                  <a:cubicBezTo>
                    <a:pt x="898" y="774"/>
                    <a:pt x="908" y="790"/>
                    <a:pt x="907" y="790"/>
                  </a:cubicBezTo>
                  <a:cubicBezTo>
                    <a:pt x="906" y="790"/>
                    <a:pt x="904" y="787"/>
                    <a:pt x="900" y="781"/>
                  </a:cubicBezTo>
                  <a:cubicBezTo>
                    <a:pt x="897" y="781"/>
                    <a:pt x="897" y="781"/>
                    <a:pt x="910" y="806"/>
                  </a:cubicBezTo>
                  <a:lnTo>
                    <a:pt x="910" y="806"/>
                  </a:lnTo>
                  <a:cubicBezTo>
                    <a:pt x="913" y="805"/>
                    <a:pt x="916" y="804"/>
                    <a:pt x="919" y="804"/>
                  </a:cubicBezTo>
                  <a:cubicBezTo>
                    <a:pt x="920" y="804"/>
                    <a:pt x="920" y="804"/>
                    <a:pt x="921" y="804"/>
                  </a:cubicBezTo>
                  <a:lnTo>
                    <a:pt x="921" y="804"/>
                  </a:lnTo>
                  <a:cubicBezTo>
                    <a:pt x="916" y="797"/>
                    <a:pt x="910" y="788"/>
                    <a:pt x="903" y="778"/>
                  </a:cubicBezTo>
                  <a:cubicBezTo>
                    <a:pt x="886" y="752"/>
                    <a:pt x="879" y="742"/>
                    <a:pt x="879" y="742"/>
                  </a:cubicBezTo>
                  <a:close/>
                  <a:moveTo>
                    <a:pt x="865" y="746"/>
                  </a:moveTo>
                  <a:cubicBezTo>
                    <a:pt x="865" y="746"/>
                    <a:pt x="871" y="758"/>
                    <a:pt x="887" y="787"/>
                  </a:cubicBezTo>
                  <a:cubicBezTo>
                    <a:pt x="892" y="797"/>
                    <a:pt x="896" y="804"/>
                    <a:pt x="900" y="811"/>
                  </a:cubicBezTo>
                  <a:lnTo>
                    <a:pt x="900" y="811"/>
                  </a:lnTo>
                  <a:cubicBezTo>
                    <a:pt x="901" y="809"/>
                    <a:pt x="904" y="807"/>
                    <a:pt x="906" y="806"/>
                  </a:cubicBezTo>
                  <a:cubicBezTo>
                    <a:pt x="893" y="794"/>
                    <a:pt x="881" y="778"/>
                    <a:pt x="875" y="762"/>
                  </a:cubicBezTo>
                  <a:cubicBezTo>
                    <a:pt x="869" y="752"/>
                    <a:pt x="866" y="746"/>
                    <a:pt x="865" y="746"/>
                  </a:cubicBezTo>
                  <a:close/>
                  <a:moveTo>
                    <a:pt x="878" y="787"/>
                  </a:moveTo>
                  <a:cubicBezTo>
                    <a:pt x="882" y="801"/>
                    <a:pt x="886" y="815"/>
                    <a:pt x="890" y="828"/>
                  </a:cubicBezTo>
                  <a:lnTo>
                    <a:pt x="890" y="828"/>
                  </a:lnTo>
                  <a:cubicBezTo>
                    <a:pt x="890" y="824"/>
                    <a:pt x="892" y="820"/>
                    <a:pt x="895" y="816"/>
                  </a:cubicBezTo>
                  <a:lnTo>
                    <a:pt x="895" y="816"/>
                  </a:lnTo>
                  <a:cubicBezTo>
                    <a:pt x="894" y="815"/>
                    <a:pt x="894" y="814"/>
                    <a:pt x="893" y="812"/>
                  </a:cubicBezTo>
                  <a:cubicBezTo>
                    <a:pt x="881" y="787"/>
                    <a:pt x="881" y="787"/>
                    <a:pt x="878" y="787"/>
                  </a:cubicBezTo>
                  <a:close/>
                  <a:moveTo>
                    <a:pt x="900" y="811"/>
                  </a:moveTo>
                  <a:cubicBezTo>
                    <a:pt x="898" y="812"/>
                    <a:pt x="896" y="814"/>
                    <a:pt x="895" y="816"/>
                  </a:cubicBezTo>
                  <a:lnTo>
                    <a:pt x="895" y="816"/>
                  </a:lnTo>
                  <a:cubicBezTo>
                    <a:pt x="901" y="831"/>
                    <a:pt x="904" y="836"/>
                    <a:pt x="905" y="836"/>
                  </a:cubicBezTo>
                  <a:cubicBezTo>
                    <a:pt x="906" y="836"/>
                    <a:pt x="906" y="835"/>
                    <a:pt x="906" y="834"/>
                  </a:cubicBezTo>
                  <a:cubicBezTo>
                    <a:pt x="911" y="834"/>
                    <a:pt x="912" y="834"/>
                    <a:pt x="900" y="811"/>
                  </a:cubicBezTo>
                  <a:close/>
                  <a:moveTo>
                    <a:pt x="890" y="828"/>
                  </a:moveTo>
                  <a:lnTo>
                    <a:pt x="890" y="828"/>
                  </a:lnTo>
                  <a:cubicBezTo>
                    <a:pt x="889" y="836"/>
                    <a:pt x="891" y="844"/>
                    <a:pt x="896" y="850"/>
                  </a:cubicBezTo>
                  <a:lnTo>
                    <a:pt x="896" y="850"/>
                  </a:lnTo>
                  <a:cubicBezTo>
                    <a:pt x="894" y="843"/>
                    <a:pt x="892" y="836"/>
                    <a:pt x="890" y="828"/>
                  </a:cubicBezTo>
                  <a:close/>
                  <a:moveTo>
                    <a:pt x="54" y="834"/>
                  </a:moveTo>
                  <a:cubicBezTo>
                    <a:pt x="35" y="834"/>
                    <a:pt x="19" y="837"/>
                    <a:pt x="0" y="844"/>
                  </a:cubicBezTo>
                  <a:lnTo>
                    <a:pt x="3" y="850"/>
                  </a:lnTo>
                  <a:cubicBezTo>
                    <a:pt x="3" y="851"/>
                    <a:pt x="5" y="852"/>
                    <a:pt x="7" y="852"/>
                  </a:cubicBezTo>
                  <a:cubicBezTo>
                    <a:pt x="15" y="852"/>
                    <a:pt x="35" y="845"/>
                    <a:pt x="57" y="837"/>
                  </a:cubicBezTo>
                  <a:lnTo>
                    <a:pt x="54" y="834"/>
                  </a:lnTo>
                  <a:close/>
                  <a:moveTo>
                    <a:pt x="910" y="806"/>
                  </a:moveTo>
                  <a:cubicBezTo>
                    <a:pt x="910" y="806"/>
                    <a:pt x="909" y="806"/>
                    <a:pt x="909" y="806"/>
                  </a:cubicBezTo>
                  <a:lnTo>
                    <a:pt x="931" y="853"/>
                  </a:lnTo>
                  <a:cubicBezTo>
                    <a:pt x="934" y="853"/>
                    <a:pt x="937" y="853"/>
                    <a:pt x="922" y="828"/>
                  </a:cubicBezTo>
                  <a:cubicBezTo>
                    <a:pt x="917" y="819"/>
                    <a:pt x="913" y="812"/>
                    <a:pt x="910" y="806"/>
                  </a:cubicBezTo>
                  <a:close/>
                  <a:moveTo>
                    <a:pt x="1204" y="831"/>
                  </a:moveTo>
                  <a:cubicBezTo>
                    <a:pt x="1226" y="847"/>
                    <a:pt x="1248" y="859"/>
                    <a:pt x="1248" y="863"/>
                  </a:cubicBezTo>
                  <a:lnTo>
                    <a:pt x="1223" y="850"/>
                  </a:lnTo>
                  <a:lnTo>
                    <a:pt x="1201" y="834"/>
                  </a:lnTo>
                  <a:lnTo>
                    <a:pt x="1204" y="831"/>
                  </a:lnTo>
                  <a:close/>
                  <a:moveTo>
                    <a:pt x="799" y="816"/>
                  </a:moveTo>
                  <a:lnTo>
                    <a:pt x="796" y="844"/>
                  </a:lnTo>
                  <a:lnTo>
                    <a:pt x="796" y="869"/>
                  </a:lnTo>
                  <a:lnTo>
                    <a:pt x="799" y="816"/>
                  </a:lnTo>
                  <a:close/>
                  <a:moveTo>
                    <a:pt x="903" y="894"/>
                  </a:moveTo>
                  <a:cubicBezTo>
                    <a:pt x="906" y="902"/>
                    <a:pt x="907" y="905"/>
                    <a:pt x="906" y="905"/>
                  </a:cubicBezTo>
                  <a:cubicBezTo>
                    <a:pt x="906" y="905"/>
                    <a:pt x="901" y="894"/>
                    <a:pt x="903" y="894"/>
                  </a:cubicBezTo>
                  <a:close/>
                  <a:moveTo>
                    <a:pt x="856" y="872"/>
                  </a:moveTo>
                  <a:lnTo>
                    <a:pt x="868" y="925"/>
                  </a:lnTo>
                  <a:cubicBezTo>
                    <a:pt x="872" y="925"/>
                    <a:pt x="865" y="900"/>
                    <a:pt x="865" y="900"/>
                  </a:cubicBezTo>
                  <a:cubicBezTo>
                    <a:pt x="862" y="891"/>
                    <a:pt x="862" y="881"/>
                    <a:pt x="859" y="872"/>
                  </a:cubicBezTo>
                  <a:close/>
                  <a:moveTo>
                    <a:pt x="674" y="913"/>
                  </a:moveTo>
                  <a:cubicBezTo>
                    <a:pt x="674" y="913"/>
                    <a:pt x="674" y="913"/>
                    <a:pt x="674" y="913"/>
                  </a:cubicBezTo>
                  <a:lnTo>
                    <a:pt x="665" y="938"/>
                  </a:lnTo>
                  <a:lnTo>
                    <a:pt x="652" y="960"/>
                  </a:lnTo>
                  <a:lnTo>
                    <a:pt x="658" y="935"/>
                  </a:lnTo>
                  <a:cubicBezTo>
                    <a:pt x="668" y="915"/>
                    <a:pt x="672" y="913"/>
                    <a:pt x="674" y="913"/>
                  </a:cubicBezTo>
                  <a:close/>
                  <a:moveTo>
                    <a:pt x="485" y="937"/>
                  </a:moveTo>
                  <a:cubicBezTo>
                    <a:pt x="485" y="937"/>
                    <a:pt x="486" y="937"/>
                    <a:pt x="486" y="938"/>
                  </a:cubicBezTo>
                  <a:cubicBezTo>
                    <a:pt x="486" y="941"/>
                    <a:pt x="470" y="960"/>
                    <a:pt x="445" y="975"/>
                  </a:cubicBezTo>
                  <a:lnTo>
                    <a:pt x="439" y="969"/>
                  </a:lnTo>
                  <a:cubicBezTo>
                    <a:pt x="456" y="952"/>
                    <a:pt x="479" y="937"/>
                    <a:pt x="485" y="937"/>
                  </a:cubicBezTo>
                  <a:close/>
                  <a:moveTo>
                    <a:pt x="1047" y="963"/>
                  </a:moveTo>
                  <a:cubicBezTo>
                    <a:pt x="1048" y="963"/>
                    <a:pt x="1055" y="973"/>
                    <a:pt x="1053" y="975"/>
                  </a:cubicBezTo>
                  <a:cubicBezTo>
                    <a:pt x="1048" y="966"/>
                    <a:pt x="1047" y="963"/>
                    <a:pt x="1047" y="963"/>
                  </a:cubicBezTo>
                  <a:close/>
                  <a:moveTo>
                    <a:pt x="846" y="957"/>
                  </a:moveTo>
                  <a:cubicBezTo>
                    <a:pt x="850" y="957"/>
                    <a:pt x="850" y="957"/>
                    <a:pt x="853" y="982"/>
                  </a:cubicBezTo>
                  <a:lnTo>
                    <a:pt x="850" y="982"/>
                  </a:lnTo>
                  <a:lnTo>
                    <a:pt x="846" y="957"/>
                  </a:lnTo>
                  <a:close/>
                  <a:moveTo>
                    <a:pt x="1009" y="935"/>
                  </a:moveTo>
                  <a:cubicBezTo>
                    <a:pt x="1025" y="957"/>
                    <a:pt x="1041" y="982"/>
                    <a:pt x="1038" y="982"/>
                  </a:cubicBezTo>
                  <a:lnTo>
                    <a:pt x="1022" y="960"/>
                  </a:lnTo>
                  <a:lnTo>
                    <a:pt x="1009" y="938"/>
                  </a:lnTo>
                  <a:lnTo>
                    <a:pt x="1009" y="935"/>
                  </a:lnTo>
                  <a:close/>
                  <a:moveTo>
                    <a:pt x="752" y="896"/>
                  </a:moveTo>
                  <a:cubicBezTo>
                    <a:pt x="753" y="896"/>
                    <a:pt x="749" y="909"/>
                    <a:pt x="740" y="941"/>
                  </a:cubicBezTo>
                  <a:lnTo>
                    <a:pt x="721" y="991"/>
                  </a:lnTo>
                  <a:cubicBezTo>
                    <a:pt x="727" y="963"/>
                    <a:pt x="734" y="938"/>
                    <a:pt x="743" y="913"/>
                  </a:cubicBezTo>
                  <a:cubicBezTo>
                    <a:pt x="748" y="902"/>
                    <a:pt x="751" y="896"/>
                    <a:pt x="752" y="896"/>
                  </a:cubicBezTo>
                  <a:close/>
                  <a:moveTo>
                    <a:pt x="980" y="930"/>
                  </a:moveTo>
                  <a:cubicBezTo>
                    <a:pt x="981" y="930"/>
                    <a:pt x="988" y="942"/>
                    <a:pt x="1006" y="969"/>
                  </a:cubicBezTo>
                  <a:cubicBezTo>
                    <a:pt x="1019" y="991"/>
                    <a:pt x="1019" y="991"/>
                    <a:pt x="1019" y="994"/>
                  </a:cubicBezTo>
                  <a:cubicBezTo>
                    <a:pt x="1006" y="978"/>
                    <a:pt x="997" y="963"/>
                    <a:pt x="987" y="947"/>
                  </a:cubicBezTo>
                  <a:cubicBezTo>
                    <a:pt x="982" y="937"/>
                    <a:pt x="979" y="930"/>
                    <a:pt x="980" y="930"/>
                  </a:cubicBezTo>
                  <a:close/>
                  <a:moveTo>
                    <a:pt x="827" y="945"/>
                  </a:moveTo>
                  <a:cubicBezTo>
                    <a:pt x="829" y="945"/>
                    <a:pt x="831" y="971"/>
                    <a:pt x="831" y="1010"/>
                  </a:cubicBezTo>
                  <a:lnTo>
                    <a:pt x="825" y="1010"/>
                  </a:lnTo>
                  <a:cubicBezTo>
                    <a:pt x="825" y="991"/>
                    <a:pt x="825" y="972"/>
                    <a:pt x="825" y="957"/>
                  </a:cubicBezTo>
                  <a:cubicBezTo>
                    <a:pt x="825" y="949"/>
                    <a:pt x="826" y="945"/>
                    <a:pt x="827" y="945"/>
                  </a:cubicBezTo>
                  <a:close/>
                  <a:moveTo>
                    <a:pt x="467" y="981"/>
                  </a:moveTo>
                  <a:cubicBezTo>
                    <a:pt x="463" y="981"/>
                    <a:pt x="451" y="993"/>
                    <a:pt x="439" y="1007"/>
                  </a:cubicBezTo>
                  <a:cubicBezTo>
                    <a:pt x="420" y="1025"/>
                    <a:pt x="423" y="1029"/>
                    <a:pt x="430" y="1035"/>
                  </a:cubicBezTo>
                  <a:cubicBezTo>
                    <a:pt x="430" y="1035"/>
                    <a:pt x="430" y="1035"/>
                    <a:pt x="431" y="1035"/>
                  </a:cubicBezTo>
                  <a:cubicBezTo>
                    <a:pt x="436" y="1035"/>
                    <a:pt x="455" y="1019"/>
                    <a:pt x="455" y="1019"/>
                  </a:cubicBezTo>
                  <a:cubicBezTo>
                    <a:pt x="470" y="997"/>
                    <a:pt x="467" y="997"/>
                    <a:pt x="464" y="994"/>
                  </a:cubicBezTo>
                  <a:cubicBezTo>
                    <a:pt x="469" y="985"/>
                    <a:pt x="469" y="981"/>
                    <a:pt x="467" y="981"/>
                  </a:cubicBezTo>
                  <a:close/>
                  <a:moveTo>
                    <a:pt x="966" y="1013"/>
                  </a:moveTo>
                  <a:cubicBezTo>
                    <a:pt x="969" y="1013"/>
                    <a:pt x="981" y="1038"/>
                    <a:pt x="981" y="1038"/>
                  </a:cubicBezTo>
                  <a:cubicBezTo>
                    <a:pt x="984" y="1047"/>
                    <a:pt x="985" y="1049"/>
                    <a:pt x="984" y="1049"/>
                  </a:cubicBezTo>
                  <a:cubicBezTo>
                    <a:pt x="983" y="1049"/>
                    <a:pt x="978" y="1041"/>
                    <a:pt x="976" y="1041"/>
                  </a:cubicBezTo>
                  <a:cubicBezTo>
                    <a:pt x="975" y="1041"/>
                    <a:pt x="975" y="1041"/>
                    <a:pt x="975" y="1041"/>
                  </a:cubicBezTo>
                  <a:cubicBezTo>
                    <a:pt x="959" y="1016"/>
                    <a:pt x="959" y="1016"/>
                    <a:pt x="966" y="1013"/>
                  </a:cubicBezTo>
                  <a:close/>
                  <a:moveTo>
                    <a:pt x="670" y="959"/>
                  </a:moveTo>
                  <a:cubicBezTo>
                    <a:pt x="671" y="959"/>
                    <a:pt x="665" y="971"/>
                    <a:pt x="655" y="994"/>
                  </a:cubicBezTo>
                  <a:cubicBezTo>
                    <a:pt x="649" y="1019"/>
                    <a:pt x="636" y="1044"/>
                    <a:pt x="621" y="1066"/>
                  </a:cubicBezTo>
                  <a:lnTo>
                    <a:pt x="615" y="1063"/>
                  </a:lnTo>
                  <a:lnTo>
                    <a:pt x="640" y="1016"/>
                  </a:lnTo>
                  <a:cubicBezTo>
                    <a:pt x="660" y="977"/>
                    <a:pt x="669" y="959"/>
                    <a:pt x="670" y="959"/>
                  </a:cubicBezTo>
                  <a:close/>
                  <a:moveTo>
                    <a:pt x="746" y="1025"/>
                  </a:moveTo>
                  <a:cubicBezTo>
                    <a:pt x="746" y="1044"/>
                    <a:pt x="740" y="1063"/>
                    <a:pt x="734" y="1079"/>
                  </a:cubicBezTo>
                  <a:lnTo>
                    <a:pt x="730" y="1079"/>
                  </a:lnTo>
                  <a:cubicBezTo>
                    <a:pt x="734" y="1051"/>
                    <a:pt x="743" y="1025"/>
                    <a:pt x="743" y="1025"/>
                  </a:cubicBezTo>
                  <a:close/>
                  <a:moveTo>
                    <a:pt x="912" y="1030"/>
                  </a:moveTo>
                  <a:cubicBezTo>
                    <a:pt x="914" y="1030"/>
                    <a:pt x="917" y="1035"/>
                    <a:pt x="922" y="1054"/>
                  </a:cubicBezTo>
                  <a:cubicBezTo>
                    <a:pt x="922" y="1054"/>
                    <a:pt x="928" y="1082"/>
                    <a:pt x="925" y="1082"/>
                  </a:cubicBezTo>
                  <a:cubicBezTo>
                    <a:pt x="922" y="1082"/>
                    <a:pt x="912" y="1057"/>
                    <a:pt x="912" y="1057"/>
                  </a:cubicBezTo>
                  <a:cubicBezTo>
                    <a:pt x="906" y="1032"/>
                    <a:pt x="909" y="1032"/>
                    <a:pt x="909" y="1032"/>
                  </a:cubicBezTo>
                  <a:cubicBezTo>
                    <a:pt x="910" y="1031"/>
                    <a:pt x="911" y="1030"/>
                    <a:pt x="912" y="1030"/>
                  </a:cubicBezTo>
                  <a:close/>
                  <a:moveTo>
                    <a:pt x="806" y="1116"/>
                  </a:moveTo>
                  <a:lnTo>
                    <a:pt x="806" y="1145"/>
                  </a:lnTo>
                  <a:cubicBezTo>
                    <a:pt x="806" y="1144"/>
                    <a:pt x="805" y="1144"/>
                    <a:pt x="805" y="1144"/>
                  </a:cubicBezTo>
                  <a:cubicBezTo>
                    <a:pt x="803" y="1144"/>
                    <a:pt x="800" y="1154"/>
                    <a:pt x="798" y="1154"/>
                  </a:cubicBezTo>
                  <a:cubicBezTo>
                    <a:pt x="797" y="1154"/>
                    <a:pt x="796" y="1151"/>
                    <a:pt x="796" y="1141"/>
                  </a:cubicBezTo>
                  <a:cubicBezTo>
                    <a:pt x="793" y="1141"/>
                    <a:pt x="803" y="1116"/>
                    <a:pt x="806" y="1116"/>
                  </a:cubicBezTo>
                  <a:close/>
                  <a:moveTo>
                    <a:pt x="787" y="7"/>
                  </a:moveTo>
                  <a:cubicBezTo>
                    <a:pt x="781" y="7"/>
                    <a:pt x="781" y="32"/>
                    <a:pt x="781" y="32"/>
                  </a:cubicBezTo>
                  <a:cubicBezTo>
                    <a:pt x="781" y="57"/>
                    <a:pt x="693" y="63"/>
                    <a:pt x="680" y="70"/>
                  </a:cubicBezTo>
                  <a:cubicBezTo>
                    <a:pt x="674" y="58"/>
                    <a:pt x="669" y="52"/>
                    <a:pt x="665" y="52"/>
                  </a:cubicBezTo>
                  <a:cubicBezTo>
                    <a:pt x="661" y="52"/>
                    <a:pt x="660" y="59"/>
                    <a:pt x="665" y="73"/>
                  </a:cubicBezTo>
                  <a:cubicBezTo>
                    <a:pt x="674" y="98"/>
                    <a:pt x="655" y="104"/>
                    <a:pt x="633" y="110"/>
                  </a:cubicBezTo>
                  <a:cubicBezTo>
                    <a:pt x="611" y="117"/>
                    <a:pt x="593" y="126"/>
                    <a:pt x="605" y="151"/>
                  </a:cubicBezTo>
                  <a:lnTo>
                    <a:pt x="596" y="154"/>
                  </a:lnTo>
                  <a:cubicBezTo>
                    <a:pt x="589" y="154"/>
                    <a:pt x="596" y="182"/>
                    <a:pt x="593" y="186"/>
                  </a:cubicBezTo>
                  <a:cubicBezTo>
                    <a:pt x="597" y="198"/>
                    <a:pt x="600" y="204"/>
                    <a:pt x="599" y="204"/>
                  </a:cubicBezTo>
                  <a:cubicBezTo>
                    <a:pt x="599" y="204"/>
                    <a:pt x="596" y="198"/>
                    <a:pt x="589" y="186"/>
                  </a:cubicBezTo>
                  <a:cubicBezTo>
                    <a:pt x="578" y="165"/>
                    <a:pt x="566" y="141"/>
                    <a:pt x="559" y="141"/>
                  </a:cubicBezTo>
                  <a:cubicBezTo>
                    <a:pt x="559" y="141"/>
                    <a:pt x="558" y="142"/>
                    <a:pt x="558" y="142"/>
                  </a:cubicBezTo>
                  <a:cubicBezTo>
                    <a:pt x="552" y="145"/>
                    <a:pt x="568" y="167"/>
                    <a:pt x="580" y="192"/>
                  </a:cubicBezTo>
                  <a:cubicBezTo>
                    <a:pt x="596" y="214"/>
                    <a:pt x="593" y="217"/>
                    <a:pt x="593" y="217"/>
                  </a:cubicBezTo>
                  <a:cubicBezTo>
                    <a:pt x="589" y="217"/>
                    <a:pt x="589" y="217"/>
                    <a:pt x="574" y="195"/>
                  </a:cubicBezTo>
                  <a:lnTo>
                    <a:pt x="546" y="148"/>
                  </a:lnTo>
                  <a:lnTo>
                    <a:pt x="542" y="151"/>
                  </a:lnTo>
                  <a:cubicBezTo>
                    <a:pt x="558" y="173"/>
                    <a:pt x="555" y="173"/>
                    <a:pt x="555" y="173"/>
                  </a:cubicBezTo>
                  <a:cubicBezTo>
                    <a:pt x="554" y="174"/>
                    <a:pt x="554" y="174"/>
                    <a:pt x="553" y="174"/>
                  </a:cubicBezTo>
                  <a:cubicBezTo>
                    <a:pt x="551" y="174"/>
                    <a:pt x="545" y="167"/>
                    <a:pt x="521" y="129"/>
                  </a:cubicBezTo>
                  <a:cubicBezTo>
                    <a:pt x="507" y="108"/>
                    <a:pt x="499" y="98"/>
                    <a:pt x="498" y="98"/>
                  </a:cubicBezTo>
                  <a:lnTo>
                    <a:pt x="498" y="98"/>
                  </a:lnTo>
                  <a:cubicBezTo>
                    <a:pt x="496" y="98"/>
                    <a:pt x="501" y="111"/>
                    <a:pt x="514" y="135"/>
                  </a:cubicBezTo>
                  <a:lnTo>
                    <a:pt x="524" y="161"/>
                  </a:lnTo>
                  <a:cubicBezTo>
                    <a:pt x="514" y="149"/>
                    <a:pt x="509" y="145"/>
                    <a:pt x="507" y="145"/>
                  </a:cubicBezTo>
                  <a:lnTo>
                    <a:pt x="507" y="145"/>
                  </a:lnTo>
                  <a:cubicBezTo>
                    <a:pt x="502" y="145"/>
                    <a:pt x="518" y="174"/>
                    <a:pt x="527" y="192"/>
                  </a:cubicBezTo>
                  <a:cubicBezTo>
                    <a:pt x="510" y="171"/>
                    <a:pt x="501" y="161"/>
                    <a:pt x="499" y="161"/>
                  </a:cubicBezTo>
                  <a:lnTo>
                    <a:pt x="499" y="161"/>
                  </a:lnTo>
                  <a:cubicBezTo>
                    <a:pt x="496" y="161"/>
                    <a:pt x="503" y="173"/>
                    <a:pt x="517" y="198"/>
                  </a:cubicBezTo>
                  <a:cubicBezTo>
                    <a:pt x="526" y="210"/>
                    <a:pt x="529" y="215"/>
                    <a:pt x="527" y="215"/>
                  </a:cubicBezTo>
                  <a:cubicBezTo>
                    <a:pt x="526" y="215"/>
                    <a:pt x="520" y="210"/>
                    <a:pt x="511" y="201"/>
                  </a:cubicBezTo>
                  <a:cubicBezTo>
                    <a:pt x="499" y="189"/>
                    <a:pt x="494" y="185"/>
                    <a:pt x="489" y="185"/>
                  </a:cubicBezTo>
                  <a:cubicBezTo>
                    <a:pt x="487" y="185"/>
                    <a:pt x="485" y="186"/>
                    <a:pt x="483" y="189"/>
                  </a:cubicBezTo>
                  <a:cubicBezTo>
                    <a:pt x="499" y="214"/>
                    <a:pt x="477" y="226"/>
                    <a:pt x="455" y="245"/>
                  </a:cubicBezTo>
                  <a:cubicBezTo>
                    <a:pt x="430" y="267"/>
                    <a:pt x="417" y="286"/>
                    <a:pt x="439" y="302"/>
                  </a:cubicBezTo>
                  <a:cubicBezTo>
                    <a:pt x="438" y="303"/>
                    <a:pt x="437" y="303"/>
                    <a:pt x="436" y="303"/>
                  </a:cubicBezTo>
                  <a:cubicBezTo>
                    <a:pt x="434" y="303"/>
                    <a:pt x="428" y="300"/>
                    <a:pt x="411" y="289"/>
                  </a:cubicBezTo>
                  <a:cubicBezTo>
                    <a:pt x="404" y="283"/>
                    <a:pt x="399" y="280"/>
                    <a:pt x="398" y="280"/>
                  </a:cubicBezTo>
                  <a:lnTo>
                    <a:pt x="398" y="280"/>
                  </a:lnTo>
                  <a:cubicBezTo>
                    <a:pt x="396" y="280"/>
                    <a:pt x="404" y="289"/>
                    <a:pt x="430" y="311"/>
                  </a:cubicBezTo>
                  <a:cubicBezTo>
                    <a:pt x="441" y="324"/>
                    <a:pt x="452" y="334"/>
                    <a:pt x="452" y="334"/>
                  </a:cubicBezTo>
                  <a:cubicBezTo>
                    <a:pt x="452" y="334"/>
                    <a:pt x="445" y="329"/>
                    <a:pt x="427" y="314"/>
                  </a:cubicBezTo>
                  <a:cubicBezTo>
                    <a:pt x="417" y="308"/>
                    <a:pt x="411" y="305"/>
                    <a:pt x="406" y="305"/>
                  </a:cubicBezTo>
                  <a:cubicBezTo>
                    <a:pt x="399" y="305"/>
                    <a:pt x="396" y="310"/>
                    <a:pt x="392" y="317"/>
                  </a:cubicBezTo>
                  <a:cubicBezTo>
                    <a:pt x="383" y="324"/>
                    <a:pt x="376" y="336"/>
                    <a:pt x="398" y="352"/>
                  </a:cubicBezTo>
                  <a:cubicBezTo>
                    <a:pt x="408" y="362"/>
                    <a:pt x="413" y="366"/>
                    <a:pt x="412" y="366"/>
                  </a:cubicBezTo>
                  <a:cubicBezTo>
                    <a:pt x="411" y="366"/>
                    <a:pt x="406" y="362"/>
                    <a:pt x="395" y="355"/>
                  </a:cubicBezTo>
                  <a:cubicBezTo>
                    <a:pt x="375" y="339"/>
                    <a:pt x="357" y="332"/>
                    <a:pt x="348" y="332"/>
                  </a:cubicBezTo>
                  <a:cubicBezTo>
                    <a:pt x="336" y="332"/>
                    <a:pt x="337" y="342"/>
                    <a:pt x="361" y="361"/>
                  </a:cubicBezTo>
                  <a:cubicBezTo>
                    <a:pt x="359" y="363"/>
                    <a:pt x="358" y="364"/>
                    <a:pt x="355" y="364"/>
                  </a:cubicBezTo>
                  <a:cubicBezTo>
                    <a:pt x="351" y="364"/>
                    <a:pt x="345" y="362"/>
                    <a:pt x="333" y="355"/>
                  </a:cubicBezTo>
                  <a:lnTo>
                    <a:pt x="333" y="355"/>
                  </a:lnTo>
                  <a:cubicBezTo>
                    <a:pt x="329" y="358"/>
                    <a:pt x="326" y="361"/>
                    <a:pt x="345" y="383"/>
                  </a:cubicBezTo>
                  <a:cubicBezTo>
                    <a:pt x="345" y="386"/>
                    <a:pt x="339" y="399"/>
                    <a:pt x="333" y="405"/>
                  </a:cubicBezTo>
                  <a:cubicBezTo>
                    <a:pt x="329" y="411"/>
                    <a:pt x="351" y="430"/>
                    <a:pt x="351" y="430"/>
                  </a:cubicBezTo>
                  <a:cubicBezTo>
                    <a:pt x="351" y="431"/>
                    <a:pt x="351" y="432"/>
                    <a:pt x="351" y="433"/>
                  </a:cubicBezTo>
                  <a:lnTo>
                    <a:pt x="351" y="433"/>
                  </a:lnTo>
                  <a:cubicBezTo>
                    <a:pt x="346" y="431"/>
                    <a:pt x="342" y="430"/>
                    <a:pt x="338" y="430"/>
                  </a:cubicBezTo>
                  <a:cubicBezTo>
                    <a:pt x="324" y="430"/>
                    <a:pt x="318" y="444"/>
                    <a:pt x="311" y="465"/>
                  </a:cubicBezTo>
                  <a:cubicBezTo>
                    <a:pt x="301" y="486"/>
                    <a:pt x="295" y="508"/>
                    <a:pt x="267" y="508"/>
                  </a:cubicBezTo>
                  <a:cubicBezTo>
                    <a:pt x="267" y="508"/>
                    <a:pt x="267" y="512"/>
                    <a:pt x="292" y="521"/>
                  </a:cubicBezTo>
                  <a:cubicBezTo>
                    <a:pt x="332" y="531"/>
                    <a:pt x="342" y="535"/>
                    <a:pt x="332" y="535"/>
                  </a:cubicBezTo>
                  <a:cubicBezTo>
                    <a:pt x="329" y="535"/>
                    <a:pt x="323" y="534"/>
                    <a:pt x="317" y="533"/>
                  </a:cubicBezTo>
                  <a:cubicBezTo>
                    <a:pt x="312" y="533"/>
                    <a:pt x="308" y="533"/>
                    <a:pt x="304" y="533"/>
                  </a:cubicBezTo>
                  <a:cubicBezTo>
                    <a:pt x="263" y="533"/>
                    <a:pt x="265" y="547"/>
                    <a:pt x="314" y="555"/>
                  </a:cubicBezTo>
                  <a:lnTo>
                    <a:pt x="289" y="552"/>
                  </a:lnTo>
                  <a:cubicBezTo>
                    <a:pt x="232" y="552"/>
                    <a:pt x="257" y="568"/>
                    <a:pt x="311" y="571"/>
                  </a:cubicBezTo>
                  <a:cubicBezTo>
                    <a:pt x="285" y="574"/>
                    <a:pt x="257" y="577"/>
                    <a:pt x="282" y="580"/>
                  </a:cubicBezTo>
                  <a:cubicBezTo>
                    <a:pt x="282" y="584"/>
                    <a:pt x="282" y="586"/>
                    <a:pt x="272" y="586"/>
                  </a:cubicBezTo>
                  <a:cubicBezTo>
                    <a:pt x="264" y="586"/>
                    <a:pt x="251" y="585"/>
                    <a:pt x="229" y="584"/>
                  </a:cubicBezTo>
                  <a:cubicBezTo>
                    <a:pt x="201" y="584"/>
                    <a:pt x="176" y="584"/>
                    <a:pt x="176" y="587"/>
                  </a:cubicBezTo>
                  <a:cubicBezTo>
                    <a:pt x="176" y="593"/>
                    <a:pt x="201" y="593"/>
                    <a:pt x="229" y="593"/>
                  </a:cubicBezTo>
                  <a:lnTo>
                    <a:pt x="229" y="599"/>
                  </a:lnTo>
                  <a:cubicBezTo>
                    <a:pt x="229" y="599"/>
                    <a:pt x="229" y="606"/>
                    <a:pt x="254" y="606"/>
                  </a:cubicBezTo>
                  <a:cubicBezTo>
                    <a:pt x="282" y="606"/>
                    <a:pt x="282" y="609"/>
                    <a:pt x="282" y="612"/>
                  </a:cubicBezTo>
                  <a:cubicBezTo>
                    <a:pt x="264" y="612"/>
                    <a:pt x="270" y="613"/>
                    <a:pt x="284" y="613"/>
                  </a:cubicBezTo>
                  <a:cubicBezTo>
                    <a:pt x="290" y="613"/>
                    <a:pt x="299" y="613"/>
                    <a:pt x="307" y="612"/>
                  </a:cubicBezTo>
                  <a:cubicBezTo>
                    <a:pt x="317" y="610"/>
                    <a:pt x="326" y="609"/>
                    <a:pt x="336" y="609"/>
                  </a:cubicBezTo>
                  <a:cubicBezTo>
                    <a:pt x="345" y="609"/>
                    <a:pt x="354" y="610"/>
                    <a:pt x="364" y="612"/>
                  </a:cubicBezTo>
                  <a:lnTo>
                    <a:pt x="417" y="609"/>
                  </a:lnTo>
                  <a:cubicBezTo>
                    <a:pt x="455" y="609"/>
                    <a:pt x="489" y="606"/>
                    <a:pt x="527" y="602"/>
                  </a:cubicBezTo>
                  <a:cubicBezTo>
                    <a:pt x="555" y="593"/>
                    <a:pt x="583" y="590"/>
                    <a:pt x="527" y="590"/>
                  </a:cubicBezTo>
                  <a:cubicBezTo>
                    <a:pt x="517" y="590"/>
                    <a:pt x="508" y="587"/>
                    <a:pt x="502" y="584"/>
                  </a:cubicBezTo>
                  <a:lnTo>
                    <a:pt x="527" y="584"/>
                  </a:lnTo>
                  <a:cubicBezTo>
                    <a:pt x="555" y="584"/>
                    <a:pt x="558" y="577"/>
                    <a:pt x="558" y="571"/>
                  </a:cubicBezTo>
                  <a:cubicBezTo>
                    <a:pt x="560" y="564"/>
                    <a:pt x="563" y="561"/>
                    <a:pt x="574" y="561"/>
                  </a:cubicBezTo>
                  <a:cubicBezTo>
                    <a:pt x="578" y="561"/>
                    <a:pt x="583" y="561"/>
                    <a:pt x="589" y="562"/>
                  </a:cubicBezTo>
                  <a:cubicBezTo>
                    <a:pt x="599" y="565"/>
                    <a:pt x="608" y="565"/>
                    <a:pt x="618" y="565"/>
                  </a:cubicBezTo>
                  <a:cubicBezTo>
                    <a:pt x="593" y="559"/>
                    <a:pt x="593" y="552"/>
                    <a:pt x="599" y="540"/>
                  </a:cubicBezTo>
                  <a:cubicBezTo>
                    <a:pt x="602" y="530"/>
                    <a:pt x="611" y="521"/>
                    <a:pt x="586" y="512"/>
                  </a:cubicBezTo>
                  <a:lnTo>
                    <a:pt x="586" y="508"/>
                  </a:lnTo>
                  <a:cubicBezTo>
                    <a:pt x="602" y="514"/>
                    <a:pt x="608" y="517"/>
                    <a:pt x="611" y="517"/>
                  </a:cubicBezTo>
                  <a:cubicBezTo>
                    <a:pt x="613" y="517"/>
                    <a:pt x="613" y="516"/>
                    <a:pt x="615" y="515"/>
                  </a:cubicBezTo>
                  <a:cubicBezTo>
                    <a:pt x="593" y="499"/>
                    <a:pt x="596" y="496"/>
                    <a:pt x="596" y="496"/>
                  </a:cubicBezTo>
                  <a:lnTo>
                    <a:pt x="596" y="496"/>
                  </a:lnTo>
                  <a:cubicBezTo>
                    <a:pt x="610" y="504"/>
                    <a:pt x="617" y="507"/>
                    <a:pt x="619" y="507"/>
                  </a:cubicBezTo>
                  <a:cubicBezTo>
                    <a:pt x="620" y="507"/>
                    <a:pt x="621" y="506"/>
                    <a:pt x="621" y="505"/>
                  </a:cubicBezTo>
                  <a:cubicBezTo>
                    <a:pt x="624" y="502"/>
                    <a:pt x="624" y="499"/>
                    <a:pt x="602" y="486"/>
                  </a:cubicBezTo>
                  <a:cubicBezTo>
                    <a:pt x="602" y="485"/>
                    <a:pt x="606" y="480"/>
                    <a:pt x="614" y="480"/>
                  </a:cubicBezTo>
                  <a:cubicBezTo>
                    <a:pt x="620" y="480"/>
                    <a:pt x="627" y="482"/>
                    <a:pt x="636" y="486"/>
                  </a:cubicBezTo>
                  <a:cubicBezTo>
                    <a:pt x="642" y="490"/>
                    <a:pt x="645" y="491"/>
                    <a:pt x="646" y="491"/>
                  </a:cubicBezTo>
                  <a:cubicBezTo>
                    <a:pt x="649" y="491"/>
                    <a:pt x="634" y="479"/>
                    <a:pt x="618" y="465"/>
                  </a:cubicBezTo>
                  <a:cubicBezTo>
                    <a:pt x="602" y="455"/>
                    <a:pt x="589" y="446"/>
                    <a:pt x="577" y="430"/>
                  </a:cubicBezTo>
                  <a:lnTo>
                    <a:pt x="577" y="430"/>
                  </a:lnTo>
                  <a:lnTo>
                    <a:pt x="621" y="461"/>
                  </a:lnTo>
                  <a:cubicBezTo>
                    <a:pt x="634" y="475"/>
                    <a:pt x="638" y="479"/>
                    <a:pt x="640" y="479"/>
                  </a:cubicBezTo>
                  <a:cubicBezTo>
                    <a:pt x="641" y="479"/>
                    <a:pt x="642" y="478"/>
                    <a:pt x="643" y="477"/>
                  </a:cubicBezTo>
                  <a:lnTo>
                    <a:pt x="646" y="477"/>
                  </a:lnTo>
                  <a:cubicBezTo>
                    <a:pt x="624" y="458"/>
                    <a:pt x="630" y="452"/>
                    <a:pt x="640" y="443"/>
                  </a:cubicBezTo>
                  <a:cubicBezTo>
                    <a:pt x="655" y="433"/>
                    <a:pt x="658" y="427"/>
                    <a:pt x="640" y="408"/>
                  </a:cubicBezTo>
                  <a:cubicBezTo>
                    <a:pt x="630" y="398"/>
                    <a:pt x="626" y="394"/>
                    <a:pt x="628" y="394"/>
                  </a:cubicBezTo>
                  <a:lnTo>
                    <a:pt x="628" y="394"/>
                  </a:lnTo>
                  <a:cubicBezTo>
                    <a:pt x="629" y="394"/>
                    <a:pt x="635" y="398"/>
                    <a:pt x="646" y="405"/>
                  </a:cubicBezTo>
                  <a:cubicBezTo>
                    <a:pt x="685" y="439"/>
                    <a:pt x="699" y="452"/>
                    <a:pt x="700" y="452"/>
                  </a:cubicBezTo>
                  <a:cubicBezTo>
                    <a:pt x="701" y="452"/>
                    <a:pt x="698" y="448"/>
                    <a:pt x="693" y="439"/>
                  </a:cubicBezTo>
                  <a:cubicBezTo>
                    <a:pt x="677" y="427"/>
                    <a:pt x="668" y="411"/>
                    <a:pt x="655" y="399"/>
                  </a:cubicBezTo>
                  <a:cubicBezTo>
                    <a:pt x="638" y="376"/>
                    <a:pt x="630" y="365"/>
                    <a:pt x="631" y="365"/>
                  </a:cubicBezTo>
                  <a:lnTo>
                    <a:pt x="631" y="365"/>
                  </a:lnTo>
                  <a:cubicBezTo>
                    <a:pt x="632" y="365"/>
                    <a:pt x="642" y="376"/>
                    <a:pt x="658" y="396"/>
                  </a:cubicBezTo>
                  <a:cubicBezTo>
                    <a:pt x="670" y="409"/>
                    <a:pt x="677" y="414"/>
                    <a:pt x="682" y="414"/>
                  </a:cubicBezTo>
                  <a:cubicBezTo>
                    <a:pt x="692" y="414"/>
                    <a:pt x="688" y="390"/>
                    <a:pt x="671" y="358"/>
                  </a:cubicBezTo>
                  <a:lnTo>
                    <a:pt x="671" y="358"/>
                  </a:lnTo>
                  <a:lnTo>
                    <a:pt x="687" y="380"/>
                  </a:lnTo>
                  <a:cubicBezTo>
                    <a:pt x="696" y="396"/>
                    <a:pt x="700" y="400"/>
                    <a:pt x="704" y="400"/>
                  </a:cubicBezTo>
                  <a:cubicBezTo>
                    <a:pt x="705" y="400"/>
                    <a:pt x="707" y="400"/>
                    <a:pt x="709" y="399"/>
                  </a:cubicBezTo>
                  <a:lnTo>
                    <a:pt x="712" y="399"/>
                  </a:lnTo>
                  <a:cubicBezTo>
                    <a:pt x="700" y="376"/>
                    <a:pt x="699" y="367"/>
                    <a:pt x="701" y="367"/>
                  </a:cubicBezTo>
                  <a:lnTo>
                    <a:pt x="701" y="367"/>
                  </a:lnTo>
                  <a:cubicBezTo>
                    <a:pt x="705" y="367"/>
                    <a:pt x="714" y="379"/>
                    <a:pt x="721" y="392"/>
                  </a:cubicBezTo>
                  <a:cubicBezTo>
                    <a:pt x="737" y="418"/>
                    <a:pt x="734" y="418"/>
                    <a:pt x="737" y="418"/>
                  </a:cubicBezTo>
                  <a:cubicBezTo>
                    <a:pt x="728" y="395"/>
                    <a:pt x="727" y="387"/>
                    <a:pt x="730" y="387"/>
                  </a:cubicBezTo>
                  <a:lnTo>
                    <a:pt x="730" y="387"/>
                  </a:lnTo>
                  <a:cubicBezTo>
                    <a:pt x="733" y="387"/>
                    <a:pt x="742" y="400"/>
                    <a:pt x="749" y="414"/>
                  </a:cubicBezTo>
                  <a:cubicBezTo>
                    <a:pt x="743" y="389"/>
                    <a:pt x="746" y="386"/>
                    <a:pt x="746" y="386"/>
                  </a:cubicBezTo>
                  <a:cubicBezTo>
                    <a:pt x="749" y="386"/>
                    <a:pt x="752" y="386"/>
                    <a:pt x="743" y="361"/>
                  </a:cubicBezTo>
                  <a:cubicBezTo>
                    <a:pt x="734" y="342"/>
                    <a:pt x="730" y="327"/>
                    <a:pt x="727" y="308"/>
                  </a:cubicBezTo>
                  <a:lnTo>
                    <a:pt x="727" y="308"/>
                  </a:lnTo>
                  <a:lnTo>
                    <a:pt x="734" y="333"/>
                  </a:lnTo>
                  <a:cubicBezTo>
                    <a:pt x="741" y="356"/>
                    <a:pt x="747" y="358"/>
                    <a:pt x="750" y="358"/>
                  </a:cubicBezTo>
                  <a:cubicBezTo>
                    <a:pt x="751" y="358"/>
                    <a:pt x="752" y="358"/>
                    <a:pt x="752" y="358"/>
                  </a:cubicBezTo>
                  <a:cubicBezTo>
                    <a:pt x="762" y="358"/>
                    <a:pt x="765" y="358"/>
                    <a:pt x="771" y="383"/>
                  </a:cubicBezTo>
                  <a:lnTo>
                    <a:pt x="768" y="358"/>
                  </a:lnTo>
                  <a:cubicBezTo>
                    <a:pt x="765" y="344"/>
                    <a:pt x="764" y="337"/>
                    <a:pt x="765" y="337"/>
                  </a:cubicBezTo>
                  <a:lnTo>
                    <a:pt x="765" y="337"/>
                  </a:lnTo>
                  <a:cubicBezTo>
                    <a:pt x="766" y="337"/>
                    <a:pt x="768" y="344"/>
                    <a:pt x="771" y="358"/>
                  </a:cubicBezTo>
                  <a:cubicBezTo>
                    <a:pt x="774" y="371"/>
                    <a:pt x="777" y="377"/>
                    <a:pt x="778" y="377"/>
                  </a:cubicBezTo>
                  <a:cubicBezTo>
                    <a:pt x="780" y="377"/>
                    <a:pt x="781" y="371"/>
                    <a:pt x="781" y="358"/>
                  </a:cubicBezTo>
                  <a:cubicBezTo>
                    <a:pt x="785" y="385"/>
                    <a:pt x="788" y="398"/>
                    <a:pt x="789" y="398"/>
                  </a:cubicBezTo>
                  <a:cubicBezTo>
                    <a:pt x="790" y="398"/>
                    <a:pt x="790" y="385"/>
                    <a:pt x="790" y="358"/>
                  </a:cubicBezTo>
                  <a:cubicBezTo>
                    <a:pt x="790" y="386"/>
                    <a:pt x="793" y="386"/>
                    <a:pt x="793" y="386"/>
                  </a:cubicBezTo>
                  <a:cubicBezTo>
                    <a:pt x="793" y="372"/>
                    <a:pt x="795" y="365"/>
                    <a:pt x="796" y="365"/>
                  </a:cubicBezTo>
                  <a:cubicBezTo>
                    <a:pt x="798" y="365"/>
                    <a:pt x="799" y="372"/>
                    <a:pt x="799" y="386"/>
                  </a:cubicBezTo>
                  <a:cubicBezTo>
                    <a:pt x="802" y="363"/>
                    <a:pt x="805" y="361"/>
                    <a:pt x="805" y="361"/>
                  </a:cubicBezTo>
                  <a:cubicBezTo>
                    <a:pt x="806" y="361"/>
                    <a:pt x="806" y="361"/>
                    <a:pt x="806" y="361"/>
                  </a:cubicBezTo>
                  <a:cubicBezTo>
                    <a:pt x="806" y="361"/>
                    <a:pt x="809" y="361"/>
                    <a:pt x="812" y="333"/>
                  </a:cubicBezTo>
                  <a:cubicBezTo>
                    <a:pt x="815" y="308"/>
                    <a:pt x="815" y="308"/>
                    <a:pt x="815" y="308"/>
                  </a:cubicBezTo>
                  <a:lnTo>
                    <a:pt x="815" y="308"/>
                  </a:lnTo>
                  <a:cubicBezTo>
                    <a:pt x="815" y="327"/>
                    <a:pt x="815" y="342"/>
                    <a:pt x="812" y="361"/>
                  </a:cubicBezTo>
                  <a:cubicBezTo>
                    <a:pt x="809" y="372"/>
                    <a:pt x="808" y="379"/>
                    <a:pt x="809" y="379"/>
                  </a:cubicBezTo>
                  <a:cubicBezTo>
                    <a:pt x="810" y="379"/>
                    <a:pt x="813" y="367"/>
                    <a:pt x="818" y="336"/>
                  </a:cubicBezTo>
                  <a:cubicBezTo>
                    <a:pt x="825" y="309"/>
                    <a:pt x="828" y="296"/>
                    <a:pt x="828" y="296"/>
                  </a:cubicBezTo>
                  <a:lnTo>
                    <a:pt x="828" y="296"/>
                  </a:lnTo>
                  <a:cubicBezTo>
                    <a:pt x="828" y="296"/>
                    <a:pt x="826" y="309"/>
                    <a:pt x="821" y="336"/>
                  </a:cubicBezTo>
                  <a:cubicBezTo>
                    <a:pt x="817" y="354"/>
                    <a:pt x="814" y="374"/>
                    <a:pt x="815" y="374"/>
                  </a:cubicBezTo>
                  <a:cubicBezTo>
                    <a:pt x="816" y="374"/>
                    <a:pt x="817" y="371"/>
                    <a:pt x="818" y="364"/>
                  </a:cubicBezTo>
                  <a:cubicBezTo>
                    <a:pt x="818" y="364"/>
                    <a:pt x="821" y="364"/>
                    <a:pt x="825" y="336"/>
                  </a:cubicBezTo>
                  <a:lnTo>
                    <a:pt x="828" y="339"/>
                  </a:lnTo>
                  <a:cubicBezTo>
                    <a:pt x="828" y="364"/>
                    <a:pt x="828" y="367"/>
                    <a:pt x="831" y="367"/>
                  </a:cubicBezTo>
                  <a:cubicBezTo>
                    <a:pt x="834" y="353"/>
                    <a:pt x="835" y="346"/>
                    <a:pt x="836" y="346"/>
                  </a:cubicBezTo>
                  <a:lnTo>
                    <a:pt x="836" y="346"/>
                  </a:lnTo>
                  <a:cubicBezTo>
                    <a:pt x="836" y="346"/>
                    <a:pt x="835" y="353"/>
                    <a:pt x="834" y="367"/>
                  </a:cubicBezTo>
                  <a:cubicBezTo>
                    <a:pt x="831" y="379"/>
                    <a:pt x="830" y="386"/>
                    <a:pt x="831" y="386"/>
                  </a:cubicBezTo>
                  <a:cubicBezTo>
                    <a:pt x="831" y="386"/>
                    <a:pt x="835" y="373"/>
                    <a:pt x="840" y="342"/>
                  </a:cubicBezTo>
                  <a:cubicBezTo>
                    <a:pt x="843" y="329"/>
                    <a:pt x="846" y="322"/>
                    <a:pt x="847" y="322"/>
                  </a:cubicBezTo>
                  <a:lnTo>
                    <a:pt x="847" y="322"/>
                  </a:lnTo>
                  <a:cubicBezTo>
                    <a:pt x="848" y="322"/>
                    <a:pt x="848" y="329"/>
                    <a:pt x="846" y="342"/>
                  </a:cubicBezTo>
                  <a:cubicBezTo>
                    <a:pt x="839" y="374"/>
                    <a:pt x="836" y="387"/>
                    <a:pt x="836" y="387"/>
                  </a:cubicBezTo>
                  <a:cubicBezTo>
                    <a:pt x="836" y="387"/>
                    <a:pt x="838" y="381"/>
                    <a:pt x="840" y="371"/>
                  </a:cubicBezTo>
                  <a:cubicBezTo>
                    <a:pt x="848" y="347"/>
                    <a:pt x="849" y="345"/>
                    <a:pt x="850" y="345"/>
                  </a:cubicBezTo>
                  <a:cubicBezTo>
                    <a:pt x="850" y="345"/>
                    <a:pt x="850" y="345"/>
                    <a:pt x="850" y="345"/>
                  </a:cubicBezTo>
                  <a:cubicBezTo>
                    <a:pt x="853" y="327"/>
                    <a:pt x="859" y="311"/>
                    <a:pt x="865" y="292"/>
                  </a:cubicBezTo>
                  <a:lnTo>
                    <a:pt x="865" y="292"/>
                  </a:lnTo>
                  <a:lnTo>
                    <a:pt x="862" y="320"/>
                  </a:lnTo>
                  <a:lnTo>
                    <a:pt x="853" y="345"/>
                  </a:lnTo>
                  <a:lnTo>
                    <a:pt x="850" y="345"/>
                  </a:lnTo>
                  <a:cubicBezTo>
                    <a:pt x="843" y="374"/>
                    <a:pt x="856" y="374"/>
                    <a:pt x="872" y="383"/>
                  </a:cubicBezTo>
                  <a:cubicBezTo>
                    <a:pt x="881" y="367"/>
                    <a:pt x="887" y="352"/>
                    <a:pt x="893" y="336"/>
                  </a:cubicBezTo>
                  <a:cubicBezTo>
                    <a:pt x="903" y="315"/>
                    <a:pt x="906" y="307"/>
                    <a:pt x="906" y="307"/>
                  </a:cubicBezTo>
                  <a:lnTo>
                    <a:pt x="906" y="307"/>
                  </a:lnTo>
                  <a:cubicBezTo>
                    <a:pt x="906" y="307"/>
                    <a:pt x="900" y="322"/>
                    <a:pt x="897" y="336"/>
                  </a:cubicBezTo>
                  <a:cubicBezTo>
                    <a:pt x="881" y="374"/>
                    <a:pt x="874" y="394"/>
                    <a:pt x="875" y="394"/>
                  </a:cubicBezTo>
                  <a:cubicBezTo>
                    <a:pt x="876" y="394"/>
                    <a:pt x="884" y="376"/>
                    <a:pt x="900" y="339"/>
                  </a:cubicBezTo>
                  <a:lnTo>
                    <a:pt x="900" y="339"/>
                  </a:lnTo>
                  <a:cubicBezTo>
                    <a:pt x="896" y="352"/>
                    <a:pt x="894" y="358"/>
                    <a:pt x="895" y="358"/>
                  </a:cubicBezTo>
                  <a:cubicBezTo>
                    <a:pt x="895" y="358"/>
                    <a:pt x="898" y="353"/>
                    <a:pt x="906" y="342"/>
                  </a:cubicBezTo>
                  <a:lnTo>
                    <a:pt x="906" y="342"/>
                  </a:lnTo>
                  <a:cubicBezTo>
                    <a:pt x="899" y="360"/>
                    <a:pt x="893" y="378"/>
                    <a:pt x="894" y="378"/>
                  </a:cubicBezTo>
                  <a:cubicBezTo>
                    <a:pt x="894" y="378"/>
                    <a:pt x="896" y="375"/>
                    <a:pt x="900" y="367"/>
                  </a:cubicBezTo>
                  <a:lnTo>
                    <a:pt x="900" y="367"/>
                  </a:lnTo>
                  <a:cubicBezTo>
                    <a:pt x="900" y="367"/>
                    <a:pt x="900" y="371"/>
                    <a:pt x="890" y="396"/>
                  </a:cubicBezTo>
                  <a:cubicBezTo>
                    <a:pt x="887" y="403"/>
                    <a:pt x="885" y="406"/>
                    <a:pt x="886" y="406"/>
                  </a:cubicBezTo>
                  <a:cubicBezTo>
                    <a:pt x="887" y="406"/>
                    <a:pt x="897" y="389"/>
                    <a:pt x="906" y="374"/>
                  </a:cubicBezTo>
                  <a:cubicBezTo>
                    <a:pt x="921" y="352"/>
                    <a:pt x="930" y="341"/>
                    <a:pt x="931" y="341"/>
                  </a:cubicBezTo>
                  <a:lnTo>
                    <a:pt x="931" y="341"/>
                  </a:lnTo>
                  <a:cubicBezTo>
                    <a:pt x="933" y="341"/>
                    <a:pt x="927" y="353"/>
                    <a:pt x="912" y="377"/>
                  </a:cubicBezTo>
                  <a:cubicBezTo>
                    <a:pt x="901" y="396"/>
                    <a:pt x="897" y="404"/>
                    <a:pt x="899" y="404"/>
                  </a:cubicBezTo>
                  <a:cubicBezTo>
                    <a:pt x="902" y="404"/>
                    <a:pt x="916" y="387"/>
                    <a:pt x="934" y="361"/>
                  </a:cubicBezTo>
                  <a:cubicBezTo>
                    <a:pt x="950" y="334"/>
                    <a:pt x="957" y="322"/>
                    <a:pt x="958" y="322"/>
                  </a:cubicBezTo>
                  <a:lnTo>
                    <a:pt x="958" y="322"/>
                  </a:lnTo>
                  <a:cubicBezTo>
                    <a:pt x="958" y="322"/>
                    <a:pt x="955" y="329"/>
                    <a:pt x="950" y="339"/>
                  </a:cubicBezTo>
                  <a:cubicBezTo>
                    <a:pt x="934" y="361"/>
                    <a:pt x="937" y="361"/>
                    <a:pt x="937" y="361"/>
                  </a:cubicBezTo>
                  <a:cubicBezTo>
                    <a:pt x="937" y="364"/>
                    <a:pt x="940" y="364"/>
                    <a:pt x="925" y="389"/>
                  </a:cubicBezTo>
                  <a:cubicBezTo>
                    <a:pt x="925" y="389"/>
                    <a:pt x="928" y="389"/>
                    <a:pt x="944" y="367"/>
                  </a:cubicBezTo>
                  <a:cubicBezTo>
                    <a:pt x="955" y="354"/>
                    <a:pt x="962" y="348"/>
                    <a:pt x="964" y="348"/>
                  </a:cubicBezTo>
                  <a:lnTo>
                    <a:pt x="964" y="348"/>
                  </a:lnTo>
                  <a:cubicBezTo>
                    <a:pt x="969" y="348"/>
                    <a:pt x="958" y="370"/>
                    <a:pt x="937" y="399"/>
                  </a:cubicBezTo>
                  <a:lnTo>
                    <a:pt x="956" y="380"/>
                  </a:lnTo>
                  <a:cubicBezTo>
                    <a:pt x="977" y="355"/>
                    <a:pt x="993" y="337"/>
                    <a:pt x="994" y="337"/>
                  </a:cubicBezTo>
                  <a:lnTo>
                    <a:pt x="994" y="337"/>
                  </a:lnTo>
                  <a:cubicBezTo>
                    <a:pt x="995" y="337"/>
                    <a:pt x="990" y="344"/>
                    <a:pt x="978" y="361"/>
                  </a:cubicBezTo>
                  <a:cubicBezTo>
                    <a:pt x="969" y="374"/>
                    <a:pt x="969" y="371"/>
                    <a:pt x="959" y="383"/>
                  </a:cubicBezTo>
                  <a:cubicBezTo>
                    <a:pt x="971" y="369"/>
                    <a:pt x="978" y="363"/>
                    <a:pt x="981" y="363"/>
                  </a:cubicBezTo>
                  <a:lnTo>
                    <a:pt x="981" y="363"/>
                  </a:lnTo>
                  <a:cubicBezTo>
                    <a:pt x="985" y="363"/>
                    <a:pt x="979" y="377"/>
                    <a:pt x="964" y="397"/>
                  </a:cubicBezTo>
                  <a:lnTo>
                    <a:pt x="964" y="397"/>
                  </a:lnTo>
                  <a:cubicBezTo>
                    <a:pt x="972" y="388"/>
                    <a:pt x="981" y="380"/>
                    <a:pt x="991" y="374"/>
                  </a:cubicBezTo>
                  <a:lnTo>
                    <a:pt x="991" y="374"/>
                  </a:lnTo>
                  <a:cubicBezTo>
                    <a:pt x="991" y="374"/>
                    <a:pt x="994" y="377"/>
                    <a:pt x="975" y="396"/>
                  </a:cubicBezTo>
                  <a:cubicBezTo>
                    <a:pt x="963" y="412"/>
                    <a:pt x="950" y="428"/>
                    <a:pt x="951" y="428"/>
                  </a:cubicBezTo>
                  <a:cubicBezTo>
                    <a:pt x="952" y="428"/>
                    <a:pt x="954" y="426"/>
                    <a:pt x="959" y="421"/>
                  </a:cubicBezTo>
                  <a:lnTo>
                    <a:pt x="959" y="421"/>
                  </a:lnTo>
                  <a:cubicBezTo>
                    <a:pt x="959" y="421"/>
                    <a:pt x="962" y="421"/>
                    <a:pt x="944" y="443"/>
                  </a:cubicBezTo>
                  <a:lnTo>
                    <a:pt x="950" y="449"/>
                  </a:lnTo>
                  <a:cubicBezTo>
                    <a:pt x="958" y="440"/>
                    <a:pt x="964" y="436"/>
                    <a:pt x="965" y="436"/>
                  </a:cubicBezTo>
                  <a:lnTo>
                    <a:pt x="965" y="436"/>
                  </a:lnTo>
                  <a:cubicBezTo>
                    <a:pt x="967" y="436"/>
                    <a:pt x="963" y="442"/>
                    <a:pt x="953" y="452"/>
                  </a:cubicBezTo>
                  <a:cubicBezTo>
                    <a:pt x="953" y="452"/>
                    <a:pt x="953" y="452"/>
                    <a:pt x="953" y="452"/>
                  </a:cubicBezTo>
                  <a:cubicBezTo>
                    <a:pt x="954" y="452"/>
                    <a:pt x="958" y="450"/>
                    <a:pt x="975" y="436"/>
                  </a:cubicBezTo>
                  <a:lnTo>
                    <a:pt x="975" y="436"/>
                  </a:lnTo>
                  <a:cubicBezTo>
                    <a:pt x="978" y="439"/>
                    <a:pt x="978" y="443"/>
                    <a:pt x="959" y="461"/>
                  </a:cubicBezTo>
                  <a:cubicBezTo>
                    <a:pt x="973" y="447"/>
                    <a:pt x="979" y="446"/>
                    <a:pt x="980" y="446"/>
                  </a:cubicBezTo>
                  <a:cubicBezTo>
                    <a:pt x="981" y="446"/>
                    <a:pt x="981" y="446"/>
                    <a:pt x="981" y="446"/>
                  </a:cubicBezTo>
                  <a:lnTo>
                    <a:pt x="984" y="449"/>
                  </a:lnTo>
                  <a:cubicBezTo>
                    <a:pt x="1003" y="433"/>
                    <a:pt x="1003" y="433"/>
                    <a:pt x="1006" y="433"/>
                  </a:cubicBezTo>
                  <a:cubicBezTo>
                    <a:pt x="1006" y="436"/>
                    <a:pt x="987" y="458"/>
                    <a:pt x="991" y="458"/>
                  </a:cubicBezTo>
                  <a:cubicBezTo>
                    <a:pt x="992" y="461"/>
                    <a:pt x="992" y="462"/>
                    <a:pt x="994" y="462"/>
                  </a:cubicBezTo>
                  <a:cubicBezTo>
                    <a:pt x="996" y="462"/>
                    <a:pt x="1001" y="458"/>
                    <a:pt x="1013" y="446"/>
                  </a:cubicBezTo>
                  <a:lnTo>
                    <a:pt x="1013" y="446"/>
                  </a:lnTo>
                  <a:cubicBezTo>
                    <a:pt x="1016" y="449"/>
                    <a:pt x="997" y="471"/>
                    <a:pt x="1000" y="474"/>
                  </a:cubicBezTo>
                  <a:cubicBezTo>
                    <a:pt x="1001" y="477"/>
                    <a:pt x="1002" y="478"/>
                    <a:pt x="1004" y="478"/>
                  </a:cubicBezTo>
                  <a:cubicBezTo>
                    <a:pt x="1007" y="478"/>
                    <a:pt x="1012" y="475"/>
                    <a:pt x="1025" y="468"/>
                  </a:cubicBezTo>
                  <a:lnTo>
                    <a:pt x="1025" y="468"/>
                  </a:lnTo>
                  <a:cubicBezTo>
                    <a:pt x="998" y="487"/>
                    <a:pt x="988" y="496"/>
                    <a:pt x="990" y="496"/>
                  </a:cubicBezTo>
                  <a:cubicBezTo>
                    <a:pt x="991" y="496"/>
                    <a:pt x="997" y="492"/>
                    <a:pt x="1006" y="486"/>
                  </a:cubicBezTo>
                  <a:cubicBezTo>
                    <a:pt x="1021" y="478"/>
                    <a:pt x="1026" y="475"/>
                    <a:pt x="1028" y="475"/>
                  </a:cubicBezTo>
                  <a:cubicBezTo>
                    <a:pt x="1030" y="475"/>
                    <a:pt x="1030" y="476"/>
                    <a:pt x="1031" y="477"/>
                  </a:cubicBezTo>
                  <a:cubicBezTo>
                    <a:pt x="1017" y="484"/>
                    <a:pt x="1012" y="488"/>
                    <a:pt x="1014" y="488"/>
                  </a:cubicBezTo>
                  <a:cubicBezTo>
                    <a:pt x="1016" y="488"/>
                    <a:pt x="1022" y="486"/>
                    <a:pt x="1031" y="480"/>
                  </a:cubicBezTo>
                  <a:lnTo>
                    <a:pt x="1031" y="480"/>
                  </a:lnTo>
                  <a:cubicBezTo>
                    <a:pt x="1034" y="483"/>
                    <a:pt x="1034" y="483"/>
                    <a:pt x="1009" y="496"/>
                  </a:cubicBezTo>
                  <a:lnTo>
                    <a:pt x="1009" y="499"/>
                  </a:lnTo>
                  <a:cubicBezTo>
                    <a:pt x="1024" y="493"/>
                    <a:pt x="1032" y="490"/>
                    <a:pt x="1037" y="490"/>
                  </a:cubicBezTo>
                  <a:cubicBezTo>
                    <a:pt x="1048" y="490"/>
                    <a:pt x="1034" y="506"/>
                    <a:pt x="1016" y="515"/>
                  </a:cubicBezTo>
                  <a:cubicBezTo>
                    <a:pt x="1016" y="515"/>
                    <a:pt x="1016" y="515"/>
                    <a:pt x="1041" y="505"/>
                  </a:cubicBezTo>
                  <a:cubicBezTo>
                    <a:pt x="1065" y="496"/>
                    <a:pt x="1077" y="492"/>
                    <a:pt x="1078" y="492"/>
                  </a:cubicBezTo>
                  <a:lnTo>
                    <a:pt x="1078" y="492"/>
                  </a:lnTo>
                  <a:cubicBezTo>
                    <a:pt x="1079" y="492"/>
                    <a:pt x="1067" y="497"/>
                    <a:pt x="1041" y="508"/>
                  </a:cubicBezTo>
                  <a:cubicBezTo>
                    <a:pt x="1015" y="520"/>
                    <a:pt x="1002" y="525"/>
                    <a:pt x="1003" y="525"/>
                  </a:cubicBezTo>
                  <a:cubicBezTo>
                    <a:pt x="1004" y="525"/>
                    <a:pt x="1017" y="521"/>
                    <a:pt x="1041" y="512"/>
                  </a:cubicBezTo>
                  <a:cubicBezTo>
                    <a:pt x="1049" y="509"/>
                    <a:pt x="1054" y="508"/>
                    <a:pt x="1058" y="508"/>
                  </a:cubicBezTo>
                  <a:cubicBezTo>
                    <a:pt x="1066" y="508"/>
                    <a:pt x="1057" y="516"/>
                    <a:pt x="1019" y="527"/>
                  </a:cubicBezTo>
                  <a:lnTo>
                    <a:pt x="969" y="546"/>
                  </a:lnTo>
                  <a:cubicBezTo>
                    <a:pt x="994" y="540"/>
                    <a:pt x="994" y="540"/>
                    <a:pt x="994" y="540"/>
                  </a:cubicBezTo>
                  <a:cubicBezTo>
                    <a:pt x="1006" y="535"/>
                    <a:pt x="1013" y="533"/>
                    <a:pt x="1017" y="533"/>
                  </a:cubicBezTo>
                  <a:cubicBezTo>
                    <a:pt x="1021" y="533"/>
                    <a:pt x="1022" y="535"/>
                    <a:pt x="1022" y="537"/>
                  </a:cubicBezTo>
                  <a:cubicBezTo>
                    <a:pt x="1022" y="538"/>
                    <a:pt x="1028" y="538"/>
                    <a:pt x="1034" y="538"/>
                  </a:cubicBezTo>
                  <a:cubicBezTo>
                    <a:pt x="1041" y="538"/>
                    <a:pt x="1047" y="538"/>
                    <a:pt x="1047" y="540"/>
                  </a:cubicBezTo>
                  <a:cubicBezTo>
                    <a:pt x="1050" y="543"/>
                    <a:pt x="1050" y="549"/>
                    <a:pt x="1022" y="555"/>
                  </a:cubicBezTo>
                  <a:cubicBezTo>
                    <a:pt x="1022" y="555"/>
                    <a:pt x="1022" y="557"/>
                    <a:pt x="1030" y="557"/>
                  </a:cubicBezTo>
                  <a:cubicBezTo>
                    <a:pt x="1034" y="557"/>
                    <a:pt x="1041" y="556"/>
                    <a:pt x="1050" y="555"/>
                  </a:cubicBezTo>
                  <a:cubicBezTo>
                    <a:pt x="1057" y="554"/>
                    <a:pt x="1063" y="554"/>
                    <a:pt x="1066" y="554"/>
                  </a:cubicBezTo>
                  <a:cubicBezTo>
                    <a:pt x="1073" y="554"/>
                    <a:pt x="1068" y="556"/>
                    <a:pt x="1050" y="559"/>
                  </a:cubicBezTo>
                  <a:lnTo>
                    <a:pt x="1050" y="562"/>
                  </a:lnTo>
                  <a:lnTo>
                    <a:pt x="1075" y="562"/>
                  </a:lnTo>
                  <a:cubicBezTo>
                    <a:pt x="1055" y="564"/>
                    <a:pt x="1033" y="569"/>
                    <a:pt x="1040" y="569"/>
                  </a:cubicBezTo>
                  <a:cubicBezTo>
                    <a:pt x="1041" y="569"/>
                    <a:pt x="1045" y="569"/>
                    <a:pt x="1050" y="568"/>
                  </a:cubicBezTo>
                  <a:cubicBezTo>
                    <a:pt x="1057" y="567"/>
                    <a:pt x="1063" y="567"/>
                    <a:pt x="1066" y="567"/>
                  </a:cubicBezTo>
                  <a:cubicBezTo>
                    <a:pt x="1075" y="567"/>
                    <a:pt x="1075" y="569"/>
                    <a:pt x="1075" y="571"/>
                  </a:cubicBezTo>
                  <a:cubicBezTo>
                    <a:pt x="1053" y="577"/>
                    <a:pt x="1038" y="624"/>
                    <a:pt x="1066" y="631"/>
                  </a:cubicBezTo>
                  <a:lnTo>
                    <a:pt x="1063" y="637"/>
                  </a:lnTo>
                  <a:lnTo>
                    <a:pt x="1060" y="643"/>
                  </a:lnTo>
                  <a:cubicBezTo>
                    <a:pt x="1044" y="638"/>
                    <a:pt x="1035" y="637"/>
                    <a:pt x="1031" y="637"/>
                  </a:cubicBezTo>
                  <a:cubicBezTo>
                    <a:pt x="1021" y="637"/>
                    <a:pt x="1039" y="647"/>
                    <a:pt x="1056" y="656"/>
                  </a:cubicBezTo>
                  <a:cubicBezTo>
                    <a:pt x="1078" y="665"/>
                    <a:pt x="1078" y="668"/>
                    <a:pt x="1078" y="671"/>
                  </a:cubicBezTo>
                  <a:cubicBezTo>
                    <a:pt x="1053" y="662"/>
                    <a:pt x="1040" y="658"/>
                    <a:pt x="1035" y="658"/>
                  </a:cubicBezTo>
                  <a:cubicBezTo>
                    <a:pt x="1030" y="658"/>
                    <a:pt x="1036" y="663"/>
                    <a:pt x="1047" y="671"/>
                  </a:cubicBezTo>
                  <a:cubicBezTo>
                    <a:pt x="1074" y="682"/>
                    <a:pt x="1087" y="687"/>
                    <a:pt x="1084" y="687"/>
                  </a:cubicBezTo>
                  <a:cubicBezTo>
                    <a:pt x="1082" y="687"/>
                    <a:pt x="1070" y="683"/>
                    <a:pt x="1047" y="674"/>
                  </a:cubicBezTo>
                  <a:cubicBezTo>
                    <a:pt x="1026" y="665"/>
                    <a:pt x="1013" y="661"/>
                    <a:pt x="1011" y="661"/>
                  </a:cubicBezTo>
                  <a:lnTo>
                    <a:pt x="1011" y="661"/>
                  </a:lnTo>
                  <a:cubicBezTo>
                    <a:pt x="1008" y="661"/>
                    <a:pt x="1025" y="670"/>
                    <a:pt x="1069" y="690"/>
                  </a:cubicBezTo>
                  <a:cubicBezTo>
                    <a:pt x="1082" y="698"/>
                    <a:pt x="1087" y="701"/>
                    <a:pt x="1084" y="701"/>
                  </a:cubicBezTo>
                  <a:cubicBezTo>
                    <a:pt x="1082" y="701"/>
                    <a:pt x="1076" y="699"/>
                    <a:pt x="1066" y="696"/>
                  </a:cubicBezTo>
                  <a:cubicBezTo>
                    <a:pt x="1037" y="684"/>
                    <a:pt x="1024" y="679"/>
                    <a:pt x="1022" y="679"/>
                  </a:cubicBezTo>
                  <a:lnTo>
                    <a:pt x="1022" y="679"/>
                  </a:lnTo>
                  <a:cubicBezTo>
                    <a:pt x="1021" y="679"/>
                    <a:pt x="1027" y="682"/>
                    <a:pt x="1038" y="687"/>
                  </a:cubicBezTo>
                  <a:cubicBezTo>
                    <a:pt x="1065" y="701"/>
                    <a:pt x="1077" y="708"/>
                    <a:pt x="1073" y="708"/>
                  </a:cubicBezTo>
                  <a:cubicBezTo>
                    <a:pt x="1070" y="708"/>
                    <a:pt x="1057" y="703"/>
                    <a:pt x="1034" y="693"/>
                  </a:cubicBezTo>
                  <a:cubicBezTo>
                    <a:pt x="1010" y="683"/>
                    <a:pt x="998" y="677"/>
                    <a:pt x="997" y="677"/>
                  </a:cubicBezTo>
                  <a:lnTo>
                    <a:pt x="997" y="677"/>
                  </a:lnTo>
                  <a:cubicBezTo>
                    <a:pt x="995" y="677"/>
                    <a:pt x="1007" y="683"/>
                    <a:pt x="1031" y="696"/>
                  </a:cubicBezTo>
                  <a:cubicBezTo>
                    <a:pt x="1061" y="713"/>
                    <a:pt x="1070" y="724"/>
                    <a:pt x="1062" y="724"/>
                  </a:cubicBezTo>
                  <a:cubicBezTo>
                    <a:pt x="1057" y="724"/>
                    <a:pt x="1044" y="719"/>
                    <a:pt x="1025" y="709"/>
                  </a:cubicBezTo>
                  <a:cubicBezTo>
                    <a:pt x="1025" y="709"/>
                    <a:pt x="1016" y="704"/>
                    <a:pt x="1013" y="704"/>
                  </a:cubicBezTo>
                  <a:lnTo>
                    <a:pt x="1013" y="704"/>
                  </a:lnTo>
                  <a:cubicBezTo>
                    <a:pt x="1012" y="704"/>
                    <a:pt x="1014" y="706"/>
                    <a:pt x="1022" y="712"/>
                  </a:cubicBezTo>
                  <a:lnTo>
                    <a:pt x="1000" y="700"/>
                  </a:lnTo>
                  <a:lnTo>
                    <a:pt x="997" y="703"/>
                  </a:lnTo>
                  <a:lnTo>
                    <a:pt x="1019" y="715"/>
                  </a:lnTo>
                  <a:cubicBezTo>
                    <a:pt x="1019" y="716"/>
                    <a:pt x="1017" y="716"/>
                    <a:pt x="1014" y="716"/>
                  </a:cubicBezTo>
                  <a:cubicBezTo>
                    <a:pt x="1011" y="716"/>
                    <a:pt x="1007" y="716"/>
                    <a:pt x="1002" y="716"/>
                  </a:cubicBezTo>
                  <a:cubicBezTo>
                    <a:pt x="994" y="716"/>
                    <a:pt x="984" y="717"/>
                    <a:pt x="981" y="722"/>
                  </a:cubicBezTo>
                  <a:cubicBezTo>
                    <a:pt x="966" y="737"/>
                    <a:pt x="962" y="737"/>
                    <a:pt x="984" y="756"/>
                  </a:cubicBezTo>
                  <a:cubicBezTo>
                    <a:pt x="1007" y="774"/>
                    <a:pt x="1017" y="783"/>
                    <a:pt x="1014" y="783"/>
                  </a:cubicBezTo>
                  <a:cubicBezTo>
                    <a:pt x="1012" y="783"/>
                    <a:pt x="1001" y="776"/>
                    <a:pt x="981" y="759"/>
                  </a:cubicBezTo>
                  <a:cubicBezTo>
                    <a:pt x="981" y="759"/>
                    <a:pt x="960" y="746"/>
                    <a:pt x="954" y="746"/>
                  </a:cubicBezTo>
                  <a:cubicBezTo>
                    <a:pt x="954" y="746"/>
                    <a:pt x="953" y="746"/>
                    <a:pt x="953" y="747"/>
                  </a:cubicBezTo>
                  <a:cubicBezTo>
                    <a:pt x="952" y="747"/>
                    <a:pt x="952" y="747"/>
                    <a:pt x="951" y="747"/>
                  </a:cubicBezTo>
                  <a:cubicBezTo>
                    <a:pt x="948" y="747"/>
                    <a:pt x="944" y="745"/>
                    <a:pt x="928" y="731"/>
                  </a:cubicBezTo>
                  <a:lnTo>
                    <a:pt x="928" y="731"/>
                  </a:lnTo>
                  <a:cubicBezTo>
                    <a:pt x="953" y="758"/>
                    <a:pt x="956" y="772"/>
                    <a:pt x="948" y="772"/>
                  </a:cubicBezTo>
                  <a:cubicBezTo>
                    <a:pt x="944" y="772"/>
                    <a:pt x="938" y="768"/>
                    <a:pt x="931" y="762"/>
                  </a:cubicBezTo>
                  <a:lnTo>
                    <a:pt x="931" y="762"/>
                  </a:lnTo>
                  <a:cubicBezTo>
                    <a:pt x="928" y="765"/>
                    <a:pt x="928" y="765"/>
                    <a:pt x="940" y="787"/>
                  </a:cubicBezTo>
                  <a:cubicBezTo>
                    <a:pt x="949" y="800"/>
                    <a:pt x="952" y="807"/>
                    <a:pt x="951" y="807"/>
                  </a:cubicBezTo>
                  <a:cubicBezTo>
                    <a:pt x="950" y="807"/>
                    <a:pt x="945" y="801"/>
                    <a:pt x="937" y="790"/>
                  </a:cubicBezTo>
                  <a:cubicBezTo>
                    <a:pt x="927" y="780"/>
                    <a:pt x="916" y="770"/>
                    <a:pt x="913" y="770"/>
                  </a:cubicBezTo>
                  <a:lnTo>
                    <a:pt x="913" y="770"/>
                  </a:lnTo>
                  <a:cubicBezTo>
                    <a:pt x="910" y="770"/>
                    <a:pt x="914" y="777"/>
                    <a:pt x="928" y="797"/>
                  </a:cubicBezTo>
                  <a:lnTo>
                    <a:pt x="909" y="775"/>
                  </a:lnTo>
                  <a:cubicBezTo>
                    <a:pt x="905" y="769"/>
                    <a:pt x="903" y="766"/>
                    <a:pt x="902" y="766"/>
                  </a:cubicBezTo>
                  <a:lnTo>
                    <a:pt x="902" y="766"/>
                  </a:lnTo>
                  <a:cubicBezTo>
                    <a:pt x="901" y="766"/>
                    <a:pt x="910" y="784"/>
                    <a:pt x="922" y="800"/>
                  </a:cubicBezTo>
                  <a:cubicBezTo>
                    <a:pt x="923" y="802"/>
                    <a:pt x="924" y="803"/>
                    <a:pt x="925" y="805"/>
                  </a:cubicBezTo>
                  <a:lnTo>
                    <a:pt x="925" y="805"/>
                  </a:lnTo>
                  <a:cubicBezTo>
                    <a:pt x="924" y="805"/>
                    <a:pt x="923" y="804"/>
                    <a:pt x="921" y="804"/>
                  </a:cubicBezTo>
                  <a:lnTo>
                    <a:pt x="921" y="804"/>
                  </a:lnTo>
                  <a:cubicBezTo>
                    <a:pt x="934" y="823"/>
                    <a:pt x="941" y="831"/>
                    <a:pt x="942" y="831"/>
                  </a:cubicBezTo>
                  <a:cubicBezTo>
                    <a:pt x="943" y="831"/>
                    <a:pt x="937" y="822"/>
                    <a:pt x="925" y="805"/>
                  </a:cubicBezTo>
                  <a:lnTo>
                    <a:pt x="925" y="805"/>
                  </a:lnTo>
                  <a:cubicBezTo>
                    <a:pt x="946" y="811"/>
                    <a:pt x="953" y="846"/>
                    <a:pt x="928" y="856"/>
                  </a:cubicBezTo>
                  <a:cubicBezTo>
                    <a:pt x="924" y="858"/>
                    <a:pt x="919" y="859"/>
                    <a:pt x="915" y="859"/>
                  </a:cubicBezTo>
                  <a:cubicBezTo>
                    <a:pt x="908" y="859"/>
                    <a:pt x="901" y="856"/>
                    <a:pt x="896" y="850"/>
                  </a:cubicBezTo>
                  <a:lnTo>
                    <a:pt x="896" y="850"/>
                  </a:lnTo>
                  <a:cubicBezTo>
                    <a:pt x="903" y="873"/>
                    <a:pt x="910" y="895"/>
                    <a:pt x="919" y="916"/>
                  </a:cubicBezTo>
                  <a:cubicBezTo>
                    <a:pt x="928" y="943"/>
                    <a:pt x="933" y="956"/>
                    <a:pt x="932" y="956"/>
                  </a:cubicBezTo>
                  <a:cubicBezTo>
                    <a:pt x="932" y="956"/>
                    <a:pt x="926" y="944"/>
                    <a:pt x="915" y="919"/>
                  </a:cubicBezTo>
                  <a:cubicBezTo>
                    <a:pt x="906" y="894"/>
                    <a:pt x="906" y="894"/>
                    <a:pt x="903" y="894"/>
                  </a:cubicBezTo>
                  <a:cubicBezTo>
                    <a:pt x="893" y="869"/>
                    <a:pt x="893" y="869"/>
                    <a:pt x="897" y="869"/>
                  </a:cubicBezTo>
                  <a:lnTo>
                    <a:pt x="887" y="844"/>
                  </a:lnTo>
                  <a:cubicBezTo>
                    <a:pt x="876" y="818"/>
                    <a:pt x="871" y="805"/>
                    <a:pt x="870" y="805"/>
                  </a:cubicBezTo>
                  <a:lnTo>
                    <a:pt x="870" y="805"/>
                  </a:lnTo>
                  <a:cubicBezTo>
                    <a:pt x="869" y="805"/>
                    <a:pt x="873" y="817"/>
                    <a:pt x="881" y="844"/>
                  </a:cubicBezTo>
                  <a:cubicBezTo>
                    <a:pt x="886" y="856"/>
                    <a:pt x="888" y="863"/>
                    <a:pt x="888" y="863"/>
                  </a:cubicBezTo>
                  <a:lnTo>
                    <a:pt x="888" y="863"/>
                  </a:lnTo>
                  <a:cubicBezTo>
                    <a:pt x="887" y="863"/>
                    <a:pt x="884" y="856"/>
                    <a:pt x="878" y="844"/>
                  </a:cubicBezTo>
                  <a:cubicBezTo>
                    <a:pt x="871" y="826"/>
                    <a:pt x="864" y="808"/>
                    <a:pt x="863" y="808"/>
                  </a:cubicBezTo>
                  <a:lnTo>
                    <a:pt x="863" y="808"/>
                  </a:lnTo>
                  <a:cubicBezTo>
                    <a:pt x="863" y="808"/>
                    <a:pt x="863" y="811"/>
                    <a:pt x="865" y="819"/>
                  </a:cubicBezTo>
                  <a:cubicBezTo>
                    <a:pt x="865" y="819"/>
                    <a:pt x="865" y="819"/>
                    <a:pt x="856" y="794"/>
                  </a:cubicBezTo>
                  <a:cubicBezTo>
                    <a:pt x="853" y="794"/>
                    <a:pt x="853" y="794"/>
                    <a:pt x="859" y="822"/>
                  </a:cubicBezTo>
                  <a:cubicBezTo>
                    <a:pt x="865" y="847"/>
                    <a:pt x="865" y="847"/>
                    <a:pt x="862" y="847"/>
                  </a:cubicBezTo>
                  <a:cubicBezTo>
                    <a:pt x="859" y="847"/>
                    <a:pt x="859" y="847"/>
                    <a:pt x="865" y="872"/>
                  </a:cubicBezTo>
                  <a:cubicBezTo>
                    <a:pt x="872" y="900"/>
                    <a:pt x="875" y="925"/>
                    <a:pt x="872" y="925"/>
                  </a:cubicBezTo>
                  <a:cubicBezTo>
                    <a:pt x="872" y="937"/>
                    <a:pt x="872" y="944"/>
                    <a:pt x="871" y="944"/>
                  </a:cubicBezTo>
                  <a:cubicBezTo>
                    <a:pt x="869" y="944"/>
                    <a:pt x="866" y="931"/>
                    <a:pt x="859" y="900"/>
                  </a:cubicBezTo>
                  <a:cubicBezTo>
                    <a:pt x="856" y="875"/>
                    <a:pt x="853" y="875"/>
                    <a:pt x="850" y="875"/>
                  </a:cubicBezTo>
                  <a:cubicBezTo>
                    <a:pt x="850" y="875"/>
                    <a:pt x="850" y="875"/>
                    <a:pt x="843" y="847"/>
                  </a:cubicBezTo>
                  <a:cubicBezTo>
                    <a:pt x="842" y="840"/>
                    <a:pt x="841" y="837"/>
                    <a:pt x="841" y="837"/>
                  </a:cubicBezTo>
                  <a:lnTo>
                    <a:pt x="841" y="837"/>
                  </a:lnTo>
                  <a:cubicBezTo>
                    <a:pt x="840" y="837"/>
                    <a:pt x="844" y="855"/>
                    <a:pt x="846" y="875"/>
                  </a:cubicBezTo>
                  <a:cubicBezTo>
                    <a:pt x="850" y="903"/>
                    <a:pt x="853" y="928"/>
                    <a:pt x="853" y="928"/>
                  </a:cubicBezTo>
                  <a:cubicBezTo>
                    <a:pt x="846" y="903"/>
                    <a:pt x="840" y="875"/>
                    <a:pt x="840" y="847"/>
                  </a:cubicBezTo>
                  <a:cubicBezTo>
                    <a:pt x="835" y="820"/>
                    <a:pt x="833" y="807"/>
                    <a:pt x="833" y="807"/>
                  </a:cubicBezTo>
                  <a:lnTo>
                    <a:pt x="833" y="807"/>
                  </a:lnTo>
                  <a:cubicBezTo>
                    <a:pt x="832" y="807"/>
                    <a:pt x="834" y="820"/>
                    <a:pt x="837" y="847"/>
                  </a:cubicBezTo>
                  <a:cubicBezTo>
                    <a:pt x="839" y="867"/>
                    <a:pt x="840" y="887"/>
                    <a:pt x="838" y="887"/>
                  </a:cubicBezTo>
                  <a:cubicBezTo>
                    <a:pt x="837" y="887"/>
                    <a:pt x="836" y="883"/>
                    <a:pt x="834" y="875"/>
                  </a:cubicBezTo>
                  <a:cubicBezTo>
                    <a:pt x="831" y="875"/>
                    <a:pt x="828" y="875"/>
                    <a:pt x="828" y="847"/>
                  </a:cubicBezTo>
                  <a:cubicBezTo>
                    <a:pt x="827" y="838"/>
                    <a:pt x="826" y="836"/>
                    <a:pt x="825" y="836"/>
                  </a:cubicBezTo>
                  <a:cubicBezTo>
                    <a:pt x="825" y="836"/>
                    <a:pt x="825" y="847"/>
                    <a:pt x="825" y="847"/>
                  </a:cubicBezTo>
                  <a:cubicBezTo>
                    <a:pt x="825" y="861"/>
                    <a:pt x="824" y="868"/>
                    <a:pt x="822" y="868"/>
                  </a:cubicBezTo>
                  <a:cubicBezTo>
                    <a:pt x="821" y="868"/>
                    <a:pt x="818" y="861"/>
                    <a:pt x="815" y="847"/>
                  </a:cubicBezTo>
                  <a:cubicBezTo>
                    <a:pt x="812" y="819"/>
                    <a:pt x="810" y="805"/>
                    <a:pt x="810" y="805"/>
                  </a:cubicBezTo>
                  <a:cubicBezTo>
                    <a:pt x="809" y="805"/>
                    <a:pt x="809" y="819"/>
                    <a:pt x="809" y="847"/>
                  </a:cubicBezTo>
                  <a:cubicBezTo>
                    <a:pt x="807" y="861"/>
                    <a:pt x="806" y="877"/>
                    <a:pt x="806" y="877"/>
                  </a:cubicBezTo>
                  <a:cubicBezTo>
                    <a:pt x="806" y="877"/>
                    <a:pt x="806" y="869"/>
                    <a:pt x="806" y="847"/>
                  </a:cubicBezTo>
                  <a:cubicBezTo>
                    <a:pt x="806" y="838"/>
                    <a:pt x="805" y="835"/>
                    <a:pt x="805" y="835"/>
                  </a:cubicBezTo>
                  <a:cubicBezTo>
                    <a:pt x="804" y="835"/>
                    <a:pt x="801" y="854"/>
                    <a:pt x="796" y="872"/>
                  </a:cubicBezTo>
                  <a:cubicBezTo>
                    <a:pt x="796" y="897"/>
                    <a:pt x="790" y="953"/>
                    <a:pt x="787" y="978"/>
                  </a:cubicBezTo>
                  <a:cubicBezTo>
                    <a:pt x="785" y="1009"/>
                    <a:pt x="784" y="1022"/>
                    <a:pt x="783" y="1022"/>
                  </a:cubicBezTo>
                  <a:cubicBezTo>
                    <a:pt x="783" y="1022"/>
                    <a:pt x="782" y="1015"/>
                    <a:pt x="781" y="1004"/>
                  </a:cubicBezTo>
                  <a:cubicBezTo>
                    <a:pt x="778" y="988"/>
                    <a:pt x="778" y="969"/>
                    <a:pt x="781" y="950"/>
                  </a:cubicBezTo>
                  <a:cubicBezTo>
                    <a:pt x="783" y="927"/>
                    <a:pt x="784" y="925"/>
                    <a:pt x="784" y="925"/>
                  </a:cubicBezTo>
                  <a:cubicBezTo>
                    <a:pt x="784" y="925"/>
                    <a:pt x="784" y="925"/>
                    <a:pt x="784" y="925"/>
                  </a:cubicBezTo>
                  <a:lnTo>
                    <a:pt x="787" y="925"/>
                  </a:lnTo>
                  <a:cubicBezTo>
                    <a:pt x="790" y="906"/>
                    <a:pt x="790" y="888"/>
                    <a:pt x="787" y="869"/>
                  </a:cubicBezTo>
                  <a:cubicBezTo>
                    <a:pt x="788" y="855"/>
                    <a:pt x="788" y="848"/>
                    <a:pt x="788" y="848"/>
                  </a:cubicBezTo>
                  <a:lnTo>
                    <a:pt x="788" y="848"/>
                  </a:lnTo>
                  <a:cubicBezTo>
                    <a:pt x="787" y="848"/>
                    <a:pt x="785" y="855"/>
                    <a:pt x="784" y="869"/>
                  </a:cubicBezTo>
                  <a:cubicBezTo>
                    <a:pt x="787" y="841"/>
                    <a:pt x="784" y="841"/>
                    <a:pt x="781" y="841"/>
                  </a:cubicBezTo>
                  <a:cubicBezTo>
                    <a:pt x="778" y="837"/>
                    <a:pt x="771" y="837"/>
                    <a:pt x="774" y="809"/>
                  </a:cubicBezTo>
                  <a:cubicBezTo>
                    <a:pt x="771" y="809"/>
                    <a:pt x="771" y="809"/>
                    <a:pt x="765" y="834"/>
                  </a:cubicBezTo>
                  <a:cubicBezTo>
                    <a:pt x="758" y="865"/>
                    <a:pt x="754" y="878"/>
                    <a:pt x="753" y="878"/>
                  </a:cubicBezTo>
                  <a:cubicBezTo>
                    <a:pt x="752" y="878"/>
                    <a:pt x="753" y="871"/>
                    <a:pt x="756" y="859"/>
                  </a:cubicBezTo>
                  <a:cubicBezTo>
                    <a:pt x="762" y="827"/>
                    <a:pt x="761" y="799"/>
                    <a:pt x="754" y="799"/>
                  </a:cubicBezTo>
                  <a:cubicBezTo>
                    <a:pt x="750" y="799"/>
                    <a:pt x="744" y="807"/>
                    <a:pt x="737" y="825"/>
                  </a:cubicBezTo>
                  <a:lnTo>
                    <a:pt x="734" y="822"/>
                  </a:lnTo>
                  <a:cubicBezTo>
                    <a:pt x="737" y="806"/>
                    <a:pt x="737" y="798"/>
                    <a:pt x="733" y="798"/>
                  </a:cubicBezTo>
                  <a:cubicBezTo>
                    <a:pt x="731" y="798"/>
                    <a:pt x="727" y="803"/>
                    <a:pt x="721" y="812"/>
                  </a:cubicBezTo>
                  <a:lnTo>
                    <a:pt x="715" y="812"/>
                  </a:lnTo>
                  <a:cubicBezTo>
                    <a:pt x="720" y="797"/>
                    <a:pt x="721" y="790"/>
                    <a:pt x="720" y="790"/>
                  </a:cubicBezTo>
                  <a:lnTo>
                    <a:pt x="720" y="790"/>
                  </a:lnTo>
                  <a:cubicBezTo>
                    <a:pt x="718" y="790"/>
                    <a:pt x="714" y="796"/>
                    <a:pt x="709" y="806"/>
                  </a:cubicBezTo>
                  <a:cubicBezTo>
                    <a:pt x="700" y="824"/>
                    <a:pt x="691" y="840"/>
                    <a:pt x="690" y="840"/>
                  </a:cubicBezTo>
                  <a:cubicBezTo>
                    <a:pt x="689" y="840"/>
                    <a:pt x="690" y="838"/>
                    <a:pt x="693" y="831"/>
                  </a:cubicBezTo>
                  <a:cubicBezTo>
                    <a:pt x="705" y="806"/>
                    <a:pt x="702" y="803"/>
                    <a:pt x="696" y="800"/>
                  </a:cubicBezTo>
                  <a:cubicBezTo>
                    <a:pt x="694" y="799"/>
                    <a:pt x="693" y="798"/>
                    <a:pt x="691" y="798"/>
                  </a:cubicBezTo>
                  <a:cubicBezTo>
                    <a:pt x="688" y="798"/>
                    <a:pt x="686" y="802"/>
                    <a:pt x="677" y="819"/>
                  </a:cubicBezTo>
                  <a:cubicBezTo>
                    <a:pt x="672" y="824"/>
                    <a:pt x="670" y="826"/>
                    <a:pt x="668" y="826"/>
                  </a:cubicBezTo>
                  <a:cubicBezTo>
                    <a:pt x="665" y="826"/>
                    <a:pt x="675" y="809"/>
                    <a:pt x="687" y="790"/>
                  </a:cubicBezTo>
                  <a:cubicBezTo>
                    <a:pt x="700" y="770"/>
                    <a:pt x="707" y="759"/>
                    <a:pt x="706" y="759"/>
                  </a:cubicBezTo>
                  <a:lnTo>
                    <a:pt x="706" y="759"/>
                  </a:lnTo>
                  <a:cubicBezTo>
                    <a:pt x="705" y="759"/>
                    <a:pt x="693" y="775"/>
                    <a:pt x="668" y="812"/>
                  </a:cubicBezTo>
                  <a:cubicBezTo>
                    <a:pt x="650" y="837"/>
                    <a:pt x="642" y="847"/>
                    <a:pt x="640" y="847"/>
                  </a:cubicBezTo>
                  <a:cubicBezTo>
                    <a:pt x="639" y="847"/>
                    <a:pt x="642" y="841"/>
                    <a:pt x="649" y="831"/>
                  </a:cubicBezTo>
                  <a:cubicBezTo>
                    <a:pt x="665" y="809"/>
                    <a:pt x="665" y="809"/>
                    <a:pt x="668" y="809"/>
                  </a:cubicBezTo>
                  <a:lnTo>
                    <a:pt x="696" y="765"/>
                  </a:lnTo>
                  <a:lnTo>
                    <a:pt x="696" y="765"/>
                  </a:lnTo>
                  <a:cubicBezTo>
                    <a:pt x="696" y="765"/>
                    <a:pt x="696" y="766"/>
                    <a:pt x="677" y="784"/>
                  </a:cubicBezTo>
                  <a:cubicBezTo>
                    <a:pt x="677" y="784"/>
                    <a:pt x="677" y="784"/>
                    <a:pt x="662" y="806"/>
                  </a:cubicBezTo>
                  <a:cubicBezTo>
                    <a:pt x="643" y="825"/>
                    <a:pt x="627" y="850"/>
                    <a:pt x="615" y="872"/>
                  </a:cubicBezTo>
                  <a:cubicBezTo>
                    <a:pt x="605" y="892"/>
                    <a:pt x="601" y="894"/>
                    <a:pt x="598" y="894"/>
                  </a:cubicBezTo>
                  <a:cubicBezTo>
                    <a:pt x="597" y="894"/>
                    <a:pt x="596" y="894"/>
                    <a:pt x="596" y="894"/>
                  </a:cubicBezTo>
                  <a:cubicBezTo>
                    <a:pt x="608" y="869"/>
                    <a:pt x="624" y="847"/>
                    <a:pt x="643" y="825"/>
                  </a:cubicBezTo>
                  <a:cubicBezTo>
                    <a:pt x="655" y="812"/>
                    <a:pt x="665" y="797"/>
                    <a:pt x="674" y="781"/>
                  </a:cubicBezTo>
                  <a:cubicBezTo>
                    <a:pt x="677" y="777"/>
                    <a:pt x="678" y="775"/>
                    <a:pt x="678" y="775"/>
                  </a:cubicBezTo>
                  <a:lnTo>
                    <a:pt x="678" y="775"/>
                  </a:lnTo>
                  <a:cubicBezTo>
                    <a:pt x="675" y="775"/>
                    <a:pt x="645" y="805"/>
                    <a:pt x="618" y="837"/>
                  </a:cubicBezTo>
                  <a:cubicBezTo>
                    <a:pt x="624" y="828"/>
                    <a:pt x="618" y="837"/>
                    <a:pt x="633" y="819"/>
                  </a:cubicBezTo>
                  <a:cubicBezTo>
                    <a:pt x="649" y="797"/>
                    <a:pt x="646" y="794"/>
                    <a:pt x="643" y="790"/>
                  </a:cubicBezTo>
                  <a:cubicBezTo>
                    <a:pt x="642" y="790"/>
                    <a:pt x="641" y="789"/>
                    <a:pt x="640" y="789"/>
                  </a:cubicBezTo>
                  <a:cubicBezTo>
                    <a:pt x="638" y="789"/>
                    <a:pt x="634" y="793"/>
                    <a:pt x="621" y="806"/>
                  </a:cubicBezTo>
                  <a:cubicBezTo>
                    <a:pt x="611" y="822"/>
                    <a:pt x="599" y="834"/>
                    <a:pt x="586" y="847"/>
                  </a:cubicBezTo>
                  <a:cubicBezTo>
                    <a:pt x="577" y="863"/>
                    <a:pt x="564" y="878"/>
                    <a:pt x="552" y="891"/>
                  </a:cubicBezTo>
                  <a:cubicBezTo>
                    <a:pt x="561" y="875"/>
                    <a:pt x="571" y="859"/>
                    <a:pt x="580" y="844"/>
                  </a:cubicBezTo>
                  <a:cubicBezTo>
                    <a:pt x="615" y="797"/>
                    <a:pt x="630" y="775"/>
                    <a:pt x="624" y="769"/>
                  </a:cubicBezTo>
                  <a:cubicBezTo>
                    <a:pt x="621" y="765"/>
                    <a:pt x="618" y="762"/>
                    <a:pt x="636" y="740"/>
                  </a:cubicBezTo>
                  <a:cubicBezTo>
                    <a:pt x="636" y="739"/>
                    <a:pt x="635" y="739"/>
                    <a:pt x="634" y="739"/>
                  </a:cubicBezTo>
                  <a:cubicBezTo>
                    <a:pt x="632" y="739"/>
                    <a:pt x="627" y="743"/>
                    <a:pt x="611" y="756"/>
                  </a:cubicBezTo>
                  <a:lnTo>
                    <a:pt x="611" y="753"/>
                  </a:lnTo>
                  <a:cubicBezTo>
                    <a:pt x="622" y="741"/>
                    <a:pt x="626" y="734"/>
                    <a:pt x="623" y="734"/>
                  </a:cubicBezTo>
                  <a:lnTo>
                    <a:pt x="623" y="734"/>
                  </a:lnTo>
                  <a:cubicBezTo>
                    <a:pt x="621" y="734"/>
                    <a:pt x="615" y="738"/>
                    <a:pt x="605" y="747"/>
                  </a:cubicBezTo>
                  <a:cubicBezTo>
                    <a:pt x="599" y="751"/>
                    <a:pt x="596" y="753"/>
                    <a:pt x="595" y="753"/>
                  </a:cubicBezTo>
                  <a:cubicBezTo>
                    <a:pt x="594" y="753"/>
                    <a:pt x="604" y="743"/>
                    <a:pt x="602" y="743"/>
                  </a:cubicBezTo>
                  <a:cubicBezTo>
                    <a:pt x="621" y="726"/>
                    <a:pt x="631" y="717"/>
                    <a:pt x="630" y="717"/>
                  </a:cubicBezTo>
                  <a:lnTo>
                    <a:pt x="630" y="717"/>
                  </a:lnTo>
                  <a:cubicBezTo>
                    <a:pt x="630" y="717"/>
                    <a:pt x="614" y="730"/>
                    <a:pt x="580" y="759"/>
                  </a:cubicBezTo>
                  <a:cubicBezTo>
                    <a:pt x="564" y="769"/>
                    <a:pt x="552" y="781"/>
                    <a:pt x="542" y="797"/>
                  </a:cubicBezTo>
                  <a:lnTo>
                    <a:pt x="549" y="803"/>
                  </a:lnTo>
                  <a:lnTo>
                    <a:pt x="524" y="816"/>
                  </a:lnTo>
                  <a:cubicBezTo>
                    <a:pt x="505" y="822"/>
                    <a:pt x="489" y="831"/>
                    <a:pt x="477" y="844"/>
                  </a:cubicBezTo>
                  <a:cubicBezTo>
                    <a:pt x="477" y="844"/>
                    <a:pt x="455" y="859"/>
                    <a:pt x="452" y="859"/>
                  </a:cubicBezTo>
                  <a:lnTo>
                    <a:pt x="495" y="825"/>
                  </a:lnTo>
                  <a:cubicBezTo>
                    <a:pt x="517" y="809"/>
                    <a:pt x="539" y="794"/>
                    <a:pt x="558" y="775"/>
                  </a:cubicBezTo>
                  <a:cubicBezTo>
                    <a:pt x="585" y="750"/>
                    <a:pt x="603" y="734"/>
                    <a:pt x="601" y="734"/>
                  </a:cubicBezTo>
                  <a:lnTo>
                    <a:pt x="601" y="734"/>
                  </a:lnTo>
                  <a:cubicBezTo>
                    <a:pt x="600" y="734"/>
                    <a:pt x="592" y="739"/>
                    <a:pt x="577" y="750"/>
                  </a:cubicBezTo>
                  <a:cubicBezTo>
                    <a:pt x="574" y="750"/>
                    <a:pt x="574" y="750"/>
                    <a:pt x="596" y="731"/>
                  </a:cubicBezTo>
                  <a:cubicBezTo>
                    <a:pt x="606" y="724"/>
                    <a:pt x="611" y="719"/>
                    <a:pt x="610" y="719"/>
                  </a:cubicBezTo>
                  <a:lnTo>
                    <a:pt x="610" y="719"/>
                  </a:lnTo>
                  <a:cubicBezTo>
                    <a:pt x="608" y="719"/>
                    <a:pt x="597" y="726"/>
                    <a:pt x="571" y="743"/>
                  </a:cubicBezTo>
                  <a:cubicBezTo>
                    <a:pt x="550" y="758"/>
                    <a:pt x="539" y="765"/>
                    <a:pt x="538" y="765"/>
                  </a:cubicBezTo>
                  <a:cubicBezTo>
                    <a:pt x="536" y="765"/>
                    <a:pt x="546" y="756"/>
                    <a:pt x="568" y="737"/>
                  </a:cubicBezTo>
                  <a:cubicBezTo>
                    <a:pt x="596" y="714"/>
                    <a:pt x="605" y="705"/>
                    <a:pt x="601" y="705"/>
                  </a:cubicBezTo>
                  <a:lnTo>
                    <a:pt x="601" y="705"/>
                  </a:lnTo>
                  <a:cubicBezTo>
                    <a:pt x="599" y="705"/>
                    <a:pt x="594" y="708"/>
                    <a:pt x="586" y="712"/>
                  </a:cubicBezTo>
                  <a:cubicBezTo>
                    <a:pt x="562" y="728"/>
                    <a:pt x="549" y="734"/>
                    <a:pt x="546" y="734"/>
                  </a:cubicBezTo>
                  <a:cubicBezTo>
                    <a:pt x="544" y="734"/>
                    <a:pt x="549" y="729"/>
                    <a:pt x="561" y="722"/>
                  </a:cubicBezTo>
                  <a:cubicBezTo>
                    <a:pt x="574" y="712"/>
                    <a:pt x="578" y="708"/>
                    <a:pt x="575" y="708"/>
                  </a:cubicBezTo>
                  <a:lnTo>
                    <a:pt x="575" y="708"/>
                  </a:lnTo>
                  <a:cubicBezTo>
                    <a:pt x="573" y="708"/>
                    <a:pt x="567" y="710"/>
                    <a:pt x="558" y="715"/>
                  </a:cubicBezTo>
                  <a:cubicBezTo>
                    <a:pt x="574" y="706"/>
                    <a:pt x="591" y="695"/>
                    <a:pt x="589" y="695"/>
                  </a:cubicBezTo>
                  <a:lnTo>
                    <a:pt x="589" y="695"/>
                  </a:lnTo>
                  <a:cubicBezTo>
                    <a:pt x="589" y="695"/>
                    <a:pt x="586" y="696"/>
                    <a:pt x="580" y="700"/>
                  </a:cubicBezTo>
                  <a:cubicBezTo>
                    <a:pt x="580" y="700"/>
                    <a:pt x="580" y="699"/>
                    <a:pt x="579" y="699"/>
                  </a:cubicBezTo>
                  <a:cubicBezTo>
                    <a:pt x="578" y="699"/>
                    <a:pt x="573" y="701"/>
                    <a:pt x="555" y="712"/>
                  </a:cubicBezTo>
                  <a:lnTo>
                    <a:pt x="505" y="734"/>
                  </a:lnTo>
                  <a:cubicBezTo>
                    <a:pt x="492" y="743"/>
                    <a:pt x="477" y="753"/>
                    <a:pt x="458" y="762"/>
                  </a:cubicBezTo>
                  <a:cubicBezTo>
                    <a:pt x="454" y="764"/>
                    <a:pt x="451" y="766"/>
                    <a:pt x="450" y="766"/>
                  </a:cubicBezTo>
                  <a:cubicBezTo>
                    <a:pt x="444" y="766"/>
                    <a:pt x="467" y="743"/>
                    <a:pt x="527" y="712"/>
                  </a:cubicBezTo>
                  <a:lnTo>
                    <a:pt x="574" y="684"/>
                  </a:lnTo>
                  <a:lnTo>
                    <a:pt x="527" y="706"/>
                  </a:lnTo>
                  <a:cubicBezTo>
                    <a:pt x="524" y="706"/>
                    <a:pt x="524" y="703"/>
                    <a:pt x="549" y="693"/>
                  </a:cubicBezTo>
                  <a:cubicBezTo>
                    <a:pt x="574" y="681"/>
                    <a:pt x="574" y="681"/>
                    <a:pt x="574" y="681"/>
                  </a:cubicBezTo>
                  <a:cubicBezTo>
                    <a:pt x="574" y="681"/>
                    <a:pt x="573" y="680"/>
                    <a:pt x="572" y="680"/>
                  </a:cubicBezTo>
                  <a:cubicBezTo>
                    <a:pt x="569" y="680"/>
                    <a:pt x="562" y="682"/>
                    <a:pt x="546" y="690"/>
                  </a:cubicBezTo>
                  <a:cubicBezTo>
                    <a:pt x="520" y="701"/>
                    <a:pt x="508" y="705"/>
                    <a:pt x="507" y="705"/>
                  </a:cubicBezTo>
                  <a:cubicBezTo>
                    <a:pt x="505" y="705"/>
                    <a:pt x="511" y="702"/>
                    <a:pt x="521" y="696"/>
                  </a:cubicBezTo>
                  <a:cubicBezTo>
                    <a:pt x="548" y="685"/>
                    <a:pt x="560" y="679"/>
                    <a:pt x="558" y="679"/>
                  </a:cubicBezTo>
                  <a:lnTo>
                    <a:pt x="558" y="679"/>
                  </a:lnTo>
                  <a:cubicBezTo>
                    <a:pt x="556" y="679"/>
                    <a:pt x="543" y="683"/>
                    <a:pt x="521" y="690"/>
                  </a:cubicBezTo>
                  <a:cubicBezTo>
                    <a:pt x="546" y="681"/>
                    <a:pt x="571" y="668"/>
                    <a:pt x="571" y="668"/>
                  </a:cubicBezTo>
                  <a:lnTo>
                    <a:pt x="571" y="668"/>
                  </a:lnTo>
                  <a:lnTo>
                    <a:pt x="546" y="678"/>
                  </a:lnTo>
                  <a:cubicBezTo>
                    <a:pt x="519" y="687"/>
                    <a:pt x="506" y="691"/>
                    <a:pt x="502" y="691"/>
                  </a:cubicBezTo>
                  <a:cubicBezTo>
                    <a:pt x="499" y="691"/>
                    <a:pt x="505" y="687"/>
                    <a:pt x="517" y="681"/>
                  </a:cubicBezTo>
                  <a:cubicBezTo>
                    <a:pt x="533" y="677"/>
                    <a:pt x="539" y="674"/>
                    <a:pt x="535" y="674"/>
                  </a:cubicBezTo>
                  <a:cubicBezTo>
                    <a:pt x="533" y="674"/>
                    <a:pt x="527" y="675"/>
                    <a:pt x="517" y="678"/>
                  </a:cubicBezTo>
                  <a:cubicBezTo>
                    <a:pt x="514" y="671"/>
                    <a:pt x="514" y="671"/>
                    <a:pt x="542" y="662"/>
                  </a:cubicBezTo>
                  <a:lnTo>
                    <a:pt x="542" y="662"/>
                  </a:lnTo>
                  <a:cubicBezTo>
                    <a:pt x="532" y="664"/>
                    <a:pt x="526" y="665"/>
                    <a:pt x="523" y="665"/>
                  </a:cubicBezTo>
                  <a:cubicBezTo>
                    <a:pt x="518" y="665"/>
                    <a:pt x="524" y="662"/>
                    <a:pt x="542" y="656"/>
                  </a:cubicBezTo>
                  <a:cubicBezTo>
                    <a:pt x="557" y="652"/>
                    <a:pt x="563" y="651"/>
                    <a:pt x="560" y="651"/>
                  </a:cubicBezTo>
                  <a:cubicBezTo>
                    <a:pt x="558" y="651"/>
                    <a:pt x="551" y="651"/>
                    <a:pt x="539" y="653"/>
                  </a:cubicBezTo>
                  <a:cubicBezTo>
                    <a:pt x="514" y="659"/>
                    <a:pt x="486" y="665"/>
                    <a:pt x="461" y="674"/>
                  </a:cubicBezTo>
                  <a:cubicBezTo>
                    <a:pt x="461" y="678"/>
                    <a:pt x="461" y="678"/>
                    <a:pt x="436" y="684"/>
                  </a:cubicBezTo>
                  <a:cubicBezTo>
                    <a:pt x="436" y="684"/>
                    <a:pt x="436" y="681"/>
                    <a:pt x="436" y="678"/>
                  </a:cubicBezTo>
                  <a:cubicBezTo>
                    <a:pt x="436" y="674"/>
                    <a:pt x="436" y="674"/>
                    <a:pt x="408" y="674"/>
                  </a:cubicBezTo>
                  <a:cubicBezTo>
                    <a:pt x="380" y="674"/>
                    <a:pt x="326" y="681"/>
                    <a:pt x="351" y="684"/>
                  </a:cubicBezTo>
                  <a:lnTo>
                    <a:pt x="326" y="693"/>
                  </a:lnTo>
                  <a:cubicBezTo>
                    <a:pt x="279" y="703"/>
                    <a:pt x="260" y="710"/>
                    <a:pt x="271" y="710"/>
                  </a:cubicBezTo>
                  <a:cubicBezTo>
                    <a:pt x="278" y="710"/>
                    <a:pt x="297" y="707"/>
                    <a:pt x="329" y="700"/>
                  </a:cubicBezTo>
                  <a:cubicBezTo>
                    <a:pt x="370" y="690"/>
                    <a:pt x="390" y="685"/>
                    <a:pt x="392" y="685"/>
                  </a:cubicBezTo>
                  <a:lnTo>
                    <a:pt x="392" y="685"/>
                  </a:lnTo>
                  <a:cubicBezTo>
                    <a:pt x="393" y="685"/>
                    <a:pt x="380" y="689"/>
                    <a:pt x="354" y="696"/>
                  </a:cubicBezTo>
                  <a:cubicBezTo>
                    <a:pt x="301" y="709"/>
                    <a:pt x="304" y="712"/>
                    <a:pt x="304" y="715"/>
                  </a:cubicBezTo>
                  <a:cubicBezTo>
                    <a:pt x="304" y="718"/>
                    <a:pt x="304" y="718"/>
                    <a:pt x="279" y="725"/>
                  </a:cubicBezTo>
                  <a:cubicBezTo>
                    <a:pt x="251" y="734"/>
                    <a:pt x="226" y="743"/>
                    <a:pt x="226" y="750"/>
                  </a:cubicBezTo>
                  <a:cubicBezTo>
                    <a:pt x="227" y="751"/>
                    <a:pt x="228" y="752"/>
                    <a:pt x="230" y="752"/>
                  </a:cubicBezTo>
                  <a:cubicBezTo>
                    <a:pt x="232" y="752"/>
                    <a:pt x="238" y="749"/>
                    <a:pt x="254" y="743"/>
                  </a:cubicBezTo>
                  <a:cubicBezTo>
                    <a:pt x="262" y="741"/>
                    <a:pt x="267" y="739"/>
                    <a:pt x="269" y="739"/>
                  </a:cubicBezTo>
                  <a:cubicBezTo>
                    <a:pt x="275" y="739"/>
                    <a:pt x="264" y="747"/>
                    <a:pt x="229" y="762"/>
                  </a:cubicBezTo>
                  <a:cubicBezTo>
                    <a:pt x="218" y="766"/>
                    <a:pt x="212" y="769"/>
                    <a:pt x="213" y="769"/>
                  </a:cubicBezTo>
                  <a:cubicBezTo>
                    <a:pt x="214" y="769"/>
                    <a:pt x="227" y="765"/>
                    <a:pt x="257" y="756"/>
                  </a:cubicBezTo>
                  <a:cubicBezTo>
                    <a:pt x="276" y="750"/>
                    <a:pt x="288" y="747"/>
                    <a:pt x="294" y="747"/>
                  </a:cubicBezTo>
                  <a:cubicBezTo>
                    <a:pt x="302" y="747"/>
                    <a:pt x="292" y="755"/>
                    <a:pt x="260" y="769"/>
                  </a:cubicBezTo>
                  <a:lnTo>
                    <a:pt x="264" y="778"/>
                  </a:lnTo>
                  <a:cubicBezTo>
                    <a:pt x="264" y="778"/>
                    <a:pt x="264" y="779"/>
                    <a:pt x="265" y="779"/>
                  </a:cubicBezTo>
                  <a:cubicBezTo>
                    <a:pt x="270" y="779"/>
                    <a:pt x="292" y="770"/>
                    <a:pt x="314" y="762"/>
                  </a:cubicBezTo>
                  <a:cubicBezTo>
                    <a:pt x="343" y="752"/>
                    <a:pt x="356" y="747"/>
                    <a:pt x="358" y="747"/>
                  </a:cubicBezTo>
                  <a:lnTo>
                    <a:pt x="358" y="747"/>
                  </a:lnTo>
                  <a:cubicBezTo>
                    <a:pt x="359" y="747"/>
                    <a:pt x="353" y="750"/>
                    <a:pt x="342" y="756"/>
                  </a:cubicBezTo>
                  <a:cubicBezTo>
                    <a:pt x="317" y="769"/>
                    <a:pt x="292" y="778"/>
                    <a:pt x="292" y="778"/>
                  </a:cubicBezTo>
                  <a:cubicBezTo>
                    <a:pt x="267" y="787"/>
                    <a:pt x="267" y="794"/>
                    <a:pt x="270" y="797"/>
                  </a:cubicBezTo>
                  <a:cubicBezTo>
                    <a:pt x="270" y="799"/>
                    <a:pt x="271" y="803"/>
                    <a:pt x="278" y="803"/>
                  </a:cubicBezTo>
                  <a:cubicBezTo>
                    <a:pt x="282" y="803"/>
                    <a:pt x="289" y="801"/>
                    <a:pt x="298" y="797"/>
                  </a:cubicBezTo>
                  <a:lnTo>
                    <a:pt x="298" y="797"/>
                  </a:lnTo>
                  <a:lnTo>
                    <a:pt x="273" y="809"/>
                  </a:lnTo>
                  <a:cubicBezTo>
                    <a:pt x="275" y="811"/>
                    <a:pt x="264" y="816"/>
                    <a:pt x="265" y="816"/>
                  </a:cubicBezTo>
                  <a:cubicBezTo>
                    <a:pt x="265" y="816"/>
                    <a:pt x="268" y="815"/>
                    <a:pt x="276" y="812"/>
                  </a:cubicBezTo>
                  <a:lnTo>
                    <a:pt x="276" y="812"/>
                  </a:lnTo>
                  <a:cubicBezTo>
                    <a:pt x="276" y="812"/>
                    <a:pt x="276" y="816"/>
                    <a:pt x="254" y="834"/>
                  </a:cubicBezTo>
                  <a:cubicBezTo>
                    <a:pt x="248" y="841"/>
                    <a:pt x="249" y="844"/>
                    <a:pt x="255" y="844"/>
                  </a:cubicBezTo>
                  <a:cubicBezTo>
                    <a:pt x="268" y="844"/>
                    <a:pt x="302" y="830"/>
                    <a:pt x="331" y="807"/>
                  </a:cubicBezTo>
                  <a:lnTo>
                    <a:pt x="331" y="807"/>
                  </a:lnTo>
                  <a:cubicBezTo>
                    <a:pt x="332" y="808"/>
                    <a:pt x="332" y="808"/>
                    <a:pt x="333" y="809"/>
                  </a:cubicBezTo>
                  <a:cubicBezTo>
                    <a:pt x="333" y="810"/>
                    <a:pt x="334" y="810"/>
                    <a:pt x="335" y="810"/>
                  </a:cubicBezTo>
                  <a:cubicBezTo>
                    <a:pt x="341" y="810"/>
                    <a:pt x="358" y="803"/>
                    <a:pt x="358" y="803"/>
                  </a:cubicBezTo>
                  <a:cubicBezTo>
                    <a:pt x="371" y="796"/>
                    <a:pt x="379" y="794"/>
                    <a:pt x="382" y="794"/>
                  </a:cubicBezTo>
                  <a:cubicBezTo>
                    <a:pt x="385" y="794"/>
                    <a:pt x="386" y="795"/>
                    <a:pt x="386" y="797"/>
                  </a:cubicBezTo>
                  <a:lnTo>
                    <a:pt x="339" y="822"/>
                  </a:lnTo>
                  <a:cubicBezTo>
                    <a:pt x="291" y="842"/>
                    <a:pt x="266" y="858"/>
                    <a:pt x="273" y="858"/>
                  </a:cubicBezTo>
                  <a:cubicBezTo>
                    <a:pt x="277" y="858"/>
                    <a:pt x="291" y="853"/>
                    <a:pt x="317" y="841"/>
                  </a:cubicBezTo>
                  <a:lnTo>
                    <a:pt x="317" y="841"/>
                  </a:lnTo>
                  <a:lnTo>
                    <a:pt x="292" y="853"/>
                  </a:lnTo>
                  <a:cubicBezTo>
                    <a:pt x="276" y="862"/>
                    <a:pt x="271" y="868"/>
                    <a:pt x="281" y="868"/>
                  </a:cubicBezTo>
                  <a:cubicBezTo>
                    <a:pt x="285" y="868"/>
                    <a:pt x="290" y="867"/>
                    <a:pt x="298" y="866"/>
                  </a:cubicBezTo>
                  <a:cubicBezTo>
                    <a:pt x="326" y="856"/>
                    <a:pt x="348" y="844"/>
                    <a:pt x="373" y="831"/>
                  </a:cubicBezTo>
                  <a:cubicBezTo>
                    <a:pt x="389" y="820"/>
                    <a:pt x="395" y="818"/>
                    <a:pt x="397" y="818"/>
                  </a:cubicBezTo>
                  <a:cubicBezTo>
                    <a:pt x="398" y="818"/>
                    <a:pt x="398" y="819"/>
                    <a:pt x="398" y="819"/>
                  </a:cubicBezTo>
                  <a:cubicBezTo>
                    <a:pt x="398" y="822"/>
                    <a:pt x="398" y="822"/>
                    <a:pt x="376" y="837"/>
                  </a:cubicBezTo>
                  <a:cubicBezTo>
                    <a:pt x="349" y="854"/>
                    <a:pt x="339" y="863"/>
                    <a:pt x="344" y="863"/>
                  </a:cubicBezTo>
                  <a:cubicBezTo>
                    <a:pt x="347" y="863"/>
                    <a:pt x="359" y="858"/>
                    <a:pt x="380" y="847"/>
                  </a:cubicBezTo>
                  <a:lnTo>
                    <a:pt x="380" y="847"/>
                  </a:lnTo>
                  <a:lnTo>
                    <a:pt x="358" y="859"/>
                  </a:lnTo>
                  <a:cubicBezTo>
                    <a:pt x="336" y="875"/>
                    <a:pt x="314" y="894"/>
                    <a:pt x="348" y="897"/>
                  </a:cubicBezTo>
                  <a:cubicBezTo>
                    <a:pt x="358" y="910"/>
                    <a:pt x="364" y="919"/>
                    <a:pt x="342" y="935"/>
                  </a:cubicBezTo>
                  <a:cubicBezTo>
                    <a:pt x="336" y="940"/>
                    <a:pt x="336" y="942"/>
                    <a:pt x="339" y="942"/>
                  </a:cubicBezTo>
                  <a:cubicBezTo>
                    <a:pt x="349" y="942"/>
                    <a:pt x="385" y="926"/>
                    <a:pt x="417" y="903"/>
                  </a:cubicBezTo>
                  <a:lnTo>
                    <a:pt x="417" y="903"/>
                  </a:lnTo>
                  <a:cubicBezTo>
                    <a:pt x="398" y="919"/>
                    <a:pt x="401" y="922"/>
                    <a:pt x="405" y="928"/>
                  </a:cubicBezTo>
                  <a:cubicBezTo>
                    <a:pt x="411" y="938"/>
                    <a:pt x="411" y="938"/>
                    <a:pt x="392" y="957"/>
                  </a:cubicBezTo>
                  <a:cubicBezTo>
                    <a:pt x="370" y="974"/>
                    <a:pt x="359" y="983"/>
                    <a:pt x="361" y="983"/>
                  </a:cubicBezTo>
                  <a:cubicBezTo>
                    <a:pt x="362" y="983"/>
                    <a:pt x="374" y="975"/>
                    <a:pt x="395" y="960"/>
                  </a:cubicBezTo>
                  <a:cubicBezTo>
                    <a:pt x="408" y="949"/>
                    <a:pt x="416" y="944"/>
                    <a:pt x="419" y="944"/>
                  </a:cubicBezTo>
                  <a:lnTo>
                    <a:pt x="419" y="944"/>
                  </a:lnTo>
                  <a:cubicBezTo>
                    <a:pt x="425" y="944"/>
                    <a:pt x="411" y="965"/>
                    <a:pt x="386" y="991"/>
                  </a:cubicBezTo>
                  <a:cubicBezTo>
                    <a:pt x="367" y="1010"/>
                    <a:pt x="370" y="1013"/>
                    <a:pt x="376" y="1019"/>
                  </a:cubicBezTo>
                  <a:cubicBezTo>
                    <a:pt x="387" y="1012"/>
                    <a:pt x="393" y="1009"/>
                    <a:pt x="398" y="1009"/>
                  </a:cubicBezTo>
                  <a:cubicBezTo>
                    <a:pt x="403" y="1009"/>
                    <a:pt x="406" y="1013"/>
                    <a:pt x="408" y="1016"/>
                  </a:cubicBezTo>
                  <a:cubicBezTo>
                    <a:pt x="411" y="1019"/>
                    <a:pt x="413" y="1021"/>
                    <a:pt x="416" y="1021"/>
                  </a:cubicBezTo>
                  <a:cubicBezTo>
                    <a:pt x="421" y="1021"/>
                    <a:pt x="429" y="1012"/>
                    <a:pt x="455" y="985"/>
                  </a:cubicBezTo>
                  <a:cubicBezTo>
                    <a:pt x="478" y="955"/>
                    <a:pt x="487" y="947"/>
                    <a:pt x="492" y="947"/>
                  </a:cubicBezTo>
                  <a:cubicBezTo>
                    <a:pt x="493" y="947"/>
                    <a:pt x="494" y="948"/>
                    <a:pt x="495" y="950"/>
                  </a:cubicBezTo>
                  <a:cubicBezTo>
                    <a:pt x="499" y="953"/>
                    <a:pt x="502" y="953"/>
                    <a:pt x="486" y="975"/>
                  </a:cubicBezTo>
                  <a:cubicBezTo>
                    <a:pt x="486" y="975"/>
                    <a:pt x="470" y="1000"/>
                    <a:pt x="474" y="1000"/>
                  </a:cubicBezTo>
                  <a:cubicBezTo>
                    <a:pt x="477" y="1004"/>
                    <a:pt x="480" y="1007"/>
                    <a:pt x="464" y="1029"/>
                  </a:cubicBezTo>
                  <a:cubicBezTo>
                    <a:pt x="464" y="1029"/>
                    <a:pt x="448" y="1051"/>
                    <a:pt x="455" y="1057"/>
                  </a:cubicBezTo>
                  <a:cubicBezTo>
                    <a:pt x="464" y="1063"/>
                    <a:pt x="470" y="1069"/>
                    <a:pt x="455" y="1091"/>
                  </a:cubicBezTo>
                  <a:cubicBezTo>
                    <a:pt x="456" y="1092"/>
                    <a:pt x="456" y="1093"/>
                    <a:pt x="457" y="1093"/>
                  </a:cubicBezTo>
                  <a:cubicBezTo>
                    <a:pt x="459" y="1093"/>
                    <a:pt x="462" y="1088"/>
                    <a:pt x="474" y="1072"/>
                  </a:cubicBezTo>
                  <a:cubicBezTo>
                    <a:pt x="483" y="1057"/>
                    <a:pt x="493" y="1044"/>
                    <a:pt x="499" y="1044"/>
                  </a:cubicBezTo>
                  <a:cubicBezTo>
                    <a:pt x="503" y="1044"/>
                    <a:pt x="505" y="1048"/>
                    <a:pt x="505" y="1060"/>
                  </a:cubicBezTo>
                  <a:cubicBezTo>
                    <a:pt x="508" y="1063"/>
                    <a:pt x="511" y="1066"/>
                    <a:pt x="516" y="1066"/>
                  </a:cubicBezTo>
                  <a:cubicBezTo>
                    <a:pt x="521" y="1066"/>
                    <a:pt x="528" y="1062"/>
                    <a:pt x="536" y="1051"/>
                  </a:cubicBezTo>
                  <a:cubicBezTo>
                    <a:pt x="539" y="1051"/>
                    <a:pt x="539" y="1051"/>
                    <a:pt x="524" y="1076"/>
                  </a:cubicBezTo>
                  <a:cubicBezTo>
                    <a:pt x="509" y="1100"/>
                    <a:pt x="504" y="1113"/>
                    <a:pt x="509" y="1113"/>
                  </a:cubicBezTo>
                  <a:cubicBezTo>
                    <a:pt x="512" y="1113"/>
                    <a:pt x="523" y="1103"/>
                    <a:pt x="539" y="1082"/>
                  </a:cubicBezTo>
                  <a:cubicBezTo>
                    <a:pt x="545" y="1072"/>
                    <a:pt x="549" y="1067"/>
                    <a:pt x="550" y="1067"/>
                  </a:cubicBezTo>
                  <a:lnTo>
                    <a:pt x="550" y="1067"/>
                  </a:lnTo>
                  <a:cubicBezTo>
                    <a:pt x="552" y="1067"/>
                    <a:pt x="551" y="1074"/>
                    <a:pt x="546" y="1088"/>
                  </a:cubicBezTo>
                  <a:cubicBezTo>
                    <a:pt x="546" y="1088"/>
                    <a:pt x="549" y="1088"/>
                    <a:pt x="564" y="1066"/>
                  </a:cubicBezTo>
                  <a:cubicBezTo>
                    <a:pt x="572" y="1056"/>
                    <a:pt x="576" y="1050"/>
                    <a:pt x="577" y="1050"/>
                  </a:cubicBezTo>
                  <a:lnTo>
                    <a:pt x="577" y="1050"/>
                  </a:lnTo>
                  <a:cubicBezTo>
                    <a:pt x="579" y="1050"/>
                    <a:pt x="577" y="1058"/>
                    <a:pt x="574" y="1072"/>
                  </a:cubicBezTo>
                  <a:cubicBezTo>
                    <a:pt x="561" y="1098"/>
                    <a:pt x="568" y="1101"/>
                    <a:pt x="571" y="1101"/>
                  </a:cubicBezTo>
                  <a:cubicBezTo>
                    <a:pt x="576" y="1095"/>
                    <a:pt x="583" y="1092"/>
                    <a:pt x="591" y="1092"/>
                  </a:cubicBezTo>
                  <a:cubicBezTo>
                    <a:pt x="607" y="1092"/>
                    <a:pt x="623" y="1106"/>
                    <a:pt x="621" y="1126"/>
                  </a:cubicBezTo>
                  <a:cubicBezTo>
                    <a:pt x="633" y="1104"/>
                    <a:pt x="633" y="1104"/>
                    <a:pt x="636" y="1104"/>
                  </a:cubicBezTo>
                  <a:cubicBezTo>
                    <a:pt x="632" y="1125"/>
                    <a:pt x="631" y="1134"/>
                    <a:pt x="632" y="1134"/>
                  </a:cubicBezTo>
                  <a:cubicBezTo>
                    <a:pt x="635" y="1134"/>
                    <a:pt x="644" y="1112"/>
                    <a:pt x="655" y="1082"/>
                  </a:cubicBezTo>
                  <a:lnTo>
                    <a:pt x="649" y="1079"/>
                  </a:lnTo>
                  <a:lnTo>
                    <a:pt x="646" y="1079"/>
                  </a:lnTo>
                  <a:cubicBezTo>
                    <a:pt x="654" y="1057"/>
                    <a:pt x="660" y="1045"/>
                    <a:pt x="663" y="1045"/>
                  </a:cubicBezTo>
                  <a:lnTo>
                    <a:pt x="663" y="1045"/>
                  </a:lnTo>
                  <a:cubicBezTo>
                    <a:pt x="666" y="1045"/>
                    <a:pt x="663" y="1066"/>
                    <a:pt x="649" y="1110"/>
                  </a:cubicBezTo>
                  <a:cubicBezTo>
                    <a:pt x="643" y="1135"/>
                    <a:pt x="640" y="1148"/>
                    <a:pt x="640" y="1148"/>
                  </a:cubicBezTo>
                  <a:cubicBezTo>
                    <a:pt x="641" y="1148"/>
                    <a:pt x="646" y="1135"/>
                    <a:pt x="655" y="1110"/>
                  </a:cubicBezTo>
                  <a:cubicBezTo>
                    <a:pt x="666" y="1086"/>
                    <a:pt x="672" y="1074"/>
                    <a:pt x="674" y="1074"/>
                  </a:cubicBezTo>
                  <a:lnTo>
                    <a:pt x="674" y="1074"/>
                  </a:lnTo>
                  <a:cubicBezTo>
                    <a:pt x="677" y="1074"/>
                    <a:pt x="674" y="1089"/>
                    <a:pt x="668" y="1116"/>
                  </a:cubicBezTo>
                  <a:cubicBezTo>
                    <a:pt x="660" y="1141"/>
                    <a:pt x="656" y="1154"/>
                    <a:pt x="656" y="1154"/>
                  </a:cubicBezTo>
                  <a:cubicBezTo>
                    <a:pt x="657" y="1154"/>
                    <a:pt x="662" y="1141"/>
                    <a:pt x="671" y="1116"/>
                  </a:cubicBezTo>
                  <a:cubicBezTo>
                    <a:pt x="692" y="1061"/>
                    <a:pt x="705" y="1029"/>
                    <a:pt x="708" y="1029"/>
                  </a:cubicBezTo>
                  <a:lnTo>
                    <a:pt x="708" y="1029"/>
                  </a:lnTo>
                  <a:cubicBezTo>
                    <a:pt x="711" y="1029"/>
                    <a:pt x="707" y="1050"/>
                    <a:pt x="696" y="1098"/>
                  </a:cubicBezTo>
                  <a:cubicBezTo>
                    <a:pt x="683" y="1148"/>
                    <a:pt x="680" y="1176"/>
                    <a:pt x="687" y="1179"/>
                  </a:cubicBezTo>
                  <a:cubicBezTo>
                    <a:pt x="690" y="1179"/>
                    <a:pt x="696" y="1151"/>
                    <a:pt x="702" y="1126"/>
                  </a:cubicBezTo>
                  <a:cubicBezTo>
                    <a:pt x="705" y="1100"/>
                    <a:pt x="708" y="1086"/>
                    <a:pt x="709" y="1086"/>
                  </a:cubicBezTo>
                  <a:lnTo>
                    <a:pt x="709" y="1086"/>
                  </a:lnTo>
                  <a:cubicBezTo>
                    <a:pt x="710" y="1086"/>
                    <a:pt x="710" y="1100"/>
                    <a:pt x="709" y="1129"/>
                  </a:cubicBezTo>
                  <a:cubicBezTo>
                    <a:pt x="705" y="1176"/>
                    <a:pt x="708" y="1197"/>
                    <a:pt x="715" y="1197"/>
                  </a:cubicBezTo>
                  <a:cubicBezTo>
                    <a:pt x="720" y="1197"/>
                    <a:pt x="727" y="1185"/>
                    <a:pt x="737" y="1163"/>
                  </a:cubicBezTo>
                  <a:cubicBezTo>
                    <a:pt x="748" y="1137"/>
                    <a:pt x="755" y="1125"/>
                    <a:pt x="759" y="1125"/>
                  </a:cubicBezTo>
                  <a:lnTo>
                    <a:pt x="759" y="1125"/>
                  </a:lnTo>
                  <a:cubicBezTo>
                    <a:pt x="762" y="1125"/>
                    <a:pt x="760" y="1138"/>
                    <a:pt x="752" y="1163"/>
                  </a:cubicBezTo>
                  <a:cubicBezTo>
                    <a:pt x="743" y="1195"/>
                    <a:pt x="739" y="1208"/>
                    <a:pt x="740" y="1208"/>
                  </a:cubicBezTo>
                  <a:cubicBezTo>
                    <a:pt x="741" y="1208"/>
                    <a:pt x="744" y="1202"/>
                    <a:pt x="749" y="1192"/>
                  </a:cubicBezTo>
                  <a:lnTo>
                    <a:pt x="771" y="1195"/>
                  </a:lnTo>
                  <a:cubicBezTo>
                    <a:pt x="774" y="1195"/>
                    <a:pt x="781" y="1170"/>
                    <a:pt x="781" y="1141"/>
                  </a:cubicBezTo>
                  <a:cubicBezTo>
                    <a:pt x="781" y="1176"/>
                    <a:pt x="784" y="1200"/>
                    <a:pt x="790" y="1200"/>
                  </a:cubicBezTo>
                  <a:cubicBezTo>
                    <a:pt x="793" y="1200"/>
                    <a:pt x="798" y="1191"/>
                    <a:pt x="803" y="1170"/>
                  </a:cubicBezTo>
                  <a:lnTo>
                    <a:pt x="809" y="1170"/>
                  </a:lnTo>
                  <a:cubicBezTo>
                    <a:pt x="810" y="1170"/>
                    <a:pt x="810" y="1171"/>
                    <a:pt x="811" y="1171"/>
                  </a:cubicBezTo>
                  <a:cubicBezTo>
                    <a:pt x="814" y="1171"/>
                    <a:pt x="816" y="1166"/>
                    <a:pt x="818" y="1145"/>
                  </a:cubicBezTo>
                  <a:cubicBezTo>
                    <a:pt x="819" y="1136"/>
                    <a:pt x="820" y="1133"/>
                    <a:pt x="821" y="1133"/>
                  </a:cubicBezTo>
                  <a:cubicBezTo>
                    <a:pt x="823" y="1133"/>
                    <a:pt x="826" y="1153"/>
                    <a:pt x="831" y="1173"/>
                  </a:cubicBezTo>
                  <a:cubicBezTo>
                    <a:pt x="833" y="1193"/>
                    <a:pt x="837" y="1211"/>
                    <a:pt x="839" y="1211"/>
                  </a:cubicBezTo>
                  <a:cubicBezTo>
                    <a:pt x="840" y="1211"/>
                    <a:pt x="840" y="1208"/>
                    <a:pt x="840" y="1201"/>
                  </a:cubicBezTo>
                  <a:cubicBezTo>
                    <a:pt x="837" y="1173"/>
                    <a:pt x="846" y="1145"/>
                    <a:pt x="846" y="1119"/>
                  </a:cubicBezTo>
                  <a:cubicBezTo>
                    <a:pt x="847" y="1111"/>
                    <a:pt x="849" y="1107"/>
                    <a:pt x="850" y="1107"/>
                  </a:cubicBezTo>
                  <a:cubicBezTo>
                    <a:pt x="853" y="1107"/>
                    <a:pt x="855" y="1125"/>
                    <a:pt x="853" y="1145"/>
                  </a:cubicBezTo>
                  <a:cubicBezTo>
                    <a:pt x="853" y="1163"/>
                    <a:pt x="859" y="1182"/>
                    <a:pt x="865" y="1198"/>
                  </a:cubicBezTo>
                  <a:cubicBezTo>
                    <a:pt x="872" y="1198"/>
                    <a:pt x="881" y="1198"/>
                    <a:pt x="875" y="1170"/>
                  </a:cubicBezTo>
                  <a:cubicBezTo>
                    <a:pt x="873" y="1156"/>
                    <a:pt x="879" y="1149"/>
                    <a:pt x="887" y="1149"/>
                  </a:cubicBezTo>
                  <a:cubicBezTo>
                    <a:pt x="894" y="1149"/>
                    <a:pt x="902" y="1155"/>
                    <a:pt x="906" y="1167"/>
                  </a:cubicBezTo>
                  <a:lnTo>
                    <a:pt x="912" y="1167"/>
                  </a:lnTo>
                  <a:cubicBezTo>
                    <a:pt x="919" y="1167"/>
                    <a:pt x="915" y="1138"/>
                    <a:pt x="922" y="1138"/>
                  </a:cubicBezTo>
                  <a:cubicBezTo>
                    <a:pt x="922" y="1138"/>
                    <a:pt x="925" y="1138"/>
                    <a:pt x="922" y="1110"/>
                  </a:cubicBezTo>
                  <a:cubicBezTo>
                    <a:pt x="925" y="1110"/>
                    <a:pt x="928" y="1110"/>
                    <a:pt x="937" y="1135"/>
                  </a:cubicBezTo>
                  <a:cubicBezTo>
                    <a:pt x="933" y="1109"/>
                    <a:pt x="929" y="1095"/>
                    <a:pt x="930" y="1095"/>
                  </a:cubicBezTo>
                  <a:lnTo>
                    <a:pt x="930" y="1095"/>
                  </a:lnTo>
                  <a:cubicBezTo>
                    <a:pt x="930" y="1095"/>
                    <a:pt x="934" y="1109"/>
                    <a:pt x="944" y="1135"/>
                  </a:cubicBezTo>
                  <a:cubicBezTo>
                    <a:pt x="951" y="1160"/>
                    <a:pt x="955" y="1172"/>
                    <a:pt x="956" y="1172"/>
                  </a:cubicBezTo>
                  <a:cubicBezTo>
                    <a:pt x="956" y="1172"/>
                    <a:pt x="953" y="1159"/>
                    <a:pt x="947" y="1132"/>
                  </a:cubicBezTo>
                  <a:cubicBezTo>
                    <a:pt x="945" y="1119"/>
                    <a:pt x="944" y="1113"/>
                    <a:pt x="946" y="1113"/>
                  </a:cubicBezTo>
                  <a:lnTo>
                    <a:pt x="946" y="1113"/>
                  </a:lnTo>
                  <a:cubicBezTo>
                    <a:pt x="947" y="1113"/>
                    <a:pt x="950" y="1119"/>
                    <a:pt x="956" y="1132"/>
                  </a:cubicBezTo>
                  <a:cubicBezTo>
                    <a:pt x="959" y="1144"/>
                    <a:pt x="962" y="1150"/>
                    <a:pt x="963" y="1150"/>
                  </a:cubicBezTo>
                  <a:cubicBezTo>
                    <a:pt x="965" y="1150"/>
                    <a:pt x="964" y="1143"/>
                    <a:pt x="959" y="1129"/>
                  </a:cubicBezTo>
                  <a:cubicBezTo>
                    <a:pt x="951" y="1096"/>
                    <a:pt x="950" y="1074"/>
                    <a:pt x="953" y="1074"/>
                  </a:cubicBezTo>
                  <a:lnTo>
                    <a:pt x="953" y="1074"/>
                  </a:lnTo>
                  <a:cubicBezTo>
                    <a:pt x="955" y="1074"/>
                    <a:pt x="960" y="1082"/>
                    <a:pt x="966" y="1101"/>
                  </a:cubicBezTo>
                  <a:cubicBezTo>
                    <a:pt x="966" y="1101"/>
                    <a:pt x="969" y="1101"/>
                    <a:pt x="966" y="1072"/>
                  </a:cubicBezTo>
                  <a:cubicBezTo>
                    <a:pt x="958" y="1047"/>
                    <a:pt x="954" y="1035"/>
                    <a:pt x="954" y="1035"/>
                  </a:cubicBezTo>
                  <a:lnTo>
                    <a:pt x="954" y="1035"/>
                  </a:lnTo>
                  <a:cubicBezTo>
                    <a:pt x="955" y="1035"/>
                    <a:pt x="959" y="1047"/>
                    <a:pt x="969" y="1072"/>
                  </a:cubicBezTo>
                  <a:cubicBezTo>
                    <a:pt x="979" y="1097"/>
                    <a:pt x="986" y="1109"/>
                    <a:pt x="987" y="1109"/>
                  </a:cubicBezTo>
                  <a:cubicBezTo>
                    <a:pt x="989" y="1109"/>
                    <a:pt x="986" y="1095"/>
                    <a:pt x="978" y="1069"/>
                  </a:cubicBezTo>
                  <a:cubicBezTo>
                    <a:pt x="978" y="1069"/>
                    <a:pt x="975" y="1056"/>
                    <a:pt x="977" y="1056"/>
                  </a:cubicBezTo>
                  <a:lnTo>
                    <a:pt x="977" y="1056"/>
                  </a:lnTo>
                  <a:cubicBezTo>
                    <a:pt x="978" y="1056"/>
                    <a:pt x="980" y="1059"/>
                    <a:pt x="984" y="1066"/>
                  </a:cubicBezTo>
                  <a:cubicBezTo>
                    <a:pt x="994" y="1078"/>
                    <a:pt x="1007" y="1087"/>
                    <a:pt x="1014" y="1087"/>
                  </a:cubicBezTo>
                  <a:cubicBezTo>
                    <a:pt x="1020" y="1087"/>
                    <a:pt x="1021" y="1079"/>
                    <a:pt x="1009" y="1057"/>
                  </a:cubicBezTo>
                  <a:lnTo>
                    <a:pt x="1016" y="1054"/>
                  </a:lnTo>
                  <a:cubicBezTo>
                    <a:pt x="1024" y="1064"/>
                    <a:pt x="1029" y="1068"/>
                    <a:pt x="1032" y="1068"/>
                  </a:cubicBezTo>
                  <a:cubicBezTo>
                    <a:pt x="1035" y="1068"/>
                    <a:pt x="1033" y="1061"/>
                    <a:pt x="1028" y="1047"/>
                  </a:cubicBezTo>
                  <a:lnTo>
                    <a:pt x="1019" y="1022"/>
                  </a:lnTo>
                  <a:lnTo>
                    <a:pt x="1019" y="1022"/>
                  </a:lnTo>
                  <a:cubicBezTo>
                    <a:pt x="1031" y="1046"/>
                    <a:pt x="1045" y="1067"/>
                    <a:pt x="1052" y="1067"/>
                  </a:cubicBezTo>
                  <a:cubicBezTo>
                    <a:pt x="1052" y="1067"/>
                    <a:pt x="1053" y="1066"/>
                    <a:pt x="1053" y="1066"/>
                  </a:cubicBezTo>
                  <a:cubicBezTo>
                    <a:pt x="1056" y="1066"/>
                    <a:pt x="1056" y="1066"/>
                    <a:pt x="1041" y="1041"/>
                  </a:cubicBezTo>
                  <a:cubicBezTo>
                    <a:pt x="1025" y="1019"/>
                    <a:pt x="1028" y="1019"/>
                    <a:pt x="1031" y="1016"/>
                  </a:cubicBezTo>
                  <a:lnTo>
                    <a:pt x="1031" y="1016"/>
                  </a:lnTo>
                  <a:cubicBezTo>
                    <a:pt x="1034" y="1016"/>
                    <a:pt x="1050" y="1038"/>
                    <a:pt x="1066" y="1060"/>
                  </a:cubicBezTo>
                  <a:lnTo>
                    <a:pt x="1069" y="1057"/>
                  </a:lnTo>
                  <a:cubicBezTo>
                    <a:pt x="1052" y="1031"/>
                    <a:pt x="1047" y="1019"/>
                    <a:pt x="1048" y="1019"/>
                  </a:cubicBezTo>
                  <a:lnTo>
                    <a:pt x="1048" y="1019"/>
                  </a:lnTo>
                  <a:cubicBezTo>
                    <a:pt x="1049" y="1019"/>
                    <a:pt x="1053" y="1025"/>
                    <a:pt x="1060" y="1035"/>
                  </a:cubicBezTo>
                  <a:cubicBezTo>
                    <a:pt x="1071" y="1048"/>
                    <a:pt x="1075" y="1052"/>
                    <a:pt x="1078" y="1052"/>
                  </a:cubicBezTo>
                  <a:cubicBezTo>
                    <a:pt x="1080" y="1052"/>
                    <a:pt x="1081" y="1051"/>
                    <a:pt x="1081" y="1051"/>
                  </a:cubicBezTo>
                  <a:cubicBezTo>
                    <a:pt x="1077" y="1043"/>
                    <a:pt x="1076" y="1040"/>
                    <a:pt x="1077" y="1040"/>
                  </a:cubicBezTo>
                  <a:lnTo>
                    <a:pt x="1077" y="1040"/>
                  </a:lnTo>
                  <a:cubicBezTo>
                    <a:pt x="1078" y="1040"/>
                    <a:pt x="1083" y="1049"/>
                    <a:pt x="1081" y="1051"/>
                  </a:cubicBezTo>
                  <a:lnTo>
                    <a:pt x="1097" y="1072"/>
                  </a:lnTo>
                  <a:cubicBezTo>
                    <a:pt x="1103" y="1079"/>
                    <a:pt x="1105" y="1081"/>
                    <a:pt x="1106" y="1081"/>
                  </a:cubicBezTo>
                  <a:cubicBezTo>
                    <a:pt x="1107" y="1081"/>
                    <a:pt x="1096" y="1065"/>
                    <a:pt x="1085" y="1047"/>
                  </a:cubicBezTo>
                  <a:lnTo>
                    <a:pt x="1094" y="1044"/>
                  </a:lnTo>
                  <a:cubicBezTo>
                    <a:pt x="1097" y="1041"/>
                    <a:pt x="1100" y="1041"/>
                    <a:pt x="1081" y="1019"/>
                  </a:cubicBezTo>
                  <a:cubicBezTo>
                    <a:pt x="1066" y="997"/>
                    <a:pt x="1050" y="975"/>
                    <a:pt x="1053" y="975"/>
                  </a:cubicBezTo>
                  <a:lnTo>
                    <a:pt x="1053" y="975"/>
                  </a:lnTo>
                  <a:cubicBezTo>
                    <a:pt x="1068" y="996"/>
                    <a:pt x="1083" y="1016"/>
                    <a:pt x="1087" y="1016"/>
                  </a:cubicBezTo>
                  <a:cubicBezTo>
                    <a:pt x="1087" y="1016"/>
                    <a:pt x="1088" y="1016"/>
                    <a:pt x="1088" y="1016"/>
                  </a:cubicBezTo>
                  <a:cubicBezTo>
                    <a:pt x="1088" y="1016"/>
                    <a:pt x="1088" y="1016"/>
                    <a:pt x="1089" y="1016"/>
                  </a:cubicBezTo>
                  <a:cubicBezTo>
                    <a:pt x="1093" y="1016"/>
                    <a:pt x="1107" y="1035"/>
                    <a:pt x="1107" y="1035"/>
                  </a:cubicBezTo>
                  <a:cubicBezTo>
                    <a:pt x="1117" y="1053"/>
                    <a:pt x="1124" y="1059"/>
                    <a:pt x="1126" y="1059"/>
                  </a:cubicBezTo>
                  <a:cubicBezTo>
                    <a:pt x="1131" y="1059"/>
                    <a:pt x="1127" y="1042"/>
                    <a:pt x="1119" y="1029"/>
                  </a:cubicBezTo>
                  <a:cubicBezTo>
                    <a:pt x="1104" y="1004"/>
                    <a:pt x="1098" y="991"/>
                    <a:pt x="1101" y="991"/>
                  </a:cubicBezTo>
                  <a:lnTo>
                    <a:pt x="1101" y="991"/>
                  </a:lnTo>
                  <a:cubicBezTo>
                    <a:pt x="1103" y="991"/>
                    <a:pt x="1112" y="1002"/>
                    <a:pt x="1128" y="1022"/>
                  </a:cubicBezTo>
                  <a:cubicBezTo>
                    <a:pt x="1137" y="1033"/>
                    <a:pt x="1142" y="1038"/>
                    <a:pt x="1143" y="1038"/>
                  </a:cubicBezTo>
                  <a:cubicBezTo>
                    <a:pt x="1147" y="1038"/>
                    <a:pt x="1122" y="999"/>
                    <a:pt x="1085" y="950"/>
                  </a:cubicBezTo>
                  <a:lnTo>
                    <a:pt x="1038" y="888"/>
                  </a:lnTo>
                  <a:lnTo>
                    <a:pt x="1038" y="888"/>
                  </a:lnTo>
                  <a:lnTo>
                    <a:pt x="1088" y="950"/>
                  </a:lnTo>
                  <a:cubicBezTo>
                    <a:pt x="1128" y="996"/>
                    <a:pt x="1147" y="1015"/>
                    <a:pt x="1150" y="1015"/>
                  </a:cubicBezTo>
                  <a:cubicBezTo>
                    <a:pt x="1154" y="1015"/>
                    <a:pt x="1147" y="1002"/>
                    <a:pt x="1135" y="982"/>
                  </a:cubicBezTo>
                  <a:cubicBezTo>
                    <a:pt x="1128" y="969"/>
                    <a:pt x="1125" y="962"/>
                    <a:pt x="1126" y="962"/>
                  </a:cubicBezTo>
                  <a:lnTo>
                    <a:pt x="1126" y="962"/>
                  </a:lnTo>
                  <a:cubicBezTo>
                    <a:pt x="1127" y="962"/>
                    <a:pt x="1132" y="968"/>
                    <a:pt x="1141" y="978"/>
                  </a:cubicBezTo>
                  <a:cubicBezTo>
                    <a:pt x="1152" y="989"/>
                    <a:pt x="1157" y="993"/>
                    <a:pt x="1162" y="993"/>
                  </a:cubicBezTo>
                  <a:cubicBezTo>
                    <a:pt x="1165" y="993"/>
                    <a:pt x="1168" y="991"/>
                    <a:pt x="1172" y="988"/>
                  </a:cubicBezTo>
                  <a:cubicBezTo>
                    <a:pt x="1182" y="978"/>
                    <a:pt x="1185" y="975"/>
                    <a:pt x="1163" y="957"/>
                  </a:cubicBezTo>
                  <a:lnTo>
                    <a:pt x="1169" y="953"/>
                  </a:lnTo>
                  <a:cubicBezTo>
                    <a:pt x="1184" y="965"/>
                    <a:pt x="1192" y="970"/>
                    <a:pt x="1195" y="970"/>
                  </a:cubicBezTo>
                  <a:cubicBezTo>
                    <a:pt x="1200" y="970"/>
                    <a:pt x="1184" y="951"/>
                    <a:pt x="1157" y="928"/>
                  </a:cubicBezTo>
                  <a:lnTo>
                    <a:pt x="1160" y="925"/>
                  </a:lnTo>
                  <a:lnTo>
                    <a:pt x="1182" y="941"/>
                  </a:lnTo>
                  <a:cubicBezTo>
                    <a:pt x="1189" y="949"/>
                    <a:pt x="1195" y="952"/>
                    <a:pt x="1200" y="952"/>
                  </a:cubicBezTo>
                  <a:cubicBezTo>
                    <a:pt x="1208" y="952"/>
                    <a:pt x="1216" y="945"/>
                    <a:pt x="1229" y="931"/>
                  </a:cubicBezTo>
                  <a:cubicBezTo>
                    <a:pt x="1251" y="903"/>
                    <a:pt x="1254" y="900"/>
                    <a:pt x="1207" y="869"/>
                  </a:cubicBezTo>
                  <a:cubicBezTo>
                    <a:pt x="1185" y="851"/>
                    <a:pt x="1175" y="842"/>
                    <a:pt x="1177" y="842"/>
                  </a:cubicBezTo>
                  <a:lnTo>
                    <a:pt x="1177" y="842"/>
                  </a:lnTo>
                  <a:cubicBezTo>
                    <a:pt x="1179" y="842"/>
                    <a:pt x="1191" y="849"/>
                    <a:pt x="1213" y="863"/>
                  </a:cubicBezTo>
                  <a:cubicBezTo>
                    <a:pt x="1228" y="873"/>
                    <a:pt x="1244" y="882"/>
                    <a:pt x="1246" y="882"/>
                  </a:cubicBezTo>
                  <a:cubicBezTo>
                    <a:pt x="1247" y="882"/>
                    <a:pt x="1245" y="880"/>
                    <a:pt x="1238" y="875"/>
                  </a:cubicBezTo>
                  <a:cubicBezTo>
                    <a:pt x="1238" y="875"/>
                    <a:pt x="1239" y="873"/>
                    <a:pt x="1243" y="873"/>
                  </a:cubicBezTo>
                  <a:cubicBezTo>
                    <a:pt x="1247" y="873"/>
                    <a:pt x="1254" y="875"/>
                    <a:pt x="1266" y="881"/>
                  </a:cubicBezTo>
                  <a:cubicBezTo>
                    <a:pt x="1283" y="887"/>
                    <a:pt x="1292" y="889"/>
                    <a:pt x="1297" y="889"/>
                  </a:cubicBezTo>
                  <a:cubicBezTo>
                    <a:pt x="1308" y="889"/>
                    <a:pt x="1293" y="878"/>
                    <a:pt x="1276" y="869"/>
                  </a:cubicBezTo>
                  <a:cubicBezTo>
                    <a:pt x="1254" y="857"/>
                    <a:pt x="1248" y="853"/>
                    <a:pt x="1250" y="853"/>
                  </a:cubicBezTo>
                  <a:lnTo>
                    <a:pt x="1250" y="853"/>
                  </a:lnTo>
                  <a:cubicBezTo>
                    <a:pt x="1252" y="853"/>
                    <a:pt x="1265" y="859"/>
                    <a:pt x="1279" y="866"/>
                  </a:cubicBezTo>
                  <a:cubicBezTo>
                    <a:pt x="1295" y="872"/>
                    <a:pt x="1312" y="878"/>
                    <a:pt x="1315" y="878"/>
                  </a:cubicBezTo>
                  <a:cubicBezTo>
                    <a:pt x="1317" y="878"/>
                    <a:pt x="1315" y="876"/>
                    <a:pt x="1307" y="872"/>
                  </a:cubicBezTo>
                  <a:cubicBezTo>
                    <a:pt x="1291" y="858"/>
                    <a:pt x="1280" y="838"/>
                    <a:pt x="1295" y="838"/>
                  </a:cubicBezTo>
                  <a:cubicBezTo>
                    <a:pt x="1301" y="838"/>
                    <a:pt x="1309" y="840"/>
                    <a:pt x="1323" y="847"/>
                  </a:cubicBezTo>
                  <a:lnTo>
                    <a:pt x="1326" y="841"/>
                  </a:lnTo>
                  <a:cubicBezTo>
                    <a:pt x="1301" y="828"/>
                    <a:pt x="1304" y="819"/>
                    <a:pt x="1310" y="812"/>
                  </a:cubicBezTo>
                  <a:cubicBezTo>
                    <a:pt x="1312" y="809"/>
                    <a:pt x="1313" y="806"/>
                    <a:pt x="1317" y="806"/>
                  </a:cubicBezTo>
                  <a:cubicBezTo>
                    <a:pt x="1321" y="806"/>
                    <a:pt x="1327" y="808"/>
                    <a:pt x="1338" y="812"/>
                  </a:cubicBezTo>
                  <a:cubicBezTo>
                    <a:pt x="1348" y="819"/>
                    <a:pt x="1354" y="822"/>
                    <a:pt x="1356" y="822"/>
                  </a:cubicBezTo>
                  <a:cubicBezTo>
                    <a:pt x="1358" y="822"/>
                    <a:pt x="1354" y="817"/>
                    <a:pt x="1342" y="806"/>
                  </a:cubicBezTo>
                  <a:cubicBezTo>
                    <a:pt x="1345" y="803"/>
                    <a:pt x="1298" y="778"/>
                    <a:pt x="1298" y="775"/>
                  </a:cubicBezTo>
                  <a:cubicBezTo>
                    <a:pt x="1282" y="769"/>
                    <a:pt x="1263" y="759"/>
                    <a:pt x="1251" y="747"/>
                  </a:cubicBezTo>
                  <a:lnTo>
                    <a:pt x="1251" y="747"/>
                  </a:lnTo>
                  <a:lnTo>
                    <a:pt x="1276" y="756"/>
                  </a:lnTo>
                  <a:lnTo>
                    <a:pt x="1326" y="778"/>
                  </a:lnTo>
                  <a:cubicBezTo>
                    <a:pt x="1329" y="772"/>
                    <a:pt x="1329" y="769"/>
                    <a:pt x="1304" y="759"/>
                  </a:cubicBezTo>
                  <a:lnTo>
                    <a:pt x="1304" y="759"/>
                  </a:lnTo>
                  <a:cubicBezTo>
                    <a:pt x="1315" y="762"/>
                    <a:pt x="1321" y="763"/>
                    <a:pt x="1326" y="763"/>
                  </a:cubicBezTo>
                  <a:cubicBezTo>
                    <a:pt x="1333" y="763"/>
                    <a:pt x="1333" y="760"/>
                    <a:pt x="1335" y="756"/>
                  </a:cubicBezTo>
                  <a:cubicBezTo>
                    <a:pt x="1338" y="747"/>
                    <a:pt x="1342" y="740"/>
                    <a:pt x="1317" y="728"/>
                  </a:cubicBezTo>
                  <a:lnTo>
                    <a:pt x="1317" y="728"/>
                  </a:lnTo>
                  <a:cubicBezTo>
                    <a:pt x="1327" y="730"/>
                    <a:pt x="1335" y="731"/>
                    <a:pt x="1342" y="731"/>
                  </a:cubicBezTo>
                  <a:cubicBezTo>
                    <a:pt x="1371" y="731"/>
                    <a:pt x="1369" y="712"/>
                    <a:pt x="1326" y="700"/>
                  </a:cubicBezTo>
                  <a:cubicBezTo>
                    <a:pt x="1301" y="693"/>
                    <a:pt x="1301" y="690"/>
                    <a:pt x="1329" y="690"/>
                  </a:cubicBezTo>
                  <a:cubicBezTo>
                    <a:pt x="1339" y="691"/>
                    <a:pt x="1346" y="692"/>
                    <a:pt x="1349" y="692"/>
                  </a:cubicBezTo>
                  <a:cubicBezTo>
                    <a:pt x="1353" y="692"/>
                    <a:pt x="1347" y="690"/>
                    <a:pt x="1329" y="684"/>
                  </a:cubicBezTo>
                  <a:cubicBezTo>
                    <a:pt x="1314" y="678"/>
                    <a:pt x="1318" y="677"/>
                    <a:pt x="1330" y="677"/>
                  </a:cubicBezTo>
                  <a:cubicBezTo>
                    <a:pt x="1338" y="677"/>
                    <a:pt x="1349" y="678"/>
                    <a:pt x="1360" y="678"/>
                  </a:cubicBezTo>
                  <a:cubicBezTo>
                    <a:pt x="1375" y="679"/>
                    <a:pt x="1386" y="680"/>
                    <a:pt x="1393" y="680"/>
                  </a:cubicBezTo>
                  <a:cubicBezTo>
                    <a:pt x="1412" y="680"/>
                    <a:pt x="1407" y="675"/>
                    <a:pt x="1389" y="668"/>
                  </a:cubicBezTo>
                  <a:cubicBezTo>
                    <a:pt x="1364" y="656"/>
                    <a:pt x="1367" y="649"/>
                    <a:pt x="1367" y="646"/>
                  </a:cubicBezTo>
                  <a:cubicBezTo>
                    <a:pt x="1351" y="634"/>
                    <a:pt x="1332" y="631"/>
                    <a:pt x="1313" y="631"/>
                  </a:cubicBezTo>
                  <a:cubicBezTo>
                    <a:pt x="1288" y="627"/>
                    <a:pt x="1260" y="624"/>
                    <a:pt x="1260" y="624"/>
                  </a:cubicBezTo>
                  <a:cubicBezTo>
                    <a:pt x="1248" y="620"/>
                    <a:pt x="1248" y="618"/>
                    <a:pt x="1251" y="618"/>
                  </a:cubicBezTo>
                  <a:cubicBezTo>
                    <a:pt x="1254" y="618"/>
                    <a:pt x="1260" y="620"/>
                    <a:pt x="1260" y="621"/>
                  </a:cubicBezTo>
                  <a:cubicBezTo>
                    <a:pt x="1271" y="625"/>
                    <a:pt x="1282" y="626"/>
                    <a:pt x="1293" y="626"/>
                  </a:cubicBezTo>
                  <a:cubicBezTo>
                    <a:pt x="1300" y="626"/>
                    <a:pt x="1307" y="626"/>
                    <a:pt x="1313" y="624"/>
                  </a:cubicBezTo>
                  <a:cubicBezTo>
                    <a:pt x="1342" y="624"/>
                    <a:pt x="1342" y="615"/>
                    <a:pt x="1342" y="612"/>
                  </a:cubicBezTo>
                  <a:cubicBezTo>
                    <a:pt x="1345" y="609"/>
                    <a:pt x="1345" y="599"/>
                    <a:pt x="1345" y="596"/>
                  </a:cubicBezTo>
                  <a:cubicBezTo>
                    <a:pt x="1373" y="587"/>
                    <a:pt x="1373" y="580"/>
                    <a:pt x="1345" y="580"/>
                  </a:cubicBezTo>
                  <a:lnTo>
                    <a:pt x="1320" y="580"/>
                  </a:lnTo>
                  <a:cubicBezTo>
                    <a:pt x="1371" y="577"/>
                    <a:pt x="1373" y="533"/>
                    <a:pt x="1325" y="533"/>
                  </a:cubicBezTo>
                  <a:cubicBezTo>
                    <a:pt x="1323" y="533"/>
                    <a:pt x="1321" y="533"/>
                    <a:pt x="1320" y="533"/>
                  </a:cubicBezTo>
                  <a:lnTo>
                    <a:pt x="1345" y="530"/>
                  </a:lnTo>
                  <a:cubicBezTo>
                    <a:pt x="1373" y="527"/>
                    <a:pt x="1373" y="524"/>
                    <a:pt x="1370" y="515"/>
                  </a:cubicBezTo>
                  <a:cubicBezTo>
                    <a:pt x="1370" y="512"/>
                    <a:pt x="1342" y="499"/>
                    <a:pt x="1342" y="486"/>
                  </a:cubicBezTo>
                  <a:cubicBezTo>
                    <a:pt x="1339" y="474"/>
                    <a:pt x="1337" y="466"/>
                    <a:pt x="1324" y="466"/>
                  </a:cubicBezTo>
                  <a:cubicBezTo>
                    <a:pt x="1320" y="466"/>
                    <a:pt x="1316" y="466"/>
                    <a:pt x="1310" y="468"/>
                  </a:cubicBezTo>
                  <a:cubicBezTo>
                    <a:pt x="1307" y="465"/>
                    <a:pt x="1307" y="465"/>
                    <a:pt x="1335" y="458"/>
                  </a:cubicBezTo>
                  <a:cubicBezTo>
                    <a:pt x="1360" y="455"/>
                    <a:pt x="1360" y="449"/>
                    <a:pt x="1360" y="446"/>
                  </a:cubicBezTo>
                  <a:cubicBezTo>
                    <a:pt x="1360" y="445"/>
                    <a:pt x="1360" y="445"/>
                    <a:pt x="1358" y="445"/>
                  </a:cubicBezTo>
                  <a:cubicBezTo>
                    <a:pt x="1351" y="445"/>
                    <a:pt x="1328" y="451"/>
                    <a:pt x="1307" y="458"/>
                  </a:cubicBezTo>
                  <a:cubicBezTo>
                    <a:pt x="1299" y="460"/>
                    <a:pt x="1293" y="461"/>
                    <a:pt x="1290" y="461"/>
                  </a:cubicBezTo>
                  <a:cubicBezTo>
                    <a:pt x="1283" y="461"/>
                    <a:pt x="1287" y="456"/>
                    <a:pt x="1304" y="446"/>
                  </a:cubicBezTo>
                  <a:cubicBezTo>
                    <a:pt x="1327" y="431"/>
                    <a:pt x="1324" y="417"/>
                    <a:pt x="1301" y="417"/>
                  </a:cubicBezTo>
                  <a:cubicBezTo>
                    <a:pt x="1299" y="417"/>
                    <a:pt x="1297" y="417"/>
                    <a:pt x="1295" y="418"/>
                  </a:cubicBezTo>
                  <a:cubicBezTo>
                    <a:pt x="1295" y="414"/>
                    <a:pt x="1295" y="411"/>
                    <a:pt x="1320" y="402"/>
                  </a:cubicBezTo>
                  <a:cubicBezTo>
                    <a:pt x="1336" y="390"/>
                    <a:pt x="1352" y="377"/>
                    <a:pt x="1339" y="377"/>
                  </a:cubicBezTo>
                  <a:cubicBezTo>
                    <a:pt x="1335" y="377"/>
                    <a:pt x="1327" y="379"/>
                    <a:pt x="1313" y="383"/>
                  </a:cubicBezTo>
                  <a:cubicBezTo>
                    <a:pt x="1310" y="377"/>
                    <a:pt x="1310" y="377"/>
                    <a:pt x="1335" y="367"/>
                  </a:cubicBezTo>
                  <a:cubicBezTo>
                    <a:pt x="1349" y="357"/>
                    <a:pt x="1365" y="349"/>
                    <a:pt x="1361" y="349"/>
                  </a:cubicBezTo>
                  <a:lnTo>
                    <a:pt x="1361" y="349"/>
                  </a:lnTo>
                  <a:cubicBezTo>
                    <a:pt x="1358" y="349"/>
                    <a:pt x="1350" y="351"/>
                    <a:pt x="1332" y="358"/>
                  </a:cubicBezTo>
                  <a:cubicBezTo>
                    <a:pt x="1327" y="359"/>
                    <a:pt x="1323" y="360"/>
                    <a:pt x="1320" y="360"/>
                  </a:cubicBezTo>
                  <a:cubicBezTo>
                    <a:pt x="1304" y="360"/>
                    <a:pt x="1304" y="348"/>
                    <a:pt x="1320" y="333"/>
                  </a:cubicBezTo>
                  <a:cubicBezTo>
                    <a:pt x="1320" y="331"/>
                    <a:pt x="1319" y="329"/>
                    <a:pt x="1315" y="329"/>
                  </a:cubicBezTo>
                  <a:cubicBezTo>
                    <a:pt x="1311" y="329"/>
                    <a:pt x="1304" y="331"/>
                    <a:pt x="1291" y="339"/>
                  </a:cubicBezTo>
                  <a:lnTo>
                    <a:pt x="1270" y="352"/>
                  </a:lnTo>
                  <a:cubicBezTo>
                    <a:pt x="1294" y="335"/>
                    <a:pt x="1305" y="327"/>
                    <a:pt x="1303" y="327"/>
                  </a:cubicBezTo>
                  <a:lnTo>
                    <a:pt x="1303" y="327"/>
                  </a:lnTo>
                  <a:cubicBezTo>
                    <a:pt x="1301" y="327"/>
                    <a:pt x="1289" y="334"/>
                    <a:pt x="1266" y="345"/>
                  </a:cubicBezTo>
                  <a:cubicBezTo>
                    <a:pt x="1255" y="351"/>
                    <a:pt x="1249" y="353"/>
                    <a:pt x="1248" y="353"/>
                  </a:cubicBezTo>
                  <a:cubicBezTo>
                    <a:pt x="1246" y="353"/>
                    <a:pt x="1251" y="349"/>
                    <a:pt x="1263" y="342"/>
                  </a:cubicBezTo>
                  <a:cubicBezTo>
                    <a:pt x="1285" y="324"/>
                    <a:pt x="1285" y="320"/>
                    <a:pt x="1285" y="320"/>
                  </a:cubicBezTo>
                  <a:cubicBezTo>
                    <a:pt x="1282" y="317"/>
                    <a:pt x="1251" y="314"/>
                    <a:pt x="1238" y="298"/>
                  </a:cubicBezTo>
                  <a:cubicBezTo>
                    <a:pt x="1228" y="282"/>
                    <a:pt x="1221" y="272"/>
                    <a:pt x="1212" y="272"/>
                  </a:cubicBezTo>
                  <a:cubicBezTo>
                    <a:pt x="1207" y="272"/>
                    <a:pt x="1202" y="274"/>
                    <a:pt x="1194" y="280"/>
                  </a:cubicBezTo>
                  <a:cubicBezTo>
                    <a:pt x="1184" y="287"/>
                    <a:pt x="1179" y="291"/>
                    <a:pt x="1178" y="291"/>
                  </a:cubicBezTo>
                  <a:cubicBezTo>
                    <a:pt x="1176" y="291"/>
                    <a:pt x="1181" y="285"/>
                    <a:pt x="1191" y="273"/>
                  </a:cubicBezTo>
                  <a:cubicBezTo>
                    <a:pt x="1210" y="255"/>
                    <a:pt x="1207" y="251"/>
                    <a:pt x="1204" y="248"/>
                  </a:cubicBezTo>
                  <a:cubicBezTo>
                    <a:pt x="1201" y="245"/>
                    <a:pt x="1197" y="242"/>
                    <a:pt x="1219" y="223"/>
                  </a:cubicBezTo>
                  <a:lnTo>
                    <a:pt x="1219" y="223"/>
                  </a:lnTo>
                  <a:cubicBezTo>
                    <a:pt x="1204" y="234"/>
                    <a:pt x="1200" y="237"/>
                    <a:pt x="1197" y="237"/>
                  </a:cubicBezTo>
                  <a:cubicBezTo>
                    <a:pt x="1196" y="237"/>
                    <a:pt x="1195" y="237"/>
                    <a:pt x="1194" y="236"/>
                  </a:cubicBezTo>
                  <a:cubicBezTo>
                    <a:pt x="1205" y="225"/>
                    <a:pt x="1209" y="219"/>
                    <a:pt x="1206" y="219"/>
                  </a:cubicBezTo>
                  <a:lnTo>
                    <a:pt x="1206" y="219"/>
                  </a:lnTo>
                  <a:cubicBezTo>
                    <a:pt x="1203" y="219"/>
                    <a:pt x="1198" y="223"/>
                    <a:pt x="1188" y="229"/>
                  </a:cubicBezTo>
                  <a:cubicBezTo>
                    <a:pt x="1168" y="246"/>
                    <a:pt x="1158" y="255"/>
                    <a:pt x="1157" y="255"/>
                  </a:cubicBezTo>
                  <a:cubicBezTo>
                    <a:pt x="1156" y="255"/>
                    <a:pt x="1166" y="246"/>
                    <a:pt x="1185" y="226"/>
                  </a:cubicBezTo>
                  <a:cubicBezTo>
                    <a:pt x="1201" y="212"/>
                    <a:pt x="1211" y="193"/>
                    <a:pt x="1208" y="193"/>
                  </a:cubicBezTo>
                  <a:lnTo>
                    <a:pt x="1208" y="193"/>
                  </a:lnTo>
                  <a:cubicBezTo>
                    <a:pt x="1207" y="193"/>
                    <a:pt x="1205" y="196"/>
                    <a:pt x="1201" y="201"/>
                  </a:cubicBezTo>
                  <a:cubicBezTo>
                    <a:pt x="1182" y="220"/>
                    <a:pt x="1175" y="217"/>
                    <a:pt x="1154" y="233"/>
                  </a:cubicBezTo>
                  <a:cubicBezTo>
                    <a:pt x="1150" y="229"/>
                    <a:pt x="1150" y="226"/>
                    <a:pt x="1166" y="208"/>
                  </a:cubicBezTo>
                  <a:cubicBezTo>
                    <a:pt x="1173" y="197"/>
                    <a:pt x="1171" y="193"/>
                    <a:pt x="1164" y="193"/>
                  </a:cubicBezTo>
                  <a:cubicBezTo>
                    <a:pt x="1156" y="193"/>
                    <a:pt x="1142" y="199"/>
                    <a:pt x="1132" y="208"/>
                  </a:cubicBezTo>
                  <a:cubicBezTo>
                    <a:pt x="1123" y="218"/>
                    <a:pt x="1117" y="223"/>
                    <a:pt x="1116" y="223"/>
                  </a:cubicBezTo>
                  <a:cubicBezTo>
                    <a:pt x="1115" y="223"/>
                    <a:pt x="1119" y="217"/>
                    <a:pt x="1128" y="208"/>
                  </a:cubicBezTo>
                  <a:cubicBezTo>
                    <a:pt x="1144" y="186"/>
                    <a:pt x="1144" y="182"/>
                    <a:pt x="1141" y="179"/>
                  </a:cubicBezTo>
                  <a:lnTo>
                    <a:pt x="1141" y="179"/>
                  </a:lnTo>
                  <a:cubicBezTo>
                    <a:pt x="1135" y="184"/>
                    <a:pt x="1132" y="187"/>
                    <a:pt x="1131" y="187"/>
                  </a:cubicBezTo>
                  <a:cubicBezTo>
                    <a:pt x="1129" y="187"/>
                    <a:pt x="1142" y="171"/>
                    <a:pt x="1154" y="157"/>
                  </a:cubicBezTo>
                  <a:cubicBezTo>
                    <a:pt x="1172" y="139"/>
                    <a:pt x="1169" y="135"/>
                    <a:pt x="1163" y="129"/>
                  </a:cubicBezTo>
                  <a:lnTo>
                    <a:pt x="1163" y="129"/>
                  </a:lnTo>
                  <a:cubicBezTo>
                    <a:pt x="1158" y="137"/>
                    <a:pt x="1150" y="141"/>
                    <a:pt x="1143" y="141"/>
                  </a:cubicBezTo>
                  <a:cubicBezTo>
                    <a:pt x="1135" y="141"/>
                    <a:pt x="1127" y="137"/>
                    <a:pt x="1122" y="129"/>
                  </a:cubicBezTo>
                  <a:cubicBezTo>
                    <a:pt x="1119" y="127"/>
                    <a:pt x="1116" y="126"/>
                    <a:pt x="1113" y="126"/>
                  </a:cubicBezTo>
                  <a:cubicBezTo>
                    <a:pt x="1099" y="126"/>
                    <a:pt x="1081" y="146"/>
                    <a:pt x="1053" y="179"/>
                  </a:cubicBezTo>
                  <a:lnTo>
                    <a:pt x="1022" y="223"/>
                  </a:lnTo>
                  <a:lnTo>
                    <a:pt x="1050" y="179"/>
                  </a:lnTo>
                  <a:lnTo>
                    <a:pt x="1088" y="107"/>
                  </a:lnTo>
                  <a:cubicBezTo>
                    <a:pt x="1088" y="107"/>
                    <a:pt x="1087" y="107"/>
                    <a:pt x="1087" y="107"/>
                  </a:cubicBezTo>
                  <a:cubicBezTo>
                    <a:pt x="1083" y="107"/>
                    <a:pt x="1071" y="128"/>
                    <a:pt x="1056" y="151"/>
                  </a:cubicBezTo>
                  <a:cubicBezTo>
                    <a:pt x="1051" y="161"/>
                    <a:pt x="1047" y="167"/>
                    <a:pt x="1045" y="167"/>
                  </a:cubicBezTo>
                  <a:cubicBezTo>
                    <a:pt x="1043" y="167"/>
                    <a:pt x="1044" y="160"/>
                    <a:pt x="1047" y="145"/>
                  </a:cubicBezTo>
                  <a:cubicBezTo>
                    <a:pt x="1052" y="129"/>
                    <a:pt x="1053" y="121"/>
                    <a:pt x="1049" y="121"/>
                  </a:cubicBezTo>
                  <a:lnTo>
                    <a:pt x="1049" y="121"/>
                  </a:lnTo>
                  <a:cubicBezTo>
                    <a:pt x="1046" y="121"/>
                    <a:pt x="1041" y="126"/>
                    <a:pt x="1034" y="135"/>
                  </a:cubicBezTo>
                  <a:cubicBezTo>
                    <a:pt x="1031" y="135"/>
                    <a:pt x="1028" y="132"/>
                    <a:pt x="1038" y="107"/>
                  </a:cubicBezTo>
                  <a:cubicBezTo>
                    <a:pt x="1037" y="106"/>
                    <a:pt x="1036" y="106"/>
                    <a:pt x="1036" y="106"/>
                  </a:cubicBezTo>
                  <a:cubicBezTo>
                    <a:pt x="1034" y="106"/>
                    <a:pt x="1031" y="111"/>
                    <a:pt x="1022" y="129"/>
                  </a:cubicBezTo>
                  <a:cubicBezTo>
                    <a:pt x="1016" y="141"/>
                    <a:pt x="1012" y="147"/>
                    <a:pt x="1011" y="147"/>
                  </a:cubicBezTo>
                  <a:cubicBezTo>
                    <a:pt x="1009" y="147"/>
                    <a:pt x="1011" y="139"/>
                    <a:pt x="1016" y="126"/>
                  </a:cubicBezTo>
                  <a:cubicBezTo>
                    <a:pt x="1030" y="94"/>
                    <a:pt x="1030" y="78"/>
                    <a:pt x="1025" y="78"/>
                  </a:cubicBezTo>
                  <a:lnTo>
                    <a:pt x="1025" y="78"/>
                  </a:lnTo>
                  <a:cubicBezTo>
                    <a:pt x="1023" y="78"/>
                    <a:pt x="1019" y="83"/>
                    <a:pt x="1016" y="92"/>
                  </a:cubicBezTo>
                  <a:cubicBezTo>
                    <a:pt x="1006" y="110"/>
                    <a:pt x="1002" y="115"/>
                    <a:pt x="999" y="115"/>
                  </a:cubicBezTo>
                  <a:cubicBezTo>
                    <a:pt x="999" y="115"/>
                    <a:pt x="998" y="114"/>
                    <a:pt x="997" y="114"/>
                  </a:cubicBezTo>
                  <a:cubicBezTo>
                    <a:pt x="996" y="114"/>
                    <a:pt x="996" y="113"/>
                    <a:pt x="995" y="113"/>
                  </a:cubicBezTo>
                  <a:cubicBezTo>
                    <a:pt x="992" y="113"/>
                    <a:pt x="987" y="115"/>
                    <a:pt x="975" y="135"/>
                  </a:cubicBezTo>
                  <a:lnTo>
                    <a:pt x="969" y="132"/>
                  </a:lnTo>
                  <a:cubicBezTo>
                    <a:pt x="966" y="129"/>
                    <a:pt x="978" y="107"/>
                    <a:pt x="981" y="107"/>
                  </a:cubicBezTo>
                  <a:lnTo>
                    <a:pt x="991" y="82"/>
                  </a:lnTo>
                  <a:cubicBezTo>
                    <a:pt x="987" y="81"/>
                    <a:pt x="985" y="80"/>
                    <a:pt x="983" y="80"/>
                  </a:cubicBezTo>
                  <a:cubicBezTo>
                    <a:pt x="978" y="80"/>
                    <a:pt x="974" y="84"/>
                    <a:pt x="966" y="101"/>
                  </a:cubicBezTo>
                  <a:cubicBezTo>
                    <a:pt x="955" y="126"/>
                    <a:pt x="949" y="138"/>
                    <a:pt x="949" y="138"/>
                  </a:cubicBezTo>
                  <a:cubicBezTo>
                    <a:pt x="948" y="138"/>
                    <a:pt x="953" y="125"/>
                    <a:pt x="962" y="98"/>
                  </a:cubicBezTo>
                  <a:cubicBezTo>
                    <a:pt x="969" y="80"/>
                    <a:pt x="973" y="60"/>
                    <a:pt x="969" y="60"/>
                  </a:cubicBezTo>
                  <a:lnTo>
                    <a:pt x="969" y="60"/>
                  </a:lnTo>
                  <a:cubicBezTo>
                    <a:pt x="968" y="60"/>
                    <a:pt x="966" y="63"/>
                    <a:pt x="962" y="70"/>
                  </a:cubicBezTo>
                  <a:cubicBezTo>
                    <a:pt x="955" y="91"/>
                    <a:pt x="951" y="98"/>
                    <a:pt x="949" y="98"/>
                  </a:cubicBezTo>
                  <a:cubicBezTo>
                    <a:pt x="947" y="98"/>
                    <a:pt x="951" y="83"/>
                    <a:pt x="956" y="67"/>
                  </a:cubicBezTo>
                  <a:cubicBezTo>
                    <a:pt x="967" y="41"/>
                    <a:pt x="973" y="29"/>
                    <a:pt x="971" y="29"/>
                  </a:cubicBezTo>
                  <a:lnTo>
                    <a:pt x="971" y="29"/>
                  </a:lnTo>
                  <a:cubicBezTo>
                    <a:pt x="970" y="29"/>
                    <a:pt x="962" y="40"/>
                    <a:pt x="947" y="63"/>
                  </a:cubicBezTo>
                  <a:cubicBezTo>
                    <a:pt x="946" y="63"/>
                    <a:pt x="945" y="63"/>
                    <a:pt x="945" y="63"/>
                  </a:cubicBezTo>
                  <a:cubicBezTo>
                    <a:pt x="935" y="63"/>
                    <a:pt x="918" y="79"/>
                    <a:pt x="908" y="79"/>
                  </a:cubicBezTo>
                  <a:cubicBezTo>
                    <a:pt x="907" y="79"/>
                    <a:pt x="907" y="79"/>
                    <a:pt x="906" y="79"/>
                  </a:cubicBezTo>
                  <a:cubicBezTo>
                    <a:pt x="891" y="76"/>
                    <a:pt x="885" y="73"/>
                    <a:pt x="884" y="49"/>
                  </a:cubicBezTo>
                  <a:lnTo>
                    <a:pt x="884" y="49"/>
                  </a:lnTo>
                  <a:cubicBezTo>
                    <a:pt x="879" y="67"/>
                    <a:pt x="875" y="71"/>
                    <a:pt x="870" y="71"/>
                  </a:cubicBezTo>
                  <a:cubicBezTo>
                    <a:pt x="869" y="71"/>
                    <a:pt x="867" y="70"/>
                    <a:pt x="865" y="70"/>
                  </a:cubicBezTo>
                  <a:cubicBezTo>
                    <a:pt x="863" y="60"/>
                    <a:pt x="861" y="56"/>
                    <a:pt x="858" y="56"/>
                  </a:cubicBezTo>
                  <a:cubicBezTo>
                    <a:pt x="852" y="56"/>
                    <a:pt x="844" y="74"/>
                    <a:pt x="840" y="92"/>
                  </a:cubicBezTo>
                  <a:lnTo>
                    <a:pt x="846" y="95"/>
                  </a:lnTo>
                  <a:cubicBezTo>
                    <a:pt x="843" y="126"/>
                    <a:pt x="840" y="139"/>
                    <a:pt x="838" y="139"/>
                  </a:cubicBezTo>
                  <a:cubicBezTo>
                    <a:pt x="837" y="139"/>
                    <a:pt x="835" y="132"/>
                    <a:pt x="834" y="120"/>
                  </a:cubicBezTo>
                  <a:cubicBezTo>
                    <a:pt x="831" y="101"/>
                    <a:pt x="831" y="82"/>
                    <a:pt x="834" y="63"/>
                  </a:cubicBezTo>
                  <a:cubicBezTo>
                    <a:pt x="837" y="38"/>
                    <a:pt x="837" y="10"/>
                    <a:pt x="831" y="10"/>
                  </a:cubicBezTo>
                  <a:cubicBezTo>
                    <a:pt x="830" y="10"/>
                    <a:pt x="830" y="10"/>
                    <a:pt x="829" y="10"/>
                  </a:cubicBezTo>
                  <a:cubicBezTo>
                    <a:pt x="827" y="10"/>
                    <a:pt x="825" y="12"/>
                    <a:pt x="825" y="35"/>
                  </a:cubicBezTo>
                  <a:cubicBezTo>
                    <a:pt x="825" y="63"/>
                    <a:pt x="825" y="63"/>
                    <a:pt x="821" y="63"/>
                  </a:cubicBezTo>
                  <a:cubicBezTo>
                    <a:pt x="820" y="63"/>
                    <a:pt x="819" y="63"/>
                    <a:pt x="818" y="63"/>
                  </a:cubicBezTo>
                  <a:cubicBezTo>
                    <a:pt x="814" y="63"/>
                    <a:pt x="811" y="65"/>
                    <a:pt x="809" y="88"/>
                  </a:cubicBezTo>
                  <a:cubicBezTo>
                    <a:pt x="809" y="117"/>
                    <a:pt x="806" y="117"/>
                    <a:pt x="803" y="117"/>
                  </a:cubicBezTo>
                  <a:cubicBezTo>
                    <a:pt x="799" y="88"/>
                    <a:pt x="790" y="88"/>
                    <a:pt x="790" y="88"/>
                  </a:cubicBezTo>
                  <a:cubicBezTo>
                    <a:pt x="790" y="73"/>
                    <a:pt x="790" y="76"/>
                    <a:pt x="790" y="60"/>
                  </a:cubicBezTo>
                  <a:cubicBezTo>
                    <a:pt x="790" y="41"/>
                    <a:pt x="787" y="26"/>
                    <a:pt x="787" y="7"/>
                  </a:cubicBezTo>
                  <a:close/>
                  <a:moveTo>
                    <a:pt x="1141" y="1529"/>
                  </a:moveTo>
                  <a:cubicBezTo>
                    <a:pt x="1139" y="1529"/>
                    <a:pt x="1137" y="1529"/>
                    <a:pt x="1135" y="1530"/>
                  </a:cubicBezTo>
                  <a:cubicBezTo>
                    <a:pt x="1138" y="1549"/>
                    <a:pt x="1141" y="1564"/>
                    <a:pt x="1147" y="1583"/>
                  </a:cubicBezTo>
                  <a:cubicBezTo>
                    <a:pt x="1151" y="1593"/>
                    <a:pt x="1154" y="1598"/>
                    <a:pt x="1156" y="1598"/>
                  </a:cubicBezTo>
                  <a:cubicBezTo>
                    <a:pt x="1159" y="1598"/>
                    <a:pt x="1159" y="1585"/>
                    <a:pt x="1154" y="1552"/>
                  </a:cubicBezTo>
                  <a:cubicBezTo>
                    <a:pt x="1147" y="1533"/>
                    <a:pt x="1145" y="1529"/>
                    <a:pt x="1141" y="15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91" name="Google Shape;12771;p53">
              <a:extLst>
                <a:ext uri="{FF2B5EF4-FFF2-40B4-BE49-F238E27FC236}">
                  <a16:creationId xmlns:a16="http://schemas.microsoft.com/office/drawing/2014/main" id="{CDAF18CA-BEA7-D7AC-D8A2-F0625D333CA5}"/>
                </a:ext>
              </a:extLst>
            </p:cNvPr>
            <p:cNvSpPr/>
            <p:nvPr/>
          </p:nvSpPr>
          <p:spPr>
            <a:xfrm>
              <a:off x="2829912" y="2131798"/>
              <a:ext cx="29906" cy="33846"/>
            </a:xfrm>
            <a:custGeom>
              <a:avLst/>
              <a:gdLst/>
              <a:ahLst/>
              <a:cxnLst/>
              <a:rect l="l" t="t" r="r" b="b"/>
              <a:pathLst>
                <a:path w="1412" h="1598" extrusionOk="0">
                  <a:moveTo>
                    <a:pt x="888" y="1"/>
                  </a:moveTo>
                  <a:cubicBezTo>
                    <a:pt x="888" y="1"/>
                    <a:pt x="886" y="15"/>
                    <a:pt x="881" y="47"/>
                  </a:cubicBezTo>
                  <a:cubicBezTo>
                    <a:pt x="881" y="48"/>
                    <a:pt x="881" y="49"/>
                    <a:pt x="881" y="50"/>
                  </a:cubicBezTo>
                  <a:lnTo>
                    <a:pt x="881" y="50"/>
                  </a:lnTo>
                  <a:cubicBezTo>
                    <a:pt x="883" y="42"/>
                    <a:pt x="885" y="32"/>
                    <a:pt x="887" y="19"/>
                  </a:cubicBezTo>
                  <a:cubicBezTo>
                    <a:pt x="887" y="7"/>
                    <a:pt x="888" y="1"/>
                    <a:pt x="888" y="1"/>
                  </a:cubicBezTo>
                  <a:close/>
                  <a:moveTo>
                    <a:pt x="837" y="91"/>
                  </a:moveTo>
                  <a:lnTo>
                    <a:pt x="837" y="91"/>
                  </a:lnTo>
                  <a:cubicBezTo>
                    <a:pt x="835" y="91"/>
                    <a:pt x="833" y="103"/>
                    <a:pt x="833" y="103"/>
                  </a:cubicBezTo>
                  <a:cubicBezTo>
                    <a:pt x="834" y="103"/>
                    <a:pt x="835" y="100"/>
                    <a:pt x="837" y="91"/>
                  </a:cubicBezTo>
                  <a:close/>
                  <a:moveTo>
                    <a:pt x="824" y="116"/>
                  </a:moveTo>
                  <a:lnTo>
                    <a:pt x="827" y="144"/>
                  </a:lnTo>
                  <a:lnTo>
                    <a:pt x="824" y="144"/>
                  </a:lnTo>
                  <a:cubicBezTo>
                    <a:pt x="821" y="144"/>
                    <a:pt x="821" y="144"/>
                    <a:pt x="821" y="116"/>
                  </a:cubicBezTo>
                  <a:close/>
                  <a:moveTo>
                    <a:pt x="859" y="122"/>
                  </a:moveTo>
                  <a:lnTo>
                    <a:pt x="859" y="150"/>
                  </a:lnTo>
                  <a:lnTo>
                    <a:pt x="856" y="150"/>
                  </a:lnTo>
                  <a:cubicBezTo>
                    <a:pt x="853" y="147"/>
                    <a:pt x="853" y="147"/>
                    <a:pt x="856" y="122"/>
                  </a:cubicBezTo>
                  <a:close/>
                  <a:moveTo>
                    <a:pt x="881" y="128"/>
                  </a:moveTo>
                  <a:cubicBezTo>
                    <a:pt x="887" y="128"/>
                    <a:pt x="887" y="128"/>
                    <a:pt x="878" y="156"/>
                  </a:cubicBezTo>
                  <a:cubicBezTo>
                    <a:pt x="875" y="169"/>
                    <a:pt x="872" y="175"/>
                    <a:pt x="871" y="175"/>
                  </a:cubicBezTo>
                  <a:cubicBezTo>
                    <a:pt x="870" y="175"/>
                    <a:pt x="870" y="168"/>
                    <a:pt x="871" y="153"/>
                  </a:cubicBezTo>
                  <a:cubicBezTo>
                    <a:pt x="878" y="128"/>
                    <a:pt x="878" y="128"/>
                    <a:pt x="881" y="128"/>
                  </a:cubicBezTo>
                  <a:close/>
                  <a:moveTo>
                    <a:pt x="793" y="141"/>
                  </a:moveTo>
                  <a:cubicBezTo>
                    <a:pt x="793" y="160"/>
                    <a:pt x="796" y="178"/>
                    <a:pt x="796" y="194"/>
                  </a:cubicBezTo>
                  <a:lnTo>
                    <a:pt x="793" y="194"/>
                  </a:lnTo>
                  <a:cubicBezTo>
                    <a:pt x="790" y="194"/>
                    <a:pt x="790" y="169"/>
                    <a:pt x="790" y="169"/>
                  </a:cubicBezTo>
                  <a:cubicBezTo>
                    <a:pt x="790" y="169"/>
                    <a:pt x="790" y="141"/>
                    <a:pt x="793" y="141"/>
                  </a:cubicBezTo>
                  <a:close/>
                  <a:moveTo>
                    <a:pt x="666" y="142"/>
                  </a:moveTo>
                  <a:cubicBezTo>
                    <a:pt x="666" y="142"/>
                    <a:pt x="668" y="145"/>
                    <a:pt x="671" y="153"/>
                  </a:cubicBezTo>
                  <a:lnTo>
                    <a:pt x="680" y="178"/>
                  </a:lnTo>
                  <a:cubicBezTo>
                    <a:pt x="682" y="198"/>
                    <a:pt x="686" y="217"/>
                    <a:pt x="686" y="217"/>
                  </a:cubicBezTo>
                  <a:cubicBezTo>
                    <a:pt x="686" y="217"/>
                    <a:pt x="685" y="214"/>
                    <a:pt x="683" y="207"/>
                  </a:cubicBezTo>
                  <a:cubicBezTo>
                    <a:pt x="677" y="191"/>
                    <a:pt x="671" y="172"/>
                    <a:pt x="668" y="153"/>
                  </a:cubicBezTo>
                  <a:cubicBezTo>
                    <a:pt x="668" y="153"/>
                    <a:pt x="665" y="142"/>
                    <a:pt x="666" y="142"/>
                  </a:cubicBezTo>
                  <a:close/>
                  <a:moveTo>
                    <a:pt x="899" y="278"/>
                  </a:moveTo>
                  <a:cubicBezTo>
                    <a:pt x="899" y="278"/>
                    <a:pt x="899" y="279"/>
                    <a:pt x="900" y="279"/>
                  </a:cubicBezTo>
                  <a:lnTo>
                    <a:pt x="890" y="304"/>
                  </a:lnTo>
                  <a:cubicBezTo>
                    <a:pt x="881" y="329"/>
                    <a:pt x="881" y="329"/>
                    <a:pt x="881" y="329"/>
                  </a:cubicBezTo>
                  <a:cubicBezTo>
                    <a:pt x="878" y="329"/>
                    <a:pt x="878" y="329"/>
                    <a:pt x="887" y="301"/>
                  </a:cubicBezTo>
                  <a:cubicBezTo>
                    <a:pt x="887" y="301"/>
                    <a:pt x="895" y="278"/>
                    <a:pt x="899" y="278"/>
                  </a:cubicBezTo>
                  <a:close/>
                  <a:moveTo>
                    <a:pt x="611" y="263"/>
                  </a:moveTo>
                  <a:cubicBezTo>
                    <a:pt x="627" y="285"/>
                    <a:pt x="639" y="310"/>
                    <a:pt x="652" y="335"/>
                  </a:cubicBezTo>
                  <a:cubicBezTo>
                    <a:pt x="649" y="335"/>
                    <a:pt x="649" y="335"/>
                    <a:pt x="633" y="313"/>
                  </a:cubicBezTo>
                  <a:cubicBezTo>
                    <a:pt x="624" y="298"/>
                    <a:pt x="614" y="282"/>
                    <a:pt x="611" y="263"/>
                  </a:cubicBezTo>
                  <a:close/>
                  <a:moveTo>
                    <a:pt x="865" y="291"/>
                  </a:moveTo>
                  <a:lnTo>
                    <a:pt x="859" y="319"/>
                  </a:lnTo>
                  <a:lnTo>
                    <a:pt x="849" y="345"/>
                  </a:lnTo>
                  <a:cubicBezTo>
                    <a:pt x="853" y="326"/>
                    <a:pt x="859" y="310"/>
                    <a:pt x="865" y="291"/>
                  </a:cubicBezTo>
                  <a:close/>
                  <a:moveTo>
                    <a:pt x="1181" y="310"/>
                  </a:moveTo>
                  <a:cubicBezTo>
                    <a:pt x="1181" y="310"/>
                    <a:pt x="1181" y="310"/>
                    <a:pt x="1182" y="310"/>
                  </a:cubicBezTo>
                  <a:lnTo>
                    <a:pt x="1185" y="313"/>
                  </a:lnTo>
                  <a:lnTo>
                    <a:pt x="1138" y="345"/>
                  </a:lnTo>
                  <a:lnTo>
                    <a:pt x="1138" y="341"/>
                  </a:lnTo>
                  <a:cubicBezTo>
                    <a:pt x="1158" y="327"/>
                    <a:pt x="1176" y="310"/>
                    <a:pt x="1181" y="310"/>
                  </a:cubicBezTo>
                  <a:close/>
                  <a:moveTo>
                    <a:pt x="1262" y="424"/>
                  </a:moveTo>
                  <a:cubicBezTo>
                    <a:pt x="1268" y="424"/>
                    <a:pt x="1269" y="427"/>
                    <a:pt x="1269" y="429"/>
                  </a:cubicBezTo>
                  <a:cubicBezTo>
                    <a:pt x="1254" y="439"/>
                    <a:pt x="1235" y="445"/>
                    <a:pt x="1219" y="445"/>
                  </a:cubicBezTo>
                  <a:cubicBezTo>
                    <a:pt x="1216" y="439"/>
                    <a:pt x="1216" y="439"/>
                    <a:pt x="1241" y="429"/>
                  </a:cubicBezTo>
                  <a:cubicBezTo>
                    <a:pt x="1251" y="425"/>
                    <a:pt x="1257" y="424"/>
                    <a:pt x="1262" y="424"/>
                  </a:cubicBezTo>
                  <a:close/>
                  <a:moveTo>
                    <a:pt x="403" y="587"/>
                  </a:moveTo>
                  <a:cubicBezTo>
                    <a:pt x="407" y="587"/>
                    <a:pt x="420" y="588"/>
                    <a:pt x="442" y="589"/>
                  </a:cubicBezTo>
                  <a:cubicBezTo>
                    <a:pt x="461" y="589"/>
                    <a:pt x="480" y="589"/>
                    <a:pt x="498" y="592"/>
                  </a:cubicBezTo>
                  <a:cubicBezTo>
                    <a:pt x="525" y="594"/>
                    <a:pt x="525" y="594"/>
                    <a:pt x="511" y="594"/>
                  </a:cubicBezTo>
                  <a:cubicBezTo>
                    <a:pt x="498" y="594"/>
                    <a:pt x="470" y="594"/>
                    <a:pt x="442" y="592"/>
                  </a:cubicBezTo>
                  <a:cubicBezTo>
                    <a:pt x="411" y="588"/>
                    <a:pt x="398" y="587"/>
                    <a:pt x="403" y="587"/>
                  </a:cubicBezTo>
                  <a:close/>
                  <a:moveTo>
                    <a:pt x="1056" y="645"/>
                  </a:moveTo>
                  <a:cubicBezTo>
                    <a:pt x="1075" y="648"/>
                    <a:pt x="1091" y="655"/>
                    <a:pt x="1106" y="661"/>
                  </a:cubicBezTo>
                  <a:lnTo>
                    <a:pt x="1106" y="664"/>
                  </a:lnTo>
                  <a:lnTo>
                    <a:pt x="1056" y="648"/>
                  </a:lnTo>
                  <a:lnTo>
                    <a:pt x="1056" y="645"/>
                  </a:lnTo>
                  <a:close/>
                  <a:moveTo>
                    <a:pt x="1225" y="652"/>
                  </a:moveTo>
                  <a:cubicBezTo>
                    <a:pt x="1241" y="652"/>
                    <a:pt x="1260" y="658"/>
                    <a:pt x="1276" y="664"/>
                  </a:cubicBezTo>
                  <a:lnTo>
                    <a:pt x="1251" y="664"/>
                  </a:lnTo>
                  <a:lnTo>
                    <a:pt x="1222" y="655"/>
                  </a:lnTo>
                  <a:lnTo>
                    <a:pt x="1225" y="652"/>
                  </a:lnTo>
                  <a:close/>
                  <a:moveTo>
                    <a:pt x="574" y="686"/>
                  </a:moveTo>
                  <a:lnTo>
                    <a:pt x="549" y="699"/>
                  </a:lnTo>
                  <a:lnTo>
                    <a:pt x="549" y="702"/>
                  </a:lnTo>
                  <a:cubicBezTo>
                    <a:pt x="574" y="689"/>
                    <a:pt x="574" y="689"/>
                    <a:pt x="574" y="686"/>
                  </a:cubicBezTo>
                  <a:close/>
                  <a:moveTo>
                    <a:pt x="824" y="689"/>
                  </a:moveTo>
                  <a:cubicBezTo>
                    <a:pt x="824" y="699"/>
                    <a:pt x="827" y="705"/>
                    <a:pt x="834" y="714"/>
                  </a:cubicBezTo>
                  <a:cubicBezTo>
                    <a:pt x="824" y="689"/>
                    <a:pt x="824" y="689"/>
                    <a:pt x="824" y="689"/>
                  </a:cubicBezTo>
                  <a:close/>
                  <a:moveTo>
                    <a:pt x="436" y="708"/>
                  </a:moveTo>
                  <a:cubicBezTo>
                    <a:pt x="439" y="708"/>
                    <a:pt x="439" y="710"/>
                    <a:pt x="439" y="711"/>
                  </a:cubicBezTo>
                  <a:cubicBezTo>
                    <a:pt x="442" y="714"/>
                    <a:pt x="442" y="714"/>
                    <a:pt x="414" y="724"/>
                  </a:cubicBezTo>
                  <a:cubicBezTo>
                    <a:pt x="414" y="724"/>
                    <a:pt x="398" y="728"/>
                    <a:pt x="391" y="728"/>
                  </a:cubicBezTo>
                  <a:cubicBezTo>
                    <a:pt x="390" y="728"/>
                    <a:pt x="389" y="727"/>
                    <a:pt x="389" y="727"/>
                  </a:cubicBezTo>
                  <a:lnTo>
                    <a:pt x="414" y="714"/>
                  </a:lnTo>
                  <a:cubicBezTo>
                    <a:pt x="426" y="710"/>
                    <a:pt x="433" y="708"/>
                    <a:pt x="436" y="708"/>
                  </a:cubicBezTo>
                  <a:close/>
                  <a:moveTo>
                    <a:pt x="1220" y="750"/>
                  </a:moveTo>
                  <a:cubicBezTo>
                    <a:pt x="1223" y="750"/>
                    <a:pt x="1228" y="752"/>
                    <a:pt x="1244" y="758"/>
                  </a:cubicBezTo>
                  <a:cubicBezTo>
                    <a:pt x="1260" y="764"/>
                    <a:pt x="1276" y="774"/>
                    <a:pt x="1291" y="783"/>
                  </a:cubicBezTo>
                  <a:cubicBezTo>
                    <a:pt x="1266" y="774"/>
                    <a:pt x="1241" y="764"/>
                    <a:pt x="1216" y="752"/>
                  </a:cubicBezTo>
                  <a:cubicBezTo>
                    <a:pt x="1217" y="751"/>
                    <a:pt x="1218" y="750"/>
                    <a:pt x="1220" y="750"/>
                  </a:cubicBezTo>
                  <a:close/>
                  <a:moveTo>
                    <a:pt x="446" y="736"/>
                  </a:moveTo>
                  <a:cubicBezTo>
                    <a:pt x="448" y="736"/>
                    <a:pt x="448" y="737"/>
                    <a:pt x="448" y="739"/>
                  </a:cubicBezTo>
                  <a:cubicBezTo>
                    <a:pt x="451" y="743"/>
                    <a:pt x="451" y="743"/>
                    <a:pt x="426" y="755"/>
                  </a:cubicBezTo>
                  <a:lnTo>
                    <a:pt x="426" y="752"/>
                  </a:lnTo>
                  <a:cubicBezTo>
                    <a:pt x="434" y="749"/>
                    <a:pt x="437" y="747"/>
                    <a:pt x="436" y="747"/>
                  </a:cubicBezTo>
                  <a:cubicBezTo>
                    <a:pt x="434" y="747"/>
                    <a:pt x="416" y="754"/>
                    <a:pt x="401" y="764"/>
                  </a:cubicBezTo>
                  <a:lnTo>
                    <a:pt x="351" y="786"/>
                  </a:lnTo>
                  <a:cubicBezTo>
                    <a:pt x="351" y="783"/>
                    <a:pt x="373" y="771"/>
                    <a:pt x="398" y="758"/>
                  </a:cubicBezTo>
                  <a:cubicBezTo>
                    <a:pt x="432" y="741"/>
                    <a:pt x="443" y="736"/>
                    <a:pt x="446" y="736"/>
                  </a:cubicBezTo>
                  <a:close/>
                  <a:moveTo>
                    <a:pt x="799" y="815"/>
                  </a:moveTo>
                  <a:lnTo>
                    <a:pt x="796" y="845"/>
                  </a:lnTo>
                  <a:lnTo>
                    <a:pt x="796" y="845"/>
                  </a:lnTo>
                  <a:cubicBezTo>
                    <a:pt x="796" y="845"/>
                    <a:pt x="796" y="844"/>
                    <a:pt x="796" y="843"/>
                  </a:cubicBezTo>
                  <a:lnTo>
                    <a:pt x="799" y="815"/>
                  </a:lnTo>
                  <a:close/>
                  <a:moveTo>
                    <a:pt x="839" y="837"/>
                  </a:moveTo>
                  <a:lnTo>
                    <a:pt x="839" y="837"/>
                  </a:lnTo>
                  <a:cubicBezTo>
                    <a:pt x="839" y="837"/>
                    <a:pt x="839" y="841"/>
                    <a:pt x="840" y="849"/>
                  </a:cubicBezTo>
                  <a:cubicBezTo>
                    <a:pt x="840" y="849"/>
                    <a:pt x="840" y="850"/>
                    <a:pt x="840" y="850"/>
                  </a:cubicBezTo>
                  <a:lnTo>
                    <a:pt x="840" y="850"/>
                  </a:lnTo>
                  <a:cubicBezTo>
                    <a:pt x="839" y="842"/>
                    <a:pt x="839" y="837"/>
                    <a:pt x="839" y="837"/>
                  </a:cubicBezTo>
                  <a:close/>
                  <a:moveTo>
                    <a:pt x="53" y="833"/>
                  </a:moveTo>
                  <a:cubicBezTo>
                    <a:pt x="35" y="833"/>
                    <a:pt x="16" y="837"/>
                    <a:pt x="0" y="843"/>
                  </a:cubicBezTo>
                  <a:lnTo>
                    <a:pt x="0" y="849"/>
                  </a:lnTo>
                  <a:cubicBezTo>
                    <a:pt x="1" y="850"/>
                    <a:pt x="3" y="851"/>
                    <a:pt x="5" y="851"/>
                  </a:cubicBezTo>
                  <a:cubicBezTo>
                    <a:pt x="15" y="851"/>
                    <a:pt x="34" y="844"/>
                    <a:pt x="53" y="837"/>
                  </a:cubicBezTo>
                  <a:lnTo>
                    <a:pt x="53" y="833"/>
                  </a:lnTo>
                  <a:close/>
                  <a:moveTo>
                    <a:pt x="796" y="845"/>
                  </a:moveTo>
                  <a:cubicBezTo>
                    <a:pt x="795" y="850"/>
                    <a:pt x="795" y="852"/>
                    <a:pt x="795" y="854"/>
                  </a:cubicBezTo>
                  <a:lnTo>
                    <a:pt x="795" y="854"/>
                  </a:lnTo>
                  <a:lnTo>
                    <a:pt x="796" y="845"/>
                  </a:lnTo>
                  <a:close/>
                  <a:moveTo>
                    <a:pt x="1200" y="830"/>
                  </a:moveTo>
                  <a:cubicBezTo>
                    <a:pt x="1222" y="846"/>
                    <a:pt x="1247" y="858"/>
                    <a:pt x="1244" y="862"/>
                  </a:cubicBezTo>
                  <a:lnTo>
                    <a:pt x="1219" y="849"/>
                  </a:lnTo>
                  <a:lnTo>
                    <a:pt x="1197" y="833"/>
                  </a:lnTo>
                  <a:lnTo>
                    <a:pt x="1200" y="830"/>
                  </a:lnTo>
                  <a:close/>
                  <a:moveTo>
                    <a:pt x="795" y="854"/>
                  </a:moveTo>
                  <a:lnTo>
                    <a:pt x="793" y="868"/>
                  </a:lnTo>
                  <a:cubicBezTo>
                    <a:pt x="795" y="860"/>
                    <a:pt x="794" y="858"/>
                    <a:pt x="795" y="854"/>
                  </a:cubicBezTo>
                  <a:close/>
                  <a:moveTo>
                    <a:pt x="806" y="846"/>
                  </a:moveTo>
                  <a:cubicBezTo>
                    <a:pt x="806" y="861"/>
                    <a:pt x="804" y="876"/>
                    <a:pt x="804" y="876"/>
                  </a:cubicBezTo>
                  <a:cubicBezTo>
                    <a:pt x="804" y="876"/>
                    <a:pt x="804" y="868"/>
                    <a:pt x="806" y="846"/>
                  </a:cubicBezTo>
                  <a:close/>
                  <a:moveTo>
                    <a:pt x="853" y="871"/>
                  </a:moveTo>
                  <a:lnTo>
                    <a:pt x="868" y="924"/>
                  </a:lnTo>
                  <a:cubicBezTo>
                    <a:pt x="868" y="924"/>
                    <a:pt x="862" y="899"/>
                    <a:pt x="862" y="899"/>
                  </a:cubicBezTo>
                  <a:cubicBezTo>
                    <a:pt x="862" y="890"/>
                    <a:pt x="859" y="880"/>
                    <a:pt x="856" y="871"/>
                  </a:cubicBezTo>
                  <a:close/>
                  <a:moveTo>
                    <a:pt x="672" y="912"/>
                  </a:moveTo>
                  <a:cubicBezTo>
                    <a:pt x="673" y="912"/>
                    <a:pt x="673" y="912"/>
                    <a:pt x="674" y="912"/>
                  </a:cubicBezTo>
                  <a:lnTo>
                    <a:pt x="661" y="937"/>
                  </a:lnTo>
                  <a:lnTo>
                    <a:pt x="649" y="959"/>
                  </a:lnTo>
                  <a:lnTo>
                    <a:pt x="658" y="934"/>
                  </a:lnTo>
                  <a:cubicBezTo>
                    <a:pt x="666" y="914"/>
                    <a:pt x="669" y="912"/>
                    <a:pt x="672" y="912"/>
                  </a:cubicBezTo>
                  <a:close/>
                  <a:moveTo>
                    <a:pt x="482" y="936"/>
                  </a:moveTo>
                  <a:cubicBezTo>
                    <a:pt x="482" y="936"/>
                    <a:pt x="483" y="937"/>
                    <a:pt x="483" y="937"/>
                  </a:cubicBezTo>
                  <a:cubicBezTo>
                    <a:pt x="486" y="940"/>
                    <a:pt x="467" y="959"/>
                    <a:pt x="445" y="974"/>
                  </a:cubicBezTo>
                  <a:cubicBezTo>
                    <a:pt x="442" y="971"/>
                    <a:pt x="439" y="968"/>
                    <a:pt x="439" y="968"/>
                  </a:cubicBezTo>
                  <a:cubicBezTo>
                    <a:pt x="456" y="951"/>
                    <a:pt x="476" y="936"/>
                    <a:pt x="482" y="936"/>
                  </a:cubicBezTo>
                  <a:close/>
                  <a:moveTo>
                    <a:pt x="1044" y="964"/>
                  </a:moveTo>
                  <a:lnTo>
                    <a:pt x="1044" y="964"/>
                  </a:lnTo>
                  <a:cubicBezTo>
                    <a:pt x="1045" y="964"/>
                    <a:pt x="1052" y="972"/>
                    <a:pt x="1050" y="974"/>
                  </a:cubicBezTo>
                  <a:cubicBezTo>
                    <a:pt x="1044" y="967"/>
                    <a:pt x="1043" y="964"/>
                    <a:pt x="1044" y="964"/>
                  </a:cubicBezTo>
                  <a:close/>
                  <a:moveTo>
                    <a:pt x="846" y="956"/>
                  </a:moveTo>
                  <a:cubicBezTo>
                    <a:pt x="849" y="956"/>
                    <a:pt x="849" y="956"/>
                    <a:pt x="853" y="981"/>
                  </a:cubicBezTo>
                  <a:lnTo>
                    <a:pt x="849" y="981"/>
                  </a:lnTo>
                  <a:lnTo>
                    <a:pt x="843" y="956"/>
                  </a:lnTo>
                  <a:close/>
                  <a:moveTo>
                    <a:pt x="1009" y="934"/>
                  </a:moveTo>
                  <a:cubicBezTo>
                    <a:pt x="1025" y="956"/>
                    <a:pt x="1041" y="981"/>
                    <a:pt x="1037" y="981"/>
                  </a:cubicBezTo>
                  <a:lnTo>
                    <a:pt x="1019" y="959"/>
                  </a:lnTo>
                  <a:lnTo>
                    <a:pt x="1006" y="937"/>
                  </a:lnTo>
                  <a:lnTo>
                    <a:pt x="1009" y="934"/>
                  </a:lnTo>
                  <a:close/>
                  <a:moveTo>
                    <a:pt x="749" y="895"/>
                  </a:moveTo>
                  <a:cubicBezTo>
                    <a:pt x="750" y="895"/>
                    <a:pt x="747" y="908"/>
                    <a:pt x="740" y="940"/>
                  </a:cubicBezTo>
                  <a:cubicBezTo>
                    <a:pt x="730" y="965"/>
                    <a:pt x="721" y="990"/>
                    <a:pt x="721" y="990"/>
                  </a:cubicBezTo>
                  <a:cubicBezTo>
                    <a:pt x="724" y="962"/>
                    <a:pt x="733" y="937"/>
                    <a:pt x="743" y="912"/>
                  </a:cubicBezTo>
                  <a:cubicBezTo>
                    <a:pt x="747" y="902"/>
                    <a:pt x="749" y="895"/>
                    <a:pt x="749" y="895"/>
                  </a:cubicBezTo>
                  <a:close/>
                  <a:moveTo>
                    <a:pt x="978" y="930"/>
                  </a:moveTo>
                  <a:lnTo>
                    <a:pt x="978" y="930"/>
                  </a:lnTo>
                  <a:cubicBezTo>
                    <a:pt x="979" y="930"/>
                    <a:pt x="988" y="941"/>
                    <a:pt x="1006" y="968"/>
                  </a:cubicBezTo>
                  <a:cubicBezTo>
                    <a:pt x="1019" y="990"/>
                    <a:pt x="1019" y="990"/>
                    <a:pt x="1016" y="993"/>
                  </a:cubicBezTo>
                  <a:cubicBezTo>
                    <a:pt x="1006" y="978"/>
                    <a:pt x="994" y="962"/>
                    <a:pt x="987" y="946"/>
                  </a:cubicBezTo>
                  <a:cubicBezTo>
                    <a:pt x="981" y="936"/>
                    <a:pt x="977" y="930"/>
                    <a:pt x="978" y="930"/>
                  </a:cubicBezTo>
                  <a:close/>
                  <a:moveTo>
                    <a:pt x="825" y="944"/>
                  </a:moveTo>
                  <a:cubicBezTo>
                    <a:pt x="826" y="944"/>
                    <a:pt x="827" y="970"/>
                    <a:pt x="827" y="1009"/>
                  </a:cubicBezTo>
                  <a:lnTo>
                    <a:pt x="824" y="1009"/>
                  </a:lnTo>
                  <a:cubicBezTo>
                    <a:pt x="821" y="990"/>
                    <a:pt x="821" y="971"/>
                    <a:pt x="824" y="956"/>
                  </a:cubicBezTo>
                  <a:cubicBezTo>
                    <a:pt x="824" y="948"/>
                    <a:pt x="825" y="944"/>
                    <a:pt x="825" y="944"/>
                  </a:cubicBezTo>
                  <a:close/>
                  <a:moveTo>
                    <a:pt x="464" y="980"/>
                  </a:moveTo>
                  <a:cubicBezTo>
                    <a:pt x="460" y="980"/>
                    <a:pt x="448" y="992"/>
                    <a:pt x="436" y="1006"/>
                  </a:cubicBezTo>
                  <a:cubicBezTo>
                    <a:pt x="420" y="1025"/>
                    <a:pt x="423" y="1028"/>
                    <a:pt x="430" y="1034"/>
                  </a:cubicBezTo>
                  <a:cubicBezTo>
                    <a:pt x="430" y="1034"/>
                    <a:pt x="430" y="1034"/>
                    <a:pt x="430" y="1034"/>
                  </a:cubicBezTo>
                  <a:cubicBezTo>
                    <a:pt x="435" y="1034"/>
                    <a:pt x="451" y="1018"/>
                    <a:pt x="451" y="1018"/>
                  </a:cubicBezTo>
                  <a:cubicBezTo>
                    <a:pt x="470" y="996"/>
                    <a:pt x="467" y="996"/>
                    <a:pt x="464" y="993"/>
                  </a:cubicBezTo>
                  <a:cubicBezTo>
                    <a:pt x="467" y="984"/>
                    <a:pt x="467" y="980"/>
                    <a:pt x="464" y="980"/>
                  </a:cubicBezTo>
                  <a:close/>
                  <a:moveTo>
                    <a:pt x="965" y="1012"/>
                  </a:moveTo>
                  <a:lnTo>
                    <a:pt x="965" y="1012"/>
                  </a:lnTo>
                  <a:cubicBezTo>
                    <a:pt x="969" y="1012"/>
                    <a:pt x="978" y="1037"/>
                    <a:pt x="978" y="1037"/>
                  </a:cubicBezTo>
                  <a:cubicBezTo>
                    <a:pt x="982" y="1046"/>
                    <a:pt x="983" y="1048"/>
                    <a:pt x="983" y="1048"/>
                  </a:cubicBezTo>
                  <a:cubicBezTo>
                    <a:pt x="981" y="1048"/>
                    <a:pt x="975" y="1040"/>
                    <a:pt x="972" y="1040"/>
                  </a:cubicBezTo>
                  <a:cubicBezTo>
                    <a:pt x="972" y="1040"/>
                    <a:pt x="972" y="1040"/>
                    <a:pt x="972" y="1040"/>
                  </a:cubicBezTo>
                  <a:cubicBezTo>
                    <a:pt x="959" y="1015"/>
                    <a:pt x="959" y="1015"/>
                    <a:pt x="965" y="1012"/>
                  </a:cubicBezTo>
                  <a:close/>
                  <a:moveTo>
                    <a:pt x="669" y="958"/>
                  </a:moveTo>
                  <a:cubicBezTo>
                    <a:pt x="669" y="958"/>
                    <a:pt x="664" y="970"/>
                    <a:pt x="655" y="993"/>
                  </a:cubicBezTo>
                  <a:cubicBezTo>
                    <a:pt x="646" y="1018"/>
                    <a:pt x="633" y="1043"/>
                    <a:pt x="618" y="1065"/>
                  </a:cubicBezTo>
                  <a:lnTo>
                    <a:pt x="611" y="1062"/>
                  </a:lnTo>
                  <a:lnTo>
                    <a:pt x="639" y="1015"/>
                  </a:lnTo>
                  <a:cubicBezTo>
                    <a:pt x="660" y="976"/>
                    <a:pt x="668" y="958"/>
                    <a:pt x="669" y="958"/>
                  </a:cubicBezTo>
                  <a:close/>
                  <a:moveTo>
                    <a:pt x="743" y="1025"/>
                  </a:moveTo>
                  <a:cubicBezTo>
                    <a:pt x="740" y="1053"/>
                    <a:pt x="737" y="1078"/>
                    <a:pt x="730" y="1078"/>
                  </a:cubicBezTo>
                  <a:lnTo>
                    <a:pt x="727" y="1078"/>
                  </a:lnTo>
                  <a:cubicBezTo>
                    <a:pt x="733" y="1050"/>
                    <a:pt x="740" y="1025"/>
                    <a:pt x="740" y="1025"/>
                  </a:cubicBezTo>
                  <a:close/>
                  <a:moveTo>
                    <a:pt x="908" y="1029"/>
                  </a:moveTo>
                  <a:cubicBezTo>
                    <a:pt x="911" y="1029"/>
                    <a:pt x="915" y="1034"/>
                    <a:pt x="922" y="1053"/>
                  </a:cubicBezTo>
                  <a:cubicBezTo>
                    <a:pt x="922" y="1053"/>
                    <a:pt x="928" y="1081"/>
                    <a:pt x="925" y="1081"/>
                  </a:cubicBezTo>
                  <a:cubicBezTo>
                    <a:pt x="922" y="1081"/>
                    <a:pt x="909" y="1056"/>
                    <a:pt x="909" y="1056"/>
                  </a:cubicBezTo>
                  <a:lnTo>
                    <a:pt x="912" y="1056"/>
                  </a:lnTo>
                  <a:cubicBezTo>
                    <a:pt x="903" y="1031"/>
                    <a:pt x="906" y="1031"/>
                    <a:pt x="906" y="1031"/>
                  </a:cubicBezTo>
                  <a:cubicBezTo>
                    <a:pt x="907" y="1030"/>
                    <a:pt x="907" y="1029"/>
                    <a:pt x="908" y="1029"/>
                  </a:cubicBezTo>
                  <a:close/>
                  <a:moveTo>
                    <a:pt x="806" y="1115"/>
                  </a:moveTo>
                  <a:lnTo>
                    <a:pt x="802" y="1144"/>
                  </a:lnTo>
                  <a:cubicBezTo>
                    <a:pt x="800" y="1144"/>
                    <a:pt x="798" y="1154"/>
                    <a:pt x="797" y="1154"/>
                  </a:cubicBezTo>
                  <a:cubicBezTo>
                    <a:pt x="797" y="1154"/>
                    <a:pt x="796" y="1151"/>
                    <a:pt x="796" y="1140"/>
                  </a:cubicBezTo>
                  <a:cubicBezTo>
                    <a:pt x="793" y="1140"/>
                    <a:pt x="799" y="1115"/>
                    <a:pt x="806" y="1115"/>
                  </a:cubicBezTo>
                  <a:close/>
                  <a:moveTo>
                    <a:pt x="784" y="6"/>
                  </a:moveTo>
                  <a:cubicBezTo>
                    <a:pt x="780" y="6"/>
                    <a:pt x="780" y="34"/>
                    <a:pt x="780" y="34"/>
                  </a:cubicBezTo>
                  <a:cubicBezTo>
                    <a:pt x="780" y="56"/>
                    <a:pt x="690" y="66"/>
                    <a:pt x="680" y="69"/>
                  </a:cubicBezTo>
                  <a:cubicBezTo>
                    <a:pt x="673" y="57"/>
                    <a:pt x="666" y="51"/>
                    <a:pt x="662" y="51"/>
                  </a:cubicBezTo>
                  <a:cubicBezTo>
                    <a:pt x="658" y="51"/>
                    <a:pt x="658" y="59"/>
                    <a:pt x="665" y="72"/>
                  </a:cubicBezTo>
                  <a:cubicBezTo>
                    <a:pt x="671" y="97"/>
                    <a:pt x="655" y="103"/>
                    <a:pt x="633" y="109"/>
                  </a:cubicBezTo>
                  <a:cubicBezTo>
                    <a:pt x="608" y="116"/>
                    <a:pt x="592" y="125"/>
                    <a:pt x="602" y="150"/>
                  </a:cubicBezTo>
                  <a:lnTo>
                    <a:pt x="592" y="153"/>
                  </a:lnTo>
                  <a:cubicBezTo>
                    <a:pt x="586" y="156"/>
                    <a:pt x="592" y="185"/>
                    <a:pt x="589" y="185"/>
                  </a:cubicBezTo>
                  <a:cubicBezTo>
                    <a:pt x="596" y="197"/>
                    <a:pt x="598" y="203"/>
                    <a:pt x="597" y="203"/>
                  </a:cubicBezTo>
                  <a:cubicBezTo>
                    <a:pt x="596" y="203"/>
                    <a:pt x="592" y="197"/>
                    <a:pt x="586" y="185"/>
                  </a:cubicBezTo>
                  <a:cubicBezTo>
                    <a:pt x="574" y="164"/>
                    <a:pt x="563" y="141"/>
                    <a:pt x="559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2" y="144"/>
                    <a:pt x="564" y="166"/>
                    <a:pt x="580" y="191"/>
                  </a:cubicBezTo>
                  <a:cubicBezTo>
                    <a:pt x="592" y="213"/>
                    <a:pt x="589" y="216"/>
                    <a:pt x="589" y="216"/>
                  </a:cubicBezTo>
                  <a:cubicBezTo>
                    <a:pt x="586" y="216"/>
                    <a:pt x="586" y="216"/>
                    <a:pt x="574" y="194"/>
                  </a:cubicBezTo>
                  <a:cubicBezTo>
                    <a:pt x="558" y="172"/>
                    <a:pt x="545" y="147"/>
                    <a:pt x="545" y="147"/>
                  </a:cubicBezTo>
                  <a:lnTo>
                    <a:pt x="542" y="150"/>
                  </a:lnTo>
                  <a:cubicBezTo>
                    <a:pt x="555" y="172"/>
                    <a:pt x="552" y="175"/>
                    <a:pt x="552" y="175"/>
                  </a:cubicBezTo>
                  <a:cubicBezTo>
                    <a:pt x="549" y="175"/>
                    <a:pt x="549" y="175"/>
                    <a:pt x="520" y="131"/>
                  </a:cubicBezTo>
                  <a:cubicBezTo>
                    <a:pt x="505" y="109"/>
                    <a:pt x="497" y="98"/>
                    <a:pt x="495" y="98"/>
                  </a:cubicBezTo>
                  <a:lnTo>
                    <a:pt x="495" y="98"/>
                  </a:lnTo>
                  <a:cubicBezTo>
                    <a:pt x="493" y="98"/>
                    <a:pt x="500" y="110"/>
                    <a:pt x="514" y="135"/>
                  </a:cubicBezTo>
                  <a:lnTo>
                    <a:pt x="520" y="160"/>
                  </a:lnTo>
                  <a:cubicBezTo>
                    <a:pt x="511" y="148"/>
                    <a:pt x="506" y="144"/>
                    <a:pt x="504" y="144"/>
                  </a:cubicBezTo>
                  <a:cubicBezTo>
                    <a:pt x="499" y="144"/>
                    <a:pt x="515" y="173"/>
                    <a:pt x="524" y="191"/>
                  </a:cubicBezTo>
                  <a:cubicBezTo>
                    <a:pt x="507" y="171"/>
                    <a:pt x="498" y="161"/>
                    <a:pt x="496" y="161"/>
                  </a:cubicBezTo>
                  <a:cubicBezTo>
                    <a:pt x="493" y="161"/>
                    <a:pt x="500" y="173"/>
                    <a:pt x="514" y="197"/>
                  </a:cubicBezTo>
                  <a:cubicBezTo>
                    <a:pt x="524" y="209"/>
                    <a:pt x="528" y="214"/>
                    <a:pt x="527" y="214"/>
                  </a:cubicBezTo>
                  <a:cubicBezTo>
                    <a:pt x="525" y="214"/>
                    <a:pt x="520" y="209"/>
                    <a:pt x="511" y="200"/>
                  </a:cubicBezTo>
                  <a:cubicBezTo>
                    <a:pt x="497" y="189"/>
                    <a:pt x="491" y="185"/>
                    <a:pt x="487" y="185"/>
                  </a:cubicBezTo>
                  <a:cubicBezTo>
                    <a:pt x="484" y="185"/>
                    <a:pt x="482" y="187"/>
                    <a:pt x="480" y="188"/>
                  </a:cubicBezTo>
                  <a:cubicBezTo>
                    <a:pt x="495" y="213"/>
                    <a:pt x="473" y="225"/>
                    <a:pt x="455" y="247"/>
                  </a:cubicBezTo>
                  <a:cubicBezTo>
                    <a:pt x="430" y="266"/>
                    <a:pt x="414" y="285"/>
                    <a:pt x="436" y="301"/>
                  </a:cubicBezTo>
                  <a:cubicBezTo>
                    <a:pt x="435" y="302"/>
                    <a:pt x="434" y="302"/>
                    <a:pt x="433" y="302"/>
                  </a:cubicBezTo>
                  <a:cubicBezTo>
                    <a:pt x="430" y="302"/>
                    <a:pt x="425" y="300"/>
                    <a:pt x="411" y="291"/>
                  </a:cubicBezTo>
                  <a:cubicBezTo>
                    <a:pt x="402" y="284"/>
                    <a:pt x="397" y="280"/>
                    <a:pt x="395" y="280"/>
                  </a:cubicBezTo>
                  <a:cubicBezTo>
                    <a:pt x="393" y="280"/>
                    <a:pt x="401" y="290"/>
                    <a:pt x="426" y="313"/>
                  </a:cubicBezTo>
                  <a:cubicBezTo>
                    <a:pt x="437" y="324"/>
                    <a:pt x="450" y="334"/>
                    <a:pt x="449" y="334"/>
                  </a:cubicBezTo>
                  <a:cubicBezTo>
                    <a:pt x="448" y="334"/>
                    <a:pt x="441" y="329"/>
                    <a:pt x="423" y="316"/>
                  </a:cubicBezTo>
                  <a:cubicBezTo>
                    <a:pt x="413" y="308"/>
                    <a:pt x="407" y="304"/>
                    <a:pt x="403" y="304"/>
                  </a:cubicBezTo>
                  <a:cubicBezTo>
                    <a:pt x="397" y="304"/>
                    <a:pt x="394" y="309"/>
                    <a:pt x="389" y="316"/>
                  </a:cubicBezTo>
                  <a:cubicBezTo>
                    <a:pt x="382" y="326"/>
                    <a:pt x="373" y="335"/>
                    <a:pt x="395" y="351"/>
                  </a:cubicBezTo>
                  <a:cubicBezTo>
                    <a:pt x="405" y="361"/>
                    <a:pt x="410" y="365"/>
                    <a:pt x="409" y="365"/>
                  </a:cubicBezTo>
                  <a:cubicBezTo>
                    <a:pt x="409" y="365"/>
                    <a:pt x="404" y="361"/>
                    <a:pt x="395" y="354"/>
                  </a:cubicBezTo>
                  <a:cubicBezTo>
                    <a:pt x="375" y="339"/>
                    <a:pt x="356" y="332"/>
                    <a:pt x="347" y="332"/>
                  </a:cubicBezTo>
                  <a:cubicBezTo>
                    <a:pt x="335" y="332"/>
                    <a:pt x="336" y="342"/>
                    <a:pt x="357" y="360"/>
                  </a:cubicBezTo>
                  <a:cubicBezTo>
                    <a:pt x="356" y="362"/>
                    <a:pt x="355" y="363"/>
                    <a:pt x="353" y="363"/>
                  </a:cubicBezTo>
                  <a:cubicBezTo>
                    <a:pt x="349" y="363"/>
                    <a:pt x="343" y="361"/>
                    <a:pt x="329" y="354"/>
                  </a:cubicBezTo>
                  <a:lnTo>
                    <a:pt x="329" y="354"/>
                  </a:lnTo>
                  <a:cubicBezTo>
                    <a:pt x="326" y="357"/>
                    <a:pt x="326" y="360"/>
                    <a:pt x="345" y="382"/>
                  </a:cubicBezTo>
                  <a:lnTo>
                    <a:pt x="332" y="407"/>
                  </a:lnTo>
                  <a:cubicBezTo>
                    <a:pt x="329" y="413"/>
                    <a:pt x="351" y="429"/>
                    <a:pt x="351" y="429"/>
                  </a:cubicBezTo>
                  <a:lnTo>
                    <a:pt x="348" y="432"/>
                  </a:lnTo>
                  <a:cubicBezTo>
                    <a:pt x="343" y="430"/>
                    <a:pt x="339" y="429"/>
                    <a:pt x="335" y="429"/>
                  </a:cubicBezTo>
                  <a:cubicBezTo>
                    <a:pt x="320" y="429"/>
                    <a:pt x="315" y="444"/>
                    <a:pt x="307" y="464"/>
                  </a:cubicBezTo>
                  <a:cubicBezTo>
                    <a:pt x="298" y="487"/>
                    <a:pt x="295" y="508"/>
                    <a:pt x="272" y="508"/>
                  </a:cubicBezTo>
                  <a:cubicBezTo>
                    <a:pt x="270" y="508"/>
                    <a:pt x="268" y="508"/>
                    <a:pt x="267" y="507"/>
                  </a:cubicBezTo>
                  <a:lnTo>
                    <a:pt x="267" y="507"/>
                  </a:lnTo>
                  <a:cubicBezTo>
                    <a:pt x="267" y="507"/>
                    <a:pt x="263" y="511"/>
                    <a:pt x="292" y="520"/>
                  </a:cubicBezTo>
                  <a:cubicBezTo>
                    <a:pt x="345" y="533"/>
                    <a:pt x="342" y="536"/>
                    <a:pt x="317" y="536"/>
                  </a:cubicBezTo>
                  <a:cubicBezTo>
                    <a:pt x="309" y="535"/>
                    <a:pt x="302" y="534"/>
                    <a:pt x="296" y="534"/>
                  </a:cubicBezTo>
                  <a:cubicBezTo>
                    <a:pt x="261" y="534"/>
                    <a:pt x="264" y="548"/>
                    <a:pt x="307" y="554"/>
                  </a:cubicBezTo>
                  <a:lnTo>
                    <a:pt x="307" y="554"/>
                  </a:lnTo>
                  <a:lnTo>
                    <a:pt x="285" y="551"/>
                  </a:lnTo>
                  <a:cubicBezTo>
                    <a:pt x="229" y="551"/>
                    <a:pt x="254" y="567"/>
                    <a:pt x="310" y="573"/>
                  </a:cubicBezTo>
                  <a:cubicBezTo>
                    <a:pt x="282" y="573"/>
                    <a:pt x="254" y="576"/>
                    <a:pt x="282" y="583"/>
                  </a:cubicBezTo>
                  <a:cubicBezTo>
                    <a:pt x="282" y="584"/>
                    <a:pt x="282" y="585"/>
                    <a:pt x="275" y="585"/>
                  </a:cubicBezTo>
                  <a:cubicBezTo>
                    <a:pt x="268" y="585"/>
                    <a:pt x="254" y="584"/>
                    <a:pt x="226" y="583"/>
                  </a:cubicBezTo>
                  <a:cubicBezTo>
                    <a:pt x="201" y="583"/>
                    <a:pt x="173" y="583"/>
                    <a:pt x="173" y="589"/>
                  </a:cubicBezTo>
                  <a:cubicBezTo>
                    <a:pt x="173" y="592"/>
                    <a:pt x="201" y="592"/>
                    <a:pt x="226" y="592"/>
                  </a:cubicBezTo>
                  <a:lnTo>
                    <a:pt x="226" y="601"/>
                  </a:lnTo>
                  <a:cubicBezTo>
                    <a:pt x="226" y="601"/>
                    <a:pt x="226" y="605"/>
                    <a:pt x="254" y="605"/>
                  </a:cubicBezTo>
                  <a:cubicBezTo>
                    <a:pt x="279" y="605"/>
                    <a:pt x="279" y="608"/>
                    <a:pt x="279" y="611"/>
                  </a:cubicBezTo>
                  <a:cubicBezTo>
                    <a:pt x="262" y="611"/>
                    <a:pt x="268" y="612"/>
                    <a:pt x="282" y="612"/>
                  </a:cubicBezTo>
                  <a:cubicBezTo>
                    <a:pt x="289" y="612"/>
                    <a:pt x="298" y="612"/>
                    <a:pt x="307" y="611"/>
                  </a:cubicBezTo>
                  <a:cubicBezTo>
                    <a:pt x="317" y="609"/>
                    <a:pt x="325" y="609"/>
                    <a:pt x="334" y="609"/>
                  </a:cubicBezTo>
                  <a:cubicBezTo>
                    <a:pt x="343" y="609"/>
                    <a:pt x="351" y="609"/>
                    <a:pt x="361" y="611"/>
                  </a:cubicBezTo>
                  <a:lnTo>
                    <a:pt x="414" y="608"/>
                  </a:lnTo>
                  <a:cubicBezTo>
                    <a:pt x="451" y="608"/>
                    <a:pt x="489" y="605"/>
                    <a:pt x="524" y="601"/>
                  </a:cubicBezTo>
                  <a:cubicBezTo>
                    <a:pt x="552" y="592"/>
                    <a:pt x="580" y="592"/>
                    <a:pt x="527" y="589"/>
                  </a:cubicBezTo>
                  <a:cubicBezTo>
                    <a:pt x="517" y="589"/>
                    <a:pt x="508" y="586"/>
                    <a:pt x="498" y="586"/>
                  </a:cubicBezTo>
                  <a:cubicBezTo>
                    <a:pt x="508" y="583"/>
                    <a:pt x="517" y="583"/>
                    <a:pt x="527" y="583"/>
                  </a:cubicBezTo>
                  <a:cubicBezTo>
                    <a:pt x="552" y="583"/>
                    <a:pt x="555" y="580"/>
                    <a:pt x="558" y="570"/>
                  </a:cubicBezTo>
                  <a:cubicBezTo>
                    <a:pt x="558" y="563"/>
                    <a:pt x="560" y="560"/>
                    <a:pt x="573" y="560"/>
                  </a:cubicBezTo>
                  <a:cubicBezTo>
                    <a:pt x="577" y="560"/>
                    <a:pt x="582" y="560"/>
                    <a:pt x="589" y="561"/>
                  </a:cubicBezTo>
                  <a:cubicBezTo>
                    <a:pt x="599" y="564"/>
                    <a:pt x="605" y="564"/>
                    <a:pt x="614" y="564"/>
                  </a:cubicBezTo>
                  <a:cubicBezTo>
                    <a:pt x="589" y="558"/>
                    <a:pt x="592" y="551"/>
                    <a:pt x="596" y="542"/>
                  </a:cubicBezTo>
                  <a:cubicBezTo>
                    <a:pt x="602" y="533"/>
                    <a:pt x="608" y="523"/>
                    <a:pt x="583" y="511"/>
                  </a:cubicBezTo>
                  <a:lnTo>
                    <a:pt x="583" y="507"/>
                  </a:lnTo>
                  <a:cubicBezTo>
                    <a:pt x="597" y="514"/>
                    <a:pt x="604" y="517"/>
                    <a:pt x="608" y="517"/>
                  </a:cubicBezTo>
                  <a:cubicBezTo>
                    <a:pt x="611" y="517"/>
                    <a:pt x="611" y="515"/>
                    <a:pt x="611" y="514"/>
                  </a:cubicBezTo>
                  <a:cubicBezTo>
                    <a:pt x="589" y="498"/>
                    <a:pt x="592" y="495"/>
                    <a:pt x="592" y="495"/>
                  </a:cubicBezTo>
                  <a:lnTo>
                    <a:pt x="592" y="495"/>
                  </a:lnTo>
                  <a:cubicBezTo>
                    <a:pt x="609" y="503"/>
                    <a:pt x="615" y="506"/>
                    <a:pt x="618" y="506"/>
                  </a:cubicBezTo>
                  <a:cubicBezTo>
                    <a:pt x="619" y="506"/>
                    <a:pt x="620" y="505"/>
                    <a:pt x="621" y="504"/>
                  </a:cubicBezTo>
                  <a:cubicBezTo>
                    <a:pt x="621" y="501"/>
                    <a:pt x="624" y="501"/>
                    <a:pt x="599" y="486"/>
                  </a:cubicBezTo>
                  <a:cubicBezTo>
                    <a:pt x="599" y="486"/>
                    <a:pt x="603" y="480"/>
                    <a:pt x="613" y="480"/>
                  </a:cubicBezTo>
                  <a:cubicBezTo>
                    <a:pt x="618" y="480"/>
                    <a:pt x="625" y="481"/>
                    <a:pt x="633" y="486"/>
                  </a:cubicBezTo>
                  <a:cubicBezTo>
                    <a:pt x="640" y="490"/>
                    <a:pt x="643" y="491"/>
                    <a:pt x="644" y="491"/>
                  </a:cubicBezTo>
                  <a:cubicBezTo>
                    <a:pt x="647" y="491"/>
                    <a:pt x="631" y="478"/>
                    <a:pt x="614" y="467"/>
                  </a:cubicBezTo>
                  <a:cubicBezTo>
                    <a:pt x="599" y="457"/>
                    <a:pt x="586" y="445"/>
                    <a:pt x="574" y="429"/>
                  </a:cubicBezTo>
                  <a:lnTo>
                    <a:pt x="574" y="429"/>
                  </a:lnTo>
                  <a:lnTo>
                    <a:pt x="618" y="464"/>
                  </a:lnTo>
                  <a:cubicBezTo>
                    <a:pt x="639" y="479"/>
                    <a:pt x="639" y="479"/>
                    <a:pt x="639" y="479"/>
                  </a:cubicBezTo>
                  <a:lnTo>
                    <a:pt x="643" y="476"/>
                  </a:lnTo>
                  <a:cubicBezTo>
                    <a:pt x="621" y="460"/>
                    <a:pt x="630" y="451"/>
                    <a:pt x="639" y="442"/>
                  </a:cubicBezTo>
                  <a:cubicBezTo>
                    <a:pt x="652" y="432"/>
                    <a:pt x="655" y="429"/>
                    <a:pt x="636" y="410"/>
                  </a:cubicBezTo>
                  <a:cubicBezTo>
                    <a:pt x="626" y="398"/>
                    <a:pt x="622" y="393"/>
                    <a:pt x="625" y="393"/>
                  </a:cubicBezTo>
                  <a:cubicBezTo>
                    <a:pt x="626" y="393"/>
                    <a:pt x="633" y="397"/>
                    <a:pt x="643" y="404"/>
                  </a:cubicBezTo>
                  <a:cubicBezTo>
                    <a:pt x="681" y="439"/>
                    <a:pt x="696" y="452"/>
                    <a:pt x="698" y="452"/>
                  </a:cubicBezTo>
                  <a:cubicBezTo>
                    <a:pt x="699" y="452"/>
                    <a:pt x="696" y="447"/>
                    <a:pt x="690" y="439"/>
                  </a:cubicBezTo>
                  <a:cubicBezTo>
                    <a:pt x="677" y="426"/>
                    <a:pt x="665" y="410"/>
                    <a:pt x="652" y="398"/>
                  </a:cubicBezTo>
                  <a:cubicBezTo>
                    <a:pt x="634" y="377"/>
                    <a:pt x="626" y="366"/>
                    <a:pt x="628" y="366"/>
                  </a:cubicBezTo>
                  <a:lnTo>
                    <a:pt x="628" y="366"/>
                  </a:lnTo>
                  <a:cubicBezTo>
                    <a:pt x="629" y="366"/>
                    <a:pt x="639" y="375"/>
                    <a:pt x="655" y="395"/>
                  </a:cubicBezTo>
                  <a:cubicBezTo>
                    <a:pt x="666" y="409"/>
                    <a:pt x="675" y="415"/>
                    <a:pt x="680" y="415"/>
                  </a:cubicBezTo>
                  <a:cubicBezTo>
                    <a:pt x="690" y="415"/>
                    <a:pt x="687" y="389"/>
                    <a:pt x="668" y="357"/>
                  </a:cubicBezTo>
                  <a:lnTo>
                    <a:pt x="668" y="357"/>
                  </a:lnTo>
                  <a:lnTo>
                    <a:pt x="683" y="379"/>
                  </a:lnTo>
                  <a:cubicBezTo>
                    <a:pt x="695" y="395"/>
                    <a:pt x="698" y="399"/>
                    <a:pt x="701" y="399"/>
                  </a:cubicBezTo>
                  <a:cubicBezTo>
                    <a:pt x="702" y="399"/>
                    <a:pt x="704" y="399"/>
                    <a:pt x="705" y="398"/>
                  </a:cubicBezTo>
                  <a:lnTo>
                    <a:pt x="712" y="398"/>
                  </a:lnTo>
                  <a:cubicBezTo>
                    <a:pt x="699" y="377"/>
                    <a:pt x="697" y="369"/>
                    <a:pt x="700" y="369"/>
                  </a:cubicBezTo>
                  <a:cubicBezTo>
                    <a:pt x="703" y="369"/>
                    <a:pt x="713" y="381"/>
                    <a:pt x="718" y="395"/>
                  </a:cubicBezTo>
                  <a:cubicBezTo>
                    <a:pt x="733" y="417"/>
                    <a:pt x="733" y="417"/>
                    <a:pt x="737" y="417"/>
                  </a:cubicBezTo>
                  <a:cubicBezTo>
                    <a:pt x="728" y="394"/>
                    <a:pt x="727" y="386"/>
                    <a:pt x="730" y="386"/>
                  </a:cubicBezTo>
                  <a:cubicBezTo>
                    <a:pt x="733" y="386"/>
                    <a:pt x="741" y="399"/>
                    <a:pt x="746" y="413"/>
                  </a:cubicBezTo>
                  <a:lnTo>
                    <a:pt x="749" y="413"/>
                  </a:lnTo>
                  <a:cubicBezTo>
                    <a:pt x="740" y="388"/>
                    <a:pt x="743" y="388"/>
                    <a:pt x="743" y="388"/>
                  </a:cubicBezTo>
                  <a:cubicBezTo>
                    <a:pt x="749" y="385"/>
                    <a:pt x="749" y="385"/>
                    <a:pt x="740" y="360"/>
                  </a:cubicBezTo>
                  <a:cubicBezTo>
                    <a:pt x="733" y="345"/>
                    <a:pt x="727" y="326"/>
                    <a:pt x="724" y="307"/>
                  </a:cubicBezTo>
                  <a:lnTo>
                    <a:pt x="724" y="307"/>
                  </a:lnTo>
                  <a:lnTo>
                    <a:pt x="733" y="335"/>
                  </a:lnTo>
                  <a:cubicBezTo>
                    <a:pt x="738" y="355"/>
                    <a:pt x="744" y="357"/>
                    <a:pt x="749" y="357"/>
                  </a:cubicBezTo>
                  <a:cubicBezTo>
                    <a:pt x="750" y="357"/>
                    <a:pt x="751" y="357"/>
                    <a:pt x="752" y="357"/>
                  </a:cubicBezTo>
                  <a:cubicBezTo>
                    <a:pt x="759" y="357"/>
                    <a:pt x="762" y="357"/>
                    <a:pt x="768" y="382"/>
                  </a:cubicBezTo>
                  <a:lnTo>
                    <a:pt x="765" y="357"/>
                  </a:lnTo>
                  <a:cubicBezTo>
                    <a:pt x="763" y="343"/>
                    <a:pt x="762" y="336"/>
                    <a:pt x="763" y="336"/>
                  </a:cubicBezTo>
                  <a:lnTo>
                    <a:pt x="763" y="336"/>
                  </a:lnTo>
                  <a:cubicBezTo>
                    <a:pt x="763" y="336"/>
                    <a:pt x="765" y="343"/>
                    <a:pt x="768" y="357"/>
                  </a:cubicBezTo>
                  <a:cubicBezTo>
                    <a:pt x="771" y="370"/>
                    <a:pt x="774" y="377"/>
                    <a:pt x="775" y="377"/>
                  </a:cubicBezTo>
                  <a:cubicBezTo>
                    <a:pt x="777" y="377"/>
                    <a:pt x="777" y="371"/>
                    <a:pt x="777" y="357"/>
                  </a:cubicBezTo>
                  <a:lnTo>
                    <a:pt x="780" y="357"/>
                  </a:lnTo>
                  <a:cubicBezTo>
                    <a:pt x="784" y="384"/>
                    <a:pt x="786" y="397"/>
                    <a:pt x="787" y="397"/>
                  </a:cubicBezTo>
                  <a:cubicBezTo>
                    <a:pt x="788" y="397"/>
                    <a:pt x="788" y="384"/>
                    <a:pt x="787" y="357"/>
                  </a:cubicBezTo>
                  <a:lnTo>
                    <a:pt x="787" y="357"/>
                  </a:lnTo>
                  <a:cubicBezTo>
                    <a:pt x="790" y="385"/>
                    <a:pt x="790" y="385"/>
                    <a:pt x="790" y="385"/>
                  </a:cubicBezTo>
                  <a:cubicBezTo>
                    <a:pt x="791" y="372"/>
                    <a:pt x="794" y="365"/>
                    <a:pt x="795" y="365"/>
                  </a:cubicBezTo>
                  <a:cubicBezTo>
                    <a:pt x="797" y="365"/>
                    <a:pt x="798" y="372"/>
                    <a:pt x="796" y="385"/>
                  </a:cubicBezTo>
                  <a:lnTo>
                    <a:pt x="799" y="385"/>
                  </a:lnTo>
                  <a:cubicBezTo>
                    <a:pt x="799" y="360"/>
                    <a:pt x="802" y="360"/>
                    <a:pt x="802" y="360"/>
                  </a:cubicBezTo>
                  <a:cubicBezTo>
                    <a:pt x="802" y="360"/>
                    <a:pt x="806" y="360"/>
                    <a:pt x="809" y="332"/>
                  </a:cubicBezTo>
                  <a:cubicBezTo>
                    <a:pt x="812" y="307"/>
                    <a:pt x="815" y="307"/>
                    <a:pt x="815" y="307"/>
                  </a:cubicBezTo>
                  <a:lnTo>
                    <a:pt x="815" y="307"/>
                  </a:lnTo>
                  <a:cubicBezTo>
                    <a:pt x="815" y="326"/>
                    <a:pt x="812" y="345"/>
                    <a:pt x="809" y="360"/>
                  </a:cubicBezTo>
                  <a:cubicBezTo>
                    <a:pt x="807" y="372"/>
                    <a:pt x="807" y="379"/>
                    <a:pt x="807" y="379"/>
                  </a:cubicBezTo>
                  <a:cubicBezTo>
                    <a:pt x="808" y="379"/>
                    <a:pt x="811" y="366"/>
                    <a:pt x="818" y="335"/>
                  </a:cubicBezTo>
                  <a:lnTo>
                    <a:pt x="818" y="335"/>
                  </a:lnTo>
                  <a:cubicBezTo>
                    <a:pt x="816" y="355"/>
                    <a:pt x="812" y="374"/>
                    <a:pt x="812" y="374"/>
                  </a:cubicBezTo>
                  <a:cubicBezTo>
                    <a:pt x="812" y="374"/>
                    <a:pt x="813" y="371"/>
                    <a:pt x="815" y="363"/>
                  </a:cubicBezTo>
                  <a:cubicBezTo>
                    <a:pt x="815" y="363"/>
                    <a:pt x="818" y="363"/>
                    <a:pt x="821" y="335"/>
                  </a:cubicBezTo>
                  <a:lnTo>
                    <a:pt x="827" y="338"/>
                  </a:lnTo>
                  <a:cubicBezTo>
                    <a:pt x="824" y="366"/>
                    <a:pt x="827" y="366"/>
                    <a:pt x="827" y="366"/>
                  </a:cubicBezTo>
                  <a:cubicBezTo>
                    <a:pt x="831" y="354"/>
                    <a:pt x="832" y="348"/>
                    <a:pt x="833" y="348"/>
                  </a:cubicBezTo>
                  <a:lnTo>
                    <a:pt x="833" y="348"/>
                  </a:lnTo>
                  <a:cubicBezTo>
                    <a:pt x="833" y="348"/>
                    <a:pt x="832" y="354"/>
                    <a:pt x="831" y="366"/>
                  </a:cubicBezTo>
                  <a:cubicBezTo>
                    <a:pt x="829" y="378"/>
                    <a:pt x="829" y="385"/>
                    <a:pt x="829" y="385"/>
                  </a:cubicBezTo>
                  <a:cubicBezTo>
                    <a:pt x="829" y="385"/>
                    <a:pt x="831" y="372"/>
                    <a:pt x="837" y="341"/>
                  </a:cubicBezTo>
                  <a:cubicBezTo>
                    <a:pt x="842" y="329"/>
                    <a:pt x="844" y="323"/>
                    <a:pt x="845" y="323"/>
                  </a:cubicBezTo>
                  <a:lnTo>
                    <a:pt x="845" y="323"/>
                  </a:lnTo>
                  <a:cubicBezTo>
                    <a:pt x="846" y="323"/>
                    <a:pt x="845" y="329"/>
                    <a:pt x="843" y="341"/>
                  </a:cubicBezTo>
                  <a:cubicBezTo>
                    <a:pt x="836" y="373"/>
                    <a:pt x="834" y="386"/>
                    <a:pt x="835" y="386"/>
                  </a:cubicBezTo>
                  <a:cubicBezTo>
                    <a:pt x="835" y="386"/>
                    <a:pt x="837" y="380"/>
                    <a:pt x="840" y="370"/>
                  </a:cubicBezTo>
                  <a:cubicBezTo>
                    <a:pt x="846" y="345"/>
                    <a:pt x="849" y="345"/>
                    <a:pt x="849" y="345"/>
                  </a:cubicBezTo>
                  <a:lnTo>
                    <a:pt x="849" y="345"/>
                  </a:lnTo>
                  <a:cubicBezTo>
                    <a:pt x="843" y="373"/>
                    <a:pt x="856" y="376"/>
                    <a:pt x="868" y="382"/>
                  </a:cubicBezTo>
                  <a:cubicBezTo>
                    <a:pt x="878" y="370"/>
                    <a:pt x="884" y="351"/>
                    <a:pt x="890" y="335"/>
                  </a:cubicBezTo>
                  <a:cubicBezTo>
                    <a:pt x="899" y="314"/>
                    <a:pt x="903" y="306"/>
                    <a:pt x="904" y="306"/>
                  </a:cubicBezTo>
                  <a:lnTo>
                    <a:pt x="904" y="306"/>
                  </a:lnTo>
                  <a:cubicBezTo>
                    <a:pt x="904" y="306"/>
                    <a:pt x="899" y="321"/>
                    <a:pt x="893" y="335"/>
                  </a:cubicBezTo>
                  <a:cubicBezTo>
                    <a:pt x="879" y="373"/>
                    <a:pt x="872" y="393"/>
                    <a:pt x="873" y="393"/>
                  </a:cubicBezTo>
                  <a:cubicBezTo>
                    <a:pt x="873" y="393"/>
                    <a:pt x="881" y="375"/>
                    <a:pt x="896" y="338"/>
                  </a:cubicBezTo>
                  <a:cubicBezTo>
                    <a:pt x="906" y="313"/>
                    <a:pt x="911" y="301"/>
                    <a:pt x="912" y="301"/>
                  </a:cubicBezTo>
                  <a:lnTo>
                    <a:pt x="912" y="301"/>
                  </a:lnTo>
                  <a:cubicBezTo>
                    <a:pt x="913" y="301"/>
                    <a:pt x="909" y="313"/>
                    <a:pt x="900" y="338"/>
                  </a:cubicBezTo>
                  <a:cubicBezTo>
                    <a:pt x="895" y="351"/>
                    <a:pt x="892" y="357"/>
                    <a:pt x="893" y="357"/>
                  </a:cubicBezTo>
                  <a:cubicBezTo>
                    <a:pt x="894" y="357"/>
                    <a:pt x="897" y="352"/>
                    <a:pt x="903" y="341"/>
                  </a:cubicBezTo>
                  <a:cubicBezTo>
                    <a:pt x="909" y="329"/>
                    <a:pt x="912" y="323"/>
                    <a:pt x="913" y="323"/>
                  </a:cubicBezTo>
                  <a:lnTo>
                    <a:pt x="913" y="323"/>
                  </a:lnTo>
                  <a:cubicBezTo>
                    <a:pt x="913" y="323"/>
                    <a:pt x="911" y="329"/>
                    <a:pt x="906" y="341"/>
                  </a:cubicBezTo>
                  <a:cubicBezTo>
                    <a:pt x="897" y="360"/>
                    <a:pt x="889" y="378"/>
                    <a:pt x="891" y="378"/>
                  </a:cubicBezTo>
                  <a:cubicBezTo>
                    <a:pt x="891" y="378"/>
                    <a:pt x="893" y="375"/>
                    <a:pt x="896" y="370"/>
                  </a:cubicBezTo>
                  <a:lnTo>
                    <a:pt x="896" y="370"/>
                  </a:lnTo>
                  <a:cubicBezTo>
                    <a:pt x="896" y="370"/>
                    <a:pt x="896" y="370"/>
                    <a:pt x="887" y="395"/>
                  </a:cubicBezTo>
                  <a:cubicBezTo>
                    <a:pt x="884" y="402"/>
                    <a:pt x="883" y="406"/>
                    <a:pt x="884" y="406"/>
                  </a:cubicBezTo>
                  <a:cubicBezTo>
                    <a:pt x="885" y="406"/>
                    <a:pt x="894" y="390"/>
                    <a:pt x="903" y="373"/>
                  </a:cubicBezTo>
                  <a:cubicBezTo>
                    <a:pt x="918" y="352"/>
                    <a:pt x="926" y="341"/>
                    <a:pt x="928" y="341"/>
                  </a:cubicBezTo>
                  <a:lnTo>
                    <a:pt x="928" y="341"/>
                  </a:lnTo>
                  <a:cubicBezTo>
                    <a:pt x="930" y="341"/>
                    <a:pt x="924" y="353"/>
                    <a:pt x="909" y="376"/>
                  </a:cubicBezTo>
                  <a:cubicBezTo>
                    <a:pt x="897" y="395"/>
                    <a:pt x="894" y="403"/>
                    <a:pt x="896" y="403"/>
                  </a:cubicBezTo>
                  <a:cubicBezTo>
                    <a:pt x="898" y="403"/>
                    <a:pt x="912" y="386"/>
                    <a:pt x="931" y="360"/>
                  </a:cubicBezTo>
                  <a:cubicBezTo>
                    <a:pt x="947" y="333"/>
                    <a:pt x="955" y="322"/>
                    <a:pt x="956" y="322"/>
                  </a:cubicBezTo>
                  <a:lnTo>
                    <a:pt x="956" y="322"/>
                  </a:lnTo>
                  <a:cubicBezTo>
                    <a:pt x="956" y="322"/>
                    <a:pt x="953" y="328"/>
                    <a:pt x="947" y="338"/>
                  </a:cubicBezTo>
                  <a:cubicBezTo>
                    <a:pt x="931" y="360"/>
                    <a:pt x="934" y="363"/>
                    <a:pt x="934" y="363"/>
                  </a:cubicBezTo>
                  <a:cubicBezTo>
                    <a:pt x="937" y="363"/>
                    <a:pt x="937" y="363"/>
                    <a:pt x="922" y="388"/>
                  </a:cubicBezTo>
                  <a:cubicBezTo>
                    <a:pt x="922" y="388"/>
                    <a:pt x="925" y="388"/>
                    <a:pt x="943" y="370"/>
                  </a:cubicBezTo>
                  <a:cubicBezTo>
                    <a:pt x="955" y="354"/>
                    <a:pt x="961" y="348"/>
                    <a:pt x="963" y="348"/>
                  </a:cubicBezTo>
                  <a:cubicBezTo>
                    <a:pt x="967" y="348"/>
                    <a:pt x="957" y="369"/>
                    <a:pt x="937" y="398"/>
                  </a:cubicBezTo>
                  <a:lnTo>
                    <a:pt x="956" y="379"/>
                  </a:lnTo>
                  <a:cubicBezTo>
                    <a:pt x="977" y="354"/>
                    <a:pt x="992" y="337"/>
                    <a:pt x="993" y="337"/>
                  </a:cubicBezTo>
                  <a:lnTo>
                    <a:pt x="993" y="337"/>
                  </a:lnTo>
                  <a:cubicBezTo>
                    <a:pt x="994" y="337"/>
                    <a:pt x="988" y="344"/>
                    <a:pt x="975" y="360"/>
                  </a:cubicBezTo>
                  <a:lnTo>
                    <a:pt x="959" y="382"/>
                  </a:lnTo>
                  <a:cubicBezTo>
                    <a:pt x="971" y="368"/>
                    <a:pt x="978" y="362"/>
                    <a:pt x="980" y="362"/>
                  </a:cubicBezTo>
                  <a:cubicBezTo>
                    <a:pt x="984" y="362"/>
                    <a:pt x="972" y="384"/>
                    <a:pt x="950" y="410"/>
                  </a:cubicBezTo>
                  <a:cubicBezTo>
                    <a:pt x="931" y="432"/>
                    <a:pt x="934" y="432"/>
                    <a:pt x="934" y="432"/>
                  </a:cubicBezTo>
                  <a:lnTo>
                    <a:pt x="950" y="413"/>
                  </a:lnTo>
                  <a:cubicBezTo>
                    <a:pt x="962" y="398"/>
                    <a:pt x="975" y="385"/>
                    <a:pt x="987" y="373"/>
                  </a:cubicBezTo>
                  <a:lnTo>
                    <a:pt x="987" y="373"/>
                  </a:lnTo>
                  <a:cubicBezTo>
                    <a:pt x="987" y="373"/>
                    <a:pt x="990" y="376"/>
                    <a:pt x="972" y="395"/>
                  </a:cubicBezTo>
                  <a:cubicBezTo>
                    <a:pt x="960" y="413"/>
                    <a:pt x="949" y="427"/>
                    <a:pt x="949" y="427"/>
                  </a:cubicBezTo>
                  <a:cubicBezTo>
                    <a:pt x="950" y="427"/>
                    <a:pt x="952" y="425"/>
                    <a:pt x="956" y="420"/>
                  </a:cubicBezTo>
                  <a:lnTo>
                    <a:pt x="956" y="420"/>
                  </a:lnTo>
                  <a:cubicBezTo>
                    <a:pt x="956" y="420"/>
                    <a:pt x="959" y="420"/>
                    <a:pt x="940" y="442"/>
                  </a:cubicBezTo>
                  <a:lnTo>
                    <a:pt x="947" y="448"/>
                  </a:lnTo>
                  <a:cubicBezTo>
                    <a:pt x="955" y="439"/>
                    <a:pt x="961" y="435"/>
                    <a:pt x="962" y="435"/>
                  </a:cubicBezTo>
                  <a:cubicBezTo>
                    <a:pt x="964" y="435"/>
                    <a:pt x="960" y="441"/>
                    <a:pt x="950" y="451"/>
                  </a:cubicBezTo>
                  <a:cubicBezTo>
                    <a:pt x="950" y="451"/>
                    <a:pt x="950" y="451"/>
                    <a:pt x="951" y="451"/>
                  </a:cubicBezTo>
                  <a:cubicBezTo>
                    <a:pt x="953" y="451"/>
                    <a:pt x="958" y="450"/>
                    <a:pt x="972" y="439"/>
                  </a:cubicBezTo>
                  <a:lnTo>
                    <a:pt x="972" y="439"/>
                  </a:lnTo>
                  <a:cubicBezTo>
                    <a:pt x="975" y="442"/>
                    <a:pt x="975" y="442"/>
                    <a:pt x="956" y="460"/>
                  </a:cubicBezTo>
                  <a:cubicBezTo>
                    <a:pt x="972" y="446"/>
                    <a:pt x="977" y="445"/>
                    <a:pt x="978" y="445"/>
                  </a:cubicBezTo>
                  <a:cubicBezTo>
                    <a:pt x="978" y="445"/>
                    <a:pt x="978" y="445"/>
                    <a:pt x="978" y="445"/>
                  </a:cubicBezTo>
                  <a:lnTo>
                    <a:pt x="981" y="448"/>
                  </a:lnTo>
                  <a:cubicBezTo>
                    <a:pt x="1003" y="432"/>
                    <a:pt x="1003" y="432"/>
                    <a:pt x="1003" y="432"/>
                  </a:cubicBezTo>
                  <a:lnTo>
                    <a:pt x="1003" y="432"/>
                  </a:lnTo>
                  <a:cubicBezTo>
                    <a:pt x="1006" y="435"/>
                    <a:pt x="987" y="457"/>
                    <a:pt x="987" y="457"/>
                  </a:cubicBezTo>
                  <a:cubicBezTo>
                    <a:pt x="988" y="460"/>
                    <a:pt x="989" y="461"/>
                    <a:pt x="991" y="461"/>
                  </a:cubicBezTo>
                  <a:cubicBezTo>
                    <a:pt x="993" y="461"/>
                    <a:pt x="998" y="457"/>
                    <a:pt x="1012" y="445"/>
                  </a:cubicBezTo>
                  <a:cubicBezTo>
                    <a:pt x="1010" y="445"/>
                    <a:pt x="1018" y="437"/>
                    <a:pt x="1020" y="437"/>
                  </a:cubicBezTo>
                  <a:lnTo>
                    <a:pt x="1020" y="437"/>
                  </a:lnTo>
                  <a:cubicBezTo>
                    <a:pt x="1021" y="437"/>
                    <a:pt x="1019" y="440"/>
                    <a:pt x="1012" y="448"/>
                  </a:cubicBezTo>
                  <a:cubicBezTo>
                    <a:pt x="1012" y="448"/>
                    <a:pt x="997" y="470"/>
                    <a:pt x="997" y="473"/>
                  </a:cubicBezTo>
                  <a:cubicBezTo>
                    <a:pt x="998" y="476"/>
                    <a:pt x="999" y="477"/>
                    <a:pt x="1001" y="477"/>
                  </a:cubicBezTo>
                  <a:cubicBezTo>
                    <a:pt x="1004" y="477"/>
                    <a:pt x="1009" y="474"/>
                    <a:pt x="1022" y="467"/>
                  </a:cubicBezTo>
                  <a:cubicBezTo>
                    <a:pt x="1045" y="451"/>
                    <a:pt x="1057" y="443"/>
                    <a:pt x="1057" y="443"/>
                  </a:cubicBezTo>
                  <a:lnTo>
                    <a:pt x="1057" y="443"/>
                  </a:lnTo>
                  <a:cubicBezTo>
                    <a:pt x="1058" y="443"/>
                    <a:pt x="1047" y="451"/>
                    <a:pt x="1025" y="467"/>
                  </a:cubicBezTo>
                  <a:cubicBezTo>
                    <a:pt x="999" y="487"/>
                    <a:pt x="988" y="496"/>
                    <a:pt x="989" y="496"/>
                  </a:cubicBezTo>
                  <a:cubicBezTo>
                    <a:pt x="989" y="496"/>
                    <a:pt x="994" y="492"/>
                    <a:pt x="1003" y="486"/>
                  </a:cubicBezTo>
                  <a:cubicBezTo>
                    <a:pt x="1020" y="477"/>
                    <a:pt x="1025" y="474"/>
                    <a:pt x="1027" y="474"/>
                  </a:cubicBezTo>
                  <a:cubicBezTo>
                    <a:pt x="1028" y="474"/>
                    <a:pt x="1028" y="475"/>
                    <a:pt x="1028" y="476"/>
                  </a:cubicBezTo>
                  <a:cubicBezTo>
                    <a:pt x="1015" y="484"/>
                    <a:pt x="1010" y="488"/>
                    <a:pt x="1013" y="488"/>
                  </a:cubicBezTo>
                  <a:cubicBezTo>
                    <a:pt x="1015" y="488"/>
                    <a:pt x="1021" y="486"/>
                    <a:pt x="1031" y="482"/>
                  </a:cubicBezTo>
                  <a:lnTo>
                    <a:pt x="1031" y="482"/>
                  </a:lnTo>
                  <a:cubicBezTo>
                    <a:pt x="1031" y="482"/>
                    <a:pt x="1031" y="483"/>
                    <a:pt x="1006" y="495"/>
                  </a:cubicBezTo>
                  <a:cubicBezTo>
                    <a:pt x="1006" y="495"/>
                    <a:pt x="1009" y="498"/>
                    <a:pt x="1009" y="498"/>
                  </a:cubicBezTo>
                  <a:cubicBezTo>
                    <a:pt x="1023" y="492"/>
                    <a:pt x="1031" y="489"/>
                    <a:pt x="1035" y="489"/>
                  </a:cubicBezTo>
                  <a:cubicBezTo>
                    <a:pt x="1045" y="489"/>
                    <a:pt x="1030" y="505"/>
                    <a:pt x="1012" y="514"/>
                  </a:cubicBezTo>
                  <a:cubicBezTo>
                    <a:pt x="1012" y="514"/>
                    <a:pt x="1016" y="514"/>
                    <a:pt x="1041" y="504"/>
                  </a:cubicBezTo>
                  <a:cubicBezTo>
                    <a:pt x="1064" y="496"/>
                    <a:pt x="1076" y="492"/>
                    <a:pt x="1078" y="492"/>
                  </a:cubicBezTo>
                  <a:cubicBezTo>
                    <a:pt x="1080" y="492"/>
                    <a:pt x="1068" y="497"/>
                    <a:pt x="1041" y="507"/>
                  </a:cubicBezTo>
                  <a:cubicBezTo>
                    <a:pt x="1015" y="519"/>
                    <a:pt x="1002" y="524"/>
                    <a:pt x="1003" y="524"/>
                  </a:cubicBezTo>
                  <a:cubicBezTo>
                    <a:pt x="1004" y="524"/>
                    <a:pt x="1016" y="520"/>
                    <a:pt x="1041" y="511"/>
                  </a:cubicBezTo>
                  <a:cubicBezTo>
                    <a:pt x="1047" y="508"/>
                    <a:pt x="1053" y="507"/>
                    <a:pt x="1056" y="507"/>
                  </a:cubicBezTo>
                  <a:cubicBezTo>
                    <a:pt x="1063" y="507"/>
                    <a:pt x="1055" y="515"/>
                    <a:pt x="1019" y="526"/>
                  </a:cubicBezTo>
                  <a:lnTo>
                    <a:pt x="965" y="545"/>
                  </a:lnTo>
                  <a:cubicBezTo>
                    <a:pt x="994" y="539"/>
                    <a:pt x="994" y="539"/>
                    <a:pt x="994" y="539"/>
                  </a:cubicBezTo>
                  <a:cubicBezTo>
                    <a:pt x="1006" y="534"/>
                    <a:pt x="1012" y="533"/>
                    <a:pt x="1016" y="533"/>
                  </a:cubicBezTo>
                  <a:cubicBezTo>
                    <a:pt x="1019" y="533"/>
                    <a:pt x="1019" y="534"/>
                    <a:pt x="1019" y="536"/>
                  </a:cubicBezTo>
                  <a:cubicBezTo>
                    <a:pt x="1019" y="537"/>
                    <a:pt x="1026" y="537"/>
                    <a:pt x="1033" y="537"/>
                  </a:cubicBezTo>
                  <a:cubicBezTo>
                    <a:pt x="1040" y="537"/>
                    <a:pt x="1047" y="537"/>
                    <a:pt x="1047" y="539"/>
                  </a:cubicBezTo>
                  <a:cubicBezTo>
                    <a:pt x="1047" y="542"/>
                    <a:pt x="1047" y="548"/>
                    <a:pt x="1022" y="554"/>
                  </a:cubicBezTo>
                  <a:cubicBezTo>
                    <a:pt x="1022" y="554"/>
                    <a:pt x="1022" y="556"/>
                    <a:pt x="1029" y="556"/>
                  </a:cubicBezTo>
                  <a:cubicBezTo>
                    <a:pt x="1033" y="556"/>
                    <a:pt x="1039" y="556"/>
                    <a:pt x="1047" y="554"/>
                  </a:cubicBezTo>
                  <a:cubicBezTo>
                    <a:pt x="1054" y="554"/>
                    <a:pt x="1060" y="553"/>
                    <a:pt x="1063" y="553"/>
                  </a:cubicBezTo>
                  <a:cubicBezTo>
                    <a:pt x="1073" y="553"/>
                    <a:pt x="1068" y="556"/>
                    <a:pt x="1047" y="561"/>
                  </a:cubicBezTo>
                  <a:cubicBezTo>
                    <a:pt x="1075" y="561"/>
                    <a:pt x="1075" y="564"/>
                    <a:pt x="1075" y="564"/>
                  </a:cubicBezTo>
                  <a:cubicBezTo>
                    <a:pt x="1053" y="564"/>
                    <a:pt x="1032" y="568"/>
                    <a:pt x="1037" y="568"/>
                  </a:cubicBezTo>
                  <a:cubicBezTo>
                    <a:pt x="1039" y="568"/>
                    <a:pt x="1042" y="568"/>
                    <a:pt x="1047" y="567"/>
                  </a:cubicBezTo>
                  <a:cubicBezTo>
                    <a:pt x="1075" y="567"/>
                    <a:pt x="1075" y="567"/>
                    <a:pt x="1075" y="570"/>
                  </a:cubicBezTo>
                  <a:cubicBezTo>
                    <a:pt x="1050" y="576"/>
                    <a:pt x="1037" y="623"/>
                    <a:pt x="1063" y="630"/>
                  </a:cubicBezTo>
                  <a:cubicBezTo>
                    <a:pt x="1063" y="630"/>
                    <a:pt x="1063" y="633"/>
                    <a:pt x="1059" y="636"/>
                  </a:cubicBezTo>
                  <a:cubicBezTo>
                    <a:pt x="1059" y="639"/>
                    <a:pt x="1059" y="642"/>
                    <a:pt x="1059" y="642"/>
                  </a:cubicBezTo>
                  <a:cubicBezTo>
                    <a:pt x="1043" y="638"/>
                    <a:pt x="1035" y="636"/>
                    <a:pt x="1030" y="636"/>
                  </a:cubicBezTo>
                  <a:cubicBezTo>
                    <a:pt x="1021" y="636"/>
                    <a:pt x="1038" y="646"/>
                    <a:pt x="1053" y="655"/>
                  </a:cubicBezTo>
                  <a:cubicBezTo>
                    <a:pt x="1078" y="664"/>
                    <a:pt x="1078" y="667"/>
                    <a:pt x="1075" y="670"/>
                  </a:cubicBezTo>
                  <a:cubicBezTo>
                    <a:pt x="1051" y="661"/>
                    <a:pt x="1038" y="657"/>
                    <a:pt x="1033" y="657"/>
                  </a:cubicBezTo>
                  <a:cubicBezTo>
                    <a:pt x="1028" y="657"/>
                    <a:pt x="1034" y="662"/>
                    <a:pt x="1047" y="670"/>
                  </a:cubicBezTo>
                  <a:cubicBezTo>
                    <a:pt x="1074" y="681"/>
                    <a:pt x="1086" y="686"/>
                    <a:pt x="1082" y="686"/>
                  </a:cubicBezTo>
                  <a:cubicBezTo>
                    <a:pt x="1080" y="686"/>
                    <a:pt x="1067" y="682"/>
                    <a:pt x="1044" y="674"/>
                  </a:cubicBezTo>
                  <a:cubicBezTo>
                    <a:pt x="1023" y="664"/>
                    <a:pt x="1011" y="660"/>
                    <a:pt x="1009" y="660"/>
                  </a:cubicBezTo>
                  <a:cubicBezTo>
                    <a:pt x="1006" y="660"/>
                    <a:pt x="1024" y="669"/>
                    <a:pt x="1066" y="689"/>
                  </a:cubicBezTo>
                  <a:cubicBezTo>
                    <a:pt x="1081" y="697"/>
                    <a:pt x="1087" y="701"/>
                    <a:pt x="1083" y="701"/>
                  </a:cubicBezTo>
                  <a:cubicBezTo>
                    <a:pt x="1080" y="701"/>
                    <a:pt x="1074" y="699"/>
                    <a:pt x="1063" y="695"/>
                  </a:cubicBezTo>
                  <a:cubicBezTo>
                    <a:pt x="1035" y="683"/>
                    <a:pt x="1022" y="679"/>
                    <a:pt x="1021" y="679"/>
                  </a:cubicBezTo>
                  <a:cubicBezTo>
                    <a:pt x="1020" y="679"/>
                    <a:pt x="1026" y="682"/>
                    <a:pt x="1037" y="686"/>
                  </a:cubicBezTo>
                  <a:cubicBezTo>
                    <a:pt x="1063" y="700"/>
                    <a:pt x="1075" y="707"/>
                    <a:pt x="1072" y="707"/>
                  </a:cubicBezTo>
                  <a:cubicBezTo>
                    <a:pt x="1069" y="707"/>
                    <a:pt x="1057" y="702"/>
                    <a:pt x="1034" y="692"/>
                  </a:cubicBezTo>
                  <a:cubicBezTo>
                    <a:pt x="1011" y="682"/>
                    <a:pt x="998" y="677"/>
                    <a:pt x="997" y="677"/>
                  </a:cubicBezTo>
                  <a:cubicBezTo>
                    <a:pt x="995" y="677"/>
                    <a:pt x="1006" y="684"/>
                    <a:pt x="1031" y="699"/>
                  </a:cubicBezTo>
                  <a:cubicBezTo>
                    <a:pt x="1059" y="713"/>
                    <a:pt x="1068" y="723"/>
                    <a:pt x="1061" y="723"/>
                  </a:cubicBezTo>
                  <a:cubicBezTo>
                    <a:pt x="1057" y="723"/>
                    <a:pt x="1044" y="718"/>
                    <a:pt x="1025" y="708"/>
                  </a:cubicBezTo>
                  <a:cubicBezTo>
                    <a:pt x="1023" y="708"/>
                    <a:pt x="1013" y="703"/>
                    <a:pt x="1011" y="703"/>
                  </a:cubicBezTo>
                  <a:cubicBezTo>
                    <a:pt x="1010" y="703"/>
                    <a:pt x="1012" y="705"/>
                    <a:pt x="1022" y="711"/>
                  </a:cubicBezTo>
                  <a:lnTo>
                    <a:pt x="997" y="699"/>
                  </a:lnTo>
                  <a:lnTo>
                    <a:pt x="994" y="702"/>
                  </a:lnTo>
                  <a:lnTo>
                    <a:pt x="1019" y="714"/>
                  </a:lnTo>
                  <a:cubicBezTo>
                    <a:pt x="1019" y="715"/>
                    <a:pt x="1017" y="715"/>
                    <a:pt x="1013" y="715"/>
                  </a:cubicBezTo>
                  <a:cubicBezTo>
                    <a:pt x="1010" y="715"/>
                    <a:pt x="1005" y="715"/>
                    <a:pt x="1001" y="715"/>
                  </a:cubicBezTo>
                  <a:cubicBezTo>
                    <a:pt x="991" y="715"/>
                    <a:pt x="981" y="716"/>
                    <a:pt x="978" y="721"/>
                  </a:cubicBezTo>
                  <a:cubicBezTo>
                    <a:pt x="962" y="736"/>
                    <a:pt x="959" y="739"/>
                    <a:pt x="981" y="755"/>
                  </a:cubicBezTo>
                  <a:cubicBezTo>
                    <a:pt x="1004" y="773"/>
                    <a:pt x="1014" y="783"/>
                    <a:pt x="1013" y="783"/>
                  </a:cubicBezTo>
                  <a:cubicBezTo>
                    <a:pt x="1011" y="783"/>
                    <a:pt x="1000" y="775"/>
                    <a:pt x="981" y="758"/>
                  </a:cubicBezTo>
                  <a:cubicBezTo>
                    <a:pt x="978" y="758"/>
                    <a:pt x="960" y="745"/>
                    <a:pt x="954" y="745"/>
                  </a:cubicBezTo>
                  <a:cubicBezTo>
                    <a:pt x="954" y="745"/>
                    <a:pt x="953" y="745"/>
                    <a:pt x="953" y="746"/>
                  </a:cubicBezTo>
                  <a:cubicBezTo>
                    <a:pt x="952" y="747"/>
                    <a:pt x="951" y="747"/>
                    <a:pt x="950" y="747"/>
                  </a:cubicBezTo>
                  <a:cubicBezTo>
                    <a:pt x="947" y="747"/>
                    <a:pt x="941" y="743"/>
                    <a:pt x="928" y="730"/>
                  </a:cubicBezTo>
                  <a:lnTo>
                    <a:pt x="925" y="733"/>
                  </a:lnTo>
                  <a:cubicBezTo>
                    <a:pt x="949" y="760"/>
                    <a:pt x="954" y="771"/>
                    <a:pt x="948" y="771"/>
                  </a:cubicBezTo>
                  <a:cubicBezTo>
                    <a:pt x="945" y="771"/>
                    <a:pt x="939" y="768"/>
                    <a:pt x="931" y="761"/>
                  </a:cubicBezTo>
                  <a:lnTo>
                    <a:pt x="931" y="761"/>
                  </a:lnTo>
                  <a:cubicBezTo>
                    <a:pt x="928" y="764"/>
                    <a:pt x="925" y="764"/>
                    <a:pt x="940" y="790"/>
                  </a:cubicBezTo>
                  <a:cubicBezTo>
                    <a:pt x="947" y="801"/>
                    <a:pt x="950" y="806"/>
                    <a:pt x="949" y="806"/>
                  </a:cubicBezTo>
                  <a:cubicBezTo>
                    <a:pt x="948" y="806"/>
                    <a:pt x="943" y="802"/>
                    <a:pt x="934" y="793"/>
                  </a:cubicBezTo>
                  <a:cubicBezTo>
                    <a:pt x="925" y="780"/>
                    <a:pt x="914" y="769"/>
                    <a:pt x="910" y="769"/>
                  </a:cubicBezTo>
                  <a:cubicBezTo>
                    <a:pt x="908" y="769"/>
                    <a:pt x="911" y="776"/>
                    <a:pt x="925" y="796"/>
                  </a:cubicBezTo>
                  <a:lnTo>
                    <a:pt x="909" y="774"/>
                  </a:lnTo>
                  <a:cubicBezTo>
                    <a:pt x="904" y="768"/>
                    <a:pt x="901" y="765"/>
                    <a:pt x="901" y="765"/>
                  </a:cubicBezTo>
                  <a:lnTo>
                    <a:pt x="901" y="765"/>
                  </a:lnTo>
                  <a:cubicBezTo>
                    <a:pt x="898" y="765"/>
                    <a:pt x="909" y="783"/>
                    <a:pt x="918" y="799"/>
                  </a:cubicBezTo>
                  <a:cubicBezTo>
                    <a:pt x="933" y="819"/>
                    <a:pt x="940" y="831"/>
                    <a:pt x="939" y="831"/>
                  </a:cubicBezTo>
                  <a:cubicBezTo>
                    <a:pt x="938" y="831"/>
                    <a:pt x="926" y="814"/>
                    <a:pt x="903" y="777"/>
                  </a:cubicBezTo>
                  <a:cubicBezTo>
                    <a:pt x="896" y="768"/>
                    <a:pt x="891" y="761"/>
                    <a:pt x="887" y="755"/>
                  </a:cubicBezTo>
                  <a:lnTo>
                    <a:pt x="887" y="755"/>
                  </a:lnTo>
                  <a:cubicBezTo>
                    <a:pt x="896" y="773"/>
                    <a:pt x="905" y="789"/>
                    <a:pt x="904" y="789"/>
                  </a:cubicBezTo>
                  <a:cubicBezTo>
                    <a:pt x="903" y="789"/>
                    <a:pt x="901" y="786"/>
                    <a:pt x="896" y="780"/>
                  </a:cubicBezTo>
                  <a:lnTo>
                    <a:pt x="896" y="780"/>
                  </a:lnTo>
                  <a:cubicBezTo>
                    <a:pt x="896" y="780"/>
                    <a:pt x="893" y="780"/>
                    <a:pt x="922" y="827"/>
                  </a:cubicBezTo>
                  <a:cubicBezTo>
                    <a:pt x="934" y="852"/>
                    <a:pt x="934" y="852"/>
                    <a:pt x="931" y="852"/>
                  </a:cubicBezTo>
                  <a:cubicBezTo>
                    <a:pt x="918" y="830"/>
                    <a:pt x="918" y="830"/>
                    <a:pt x="906" y="805"/>
                  </a:cubicBezTo>
                  <a:cubicBezTo>
                    <a:pt x="906" y="805"/>
                    <a:pt x="906" y="805"/>
                    <a:pt x="903" y="808"/>
                  </a:cubicBezTo>
                  <a:cubicBezTo>
                    <a:pt x="890" y="793"/>
                    <a:pt x="881" y="777"/>
                    <a:pt x="871" y="761"/>
                  </a:cubicBezTo>
                  <a:cubicBezTo>
                    <a:pt x="866" y="751"/>
                    <a:pt x="863" y="746"/>
                    <a:pt x="863" y="746"/>
                  </a:cubicBezTo>
                  <a:lnTo>
                    <a:pt x="863" y="746"/>
                  </a:lnTo>
                  <a:cubicBezTo>
                    <a:pt x="863" y="746"/>
                    <a:pt x="869" y="758"/>
                    <a:pt x="884" y="786"/>
                  </a:cubicBezTo>
                  <a:cubicBezTo>
                    <a:pt x="909" y="833"/>
                    <a:pt x="909" y="833"/>
                    <a:pt x="906" y="837"/>
                  </a:cubicBezTo>
                  <a:cubicBezTo>
                    <a:pt x="903" y="837"/>
                    <a:pt x="903" y="837"/>
                    <a:pt x="890" y="811"/>
                  </a:cubicBezTo>
                  <a:cubicBezTo>
                    <a:pt x="881" y="793"/>
                    <a:pt x="878" y="788"/>
                    <a:pt x="877" y="788"/>
                  </a:cubicBezTo>
                  <a:cubicBezTo>
                    <a:pt x="876" y="788"/>
                    <a:pt x="875" y="789"/>
                    <a:pt x="875" y="790"/>
                  </a:cubicBezTo>
                  <a:cubicBezTo>
                    <a:pt x="887" y="830"/>
                    <a:pt x="900" y="874"/>
                    <a:pt x="915" y="918"/>
                  </a:cubicBezTo>
                  <a:cubicBezTo>
                    <a:pt x="906" y="893"/>
                    <a:pt x="903" y="893"/>
                    <a:pt x="900" y="893"/>
                  </a:cubicBezTo>
                  <a:cubicBezTo>
                    <a:pt x="890" y="868"/>
                    <a:pt x="893" y="868"/>
                    <a:pt x="893" y="868"/>
                  </a:cubicBezTo>
                  <a:lnTo>
                    <a:pt x="884" y="843"/>
                  </a:lnTo>
                  <a:cubicBezTo>
                    <a:pt x="875" y="818"/>
                    <a:pt x="869" y="805"/>
                    <a:pt x="868" y="805"/>
                  </a:cubicBezTo>
                  <a:lnTo>
                    <a:pt x="868" y="805"/>
                  </a:lnTo>
                  <a:cubicBezTo>
                    <a:pt x="867" y="805"/>
                    <a:pt x="871" y="818"/>
                    <a:pt x="881" y="843"/>
                  </a:cubicBezTo>
                  <a:cubicBezTo>
                    <a:pt x="884" y="855"/>
                    <a:pt x="885" y="862"/>
                    <a:pt x="885" y="862"/>
                  </a:cubicBezTo>
                  <a:cubicBezTo>
                    <a:pt x="885" y="862"/>
                    <a:pt x="882" y="855"/>
                    <a:pt x="878" y="843"/>
                  </a:cubicBezTo>
                  <a:cubicBezTo>
                    <a:pt x="869" y="825"/>
                    <a:pt x="861" y="807"/>
                    <a:pt x="861" y="807"/>
                  </a:cubicBezTo>
                  <a:lnTo>
                    <a:pt x="861" y="807"/>
                  </a:lnTo>
                  <a:cubicBezTo>
                    <a:pt x="861" y="807"/>
                    <a:pt x="862" y="810"/>
                    <a:pt x="865" y="818"/>
                  </a:cubicBezTo>
                  <a:cubicBezTo>
                    <a:pt x="865" y="818"/>
                    <a:pt x="862" y="818"/>
                    <a:pt x="853" y="793"/>
                  </a:cubicBezTo>
                  <a:cubicBezTo>
                    <a:pt x="849" y="793"/>
                    <a:pt x="849" y="793"/>
                    <a:pt x="856" y="821"/>
                  </a:cubicBezTo>
                  <a:cubicBezTo>
                    <a:pt x="862" y="846"/>
                    <a:pt x="862" y="846"/>
                    <a:pt x="859" y="846"/>
                  </a:cubicBezTo>
                  <a:cubicBezTo>
                    <a:pt x="859" y="846"/>
                    <a:pt x="856" y="846"/>
                    <a:pt x="862" y="874"/>
                  </a:cubicBezTo>
                  <a:cubicBezTo>
                    <a:pt x="868" y="899"/>
                    <a:pt x="875" y="924"/>
                    <a:pt x="868" y="927"/>
                  </a:cubicBezTo>
                  <a:cubicBezTo>
                    <a:pt x="870" y="938"/>
                    <a:pt x="870" y="944"/>
                    <a:pt x="870" y="944"/>
                  </a:cubicBezTo>
                  <a:cubicBezTo>
                    <a:pt x="869" y="944"/>
                    <a:pt x="866" y="931"/>
                    <a:pt x="859" y="899"/>
                  </a:cubicBezTo>
                  <a:cubicBezTo>
                    <a:pt x="853" y="874"/>
                    <a:pt x="849" y="874"/>
                    <a:pt x="849" y="874"/>
                  </a:cubicBezTo>
                  <a:cubicBezTo>
                    <a:pt x="849" y="874"/>
                    <a:pt x="846" y="874"/>
                    <a:pt x="840" y="850"/>
                  </a:cubicBezTo>
                  <a:lnTo>
                    <a:pt x="840" y="850"/>
                  </a:lnTo>
                  <a:cubicBezTo>
                    <a:pt x="841" y="857"/>
                    <a:pt x="842" y="866"/>
                    <a:pt x="843" y="874"/>
                  </a:cubicBezTo>
                  <a:cubicBezTo>
                    <a:pt x="846" y="902"/>
                    <a:pt x="853" y="927"/>
                    <a:pt x="853" y="927"/>
                  </a:cubicBezTo>
                  <a:cubicBezTo>
                    <a:pt x="843" y="902"/>
                    <a:pt x="840" y="874"/>
                    <a:pt x="837" y="849"/>
                  </a:cubicBezTo>
                  <a:cubicBezTo>
                    <a:pt x="832" y="821"/>
                    <a:pt x="830" y="807"/>
                    <a:pt x="829" y="807"/>
                  </a:cubicBezTo>
                  <a:lnTo>
                    <a:pt x="829" y="807"/>
                  </a:lnTo>
                  <a:cubicBezTo>
                    <a:pt x="829" y="807"/>
                    <a:pt x="831" y="821"/>
                    <a:pt x="834" y="849"/>
                  </a:cubicBezTo>
                  <a:cubicBezTo>
                    <a:pt x="838" y="867"/>
                    <a:pt x="839" y="886"/>
                    <a:pt x="838" y="886"/>
                  </a:cubicBezTo>
                  <a:cubicBezTo>
                    <a:pt x="837" y="886"/>
                    <a:pt x="836" y="882"/>
                    <a:pt x="834" y="874"/>
                  </a:cubicBezTo>
                  <a:cubicBezTo>
                    <a:pt x="831" y="874"/>
                    <a:pt x="827" y="874"/>
                    <a:pt x="824" y="846"/>
                  </a:cubicBezTo>
                  <a:cubicBezTo>
                    <a:pt x="823" y="838"/>
                    <a:pt x="823" y="835"/>
                    <a:pt x="822" y="835"/>
                  </a:cubicBezTo>
                  <a:cubicBezTo>
                    <a:pt x="821" y="835"/>
                    <a:pt x="821" y="846"/>
                    <a:pt x="821" y="846"/>
                  </a:cubicBezTo>
                  <a:cubicBezTo>
                    <a:pt x="821" y="860"/>
                    <a:pt x="820" y="867"/>
                    <a:pt x="819" y="867"/>
                  </a:cubicBezTo>
                  <a:cubicBezTo>
                    <a:pt x="818" y="867"/>
                    <a:pt x="817" y="860"/>
                    <a:pt x="815" y="846"/>
                  </a:cubicBezTo>
                  <a:cubicBezTo>
                    <a:pt x="810" y="818"/>
                    <a:pt x="809" y="804"/>
                    <a:pt x="808" y="804"/>
                  </a:cubicBezTo>
                  <a:cubicBezTo>
                    <a:pt x="807" y="804"/>
                    <a:pt x="807" y="818"/>
                    <a:pt x="806" y="846"/>
                  </a:cubicBezTo>
                  <a:cubicBezTo>
                    <a:pt x="805" y="838"/>
                    <a:pt x="804" y="834"/>
                    <a:pt x="803" y="834"/>
                  </a:cubicBezTo>
                  <a:cubicBezTo>
                    <a:pt x="802" y="834"/>
                    <a:pt x="801" y="853"/>
                    <a:pt x="796" y="871"/>
                  </a:cubicBezTo>
                  <a:cubicBezTo>
                    <a:pt x="793" y="899"/>
                    <a:pt x="787" y="952"/>
                    <a:pt x="787" y="978"/>
                  </a:cubicBezTo>
                  <a:cubicBezTo>
                    <a:pt x="783" y="1011"/>
                    <a:pt x="782" y="1024"/>
                    <a:pt x="780" y="1024"/>
                  </a:cubicBezTo>
                  <a:cubicBezTo>
                    <a:pt x="779" y="1024"/>
                    <a:pt x="779" y="1017"/>
                    <a:pt x="777" y="1006"/>
                  </a:cubicBezTo>
                  <a:cubicBezTo>
                    <a:pt x="774" y="987"/>
                    <a:pt x="774" y="968"/>
                    <a:pt x="777" y="949"/>
                  </a:cubicBezTo>
                  <a:cubicBezTo>
                    <a:pt x="780" y="924"/>
                    <a:pt x="784" y="924"/>
                    <a:pt x="784" y="924"/>
                  </a:cubicBezTo>
                  <a:lnTo>
                    <a:pt x="787" y="924"/>
                  </a:lnTo>
                  <a:cubicBezTo>
                    <a:pt x="790" y="905"/>
                    <a:pt x="790" y="887"/>
                    <a:pt x="787" y="868"/>
                  </a:cubicBezTo>
                  <a:cubicBezTo>
                    <a:pt x="787" y="855"/>
                    <a:pt x="787" y="849"/>
                    <a:pt x="786" y="849"/>
                  </a:cubicBezTo>
                  <a:cubicBezTo>
                    <a:pt x="786" y="849"/>
                    <a:pt x="785" y="855"/>
                    <a:pt x="784" y="868"/>
                  </a:cubicBezTo>
                  <a:cubicBezTo>
                    <a:pt x="784" y="840"/>
                    <a:pt x="780" y="840"/>
                    <a:pt x="777" y="840"/>
                  </a:cubicBezTo>
                  <a:cubicBezTo>
                    <a:pt x="774" y="840"/>
                    <a:pt x="768" y="837"/>
                    <a:pt x="774" y="808"/>
                  </a:cubicBezTo>
                  <a:cubicBezTo>
                    <a:pt x="771" y="808"/>
                    <a:pt x="768" y="808"/>
                    <a:pt x="762" y="833"/>
                  </a:cubicBezTo>
                  <a:cubicBezTo>
                    <a:pt x="756" y="865"/>
                    <a:pt x="753" y="878"/>
                    <a:pt x="752" y="878"/>
                  </a:cubicBezTo>
                  <a:cubicBezTo>
                    <a:pt x="752" y="878"/>
                    <a:pt x="753" y="872"/>
                    <a:pt x="755" y="862"/>
                  </a:cubicBezTo>
                  <a:cubicBezTo>
                    <a:pt x="762" y="826"/>
                    <a:pt x="760" y="798"/>
                    <a:pt x="752" y="798"/>
                  </a:cubicBezTo>
                  <a:cubicBezTo>
                    <a:pt x="748" y="798"/>
                    <a:pt x="743" y="806"/>
                    <a:pt x="737" y="824"/>
                  </a:cubicBezTo>
                  <a:lnTo>
                    <a:pt x="733" y="821"/>
                  </a:lnTo>
                  <a:cubicBezTo>
                    <a:pt x="737" y="807"/>
                    <a:pt x="736" y="799"/>
                    <a:pt x="731" y="799"/>
                  </a:cubicBezTo>
                  <a:cubicBezTo>
                    <a:pt x="728" y="799"/>
                    <a:pt x="723" y="804"/>
                    <a:pt x="718" y="815"/>
                  </a:cubicBezTo>
                  <a:lnTo>
                    <a:pt x="712" y="811"/>
                  </a:lnTo>
                  <a:cubicBezTo>
                    <a:pt x="717" y="796"/>
                    <a:pt x="719" y="789"/>
                    <a:pt x="718" y="789"/>
                  </a:cubicBezTo>
                  <a:lnTo>
                    <a:pt x="718" y="789"/>
                  </a:lnTo>
                  <a:cubicBezTo>
                    <a:pt x="717" y="789"/>
                    <a:pt x="713" y="795"/>
                    <a:pt x="705" y="805"/>
                  </a:cubicBezTo>
                  <a:cubicBezTo>
                    <a:pt x="701" y="814"/>
                    <a:pt x="696" y="824"/>
                    <a:pt x="693" y="830"/>
                  </a:cubicBezTo>
                  <a:cubicBezTo>
                    <a:pt x="705" y="805"/>
                    <a:pt x="702" y="802"/>
                    <a:pt x="696" y="799"/>
                  </a:cubicBezTo>
                  <a:cubicBezTo>
                    <a:pt x="694" y="798"/>
                    <a:pt x="693" y="797"/>
                    <a:pt x="692" y="797"/>
                  </a:cubicBezTo>
                  <a:cubicBezTo>
                    <a:pt x="689" y="797"/>
                    <a:pt x="686" y="802"/>
                    <a:pt x="677" y="821"/>
                  </a:cubicBezTo>
                  <a:cubicBezTo>
                    <a:pt x="672" y="825"/>
                    <a:pt x="669" y="826"/>
                    <a:pt x="667" y="826"/>
                  </a:cubicBezTo>
                  <a:cubicBezTo>
                    <a:pt x="662" y="826"/>
                    <a:pt x="674" y="809"/>
                    <a:pt x="683" y="790"/>
                  </a:cubicBezTo>
                  <a:cubicBezTo>
                    <a:pt x="698" y="769"/>
                    <a:pt x="705" y="758"/>
                    <a:pt x="704" y="758"/>
                  </a:cubicBezTo>
                  <a:lnTo>
                    <a:pt x="704" y="758"/>
                  </a:lnTo>
                  <a:cubicBezTo>
                    <a:pt x="703" y="758"/>
                    <a:pt x="691" y="774"/>
                    <a:pt x="668" y="811"/>
                  </a:cubicBezTo>
                  <a:cubicBezTo>
                    <a:pt x="650" y="836"/>
                    <a:pt x="641" y="846"/>
                    <a:pt x="639" y="846"/>
                  </a:cubicBezTo>
                  <a:cubicBezTo>
                    <a:pt x="638" y="846"/>
                    <a:pt x="640" y="840"/>
                    <a:pt x="646" y="830"/>
                  </a:cubicBezTo>
                  <a:cubicBezTo>
                    <a:pt x="657" y="814"/>
                    <a:pt x="662" y="810"/>
                    <a:pt x="664" y="810"/>
                  </a:cubicBezTo>
                  <a:cubicBezTo>
                    <a:pt x="664" y="810"/>
                    <a:pt x="665" y="811"/>
                    <a:pt x="665" y="811"/>
                  </a:cubicBezTo>
                  <a:lnTo>
                    <a:pt x="696" y="764"/>
                  </a:lnTo>
                  <a:cubicBezTo>
                    <a:pt x="693" y="764"/>
                    <a:pt x="693" y="764"/>
                    <a:pt x="677" y="786"/>
                  </a:cubicBezTo>
                  <a:cubicBezTo>
                    <a:pt x="677" y="786"/>
                    <a:pt x="677" y="786"/>
                    <a:pt x="677" y="786"/>
                  </a:cubicBezTo>
                  <a:cubicBezTo>
                    <a:pt x="675" y="786"/>
                    <a:pt x="670" y="788"/>
                    <a:pt x="658" y="805"/>
                  </a:cubicBezTo>
                  <a:cubicBezTo>
                    <a:pt x="643" y="827"/>
                    <a:pt x="627" y="849"/>
                    <a:pt x="611" y="871"/>
                  </a:cubicBezTo>
                  <a:cubicBezTo>
                    <a:pt x="602" y="890"/>
                    <a:pt x="600" y="894"/>
                    <a:pt x="598" y="894"/>
                  </a:cubicBezTo>
                  <a:cubicBezTo>
                    <a:pt x="597" y="894"/>
                    <a:pt x="596" y="894"/>
                    <a:pt x="596" y="893"/>
                  </a:cubicBezTo>
                  <a:cubicBezTo>
                    <a:pt x="605" y="868"/>
                    <a:pt x="621" y="846"/>
                    <a:pt x="639" y="824"/>
                  </a:cubicBezTo>
                  <a:cubicBezTo>
                    <a:pt x="652" y="811"/>
                    <a:pt x="665" y="796"/>
                    <a:pt x="671" y="780"/>
                  </a:cubicBezTo>
                  <a:cubicBezTo>
                    <a:pt x="674" y="777"/>
                    <a:pt x="675" y="775"/>
                    <a:pt x="674" y="775"/>
                  </a:cubicBezTo>
                  <a:lnTo>
                    <a:pt x="674" y="775"/>
                  </a:lnTo>
                  <a:cubicBezTo>
                    <a:pt x="672" y="775"/>
                    <a:pt x="642" y="804"/>
                    <a:pt x="614" y="840"/>
                  </a:cubicBezTo>
                  <a:cubicBezTo>
                    <a:pt x="621" y="830"/>
                    <a:pt x="618" y="837"/>
                    <a:pt x="630" y="818"/>
                  </a:cubicBezTo>
                  <a:cubicBezTo>
                    <a:pt x="649" y="796"/>
                    <a:pt x="646" y="793"/>
                    <a:pt x="643" y="790"/>
                  </a:cubicBezTo>
                  <a:cubicBezTo>
                    <a:pt x="642" y="789"/>
                    <a:pt x="641" y="788"/>
                    <a:pt x="640" y="788"/>
                  </a:cubicBezTo>
                  <a:cubicBezTo>
                    <a:pt x="637" y="788"/>
                    <a:pt x="632" y="792"/>
                    <a:pt x="621" y="805"/>
                  </a:cubicBezTo>
                  <a:cubicBezTo>
                    <a:pt x="608" y="821"/>
                    <a:pt x="596" y="833"/>
                    <a:pt x="583" y="846"/>
                  </a:cubicBezTo>
                  <a:cubicBezTo>
                    <a:pt x="574" y="862"/>
                    <a:pt x="564" y="877"/>
                    <a:pt x="552" y="890"/>
                  </a:cubicBezTo>
                  <a:cubicBezTo>
                    <a:pt x="558" y="874"/>
                    <a:pt x="567" y="858"/>
                    <a:pt x="580" y="843"/>
                  </a:cubicBezTo>
                  <a:cubicBezTo>
                    <a:pt x="611" y="799"/>
                    <a:pt x="627" y="774"/>
                    <a:pt x="621" y="768"/>
                  </a:cubicBezTo>
                  <a:cubicBezTo>
                    <a:pt x="618" y="764"/>
                    <a:pt x="614" y="761"/>
                    <a:pt x="633" y="739"/>
                  </a:cubicBezTo>
                  <a:cubicBezTo>
                    <a:pt x="632" y="738"/>
                    <a:pt x="632" y="738"/>
                    <a:pt x="631" y="738"/>
                  </a:cubicBezTo>
                  <a:cubicBezTo>
                    <a:pt x="628" y="738"/>
                    <a:pt x="625" y="742"/>
                    <a:pt x="611" y="755"/>
                  </a:cubicBezTo>
                  <a:lnTo>
                    <a:pt x="608" y="752"/>
                  </a:lnTo>
                  <a:cubicBezTo>
                    <a:pt x="618" y="740"/>
                    <a:pt x="622" y="735"/>
                    <a:pt x="620" y="735"/>
                  </a:cubicBezTo>
                  <a:cubicBezTo>
                    <a:pt x="619" y="735"/>
                    <a:pt x="614" y="738"/>
                    <a:pt x="605" y="746"/>
                  </a:cubicBezTo>
                  <a:cubicBezTo>
                    <a:pt x="599" y="750"/>
                    <a:pt x="596" y="752"/>
                    <a:pt x="595" y="752"/>
                  </a:cubicBezTo>
                  <a:cubicBezTo>
                    <a:pt x="592" y="752"/>
                    <a:pt x="602" y="743"/>
                    <a:pt x="602" y="743"/>
                  </a:cubicBezTo>
                  <a:cubicBezTo>
                    <a:pt x="619" y="725"/>
                    <a:pt x="628" y="716"/>
                    <a:pt x="628" y="716"/>
                  </a:cubicBezTo>
                  <a:lnTo>
                    <a:pt x="628" y="716"/>
                  </a:lnTo>
                  <a:cubicBezTo>
                    <a:pt x="627" y="716"/>
                    <a:pt x="612" y="729"/>
                    <a:pt x="580" y="758"/>
                  </a:cubicBezTo>
                  <a:cubicBezTo>
                    <a:pt x="564" y="768"/>
                    <a:pt x="552" y="783"/>
                    <a:pt x="542" y="799"/>
                  </a:cubicBezTo>
                  <a:lnTo>
                    <a:pt x="545" y="802"/>
                  </a:lnTo>
                  <a:lnTo>
                    <a:pt x="520" y="815"/>
                  </a:lnTo>
                  <a:cubicBezTo>
                    <a:pt x="505" y="821"/>
                    <a:pt x="486" y="830"/>
                    <a:pt x="473" y="843"/>
                  </a:cubicBezTo>
                  <a:cubicBezTo>
                    <a:pt x="473" y="843"/>
                    <a:pt x="455" y="859"/>
                    <a:pt x="452" y="859"/>
                  </a:cubicBezTo>
                  <a:cubicBezTo>
                    <a:pt x="452" y="859"/>
                    <a:pt x="451" y="859"/>
                    <a:pt x="451" y="858"/>
                  </a:cubicBezTo>
                  <a:lnTo>
                    <a:pt x="492" y="824"/>
                  </a:lnTo>
                  <a:cubicBezTo>
                    <a:pt x="514" y="808"/>
                    <a:pt x="536" y="793"/>
                    <a:pt x="558" y="774"/>
                  </a:cubicBezTo>
                  <a:cubicBezTo>
                    <a:pt x="585" y="751"/>
                    <a:pt x="602" y="734"/>
                    <a:pt x="598" y="734"/>
                  </a:cubicBezTo>
                  <a:cubicBezTo>
                    <a:pt x="596" y="734"/>
                    <a:pt x="588" y="738"/>
                    <a:pt x="574" y="749"/>
                  </a:cubicBezTo>
                  <a:cubicBezTo>
                    <a:pt x="574" y="749"/>
                    <a:pt x="574" y="749"/>
                    <a:pt x="596" y="730"/>
                  </a:cubicBezTo>
                  <a:cubicBezTo>
                    <a:pt x="604" y="723"/>
                    <a:pt x="609" y="718"/>
                    <a:pt x="607" y="718"/>
                  </a:cubicBezTo>
                  <a:cubicBezTo>
                    <a:pt x="606" y="718"/>
                    <a:pt x="595" y="725"/>
                    <a:pt x="571" y="743"/>
                  </a:cubicBezTo>
                  <a:cubicBezTo>
                    <a:pt x="550" y="757"/>
                    <a:pt x="539" y="764"/>
                    <a:pt x="536" y="764"/>
                  </a:cubicBezTo>
                  <a:cubicBezTo>
                    <a:pt x="534" y="764"/>
                    <a:pt x="544" y="755"/>
                    <a:pt x="567" y="736"/>
                  </a:cubicBezTo>
                  <a:cubicBezTo>
                    <a:pt x="594" y="714"/>
                    <a:pt x="603" y="704"/>
                    <a:pt x="599" y="704"/>
                  </a:cubicBezTo>
                  <a:cubicBezTo>
                    <a:pt x="597" y="704"/>
                    <a:pt x="592" y="707"/>
                    <a:pt x="583" y="711"/>
                  </a:cubicBezTo>
                  <a:cubicBezTo>
                    <a:pt x="560" y="727"/>
                    <a:pt x="549" y="734"/>
                    <a:pt x="546" y="734"/>
                  </a:cubicBezTo>
                  <a:cubicBezTo>
                    <a:pt x="543" y="734"/>
                    <a:pt x="547" y="728"/>
                    <a:pt x="558" y="721"/>
                  </a:cubicBezTo>
                  <a:cubicBezTo>
                    <a:pt x="571" y="711"/>
                    <a:pt x="576" y="707"/>
                    <a:pt x="573" y="707"/>
                  </a:cubicBezTo>
                  <a:cubicBezTo>
                    <a:pt x="571" y="707"/>
                    <a:pt x="565" y="709"/>
                    <a:pt x="555" y="714"/>
                  </a:cubicBezTo>
                  <a:cubicBezTo>
                    <a:pt x="573" y="705"/>
                    <a:pt x="590" y="694"/>
                    <a:pt x="588" y="694"/>
                  </a:cubicBezTo>
                  <a:cubicBezTo>
                    <a:pt x="587" y="694"/>
                    <a:pt x="583" y="695"/>
                    <a:pt x="577" y="699"/>
                  </a:cubicBezTo>
                  <a:cubicBezTo>
                    <a:pt x="577" y="699"/>
                    <a:pt x="577" y="698"/>
                    <a:pt x="576" y="698"/>
                  </a:cubicBezTo>
                  <a:cubicBezTo>
                    <a:pt x="575" y="698"/>
                    <a:pt x="571" y="700"/>
                    <a:pt x="555" y="711"/>
                  </a:cubicBezTo>
                  <a:lnTo>
                    <a:pt x="505" y="733"/>
                  </a:lnTo>
                  <a:cubicBezTo>
                    <a:pt x="489" y="743"/>
                    <a:pt x="473" y="752"/>
                    <a:pt x="458" y="761"/>
                  </a:cubicBezTo>
                  <a:cubicBezTo>
                    <a:pt x="453" y="764"/>
                    <a:pt x="450" y="765"/>
                    <a:pt x="449" y="765"/>
                  </a:cubicBezTo>
                  <a:cubicBezTo>
                    <a:pt x="441" y="765"/>
                    <a:pt x="464" y="742"/>
                    <a:pt x="524" y="711"/>
                  </a:cubicBezTo>
                  <a:lnTo>
                    <a:pt x="574" y="683"/>
                  </a:lnTo>
                  <a:lnTo>
                    <a:pt x="524" y="705"/>
                  </a:lnTo>
                  <a:cubicBezTo>
                    <a:pt x="524" y="705"/>
                    <a:pt x="520" y="702"/>
                    <a:pt x="545" y="692"/>
                  </a:cubicBezTo>
                  <a:cubicBezTo>
                    <a:pt x="571" y="680"/>
                    <a:pt x="571" y="680"/>
                    <a:pt x="571" y="680"/>
                  </a:cubicBezTo>
                  <a:cubicBezTo>
                    <a:pt x="571" y="680"/>
                    <a:pt x="571" y="679"/>
                    <a:pt x="570" y="679"/>
                  </a:cubicBezTo>
                  <a:cubicBezTo>
                    <a:pt x="568" y="679"/>
                    <a:pt x="562" y="681"/>
                    <a:pt x="545" y="689"/>
                  </a:cubicBezTo>
                  <a:cubicBezTo>
                    <a:pt x="518" y="700"/>
                    <a:pt x="505" y="704"/>
                    <a:pt x="504" y="704"/>
                  </a:cubicBezTo>
                  <a:cubicBezTo>
                    <a:pt x="503" y="704"/>
                    <a:pt x="509" y="701"/>
                    <a:pt x="520" y="695"/>
                  </a:cubicBezTo>
                  <a:cubicBezTo>
                    <a:pt x="546" y="684"/>
                    <a:pt x="559" y="679"/>
                    <a:pt x="557" y="679"/>
                  </a:cubicBezTo>
                  <a:cubicBezTo>
                    <a:pt x="556" y="679"/>
                    <a:pt x="543" y="683"/>
                    <a:pt x="517" y="692"/>
                  </a:cubicBezTo>
                  <a:cubicBezTo>
                    <a:pt x="493" y="701"/>
                    <a:pt x="481" y="706"/>
                    <a:pt x="480" y="706"/>
                  </a:cubicBezTo>
                  <a:cubicBezTo>
                    <a:pt x="479" y="706"/>
                    <a:pt x="491" y="701"/>
                    <a:pt x="517" y="689"/>
                  </a:cubicBezTo>
                  <a:cubicBezTo>
                    <a:pt x="542" y="680"/>
                    <a:pt x="567" y="667"/>
                    <a:pt x="567" y="667"/>
                  </a:cubicBezTo>
                  <a:lnTo>
                    <a:pt x="567" y="667"/>
                  </a:lnTo>
                  <a:lnTo>
                    <a:pt x="542" y="677"/>
                  </a:lnTo>
                  <a:cubicBezTo>
                    <a:pt x="517" y="686"/>
                    <a:pt x="505" y="690"/>
                    <a:pt x="502" y="690"/>
                  </a:cubicBezTo>
                  <a:cubicBezTo>
                    <a:pt x="498" y="690"/>
                    <a:pt x="505" y="686"/>
                    <a:pt x="517" y="680"/>
                  </a:cubicBezTo>
                  <a:cubicBezTo>
                    <a:pt x="533" y="676"/>
                    <a:pt x="539" y="673"/>
                    <a:pt x="534" y="673"/>
                  </a:cubicBezTo>
                  <a:cubicBezTo>
                    <a:pt x="532" y="673"/>
                    <a:pt x="525" y="674"/>
                    <a:pt x="514" y="677"/>
                  </a:cubicBezTo>
                  <a:cubicBezTo>
                    <a:pt x="514" y="670"/>
                    <a:pt x="514" y="670"/>
                    <a:pt x="539" y="661"/>
                  </a:cubicBezTo>
                  <a:lnTo>
                    <a:pt x="539" y="661"/>
                  </a:lnTo>
                  <a:cubicBezTo>
                    <a:pt x="529" y="664"/>
                    <a:pt x="523" y="665"/>
                    <a:pt x="521" y="665"/>
                  </a:cubicBezTo>
                  <a:cubicBezTo>
                    <a:pt x="518" y="665"/>
                    <a:pt x="524" y="662"/>
                    <a:pt x="539" y="655"/>
                  </a:cubicBezTo>
                  <a:cubicBezTo>
                    <a:pt x="554" y="651"/>
                    <a:pt x="560" y="650"/>
                    <a:pt x="557" y="650"/>
                  </a:cubicBezTo>
                  <a:cubicBezTo>
                    <a:pt x="556" y="650"/>
                    <a:pt x="550" y="650"/>
                    <a:pt x="539" y="652"/>
                  </a:cubicBezTo>
                  <a:cubicBezTo>
                    <a:pt x="511" y="658"/>
                    <a:pt x="486" y="664"/>
                    <a:pt x="461" y="674"/>
                  </a:cubicBezTo>
                  <a:cubicBezTo>
                    <a:pt x="461" y="677"/>
                    <a:pt x="461" y="677"/>
                    <a:pt x="433" y="683"/>
                  </a:cubicBezTo>
                  <a:cubicBezTo>
                    <a:pt x="433" y="683"/>
                    <a:pt x="433" y="680"/>
                    <a:pt x="433" y="677"/>
                  </a:cubicBezTo>
                  <a:cubicBezTo>
                    <a:pt x="433" y="677"/>
                    <a:pt x="433" y="674"/>
                    <a:pt x="404" y="674"/>
                  </a:cubicBezTo>
                  <a:cubicBezTo>
                    <a:pt x="376" y="674"/>
                    <a:pt x="323" y="680"/>
                    <a:pt x="351" y="683"/>
                  </a:cubicBezTo>
                  <a:lnTo>
                    <a:pt x="326" y="692"/>
                  </a:lnTo>
                  <a:cubicBezTo>
                    <a:pt x="277" y="702"/>
                    <a:pt x="258" y="709"/>
                    <a:pt x="269" y="709"/>
                  </a:cubicBezTo>
                  <a:cubicBezTo>
                    <a:pt x="276" y="709"/>
                    <a:pt x="295" y="706"/>
                    <a:pt x="326" y="699"/>
                  </a:cubicBezTo>
                  <a:cubicBezTo>
                    <a:pt x="367" y="689"/>
                    <a:pt x="387" y="684"/>
                    <a:pt x="389" y="684"/>
                  </a:cubicBezTo>
                  <a:cubicBezTo>
                    <a:pt x="391" y="684"/>
                    <a:pt x="378" y="688"/>
                    <a:pt x="354" y="695"/>
                  </a:cubicBezTo>
                  <a:cubicBezTo>
                    <a:pt x="301" y="708"/>
                    <a:pt x="301" y="711"/>
                    <a:pt x="301" y="714"/>
                  </a:cubicBezTo>
                  <a:cubicBezTo>
                    <a:pt x="304" y="717"/>
                    <a:pt x="304" y="717"/>
                    <a:pt x="276" y="724"/>
                  </a:cubicBezTo>
                  <a:cubicBezTo>
                    <a:pt x="251" y="733"/>
                    <a:pt x="226" y="743"/>
                    <a:pt x="226" y="749"/>
                  </a:cubicBezTo>
                  <a:cubicBezTo>
                    <a:pt x="226" y="750"/>
                    <a:pt x="226" y="751"/>
                    <a:pt x="227" y="751"/>
                  </a:cubicBezTo>
                  <a:cubicBezTo>
                    <a:pt x="229" y="751"/>
                    <a:pt x="235" y="748"/>
                    <a:pt x="251" y="743"/>
                  </a:cubicBezTo>
                  <a:cubicBezTo>
                    <a:pt x="259" y="740"/>
                    <a:pt x="265" y="738"/>
                    <a:pt x="268" y="738"/>
                  </a:cubicBezTo>
                  <a:cubicBezTo>
                    <a:pt x="275" y="738"/>
                    <a:pt x="264" y="746"/>
                    <a:pt x="229" y="761"/>
                  </a:cubicBezTo>
                  <a:cubicBezTo>
                    <a:pt x="217" y="766"/>
                    <a:pt x="211" y="769"/>
                    <a:pt x="213" y="769"/>
                  </a:cubicBezTo>
                  <a:cubicBezTo>
                    <a:pt x="215" y="769"/>
                    <a:pt x="228" y="765"/>
                    <a:pt x="254" y="755"/>
                  </a:cubicBezTo>
                  <a:cubicBezTo>
                    <a:pt x="274" y="749"/>
                    <a:pt x="287" y="746"/>
                    <a:pt x="293" y="746"/>
                  </a:cubicBezTo>
                  <a:cubicBezTo>
                    <a:pt x="302" y="746"/>
                    <a:pt x="291" y="754"/>
                    <a:pt x="260" y="768"/>
                  </a:cubicBezTo>
                  <a:lnTo>
                    <a:pt x="260" y="777"/>
                  </a:lnTo>
                  <a:cubicBezTo>
                    <a:pt x="261" y="777"/>
                    <a:pt x="262" y="778"/>
                    <a:pt x="263" y="778"/>
                  </a:cubicBezTo>
                  <a:cubicBezTo>
                    <a:pt x="270" y="778"/>
                    <a:pt x="292" y="769"/>
                    <a:pt x="314" y="761"/>
                  </a:cubicBezTo>
                  <a:cubicBezTo>
                    <a:pt x="341" y="751"/>
                    <a:pt x="354" y="746"/>
                    <a:pt x="355" y="746"/>
                  </a:cubicBezTo>
                  <a:cubicBezTo>
                    <a:pt x="356" y="746"/>
                    <a:pt x="350" y="749"/>
                    <a:pt x="339" y="755"/>
                  </a:cubicBezTo>
                  <a:cubicBezTo>
                    <a:pt x="323" y="764"/>
                    <a:pt x="307" y="771"/>
                    <a:pt x="292" y="777"/>
                  </a:cubicBezTo>
                  <a:cubicBezTo>
                    <a:pt x="263" y="786"/>
                    <a:pt x="267" y="793"/>
                    <a:pt x="267" y="796"/>
                  </a:cubicBezTo>
                  <a:cubicBezTo>
                    <a:pt x="268" y="798"/>
                    <a:pt x="270" y="802"/>
                    <a:pt x="278" y="802"/>
                  </a:cubicBezTo>
                  <a:cubicBezTo>
                    <a:pt x="282" y="802"/>
                    <a:pt x="288" y="801"/>
                    <a:pt x="298" y="796"/>
                  </a:cubicBezTo>
                  <a:lnTo>
                    <a:pt x="298" y="796"/>
                  </a:lnTo>
                  <a:lnTo>
                    <a:pt x="273" y="808"/>
                  </a:lnTo>
                  <a:cubicBezTo>
                    <a:pt x="273" y="810"/>
                    <a:pt x="261" y="816"/>
                    <a:pt x="262" y="816"/>
                  </a:cubicBezTo>
                  <a:cubicBezTo>
                    <a:pt x="262" y="816"/>
                    <a:pt x="265" y="814"/>
                    <a:pt x="273" y="811"/>
                  </a:cubicBezTo>
                  <a:lnTo>
                    <a:pt x="273" y="811"/>
                  </a:lnTo>
                  <a:cubicBezTo>
                    <a:pt x="273" y="811"/>
                    <a:pt x="276" y="815"/>
                    <a:pt x="254" y="833"/>
                  </a:cubicBezTo>
                  <a:cubicBezTo>
                    <a:pt x="247" y="840"/>
                    <a:pt x="248" y="844"/>
                    <a:pt x="253" y="844"/>
                  </a:cubicBezTo>
                  <a:cubicBezTo>
                    <a:pt x="265" y="844"/>
                    <a:pt x="299" y="829"/>
                    <a:pt x="329" y="805"/>
                  </a:cubicBezTo>
                  <a:cubicBezTo>
                    <a:pt x="329" y="804"/>
                    <a:pt x="329" y="803"/>
                    <a:pt x="329" y="803"/>
                  </a:cubicBezTo>
                  <a:cubicBezTo>
                    <a:pt x="330" y="803"/>
                    <a:pt x="331" y="805"/>
                    <a:pt x="332" y="808"/>
                  </a:cubicBezTo>
                  <a:cubicBezTo>
                    <a:pt x="332" y="809"/>
                    <a:pt x="333" y="809"/>
                    <a:pt x="334" y="809"/>
                  </a:cubicBezTo>
                  <a:cubicBezTo>
                    <a:pt x="339" y="809"/>
                    <a:pt x="357" y="802"/>
                    <a:pt x="357" y="802"/>
                  </a:cubicBezTo>
                  <a:cubicBezTo>
                    <a:pt x="371" y="795"/>
                    <a:pt x="377" y="793"/>
                    <a:pt x="380" y="793"/>
                  </a:cubicBezTo>
                  <a:cubicBezTo>
                    <a:pt x="382" y="793"/>
                    <a:pt x="382" y="794"/>
                    <a:pt x="382" y="796"/>
                  </a:cubicBezTo>
                  <a:lnTo>
                    <a:pt x="335" y="821"/>
                  </a:lnTo>
                  <a:cubicBezTo>
                    <a:pt x="289" y="841"/>
                    <a:pt x="264" y="857"/>
                    <a:pt x="270" y="857"/>
                  </a:cubicBezTo>
                  <a:cubicBezTo>
                    <a:pt x="274" y="857"/>
                    <a:pt x="288" y="852"/>
                    <a:pt x="314" y="840"/>
                  </a:cubicBezTo>
                  <a:lnTo>
                    <a:pt x="314" y="840"/>
                  </a:lnTo>
                  <a:lnTo>
                    <a:pt x="292" y="852"/>
                  </a:lnTo>
                  <a:cubicBezTo>
                    <a:pt x="273" y="861"/>
                    <a:pt x="270" y="867"/>
                    <a:pt x="281" y="867"/>
                  </a:cubicBezTo>
                  <a:cubicBezTo>
                    <a:pt x="285" y="867"/>
                    <a:pt x="290" y="866"/>
                    <a:pt x="298" y="865"/>
                  </a:cubicBezTo>
                  <a:cubicBezTo>
                    <a:pt x="323" y="855"/>
                    <a:pt x="348" y="843"/>
                    <a:pt x="370" y="830"/>
                  </a:cubicBezTo>
                  <a:cubicBezTo>
                    <a:pt x="388" y="819"/>
                    <a:pt x="393" y="817"/>
                    <a:pt x="394" y="817"/>
                  </a:cubicBezTo>
                  <a:cubicBezTo>
                    <a:pt x="395" y="817"/>
                    <a:pt x="395" y="818"/>
                    <a:pt x="395" y="818"/>
                  </a:cubicBezTo>
                  <a:cubicBezTo>
                    <a:pt x="398" y="821"/>
                    <a:pt x="398" y="821"/>
                    <a:pt x="373" y="837"/>
                  </a:cubicBezTo>
                  <a:cubicBezTo>
                    <a:pt x="348" y="853"/>
                    <a:pt x="338" y="862"/>
                    <a:pt x="343" y="862"/>
                  </a:cubicBezTo>
                  <a:cubicBezTo>
                    <a:pt x="347" y="862"/>
                    <a:pt x="359" y="857"/>
                    <a:pt x="379" y="846"/>
                  </a:cubicBezTo>
                  <a:lnTo>
                    <a:pt x="379" y="846"/>
                  </a:lnTo>
                  <a:lnTo>
                    <a:pt x="357" y="858"/>
                  </a:lnTo>
                  <a:cubicBezTo>
                    <a:pt x="332" y="874"/>
                    <a:pt x="314" y="893"/>
                    <a:pt x="345" y="896"/>
                  </a:cubicBezTo>
                  <a:cubicBezTo>
                    <a:pt x="354" y="909"/>
                    <a:pt x="361" y="918"/>
                    <a:pt x="339" y="934"/>
                  </a:cubicBezTo>
                  <a:cubicBezTo>
                    <a:pt x="333" y="939"/>
                    <a:pt x="333" y="941"/>
                    <a:pt x="337" y="941"/>
                  </a:cubicBezTo>
                  <a:cubicBezTo>
                    <a:pt x="347" y="941"/>
                    <a:pt x="383" y="925"/>
                    <a:pt x="417" y="902"/>
                  </a:cubicBezTo>
                  <a:lnTo>
                    <a:pt x="417" y="902"/>
                  </a:lnTo>
                  <a:cubicBezTo>
                    <a:pt x="395" y="921"/>
                    <a:pt x="398" y="921"/>
                    <a:pt x="404" y="927"/>
                  </a:cubicBezTo>
                  <a:cubicBezTo>
                    <a:pt x="411" y="937"/>
                    <a:pt x="411" y="937"/>
                    <a:pt x="392" y="956"/>
                  </a:cubicBezTo>
                  <a:cubicBezTo>
                    <a:pt x="369" y="973"/>
                    <a:pt x="358" y="982"/>
                    <a:pt x="359" y="982"/>
                  </a:cubicBezTo>
                  <a:cubicBezTo>
                    <a:pt x="360" y="982"/>
                    <a:pt x="370" y="974"/>
                    <a:pt x="392" y="959"/>
                  </a:cubicBezTo>
                  <a:cubicBezTo>
                    <a:pt x="406" y="948"/>
                    <a:pt x="414" y="943"/>
                    <a:pt x="418" y="943"/>
                  </a:cubicBezTo>
                  <a:cubicBezTo>
                    <a:pt x="425" y="943"/>
                    <a:pt x="411" y="964"/>
                    <a:pt x="386" y="990"/>
                  </a:cubicBezTo>
                  <a:cubicBezTo>
                    <a:pt x="364" y="1009"/>
                    <a:pt x="367" y="1012"/>
                    <a:pt x="373" y="1018"/>
                  </a:cubicBezTo>
                  <a:cubicBezTo>
                    <a:pt x="383" y="1011"/>
                    <a:pt x="390" y="1008"/>
                    <a:pt x="395" y="1008"/>
                  </a:cubicBezTo>
                  <a:cubicBezTo>
                    <a:pt x="401" y="1008"/>
                    <a:pt x="404" y="1012"/>
                    <a:pt x="408" y="1015"/>
                  </a:cubicBezTo>
                  <a:cubicBezTo>
                    <a:pt x="411" y="1018"/>
                    <a:pt x="413" y="1020"/>
                    <a:pt x="415" y="1020"/>
                  </a:cubicBezTo>
                  <a:cubicBezTo>
                    <a:pt x="421" y="1020"/>
                    <a:pt x="428" y="1011"/>
                    <a:pt x="451" y="984"/>
                  </a:cubicBezTo>
                  <a:cubicBezTo>
                    <a:pt x="478" y="955"/>
                    <a:pt x="486" y="946"/>
                    <a:pt x="491" y="946"/>
                  </a:cubicBezTo>
                  <a:cubicBezTo>
                    <a:pt x="492" y="946"/>
                    <a:pt x="494" y="948"/>
                    <a:pt x="495" y="949"/>
                  </a:cubicBezTo>
                  <a:cubicBezTo>
                    <a:pt x="498" y="952"/>
                    <a:pt x="502" y="952"/>
                    <a:pt x="483" y="974"/>
                  </a:cubicBezTo>
                  <a:cubicBezTo>
                    <a:pt x="483" y="974"/>
                    <a:pt x="470" y="999"/>
                    <a:pt x="473" y="999"/>
                  </a:cubicBezTo>
                  <a:cubicBezTo>
                    <a:pt x="477" y="1003"/>
                    <a:pt x="477" y="1006"/>
                    <a:pt x="461" y="1028"/>
                  </a:cubicBezTo>
                  <a:cubicBezTo>
                    <a:pt x="461" y="1028"/>
                    <a:pt x="448" y="1053"/>
                    <a:pt x="455" y="1056"/>
                  </a:cubicBezTo>
                  <a:cubicBezTo>
                    <a:pt x="461" y="1062"/>
                    <a:pt x="467" y="1068"/>
                    <a:pt x="451" y="1090"/>
                  </a:cubicBezTo>
                  <a:cubicBezTo>
                    <a:pt x="452" y="1091"/>
                    <a:pt x="453" y="1092"/>
                    <a:pt x="454" y="1092"/>
                  </a:cubicBezTo>
                  <a:cubicBezTo>
                    <a:pt x="456" y="1092"/>
                    <a:pt x="459" y="1087"/>
                    <a:pt x="470" y="1072"/>
                  </a:cubicBezTo>
                  <a:cubicBezTo>
                    <a:pt x="480" y="1057"/>
                    <a:pt x="492" y="1043"/>
                    <a:pt x="498" y="1043"/>
                  </a:cubicBezTo>
                  <a:cubicBezTo>
                    <a:pt x="501" y="1043"/>
                    <a:pt x="503" y="1048"/>
                    <a:pt x="502" y="1059"/>
                  </a:cubicBezTo>
                  <a:cubicBezTo>
                    <a:pt x="506" y="1062"/>
                    <a:pt x="510" y="1065"/>
                    <a:pt x="515" y="1065"/>
                  </a:cubicBezTo>
                  <a:cubicBezTo>
                    <a:pt x="521" y="1065"/>
                    <a:pt x="526" y="1061"/>
                    <a:pt x="533" y="1050"/>
                  </a:cubicBezTo>
                  <a:cubicBezTo>
                    <a:pt x="536" y="1050"/>
                    <a:pt x="536" y="1050"/>
                    <a:pt x="524" y="1075"/>
                  </a:cubicBezTo>
                  <a:cubicBezTo>
                    <a:pt x="508" y="1100"/>
                    <a:pt x="503" y="1112"/>
                    <a:pt x="507" y="1112"/>
                  </a:cubicBezTo>
                  <a:cubicBezTo>
                    <a:pt x="510" y="1112"/>
                    <a:pt x="520" y="1103"/>
                    <a:pt x="536" y="1084"/>
                  </a:cubicBezTo>
                  <a:cubicBezTo>
                    <a:pt x="542" y="1072"/>
                    <a:pt x="546" y="1067"/>
                    <a:pt x="547" y="1067"/>
                  </a:cubicBezTo>
                  <a:cubicBezTo>
                    <a:pt x="549" y="1067"/>
                    <a:pt x="547" y="1074"/>
                    <a:pt x="542" y="1087"/>
                  </a:cubicBezTo>
                  <a:cubicBezTo>
                    <a:pt x="542" y="1087"/>
                    <a:pt x="543" y="1087"/>
                    <a:pt x="543" y="1087"/>
                  </a:cubicBezTo>
                  <a:cubicBezTo>
                    <a:pt x="545" y="1087"/>
                    <a:pt x="552" y="1085"/>
                    <a:pt x="564" y="1065"/>
                  </a:cubicBezTo>
                  <a:cubicBezTo>
                    <a:pt x="572" y="1055"/>
                    <a:pt x="576" y="1050"/>
                    <a:pt x="577" y="1050"/>
                  </a:cubicBezTo>
                  <a:cubicBezTo>
                    <a:pt x="579" y="1050"/>
                    <a:pt x="577" y="1057"/>
                    <a:pt x="574" y="1072"/>
                  </a:cubicBezTo>
                  <a:cubicBezTo>
                    <a:pt x="561" y="1097"/>
                    <a:pt x="564" y="1100"/>
                    <a:pt x="567" y="1100"/>
                  </a:cubicBezTo>
                  <a:cubicBezTo>
                    <a:pt x="574" y="1094"/>
                    <a:pt x="582" y="1092"/>
                    <a:pt x="589" y="1092"/>
                  </a:cubicBezTo>
                  <a:cubicBezTo>
                    <a:pt x="607" y="1092"/>
                    <a:pt x="623" y="1105"/>
                    <a:pt x="621" y="1125"/>
                  </a:cubicBezTo>
                  <a:cubicBezTo>
                    <a:pt x="633" y="1103"/>
                    <a:pt x="633" y="1103"/>
                    <a:pt x="636" y="1103"/>
                  </a:cubicBezTo>
                  <a:cubicBezTo>
                    <a:pt x="630" y="1124"/>
                    <a:pt x="629" y="1133"/>
                    <a:pt x="630" y="1133"/>
                  </a:cubicBezTo>
                  <a:cubicBezTo>
                    <a:pt x="633" y="1133"/>
                    <a:pt x="642" y="1111"/>
                    <a:pt x="652" y="1081"/>
                  </a:cubicBezTo>
                  <a:lnTo>
                    <a:pt x="649" y="1081"/>
                  </a:lnTo>
                  <a:lnTo>
                    <a:pt x="646" y="1078"/>
                  </a:lnTo>
                  <a:cubicBezTo>
                    <a:pt x="654" y="1056"/>
                    <a:pt x="660" y="1044"/>
                    <a:pt x="663" y="1044"/>
                  </a:cubicBezTo>
                  <a:cubicBezTo>
                    <a:pt x="666" y="1044"/>
                    <a:pt x="662" y="1065"/>
                    <a:pt x="646" y="1109"/>
                  </a:cubicBezTo>
                  <a:cubicBezTo>
                    <a:pt x="639" y="1134"/>
                    <a:pt x="636" y="1147"/>
                    <a:pt x="638" y="1147"/>
                  </a:cubicBezTo>
                  <a:cubicBezTo>
                    <a:pt x="639" y="1147"/>
                    <a:pt x="644" y="1134"/>
                    <a:pt x="655" y="1109"/>
                  </a:cubicBezTo>
                  <a:cubicBezTo>
                    <a:pt x="664" y="1085"/>
                    <a:pt x="670" y="1073"/>
                    <a:pt x="671" y="1073"/>
                  </a:cubicBezTo>
                  <a:lnTo>
                    <a:pt x="671" y="1073"/>
                  </a:lnTo>
                  <a:cubicBezTo>
                    <a:pt x="673" y="1073"/>
                    <a:pt x="671" y="1088"/>
                    <a:pt x="665" y="1115"/>
                  </a:cubicBezTo>
                  <a:cubicBezTo>
                    <a:pt x="657" y="1140"/>
                    <a:pt x="654" y="1153"/>
                    <a:pt x="655" y="1153"/>
                  </a:cubicBezTo>
                  <a:cubicBezTo>
                    <a:pt x="656" y="1153"/>
                    <a:pt x="661" y="1140"/>
                    <a:pt x="671" y="1115"/>
                  </a:cubicBezTo>
                  <a:cubicBezTo>
                    <a:pt x="690" y="1060"/>
                    <a:pt x="703" y="1028"/>
                    <a:pt x="707" y="1028"/>
                  </a:cubicBezTo>
                  <a:cubicBezTo>
                    <a:pt x="710" y="1028"/>
                    <a:pt x="707" y="1049"/>
                    <a:pt x="696" y="1097"/>
                  </a:cubicBezTo>
                  <a:cubicBezTo>
                    <a:pt x="680" y="1150"/>
                    <a:pt x="680" y="1175"/>
                    <a:pt x="683" y="1178"/>
                  </a:cubicBezTo>
                  <a:cubicBezTo>
                    <a:pt x="686" y="1178"/>
                    <a:pt x="693" y="1153"/>
                    <a:pt x="699" y="1125"/>
                  </a:cubicBezTo>
                  <a:cubicBezTo>
                    <a:pt x="704" y="1099"/>
                    <a:pt x="707" y="1085"/>
                    <a:pt x="708" y="1085"/>
                  </a:cubicBezTo>
                  <a:cubicBezTo>
                    <a:pt x="710" y="1085"/>
                    <a:pt x="710" y="1099"/>
                    <a:pt x="708" y="1128"/>
                  </a:cubicBezTo>
                  <a:cubicBezTo>
                    <a:pt x="705" y="1175"/>
                    <a:pt x="707" y="1196"/>
                    <a:pt x="714" y="1196"/>
                  </a:cubicBezTo>
                  <a:cubicBezTo>
                    <a:pt x="719" y="1196"/>
                    <a:pt x="725" y="1184"/>
                    <a:pt x="733" y="1162"/>
                  </a:cubicBezTo>
                  <a:cubicBezTo>
                    <a:pt x="746" y="1136"/>
                    <a:pt x="754" y="1124"/>
                    <a:pt x="758" y="1124"/>
                  </a:cubicBezTo>
                  <a:cubicBezTo>
                    <a:pt x="761" y="1124"/>
                    <a:pt x="759" y="1137"/>
                    <a:pt x="749" y="1162"/>
                  </a:cubicBezTo>
                  <a:cubicBezTo>
                    <a:pt x="740" y="1194"/>
                    <a:pt x="736" y="1207"/>
                    <a:pt x="737" y="1207"/>
                  </a:cubicBezTo>
                  <a:cubicBezTo>
                    <a:pt x="738" y="1207"/>
                    <a:pt x="741" y="1201"/>
                    <a:pt x="746" y="1191"/>
                  </a:cubicBezTo>
                  <a:cubicBezTo>
                    <a:pt x="755" y="1194"/>
                    <a:pt x="765" y="1194"/>
                    <a:pt x="768" y="1194"/>
                  </a:cubicBezTo>
                  <a:cubicBezTo>
                    <a:pt x="771" y="1194"/>
                    <a:pt x="777" y="1169"/>
                    <a:pt x="780" y="1140"/>
                  </a:cubicBezTo>
                  <a:cubicBezTo>
                    <a:pt x="780" y="1175"/>
                    <a:pt x="784" y="1199"/>
                    <a:pt x="789" y="1199"/>
                  </a:cubicBezTo>
                  <a:cubicBezTo>
                    <a:pt x="792" y="1199"/>
                    <a:pt x="796" y="1190"/>
                    <a:pt x="799" y="1169"/>
                  </a:cubicBezTo>
                  <a:lnTo>
                    <a:pt x="809" y="1172"/>
                  </a:lnTo>
                  <a:cubicBezTo>
                    <a:pt x="812" y="1172"/>
                    <a:pt x="812" y="1172"/>
                    <a:pt x="815" y="1144"/>
                  </a:cubicBezTo>
                  <a:cubicBezTo>
                    <a:pt x="816" y="1135"/>
                    <a:pt x="817" y="1132"/>
                    <a:pt x="818" y="1132"/>
                  </a:cubicBezTo>
                  <a:cubicBezTo>
                    <a:pt x="821" y="1132"/>
                    <a:pt x="825" y="1152"/>
                    <a:pt x="827" y="1172"/>
                  </a:cubicBezTo>
                  <a:cubicBezTo>
                    <a:pt x="832" y="1192"/>
                    <a:pt x="836" y="1210"/>
                    <a:pt x="837" y="1210"/>
                  </a:cubicBezTo>
                  <a:cubicBezTo>
                    <a:pt x="838" y="1210"/>
                    <a:pt x="838" y="1207"/>
                    <a:pt x="837" y="1200"/>
                  </a:cubicBezTo>
                  <a:cubicBezTo>
                    <a:pt x="837" y="1172"/>
                    <a:pt x="843" y="1144"/>
                    <a:pt x="846" y="1119"/>
                  </a:cubicBezTo>
                  <a:cubicBezTo>
                    <a:pt x="846" y="1110"/>
                    <a:pt x="847" y="1106"/>
                    <a:pt x="848" y="1106"/>
                  </a:cubicBezTo>
                  <a:cubicBezTo>
                    <a:pt x="850" y="1106"/>
                    <a:pt x="853" y="1124"/>
                    <a:pt x="853" y="1144"/>
                  </a:cubicBezTo>
                  <a:cubicBezTo>
                    <a:pt x="853" y="1162"/>
                    <a:pt x="856" y="1181"/>
                    <a:pt x="865" y="1197"/>
                  </a:cubicBezTo>
                  <a:cubicBezTo>
                    <a:pt x="868" y="1197"/>
                    <a:pt x="878" y="1197"/>
                    <a:pt x="875" y="1169"/>
                  </a:cubicBezTo>
                  <a:cubicBezTo>
                    <a:pt x="873" y="1156"/>
                    <a:pt x="878" y="1150"/>
                    <a:pt x="884" y="1150"/>
                  </a:cubicBezTo>
                  <a:cubicBezTo>
                    <a:pt x="890" y="1150"/>
                    <a:pt x="898" y="1156"/>
                    <a:pt x="903" y="1169"/>
                  </a:cubicBezTo>
                  <a:lnTo>
                    <a:pt x="912" y="1166"/>
                  </a:lnTo>
                  <a:cubicBezTo>
                    <a:pt x="915" y="1166"/>
                    <a:pt x="915" y="1137"/>
                    <a:pt x="918" y="1137"/>
                  </a:cubicBezTo>
                  <a:cubicBezTo>
                    <a:pt x="918" y="1137"/>
                    <a:pt x="922" y="1137"/>
                    <a:pt x="918" y="1109"/>
                  </a:cubicBezTo>
                  <a:cubicBezTo>
                    <a:pt x="925" y="1109"/>
                    <a:pt x="928" y="1109"/>
                    <a:pt x="934" y="1134"/>
                  </a:cubicBezTo>
                  <a:cubicBezTo>
                    <a:pt x="929" y="1108"/>
                    <a:pt x="927" y="1094"/>
                    <a:pt x="928" y="1094"/>
                  </a:cubicBezTo>
                  <a:lnTo>
                    <a:pt x="928" y="1094"/>
                  </a:lnTo>
                  <a:cubicBezTo>
                    <a:pt x="929" y="1094"/>
                    <a:pt x="934" y="1108"/>
                    <a:pt x="943" y="1134"/>
                  </a:cubicBezTo>
                  <a:cubicBezTo>
                    <a:pt x="950" y="1160"/>
                    <a:pt x="953" y="1174"/>
                    <a:pt x="953" y="1174"/>
                  </a:cubicBezTo>
                  <a:cubicBezTo>
                    <a:pt x="954" y="1174"/>
                    <a:pt x="951" y="1160"/>
                    <a:pt x="947" y="1131"/>
                  </a:cubicBezTo>
                  <a:cubicBezTo>
                    <a:pt x="945" y="1119"/>
                    <a:pt x="944" y="1112"/>
                    <a:pt x="945" y="1112"/>
                  </a:cubicBezTo>
                  <a:lnTo>
                    <a:pt x="945" y="1112"/>
                  </a:lnTo>
                  <a:cubicBezTo>
                    <a:pt x="946" y="1112"/>
                    <a:pt x="948" y="1119"/>
                    <a:pt x="953" y="1131"/>
                  </a:cubicBezTo>
                  <a:cubicBezTo>
                    <a:pt x="958" y="1144"/>
                    <a:pt x="961" y="1150"/>
                    <a:pt x="962" y="1150"/>
                  </a:cubicBezTo>
                  <a:cubicBezTo>
                    <a:pt x="963" y="1150"/>
                    <a:pt x="962" y="1144"/>
                    <a:pt x="959" y="1131"/>
                  </a:cubicBezTo>
                  <a:cubicBezTo>
                    <a:pt x="951" y="1097"/>
                    <a:pt x="948" y="1074"/>
                    <a:pt x="952" y="1074"/>
                  </a:cubicBezTo>
                  <a:cubicBezTo>
                    <a:pt x="954" y="1074"/>
                    <a:pt x="959" y="1081"/>
                    <a:pt x="965" y="1100"/>
                  </a:cubicBezTo>
                  <a:cubicBezTo>
                    <a:pt x="965" y="1100"/>
                    <a:pt x="969" y="1100"/>
                    <a:pt x="962" y="1072"/>
                  </a:cubicBezTo>
                  <a:cubicBezTo>
                    <a:pt x="954" y="1046"/>
                    <a:pt x="950" y="1034"/>
                    <a:pt x="951" y="1034"/>
                  </a:cubicBezTo>
                  <a:lnTo>
                    <a:pt x="951" y="1034"/>
                  </a:lnTo>
                  <a:cubicBezTo>
                    <a:pt x="951" y="1034"/>
                    <a:pt x="956" y="1046"/>
                    <a:pt x="965" y="1072"/>
                  </a:cubicBezTo>
                  <a:cubicBezTo>
                    <a:pt x="976" y="1096"/>
                    <a:pt x="983" y="1108"/>
                    <a:pt x="985" y="1108"/>
                  </a:cubicBezTo>
                  <a:cubicBezTo>
                    <a:pt x="988" y="1108"/>
                    <a:pt x="984" y="1094"/>
                    <a:pt x="975" y="1068"/>
                  </a:cubicBezTo>
                  <a:cubicBezTo>
                    <a:pt x="975" y="1068"/>
                    <a:pt x="972" y="1055"/>
                    <a:pt x="975" y="1055"/>
                  </a:cubicBezTo>
                  <a:cubicBezTo>
                    <a:pt x="977" y="1055"/>
                    <a:pt x="979" y="1058"/>
                    <a:pt x="984" y="1065"/>
                  </a:cubicBezTo>
                  <a:cubicBezTo>
                    <a:pt x="992" y="1077"/>
                    <a:pt x="1006" y="1086"/>
                    <a:pt x="1013" y="1086"/>
                  </a:cubicBezTo>
                  <a:cubicBezTo>
                    <a:pt x="1019" y="1086"/>
                    <a:pt x="1020" y="1078"/>
                    <a:pt x="1006" y="1056"/>
                  </a:cubicBezTo>
                  <a:lnTo>
                    <a:pt x="1012" y="1053"/>
                  </a:lnTo>
                  <a:cubicBezTo>
                    <a:pt x="1021" y="1063"/>
                    <a:pt x="1027" y="1068"/>
                    <a:pt x="1030" y="1068"/>
                  </a:cubicBezTo>
                  <a:cubicBezTo>
                    <a:pt x="1034" y="1068"/>
                    <a:pt x="1033" y="1061"/>
                    <a:pt x="1028" y="1046"/>
                  </a:cubicBezTo>
                  <a:lnTo>
                    <a:pt x="1019" y="1021"/>
                  </a:lnTo>
                  <a:lnTo>
                    <a:pt x="1019" y="1021"/>
                  </a:lnTo>
                  <a:cubicBezTo>
                    <a:pt x="1030" y="1045"/>
                    <a:pt x="1045" y="1066"/>
                    <a:pt x="1049" y="1066"/>
                  </a:cubicBezTo>
                  <a:cubicBezTo>
                    <a:pt x="1050" y="1066"/>
                    <a:pt x="1050" y="1065"/>
                    <a:pt x="1050" y="1065"/>
                  </a:cubicBezTo>
                  <a:cubicBezTo>
                    <a:pt x="1053" y="1065"/>
                    <a:pt x="1053" y="1065"/>
                    <a:pt x="1041" y="1040"/>
                  </a:cubicBezTo>
                  <a:cubicBezTo>
                    <a:pt x="1022" y="1018"/>
                    <a:pt x="1025" y="1018"/>
                    <a:pt x="1028" y="1015"/>
                  </a:cubicBezTo>
                  <a:lnTo>
                    <a:pt x="1028" y="1015"/>
                  </a:lnTo>
                  <a:cubicBezTo>
                    <a:pt x="1031" y="1015"/>
                    <a:pt x="1050" y="1037"/>
                    <a:pt x="1063" y="1059"/>
                  </a:cubicBezTo>
                  <a:lnTo>
                    <a:pt x="1069" y="1059"/>
                  </a:lnTo>
                  <a:cubicBezTo>
                    <a:pt x="1052" y="1031"/>
                    <a:pt x="1045" y="1018"/>
                    <a:pt x="1046" y="1018"/>
                  </a:cubicBezTo>
                  <a:lnTo>
                    <a:pt x="1046" y="1018"/>
                  </a:lnTo>
                  <a:cubicBezTo>
                    <a:pt x="1046" y="1018"/>
                    <a:pt x="1050" y="1024"/>
                    <a:pt x="1056" y="1034"/>
                  </a:cubicBezTo>
                  <a:cubicBezTo>
                    <a:pt x="1068" y="1048"/>
                    <a:pt x="1074" y="1052"/>
                    <a:pt x="1077" y="1052"/>
                  </a:cubicBezTo>
                  <a:cubicBezTo>
                    <a:pt x="1079" y="1052"/>
                    <a:pt x="1080" y="1051"/>
                    <a:pt x="1081" y="1050"/>
                  </a:cubicBezTo>
                  <a:cubicBezTo>
                    <a:pt x="1076" y="1042"/>
                    <a:pt x="1075" y="1040"/>
                    <a:pt x="1075" y="1040"/>
                  </a:cubicBezTo>
                  <a:lnTo>
                    <a:pt x="1075" y="1040"/>
                  </a:lnTo>
                  <a:cubicBezTo>
                    <a:pt x="1076" y="1040"/>
                    <a:pt x="1083" y="1050"/>
                    <a:pt x="1081" y="1050"/>
                  </a:cubicBezTo>
                  <a:lnTo>
                    <a:pt x="1097" y="1072"/>
                  </a:lnTo>
                  <a:cubicBezTo>
                    <a:pt x="1102" y="1078"/>
                    <a:pt x="1104" y="1081"/>
                    <a:pt x="1104" y="1081"/>
                  </a:cubicBezTo>
                  <a:cubicBezTo>
                    <a:pt x="1105" y="1081"/>
                    <a:pt x="1096" y="1065"/>
                    <a:pt x="1084" y="1050"/>
                  </a:cubicBezTo>
                  <a:lnTo>
                    <a:pt x="1091" y="1043"/>
                  </a:lnTo>
                  <a:cubicBezTo>
                    <a:pt x="1094" y="1043"/>
                    <a:pt x="1097" y="1040"/>
                    <a:pt x="1078" y="1018"/>
                  </a:cubicBezTo>
                  <a:cubicBezTo>
                    <a:pt x="1063" y="996"/>
                    <a:pt x="1047" y="974"/>
                    <a:pt x="1050" y="974"/>
                  </a:cubicBezTo>
                  <a:lnTo>
                    <a:pt x="1050" y="974"/>
                  </a:lnTo>
                  <a:cubicBezTo>
                    <a:pt x="1065" y="995"/>
                    <a:pt x="1079" y="1015"/>
                    <a:pt x="1084" y="1015"/>
                  </a:cubicBezTo>
                  <a:cubicBezTo>
                    <a:pt x="1084" y="1015"/>
                    <a:pt x="1084" y="1015"/>
                    <a:pt x="1084" y="1015"/>
                  </a:cubicBezTo>
                  <a:cubicBezTo>
                    <a:pt x="1088" y="1015"/>
                    <a:pt x="1103" y="1037"/>
                    <a:pt x="1103" y="1037"/>
                  </a:cubicBezTo>
                  <a:cubicBezTo>
                    <a:pt x="1114" y="1053"/>
                    <a:pt x="1120" y="1059"/>
                    <a:pt x="1124" y="1059"/>
                  </a:cubicBezTo>
                  <a:cubicBezTo>
                    <a:pt x="1129" y="1059"/>
                    <a:pt x="1126" y="1042"/>
                    <a:pt x="1116" y="1028"/>
                  </a:cubicBezTo>
                  <a:cubicBezTo>
                    <a:pt x="1103" y="1003"/>
                    <a:pt x="1097" y="990"/>
                    <a:pt x="1100" y="990"/>
                  </a:cubicBezTo>
                  <a:cubicBezTo>
                    <a:pt x="1102" y="990"/>
                    <a:pt x="1110" y="1001"/>
                    <a:pt x="1125" y="1021"/>
                  </a:cubicBezTo>
                  <a:cubicBezTo>
                    <a:pt x="1134" y="1032"/>
                    <a:pt x="1139" y="1037"/>
                    <a:pt x="1141" y="1037"/>
                  </a:cubicBezTo>
                  <a:cubicBezTo>
                    <a:pt x="1145" y="1037"/>
                    <a:pt x="1122" y="998"/>
                    <a:pt x="1084" y="949"/>
                  </a:cubicBezTo>
                  <a:lnTo>
                    <a:pt x="1034" y="887"/>
                  </a:lnTo>
                  <a:lnTo>
                    <a:pt x="1088" y="949"/>
                  </a:lnTo>
                  <a:cubicBezTo>
                    <a:pt x="1128" y="995"/>
                    <a:pt x="1145" y="1014"/>
                    <a:pt x="1149" y="1014"/>
                  </a:cubicBezTo>
                  <a:cubicBezTo>
                    <a:pt x="1152" y="1014"/>
                    <a:pt x="1146" y="1002"/>
                    <a:pt x="1135" y="981"/>
                  </a:cubicBezTo>
                  <a:cubicBezTo>
                    <a:pt x="1128" y="968"/>
                    <a:pt x="1125" y="961"/>
                    <a:pt x="1126" y="961"/>
                  </a:cubicBezTo>
                  <a:lnTo>
                    <a:pt x="1126" y="961"/>
                  </a:lnTo>
                  <a:cubicBezTo>
                    <a:pt x="1127" y="961"/>
                    <a:pt x="1132" y="967"/>
                    <a:pt x="1141" y="978"/>
                  </a:cubicBezTo>
                  <a:cubicBezTo>
                    <a:pt x="1150" y="988"/>
                    <a:pt x="1155" y="992"/>
                    <a:pt x="1159" y="992"/>
                  </a:cubicBezTo>
                  <a:cubicBezTo>
                    <a:pt x="1162" y="992"/>
                    <a:pt x="1165" y="990"/>
                    <a:pt x="1169" y="987"/>
                  </a:cubicBezTo>
                  <a:cubicBezTo>
                    <a:pt x="1178" y="978"/>
                    <a:pt x="1182" y="974"/>
                    <a:pt x="1163" y="956"/>
                  </a:cubicBezTo>
                  <a:lnTo>
                    <a:pt x="1166" y="952"/>
                  </a:lnTo>
                  <a:cubicBezTo>
                    <a:pt x="1181" y="964"/>
                    <a:pt x="1189" y="969"/>
                    <a:pt x="1192" y="969"/>
                  </a:cubicBezTo>
                  <a:cubicBezTo>
                    <a:pt x="1198" y="969"/>
                    <a:pt x="1182" y="950"/>
                    <a:pt x="1153" y="927"/>
                  </a:cubicBezTo>
                  <a:lnTo>
                    <a:pt x="1160" y="924"/>
                  </a:lnTo>
                  <a:lnTo>
                    <a:pt x="1178" y="940"/>
                  </a:lnTo>
                  <a:cubicBezTo>
                    <a:pt x="1186" y="948"/>
                    <a:pt x="1192" y="951"/>
                    <a:pt x="1197" y="951"/>
                  </a:cubicBezTo>
                  <a:cubicBezTo>
                    <a:pt x="1205" y="951"/>
                    <a:pt x="1212" y="944"/>
                    <a:pt x="1225" y="931"/>
                  </a:cubicBezTo>
                  <a:cubicBezTo>
                    <a:pt x="1251" y="902"/>
                    <a:pt x="1251" y="899"/>
                    <a:pt x="1207" y="868"/>
                  </a:cubicBezTo>
                  <a:cubicBezTo>
                    <a:pt x="1183" y="851"/>
                    <a:pt x="1173" y="842"/>
                    <a:pt x="1176" y="842"/>
                  </a:cubicBezTo>
                  <a:cubicBezTo>
                    <a:pt x="1178" y="842"/>
                    <a:pt x="1190" y="849"/>
                    <a:pt x="1210" y="862"/>
                  </a:cubicBezTo>
                  <a:cubicBezTo>
                    <a:pt x="1225" y="872"/>
                    <a:pt x="1241" y="881"/>
                    <a:pt x="1243" y="881"/>
                  </a:cubicBezTo>
                  <a:cubicBezTo>
                    <a:pt x="1244" y="881"/>
                    <a:pt x="1242" y="879"/>
                    <a:pt x="1235" y="874"/>
                  </a:cubicBezTo>
                  <a:cubicBezTo>
                    <a:pt x="1235" y="874"/>
                    <a:pt x="1236" y="873"/>
                    <a:pt x="1241" y="873"/>
                  </a:cubicBezTo>
                  <a:cubicBezTo>
                    <a:pt x="1246" y="873"/>
                    <a:pt x="1254" y="874"/>
                    <a:pt x="1266" y="880"/>
                  </a:cubicBezTo>
                  <a:cubicBezTo>
                    <a:pt x="1282" y="886"/>
                    <a:pt x="1292" y="888"/>
                    <a:pt x="1296" y="888"/>
                  </a:cubicBezTo>
                  <a:cubicBezTo>
                    <a:pt x="1306" y="888"/>
                    <a:pt x="1291" y="877"/>
                    <a:pt x="1276" y="868"/>
                  </a:cubicBezTo>
                  <a:cubicBezTo>
                    <a:pt x="1253" y="856"/>
                    <a:pt x="1245" y="852"/>
                    <a:pt x="1247" y="852"/>
                  </a:cubicBezTo>
                  <a:cubicBezTo>
                    <a:pt x="1249" y="852"/>
                    <a:pt x="1262" y="858"/>
                    <a:pt x="1276" y="865"/>
                  </a:cubicBezTo>
                  <a:cubicBezTo>
                    <a:pt x="1292" y="871"/>
                    <a:pt x="1310" y="877"/>
                    <a:pt x="1313" y="877"/>
                  </a:cubicBezTo>
                  <a:cubicBezTo>
                    <a:pt x="1315" y="877"/>
                    <a:pt x="1312" y="875"/>
                    <a:pt x="1304" y="871"/>
                  </a:cubicBezTo>
                  <a:cubicBezTo>
                    <a:pt x="1288" y="857"/>
                    <a:pt x="1278" y="837"/>
                    <a:pt x="1293" y="837"/>
                  </a:cubicBezTo>
                  <a:cubicBezTo>
                    <a:pt x="1299" y="837"/>
                    <a:pt x="1307" y="839"/>
                    <a:pt x="1320" y="846"/>
                  </a:cubicBezTo>
                  <a:lnTo>
                    <a:pt x="1323" y="840"/>
                  </a:lnTo>
                  <a:cubicBezTo>
                    <a:pt x="1301" y="827"/>
                    <a:pt x="1304" y="821"/>
                    <a:pt x="1307" y="811"/>
                  </a:cubicBezTo>
                  <a:cubicBezTo>
                    <a:pt x="1309" y="808"/>
                    <a:pt x="1310" y="806"/>
                    <a:pt x="1316" y="806"/>
                  </a:cubicBezTo>
                  <a:cubicBezTo>
                    <a:pt x="1320" y="806"/>
                    <a:pt x="1327" y="807"/>
                    <a:pt x="1338" y="811"/>
                  </a:cubicBezTo>
                  <a:cubicBezTo>
                    <a:pt x="1348" y="818"/>
                    <a:pt x="1354" y="821"/>
                    <a:pt x="1356" y="821"/>
                  </a:cubicBezTo>
                  <a:cubicBezTo>
                    <a:pt x="1358" y="821"/>
                    <a:pt x="1354" y="816"/>
                    <a:pt x="1341" y="805"/>
                  </a:cubicBezTo>
                  <a:cubicBezTo>
                    <a:pt x="1345" y="802"/>
                    <a:pt x="1294" y="777"/>
                    <a:pt x="1298" y="774"/>
                  </a:cubicBezTo>
                  <a:cubicBezTo>
                    <a:pt x="1279" y="768"/>
                    <a:pt x="1263" y="758"/>
                    <a:pt x="1247" y="746"/>
                  </a:cubicBezTo>
                  <a:lnTo>
                    <a:pt x="1247" y="746"/>
                  </a:lnTo>
                  <a:lnTo>
                    <a:pt x="1272" y="758"/>
                  </a:lnTo>
                  <a:lnTo>
                    <a:pt x="1326" y="777"/>
                  </a:lnTo>
                  <a:cubicBezTo>
                    <a:pt x="1326" y="774"/>
                    <a:pt x="1329" y="768"/>
                    <a:pt x="1301" y="758"/>
                  </a:cubicBezTo>
                  <a:lnTo>
                    <a:pt x="1301" y="758"/>
                  </a:lnTo>
                  <a:cubicBezTo>
                    <a:pt x="1311" y="761"/>
                    <a:pt x="1319" y="762"/>
                    <a:pt x="1323" y="762"/>
                  </a:cubicBezTo>
                  <a:cubicBezTo>
                    <a:pt x="1331" y="762"/>
                    <a:pt x="1333" y="759"/>
                    <a:pt x="1335" y="755"/>
                  </a:cubicBezTo>
                  <a:cubicBezTo>
                    <a:pt x="1335" y="746"/>
                    <a:pt x="1341" y="739"/>
                    <a:pt x="1316" y="727"/>
                  </a:cubicBezTo>
                  <a:lnTo>
                    <a:pt x="1316" y="727"/>
                  </a:lnTo>
                  <a:cubicBezTo>
                    <a:pt x="1326" y="729"/>
                    <a:pt x="1335" y="730"/>
                    <a:pt x="1341" y="730"/>
                  </a:cubicBezTo>
                  <a:cubicBezTo>
                    <a:pt x="1370" y="730"/>
                    <a:pt x="1366" y="711"/>
                    <a:pt x="1323" y="699"/>
                  </a:cubicBezTo>
                  <a:cubicBezTo>
                    <a:pt x="1298" y="692"/>
                    <a:pt x="1298" y="689"/>
                    <a:pt x="1326" y="689"/>
                  </a:cubicBezTo>
                  <a:cubicBezTo>
                    <a:pt x="1336" y="690"/>
                    <a:pt x="1343" y="691"/>
                    <a:pt x="1346" y="691"/>
                  </a:cubicBezTo>
                  <a:cubicBezTo>
                    <a:pt x="1351" y="691"/>
                    <a:pt x="1345" y="689"/>
                    <a:pt x="1329" y="683"/>
                  </a:cubicBezTo>
                  <a:cubicBezTo>
                    <a:pt x="1314" y="677"/>
                    <a:pt x="1317" y="676"/>
                    <a:pt x="1328" y="676"/>
                  </a:cubicBezTo>
                  <a:cubicBezTo>
                    <a:pt x="1335" y="676"/>
                    <a:pt x="1346" y="677"/>
                    <a:pt x="1357" y="677"/>
                  </a:cubicBezTo>
                  <a:cubicBezTo>
                    <a:pt x="1374" y="679"/>
                    <a:pt x="1385" y="679"/>
                    <a:pt x="1393" y="679"/>
                  </a:cubicBezTo>
                  <a:cubicBezTo>
                    <a:pt x="1411" y="679"/>
                    <a:pt x="1406" y="675"/>
                    <a:pt x="1388" y="670"/>
                  </a:cubicBezTo>
                  <a:cubicBezTo>
                    <a:pt x="1360" y="658"/>
                    <a:pt x="1363" y="648"/>
                    <a:pt x="1363" y="645"/>
                  </a:cubicBezTo>
                  <a:cubicBezTo>
                    <a:pt x="1350" y="638"/>
                    <a:pt x="1335" y="632"/>
                    <a:pt x="1322" y="632"/>
                  </a:cubicBezTo>
                  <a:cubicBezTo>
                    <a:pt x="1319" y="632"/>
                    <a:pt x="1316" y="632"/>
                    <a:pt x="1313" y="633"/>
                  </a:cubicBezTo>
                  <a:cubicBezTo>
                    <a:pt x="1285" y="630"/>
                    <a:pt x="1260" y="623"/>
                    <a:pt x="1260" y="623"/>
                  </a:cubicBezTo>
                  <a:cubicBezTo>
                    <a:pt x="1246" y="619"/>
                    <a:pt x="1246" y="617"/>
                    <a:pt x="1249" y="617"/>
                  </a:cubicBezTo>
                  <a:cubicBezTo>
                    <a:pt x="1253" y="617"/>
                    <a:pt x="1260" y="619"/>
                    <a:pt x="1260" y="620"/>
                  </a:cubicBezTo>
                  <a:cubicBezTo>
                    <a:pt x="1269" y="624"/>
                    <a:pt x="1279" y="625"/>
                    <a:pt x="1290" y="625"/>
                  </a:cubicBezTo>
                  <a:cubicBezTo>
                    <a:pt x="1298" y="625"/>
                    <a:pt x="1305" y="625"/>
                    <a:pt x="1313" y="623"/>
                  </a:cubicBezTo>
                  <a:cubicBezTo>
                    <a:pt x="1341" y="623"/>
                    <a:pt x="1341" y="614"/>
                    <a:pt x="1341" y="611"/>
                  </a:cubicBezTo>
                  <a:cubicBezTo>
                    <a:pt x="1341" y="608"/>
                    <a:pt x="1341" y="598"/>
                    <a:pt x="1341" y="595"/>
                  </a:cubicBezTo>
                  <a:cubicBezTo>
                    <a:pt x="1370" y="586"/>
                    <a:pt x="1373" y="580"/>
                    <a:pt x="1345" y="580"/>
                  </a:cubicBezTo>
                  <a:lnTo>
                    <a:pt x="1316" y="580"/>
                  </a:lnTo>
                  <a:cubicBezTo>
                    <a:pt x="1371" y="577"/>
                    <a:pt x="1370" y="532"/>
                    <a:pt x="1321" y="532"/>
                  </a:cubicBezTo>
                  <a:cubicBezTo>
                    <a:pt x="1320" y="532"/>
                    <a:pt x="1318" y="532"/>
                    <a:pt x="1316" y="533"/>
                  </a:cubicBezTo>
                  <a:lnTo>
                    <a:pt x="1345" y="529"/>
                  </a:lnTo>
                  <a:cubicBezTo>
                    <a:pt x="1370" y="526"/>
                    <a:pt x="1370" y="523"/>
                    <a:pt x="1370" y="514"/>
                  </a:cubicBezTo>
                  <a:cubicBezTo>
                    <a:pt x="1370" y="511"/>
                    <a:pt x="1341" y="498"/>
                    <a:pt x="1338" y="489"/>
                  </a:cubicBezTo>
                  <a:cubicBezTo>
                    <a:pt x="1338" y="476"/>
                    <a:pt x="1334" y="465"/>
                    <a:pt x="1319" y="465"/>
                  </a:cubicBezTo>
                  <a:cubicBezTo>
                    <a:pt x="1315" y="465"/>
                    <a:pt x="1311" y="466"/>
                    <a:pt x="1307" y="467"/>
                  </a:cubicBezTo>
                  <a:cubicBezTo>
                    <a:pt x="1307" y="464"/>
                    <a:pt x="1307" y="464"/>
                    <a:pt x="1332" y="457"/>
                  </a:cubicBezTo>
                  <a:cubicBezTo>
                    <a:pt x="1360" y="454"/>
                    <a:pt x="1360" y="451"/>
                    <a:pt x="1357" y="445"/>
                  </a:cubicBezTo>
                  <a:cubicBezTo>
                    <a:pt x="1357" y="444"/>
                    <a:pt x="1356" y="444"/>
                    <a:pt x="1355" y="444"/>
                  </a:cubicBezTo>
                  <a:cubicBezTo>
                    <a:pt x="1348" y="444"/>
                    <a:pt x="1327" y="450"/>
                    <a:pt x="1304" y="457"/>
                  </a:cubicBezTo>
                  <a:cubicBezTo>
                    <a:pt x="1296" y="459"/>
                    <a:pt x="1290" y="460"/>
                    <a:pt x="1288" y="460"/>
                  </a:cubicBezTo>
                  <a:cubicBezTo>
                    <a:pt x="1281" y="460"/>
                    <a:pt x="1287" y="455"/>
                    <a:pt x="1304" y="445"/>
                  </a:cubicBezTo>
                  <a:cubicBezTo>
                    <a:pt x="1324" y="430"/>
                    <a:pt x="1323" y="416"/>
                    <a:pt x="1301" y="416"/>
                  </a:cubicBezTo>
                  <a:cubicBezTo>
                    <a:pt x="1299" y="416"/>
                    <a:pt x="1297" y="416"/>
                    <a:pt x="1294" y="417"/>
                  </a:cubicBezTo>
                  <a:cubicBezTo>
                    <a:pt x="1291" y="413"/>
                    <a:pt x="1291" y="410"/>
                    <a:pt x="1316" y="401"/>
                  </a:cubicBezTo>
                  <a:cubicBezTo>
                    <a:pt x="1335" y="389"/>
                    <a:pt x="1351" y="376"/>
                    <a:pt x="1338" y="376"/>
                  </a:cubicBezTo>
                  <a:cubicBezTo>
                    <a:pt x="1333" y="376"/>
                    <a:pt x="1324" y="378"/>
                    <a:pt x="1310" y="382"/>
                  </a:cubicBezTo>
                  <a:cubicBezTo>
                    <a:pt x="1310" y="379"/>
                    <a:pt x="1310" y="379"/>
                    <a:pt x="1335" y="366"/>
                  </a:cubicBezTo>
                  <a:cubicBezTo>
                    <a:pt x="1349" y="357"/>
                    <a:pt x="1363" y="348"/>
                    <a:pt x="1360" y="348"/>
                  </a:cubicBezTo>
                  <a:cubicBezTo>
                    <a:pt x="1358" y="348"/>
                    <a:pt x="1349" y="352"/>
                    <a:pt x="1329" y="360"/>
                  </a:cubicBezTo>
                  <a:cubicBezTo>
                    <a:pt x="1326" y="361"/>
                    <a:pt x="1323" y="361"/>
                    <a:pt x="1320" y="361"/>
                  </a:cubicBezTo>
                  <a:cubicBezTo>
                    <a:pt x="1303" y="361"/>
                    <a:pt x="1300" y="351"/>
                    <a:pt x="1320" y="332"/>
                  </a:cubicBezTo>
                  <a:cubicBezTo>
                    <a:pt x="1318" y="331"/>
                    <a:pt x="1317" y="329"/>
                    <a:pt x="1314" y="329"/>
                  </a:cubicBezTo>
                  <a:cubicBezTo>
                    <a:pt x="1310" y="329"/>
                    <a:pt x="1303" y="331"/>
                    <a:pt x="1291" y="338"/>
                  </a:cubicBezTo>
                  <a:lnTo>
                    <a:pt x="1266" y="351"/>
                  </a:lnTo>
                  <a:cubicBezTo>
                    <a:pt x="1292" y="335"/>
                    <a:pt x="1303" y="328"/>
                    <a:pt x="1301" y="328"/>
                  </a:cubicBezTo>
                  <a:cubicBezTo>
                    <a:pt x="1298" y="328"/>
                    <a:pt x="1286" y="333"/>
                    <a:pt x="1263" y="345"/>
                  </a:cubicBezTo>
                  <a:cubicBezTo>
                    <a:pt x="1253" y="350"/>
                    <a:pt x="1247" y="352"/>
                    <a:pt x="1246" y="352"/>
                  </a:cubicBezTo>
                  <a:cubicBezTo>
                    <a:pt x="1244" y="352"/>
                    <a:pt x="1249" y="348"/>
                    <a:pt x="1263" y="341"/>
                  </a:cubicBezTo>
                  <a:cubicBezTo>
                    <a:pt x="1285" y="323"/>
                    <a:pt x="1282" y="319"/>
                    <a:pt x="1282" y="319"/>
                  </a:cubicBezTo>
                  <a:cubicBezTo>
                    <a:pt x="1279" y="316"/>
                    <a:pt x="1247" y="313"/>
                    <a:pt x="1238" y="298"/>
                  </a:cubicBezTo>
                  <a:cubicBezTo>
                    <a:pt x="1226" y="282"/>
                    <a:pt x="1219" y="272"/>
                    <a:pt x="1211" y="272"/>
                  </a:cubicBezTo>
                  <a:cubicBezTo>
                    <a:pt x="1206" y="272"/>
                    <a:pt x="1201" y="275"/>
                    <a:pt x="1194" y="282"/>
                  </a:cubicBezTo>
                  <a:cubicBezTo>
                    <a:pt x="1183" y="287"/>
                    <a:pt x="1177" y="291"/>
                    <a:pt x="1175" y="291"/>
                  </a:cubicBezTo>
                  <a:cubicBezTo>
                    <a:pt x="1173" y="291"/>
                    <a:pt x="1178" y="286"/>
                    <a:pt x="1188" y="276"/>
                  </a:cubicBezTo>
                  <a:cubicBezTo>
                    <a:pt x="1207" y="254"/>
                    <a:pt x="1204" y="250"/>
                    <a:pt x="1200" y="247"/>
                  </a:cubicBezTo>
                  <a:cubicBezTo>
                    <a:pt x="1200" y="244"/>
                    <a:pt x="1197" y="241"/>
                    <a:pt x="1216" y="222"/>
                  </a:cubicBezTo>
                  <a:lnTo>
                    <a:pt x="1216" y="222"/>
                  </a:lnTo>
                  <a:cubicBezTo>
                    <a:pt x="1201" y="233"/>
                    <a:pt x="1196" y="236"/>
                    <a:pt x="1194" y="236"/>
                  </a:cubicBezTo>
                  <a:cubicBezTo>
                    <a:pt x="1193" y="236"/>
                    <a:pt x="1192" y="236"/>
                    <a:pt x="1191" y="235"/>
                  </a:cubicBezTo>
                  <a:cubicBezTo>
                    <a:pt x="1203" y="224"/>
                    <a:pt x="1208" y="219"/>
                    <a:pt x="1205" y="219"/>
                  </a:cubicBezTo>
                  <a:cubicBezTo>
                    <a:pt x="1203" y="219"/>
                    <a:pt x="1197" y="222"/>
                    <a:pt x="1188" y="229"/>
                  </a:cubicBezTo>
                  <a:cubicBezTo>
                    <a:pt x="1166" y="247"/>
                    <a:pt x="1155" y="257"/>
                    <a:pt x="1155" y="257"/>
                  </a:cubicBezTo>
                  <a:cubicBezTo>
                    <a:pt x="1154" y="257"/>
                    <a:pt x="1164" y="247"/>
                    <a:pt x="1185" y="229"/>
                  </a:cubicBezTo>
                  <a:cubicBezTo>
                    <a:pt x="1199" y="215"/>
                    <a:pt x="1209" y="194"/>
                    <a:pt x="1206" y="194"/>
                  </a:cubicBezTo>
                  <a:cubicBezTo>
                    <a:pt x="1205" y="194"/>
                    <a:pt x="1202" y="197"/>
                    <a:pt x="1197" y="203"/>
                  </a:cubicBezTo>
                  <a:cubicBezTo>
                    <a:pt x="1178" y="222"/>
                    <a:pt x="1175" y="216"/>
                    <a:pt x="1153" y="232"/>
                  </a:cubicBezTo>
                  <a:cubicBezTo>
                    <a:pt x="1150" y="229"/>
                    <a:pt x="1147" y="229"/>
                    <a:pt x="1166" y="207"/>
                  </a:cubicBezTo>
                  <a:cubicBezTo>
                    <a:pt x="1173" y="197"/>
                    <a:pt x="1171" y="193"/>
                    <a:pt x="1164" y="193"/>
                  </a:cubicBezTo>
                  <a:cubicBezTo>
                    <a:pt x="1156" y="193"/>
                    <a:pt x="1141" y="199"/>
                    <a:pt x="1128" y="210"/>
                  </a:cubicBezTo>
                  <a:cubicBezTo>
                    <a:pt x="1121" y="218"/>
                    <a:pt x="1117" y="222"/>
                    <a:pt x="1115" y="222"/>
                  </a:cubicBezTo>
                  <a:cubicBezTo>
                    <a:pt x="1114" y="222"/>
                    <a:pt x="1117" y="217"/>
                    <a:pt x="1125" y="207"/>
                  </a:cubicBezTo>
                  <a:cubicBezTo>
                    <a:pt x="1144" y="185"/>
                    <a:pt x="1141" y="182"/>
                    <a:pt x="1138" y="178"/>
                  </a:cubicBezTo>
                  <a:lnTo>
                    <a:pt x="1138" y="178"/>
                  </a:lnTo>
                  <a:cubicBezTo>
                    <a:pt x="1132" y="184"/>
                    <a:pt x="1130" y="186"/>
                    <a:pt x="1129" y="186"/>
                  </a:cubicBezTo>
                  <a:cubicBezTo>
                    <a:pt x="1128" y="186"/>
                    <a:pt x="1140" y="172"/>
                    <a:pt x="1153" y="156"/>
                  </a:cubicBezTo>
                  <a:cubicBezTo>
                    <a:pt x="1172" y="138"/>
                    <a:pt x="1169" y="135"/>
                    <a:pt x="1163" y="128"/>
                  </a:cubicBezTo>
                  <a:lnTo>
                    <a:pt x="1163" y="128"/>
                  </a:lnTo>
                  <a:cubicBezTo>
                    <a:pt x="1158" y="137"/>
                    <a:pt x="1149" y="140"/>
                    <a:pt x="1141" y="140"/>
                  </a:cubicBezTo>
                  <a:cubicBezTo>
                    <a:pt x="1133" y="140"/>
                    <a:pt x="1125" y="137"/>
                    <a:pt x="1119" y="131"/>
                  </a:cubicBezTo>
                  <a:cubicBezTo>
                    <a:pt x="1116" y="129"/>
                    <a:pt x="1112" y="128"/>
                    <a:pt x="1109" y="128"/>
                  </a:cubicBezTo>
                  <a:cubicBezTo>
                    <a:pt x="1095" y="128"/>
                    <a:pt x="1077" y="146"/>
                    <a:pt x="1050" y="178"/>
                  </a:cubicBezTo>
                  <a:lnTo>
                    <a:pt x="1019" y="225"/>
                  </a:lnTo>
                  <a:lnTo>
                    <a:pt x="1047" y="178"/>
                  </a:lnTo>
                  <a:lnTo>
                    <a:pt x="1088" y="106"/>
                  </a:lnTo>
                  <a:cubicBezTo>
                    <a:pt x="1087" y="106"/>
                    <a:pt x="1087" y="106"/>
                    <a:pt x="1087" y="106"/>
                  </a:cubicBezTo>
                  <a:cubicBezTo>
                    <a:pt x="1083" y="106"/>
                    <a:pt x="1068" y="130"/>
                    <a:pt x="1056" y="150"/>
                  </a:cubicBezTo>
                  <a:cubicBezTo>
                    <a:pt x="1049" y="162"/>
                    <a:pt x="1045" y="167"/>
                    <a:pt x="1044" y="167"/>
                  </a:cubicBezTo>
                  <a:cubicBezTo>
                    <a:pt x="1042" y="167"/>
                    <a:pt x="1043" y="159"/>
                    <a:pt x="1047" y="144"/>
                  </a:cubicBezTo>
                  <a:cubicBezTo>
                    <a:pt x="1050" y="128"/>
                    <a:pt x="1051" y="121"/>
                    <a:pt x="1048" y="121"/>
                  </a:cubicBezTo>
                  <a:cubicBezTo>
                    <a:pt x="1046" y="121"/>
                    <a:pt x="1041" y="126"/>
                    <a:pt x="1034" y="135"/>
                  </a:cubicBezTo>
                  <a:cubicBezTo>
                    <a:pt x="1031" y="135"/>
                    <a:pt x="1028" y="131"/>
                    <a:pt x="1037" y="106"/>
                  </a:cubicBezTo>
                  <a:cubicBezTo>
                    <a:pt x="1037" y="106"/>
                    <a:pt x="1036" y="105"/>
                    <a:pt x="1035" y="105"/>
                  </a:cubicBezTo>
                  <a:cubicBezTo>
                    <a:pt x="1033" y="105"/>
                    <a:pt x="1031" y="110"/>
                    <a:pt x="1022" y="128"/>
                  </a:cubicBezTo>
                  <a:cubicBezTo>
                    <a:pt x="1016" y="140"/>
                    <a:pt x="1012" y="146"/>
                    <a:pt x="1011" y="146"/>
                  </a:cubicBezTo>
                  <a:cubicBezTo>
                    <a:pt x="1009" y="146"/>
                    <a:pt x="1011" y="138"/>
                    <a:pt x="1016" y="125"/>
                  </a:cubicBezTo>
                  <a:cubicBezTo>
                    <a:pt x="1027" y="94"/>
                    <a:pt x="1027" y="79"/>
                    <a:pt x="1022" y="79"/>
                  </a:cubicBezTo>
                  <a:cubicBezTo>
                    <a:pt x="1020" y="79"/>
                    <a:pt x="1016" y="84"/>
                    <a:pt x="1012" y="94"/>
                  </a:cubicBezTo>
                  <a:cubicBezTo>
                    <a:pt x="1003" y="110"/>
                    <a:pt x="999" y="114"/>
                    <a:pt x="996" y="114"/>
                  </a:cubicBezTo>
                  <a:cubicBezTo>
                    <a:pt x="995" y="114"/>
                    <a:pt x="994" y="113"/>
                    <a:pt x="994" y="113"/>
                  </a:cubicBezTo>
                  <a:cubicBezTo>
                    <a:pt x="993" y="113"/>
                    <a:pt x="992" y="112"/>
                    <a:pt x="992" y="112"/>
                  </a:cubicBezTo>
                  <a:cubicBezTo>
                    <a:pt x="989" y="112"/>
                    <a:pt x="985" y="114"/>
                    <a:pt x="975" y="135"/>
                  </a:cubicBezTo>
                  <a:lnTo>
                    <a:pt x="969" y="131"/>
                  </a:lnTo>
                  <a:cubicBezTo>
                    <a:pt x="965" y="128"/>
                    <a:pt x="978" y="106"/>
                    <a:pt x="981" y="106"/>
                  </a:cubicBezTo>
                  <a:lnTo>
                    <a:pt x="987" y="81"/>
                  </a:lnTo>
                  <a:cubicBezTo>
                    <a:pt x="985" y="80"/>
                    <a:pt x="983" y="79"/>
                    <a:pt x="981" y="79"/>
                  </a:cubicBezTo>
                  <a:cubicBezTo>
                    <a:pt x="976" y="79"/>
                    <a:pt x="971" y="83"/>
                    <a:pt x="962" y="100"/>
                  </a:cubicBezTo>
                  <a:cubicBezTo>
                    <a:pt x="951" y="125"/>
                    <a:pt x="947" y="137"/>
                    <a:pt x="947" y="137"/>
                  </a:cubicBezTo>
                  <a:cubicBezTo>
                    <a:pt x="946" y="137"/>
                    <a:pt x="951" y="124"/>
                    <a:pt x="959" y="97"/>
                  </a:cubicBezTo>
                  <a:cubicBezTo>
                    <a:pt x="966" y="79"/>
                    <a:pt x="971" y="60"/>
                    <a:pt x="969" y="60"/>
                  </a:cubicBezTo>
                  <a:cubicBezTo>
                    <a:pt x="968" y="60"/>
                    <a:pt x="966" y="63"/>
                    <a:pt x="962" y="69"/>
                  </a:cubicBezTo>
                  <a:cubicBezTo>
                    <a:pt x="953" y="90"/>
                    <a:pt x="949" y="97"/>
                    <a:pt x="947" y="97"/>
                  </a:cubicBezTo>
                  <a:cubicBezTo>
                    <a:pt x="946" y="97"/>
                    <a:pt x="949" y="82"/>
                    <a:pt x="953" y="66"/>
                  </a:cubicBezTo>
                  <a:cubicBezTo>
                    <a:pt x="964" y="40"/>
                    <a:pt x="969" y="28"/>
                    <a:pt x="968" y="28"/>
                  </a:cubicBezTo>
                  <a:lnTo>
                    <a:pt x="968" y="28"/>
                  </a:lnTo>
                  <a:cubicBezTo>
                    <a:pt x="967" y="28"/>
                    <a:pt x="959" y="39"/>
                    <a:pt x="943" y="62"/>
                  </a:cubicBezTo>
                  <a:cubicBezTo>
                    <a:pt x="943" y="62"/>
                    <a:pt x="942" y="62"/>
                    <a:pt x="941" y="62"/>
                  </a:cubicBezTo>
                  <a:cubicBezTo>
                    <a:pt x="932" y="62"/>
                    <a:pt x="917" y="78"/>
                    <a:pt x="905" y="78"/>
                  </a:cubicBezTo>
                  <a:cubicBezTo>
                    <a:pt x="904" y="78"/>
                    <a:pt x="904" y="78"/>
                    <a:pt x="903" y="78"/>
                  </a:cubicBezTo>
                  <a:cubicBezTo>
                    <a:pt x="888" y="75"/>
                    <a:pt x="881" y="72"/>
                    <a:pt x="881" y="50"/>
                  </a:cubicBezTo>
                  <a:lnTo>
                    <a:pt x="881" y="50"/>
                  </a:lnTo>
                  <a:cubicBezTo>
                    <a:pt x="877" y="66"/>
                    <a:pt x="874" y="70"/>
                    <a:pt x="868" y="70"/>
                  </a:cubicBezTo>
                  <a:cubicBezTo>
                    <a:pt x="867" y="70"/>
                    <a:pt x="864" y="69"/>
                    <a:pt x="862" y="69"/>
                  </a:cubicBezTo>
                  <a:cubicBezTo>
                    <a:pt x="860" y="60"/>
                    <a:pt x="857" y="56"/>
                    <a:pt x="855" y="56"/>
                  </a:cubicBezTo>
                  <a:cubicBezTo>
                    <a:pt x="848" y="56"/>
                    <a:pt x="841" y="73"/>
                    <a:pt x="837" y="91"/>
                  </a:cubicBezTo>
                  <a:lnTo>
                    <a:pt x="846" y="94"/>
                  </a:lnTo>
                  <a:cubicBezTo>
                    <a:pt x="843" y="125"/>
                    <a:pt x="840" y="138"/>
                    <a:pt x="837" y="138"/>
                  </a:cubicBezTo>
                  <a:cubicBezTo>
                    <a:pt x="835" y="138"/>
                    <a:pt x="833" y="131"/>
                    <a:pt x="831" y="119"/>
                  </a:cubicBezTo>
                  <a:cubicBezTo>
                    <a:pt x="831" y="100"/>
                    <a:pt x="831" y="81"/>
                    <a:pt x="834" y="66"/>
                  </a:cubicBezTo>
                  <a:cubicBezTo>
                    <a:pt x="837" y="37"/>
                    <a:pt x="834" y="9"/>
                    <a:pt x="831" y="9"/>
                  </a:cubicBezTo>
                  <a:cubicBezTo>
                    <a:pt x="824" y="9"/>
                    <a:pt x="821" y="9"/>
                    <a:pt x="824" y="34"/>
                  </a:cubicBezTo>
                  <a:cubicBezTo>
                    <a:pt x="821" y="62"/>
                    <a:pt x="821" y="62"/>
                    <a:pt x="818" y="62"/>
                  </a:cubicBezTo>
                  <a:cubicBezTo>
                    <a:pt x="818" y="62"/>
                    <a:pt x="817" y="62"/>
                    <a:pt x="816" y="62"/>
                  </a:cubicBezTo>
                  <a:cubicBezTo>
                    <a:pt x="814" y="62"/>
                    <a:pt x="811" y="64"/>
                    <a:pt x="806" y="88"/>
                  </a:cubicBezTo>
                  <a:cubicBezTo>
                    <a:pt x="806" y="116"/>
                    <a:pt x="802" y="116"/>
                    <a:pt x="799" y="116"/>
                  </a:cubicBezTo>
                  <a:cubicBezTo>
                    <a:pt x="796" y="88"/>
                    <a:pt x="790" y="88"/>
                    <a:pt x="790" y="88"/>
                  </a:cubicBezTo>
                  <a:cubicBezTo>
                    <a:pt x="790" y="72"/>
                    <a:pt x="790" y="75"/>
                    <a:pt x="787" y="59"/>
                  </a:cubicBezTo>
                  <a:cubicBezTo>
                    <a:pt x="787" y="44"/>
                    <a:pt x="787" y="25"/>
                    <a:pt x="784" y="6"/>
                  </a:cubicBezTo>
                  <a:close/>
                  <a:moveTo>
                    <a:pt x="1139" y="1528"/>
                  </a:moveTo>
                  <a:cubicBezTo>
                    <a:pt x="1137" y="1528"/>
                    <a:pt x="1136" y="1528"/>
                    <a:pt x="1135" y="1529"/>
                  </a:cubicBezTo>
                  <a:cubicBezTo>
                    <a:pt x="1135" y="1548"/>
                    <a:pt x="1141" y="1564"/>
                    <a:pt x="1144" y="1582"/>
                  </a:cubicBezTo>
                  <a:cubicBezTo>
                    <a:pt x="1148" y="1592"/>
                    <a:pt x="1151" y="1598"/>
                    <a:pt x="1154" y="1598"/>
                  </a:cubicBezTo>
                  <a:cubicBezTo>
                    <a:pt x="1157" y="1598"/>
                    <a:pt x="1158" y="1584"/>
                    <a:pt x="1150" y="1551"/>
                  </a:cubicBezTo>
                  <a:cubicBezTo>
                    <a:pt x="1143" y="1533"/>
                    <a:pt x="1142" y="1528"/>
                    <a:pt x="1139" y="15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92" name="Google Shape;12772;p53">
              <a:extLst>
                <a:ext uri="{FF2B5EF4-FFF2-40B4-BE49-F238E27FC236}">
                  <a16:creationId xmlns:a16="http://schemas.microsoft.com/office/drawing/2014/main" id="{F39D758E-7D9D-E593-A4AC-BB83926D79C9}"/>
                </a:ext>
              </a:extLst>
            </p:cNvPr>
            <p:cNvSpPr/>
            <p:nvPr/>
          </p:nvSpPr>
          <p:spPr>
            <a:xfrm>
              <a:off x="2986284" y="3792374"/>
              <a:ext cx="29885" cy="33824"/>
            </a:xfrm>
            <a:custGeom>
              <a:avLst/>
              <a:gdLst/>
              <a:ahLst/>
              <a:cxnLst/>
              <a:rect l="l" t="t" r="r" b="b"/>
              <a:pathLst>
                <a:path w="1411" h="1597" extrusionOk="0">
                  <a:moveTo>
                    <a:pt x="840" y="92"/>
                  </a:moveTo>
                  <a:lnTo>
                    <a:pt x="840" y="92"/>
                  </a:lnTo>
                  <a:cubicBezTo>
                    <a:pt x="838" y="92"/>
                    <a:pt x="836" y="103"/>
                    <a:pt x="837" y="103"/>
                  </a:cubicBezTo>
                  <a:cubicBezTo>
                    <a:pt x="837" y="103"/>
                    <a:pt x="838" y="101"/>
                    <a:pt x="840" y="92"/>
                  </a:cubicBezTo>
                  <a:close/>
                  <a:moveTo>
                    <a:pt x="828" y="117"/>
                  </a:moveTo>
                  <a:lnTo>
                    <a:pt x="828" y="142"/>
                  </a:lnTo>
                  <a:lnTo>
                    <a:pt x="825" y="142"/>
                  </a:lnTo>
                  <a:cubicBezTo>
                    <a:pt x="821" y="142"/>
                    <a:pt x="821" y="142"/>
                    <a:pt x="825" y="117"/>
                  </a:cubicBezTo>
                  <a:close/>
                  <a:moveTo>
                    <a:pt x="859" y="121"/>
                  </a:moveTo>
                  <a:lnTo>
                    <a:pt x="859" y="149"/>
                  </a:lnTo>
                  <a:lnTo>
                    <a:pt x="856" y="149"/>
                  </a:lnTo>
                  <a:cubicBezTo>
                    <a:pt x="853" y="149"/>
                    <a:pt x="853" y="149"/>
                    <a:pt x="856" y="121"/>
                  </a:cubicBezTo>
                  <a:close/>
                  <a:moveTo>
                    <a:pt x="884" y="127"/>
                  </a:moveTo>
                  <a:cubicBezTo>
                    <a:pt x="890" y="130"/>
                    <a:pt x="890" y="130"/>
                    <a:pt x="881" y="155"/>
                  </a:cubicBezTo>
                  <a:cubicBezTo>
                    <a:pt x="876" y="167"/>
                    <a:pt x="873" y="173"/>
                    <a:pt x="872" y="173"/>
                  </a:cubicBezTo>
                  <a:cubicBezTo>
                    <a:pt x="871" y="173"/>
                    <a:pt x="872" y="166"/>
                    <a:pt x="875" y="152"/>
                  </a:cubicBezTo>
                  <a:cubicBezTo>
                    <a:pt x="878" y="127"/>
                    <a:pt x="878" y="127"/>
                    <a:pt x="884" y="127"/>
                  </a:cubicBezTo>
                  <a:close/>
                  <a:moveTo>
                    <a:pt x="793" y="139"/>
                  </a:moveTo>
                  <a:cubicBezTo>
                    <a:pt x="796" y="158"/>
                    <a:pt x="796" y="177"/>
                    <a:pt x="796" y="196"/>
                  </a:cubicBezTo>
                  <a:lnTo>
                    <a:pt x="793" y="196"/>
                  </a:lnTo>
                  <a:cubicBezTo>
                    <a:pt x="790" y="196"/>
                    <a:pt x="790" y="168"/>
                    <a:pt x="790" y="168"/>
                  </a:cubicBezTo>
                  <a:cubicBezTo>
                    <a:pt x="790" y="168"/>
                    <a:pt x="790" y="139"/>
                    <a:pt x="793" y="139"/>
                  </a:cubicBezTo>
                  <a:close/>
                  <a:moveTo>
                    <a:pt x="666" y="141"/>
                  </a:moveTo>
                  <a:lnTo>
                    <a:pt x="666" y="141"/>
                  </a:lnTo>
                  <a:cubicBezTo>
                    <a:pt x="667" y="141"/>
                    <a:pt x="668" y="144"/>
                    <a:pt x="671" y="152"/>
                  </a:cubicBezTo>
                  <a:lnTo>
                    <a:pt x="680" y="180"/>
                  </a:lnTo>
                  <a:cubicBezTo>
                    <a:pt x="685" y="198"/>
                    <a:pt x="689" y="216"/>
                    <a:pt x="688" y="216"/>
                  </a:cubicBezTo>
                  <a:cubicBezTo>
                    <a:pt x="688" y="216"/>
                    <a:pt x="686" y="212"/>
                    <a:pt x="684" y="205"/>
                  </a:cubicBezTo>
                  <a:cubicBezTo>
                    <a:pt x="677" y="189"/>
                    <a:pt x="671" y="171"/>
                    <a:pt x="668" y="155"/>
                  </a:cubicBezTo>
                  <a:cubicBezTo>
                    <a:pt x="668" y="155"/>
                    <a:pt x="665" y="141"/>
                    <a:pt x="666" y="141"/>
                  </a:cubicBezTo>
                  <a:close/>
                  <a:moveTo>
                    <a:pt x="900" y="277"/>
                  </a:moveTo>
                  <a:lnTo>
                    <a:pt x="894" y="302"/>
                  </a:lnTo>
                  <a:cubicBezTo>
                    <a:pt x="884" y="327"/>
                    <a:pt x="881" y="327"/>
                    <a:pt x="881" y="327"/>
                  </a:cubicBezTo>
                  <a:cubicBezTo>
                    <a:pt x="881" y="327"/>
                    <a:pt x="881" y="327"/>
                    <a:pt x="887" y="302"/>
                  </a:cubicBezTo>
                  <a:cubicBezTo>
                    <a:pt x="887" y="302"/>
                    <a:pt x="897" y="277"/>
                    <a:pt x="900" y="277"/>
                  </a:cubicBezTo>
                  <a:close/>
                  <a:moveTo>
                    <a:pt x="612" y="265"/>
                  </a:moveTo>
                  <a:lnTo>
                    <a:pt x="612" y="265"/>
                  </a:lnTo>
                  <a:cubicBezTo>
                    <a:pt x="627" y="283"/>
                    <a:pt x="643" y="309"/>
                    <a:pt x="652" y="334"/>
                  </a:cubicBezTo>
                  <a:cubicBezTo>
                    <a:pt x="652" y="334"/>
                    <a:pt x="652" y="334"/>
                    <a:pt x="637" y="312"/>
                  </a:cubicBezTo>
                  <a:cubicBezTo>
                    <a:pt x="624" y="296"/>
                    <a:pt x="618" y="280"/>
                    <a:pt x="612" y="265"/>
                  </a:cubicBezTo>
                  <a:close/>
                  <a:moveTo>
                    <a:pt x="865" y="293"/>
                  </a:moveTo>
                  <a:lnTo>
                    <a:pt x="862" y="318"/>
                  </a:lnTo>
                  <a:lnTo>
                    <a:pt x="853" y="343"/>
                  </a:lnTo>
                  <a:lnTo>
                    <a:pt x="850" y="343"/>
                  </a:lnTo>
                  <a:cubicBezTo>
                    <a:pt x="853" y="327"/>
                    <a:pt x="859" y="309"/>
                    <a:pt x="865" y="293"/>
                  </a:cubicBezTo>
                  <a:close/>
                  <a:moveTo>
                    <a:pt x="1181" y="311"/>
                  </a:moveTo>
                  <a:cubicBezTo>
                    <a:pt x="1182" y="311"/>
                    <a:pt x="1182" y="311"/>
                    <a:pt x="1182" y="312"/>
                  </a:cubicBezTo>
                  <a:lnTo>
                    <a:pt x="1185" y="315"/>
                  </a:lnTo>
                  <a:lnTo>
                    <a:pt x="1141" y="343"/>
                  </a:lnTo>
                  <a:lnTo>
                    <a:pt x="1138" y="340"/>
                  </a:lnTo>
                  <a:cubicBezTo>
                    <a:pt x="1158" y="326"/>
                    <a:pt x="1178" y="311"/>
                    <a:pt x="1181" y="311"/>
                  </a:cubicBezTo>
                  <a:close/>
                  <a:moveTo>
                    <a:pt x="1262" y="423"/>
                  </a:moveTo>
                  <a:cubicBezTo>
                    <a:pt x="1269" y="423"/>
                    <a:pt x="1271" y="426"/>
                    <a:pt x="1273" y="428"/>
                  </a:cubicBezTo>
                  <a:cubicBezTo>
                    <a:pt x="1257" y="437"/>
                    <a:pt x="1238" y="443"/>
                    <a:pt x="1219" y="446"/>
                  </a:cubicBezTo>
                  <a:cubicBezTo>
                    <a:pt x="1216" y="440"/>
                    <a:pt x="1216" y="440"/>
                    <a:pt x="1241" y="428"/>
                  </a:cubicBezTo>
                  <a:cubicBezTo>
                    <a:pt x="1251" y="424"/>
                    <a:pt x="1258" y="423"/>
                    <a:pt x="1262" y="423"/>
                  </a:cubicBezTo>
                  <a:close/>
                  <a:moveTo>
                    <a:pt x="1058" y="443"/>
                  </a:moveTo>
                  <a:cubicBezTo>
                    <a:pt x="1059" y="443"/>
                    <a:pt x="1048" y="451"/>
                    <a:pt x="1025" y="465"/>
                  </a:cubicBezTo>
                  <a:cubicBezTo>
                    <a:pt x="1047" y="450"/>
                    <a:pt x="1057" y="443"/>
                    <a:pt x="1058" y="443"/>
                  </a:cubicBezTo>
                  <a:close/>
                  <a:moveTo>
                    <a:pt x="445" y="587"/>
                  </a:moveTo>
                  <a:cubicBezTo>
                    <a:pt x="464" y="587"/>
                    <a:pt x="480" y="587"/>
                    <a:pt x="499" y="591"/>
                  </a:cubicBezTo>
                  <a:cubicBezTo>
                    <a:pt x="525" y="592"/>
                    <a:pt x="525" y="593"/>
                    <a:pt x="512" y="593"/>
                  </a:cubicBezTo>
                  <a:cubicBezTo>
                    <a:pt x="499" y="593"/>
                    <a:pt x="472" y="592"/>
                    <a:pt x="445" y="591"/>
                  </a:cubicBezTo>
                  <a:cubicBezTo>
                    <a:pt x="392" y="587"/>
                    <a:pt x="392" y="587"/>
                    <a:pt x="445" y="587"/>
                  </a:cubicBezTo>
                  <a:close/>
                  <a:moveTo>
                    <a:pt x="1057" y="644"/>
                  </a:moveTo>
                  <a:cubicBezTo>
                    <a:pt x="1075" y="650"/>
                    <a:pt x="1094" y="653"/>
                    <a:pt x="1110" y="663"/>
                  </a:cubicBezTo>
                  <a:lnTo>
                    <a:pt x="1057" y="647"/>
                  </a:lnTo>
                  <a:lnTo>
                    <a:pt x="1057" y="644"/>
                  </a:lnTo>
                  <a:close/>
                  <a:moveTo>
                    <a:pt x="1226" y="650"/>
                  </a:moveTo>
                  <a:cubicBezTo>
                    <a:pt x="1245" y="653"/>
                    <a:pt x="1260" y="656"/>
                    <a:pt x="1279" y="663"/>
                  </a:cubicBezTo>
                  <a:lnTo>
                    <a:pt x="1251" y="663"/>
                  </a:lnTo>
                  <a:lnTo>
                    <a:pt x="1226" y="653"/>
                  </a:lnTo>
                  <a:lnTo>
                    <a:pt x="1226" y="650"/>
                  </a:lnTo>
                  <a:close/>
                  <a:moveTo>
                    <a:pt x="574" y="685"/>
                  </a:moveTo>
                  <a:lnTo>
                    <a:pt x="552" y="697"/>
                  </a:lnTo>
                  <a:lnTo>
                    <a:pt x="552" y="700"/>
                  </a:lnTo>
                  <a:cubicBezTo>
                    <a:pt x="577" y="688"/>
                    <a:pt x="577" y="688"/>
                    <a:pt x="574" y="685"/>
                  </a:cubicBezTo>
                  <a:close/>
                  <a:moveTo>
                    <a:pt x="825" y="688"/>
                  </a:moveTo>
                  <a:lnTo>
                    <a:pt x="825" y="688"/>
                  </a:lnTo>
                  <a:cubicBezTo>
                    <a:pt x="828" y="697"/>
                    <a:pt x="831" y="707"/>
                    <a:pt x="834" y="713"/>
                  </a:cubicBezTo>
                  <a:cubicBezTo>
                    <a:pt x="825" y="688"/>
                    <a:pt x="825" y="688"/>
                    <a:pt x="825" y="688"/>
                  </a:cubicBezTo>
                  <a:close/>
                  <a:moveTo>
                    <a:pt x="440" y="709"/>
                  </a:moveTo>
                  <a:cubicBezTo>
                    <a:pt x="442" y="709"/>
                    <a:pt x="442" y="710"/>
                    <a:pt x="442" y="710"/>
                  </a:cubicBezTo>
                  <a:cubicBezTo>
                    <a:pt x="442" y="713"/>
                    <a:pt x="442" y="713"/>
                    <a:pt x="417" y="722"/>
                  </a:cubicBezTo>
                  <a:cubicBezTo>
                    <a:pt x="417" y="722"/>
                    <a:pt x="399" y="726"/>
                    <a:pt x="392" y="726"/>
                  </a:cubicBezTo>
                  <a:cubicBezTo>
                    <a:pt x="390" y="726"/>
                    <a:pt x="389" y="726"/>
                    <a:pt x="389" y="725"/>
                  </a:cubicBezTo>
                  <a:lnTo>
                    <a:pt x="414" y="716"/>
                  </a:lnTo>
                  <a:cubicBezTo>
                    <a:pt x="429" y="710"/>
                    <a:pt x="436" y="709"/>
                    <a:pt x="440" y="709"/>
                  </a:cubicBezTo>
                  <a:close/>
                  <a:moveTo>
                    <a:pt x="1220" y="749"/>
                  </a:moveTo>
                  <a:cubicBezTo>
                    <a:pt x="1223" y="749"/>
                    <a:pt x="1229" y="751"/>
                    <a:pt x="1245" y="757"/>
                  </a:cubicBezTo>
                  <a:cubicBezTo>
                    <a:pt x="1260" y="766"/>
                    <a:pt x="1276" y="772"/>
                    <a:pt x="1292" y="782"/>
                  </a:cubicBezTo>
                  <a:cubicBezTo>
                    <a:pt x="1266" y="772"/>
                    <a:pt x="1241" y="763"/>
                    <a:pt x="1216" y="750"/>
                  </a:cubicBezTo>
                  <a:cubicBezTo>
                    <a:pt x="1217" y="749"/>
                    <a:pt x="1218" y="749"/>
                    <a:pt x="1220" y="749"/>
                  </a:cubicBezTo>
                  <a:close/>
                  <a:moveTo>
                    <a:pt x="449" y="736"/>
                  </a:moveTo>
                  <a:cubicBezTo>
                    <a:pt x="450" y="736"/>
                    <a:pt x="451" y="737"/>
                    <a:pt x="452" y="738"/>
                  </a:cubicBezTo>
                  <a:cubicBezTo>
                    <a:pt x="452" y="741"/>
                    <a:pt x="452" y="744"/>
                    <a:pt x="427" y="754"/>
                  </a:cubicBezTo>
                  <a:cubicBezTo>
                    <a:pt x="435" y="749"/>
                    <a:pt x="438" y="748"/>
                    <a:pt x="437" y="748"/>
                  </a:cubicBezTo>
                  <a:cubicBezTo>
                    <a:pt x="435" y="748"/>
                    <a:pt x="418" y="755"/>
                    <a:pt x="402" y="763"/>
                  </a:cubicBezTo>
                  <a:lnTo>
                    <a:pt x="355" y="788"/>
                  </a:lnTo>
                  <a:cubicBezTo>
                    <a:pt x="351" y="785"/>
                    <a:pt x="376" y="769"/>
                    <a:pt x="398" y="757"/>
                  </a:cubicBezTo>
                  <a:cubicBezTo>
                    <a:pt x="435" y="741"/>
                    <a:pt x="445" y="736"/>
                    <a:pt x="449" y="736"/>
                  </a:cubicBezTo>
                  <a:close/>
                  <a:moveTo>
                    <a:pt x="907" y="804"/>
                  </a:moveTo>
                  <a:lnTo>
                    <a:pt x="907" y="804"/>
                  </a:lnTo>
                  <a:cubicBezTo>
                    <a:pt x="907" y="804"/>
                    <a:pt x="907" y="804"/>
                    <a:pt x="907" y="804"/>
                  </a:cubicBezTo>
                  <a:lnTo>
                    <a:pt x="907" y="804"/>
                  </a:lnTo>
                  <a:cubicBezTo>
                    <a:pt x="907" y="804"/>
                    <a:pt x="907" y="804"/>
                    <a:pt x="907" y="804"/>
                  </a:cubicBezTo>
                  <a:close/>
                  <a:moveTo>
                    <a:pt x="54" y="832"/>
                  </a:moveTo>
                  <a:cubicBezTo>
                    <a:pt x="35" y="835"/>
                    <a:pt x="16" y="838"/>
                    <a:pt x="0" y="841"/>
                  </a:cubicBezTo>
                  <a:lnTo>
                    <a:pt x="4" y="848"/>
                  </a:lnTo>
                  <a:cubicBezTo>
                    <a:pt x="4" y="849"/>
                    <a:pt x="5" y="850"/>
                    <a:pt x="7" y="850"/>
                  </a:cubicBezTo>
                  <a:cubicBezTo>
                    <a:pt x="15" y="850"/>
                    <a:pt x="34" y="843"/>
                    <a:pt x="54" y="838"/>
                  </a:cubicBezTo>
                  <a:lnTo>
                    <a:pt x="54" y="832"/>
                  </a:lnTo>
                  <a:close/>
                  <a:moveTo>
                    <a:pt x="1201" y="829"/>
                  </a:moveTo>
                  <a:cubicBezTo>
                    <a:pt x="1226" y="844"/>
                    <a:pt x="1248" y="857"/>
                    <a:pt x="1248" y="860"/>
                  </a:cubicBezTo>
                  <a:lnTo>
                    <a:pt x="1223" y="851"/>
                  </a:lnTo>
                  <a:lnTo>
                    <a:pt x="1201" y="832"/>
                  </a:lnTo>
                  <a:lnTo>
                    <a:pt x="1201" y="829"/>
                  </a:lnTo>
                  <a:close/>
                  <a:moveTo>
                    <a:pt x="800" y="816"/>
                  </a:moveTo>
                  <a:lnTo>
                    <a:pt x="796" y="841"/>
                  </a:lnTo>
                  <a:cubicBezTo>
                    <a:pt x="796" y="857"/>
                    <a:pt x="796" y="854"/>
                    <a:pt x="796" y="870"/>
                  </a:cubicBezTo>
                  <a:lnTo>
                    <a:pt x="800" y="816"/>
                  </a:lnTo>
                  <a:close/>
                  <a:moveTo>
                    <a:pt x="903" y="891"/>
                  </a:moveTo>
                  <a:cubicBezTo>
                    <a:pt x="906" y="901"/>
                    <a:pt x="907" y="905"/>
                    <a:pt x="906" y="905"/>
                  </a:cubicBezTo>
                  <a:cubicBezTo>
                    <a:pt x="905" y="905"/>
                    <a:pt x="901" y="893"/>
                    <a:pt x="903" y="891"/>
                  </a:cubicBezTo>
                  <a:close/>
                  <a:moveTo>
                    <a:pt x="856" y="873"/>
                  </a:moveTo>
                  <a:lnTo>
                    <a:pt x="868" y="926"/>
                  </a:lnTo>
                  <a:cubicBezTo>
                    <a:pt x="872" y="926"/>
                    <a:pt x="865" y="898"/>
                    <a:pt x="865" y="898"/>
                  </a:cubicBezTo>
                  <a:cubicBezTo>
                    <a:pt x="862" y="888"/>
                    <a:pt x="859" y="879"/>
                    <a:pt x="856" y="873"/>
                  </a:cubicBezTo>
                  <a:close/>
                  <a:moveTo>
                    <a:pt x="674" y="910"/>
                  </a:moveTo>
                  <a:lnTo>
                    <a:pt x="665" y="935"/>
                  </a:lnTo>
                  <a:lnTo>
                    <a:pt x="649" y="960"/>
                  </a:lnTo>
                  <a:lnTo>
                    <a:pt x="659" y="932"/>
                  </a:lnTo>
                  <a:cubicBezTo>
                    <a:pt x="671" y="910"/>
                    <a:pt x="674" y="910"/>
                    <a:pt x="674" y="910"/>
                  </a:cubicBezTo>
                  <a:close/>
                  <a:moveTo>
                    <a:pt x="482" y="935"/>
                  </a:moveTo>
                  <a:cubicBezTo>
                    <a:pt x="483" y="935"/>
                    <a:pt x="483" y="935"/>
                    <a:pt x="483" y="935"/>
                  </a:cubicBezTo>
                  <a:cubicBezTo>
                    <a:pt x="486" y="938"/>
                    <a:pt x="470" y="960"/>
                    <a:pt x="445" y="973"/>
                  </a:cubicBezTo>
                  <a:lnTo>
                    <a:pt x="439" y="967"/>
                  </a:lnTo>
                  <a:cubicBezTo>
                    <a:pt x="456" y="949"/>
                    <a:pt x="479" y="935"/>
                    <a:pt x="482" y="935"/>
                  </a:cubicBezTo>
                  <a:close/>
                  <a:moveTo>
                    <a:pt x="1047" y="962"/>
                  </a:moveTo>
                  <a:cubicBezTo>
                    <a:pt x="1048" y="962"/>
                    <a:pt x="1055" y="971"/>
                    <a:pt x="1053" y="973"/>
                  </a:cubicBezTo>
                  <a:cubicBezTo>
                    <a:pt x="1048" y="965"/>
                    <a:pt x="1047" y="962"/>
                    <a:pt x="1047" y="962"/>
                  </a:cubicBezTo>
                  <a:close/>
                  <a:moveTo>
                    <a:pt x="847" y="954"/>
                  </a:moveTo>
                  <a:cubicBezTo>
                    <a:pt x="850" y="954"/>
                    <a:pt x="850" y="954"/>
                    <a:pt x="853" y="979"/>
                  </a:cubicBezTo>
                  <a:lnTo>
                    <a:pt x="850" y="979"/>
                  </a:lnTo>
                  <a:lnTo>
                    <a:pt x="843" y="954"/>
                  </a:lnTo>
                  <a:close/>
                  <a:moveTo>
                    <a:pt x="1010" y="932"/>
                  </a:moveTo>
                  <a:cubicBezTo>
                    <a:pt x="1025" y="957"/>
                    <a:pt x="1041" y="979"/>
                    <a:pt x="1038" y="979"/>
                  </a:cubicBezTo>
                  <a:lnTo>
                    <a:pt x="1019" y="960"/>
                  </a:lnTo>
                  <a:lnTo>
                    <a:pt x="1010" y="935"/>
                  </a:lnTo>
                  <a:lnTo>
                    <a:pt x="1010" y="932"/>
                  </a:lnTo>
                  <a:close/>
                  <a:moveTo>
                    <a:pt x="752" y="894"/>
                  </a:moveTo>
                  <a:cubicBezTo>
                    <a:pt x="753" y="894"/>
                    <a:pt x="749" y="907"/>
                    <a:pt x="740" y="938"/>
                  </a:cubicBezTo>
                  <a:lnTo>
                    <a:pt x="721" y="989"/>
                  </a:lnTo>
                  <a:cubicBezTo>
                    <a:pt x="727" y="964"/>
                    <a:pt x="734" y="935"/>
                    <a:pt x="743" y="910"/>
                  </a:cubicBezTo>
                  <a:cubicBezTo>
                    <a:pt x="748" y="900"/>
                    <a:pt x="751" y="894"/>
                    <a:pt x="752" y="894"/>
                  </a:cubicBezTo>
                  <a:close/>
                  <a:moveTo>
                    <a:pt x="980" y="929"/>
                  </a:moveTo>
                  <a:cubicBezTo>
                    <a:pt x="981" y="929"/>
                    <a:pt x="988" y="940"/>
                    <a:pt x="1006" y="967"/>
                  </a:cubicBezTo>
                  <a:cubicBezTo>
                    <a:pt x="1019" y="989"/>
                    <a:pt x="1019" y="989"/>
                    <a:pt x="1016" y="992"/>
                  </a:cubicBezTo>
                  <a:cubicBezTo>
                    <a:pt x="1006" y="976"/>
                    <a:pt x="997" y="960"/>
                    <a:pt x="988" y="945"/>
                  </a:cubicBezTo>
                  <a:cubicBezTo>
                    <a:pt x="982" y="935"/>
                    <a:pt x="979" y="929"/>
                    <a:pt x="980" y="929"/>
                  </a:cubicBezTo>
                  <a:close/>
                  <a:moveTo>
                    <a:pt x="827" y="943"/>
                  </a:moveTo>
                  <a:cubicBezTo>
                    <a:pt x="829" y="943"/>
                    <a:pt x="831" y="969"/>
                    <a:pt x="831" y="1007"/>
                  </a:cubicBezTo>
                  <a:lnTo>
                    <a:pt x="825" y="1007"/>
                  </a:lnTo>
                  <a:cubicBezTo>
                    <a:pt x="821" y="989"/>
                    <a:pt x="825" y="973"/>
                    <a:pt x="825" y="954"/>
                  </a:cubicBezTo>
                  <a:cubicBezTo>
                    <a:pt x="825" y="946"/>
                    <a:pt x="826" y="943"/>
                    <a:pt x="827" y="943"/>
                  </a:cubicBezTo>
                  <a:close/>
                  <a:moveTo>
                    <a:pt x="467" y="980"/>
                  </a:moveTo>
                  <a:cubicBezTo>
                    <a:pt x="464" y="980"/>
                    <a:pt x="451" y="992"/>
                    <a:pt x="439" y="1004"/>
                  </a:cubicBezTo>
                  <a:cubicBezTo>
                    <a:pt x="420" y="1026"/>
                    <a:pt x="423" y="1029"/>
                    <a:pt x="430" y="1032"/>
                  </a:cubicBezTo>
                  <a:cubicBezTo>
                    <a:pt x="430" y="1033"/>
                    <a:pt x="430" y="1033"/>
                    <a:pt x="431" y="1033"/>
                  </a:cubicBezTo>
                  <a:cubicBezTo>
                    <a:pt x="436" y="1033"/>
                    <a:pt x="455" y="1017"/>
                    <a:pt x="455" y="1017"/>
                  </a:cubicBezTo>
                  <a:cubicBezTo>
                    <a:pt x="470" y="998"/>
                    <a:pt x="467" y="995"/>
                    <a:pt x="464" y="992"/>
                  </a:cubicBezTo>
                  <a:cubicBezTo>
                    <a:pt x="469" y="983"/>
                    <a:pt x="469" y="980"/>
                    <a:pt x="467" y="980"/>
                  </a:cubicBezTo>
                  <a:close/>
                  <a:moveTo>
                    <a:pt x="966" y="1013"/>
                  </a:moveTo>
                  <a:cubicBezTo>
                    <a:pt x="970" y="1013"/>
                    <a:pt x="981" y="1036"/>
                    <a:pt x="981" y="1036"/>
                  </a:cubicBezTo>
                  <a:cubicBezTo>
                    <a:pt x="985" y="1045"/>
                    <a:pt x="985" y="1048"/>
                    <a:pt x="984" y="1048"/>
                  </a:cubicBezTo>
                  <a:cubicBezTo>
                    <a:pt x="983" y="1048"/>
                    <a:pt x="977" y="1039"/>
                    <a:pt x="975" y="1039"/>
                  </a:cubicBezTo>
                  <a:cubicBezTo>
                    <a:pt x="959" y="1014"/>
                    <a:pt x="959" y="1014"/>
                    <a:pt x="966" y="1014"/>
                  </a:cubicBezTo>
                  <a:cubicBezTo>
                    <a:pt x="966" y="1013"/>
                    <a:pt x="966" y="1013"/>
                    <a:pt x="966" y="1013"/>
                  </a:cubicBezTo>
                  <a:close/>
                  <a:moveTo>
                    <a:pt x="670" y="956"/>
                  </a:moveTo>
                  <a:lnTo>
                    <a:pt x="670" y="956"/>
                  </a:lnTo>
                  <a:cubicBezTo>
                    <a:pt x="671" y="956"/>
                    <a:pt x="665" y="969"/>
                    <a:pt x="655" y="992"/>
                  </a:cubicBezTo>
                  <a:cubicBezTo>
                    <a:pt x="649" y="1017"/>
                    <a:pt x="637" y="1042"/>
                    <a:pt x="621" y="1064"/>
                  </a:cubicBezTo>
                  <a:lnTo>
                    <a:pt x="612" y="1061"/>
                  </a:lnTo>
                  <a:lnTo>
                    <a:pt x="640" y="1014"/>
                  </a:lnTo>
                  <a:cubicBezTo>
                    <a:pt x="660" y="974"/>
                    <a:pt x="670" y="956"/>
                    <a:pt x="670" y="956"/>
                  </a:cubicBezTo>
                  <a:close/>
                  <a:moveTo>
                    <a:pt x="746" y="1023"/>
                  </a:moveTo>
                  <a:cubicBezTo>
                    <a:pt x="743" y="1042"/>
                    <a:pt x="740" y="1061"/>
                    <a:pt x="734" y="1076"/>
                  </a:cubicBezTo>
                  <a:lnTo>
                    <a:pt x="731" y="1076"/>
                  </a:lnTo>
                  <a:cubicBezTo>
                    <a:pt x="734" y="1048"/>
                    <a:pt x="743" y="1023"/>
                    <a:pt x="743" y="1023"/>
                  </a:cubicBezTo>
                  <a:close/>
                  <a:moveTo>
                    <a:pt x="911" y="1029"/>
                  </a:moveTo>
                  <a:cubicBezTo>
                    <a:pt x="914" y="1029"/>
                    <a:pt x="917" y="1031"/>
                    <a:pt x="922" y="1054"/>
                  </a:cubicBezTo>
                  <a:cubicBezTo>
                    <a:pt x="922" y="1054"/>
                    <a:pt x="928" y="1079"/>
                    <a:pt x="925" y="1079"/>
                  </a:cubicBezTo>
                  <a:cubicBezTo>
                    <a:pt x="925" y="1080"/>
                    <a:pt x="925" y="1080"/>
                    <a:pt x="924" y="1080"/>
                  </a:cubicBezTo>
                  <a:cubicBezTo>
                    <a:pt x="921" y="1080"/>
                    <a:pt x="912" y="1054"/>
                    <a:pt x="912" y="1054"/>
                  </a:cubicBezTo>
                  <a:cubicBezTo>
                    <a:pt x="906" y="1029"/>
                    <a:pt x="909" y="1029"/>
                    <a:pt x="909" y="1029"/>
                  </a:cubicBezTo>
                  <a:cubicBezTo>
                    <a:pt x="910" y="1029"/>
                    <a:pt x="910" y="1029"/>
                    <a:pt x="911" y="1029"/>
                  </a:cubicBezTo>
                  <a:close/>
                  <a:moveTo>
                    <a:pt x="806" y="1114"/>
                  </a:moveTo>
                  <a:lnTo>
                    <a:pt x="806" y="1142"/>
                  </a:lnTo>
                  <a:cubicBezTo>
                    <a:pt x="804" y="1142"/>
                    <a:pt x="800" y="1153"/>
                    <a:pt x="798" y="1153"/>
                  </a:cubicBezTo>
                  <a:cubicBezTo>
                    <a:pt x="797" y="1153"/>
                    <a:pt x="796" y="1151"/>
                    <a:pt x="796" y="1142"/>
                  </a:cubicBezTo>
                  <a:cubicBezTo>
                    <a:pt x="793" y="1142"/>
                    <a:pt x="803" y="1114"/>
                    <a:pt x="806" y="1114"/>
                  </a:cubicBezTo>
                  <a:close/>
                  <a:moveTo>
                    <a:pt x="890" y="1"/>
                  </a:moveTo>
                  <a:cubicBezTo>
                    <a:pt x="890" y="1"/>
                    <a:pt x="889" y="7"/>
                    <a:pt x="887" y="17"/>
                  </a:cubicBezTo>
                  <a:cubicBezTo>
                    <a:pt x="880" y="60"/>
                    <a:pt x="876" y="68"/>
                    <a:pt x="870" y="68"/>
                  </a:cubicBezTo>
                  <a:cubicBezTo>
                    <a:pt x="869" y="68"/>
                    <a:pt x="867" y="68"/>
                    <a:pt x="865" y="67"/>
                  </a:cubicBezTo>
                  <a:cubicBezTo>
                    <a:pt x="862" y="59"/>
                    <a:pt x="860" y="55"/>
                    <a:pt x="857" y="55"/>
                  </a:cubicBezTo>
                  <a:cubicBezTo>
                    <a:pt x="850" y="55"/>
                    <a:pt x="845" y="73"/>
                    <a:pt x="840" y="92"/>
                  </a:cubicBezTo>
                  <a:lnTo>
                    <a:pt x="847" y="92"/>
                  </a:lnTo>
                  <a:cubicBezTo>
                    <a:pt x="843" y="123"/>
                    <a:pt x="840" y="136"/>
                    <a:pt x="838" y="136"/>
                  </a:cubicBezTo>
                  <a:cubicBezTo>
                    <a:pt x="837" y="136"/>
                    <a:pt x="835" y="129"/>
                    <a:pt x="834" y="117"/>
                  </a:cubicBezTo>
                  <a:cubicBezTo>
                    <a:pt x="831" y="99"/>
                    <a:pt x="831" y="83"/>
                    <a:pt x="834" y="64"/>
                  </a:cubicBezTo>
                  <a:cubicBezTo>
                    <a:pt x="837" y="36"/>
                    <a:pt x="834" y="8"/>
                    <a:pt x="831" y="8"/>
                  </a:cubicBezTo>
                  <a:cubicBezTo>
                    <a:pt x="828" y="8"/>
                    <a:pt x="821" y="8"/>
                    <a:pt x="825" y="36"/>
                  </a:cubicBezTo>
                  <a:cubicBezTo>
                    <a:pt x="825" y="61"/>
                    <a:pt x="825" y="61"/>
                    <a:pt x="818" y="61"/>
                  </a:cubicBezTo>
                  <a:cubicBezTo>
                    <a:pt x="815" y="61"/>
                    <a:pt x="812" y="61"/>
                    <a:pt x="809" y="86"/>
                  </a:cubicBezTo>
                  <a:cubicBezTo>
                    <a:pt x="806" y="114"/>
                    <a:pt x="803" y="114"/>
                    <a:pt x="800" y="114"/>
                  </a:cubicBezTo>
                  <a:cubicBezTo>
                    <a:pt x="796" y="86"/>
                    <a:pt x="790" y="86"/>
                    <a:pt x="790" y="86"/>
                  </a:cubicBezTo>
                  <a:cubicBezTo>
                    <a:pt x="790" y="70"/>
                    <a:pt x="790" y="74"/>
                    <a:pt x="790" y="61"/>
                  </a:cubicBezTo>
                  <a:cubicBezTo>
                    <a:pt x="790" y="42"/>
                    <a:pt x="787" y="23"/>
                    <a:pt x="784" y="5"/>
                  </a:cubicBezTo>
                  <a:cubicBezTo>
                    <a:pt x="781" y="5"/>
                    <a:pt x="781" y="33"/>
                    <a:pt x="781" y="33"/>
                  </a:cubicBezTo>
                  <a:cubicBezTo>
                    <a:pt x="781" y="58"/>
                    <a:pt x="690" y="64"/>
                    <a:pt x="680" y="67"/>
                  </a:cubicBezTo>
                  <a:cubicBezTo>
                    <a:pt x="673" y="57"/>
                    <a:pt x="666" y="51"/>
                    <a:pt x="662" y="51"/>
                  </a:cubicBezTo>
                  <a:cubicBezTo>
                    <a:pt x="659" y="51"/>
                    <a:pt x="658" y="57"/>
                    <a:pt x="665" y="70"/>
                  </a:cubicBezTo>
                  <a:cubicBezTo>
                    <a:pt x="671" y="95"/>
                    <a:pt x="655" y="102"/>
                    <a:pt x="633" y="108"/>
                  </a:cubicBezTo>
                  <a:cubicBezTo>
                    <a:pt x="608" y="117"/>
                    <a:pt x="593" y="124"/>
                    <a:pt x="605" y="149"/>
                  </a:cubicBezTo>
                  <a:lnTo>
                    <a:pt x="596" y="152"/>
                  </a:lnTo>
                  <a:cubicBezTo>
                    <a:pt x="586" y="155"/>
                    <a:pt x="596" y="183"/>
                    <a:pt x="593" y="183"/>
                  </a:cubicBezTo>
                  <a:cubicBezTo>
                    <a:pt x="598" y="197"/>
                    <a:pt x="599" y="204"/>
                    <a:pt x="598" y="204"/>
                  </a:cubicBezTo>
                  <a:cubicBezTo>
                    <a:pt x="597" y="204"/>
                    <a:pt x="594" y="198"/>
                    <a:pt x="590" y="186"/>
                  </a:cubicBezTo>
                  <a:cubicBezTo>
                    <a:pt x="577" y="161"/>
                    <a:pt x="561" y="139"/>
                    <a:pt x="558" y="139"/>
                  </a:cubicBezTo>
                  <a:lnTo>
                    <a:pt x="558" y="139"/>
                  </a:lnTo>
                  <a:cubicBezTo>
                    <a:pt x="552" y="142"/>
                    <a:pt x="565" y="168"/>
                    <a:pt x="580" y="189"/>
                  </a:cubicBezTo>
                  <a:cubicBezTo>
                    <a:pt x="593" y="215"/>
                    <a:pt x="590" y="215"/>
                    <a:pt x="590" y="215"/>
                  </a:cubicBezTo>
                  <a:cubicBezTo>
                    <a:pt x="590" y="215"/>
                    <a:pt x="590" y="216"/>
                    <a:pt x="589" y="216"/>
                  </a:cubicBezTo>
                  <a:cubicBezTo>
                    <a:pt x="589" y="216"/>
                    <a:pt x="586" y="210"/>
                    <a:pt x="574" y="193"/>
                  </a:cubicBezTo>
                  <a:lnTo>
                    <a:pt x="546" y="146"/>
                  </a:lnTo>
                  <a:lnTo>
                    <a:pt x="543" y="149"/>
                  </a:lnTo>
                  <a:cubicBezTo>
                    <a:pt x="555" y="171"/>
                    <a:pt x="552" y="174"/>
                    <a:pt x="552" y="174"/>
                  </a:cubicBezTo>
                  <a:cubicBezTo>
                    <a:pt x="549" y="174"/>
                    <a:pt x="549" y="174"/>
                    <a:pt x="521" y="130"/>
                  </a:cubicBezTo>
                  <a:cubicBezTo>
                    <a:pt x="507" y="107"/>
                    <a:pt x="498" y="96"/>
                    <a:pt x="497" y="96"/>
                  </a:cubicBezTo>
                  <a:cubicBezTo>
                    <a:pt x="494" y="96"/>
                    <a:pt x="500" y="109"/>
                    <a:pt x="514" y="133"/>
                  </a:cubicBezTo>
                  <a:lnTo>
                    <a:pt x="524" y="161"/>
                  </a:lnTo>
                  <a:cubicBezTo>
                    <a:pt x="514" y="149"/>
                    <a:pt x="509" y="144"/>
                    <a:pt x="507" y="144"/>
                  </a:cubicBezTo>
                  <a:cubicBezTo>
                    <a:pt x="501" y="144"/>
                    <a:pt x="516" y="174"/>
                    <a:pt x="527" y="189"/>
                  </a:cubicBezTo>
                  <a:cubicBezTo>
                    <a:pt x="511" y="170"/>
                    <a:pt x="501" y="161"/>
                    <a:pt x="498" y="161"/>
                  </a:cubicBezTo>
                  <a:cubicBezTo>
                    <a:pt x="495" y="161"/>
                    <a:pt x="501" y="173"/>
                    <a:pt x="518" y="196"/>
                  </a:cubicBezTo>
                  <a:cubicBezTo>
                    <a:pt x="526" y="207"/>
                    <a:pt x="529" y="214"/>
                    <a:pt x="527" y="214"/>
                  </a:cubicBezTo>
                  <a:cubicBezTo>
                    <a:pt x="525" y="214"/>
                    <a:pt x="520" y="209"/>
                    <a:pt x="511" y="199"/>
                  </a:cubicBezTo>
                  <a:cubicBezTo>
                    <a:pt x="500" y="187"/>
                    <a:pt x="494" y="184"/>
                    <a:pt x="490" y="184"/>
                  </a:cubicBezTo>
                  <a:cubicBezTo>
                    <a:pt x="487" y="184"/>
                    <a:pt x="485" y="185"/>
                    <a:pt x="483" y="186"/>
                  </a:cubicBezTo>
                  <a:cubicBezTo>
                    <a:pt x="496" y="211"/>
                    <a:pt x="474" y="224"/>
                    <a:pt x="455" y="246"/>
                  </a:cubicBezTo>
                  <a:cubicBezTo>
                    <a:pt x="430" y="268"/>
                    <a:pt x="417" y="283"/>
                    <a:pt x="436" y="302"/>
                  </a:cubicBezTo>
                  <a:cubicBezTo>
                    <a:pt x="436" y="302"/>
                    <a:pt x="436" y="302"/>
                    <a:pt x="411" y="290"/>
                  </a:cubicBezTo>
                  <a:cubicBezTo>
                    <a:pt x="403" y="284"/>
                    <a:pt x="397" y="281"/>
                    <a:pt x="396" y="281"/>
                  </a:cubicBezTo>
                  <a:cubicBezTo>
                    <a:pt x="393" y="281"/>
                    <a:pt x="401" y="290"/>
                    <a:pt x="427" y="312"/>
                  </a:cubicBezTo>
                  <a:cubicBezTo>
                    <a:pt x="438" y="323"/>
                    <a:pt x="450" y="333"/>
                    <a:pt x="450" y="333"/>
                  </a:cubicBezTo>
                  <a:cubicBezTo>
                    <a:pt x="450" y="333"/>
                    <a:pt x="443" y="328"/>
                    <a:pt x="427" y="315"/>
                  </a:cubicBezTo>
                  <a:cubicBezTo>
                    <a:pt x="417" y="306"/>
                    <a:pt x="410" y="303"/>
                    <a:pt x="405" y="303"/>
                  </a:cubicBezTo>
                  <a:cubicBezTo>
                    <a:pt x="398" y="303"/>
                    <a:pt x="394" y="308"/>
                    <a:pt x="389" y="315"/>
                  </a:cubicBezTo>
                  <a:cubicBezTo>
                    <a:pt x="383" y="324"/>
                    <a:pt x="373" y="337"/>
                    <a:pt x="398" y="349"/>
                  </a:cubicBezTo>
                  <a:cubicBezTo>
                    <a:pt x="408" y="359"/>
                    <a:pt x="413" y="364"/>
                    <a:pt x="412" y="364"/>
                  </a:cubicBezTo>
                  <a:cubicBezTo>
                    <a:pt x="411" y="364"/>
                    <a:pt x="406" y="360"/>
                    <a:pt x="395" y="352"/>
                  </a:cubicBezTo>
                  <a:cubicBezTo>
                    <a:pt x="375" y="338"/>
                    <a:pt x="357" y="331"/>
                    <a:pt x="347" y="331"/>
                  </a:cubicBezTo>
                  <a:cubicBezTo>
                    <a:pt x="336" y="331"/>
                    <a:pt x="336" y="340"/>
                    <a:pt x="358" y="359"/>
                  </a:cubicBezTo>
                  <a:cubicBezTo>
                    <a:pt x="358" y="360"/>
                    <a:pt x="357" y="361"/>
                    <a:pt x="354" y="361"/>
                  </a:cubicBezTo>
                  <a:cubicBezTo>
                    <a:pt x="350" y="361"/>
                    <a:pt x="343" y="359"/>
                    <a:pt x="329" y="352"/>
                  </a:cubicBezTo>
                  <a:lnTo>
                    <a:pt x="329" y="352"/>
                  </a:lnTo>
                  <a:cubicBezTo>
                    <a:pt x="329" y="356"/>
                    <a:pt x="326" y="362"/>
                    <a:pt x="345" y="381"/>
                  </a:cubicBezTo>
                  <a:cubicBezTo>
                    <a:pt x="342" y="387"/>
                    <a:pt x="336" y="399"/>
                    <a:pt x="333" y="406"/>
                  </a:cubicBezTo>
                  <a:cubicBezTo>
                    <a:pt x="329" y="412"/>
                    <a:pt x="351" y="428"/>
                    <a:pt x="351" y="428"/>
                  </a:cubicBezTo>
                  <a:cubicBezTo>
                    <a:pt x="351" y="429"/>
                    <a:pt x="351" y="430"/>
                    <a:pt x="351" y="431"/>
                  </a:cubicBezTo>
                  <a:lnTo>
                    <a:pt x="351" y="431"/>
                  </a:lnTo>
                  <a:cubicBezTo>
                    <a:pt x="345" y="429"/>
                    <a:pt x="341" y="428"/>
                    <a:pt x="337" y="428"/>
                  </a:cubicBezTo>
                  <a:cubicBezTo>
                    <a:pt x="321" y="428"/>
                    <a:pt x="315" y="442"/>
                    <a:pt x="308" y="462"/>
                  </a:cubicBezTo>
                  <a:cubicBezTo>
                    <a:pt x="302" y="486"/>
                    <a:pt x="296" y="506"/>
                    <a:pt x="272" y="506"/>
                  </a:cubicBezTo>
                  <a:cubicBezTo>
                    <a:pt x="270" y="506"/>
                    <a:pt x="269" y="506"/>
                    <a:pt x="267" y="506"/>
                  </a:cubicBezTo>
                  <a:lnTo>
                    <a:pt x="267" y="506"/>
                  </a:lnTo>
                  <a:cubicBezTo>
                    <a:pt x="267" y="506"/>
                    <a:pt x="267" y="512"/>
                    <a:pt x="292" y="519"/>
                  </a:cubicBezTo>
                  <a:cubicBezTo>
                    <a:pt x="345" y="531"/>
                    <a:pt x="345" y="534"/>
                    <a:pt x="317" y="534"/>
                  </a:cubicBezTo>
                  <a:cubicBezTo>
                    <a:pt x="309" y="533"/>
                    <a:pt x="303" y="533"/>
                    <a:pt x="298" y="533"/>
                  </a:cubicBezTo>
                  <a:cubicBezTo>
                    <a:pt x="264" y="533"/>
                    <a:pt x="268" y="548"/>
                    <a:pt x="314" y="553"/>
                  </a:cubicBezTo>
                  <a:lnTo>
                    <a:pt x="286" y="553"/>
                  </a:lnTo>
                  <a:cubicBezTo>
                    <a:pt x="281" y="553"/>
                    <a:pt x="277" y="553"/>
                    <a:pt x="273" y="553"/>
                  </a:cubicBezTo>
                  <a:cubicBezTo>
                    <a:pt x="237" y="553"/>
                    <a:pt x="262" y="566"/>
                    <a:pt x="311" y="572"/>
                  </a:cubicBezTo>
                  <a:cubicBezTo>
                    <a:pt x="282" y="572"/>
                    <a:pt x="257" y="575"/>
                    <a:pt x="282" y="581"/>
                  </a:cubicBezTo>
                  <a:cubicBezTo>
                    <a:pt x="282" y="584"/>
                    <a:pt x="282" y="584"/>
                    <a:pt x="229" y="584"/>
                  </a:cubicBezTo>
                  <a:cubicBezTo>
                    <a:pt x="218" y="583"/>
                    <a:pt x="206" y="582"/>
                    <a:pt x="196" y="582"/>
                  </a:cubicBezTo>
                  <a:cubicBezTo>
                    <a:pt x="182" y="582"/>
                    <a:pt x="173" y="584"/>
                    <a:pt x="173" y="587"/>
                  </a:cubicBezTo>
                  <a:cubicBezTo>
                    <a:pt x="173" y="591"/>
                    <a:pt x="201" y="591"/>
                    <a:pt x="229" y="591"/>
                  </a:cubicBezTo>
                  <a:lnTo>
                    <a:pt x="226" y="600"/>
                  </a:lnTo>
                  <a:cubicBezTo>
                    <a:pt x="226" y="600"/>
                    <a:pt x="226" y="603"/>
                    <a:pt x="254" y="603"/>
                  </a:cubicBezTo>
                  <a:cubicBezTo>
                    <a:pt x="282" y="603"/>
                    <a:pt x="282" y="606"/>
                    <a:pt x="282" y="609"/>
                  </a:cubicBezTo>
                  <a:cubicBezTo>
                    <a:pt x="268" y="611"/>
                    <a:pt x="268" y="612"/>
                    <a:pt x="274" y="612"/>
                  </a:cubicBezTo>
                  <a:cubicBezTo>
                    <a:pt x="280" y="612"/>
                    <a:pt x="293" y="611"/>
                    <a:pt x="308" y="609"/>
                  </a:cubicBezTo>
                  <a:cubicBezTo>
                    <a:pt x="317" y="608"/>
                    <a:pt x="326" y="607"/>
                    <a:pt x="335" y="607"/>
                  </a:cubicBezTo>
                  <a:cubicBezTo>
                    <a:pt x="344" y="607"/>
                    <a:pt x="353" y="608"/>
                    <a:pt x="361" y="609"/>
                  </a:cubicBezTo>
                  <a:lnTo>
                    <a:pt x="417" y="609"/>
                  </a:lnTo>
                  <a:cubicBezTo>
                    <a:pt x="452" y="606"/>
                    <a:pt x="489" y="606"/>
                    <a:pt x="524" y="600"/>
                  </a:cubicBezTo>
                  <a:cubicBezTo>
                    <a:pt x="552" y="594"/>
                    <a:pt x="580" y="591"/>
                    <a:pt x="527" y="587"/>
                  </a:cubicBezTo>
                  <a:cubicBezTo>
                    <a:pt x="518" y="587"/>
                    <a:pt x="508" y="587"/>
                    <a:pt x="499" y="584"/>
                  </a:cubicBezTo>
                  <a:cubicBezTo>
                    <a:pt x="508" y="581"/>
                    <a:pt x="518" y="581"/>
                    <a:pt x="527" y="581"/>
                  </a:cubicBezTo>
                  <a:cubicBezTo>
                    <a:pt x="532" y="582"/>
                    <a:pt x="536" y="582"/>
                    <a:pt x="540" y="582"/>
                  </a:cubicBezTo>
                  <a:cubicBezTo>
                    <a:pt x="556" y="582"/>
                    <a:pt x="558" y="576"/>
                    <a:pt x="558" y="569"/>
                  </a:cubicBezTo>
                  <a:cubicBezTo>
                    <a:pt x="558" y="564"/>
                    <a:pt x="562" y="558"/>
                    <a:pt x="578" y="558"/>
                  </a:cubicBezTo>
                  <a:cubicBezTo>
                    <a:pt x="581" y="558"/>
                    <a:pt x="585" y="559"/>
                    <a:pt x="590" y="559"/>
                  </a:cubicBezTo>
                  <a:cubicBezTo>
                    <a:pt x="599" y="562"/>
                    <a:pt x="608" y="562"/>
                    <a:pt x="618" y="562"/>
                  </a:cubicBezTo>
                  <a:cubicBezTo>
                    <a:pt x="590" y="559"/>
                    <a:pt x="593" y="550"/>
                    <a:pt x="599" y="540"/>
                  </a:cubicBezTo>
                  <a:cubicBezTo>
                    <a:pt x="602" y="531"/>
                    <a:pt x="608" y="522"/>
                    <a:pt x="583" y="509"/>
                  </a:cubicBezTo>
                  <a:lnTo>
                    <a:pt x="586" y="506"/>
                  </a:lnTo>
                  <a:cubicBezTo>
                    <a:pt x="600" y="513"/>
                    <a:pt x="607" y="515"/>
                    <a:pt x="610" y="515"/>
                  </a:cubicBezTo>
                  <a:cubicBezTo>
                    <a:pt x="612" y="515"/>
                    <a:pt x="613" y="514"/>
                    <a:pt x="615" y="512"/>
                  </a:cubicBezTo>
                  <a:cubicBezTo>
                    <a:pt x="593" y="497"/>
                    <a:pt x="593" y="493"/>
                    <a:pt x="593" y="493"/>
                  </a:cubicBezTo>
                  <a:lnTo>
                    <a:pt x="593" y="493"/>
                  </a:lnTo>
                  <a:cubicBezTo>
                    <a:pt x="609" y="502"/>
                    <a:pt x="615" y="505"/>
                    <a:pt x="618" y="505"/>
                  </a:cubicBezTo>
                  <a:cubicBezTo>
                    <a:pt x="619" y="505"/>
                    <a:pt x="620" y="504"/>
                    <a:pt x="621" y="503"/>
                  </a:cubicBezTo>
                  <a:cubicBezTo>
                    <a:pt x="624" y="500"/>
                    <a:pt x="624" y="500"/>
                    <a:pt x="599" y="484"/>
                  </a:cubicBezTo>
                  <a:cubicBezTo>
                    <a:pt x="601" y="484"/>
                    <a:pt x="606" y="480"/>
                    <a:pt x="616" y="480"/>
                  </a:cubicBezTo>
                  <a:cubicBezTo>
                    <a:pt x="622" y="480"/>
                    <a:pt x="628" y="481"/>
                    <a:pt x="637" y="484"/>
                  </a:cubicBezTo>
                  <a:cubicBezTo>
                    <a:pt x="642" y="488"/>
                    <a:pt x="645" y="490"/>
                    <a:pt x="646" y="490"/>
                  </a:cubicBezTo>
                  <a:cubicBezTo>
                    <a:pt x="647" y="490"/>
                    <a:pt x="632" y="477"/>
                    <a:pt x="618" y="465"/>
                  </a:cubicBezTo>
                  <a:cubicBezTo>
                    <a:pt x="602" y="456"/>
                    <a:pt x="586" y="443"/>
                    <a:pt x="577" y="431"/>
                  </a:cubicBezTo>
                  <a:lnTo>
                    <a:pt x="577" y="431"/>
                  </a:lnTo>
                  <a:lnTo>
                    <a:pt x="618" y="462"/>
                  </a:lnTo>
                  <a:cubicBezTo>
                    <a:pt x="634" y="476"/>
                    <a:pt x="638" y="478"/>
                    <a:pt x="641" y="478"/>
                  </a:cubicBezTo>
                  <a:cubicBezTo>
                    <a:pt x="641" y="478"/>
                    <a:pt x="642" y="478"/>
                    <a:pt x="643" y="478"/>
                  </a:cubicBezTo>
                  <a:cubicBezTo>
                    <a:pt x="643" y="475"/>
                    <a:pt x="646" y="475"/>
                    <a:pt x="646" y="475"/>
                  </a:cubicBezTo>
                  <a:cubicBezTo>
                    <a:pt x="624" y="459"/>
                    <a:pt x="630" y="450"/>
                    <a:pt x="640" y="443"/>
                  </a:cubicBezTo>
                  <a:cubicBezTo>
                    <a:pt x="652" y="431"/>
                    <a:pt x="655" y="428"/>
                    <a:pt x="640" y="409"/>
                  </a:cubicBezTo>
                  <a:cubicBezTo>
                    <a:pt x="630" y="397"/>
                    <a:pt x="625" y="392"/>
                    <a:pt x="627" y="392"/>
                  </a:cubicBezTo>
                  <a:cubicBezTo>
                    <a:pt x="628" y="392"/>
                    <a:pt x="635" y="395"/>
                    <a:pt x="646" y="403"/>
                  </a:cubicBezTo>
                  <a:cubicBezTo>
                    <a:pt x="685" y="437"/>
                    <a:pt x="698" y="451"/>
                    <a:pt x="699" y="451"/>
                  </a:cubicBezTo>
                  <a:cubicBezTo>
                    <a:pt x="700" y="451"/>
                    <a:pt x="696" y="445"/>
                    <a:pt x="690" y="437"/>
                  </a:cubicBezTo>
                  <a:cubicBezTo>
                    <a:pt x="677" y="425"/>
                    <a:pt x="665" y="412"/>
                    <a:pt x="655" y="396"/>
                  </a:cubicBezTo>
                  <a:cubicBezTo>
                    <a:pt x="637" y="375"/>
                    <a:pt x="629" y="364"/>
                    <a:pt x="630" y="364"/>
                  </a:cubicBezTo>
                  <a:lnTo>
                    <a:pt x="630" y="364"/>
                  </a:lnTo>
                  <a:cubicBezTo>
                    <a:pt x="631" y="364"/>
                    <a:pt x="640" y="374"/>
                    <a:pt x="659" y="393"/>
                  </a:cubicBezTo>
                  <a:cubicBezTo>
                    <a:pt x="670" y="407"/>
                    <a:pt x="678" y="413"/>
                    <a:pt x="682" y="413"/>
                  </a:cubicBezTo>
                  <a:cubicBezTo>
                    <a:pt x="692" y="413"/>
                    <a:pt x="688" y="387"/>
                    <a:pt x="671" y="356"/>
                  </a:cubicBezTo>
                  <a:lnTo>
                    <a:pt x="671" y="356"/>
                  </a:lnTo>
                  <a:cubicBezTo>
                    <a:pt x="677" y="365"/>
                    <a:pt x="671" y="359"/>
                    <a:pt x="684" y="377"/>
                  </a:cubicBezTo>
                  <a:cubicBezTo>
                    <a:pt x="695" y="396"/>
                    <a:pt x="700" y="401"/>
                    <a:pt x="704" y="401"/>
                  </a:cubicBezTo>
                  <a:cubicBezTo>
                    <a:pt x="706" y="401"/>
                    <a:pt x="707" y="400"/>
                    <a:pt x="709" y="399"/>
                  </a:cubicBezTo>
                  <a:lnTo>
                    <a:pt x="712" y="396"/>
                  </a:lnTo>
                  <a:cubicBezTo>
                    <a:pt x="699" y="375"/>
                    <a:pt x="697" y="367"/>
                    <a:pt x="700" y="367"/>
                  </a:cubicBezTo>
                  <a:cubicBezTo>
                    <a:pt x="704" y="367"/>
                    <a:pt x="714" y="379"/>
                    <a:pt x="721" y="393"/>
                  </a:cubicBezTo>
                  <a:cubicBezTo>
                    <a:pt x="734" y="415"/>
                    <a:pt x="734" y="415"/>
                    <a:pt x="737" y="415"/>
                  </a:cubicBezTo>
                  <a:cubicBezTo>
                    <a:pt x="729" y="393"/>
                    <a:pt x="728" y="385"/>
                    <a:pt x="730" y="385"/>
                  </a:cubicBezTo>
                  <a:cubicBezTo>
                    <a:pt x="733" y="385"/>
                    <a:pt x="741" y="398"/>
                    <a:pt x="746" y="412"/>
                  </a:cubicBezTo>
                  <a:lnTo>
                    <a:pt x="749" y="412"/>
                  </a:lnTo>
                  <a:cubicBezTo>
                    <a:pt x="740" y="387"/>
                    <a:pt x="746" y="387"/>
                    <a:pt x="746" y="387"/>
                  </a:cubicBezTo>
                  <a:cubicBezTo>
                    <a:pt x="749" y="384"/>
                    <a:pt x="749" y="384"/>
                    <a:pt x="740" y="359"/>
                  </a:cubicBezTo>
                  <a:cubicBezTo>
                    <a:pt x="734" y="343"/>
                    <a:pt x="727" y="324"/>
                    <a:pt x="724" y="309"/>
                  </a:cubicBezTo>
                  <a:lnTo>
                    <a:pt x="724" y="309"/>
                  </a:lnTo>
                  <a:lnTo>
                    <a:pt x="734" y="334"/>
                  </a:lnTo>
                  <a:cubicBezTo>
                    <a:pt x="743" y="359"/>
                    <a:pt x="746" y="359"/>
                    <a:pt x="753" y="359"/>
                  </a:cubicBezTo>
                  <a:cubicBezTo>
                    <a:pt x="755" y="358"/>
                    <a:pt x="757" y="357"/>
                    <a:pt x="759" y="357"/>
                  </a:cubicBezTo>
                  <a:cubicBezTo>
                    <a:pt x="764" y="357"/>
                    <a:pt x="767" y="363"/>
                    <a:pt x="771" y="384"/>
                  </a:cubicBezTo>
                  <a:lnTo>
                    <a:pt x="765" y="356"/>
                  </a:lnTo>
                  <a:cubicBezTo>
                    <a:pt x="764" y="343"/>
                    <a:pt x="764" y="337"/>
                    <a:pt x="764" y="337"/>
                  </a:cubicBezTo>
                  <a:lnTo>
                    <a:pt x="764" y="337"/>
                  </a:lnTo>
                  <a:cubicBezTo>
                    <a:pt x="765" y="337"/>
                    <a:pt x="767" y="343"/>
                    <a:pt x="768" y="356"/>
                  </a:cubicBezTo>
                  <a:cubicBezTo>
                    <a:pt x="771" y="370"/>
                    <a:pt x="774" y="377"/>
                    <a:pt x="775" y="377"/>
                  </a:cubicBezTo>
                  <a:cubicBezTo>
                    <a:pt x="777" y="377"/>
                    <a:pt x="778" y="370"/>
                    <a:pt x="778" y="356"/>
                  </a:cubicBezTo>
                  <a:lnTo>
                    <a:pt x="781" y="356"/>
                  </a:lnTo>
                  <a:cubicBezTo>
                    <a:pt x="784" y="382"/>
                    <a:pt x="786" y="396"/>
                    <a:pt x="787" y="396"/>
                  </a:cubicBezTo>
                  <a:cubicBezTo>
                    <a:pt x="789" y="396"/>
                    <a:pt x="789" y="382"/>
                    <a:pt x="787" y="356"/>
                  </a:cubicBezTo>
                  <a:lnTo>
                    <a:pt x="787" y="356"/>
                  </a:lnTo>
                  <a:cubicBezTo>
                    <a:pt x="790" y="384"/>
                    <a:pt x="793" y="384"/>
                    <a:pt x="793" y="384"/>
                  </a:cubicBezTo>
                  <a:cubicBezTo>
                    <a:pt x="793" y="371"/>
                    <a:pt x="795" y="365"/>
                    <a:pt x="796" y="365"/>
                  </a:cubicBezTo>
                  <a:cubicBezTo>
                    <a:pt x="798" y="365"/>
                    <a:pt x="800" y="371"/>
                    <a:pt x="800" y="384"/>
                  </a:cubicBezTo>
                  <a:cubicBezTo>
                    <a:pt x="803" y="359"/>
                    <a:pt x="806" y="359"/>
                    <a:pt x="806" y="359"/>
                  </a:cubicBezTo>
                  <a:cubicBezTo>
                    <a:pt x="806" y="359"/>
                    <a:pt x="806" y="359"/>
                    <a:pt x="809" y="334"/>
                  </a:cubicBezTo>
                  <a:cubicBezTo>
                    <a:pt x="812" y="305"/>
                    <a:pt x="815" y="305"/>
                    <a:pt x="815" y="305"/>
                  </a:cubicBezTo>
                  <a:lnTo>
                    <a:pt x="815" y="305"/>
                  </a:lnTo>
                  <a:cubicBezTo>
                    <a:pt x="815" y="324"/>
                    <a:pt x="812" y="343"/>
                    <a:pt x="809" y="359"/>
                  </a:cubicBezTo>
                  <a:cubicBezTo>
                    <a:pt x="808" y="371"/>
                    <a:pt x="807" y="377"/>
                    <a:pt x="808" y="377"/>
                  </a:cubicBezTo>
                  <a:cubicBezTo>
                    <a:pt x="810" y="377"/>
                    <a:pt x="813" y="364"/>
                    <a:pt x="818" y="334"/>
                  </a:cubicBezTo>
                  <a:cubicBezTo>
                    <a:pt x="825" y="307"/>
                    <a:pt x="828" y="294"/>
                    <a:pt x="828" y="294"/>
                  </a:cubicBezTo>
                  <a:lnTo>
                    <a:pt x="828" y="294"/>
                  </a:lnTo>
                  <a:cubicBezTo>
                    <a:pt x="829" y="294"/>
                    <a:pt x="826" y="307"/>
                    <a:pt x="821" y="334"/>
                  </a:cubicBezTo>
                  <a:cubicBezTo>
                    <a:pt x="817" y="354"/>
                    <a:pt x="814" y="372"/>
                    <a:pt x="815" y="372"/>
                  </a:cubicBezTo>
                  <a:cubicBezTo>
                    <a:pt x="816" y="372"/>
                    <a:pt x="817" y="369"/>
                    <a:pt x="818" y="362"/>
                  </a:cubicBezTo>
                  <a:cubicBezTo>
                    <a:pt x="818" y="362"/>
                    <a:pt x="818" y="362"/>
                    <a:pt x="825" y="337"/>
                  </a:cubicBezTo>
                  <a:lnTo>
                    <a:pt x="828" y="337"/>
                  </a:lnTo>
                  <a:cubicBezTo>
                    <a:pt x="828" y="365"/>
                    <a:pt x="828" y="365"/>
                    <a:pt x="831" y="365"/>
                  </a:cubicBezTo>
                  <a:cubicBezTo>
                    <a:pt x="834" y="352"/>
                    <a:pt x="836" y="346"/>
                    <a:pt x="836" y="346"/>
                  </a:cubicBezTo>
                  <a:lnTo>
                    <a:pt x="836" y="346"/>
                  </a:lnTo>
                  <a:cubicBezTo>
                    <a:pt x="836" y="346"/>
                    <a:pt x="836" y="352"/>
                    <a:pt x="834" y="365"/>
                  </a:cubicBezTo>
                  <a:cubicBezTo>
                    <a:pt x="831" y="377"/>
                    <a:pt x="830" y="384"/>
                    <a:pt x="830" y="384"/>
                  </a:cubicBezTo>
                  <a:cubicBezTo>
                    <a:pt x="830" y="384"/>
                    <a:pt x="833" y="371"/>
                    <a:pt x="840" y="340"/>
                  </a:cubicBezTo>
                  <a:cubicBezTo>
                    <a:pt x="843" y="328"/>
                    <a:pt x="846" y="321"/>
                    <a:pt x="846" y="321"/>
                  </a:cubicBezTo>
                  <a:lnTo>
                    <a:pt x="846" y="321"/>
                  </a:lnTo>
                  <a:cubicBezTo>
                    <a:pt x="847" y="321"/>
                    <a:pt x="847" y="329"/>
                    <a:pt x="843" y="343"/>
                  </a:cubicBezTo>
                  <a:cubicBezTo>
                    <a:pt x="838" y="373"/>
                    <a:pt x="836" y="386"/>
                    <a:pt x="836" y="386"/>
                  </a:cubicBezTo>
                  <a:cubicBezTo>
                    <a:pt x="836" y="386"/>
                    <a:pt x="838" y="380"/>
                    <a:pt x="840" y="368"/>
                  </a:cubicBezTo>
                  <a:cubicBezTo>
                    <a:pt x="847" y="343"/>
                    <a:pt x="850" y="343"/>
                    <a:pt x="850" y="343"/>
                  </a:cubicBezTo>
                  <a:lnTo>
                    <a:pt x="850" y="343"/>
                  </a:lnTo>
                  <a:cubicBezTo>
                    <a:pt x="843" y="371"/>
                    <a:pt x="856" y="374"/>
                    <a:pt x="868" y="384"/>
                  </a:cubicBezTo>
                  <a:cubicBezTo>
                    <a:pt x="877" y="370"/>
                    <a:pt x="885" y="356"/>
                    <a:pt x="891" y="340"/>
                  </a:cubicBezTo>
                  <a:lnTo>
                    <a:pt x="891" y="340"/>
                  </a:lnTo>
                  <a:cubicBezTo>
                    <a:pt x="879" y="375"/>
                    <a:pt x="873" y="393"/>
                    <a:pt x="874" y="393"/>
                  </a:cubicBezTo>
                  <a:cubicBezTo>
                    <a:pt x="876" y="393"/>
                    <a:pt x="884" y="374"/>
                    <a:pt x="900" y="337"/>
                  </a:cubicBezTo>
                  <a:lnTo>
                    <a:pt x="900" y="337"/>
                  </a:lnTo>
                  <a:cubicBezTo>
                    <a:pt x="895" y="350"/>
                    <a:pt x="892" y="357"/>
                    <a:pt x="893" y="357"/>
                  </a:cubicBezTo>
                  <a:cubicBezTo>
                    <a:pt x="894" y="357"/>
                    <a:pt x="897" y="352"/>
                    <a:pt x="903" y="340"/>
                  </a:cubicBezTo>
                  <a:cubicBezTo>
                    <a:pt x="909" y="328"/>
                    <a:pt x="913" y="322"/>
                    <a:pt x="914" y="322"/>
                  </a:cubicBezTo>
                  <a:lnTo>
                    <a:pt x="914" y="322"/>
                  </a:lnTo>
                  <a:cubicBezTo>
                    <a:pt x="915" y="322"/>
                    <a:pt x="913" y="329"/>
                    <a:pt x="906" y="340"/>
                  </a:cubicBezTo>
                  <a:cubicBezTo>
                    <a:pt x="899" y="360"/>
                    <a:pt x="891" y="378"/>
                    <a:pt x="891" y="378"/>
                  </a:cubicBezTo>
                  <a:cubicBezTo>
                    <a:pt x="892" y="378"/>
                    <a:pt x="893" y="375"/>
                    <a:pt x="897" y="368"/>
                  </a:cubicBezTo>
                  <a:lnTo>
                    <a:pt x="897" y="368"/>
                  </a:lnTo>
                  <a:cubicBezTo>
                    <a:pt x="897" y="368"/>
                    <a:pt x="900" y="368"/>
                    <a:pt x="887" y="393"/>
                  </a:cubicBezTo>
                  <a:cubicBezTo>
                    <a:pt x="884" y="401"/>
                    <a:pt x="884" y="404"/>
                    <a:pt x="884" y="404"/>
                  </a:cubicBezTo>
                  <a:cubicBezTo>
                    <a:pt x="886" y="404"/>
                    <a:pt x="895" y="389"/>
                    <a:pt x="906" y="374"/>
                  </a:cubicBezTo>
                  <a:cubicBezTo>
                    <a:pt x="921" y="352"/>
                    <a:pt x="929" y="341"/>
                    <a:pt x="930" y="341"/>
                  </a:cubicBezTo>
                  <a:lnTo>
                    <a:pt x="930" y="341"/>
                  </a:lnTo>
                  <a:cubicBezTo>
                    <a:pt x="931" y="341"/>
                    <a:pt x="924" y="353"/>
                    <a:pt x="909" y="377"/>
                  </a:cubicBezTo>
                  <a:cubicBezTo>
                    <a:pt x="899" y="395"/>
                    <a:pt x="896" y="402"/>
                    <a:pt x="898" y="402"/>
                  </a:cubicBezTo>
                  <a:cubicBezTo>
                    <a:pt x="901" y="402"/>
                    <a:pt x="914" y="385"/>
                    <a:pt x="931" y="359"/>
                  </a:cubicBezTo>
                  <a:cubicBezTo>
                    <a:pt x="938" y="350"/>
                    <a:pt x="943" y="342"/>
                    <a:pt x="947" y="337"/>
                  </a:cubicBezTo>
                  <a:lnTo>
                    <a:pt x="947" y="337"/>
                  </a:lnTo>
                  <a:cubicBezTo>
                    <a:pt x="934" y="359"/>
                    <a:pt x="934" y="362"/>
                    <a:pt x="934" y="362"/>
                  </a:cubicBezTo>
                  <a:cubicBezTo>
                    <a:pt x="937" y="362"/>
                    <a:pt x="937" y="365"/>
                    <a:pt x="925" y="387"/>
                  </a:cubicBezTo>
                  <a:cubicBezTo>
                    <a:pt x="925" y="387"/>
                    <a:pt x="925" y="387"/>
                    <a:pt x="944" y="368"/>
                  </a:cubicBezTo>
                  <a:cubicBezTo>
                    <a:pt x="956" y="353"/>
                    <a:pt x="962" y="346"/>
                    <a:pt x="965" y="346"/>
                  </a:cubicBezTo>
                  <a:cubicBezTo>
                    <a:pt x="969" y="346"/>
                    <a:pt x="958" y="369"/>
                    <a:pt x="937" y="399"/>
                  </a:cubicBezTo>
                  <a:lnTo>
                    <a:pt x="956" y="381"/>
                  </a:lnTo>
                  <a:cubicBezTo>
                    <a:pt x="977" y="354"/>
                    <a:pt x="992" y="337"/>
                    <a:pt x="993" y="337"/>
                  </a:cubicBezTo>
                  <a:lnTo>
                    <a:pt x="993" y="337"/>
                  </a:lnTo>
                  <a:cubicBezTo>
                    <a:pt x="994" y="337"/>
                    <a:pt x="989" y="344"/>
                    <a:pt x="975" y="362"/>
                  </a:cubicBezTo>
                  <a:lnTo>
                    <a:pt x="959" y="381"/>
                  </a:lnTo>
                  <a:cubicBezTo>
                    <a:pt x="971" y="367"/>
                    <a:pt x="978" y="361"/>
                    <a:pt x="980" y="361"/>
                  </a:cubicBezTo>
                  <a:cubicBezTo>
                    <a:pt x="984" y="361"/>
                    <a:pt x="973" y="382"/>
                    <a:pt x="950" y="409"/>
                  </a:cubicBezTo>
                  <a:cubicBezTo>
                    <a:pt x="934" y="431"/>
                    <a:pt x="934" y="431"/>
                    <a:pt x="934" y="431"/>
                  </a:cubicBezTo>
                  <a:lnTo>
                    <a:pt x="953" y="412"/>
                  </a:lnTo>
                  <a:cubicBezTo>
                    <a:pt x="963" y="396"/>
                    <a:pt x="975" y="384"/>
                    <a:pt x="988" y="371"/>
                  </a:cubicBezTo>
                  <a:lnTo>
                    <a:pt x="988" y="371"/>
                  </a:lnTo>
                  <a:cubicBezTo>
                    <a:pt x="991" y="374"/>
                    <a:pt x="991" y="374"/>
                    <a:pt x="975" y="396"/>
                  </a:cubicBezTo>
                  <a:cubicBezTo>
                    <a:pt x="962" y="412"/>
                    <a:pt x="950" y="427"/>
                    <a:pt x="951" y="427"/>
                  </a:cubicBezTo>
                  <a:cubicBezTo>
                    <a:pt x="951" y="427"/>
                    <a:pt x="954" y="425"/>
                    <a:pt x="959" y="418"/>
                  </a:cubicBezTo>
                  <a:lnTo>
                    <a:pt x="959" y="418"/>
                  </a:lnTo>
                  <a:cubicBezTo>
                    <a:pt x="959" y="418"/>
                    <a:pt x="959" y="421"/>
                    <a:pt x="944" y="443"/>
                  </a:cubicBezTo>
                  <a:cubicBezTo>
                    <a:pt x="944" y="443"/>
                    <a:pt x="947" y="443"/>
                    <a:pt x="947" y="446"/>
                  </a:cubicBezTo>
                  <a:cubicBezTo>
                    <a:pt x="957" y="438"/>
                    <a:pt x="963" y="434"/>
                    <a:pt x="965" y="434"/>
                  </a:cubicBezTo>
                  <a:cubicBezTo>
                    <a:pt x="966" y="434"/>
                    <a:pt x="962" y="439"/>
                    <a:pt x="950" y="450"/>
                  </a:cubicBezTo>
                  <a:cubicBezTo>
                    <a:pt x="950" y="450"/>
                    <a:pt x="950" y="450"/>
                    <a:pt x="951" y="450"/>
                  </a:cubicBezTo>
                  <a:cubicBezTo>
                    <a:pt x="953" y="450"/>
                    <a:pt x="959" y="448"/>
                    <a:pt x="975" y="437"/>
                  </a:cubicBezTo>
                  <a:lnTo>
                    <a:pt x="975" y="437"/>
                  </a:lnTo>
                  <a:cubicBezTo>
                    <a:pt x="975" y="440"/>
                    <a:pt x="978" y="440"/>
                    <a:pt x="956" y="459"/>
                  </a:cubicBezTo>
                  <a:cubicBezTo>
                    <a:pt x="946" y="469"/>
                    <a:pt x="942" y="473"/>
                    <a:pt x="943" y="473"/>
                  </a:cubicBezTo>
                  <a:cubicBezTo>
                    <a:pt x="943" y="473"/>
                    <a:pt x="949" y="470"/>
                    <a:pt x="959" y="462"/>
                  </a:cubicBezTo>
                  <a:cubicBezTo>
                    <a:pt x="973" y="449"/>
                    <a:pt x="977" y="445"/>
                    <a:pt x="979" y="445"/>
                  </a:cubicBezTo>
                  <a:cubicBezTo>
                    <a:pt x="980" y="445"/>
                    <a:pt x="980" y="446"/>
                    <a:pt x="981" y="446"/>
                  </a:cubicBezTo>
                  <a:lnTo>
                    <a:pt x="984" y="450"/>
                  </a:lnTo>
                  <a:cubicBezTo>
                    <a:pt x="1003" y="431"/>
                    <a:pt x="1003" y="431"/>
                    <a:pt x="1006" y="431"/>
                  </a:cubicBezTo>
                  <a:cubicBezTo>
                    <a:pt x="1006" y="434"/>
                    <a:pt x="988" y="456"/>
                    <a:pt x="988" y="459"/>
                  </a:cubicBezTo>
                  <a:cubicBezTo>
                    <a:pt x="988" y="460"/>
                    <a:pt x="989" y="461"/>
                    <a:pt x="990" y="461"/>
                  </a:cubicBezTo>
                  <a:cubicBezTo>
                    <a:pt x="993" y="461"/>
                    <a:pt x="997" y="457"/>
                    <a:pt x="1013" y="443"/>
                  </a:cubicBezTo>
                  <a:cubicBezTo>
                    <a:pt x="1013" y="443"/>
                    <a:pt x="1020" y="436"/>
                    <a:pt x="1021" y="436"/>
                  </a:cubicBezTo>
                  <a:lnTo>
                    <a:pt x="1021" y="436"/>
                  </a:lnTo>
                  <a:cubicBezTo>
                    <a:pt x="1021" y="436"/>
                    <a:pt x="1020" y="438"/>
                    <a:pt x="1013" y="446"/>
                  </a:cubicBezTo>
                  <a:cubicBezTo>
                    <a:pt x="1016" y="446"/>
                    <a:pt x="997" y="468"/>
                    <a:pt x="1000" y="475"/>
                  </a:cubicBezTo>
                  <a:cubicBezTo>
                    <a:pt x="1000" y="477"/>
                    <a:pt x="1000" y="479"/>
                    <a:pt x="1002" y="479"/>
                  </a:cubicBezTo>
                  <a:cubicBezTo>
                    <a:pt x="1004" y="479"/>
                    <a:pt x="1010" y="475"/>
                    <a:pt x="1025" y="465"/>
                  </a:cubicBezTo>
                  <a:lnTo>
                    <a:pt x="1025" y="465"/>
                  </a:lnTo>
                  <a:cubicBezTo>
                    <a:pt x="998" y="487"/>
                    <a:pt x="988" y="495"/>
                    <a:pt x="989" y="495"/>
                  </a:cubicBezTo>
                  <a:cubicBezTo>
                    <a:pt x="990" y="495"/>
                    <a:pt x="995" y="492"/>
                    <a:pt x="1003" y="487"/>
                  </a:cubicBezTo>
                  <a:cubicBezTo>
                    <a:pt x="1028" y="475"/>
                    <a:pt x="1028" y="475"/>
                    <a:pt x="1028" y="475"/>
                  </a:cubicBezTo>
                  <a:lnTo>
                    <a:pt x="1028" y="475"/>
                  </a:lnTo>
                  <a:cubicBezTo>
                    <a:pt x="1016" y="483"/>
                    <a:pt x="1011" y="487"/>
                    <a:pt x="1013" y="487"/>
                  </a:cubicBezTo>
                  <a:cubicBezTo>
                    <a:pt x="1014" y="487"/>
                    <a:pt x="1021" y="485"/>
                    <a:pt x="1031" y="481"/>
                  </a:cubicBezTo>
                  <a:lnTo>
                    <a:pt x="1031" y="481"/>
                  </a:lnTo>
                  <a:cubicBezTo>
                    <a:pt x="1031" y="481"/>
                    <a:pt x="1031" y="481"/>
                    <a:pt x="1010" y="497"/>
                  </a:cubicBezTo>
                  <a:cubicBezTo>
                    <a:pt x="1010" y="497"/>
                    <a:pt x="1010" y="497"/>
                    <a:pt x="1010" y="500"/>
                  </a:cubicBezTo>
                  <a:cubicBezTo>
                    <a:pt x="1025" y="492"/>
                    <a:pt x="1034" y="489"/>
                    <a:pt x="1038" y="489"/>
                  </a:cubicBezTo>
                  <a:cubicBezTo>
                    <a:pt x="1047" y="489"/>
                    <a:pt x="1033" y="504"/>
                    <a:pt x="1016" y="512"/>
                  </a:cubicBezTo>
                  <a:cubicBezTo>
                    <a:pt x="1016" y="512"/>
                    <a:pt x="1016" y="512"/>
                    <a:pt x="1041" y="503"/>
                  </a:cubicBezTo>
                  <a:cubicBezTo>
                    <a:pt x="1064" y="494"/>
                    <a:pt x="1076" y="490"/>
                    <a:pt x="1078" y="490"/>
                  </a:cubicBezTo>
                  <a:cubicBezTo>
                    <a:pt x="1080" y="490"/>
                    <a:pt x="1068" y="496"/>
                    <a:pt x="1041" y="506"/>
                  </a:cubicBezTo>
                  <a:cubicBezTo>
                    <a:pt x="1015" y="517"/>
                    <a:pt x="1002" y="523"/>
                    <a:pt x="1003" y="523"/>
                  </a:cubicBezTo>
                  <a:cubicBezTo>
                    <a:pt x="1004" y="523"/>
                    <a:pt x="1017" y="518"/>
                    <a:pt x="1041" y="509"/>
                  </a:cubicBezTo>
                  <a:cubicBezTo>
                    <a:pt x="1048" y="507"/>
                    <a:pt x="1053" y="505"/>
                    <a:pt x="1056" y="505"/>
                  </a:cubicBezTo>
                  <a:cubicBezTo>
                    <a:pt x="1064" y="505"/>
                    <a:pt x="1056" y="514"/>
                    <a:pt x="1019" y="528"/>
                  </a:cubicBezTo>
                  <a:lnTo>
                    <a:pt x="994" y="537"/>
                  </a:lnTo>
                  <a:lnTo>
                    <a:pt x="994" y="537"/>
                  </a:lnTo>
                  <a:cubicBezTo>
                    <a:pt x="1009" y="534"/>
                    <a:pt x="1015" y="532"/>
                    <a:pt x="1017" y="532"/>
                  </a:cubicBezTo>
                  <a:cubicBezTo>
                    <a:pt x="1019" y="532"/>
                    <a:pt x="1019" y="533"/>
                    <a:pt x="1019" y="534"/>
                  </a:cubicBezTo>
                  <a:cubicBezTo>
                    <a:pt x="1019" y="537"/>
                    <a:pt x="1047" y="537"/>
                    <a:pt x="1047" y="540"/>
                  </a:cubicBezTo>
                  <a:cubicBezTo>
                    <a:pt x="1050" y="544"/>
                    <a:pt x="1047" y="547"/>
                    <a:pt x="1022" y="553"/>
                  </a:cubicBezTo>
                  <a:cubicBezTo>
                    <a:pt x="1022" y="553"/>
                    <a:pt x="1022" y="554"/>
                    <a:pt x="1030" y="554"/>
                  </a:cubicBezTo>
                  <a:cubicBezTo>
                    <a:pt x="1035" y="554"/>
                    <a:pt x="1041" y="554"/>
                    <a:pt x="1050" y="553"/>
                  </a:cubicBezTo>
                  <a:cubicBezTo>
                    <a:pt x="1075" y="553"/>
                    <a:pt x="1075" y="556"/>
                    <a:pt x="1050" y="559"/>
                  </a:cubicBezTo>
                  <a:cubicBezTo>
                    <a:pt x="1075" y="559"/>
                    <a:pt x="1075" y="562"/>
                    <a:pt x="1075" y="562"/>
                  </a:cubicBezTo>
                  <a:cubicBezTo>
                    <a:pt x="1050" y="566"/>
                    <a:pt x="1022" y="569"/>
                    <a:pt x="1047" y="569"/>
                  </a:cubicBezTo>
                  <a:cubicBezTo>
                    <a:pt x="1061" y="567"/>
                    <a:pt x="1068" y="566"/>
                    <a:pt x="1072" y="566"/>
                  </a:cubicBezTo>
                  <a:cubicBezTo>
                    <a:pt x="1075" y="566"/>
                    <a:pt x="1075" y="567"/>
                    <a:pt x="1075" y="569"/>
                  </a:cubicBezTo>
                  <a:cubicBezTo>
                    <a:pt x="1050" y="575"/>
                    <a:pt x="1038" y="622"/>
                    <a:pt x="1063" y="631"/>
                  </a:cubicBezTo>
                  <a:cubicBezTo>
                    <a:pt x="1063" y="631"/>
                    <a:pt x="1063" y="631"/>
                    <a:pt x="1063" y="634"/>
                  </a:cubicBezTo>
                  <a:cubicBezTo>
                    <a:pt x="1060" y="638"/>
                    <a:pt x="1060" y="641"/>
                    <a:pt x="1060" y="641"/>
                  </a:cubicBezTo>
                  <a:cubicBezTo>
                    <a:pt x="1044" y="637"/>
                    <a:pt x="1035" y="636"/>
                    <a:pt x="1031" y="636"/>
                  </a:cubicBezTo>
                  <a:cubicBezTo>
                    <a:pt x="1021" y="636"/>
                    <a:pt x="1038" y="644"/>
                    <a:pt x="1053" y="653"/>
                  </a:cubicBezTo>
                  <a:cubicBezTo>
                    <a:pt x="1078" y="666"/>
                    <a:pt x="1078" y="666"/>
                    <a:pt x="1078" y="669"/>
                  </a:cubicBezTo>
                  <a:cubicBezTo>
                    <a:pt x="1054" y="660"/>
                    <a:pt x="1041" y="657"/>
                    <a:pt x="1036" y="657"/>
                  </a:cubicBezTo>
                  <a:cubicBezTo>
                    <a:pt x="1030" y="657"/>
                    <a:pt x="1035" y="662"/>
                    <a:pt x="1047" y="669"/>
                  </a:cubicBezTo>
                  <a:cubicBezTo>
                    <a:pt x="1074" y="681"/>
                    <a:pt x="1086" y="687"/>
                    <a:pt x="1085" y="687"/>
                  </a:cubicBezTo>
                  <a:cubicBezTo>
                    <a:pt x="1083" y="687"/>
                    <a:pt x="1070" y="682"/>
                    <a:pt x="1047" y="672"/>
                  </a:cubicBezTo>
                  <a:cubicBezTo>
                    <a:pt x="1026" y="664"/>
                    <a:pt x="1014" y="660"/>
                    <a:pt x="1011" y="660"/>
                  </a:cubicBezTo>
                  <a:cubicBezTo>
                    <a:pt x="1007" y="660"/>
                    <a:pt x="1024" y="669"/>
                    <a:pt x="1066" y="691"/>
                  </a:cubicBezTo>
                  <a:cubicBezTo>
                    <a:pt x="1079" y="698"/>
                    <a:pt x="1086" y="701"/>
                    <a:pt x="1085" y="701"/>
                  </a:cubicBezTo>
                  <a:cubicBezTo>
                    <a:pt x="1084" y="701"/>
                    <a:pt x="1078" y="698"/>
                    <a:pt x="1066" y="694"/>
                  </a:cubicBezTo>
                  <a:cubicBezTo>
                    <a:pt x="1038" y="683"/>
                    <a:pt x="1025" y="678"/>
                    <a:pt x="1022" y="678"/>
                  </a:cubicBezTo>
                  <a:cubicBezTo>
                    <a:pt x="1019" y="678"/>
                    <a:pt x="1026" y="682"/>
                    <a:pt x="1038" y="688"/>
                  </a:cubicBezTo>
                  <a:cubicBezTo>
                    <a:pt x="1063" y="699"/>
                    <a:pt x="1075" y="706"/>
                    <a:pt x="1072" y="706"/>
                  </a:cubicBezTo>
                  <a:cubicBezTo>
                    <a:pt x="1070" y="706"/>
                    <a:pt x="1058" y="701"/>
                    <a:pt x="1035" y="691"/>
                  </a:cubicBezTo>
                  <a:cubicBezTo>
                    <a:pt x="1010" y="682"/>
                    <a:pt x="998" y="676"/>
                    <a:pt x="997" y="676"/>
                  </a:cubicBezTo>
                  <a:cubicBezTo>
                    <a:pt x="995" y="676"/>
                    <a:pt x="1007" y="683"/>
                    <a:pt x="1031" y="697"/>
                  </a:cubicBezTo>
                  <a:cubicBezTo>
                    <a:pt x="1059" y="712"/>
                    <a:pt x="1068" y="721"/>
                    <a:pt x="1062" y="721"/>
                  </a:cubicBezTo>
                  <a:cubicBezTo>
                    <a:pt x="1057" y="721"/>
                    <a:pt x="1044" y="717"/>
                    <a:pt x="1025" y="707"/>
                  </a:cubicBezTo>
                  <a:cubicBezTo>
                    <a:pt x="1025" y="707"/>
                    <a:pt x="1024" y="707"/>
                    <a:pt x="1023" y="707"/>
                  </a:cubicBezTo>
                  <a:cubicBezTo>
                    <a:pt x="1020" y="707"/>
                    <a:pt x="1013" y="704"/>
                    <a:pt x="1012" y="704"/>
                  </a:cubicBezTo>
                  <a:lnTo>
                    <a:pt x="1012" y="704"/>
                  </a:lnTo>
                  <a:cubicBezTo>
                    <a:pt x="1012" y="704"/>
                    <a:pt x="1014" y="705"/>
                    <a:pt x="1022" y="710"/>
                  </a:cubicBezTo>
                  <a:lnTo>
                    <a:pt x="997" y="697"/>
                  </a:lnTo>
                  <a:lnTo>
                    <a:pt x="997" y="700"/>
                  </a:lnTo>
                  <a:lnTo>
                    <a:pt x="1019" y="716"/>
                  </a:lnTo>
                  <a:cubicBezTo>
                    <a:pt x="1019" y="716"/>
                    <a:pt x="1011" y="714"/>
                    <a:pt x="1002" y="714"/>
                  </a:cubicBezTo>
                  <a:cubicBezTo>
                    <a:pt x="993" y="714"/>
                    <a:pt x="983" y="716"/>
                    <a:pt x="978" y="722"/>
                  </a:cubicBezTo>
                  <a:cubicBezTo>
                    <a:pt x="966" y="735"/>
                    <a:pt x="963" y="738"/>
                    <a:pt x="984" y="754"/>
                  </a:cubicBezTo>
                  <a:cubicBezTo>
                    <a:pt x="1006" y="772"/>
                    <a:pt x="1015" y="781"/>
                    <a:pt x="1013" y="781"/>
                  </a:cubicBezTo>
                  <a:cubicBezTo>
                    <a:pt x="1012" y="781"/>
                    <a:pt x="1001" y="773"/>
                    <a:pt x="981" y="757"/>
                  </a:cubicBezTo>
                  <a:cubicBezTo>
                    <a:pt x="981" y="757"/>
                    <a:pt x="981" y="757"/>
                    <a:pt x="980" y="757"/>
                  </a:cubicBezTo>
                  <a:cubicBezTo>
                    <a:pt x="974" y="757"/>
                    <a:pt x="956" y="744"/>
                    <a:pt x="953" y="744"/>
                  </a:cubicBezTo>
                  <a:cubicBezTo>
                    <a:pt x="952" y="745"/>
                    <a:pt x="951" y="746"/>
                    <a:pt x="949" y="746"/>
                  </a:cubicBezTo>
                  <a:cubicBezTo>
                    <a:pt x="946" y="746"/>
                    <a:pt x="940" y="743"/>
                    <a:pt x="928" y="728"/>
                  </a:cubicBezTo>
                  <a:lnTo>
                    <a:pt x="928" y="732"/>
                  </a:lnTo>
                  <a:cubicBezTo>
                    <a:pt x="951" y="759"/>
                    <a:pt x="955" y="771"/>
                    <a:pt x="948" y="771"/>
                  </a:cubicBezTo>
                  <a:cubicBezTo>
                    <a:pt x="944" y="771"/>
                    <a:pt x="938" y="768"/>
                    <a:pt x="931" y="763"/>
                  </a:cubicBezTo>
                  <a:cubicBezTo>
                    <a:pt x="928" y="763"/>
                    <a:pt x="928" y="763"/>
                    <a:pt x="941" y="788"/>
                  </a:cubicBezTo>
                  <a:cubicBezTo>
                    <a:pt x="947" y="800"/>
                    <a:pt x="950" y="806"/>
                    <a:pt x="949" y="806"/>
                  </a:cubicBezTo>
                  <a:cubicBezTo>
                    <a:pt x="948" y="806"/>
                    <a:pt x="943" y="801"/>
                    <a:pt x="934" y="791"/>
                  </a:cubicBezTo>
                  <a:cubicBezTo>
                    <a:pt x="926" y="779"/>
                    <a:pt x="914" y="768"/>
                    <a:pt x="911" y="768"/>
                  </a:cubicBezTo>
                  <a:cubicBezTo>
                    <a:pt x="908" y="768"/>
                    <a:pt x="911" y="775"/>
                    <a:pt x="925" y="794"/>
                  </a:cubicBezTo>
                  <a:lnTo>
                    <a:pt x="909" y="775"/>
                  </a:lnTo>
                  <a:cubicBezTo>
                    <a:pt x="905" y="769"/>
                    <a:pt x="902" y="766"/>
                    <a:pt x="902" y="766"/>
                  </a:cubicBezTo>
                  <a:lnTo>
                    <a:pt x="902" y="766"/>
                  </a:lnTo>
                  <a:cubicBezTo>
                    <a:pt x="901" y="766"/>
                    <a:pt x="911" y="782"/>
                    <a:pt x="922" y="797"/>
                  </a:cubicBezTo>
                  <a:cubicBezTo>
                    <a:pt x="935" y="819"/>
                    <a:pt x="942" y="831"/>
                    <a:pt x="941" y="831"/>
                  </a:cubicBezTo>
                  <a:cubicBezTo>
                    <a:pt x="940" y="831"/>
                    <a:pt x="928" y="814"/>
                    <a:pt x="903" y="779"/>
                  </a:cubicBezTo>
                  <a:cubicBezTo>
                    <a:pt x="887" y="751"/>
                    <a:pt x="880" y="740"/>
                    <a:pt x="879" y="740"/>
                  </a:cubicBezTo>
                  <a:lnTo>
                    <a:pt x="879" y="740"/>
                  </a:lnTo>
                  <a:cubicBezTo>
                    <a:pt x="879" y="740"/>
                    <a:pt x="882" y="746"/>
                    <a:pt x="887" y="757"/>
                  </a:cubicBezTo>
                  <a:cubicBezTo>
                    <a:pt x="896" y="772"/>
                    <a:pt x="905" y="789"/>
                    <a:pt x="904" y="789"/>
                  </a:cubicBezTo>
                  <a:cubicBezTo>
                    <a:pt x="904" y="789"/>
                    <a:pt x="901" y="786"/>
                    <a:pt x="897" y="779"/>
                  </a:cubicBezTo>
                  <a:lnTo>
                    <a:pt x="897" y="779"/>
                  </a:lnTo>
                  <a:cubicBezTo>
                    <a:pt x="897" y="781"/>
                    <a:pt x="895" y="782"/>
                    <a:pt x="907" y="804"/>
                  </a:cubicBezTo>
                  <a:lnTo>
                    <a:pt x="907" y="804"/>
                  </a:lnTo>
                  <a:cubicBezTo>
                    <a:pt x="907" y="804"/>
                    <a:pt x="907" y="804"/>
                    <a:pt x="906" y="804"/>
                  </a:cubicBezTo>
                  <a:lnTo>
                    <a:pt x="906" y="804"/>
                  </a:lnTo>
                  <a:cubicBezTo>
                    <a:pt x="906" y="804"/>
                    <a:pt x="906" y="804"/>
                    <a:pt x="906" y="804"/>
                  </a:cubicBezTo>
                  <a:lnTo>
                    <a:pt x="906" y="804"/>
                  </a:lnTo>
                  <a:cubicBezTo>
                    <a:pt x="907" y="804"/>
                    <a:pt x="907" y="804"/>
                    <a:pt x="907" y="804"/>
                  </a:cubicBezTo>
                  <a:lnTo>
                    <a:pt x="907" y="804"/>
                  </a:lnTo>
                  <a:cubicBezTo>
                    <a:pt x="911" y="810"/>
                    <a:pt x="916" y="818"/>
                    <a:pt x="922" y="829"/>
                  </a:cubicBezTo>
                  <a:cubicBezTo>
                    <a:pt x="934" y="851"/>
                    <a:pt x="934" y="851"/>
                    <a:pt x="931" y="854"/>
                  </a:cubicBezTo>
                  <a:cubicBezTo>
                    <a:pt x="919" y="829"/>
                    <a:pt x="919" y="829"/>
                    <a:pt x="906" y="804"/>
                  </a:cubicBezTo>
                  <a:lnTo>
                    <a:pt x="906" y="804"/>
                  </a:lnTo>
                  <a:cubicBezTo>
                    <a:pt x="906" y="805"/>
                    <a:pt x="904" y="806"/>
                    <a:pt x="903" y="807"/>
                  </a:cubicBezTo>
                  <a:cubicBezTo>
                    <a:pt x="890" y="791"/>
                    <a:pt x="881" y="775"/>
                    <a:pt x="875" y="760"/>
                  </a:cubicBezTo>
                  <a:cubicBezTo>
                    <a:pt x="868" y="751"/>
                    <a:pt x="865" y="746"/>
                    <a:pt x="864" y="746"/>
                  </a:cubicBezTo>
                  <a:lnTo>
                    <a:pt x="864" y="746"/>
                  </a:lnTo>
                  <a:cubicBezTo>
                    <a:pt x="863" y="746"/>
                    <a:pt x="869" y="757"/>
                    <a:pt x="884" y="785"/>
                  </a:cubicBezTo>
                  <a:cubicBezTo>
                    <a:pt x="909" y="832"/>
                    <a:pt x="909" y="835"/>
                    <a:pt x="906" y="835"/>
                  </a:cubicBezTo>
                  <a:cubicBezTo>
                    <a:pt x="906" y="835"/>
                    <a:pt x="903" y="835"/>
                    <a:pt x="890" y="810"/>
                  </a:cubicBezTo>
                  <a:cubicBezTo>
                    <a:pt x="881" y="788"/>
                    <a:pt x="881" y="788"/>
                    <a:pt x="878" y="788"/>
                  </a:cubicBezTo>
                  <a:cubicBezTo>
                    <a:pt x="887" y="832"/>
                    <a:pt x="903" y="873"/>
                    <a:pt x="919" y="917"/>
                  </a:cubicBezTo>
                  <a:cubicBezTo>
                    <a:pt x="928" y="942"/>
                    <a:pt x="933" y="954"/>
                    <a:pt x="932" y="954"/>
                  </a:cubicBezTo>
                  <a:cubicBezTo>
                    <a:pt x="932" y="954"/>
                    <a:pt x="926" y="942"/>
                    <a:pt x="915" y="917"/>
                  </a:cubicBezTo>
                  <a:cubicBezTo>
                    <a:pt x="906" y="891"/>
                    <a:pt x="903" y="891"/>
                    <a:pt x="903" y="891"/>
                  </a:cubicBezTo>
                  <a:cubicBezTo>
                    <a:pt x="894" y="866"/>
                    <a:pt x="894" y="866"/>
                    <a:pt x="897" y="866"/>
                  </a:cubicBezTo>
                  <a:lnTo>
                    <a:pt x="887" y="841"/>
                  </a:lnTo>
                  <a:cubicBezTo>
                    <a:pt x="876" y="816"/>
                    <a:pt x="871" y="804"/>
                    <a:pt x="870" y="804"/>
                  </a:cubicBezTo>
                  <a:lnTo>
                    <a:pt x="870" y="804"/>
                  </a:lnTo>
                  <a:cubicBezTo>
                    <a:pt x="869" y="804"/>
                    <a:pt x="873" y="816"/>
                    <a:pt x="881" y="841"/>
                  </a:cubicBezTo>
                  <a:cubicBezTo>
                    <a:pt x="884" y="854"/>
                    <a:pt x="886" y="861"/>
                    <a:pt x="885" y="861"/>
                  </a:cubicBezTo>
                  <a:cubicBezTo>
                    <a:pt x="885" y="861"/>
                    <a:pt x="882" y="855"/>
                    <a:pt x="878" y="841"/>
                  </a:cubicBezTo>
                  <a:cubicBezTo>
                    <a:pt x="871" y="824"/>
                    <a:pt x="865" y="806"/>
                    <a:pt x="863" y="806"/>
                  </a:cubicBezTo>
                  <a:lnTo>
                    <a:pt x="863" y="806"/>
                  </a:lnTo>
                  <a:cubicBezTo>
                    <a:pt x="863" y="806"/>
                    <a:pt x="864" y="809"/>
                    <a:pt x="865" y="816"/>
                  </a:cubicBezTo>
                  <a:cubicBezTo>
                    <a:pt x="865" y="816"/>
                    <a:pt x="865" y="816"/>
                    <a:pt x="865" y="816"/>
                  </a:cubicBezTo>
                  <a:cubicBezTo>
                    <a:pt x="864" y="816"/>
                    <a:pt x="861" y="814"/>
                    <a:pt x="853" y="791"/>
                  </a:cubicBezTo>
                  <a:lnTo>
                    <a:pt x="853" y="791"/>
                  </a:lnTo>
                  <a:cubicBezTo>
                    <a:pt x="853" y="794"/>
                    <a:pt x="850" y="794"/>
                    <a:pt x="859" y="819"/>
                  </a:cubicBezTo>
                  <a:cubicBezTo>
                    <a:pt x="865" y="844"/>
                    <a:pt x="862" y="844"/>
                    <a:pt x="862" y="844"/>
                  </a:cubicBezTo>
                  <a:cubicBezTo>
                    <a:pt x="859" y="844"/>
                    <a:pt x="859" y="844"/>
                    <a:pt x="865" y="873"/>
                  </a:cubicBezTo>
                  <a:cubicBezTo>
                    <a:pt x="872" y="898"/>
                    <a:pt x="875" y="926"/>
                    <a:pt x="872" y="926"/>
                  </a:cubicBezTo>
                  <a:cubicBezTo>
                    <a:pt x="872" y="938"/>
                    <a:pt x="872" y="945"/>
                    <a:pt x="871" y="945"/>
                  </a:cubicBezTo>
                  <a:cubicBezTo>
                    <a:pt x="869" y="945"/>
                    <a:pt x="866" y="932"/>
                    <a:pt x="859" y="901"/>
                  </a:cubicBezTo>
                  <a:cubicBezTo>
                    <a:pt x="853" y="873"/>
                    <a:pt x="853" y="873"/>
                    <a:pt x="850" y="873"/>
                  </a:cubicBezTo>
                  <a:cubicBezTo>
                    <a:pt x="850" y="873"/>
                    <a:pt x="850" y="873"/>
                    <a:pt x="843" y="848"/>
                  </a:cubicBezTo>
                  <a:cubicBezTo>
                    <a:pt x="842" y="839"/>
                    <a:pt x="841" y="836"/>
                    <a:pt x="840" y="836"/>
                  </a:cubicBezTo>
                  <a:lnTo>
                    <a:pt x="840" y="836"/>
                  </a:lnTo>
                  <a:cubicBezTo>
                    <a:pt x="839" y="836"/>
                    <a:pt x="842" y="855"/>
                    <a:pt x="847" y="873"/>
                  </a:cubicBezTo>
                  <a:cubicBezTo>
                    <a:pt x="850" y="901"/>
                    <a:pt x="853" y="929"/>
                    <a:pt x="853" y="929"/>
                  </a:cubicBezTo>
                  <a:cubicBezTo>
                    <a:pt x="847" y="901"/>
                    <a:pt x="840" y="873"/>
                    <a:pt x="837" y="848"/>
                  </a:cubicBezTo>
                  <a:lnTo>
                    <a:pt x="837" y="848"/>
                  </a:lnTo>
                  <a:cubicBezTo>
                    <a:pt x="839" y="865"/>
                    <a:pt x="840" y="884"/>
                    <a:pt x="838" y="884"/>
                  </a:cubicBezTo>
                  <a:cubicBezTo>
                    <a:pt x="837" y="884"/>
                    <a:pt x="836" y="881"/>
                    <a:pt x="834" y="873"/>
                  </a:cubicBezTo>
                  <a:cubicBezTo>
                    <a:pt x="831" y="873"/>
                    <a:pt x="828" y="873"/>
                    <a:pt x="825" y="848"/>
                  </a:cubicBezTo>
                  <a:cubicBezTo>
                    <a:pt x="824" y="838"/>
                    <a:pt x="823" y="835"/>
                    <a:pt x="822" y="835"/>
                  </a:cubicBezTo>
                  <a:cubicBezTo>
                    <a:pt x="821" y="835"/>
                    <a:pt x="821" y="848"/>
                    <a:pt x="821" y="848"/>
                  </a:cubicBezTo>
                  <a:cubicBezTo>
                    <a:pt x="821" y="860"/>
                    <a:pt x="821" y="866"/>
                    <a:pt x="820" y="866"/>
                  </a:cubicBezTo>
                  <a:cubicBezTo>
                    <a:pt x="818" y="866"/>
                    <a:pt x="817" y="859"/>
                    <a:pt x="815" y="844"/>
                  </a:cubicBezTo>
                  <a:cubicBezTo>
                    <a:pt x="812" y="818"/>
                    <a:pt x="811" y="804"/>
                    <a:pt x="809" y="804"/>
                  </a:cubicBezTo>
                  <a:cubicBezTo>
                    <a:pt x="808" y="804"/>
                    <a:pt x="807" y="818"/>
                    <a:pt x="806" y="844"/>
                  </a:cubicBezTo>
                  <a:cubicBezTo>
                    <a:pt x="806" y="836"/>
                    <a:pt x="806" y="833"/>
                    <a:pt x="805" y="833"/>
                  </a:cubicBezTo>
                  <a:cubicBezTo>
                    <a:pt x="804" y="833"/>
                    <a:pt x="801" y="852"/>
                    <a:pt x="796" y="870"/>
                  </a:cubicBezTo>
                  <a:cubicBezTo>
                    <a:pt x="793" y="898"/>
                    <a:pt x="790" y="951"/>
                    <a:pt x="787" y="979"/>
                  </a:cubicBezTo>
                  <a:cubicBezTo>
                    <a:pt x="785" y="1010"/>
                    <a:pt x="784" y="1023"/>
                    <a:pt x="783" y="1023"/>
                  </a:cubicBezTo>
                  <a:cubicBezTo>
                    <a:pt x="782" y="1023"/>
                    <a:pt x="780" y="1016"/>
                    <a:pt x="778" y="1004"/>
                  </a:cubicBezTo>
                  <a:cubicBezTo>
                    <a:pt x="774" y="985"/>
                    <a:pt x="774" y="967"/>
                    <a:pt x="778" y="948"/>
                  </a:cubicBezTo>
                  <a:cubicBezTo>
                    <a:pt x="781" y="923"/>
                    <a:pt x="784" y="923"/>
                    <a:pt x="784" y="923"/>
                  </a:cubicBezTo>
                  <a:lnTo>
                    <a:pt x="787" y="923"/>
                  </a:lnTo>
                  <a:cubicBezTo>
                    <a:pt x="790" y="904"/>
                    <a:pt x="790" y="885"/>
                    <a:pt x="787" y="870"/>
                  </a:cubicBezTo>
                  <a:cubicBezTo>
                    <a:pt x="789" y="855"/>
                    <a:pt x="789" y="848"/>
                    <a:pt x="788" y="848"/>
                  </a:cubicBezTo>
                  <a:lnTo>
                    <a:pt x="788" y="848"/>
                  </a:lnTo>
                  <a:cubicBezTo>
                    <a:pt x="787" y="848"/>
                    <a:pt x="785" y="854"/>
                    <a:pt x="784" y="866"/>
                  </a:cubicBezTo>
                  <a:cubicBezTo>
                    <a:pt x="787" y="841"/>
                    <a:pt x="784" y="838"/>
                    <a:pt x="781" y="838"/>
                  </a:cubicBezTo>
                  <a:cubicBezTo>
                    <a:pt x="774" y="838"/>
                    <a:pt x="771" y="835"/>
                    <a:pt x="774" y="810"/>
                  </a:cubicBezTo>
                  <a:cubicBezTo>
                    <a:pt x="774" y="809"/>
                    <a:pt x="773" y="809"/>
                    <a:pt x="773" y="809"/>
                  </a:cubicBezTo>
                  <a:cubicBezTo>
                    <a:pt x="771" y="809"/>
                    <a:pt x="770" y="814"/>
                    <a:pt x="765" y="835"/>
                  </a:cubicBezTo>
                  <a:cubicBezTo>
                    <a:pt x="758" y="864"/>
                    <a:pt x="754" y="877"/>
                    <a:pt x="753" y="877"/>
                  </a:cubicBezTo>
                  <a:cubicBezTo>
                    <a:pt x="752" y="877"/>
                    <a:pt x="753" y="870"/>
                    <a:pt x="756" y="860"/>
                  </a:cubicBezTo>
                  <a:cubicBezTo>
                    <a:pt x="762" y="825"/>
                    <a:pt x="761" y="798"/>
                    <a:pt x="754" y="798"/>
                  </a:cubicBezTo>
                  <a:cubicBezTo>
                    <a:pt x="750" y="798"/>
                    <a:pt x="744" y="805"/>
                    <a:pt x="737" y="822"/>
                  </a:cubicBezTo>
                  <a:lnTo>
                    <a:pt x="734" y="822"/>
                  </a:lnTo>
                  <a:cubicBezTo>
                    <a:pt x="737" y="806"/>
                    <a:pt x="736" y="797"/>
                    <a:pt x="731" y="797"/>
                  </a:cubicBezTo>
                  <a:cubicBezTo>
                    <a:pt x="728" y="797"/>
                    <a:pt x="723" y="802"/>
                    <a:pt x="718" y="813"/>
                  </a:cubicBezTo>
                  <a:lnTo>
                    <a:pt x="715" y="810"/>
                  </a:lnTo>
                  <a:cubicBezTo>
                    <a:pt x="718" y="797"/>
                    <a:pt x="720" y="790"/>
                    <a:pt x="719" y="790"/>
                  </a:cubicBezTo>
                  <a:cubicBezTo>
                    <a:pt x="718" y="790"/>
                    <a:pt x="715" y="795"/>
                    <a:pt x="709" y="807"/>
                  </a:cubicBezTo>
                  <a:cubicBezTo>
                    <a:pt x="698" y="822"/>
                    <a:pt x="688" y="839"/>
                    <a:pt x="688" y="839"/>
                  </a:cubicBezTo>
                  <a:cubicBezTo>
                    <a:pt x="688" y="839"/>
                    <a:pt x="689" y="836"/>
                    <a:pt x="693" y="829"/>
                  </a:cubicBezTo>
                  <a:cubicBezTo>
                    <a:pt x="706" y="804"/>
                    <a:pt x="702" y="804"/>
                    <a:pt x="696" y="797"/>
                  </a:cubicBezTo>
                  <a:cubicBezTo>
                    <a:pt x="694" y="797"/>
                    <a:pt x="693" y="796"/>
                    <a:pt x="692" y="796"/>
                  </a:cubicBezTo>
                  <a:cubicBezTo>
                    <a:pt x="689" y="796"/>
                    <a:pt x="687" y="801"/>
                    <a:pt x="677" y="819"/>
                  </a:cubicBezTo>
                  <a:cubicBezTo>
                    <a:pt x="673" y="823"/>
                    <a:pt x="670" y="825"/>
                    <a:pt x="669" y="825"/>
                  </a:cubicBezTo>
                  <a:cubicBezTo>
                    <a:pt x="665" y="825"/>
                    <a:pt x="675" y="808"/>
                    <a:pt x="687" y="791"/>
                  </a:cubicBezTo>
                  <a:cubicBezTo>
                    <a:pt x="700" y="770"/>
                    <a:pt x="706" y="758"/>
                    <a:pt x="705" y="758"/>
                  </a:cubicBezTo>
                  <a:lnTo>
                    <a:pt x="705" y="758"/>
                  </a:lnTo>
                  <a:cubicBezTo>
                    <a:pt x="704" y="758"/>
                    <a:pt x="692" y="774"/>
                    <a:pt x="668" y="810"/>
                  </a:cubicBezTo>
                  <a:cubicBezTo>
                    <a:pt x="650" y="835"/>
                    <a:pt x="642" y="844"/>
                    <a:pt x="640" y="844"/>
                  </a:cubicBezTo>
                  <a:cubicBezTo>
                    <a:pt x="639" y="844"/>
                    <a:pt x="642" y="838"/>
                    <a:pt x="649" y="829"/>
                  </a:cubicBezTo>
                  <a:cubicBezTo>
                    <a:pt x="660" y="813"/>
                    <a:pt x="664" y="808"/>
                    <a:pt x="666" y="808"/>
                  </a:cubicBezTo>
                  <a:cubicBezTo>
                    <a:pt x="666" y="808"/>
                    <a:pt x="667" y="809"/>
                    <a:pt x="668" y="810"/>
                  </a:cubicBezTo>
                  <a:lnTo>
                    <a:pt x="696" y="763"/>
                  </a:lnTo>
                  <a:cubicBezTo>
                    <a:pt x="693" y="763"/>
                    <a:pt x="696" y="763"/>
                    <a:pt x="677" y="785"/>
                  </a:cubicBezTo>
                  <a:cubicBezTo>
                    <a:pt x="677" y="785"/>
                    <a:pt x="677" y="785"/>
                    <a:pt x="677" y="785"/>
                  </a:cubicBezTo>
                  <a:cubicBezTo>
                    <a:pt x="676" y="785"/>
                    <a:pt x="673" y="787"/>
                    <a:pt x="659" y="804"/>
                  </a:cubicBezTo>
                  <a:cubicBezTo>
                    <a:pt x="643" y="826"/>
                    <a:pt x="627" y="848"/>
                    <a:pt x="615" y="873"/>
                  </a:cubicBezTo>
                  <a:cubicBezTo>
                    <a:pt x="606" y="889"/>
                    <a:pt x="601" y="893"/>
                    <a:pt x="599" y="893"/>
                  </a:cubicBezTo>
                  <a:cubicBezTo>
                    <a:pt x="598" y="893"/>
                    <a:pt x="597" y="892"/>
                    <a:pt x="596" y="891"/>
                  </a:cubicBezTo>
                  <a:cubicBezTo>
                    <a:pt x="608" y="866"/>
                    <a:pt x="624" y="844"/>
                    <a:pt x="640" y="822"/>
                  </a:cubicBezTo>
                  <a:cubicBezTo>
                    <a:pt x="652" y="810"/>
                    <a:pt x="665" y="797"/>
                    <a:pt x="674" y="782"/>
                  </a:cubicBezTo>
                  <a:cubicBezTo>
                    <a:pt x="677" y="777"/>
                    <a:pt x="678" y="775"/>
                    <a:pt x="678" y="775"/>
                  </a:cubicBezTo>
                  <a:cubicBezTo>
                    <a:pt x="675" y="775"/>
                    <a:pt x="645" y="806"/>
                    <a:pt x="615" y="838"/>
                  </a:cubicBezTo>
                  <a:lnTo>
                    <a:pt x="633" y="816"/>
                  </a:lnTo>
                  <a:cubicBezTo>
                    <a:pt x="649" y="794"/>
                    <a:pt x="646" y="791"/>
                    <a:pt x="643" y="788"/>
                  </a:cubicBezTo>
                  <a:cubicBezTo>
                    <a:pt x="642" y="787"/>
                    <a:pt x="641" y="787"/>
                    <a:pt x="640" y="787"/>
                  </a:cubicBezTo>
                  <a:cubicBezTo>
                    <a:pt x="637" y="787"/>
                    <a:pt x="632" y="791"/>
                    <a:pt x="621" y="807"/>
                  </a:cubicBezTo>
                  <a:cubicBezTo>
                    <a:pt x="612" y="819"/>
                    <a:pt x="599" y="835"/>
                    <a:pt x="583" y="844"/>
                  </a:cubicBezTo>
                  <a:cubicBezTo>
                    <a:pt x="574" y="860"/>
                    <a:pt x="565" y="876"/>
                    <a:pt x="552" y="888"/>
                  </a:cubicBezTo>
                  <a:cubicBezTo>
                    <a:pt x="561" y="873"/>
                    <a:pt x="571" y="857"/>
                    <a:pt x="580" y="841"/>
                  </a:cubicBezTo>
                  <a:cubicBezTo>
                    <a:pt x="612" y="797"/>
                    <a:pt x="627" y="772"/>
                    <a:pt x="624" y="769"/>
                  </a:cubicBezTo>
                  <a:cubicBezTo>
                    <a:pt x="621" y="766"/>
                    <a:pt x="615" y="760"/>
                    <a:pt x="633" y="741"/>
                  </a:cubicBezTo>
                  <a:cubicBezTo>
                    <a:pt x="633" y="740"/>
                    <a:pt x="633" y="739"/>
                    <a:pt x="631" y="739"/>
                  </a:cubicBezTo>
                  <a:cubicBezTo>
                    <a:pt x="629" y="739"/>
                    <a:pt x="623" y="742"/>
                    <a:pt x="612" y="754"/>
                  </a:cubicBezTo>
                  <a:lnTo>
                    <a:pt x="608" y="750"/>
                  </a:lnTo>
                  <a:cubicBezTo>
                    <a:pt x="619" y="740"/>
                    <a:pt x="624" y="734"/>
                    <a:pt x="622" y="734"/>
                  </a:cubicBezTo>
                  <a:cubicBezTo>
                    <a:pt x="620" y="734"/>
                    <a:pt x="615" y="737"/>
                    <a:pt x="605" y="744"/>
                  </a:cubicBezTo>
                  <a:cubicBezTo>
                    <a:pt x="599" y="750"/>
                    <a:pt x="596" y="752"/>
                    <a:pt x="595" y="752"/>
                  </a:cubicBezTo>
                  <a:cubicBezTo>
                    <a:pt x="593" y="752"/>
                    <a:pt x="602" y="741"/>
                    <a:pt x="602" y="741"/>
                  </a:cubicBezTo>
                  <a:cubicBezTo>
                    <a:pt x="621" y="724"/>
                    <a:pt x="631" y="715"/>
                    <a:pt x="630" y="715"/>
                  </a:cubicBezTo>
                  <a:lnTo>
                    <a:pt x="630" y="715"/>
                  </a:lnTo>
                  <a:cubicBezTo>
                    <a:pt x="630" y="715"/>
                    <a:pt x="614" y="728"/>
                    <a:pt x="580" y="757"/>
                  </a:cubicBezTo>
                  <a:cubicBezTo>
                    <a:pt x="565" y="766"/>
                    <a:pt x="552" y="782"/>
                    <a:pt x="543" y="797"/>
                  </a:cubicBezTo>
                  <a:lnTo>
                    <a:pt x="546" y="804"/>
                  </a:lnTo>
                  <a:lnTo>
                    <a:pt x="521" y="813"/>
                  </a:lnTo>
                  <a:cubicBezTo>
                    <a:pt x="505" y="819"/>
                    <a:pt x="489" y="829"/>
                    <a:pt x="474" y="841"/>
                  </a:cubicBezTo>
                  <a:cubicBezTo>
                    <a:pt x="474" y="841"/>
                    <a:pt x="458" y="857"/>
                    <a:pt x="453" y="857"/>
                  </a:cubicBezTo>
                  <a:cubicBezTo>
                    <a:pt x="452" y="857"/>
                    <a:pt x="452" y="857"/>
                    <a:pt x="452" y="857"/>
                  </a:cubicBezTo>
                  <a:lnTo>
                    <a:pt x="496" y="822"/>
                  </a:lnTo>
                  <a:cubicBezTo>
                    <a:pt x="518" y="807"/>
                    <a:pt x="539" y="791"/>
                    <a:pt x="558" y="772"/>
                  </a:cubicBezTo>
                  <a:cubicBezTo>
                    <a:pt x="585" y="750"/>
                    <a:pt x="602" y="733"/>
                    <a:pt x="600" y="733"/>
                  </a:cubicBezTo>
                  <a:cubicBezTo>
                    <a:pt x="598" y="733"/>
                    <a:pt x="591" y="738"/>
                    <a:pt x="577" y="750"/>
                  </a:cubicBezTo>
                  <a:cubicBezTo>
                    <a:pt x="574" y="747"/>
                    <a:pt x="574" y="747"/>
                    <a:pt x="596" y="728"/>
                  </a:cubicBezTo>
                  <a:cubicBezTo>
                    <a:pt x="605" y="722"/>
                    <a:pt x="611" y="718"/>
                    <a:pt x="610" y="718"/>
                  </a:cubicBezTo>
                  <a:lnTo>
                    <a:pt x="610" y="718"/>
                  </a:lnTo>
                  <a:cubicBezTo>
                    <a:pt x="609" y="718"/>
                    <a:pt x="598" y="725"/>
                    <a:pt x="571" y="741"/>
                  </a:cubicBezTo>
                  <a:cubicBezTo>
                    <a:pt x="550" y="756"/>
                    <a:pt x="538" y="763"/>
                    <a:pt x="537" y="763"/>
                  </a:cubicBezTo>
                  <a:cubicBezTo>
                    <a:pt x="535" y="763"/>
                    <a:pt x="545" y="754"/>
                    <a:pt x="568" y="738"/>
                  </a:cubicBezTo>
                  <a:cubicBezTo>
                    <a:pt x="595" y="715"/>
                    <a:pt x="604" y="705"/>
                    <a:pt x="600" y="705"/>
                  </a:cubicBezTo>
                  <a:cubicBezTo>
                    <a:pt x="599" y="705"/>
                    <a:pt x="594" y="707"/>
                    <a:pt x="586" y="713"/>
                  </a:cubicBezTo>
                  <a:cubicBezTo>
                    <a:pt x="563" y="727"/>
                    <a:pt x="550" y="732"/>
                    <a:pt x="546" y="732"/>
                  </a:cubicBezTo>
                  <a:cubicBezTo>
                    <a:pt x="543" y="732"/>
                    <a:pt x="547" y="727"/>
                    <a:pt x="558" y="719"/>
                  </a:cubicBezTo>
                  <a:cubicBezTo>
                    <a:pt x="571" y="710"/>
                    <a:pt x="576" y="706"/>
                    <a:pt x="574" y="706"/>
                  </a:cubicBezTo>
                  <a:cubicBezTo>
                    <a:pt x="572" y="706"/>
                    <a:pt x="566" y="709"/>
                    <a:pt x="555" y="713"/>
                  </a:cubicBezTo>
                  <a:cubicBezTo>
                    <a:pt x="574" y="704"/>
                    <a:pt x="591" y="693"/>
                    <a:pt x="588" y="693"/>
                  </a:cubicBezTo>
                  <a:cubicBezTo>
                    <a:pt x="587" y="693"/>
                    <a:pt x="584" y="694"/>
                    <a:pt x="577" y="697"/>
                  </a:cubicBezTo>
                  <a:cubicBezTo>
                    <a:pt x="577" y="697"/>
                    <a:pt x="577" y="697"/>
                    <a:pt x="577" y="697"/>
                  </a:cubicBezTo>
                  <a:cubicBezTo>
                    <a:pt x="575" y="697"/>
                    <a:pt x="571" y="698"/>
                    <a:pt x="555" y="710"/>
                  </a:cubicBezTo>
                  <a:lnTo>
                    <a:pt x="505" y="732"/>
                  </a:lnTo>
                  <a:cubicBezTo>
                    <a:pt x="492" y="744"/>
                    <a:pt x="477" y="754"/>
                    <a:pt x="458" y="760"/>
                  </a:cubicBezTo>
                  <a:cubicBezTo>
                    <a:pt x="454" y="762"/>
                    <a:pt x="451" y="763"/>
                    <a:pt x="450" y="763"/>
                  </a:cubicBezTo>
                  <a:cubicBezTo>
                    <a:pt x="444" y="763"/>
                    <a:pt x="468" y="741"/>
                    <a:pt x="527" y="710"/>
                  </a:cubicBezTo>
                  <a:lnTo>
                    <a:pt x="574" y="681"/>
                  </a:lnTo>
                  <a:lnTo>
                    <a:pt x="574" y="681"/>
                  </a:lnTo>
                  <a:lnTo>
                    <a:pt x="524" y="707"/>
                  </a:lnTo>
                  <a:cubicBezTo>
                    <a:pt x="524" y="703"/>
                    <a:pt x="524" y="700"/>
                    <a:pt x="549" y="691"/>
                  </a:cubicBezTo>
                  <a:cubicBezTo>
                    <a:pt x="574" y="678"/>
                    <a:pt x="574" y="678"/>
                    <a:pt x="571" y="678"/>
                  </a:cubicBezTo>
                  <a:cubicBezTo>
                    <a:pt x="571" y="678"/>
                    <a:pt x="571" y="678"/>
                    <a:pt x="546" y="688"/>
                  </a:cubicBezTo>
                  <a:cubicBezTo>
                    <a:pt x="517" y="700"/>
                    <a:pt x="505" y="706"/>
                    <a:pt x="504" y="706"/>
                  </a:cubicBezTo>
                  <a:cubicBezTo>
                    <a:pt x="504" y="706"/>
                    <a:pt x="510" y="703"/>
                    <a:pt x="521" y="697"/>
                  </a:cubicBezTo>
                  <a:cubicBezTo>
                    <a:pt x="548" y="684"/>
                    <a:pt x="560" y="677"/>
                    <a:pt x="558" y="677"/>
                  </a:cubicBezTo>
                  <a:cubicBezTo>
                    <a:pt x="556" y="677"/>
                    <a:pt x="544" y="682"/>
                    <a:pt x="521" y="691"/>
                  </a:cubicBezTo>
                  <a:cubicBezTo>
                    <a:pt x="497" y="700"/>
                    <a:pt x="484" y="705"/>
                    <a:pt x="483" y="705"/>
                  </a:cubicBezTo>
                  <a:cubicBezTo>
                    <a:pt x="482" y="705"/>
                    <a:pt x="495" y="699"/>
                    <a:pt x="521" y="688"/>
                  </a:cubicBezTo>
                  <a:cubicBezTo>
                    <a:pt x="546" y="678"/>
                    <a:pt x="571" y="666"/>
                    <a:pt x="571" y="666"/>
                  </a:cubicBezTo>
                  <a:lnTo>
                    <a:pt x="571" y="666"/>
                  </a:lnTo>
                  <a:lnTo>
                    <a:pt x="543" y="675"/>
                  </a:lnTo>
                  <a:cubicBezTo>
                    <a:pt x="516" y="685"/>
                    <a:pt x="504" y="689"/>
                    <a:pt x="501" y="689"/>
                  </a:cubicBezTo>
                  <a:cubicBezTo>
                    <a:pt x="499" y="689"/>
                    <a:pt x="506" y="686"/>
                    <a:pt x="518" y="681"/>
                  </a:cubicBezTo>
                  <a:cubicBezTo>
                    <a:pt x="534" y="675"/>
                    <a:pt x="539" y="672"/>
                    <a:pt x="534" y="672"/>
                  </a:cubicBezTo>
                  <a:cubicBezTo>
                    <a:pt x="531" y="672"/>
                    <a:pt x="524" y="673"/>
                    <a:pt x="514" y="675"/>
                  </a:cubicBezTo>
                  <a:cubicBezTo>
                    <a:pt x="514" y="672"/>
                    <a:pt x="514" y="669"/>
                    <a:pt x="539" y="663"/>
                  </a:cubicBezTo>
                  <a:cubicBezTo>
                    <a:pt x="568" y="654"/>
                    <a:pt x="581" y="650"/>
                    <a:pt x="579" y="650"/>
                  </a:cubicBezTo>
                  <a:cubicBezTo>
                    <a:pt x="578" y="650"/>
                    <a:pt x="565" y="654"/>
                    <a:pt x="539" y="660"/>
                  </a:cubicBezTo>
                  <a:cubicBezTo>
                    <a:pt x="528" y="662"/>
                    <a:pt x="522" y="664"/>
                    <a:pt x="521" y="664"/>
                  </a:cubicBezTo>
                  <a:cubicBezTo>
                    <a:pt x="519" y="664"/>
                    <a:pt x="526" y="662"/>
                    <a:pt x="539" y="656"/>
                  </a:cubicBezTo>
                  <a:cubicBezTo>
                    <a:pt x="555" y="651"/>
                    <a:pt x="562" y="649"/>
                    <a:pt x="560" y="649"/>
                  </a:cubicBezTo>
                  <a:cubicBezTo>
                    <a:pt x="559" y="649"/>
                    <a:pt x="552" y="650"/>
                    <a:pt x="539" y="653"/>
                  </a:cubicBezTo>
                  <a:cubicBezTo>
                    <a:pt x="514" y="656"/>
                    <a:pt x="486" y="663"/>
                    <a:pt x="461" y="672"/>
                  </a:cubicBezTo>
                  <a:cubicBezTo>
                    <a:pt x="461" y="675"/>
                    <a:pt x="461" y="675"/>
                    <a:pt x="436" y="681"/>
                  </a:cubicBezTo>
                  <a:cubicBezTo>
                    <a:pt x="436" y="681"/>
                    <a:pt x="436" y="678"/>
                    <a:pt x="436" y="678"/>
                  </a:cubicBezTo>
                  <a:cubicBezTo>
                    <a:pt x="433" y="675"/>
                    <a:pt x="433" y="672"/>
                    <a:pt x="405" y="672"/>
                  </a:cubicBezTo>
                  <a:cubicBezTo>
                    <a:pt x="380" y="672"/>
                    <a:pt x="323" y="681"/>
                    <a:pt x="351" y="681"/>
                  </a:cubicBezTo>
                  <a:lnTo>
                    <a:pt x="326" y="691"/>
                  </a:lnTo>
                  <a:cubicBezTo>
                    <a:pt x="279" y="700"/>
                    <a:pt x="260" y="708"/>
                    <a:pt x="270" y="708"/>
                  </a:cubicBezTo>
                  <a:cubicBezTo>
                    <a:pt x="277" y="708"/>
                    <a:pt x="296" y="705"/>
                    <a:pt x="326" y="697"/>
                  </a:cubicBezTo>
                  <a:cubicBezTo>
                    <a:pt x="369" y="687"/>
                    <a:pt x="389" y="683"/>
                    <a:pt x="391" y="683"/>
                  </a:cubicBezTo>
                  <a:cubicBezTo>
                    <a:pt x="393" y="683"/>
                    <a:pt x="380" y="687"/>
                    <a:pt x="355" y="694"/>
                  </a:cubicBezTo>
                  <a:cubicBezTo>
                    <a:pt x="301" y="707"/>
                    <a:pt x="301" y="710"/>
                    <a:pt x="304" y="713"/>
                  </a:cubicBezTo>
                  <a:cubicBezTo>
                    <a:pt x="304" y="719"/>
                    <a:pt x="304" y="719"/>
                    <a:pt x="279" y="725"/>
                  </a:cubicBezTo>
                  <a:cubicBezTo>
                    <a:pt x="251" y="732"/>
                    <a:pt x="226" y="744"/>
                    <a:pt x="226" y="747"/>
                  </a:cubicBezTo>
                  <a:cubicBezTo>
                    <a:pt x="227" y="749"/>
                    <a:pt x="228" y="749"/>
                    <a:pt x="230" y="749"/>
                  </a:cubicBezTo>
                  <a:cubicBezTo>
                    <a:pt x="233" y="749"/>
                    <a:pt x="240" y="748"/>
                    <a:pt x="254" y="744"/>
                  </a:cubicBezTo>
                  <a:cubicBezTo>
                    <a:pt x="262" y="740"/>
                    <a:pt x="268" y="738"/>
                    <a:pt x="270" y="738"/>
                  </a:cubicBezTo>
                  <a:cubicBezTo>
                    <a:pt x="274" y="738"/>
                    <a:pt x="264" y="747"/>
                    <a:pt x="229" y="760"/>
                  </a:cubicBezTo>
                  <a:cubicBezTo>
                    <a:pt x="217" y="766"/>
                    <a:pt x="211" y="769"/>
                    <a:pt x="213" y="769"/>
                  </a:cubicBezTo>
                  <a:cubicBezTo>
                    <a:pt x="216" y="769"/>
                    <a:pt x="229" y="765"/>
                    <a:pt x="257" y="757"/>
                  </a:cubicBezTo>
                  <a:cubicBezTo>
                    <a:pt x="277" y="751"/>
                    <a:pt x="289" y="748"/>
                    <a:pt x="294" y="748"/>
                  </a:cubicBezTo>
                  <a:cubicBezTo>
                    <a:pt x="302" y="748"/>
                    <a:pt x="291" y="755"/>
                    <a:pt x="261" y="766"/>
                  </a:cubicBezTo>
                  <a:lnTo>
                    <a:pt x="264" y="775"/>
                  </a:lnTo>
                  <a:cubicBezTo>
                    <a:pt x="264" y="776"/>
                    <a:pt x="264" y="776"/>
                    <a:pt x="265" y="776"/>
                  </a:cubicBezTo>
                  <a:cubicBezTo>
                    <a:pt x="270" y="776"/>
                    <a:pt x="292" y="768"/>
                    <a:pt x="314" y="760"/>
                  </a:cubicBezTo>
                  <a:cubicBezTo>
                    <a:pt x="343" y="749"/>
                    <a:pt x="356" y="745"/>
                    <a:pt x="358" y="745"/>
                  </a:cubicBezTo>
                  <a:cubicBezTo>
                    <a:pt x="359" y="745"/>
                    <a:pt x="353" y="748"/>
                    <a:pt x="342" y="754"/>
                  </a:cubicBezTo>
                  <a:cubicBezTo>
                    <a:pt x="317" y="766"/>
                    <a:pt x="292" y="779"/>
                    <a:pt x="292" y="779"/>
                  </a:cubicBezTo>
                  <a:cubicBezTo>
                    <a:pt x="267" y="788"/>
                    <a:pt x="267" y="791"/>
                    <a:pt x="270" y="794"/>
                  </a:cubicBezTo>
                  <a:cubicBezTo>
                    <a:pt x="270" y="796"/>
                    <a:pt x="271" y="801"/>
                    <a:pt x="278" y="801"/>
                  </a:cubicBezTo>
                  <a:cubicBezTo>
                    <a:pt x="282" y="801"/>
                    <a:pt x="289" y="799"/>
                    <a:pt x="298" y="794"/>
                  </a:cubicBezTo>
                  <a:lnTo>
                    <a:pt x="298" y="794"/>
                  </a:lnTo>
                  <a:lnTo>
                    <a:pt x="273" y="807"/>
                  </a:lnTo>
                  <a:cubicBezTo>
                    <a:pt x="275" y="809"/>
                    <a:pt x="264" y="815"/>
                    <a:pt x="265" y="815"/>
                  </a:cubicBezTo>
                  <a:cubicBezTo>
                    <a:pt x="265" y="815"/>
                    <a:pt x="268" y="814"/>
                    <a:pt x="276" y="810"/>
                  </a:cubicBezTo>
                  <a:lnTo>
                    <a:pt x="276" y="810"/>
                  </a:lnTo>
                  <a:cubicBezTo>
                    <a:pt x="276" y="810"/>
                    <a:pt x="276" y="813"/>
                    <a:pt x="254" y="832"/>
                  </a:cubicBezTo>
                  <a:cubicBezTo>
                    <a:pt x="248" y="839"/>
                    <a:pt x="250" y="843"/>
                    <a:pt x="257" y="843"/>
                  </a:cubicBezTo>
                  <a:cubicBezTo>
                    <a:pt x="271" y="843"/>
                    <a:pt x="304" y="830"/>
                    <a:pt x="333" y="807"/>
                  </a:cubicBezTo>
                  <a:lnTo>
                    <a:pt x="333" y="810"/>
                  </a:lnTo>
                  <a:cubicBezTo>
                    <a:pt x="333" y="810"/>
                    <a:pt x="334" y="810"/>
                    <a:pt x="334" y="810"/>
                  </a:cubicBezTo>
                  <a:cubicBezTo>
                    <a:pt x="340" y="810"/>
                    <a:pt x="358" y="801"/>
                    <a:pt x="358" y="801"/>
                  </a:cubicBezTo>
                  <a:cubicBezTo>
                    <a:pt x="372" y="794"/>
                    <a:pt x="378" y="791"/>
                    <a:pt x="381" y="791"/>
                  </a:cubicBezTo>
                  <a:cubicBezTo>
                    <a:pt x="384" y="791"/>
                    <a:pt x="384" y="793"/>
                    <a:pt x="386" y="794"/>
                  </a:cubicBezTo>
                  <a:lnTo>
                    <a:pt x="339" y="819"/>
                  </a:lnTo>
                  <a:cubicBezTo>
                    <a:pt x="291" y="841"/>
                    <a:pt x="266" y="858"/>
                    <a:pt x="273" y="858"/>
                  </a:cubicBezTo>
                  <a:cubicBezTo>
                    <a:pt x="275" y="858"/>
                    <a:pt x="282" y="855"/>
                    <a:pt x="295" y="849"/>
                  </a:cubicBezTo>
                  <a:lnTo>
                    <a:pt x="295" y="849"/>
                  </a:lnTo>
                  <a:lnTo>
                    <a:pt x="292" y="851"/>
                  </a:lnTo>
                  <a:cubicBezTo>
                    <a:pt x="277" y="861"/>
                    <a:pt x="272" y="866"/>
                    <a:pt x="280" y="866"/>
                  </a:cubicBezTo>
                  <a:cubicBezTo>
                    <a:pt x="283" y="866"/>
                    <a:pt x="289" y="865"/>
                    <a:pt x="298" y="863"/>
                  </a:cubicBezTo>
                  <a:cubicBezTo>
                    <a:pt x="323" y="854"/>
                    <a:pt x="348" y="844"/>
                    <a:pt x="373" y="829"/>
                  </a:cubicBezTo>
                  <a:cubicBezTo>
                    <a:pt x="388" y="820"/>
                    <a:pt x="394" y="819"/>
                    <a:pt x="397" y="819"/>
                  </a:cubicBezTo>
                  <a:cubicBezTo>
                    <a:pt x="398" y="819"/>
                    <a:pt x="398" y="819"/>
                    <a:pt x="398" y="819"/>
                  </a:cubicBezTo>
                  <a:cubicBezTo>
                    <a:pt x="398" y="822"/>
                    <a:pt x="398" y="822"/>
                    <a:pt x="376" y="835"/>
                  </a:cubicBezTo>
                  <a:cubicBezTo>
                    <a:pt x="350" y="851"/>
                    <a:pt x="339" y="860"/>
                    <a:pt x="344" y="860"/>
                  </a:cubicBezTo>
                  <a:cubicBezTo>
                    <a:pt x="347" y="860"/>
                    <a:pt x="360" y="855"/>
                    <a:pt x="380" y="844"/>
                  </a:cubicBezTo>
                  <a:lnTo>
                    <a:pt x="380" y="844"/>
                  </a:lnTo>
                  <a:lnTo>
                    <a:pt x="358" y="860"/>
                  </a:lnTo>
                  <a:cubicBezTo>
                    <a:pt x="336" y="873"/>
                    <a:pt x="314" y="895"/>
                    <a:pt x="348" y="895"/>
                  </a:cubicBezTo>
                  <a:cubicBezTo>
                    <a:pt x="358" y="907"/>
                    <a:pt x="364" y="917"/>
                    <a:pt x="342" y="935"/>
                  </a:cubicBezTo>
                  <a:cubicBezTo>
                    <a:pt x="337" y="939"/>
                    <a:pt x="336" y="941"/>
                    <a:pt x="338" y="941"/>
                  </a:cubicBezTo>
                  <a:cubicBezTo>
                    <a:pt x="346" y="941"/>
                    <a:pt x="384" y="924"/>
                    <a:pt x="417" y="901"/>
                  </a:cubicBezTo>
                  <a:lnTo>
                    <a:pt x="417" y="901"/>
                  </a:lnTo>
                  <a:cubicBezTo>
                    <a:pt x="398" y="920"/>
                    <a:pt x="402" y="923"/>
                    <a:pt x="405" y="929"/>
                  </a:cubicBezTo>
                  <a:cubicBezTo>
                    <a:pt x="411" y="935"/>
                    <a:pt x="411" y="935"/>
                    <a:pt x="392" y="954"/>
                  </a:cubicBezTo>
                  <a:cubicBezTo>
                    <a:pt x="370" y="972"/>
                    <a:pt x="359" y="980"/>
                    <a:pt x="360" y="980"/>
                  </a:cubicBezTo>
                  <a:cubicBezTo>
                    <a:pt x="361" y="980"/>
                    <a:pt x="372" y="973"/>
                    <a:pt x="395" y="957"/>
                  </a:cubicBezTo>
                  <a:cubicBezTo>
                    <a:pt x="408" y="947"/>
                    <a:pt x="416" y="943"/>
                    <a:pt x="419" y="943"/>
                  </a:cubicBezTo>
                  <a:cubicBezTo>
                    <a:pt x="426" y="943"/>
                    <a:pt x="412" y="963"/>
                    <a:pt x="386" y="989"/>
                  </a:cubicBezTo>
                  <a:cubicBezTo>
                    <a:pt x="367" y="1007"/>
                    <a:pt x="370" y="1011"/>
                    <a:pt x="376" y="1017"/>
                  </a:cubicBezTo>
                  <a:cubicBezTo>
                    <a:pt x="387" y="1010"/>
                    <a:pt x="394" y="1007"/>
                    <a:pt x="398" y="1007"/>
                  </a:cubicBezTo>
                  <a:cubicBezTo>
                    <a:pt x="404" y="1007"/>
                    <a:pt x="406" y="1010"/>
                    <a:pt x="408" y="1014"/>
                  </a:cubicBezTo>
                  <a:cubicBezTo>
                    <a:pt x="411" y="1017"/>
                    <a:pt x="413" y="1019"/>
                    <a:pt x="416" y="1019"/>
                  </a:cubicBezTo>
                  <a:cubicBezTo>
                    <a:pt x="421" y="1019"/>
                    <a:pt x="429" y="1010"/>
                    <a:pt x="455" y="982"/>
                  </a:cubicBezTo>
                  <a:cubicBezTo>
                    <a:pt x="480" y="952"/>
                    <a:pt x="489" y="946"/>
                    <a:pt x="492" y="946"/>
                  </a:cubicBezTo>
                  <a:cubicBezTo>
                    <a:pt x="494" y="946"/>
                    <a:pt x="495" y="947"/>
                    <a:pt x="496" y="948"/>
                  </a:cubicBezTo>
                  <a:cubicBezTo>
                    <a:pt x="499" y="951"/>
                    <a:pt x="502" y="954"/>
                    <a:pt x="486" y="973"/>
                  </a:cubicBezTo>
                  <a:cubicBezTo>
                    <a:pt x="486" y="973"/>
                    <a:pt x="470" y="998"/>
                    <a:pt x="474" y="1001"/>
                  </a:cubicBezTo>
                  <a:cubicBezTo>
                    <a:pt x="477" y="1001"/>
                    <a:pt x="480" y="1004"/>
                    <a:pt x="464" y="1026"/>
                  </a:cubicBezTo>
                  <a:cubicBezTo>
                    <a:pt x="464" y="1026"/>
                    <a:pt x="449" y="1051"/>
                    <a:pt x="455" y="1058"/>
                  </a:cubicBezTo>
                  <a:cubicBezTo>
                    <a:pt x="461" y="1061"/>
                    <a:pt x="467" y="1067"/>
                    <a:pt x="455" y="1089"/>
                  </a:cubicBezTo>
                  <a:cubicBezTo>
                    <a:pt x="456" y="1090"/>
                    <a:pt x="456" y="1090"/>
                    <a:pt x="457" y="1090"/>
                  </a:cubicBezTo>
                  <a:cubicBezTo>
                    <a:pt x="459" y="1090"/>
                    <a:pt x="462" y="1086"/>
                    <a:pt x="474" y="1070"/>
                  </a:cubicBezTo>
                  <a:cubicBezTo>
                    <a:pt x="483" y="1056"/>
                    <a:pt x="493" y="1043"/>
                    <a:pt x="499" y="1043"/>
                  </a:cubicBezTo>
                  <a:cubicBezTo>
                    <a:pt x="503" y="1043"/>
                    <a:pt x="505" y="1048"/>
                    <a:pt x="505" y="1061"/>
                  </a:cubicBezTo>
                  <a:cubicBezTo>
                    <a:pt x="508" y="1062"/>
                    <a:pt x="511" y="1064"/>
                    <a:pt x="515" y="1064"/>
                  </a:cubicBezTo>
                  <a:cubicBezTo>
                    <a:pt x="521" y="1064"/>
                    <a:pt x="527" y="1061"/>
                    <a:pt x="536" y="1048"/>
                  </a:cubicBezTo>
                  <a:lnTo>
                    <a:pt x="536" y="1048"/>
                  </a:lnTo>
                  <a:cubicBezTo>
                    <a:pt x="539" y="1051"/>
                    <a:pt x="539" y="1051"/>
                    <a:pt x="524" y="1073"/>
                  </a:cubicBezTo>
                  <a:cubicBezTo>
                    <a:pt x="508" y="1099"/>
                    <a:pt x="504" y="1112"/>
                    <a:pt x="509" y="1112"/>
                  </a:cubicBezTo>
                  <a:cubicBezTo>
                    <a:pt x="513" y="1112"/>
                    <a:pt x="524" y="1103"/>
                    <a:pt x="539" y="1083"/>
                  </a:cubicBezTo>
                  <a:cubicBezTo>
                    <a:pt x="545" y="1071"/>
                    <a:pt x="549" y="1065"/>
                    <a:pt x="551" y="1065"/>
                  </a:cubicBezTo>
                  <a:cubicBezTo>
                    <a:pt x="552" y="1065"/>
                    <a:pt x="551" y="1072"/>
                    <a:pt x="546" y="1086"/>
                  </a:cubicBezTo>
                  <a:cubicBezTo>
                    <a:pt x="546" y="1086"/>
                    <a:pt x="546" y="1086"/>
                    <a:pt x="546" y="1086"/>
                  </a:cubicBezTo>
                  <a:cubicBezTo>
                    <a:pt x="548" y="1086"/>
                    <a:pt x="552" y="1084"/>
                    <a:pt x="565" y="1067"/>
                  </a:cubicBezTo>
                  <a:cubicBezTo>
                    <a:pt x="572" y="1057"/>
                    <a:pt x="576" y="1051"/>
                    <a:pt x="577" y="1051"/>
                  </a:cubicBezTo>
                  <a:cubicBezTo>
                    <a:pt x="579" y="1051"/>
                    <a:pt x="577" y="1058"/>
                    <a:pt x="574" y="1073"/>
                  </a:cubicBezTo>
                  <a:cubicBezTo>
                    <a:pt x="561" y="1095"/>
                    <a:pt x="568" y="1098"/>
                    <a:pt x="571" y="1101"/>
                  </a:cubicBezTo>
                  <a:cubicBezTo>
                    <a:pt x="577" y="1095"/>
                    <a:pt x="584" y="1092"/>
                    <a:pt x="591" y="1092"/>
                  </a:cubicBezTo>
                  <a:cubicBezTo>
                    <a:pt x="607" y="1092"/>
                    <a:pt x="623" y="1107"/>
                    <a:pt x="621" y="1126"/>
                  </a:cubicBezTo>
                  <a:cubicBezTo>
                    <a:pt x="630" y="1108"/>
                    <a:pt x="633" y="1103"/>
                    <a:pt x="634" y="1103"/>
                  </a:cubicBezTo>
                  <a:cubicBezTo>
                    <a:pt x="635" y="1103"/>
                    <a:pt x="636" y="1104"/>
                    <a:pt x="637" y="1105"/>
                  </a:cubicBezTo>
                  <a:cubicBezTo>
                    <a:pt x="632" y="1124"/>
                    <a:pt x="631" y="1133"/>
                    <a:pt x="632" y="1133"/>
                  </a:cubicBezTo>
                  <a:cubicBezTo>
                    <a:pt x="635" y="1133"/>
                    <a:pt x="644" y="1112"/>
                    <a:pt x="655" y="1079"/>
                  </a:cubicBezTo>
                  <a:lnTo>
                    <a:pt x="649" y="1079"/>
                  </a:lnTo>
                  <a:lnTo>
                    <a:pt x="646" y="1076"/>
                  </a:lnTo>
                  <a:cubicBezTo>
                    <a:pt x="654" y="1055"/>
                    <a:pt x="660" y="1043"/>
                    <a:pt x="663" y="1043"/>
                  </a:cubicBezTo>
                  <a:cubicBezTo>
                    <a:pt x="666" y="1043"/>
                    <a:pt x="663" y="1063"/>
                    <a:pt x="649" y="1108"/>
                  </a:cubicBezTo>
                  <a:cubicBezTo>
                    <a:pt x="643" y="1135"/>
                    <a:pt x="640" y="1148"/>
                    <a:pt x="641" y="1148"/>
                  </a:cubicBezTo>
                  <a:cubicBezTo>
                    <a:pt x="641" y="1148"/>
                    <a:pt x="646" y="1135"/>
                    <a:pt x="655" y="1111"/>
                  </a:cubicBezTo>
                  <a:cubicBezTo>
                    <a:pt x="666" y="1086"/>
                    <a:pt x="672" y="1074"/>
                    <a:pt x="673" y="1074"/>
                  </a:cubicBezTo>
                  <a:cubicBezTo>
                    <a:pt x="675" y="1074"/>
                    <a:pt x="673" y="1087"/>
                    <a:pt x="668" y="1114"/>
                  </a:cubicBezTo>
                  <a:cubicBezTo>
                    <a:pt x="660" y="1141"/>
                    <a:pt x="656" y="1154"/>
                    <a:pt x="657" y="1154"/>
                  </a:cubicBezTo>
                  <a:cubicBezTo>
                    <a:pt x="657" y="1154"/>
                    <a:pt x="662" y="1141"/>
                    <a:pt x="671" y="1114"/>
                  </a:cubicBezTo>
                  <a:cubicBezTo>
                    <a:pt x="692" y="1059"/>
                    <a:pt x="705" y="1026"/>
                    <a:pt x="708" y="1026"/>
                  </a:cubicBezTo>
                  <a:cubicBezTo>
                    <a:pt x="711" y="1026"/>
                    <a:pt x="707" y="1047"/>
                    <a:pt x="696" y="1095"/>
                  </a:cubicBezTo>
                  <a:cubicBezTo>
                    <a:pt x="684" y="1148"/>
                    <a:pt x="680" y="1177"/>
                    <a:pt x="684" y="1177"/>
                  </a:cubicBezTo>
                  <a:cubicBezTo>
                    <a:pt x="690" y="1177"/>
                    <a:pt x="696" y="1152"/>
                    <a:pt x="702" y="1123"/>
                  </a:cubicBezTo>
                  <a:cubicBezTo>
                    <a:pt x="705" y="1097"/>
                    <a:pt x="708" y="1084"/>
                    <a:pt x="709" y="1084"/>
                  </a:cubicBezTo>
                  <a:lnTo>
                    <a:pt x="709" y="1084"/>
                  </a:lnTo>
                  <a:cubicBezTo>
                    <a:pt x="710" y="1084"/>
                    <a:pt x="710" y="1098"/>
                    <a:pt x="709" y="1126"/>
                  </a:cubicBezTo>
                  <a:cubicBezTo>
                    <a:pt x="705" y="1173"/>
                    <a:pt x="708" y="1195"/>
                    <a:pt x="714" y="1195"/>
                  </a:cubicBezTo>
                  <a:cubicBezTo>
                    <a:pt x="719" y="1195"/>
                    <a:pt x="726" y="1184"/>
                    <a:pt x="734" y="1161"/>
                  </a:cubicBezTo>
                  <a:cubicBezTo>
                    <a:pt x="746" y="1136"/>
                    <a:pt x="755" y="1124"/>
                    <a:pt x="758" y="1124"/>
                  </a:cubicBezTo>
                  <a:cubicBezTo>
                    <a:pt x="762" y="1124"/>
                    <a:pt x="760" y="1137"/>
                    <a:pt x="753" y="1164"/>
                  </a:cubicBezTo>
                  <a:cubicBezTo>
                    <a:pt x="743" y="1195"/>
                    <a:pt x="740" y="1208"/>
                    <a:pt x="740" y="1208"/>
                  </a:cubicBezTo>
                  <a:cubicBezTo>
                    <a:pt x="741" y="1208"/>
                    <a:pt x="744" y="1201"/>
                    <a:pt x="749" y="1189"/>
                  </a:cubicBezTo>
                  <a:lnTo>
                    <a:pt x="768" y="1192"/>
                  </a:lnTo>
                  <a:cubicBezTo>
                    <a:pt x="769" y="1192"/>
                    <a:pt x="769" y="1193"/>
                    <a:pt x="769" y="1193"/>
                  </a:cubicBezTo>
                  <a:cubicBezTo>
                    <a:pt x="775" y="1193"/>
                    <a:pt x="781" y="1166"/>
                    <a:pt x="781" y="1142"/>
                  </a:cubicBezTo>
                  <a:cubicBezTo>
                    <a:pt x="781" y="1175"/>
                    <a:pt x="784" y="1199"/>
                    <a:pt x="789" y="1199"/>
                  </a:cubicBezTo>
                  <a:cubicBezTo>
                    <a:pt x="792" y="1199"/>
                    <a:pt x="796" y="1190"/>
                    <a:pt x="800" y="1170"/>
                  </a:cubicBezTo>
                  <a:lnTo>
                    <a:pt x="809" y="1170"/>
                  </a:lnTo>
                  <a:cubicBezTo>
                    <a:pt x="812" y="1170"/>
                    <a:pt x="812" y="1170"/>
                    <a:pt x="818" y="1142"/>
                  </a:cubicBezTo>
                  <a:cubicBezTo>
                    <a:pt x="819" y="1135"/>
                    <a:pt x="820" y="1132"/>
                    <a:pt x="821" y="1132"/>
                  </a:cubicBezTo>
                  <a:cubicBezTo>
                    <a:pt x="824" y="1132"/>
                    <a:pt x="826" y="1150"/>
                    <a:pt x="831" y="1170"/>
                  </a:cubicBezTo>
                  <a:cubicBezTo>
                    <a:pt x="833" y="1190"/>
                    <a:pt x="837" y="1210"/>
                    <a:pt x="839" y="1210"/>
                  </a:cubicBezTo>
                  <a:cubicBezTo>
                    <a:pt x="840" y="1210"/>
                    <a:pt x="840" y="1207"/>
                    <a:pt x="840" y="1199"/>
                  </a:cubicBezTo>
                  <a:cubicBezTo>
                    <a:pt x="837" y="1170"/>
                    <a:pt x="847" y="1145"/>
                    <a:pt x="847" y="1117"/>
                  </a:cubicBezTo>
                  <a:cubicBezTo>
                    <a:pt x="847" y="1109"/>
                    <a:pt x="848" y="1105"/>
                    <a:pt x="849" y="1105"/>
                  </a:cubicBezTo>
                  <a:cubicBezTo>
                    <a:pt x="851" y="1105"/>
                    <a:pt x="853" y="1125"/>
                    <a:pt x="853" y="1142"/>
                  </a:cubicBezTo>
                  <a:cubicBezTo>
                    <a:pt x="853" y="1161"/>
                    <a:pt x="856" y="1180"/>
                    <a:pt x="865" y="1199"/>
                  </a:cubicBezTo>
                  <a:cubicBezTo>
                    <a:pt x="872" y="1195"/>
                    <a:pt x="878" y="1195"/>
                    <a:pt x="875" y="1170"/>
                  </a:cubicBezTo>
                  <a:cubicBezTo>
                    <a:pt x="873" y="1156"/>
                    <a:pt x="879" y="1149"/>
                    <a:pt x="886" y="1149"/>
                  </a:cubicBezTo>
                  <a:cubicBezTo>
                    <a:pt x="893" y="1149"/>
                    <a:pt x="902" y="1155"/>
                    <a:pt x="906" y="1167"/>
                  </a:cubicBezTo>
                  <a:lnTo>
                    <a:pt x="912" y="1164"/>
                  </a:lnTo>
                  <a:cubicBezTo>
                    <a:pt x="919" y="1164"/>
                    <a:pt x="915" y="1139"/>
                    <a:pt x="919" y="1136"/>
                  </a:cubicBezTo>
                  <a:cubicBezTo>
                    <a:pt x="919" y="1136"/>
                    <a:pt x="925" y="1136"/>
                    <a:pt x="922" y="1111"/>
                  </a:cubicBezTo>
                  <a:cubicBezTo>
                    <a:pt x="923" y="1110"/>
                    <a:pt x="923" y="1109"/>
                    <a:pt x="924" y="1109"/>
                  </a:cubicBezTo>
                  <a:cubicBezTo>
                    <a:pt x="927" y="1109"/>
                    <a:pt x="930" y="1115"/>
                    <a:pt x="934" y="1136"/>
                  </a:cubicBezTo>
                  <a:cubicBezTo>
                    <a:pt x="930" y="1109"/>
                    <a:pt x="927" y="1096"/>
                    <a:pt x="928" y="1096"/>
                  </a:cubicBezTo>
                  <a:lnTo>
                    <a:pt x="928" y="1096"/>
                  </a:lnTo>
                  <a:cubicBezTo>
                    <a:pt x="930" y="1096"/>
                    <a:pt x="934" y="1108"/>
                    <a:pt x="944" y="1133"/>
                  </a:cubicBezTo>
                  <a:cubicBezTo>
                    <a:pt x="950" y="1159"/>
                    <a:pt x="954" y="1173"/>
                    <a:pt x="955" y="1173"/>
                  </a:cubicBezTo>
                  <a:cubicBezTo>
                    <a:pt x="955" y="1173"/>
                    <a:pt x="953" y="1159"/>
                    <a:pt x="947" y="1133"/>
                  </a:cubicBezTo>
                  <a:cubicBezTo>
                    <a:pt x="945" y="1118"/>
                    <a:pt x="944" y="1111"/>
                    <a:pt x="946" y="1111"/>
                  </a:cubicBezTo>
                  <a:cubicBezTo>
                    <a:pt x="947" y="1111"/>
                    <a:pt x="950" y="1117"/>
                    <a:pt x="956" y="1130"/>
                  </a:cubicBezTo>
                  <a:cubicBezTo>
                    <a:pt x="959" y="1142"/>
                    <a:pt x="962" y="1148"/>
                    <a:pt x="963" y="1148"/>
                  </a:cubicBezTo>
                  <a:cubicBezTo>
                    <a:pt x="963" y="1148"/>
                    <a:pt x="963" y="1142"/>
                    <a:pt x="959" y="1130"/>
                  </a:cubicBezTo>
                  <a:cubicBezTo>
                    <a:pt x="951" y="1096"/>
                    <a:pt x="949" y="1072"/>
                    <a:pt x="952" y="1072"/>
                  </a:cubicBezTo>
                  <a:cubicBezTo>
                    <a:pt x="954" y="1072"/>
                    <a:pt x="959" y="1080"/>
                    <a:pt x="966" y="1098"/>
                  </a:cubicBezTo>
                  <a:cubicBezTo>
                    <a:pt x="966" y="1098"/>
                    <a:pt x="969" y="1098"/>
                    <a:pt x="963" y="1073"/>
                  </a:cubicBezTo>
                  <a:cubicBezTo>
                    <a:pt x="956" y="1046"/>
                    <a:pt x="953" y="1033"/>
                    <a:pt x="954" y="1033"/>
                  </a:cubicBezTo>
                  <a:lnTo>
                    <a:pt x="954" y="1033"/>
                  </a:lnTo>
                  <a:cubicBezTo>
                    <a:pt x="955" y="1033"/>
                    <a:pt x="960" y="1045"/>
                    <a:pt x="969" y="1070"/>
                  </a:cubicBezTo>
                  <a:cubicBezTo>
                    <a:pt x="980" y="1095"/>
                    <a:pt x="986" y="1107"/>
                    <a:pt x="987" y="1107"/>
                  </a:cubicBezTo>
                  <a:cubicBezTo>
                    <a:pt x="989" y="1107"/>
                    <a:pt x="986" y="1094"/>
                    <a:pt x="978" y="1067"/>
                  </a:cubicBezTo>
                  <a:cubicBezTo>
                    <a:pt x="978" y="1067"/>
                    <a:pt x="975" y="1055"/>
                    <a:pt x="978" y="1055"/>
                  </a:cubicBezTo>
                  <a:cubicBezTo>
                    <a:pt x="979" y="1055"/>
                    <a:pt x="981" y="1057"/>
                    <a:pt x="984" y="1064"/>
                  </a:cubicBezTo>
                  <a:cubicBezTo>
                    <a:pt x="993" y="1077"/>
                    <a:pt x="1006" y="1088"/>
                    <a:pt x="1014" y="1088"/>
                  </a:cubicBezTo>
                  <a:cubicBezTo>
                    <a:pt x="1020" y="1088"/>
                    <a:pt x="1021" y="1080"/>
                    <a:pt x="1010" y="1058"/>
                  </a:cubicBezTo>
                  <a:lnTo>
                    <a:pt x="1016" y="1054"/>
                  </a:lnTo>
                  <a:cubicBezTo>
                    <a:pt x="1024" y="1064"/>
                    <a:pt x="1030" y="1069"/>
                    <a:pt x="1032" y="1069"/>
                  </a:cubicBezTo>
                  <a:cubicBezTo>
                    <a:pt x="1035" y="1069"/>
                    <a:pt x="1033" y="1062"/>
                    <a:pt x="1028" y="1048"/>
                  </a:cubicBezTo>
                  <a:lnTo>
                    <a:pt x="1019" y="1023"/>
                  </a:lnTo>
                  <a:lnTo>
                    <a:pt x="1019" y="1023"/>
                  </a:lnTo>
                  <a:cubicBezTo>
                    <a:pt x="1031" y="1045"/>
                    <a:pt x="1047" y="1067"/>
                    <a:pt x="1050" y="1067"/>
                  </a:cubicBezTo>
                  <a:cubicBezTo>
                    <a:pt x="1057" y="1064"/>
                    <a:pt x="1053" y="1064"/>
                    <a:pt x="1041" y="1042"/>
                  </a:cubicBezTo>
                  <a:cubicBezTo>
                    <a:pt x="1025" y="1020"/>
                    <a:pt x="1028" y="1017"/>
                    <a:pt x="1031" y="1017"/>
                  </a:cubicBezTo>
                  <a:cubicBezTo>
                    <a:pt x="1032" y="1017"/>
                    <a:pt x="1032" y="1016"/>
                    <a:pt x="1032" y="1016"/>
                  </a:cubicBezTo>
                  <a:cubicBezTo>
                    <a:pt x="1037" y="1016"/>
                    <a:pt x="1051" y="1037"/>
                    <a:pt x="1066" y="1058"/>
                  </a:cubicBezTo>
                  <a:lnTo>
                    <a:pt x="1069" y="1058"/>
                  </a:lnTo>
                  <a:cubicBezTo>
                    <a:pt x="1052" y="1030"/>
                    <a:pt x="1047" y="1018"/>
                    <a:pt x="1047" y="1018"/>
                  </a:cubicBezTo>
                  <a:lnTo>
                    <a:pt x="1047" y="1018"/>
                  </a:lnTo>
                  <a:cubicBezTo>
                    <a:pt x="1048" y="1018"/>
                    <a:pt x="1051" y="1024"/>
                    <a:pt x="1057" y="1032"/>
                  </a:cubicBezTo>
                  <a:cubicBezTo>
                    <a:pt x="1071" y="1050"/>
                    <a:pt x="1076" y="1051"/>
                    <a:pt x="1079" y="1051"/>
                  </a:cubicBezTo>
                  <a:cubicBezTo>
                    <a:pt x="1080" y="1051"/>
                    <a:pt x="1081" y="1051"/>
                    <a:pt x="1082" y="1051"/>
                  </a:cubicBezTo>
                  <a:cubicBezTo>
                    <a:pt x="1077" y="1042"/>
                    <a:pt x="1076" y="1039"/>
                    <a:pt x="1077" y="1039"/>
                  </a:cubicBezTo>
                  <a:lnTo>
                    <a:pt x="1077" y="1039"/>
                  </a:lnTo>
                  <a:cubicBezTo>
                    <a:pt x="1078" y="1039"/>
                    <a:pt x="1084" y="1049"/>
                    <a:pt x="1082" y="1051"/>
                  </a:cubicBezTo>
                  <a:lnTo>
                    <a:pt x="1097" y="1073"/>
                  </a:lnTo>
                  <a:cubicBezTo>
                    <a:pt x="1102" y="1078"/>
                    <a:pt x="1105" y="1080"/>
                    <a:pt x="1106" y="1080"/>
                  </a:cubicBezTo>
                  <a:cubicBezTo>
                    <a:pt x="1108" y="1080"/>
                    <a:pt x="1096" y="1064"/>
                    <a:pt x="1085" y="1048"/>
                  </a:cubicBezTo>
                  <a:lnTo>
                    <a:pt x="1091" y="1045"/>
                  </a:lnTo>
                  <a:cubicBezTo>
                    <a:pt x="1094" y="1042"/>
                    <a:pt x="1097" y="1039"/>
                    <a:pt x="1082" y="1020"/>
                  </a:cubicBezTo>
                  <a:cubicBezTo>
                    <a:pt x="1066" y="998"/>
                    <a:pt x="1050" y="973"/>
                    <a:pt x="1053" y="973"/>
                  </a:cubicBezTo>
                  <a:lnTo>
                    <a:pt x="1053" y="973"/>
                  </a:lnTo>
                  <a:cubicBezTo>
                    <a:pt x="1068" y="993"/>
                    <a:pt x="1083" y="1014"/>
                    <a:pt x="1087" y="1014"/>
                  </a:cubicBezTo>
                  <a:cubicBezTo>
                    <a:pt x="1087" y="1014"/>
                    <a:pt x="1088" y="1014"/>
                    <a:pt x="1088" y="1014"/>
                  </a:cubicBezTo>
                  <a:cubicBezTo>
                    <a:pt x="1091" y="1014"/>
                    <a:pt x="1107" y="1036"/>
                    <a:pt x="1107" y="1036"/>
                  </a:cubicBezTo>
                  <a:cubicBezTo>
                    <a:pt x="1117" y="1053"/>
                    <a:pt x="1123" y="1060"/>
                    <a:pt x="1126" y="1060"/>
                  </a:cubicBezTo>
                  <a:cubicBezTo>
                    <a:pt x="1131" y="1060"/>
                    <a:pt x="1127" y="1042"/>
                    <a:pt x="1119" y="1026"/>
                  </a:cubicBezTo>
                  <a:cubicBezTo>
                    <a:pt x="1105" y="1002"/>
                    <a:pt x="1098" y="990"/>
                    <a:pt x="1101" y="990"/>
                  </a:cubicBezTo>
                  <a:cubicBezTo>
                    <a:pt x="1103" y="990"/>
                    <a:pt x="1112" y="1000"/>
                    <a:pt x="1129" y="1020"/>
                  </a:cubicBezTo>
                  <a:cubicBezTo>
                    <a:pt x="1138" y="1031"/>
                    <a:pt x="1142" y="1035"/>
                    <a:pt x="1143" y="1035"/>
                  </a:cubicBezTo>
                  <a:cubicBezTo>
                    <a:pt x="1147" y="1035"/>
                    <a:pt x="1122" y="997"/>
                    <a:pt x="1085" y="951"/>
                  </a:cubicBezTo>
                  <a:lnTo>
                    <a:pt x="1035" y="885"/>
                  </a:lnTo>
                  <a:lnTo>
                    <a:pt x="1088" y="948"/>
                  </a:lnTo>
                  <a:cubicBezTo>
                    <a:pt x="1128" y="994"/>
                    <a:pt x="1147" y="1014"/>
                    <a:pt x="1151" y="1014"/>
                  </a:cubicBezTo>
                  <a:cubicBezTo>
                    <a:pt x="1154" y="1014"/>
                    <a:pt x="1147" y="1001"/>
                    <a:pt x="1135" y="979"/>
                  </a:cubicBezTo>
                  <a:cubicBezTo>
                    <a:pt x="1128" y="968"/>
                    <a:pt x="1125" y="962"/>
                    <a:pt x="1126" y="962"/>
                  </a:cubicBezTo>
                  <a:cubicBezTo>
                    <a:pt x="1127" y="962"/>
                    <a:pt x="1132" y="967"/>
                    <a:pt x="1141" y="976"/>
                  </a:cubicBezTo>
                  <a:cubicBezTo>
                    <a:pt x="1152" y="987"/>
                    <a:pt x="1158" y="992"/>
                    <a:pt x="1162" y="992"/>
                  </a:cubicBezTo>
                  <a:cubicBezTo>
                    <a:pt x="1166" y="992"/>
                    <a:pt x="1169" y="989"/>
                    <a:pt x="1172" y="985"/>
                  </a:cubicBezTo>
                  <a:cubicBezTo>
                    <a:pt x="1179" y="979"/>
                    <a:pt x="1182" y="976"/>
                    <a:pt x="1163" y="957"/>
                  </a:cubicBezTo>
                  <a:lnTo>
                    <a:pt x="1169" y="951"/>
                  </a:lnTo>
                  <a:cubicBezTo>
                    <a:pt x="1183" y="963"/>
                    <a:pt x="1191" y="968"/>
                    <a:pt x="1193" y="968"/>
                  </a:cubicBezTo>
                  <a:cubicBezTo>
                    <a:pt x="1198" y="968"/>
                    <a:pt x="1183" y="950"/>
                    <a:pt x="1154" y="929"/>
                  </a:cubicBezTo>
                  <a:lnTo>
                    <a:pt x="1160" y="923"/>
                  </a:lnTo>
                  <a:lnTo>
                    <a:pt x="1182" y="942"/>
                  </a:lnTo>
                  <a:cubicBezTo>
                    <a:pt x="1189" y="949"/>
                    <a:pt x="1195" y="953"/>
                    <a:pt x="1200" y="953"/>
                  </a:cubicBezTo>
                  <a:cubicBezTo>
                    <a:pt x="1208" y="953"/>
                    <a:pt x="1216" y="944"/>
                    <a:pt x="1229" y="929"/>
                  </a:cubicBezTo>
                  <a:cubicBezTo>
                    <a:pt x="1251" y="904"/>
                    <a:pt x="1251" y="898"/>
                    <a:pt x="1207" y="870"/>
                  </a:cubicBezTo>
                  <a:cubicBezTo>
                    <a:pt x="1185" y="851"/>
                    <a:pt x="1175" y="842"/>
                    <a:pt x="1178" y="842"/>
                  </a:cubicBezTo>
                  <a:cubicBezTo>
                    <a:pt x="1180" y="842"/>
                    <a:pt x="1191" y="849"/>
                    <a:pt x="1213" y="863"/>
                  </a:cubicBezTo>
                  <a:cubicBezTo>
                    <a:pt x="1228" y="874"/>
                    <a:pt x="1244" y="882"/>
                    <a:pt x="1247" y="882"/>
                  </a:cubicBezTo>
                  <a:cubicBezTo>
                    <a:pt x="1248" y="882"/>
                    <a:pt x="1245" y="880"/>
                    <a:pt x="1238" y="876"/>
                  </a:cubicBezTo>
                  <a:cubicBezTo>
                    <a:pt x="1238" y="876"/>
                    <a:pt x="1239" y="874"/>
                    <a:pt x="1245" y="874"/>
                  </a:cubicBezTo>
                  <a:cubicBezTo>
                    <a:pt x="1249" y="874"/>
                    <a:pt x="1256" y="875"/>
                    <a:pt x="1266" y="879"/>
                  </a:cubicBezTo>
                  <a:cubicBezTo>
                    <a:pt x="1284" y="885"/>
                    <a:pt x="1293" y="887"/>
                    <a:pt x="1297" y="887"/>
                  </a:cubicBezTo>
                  <a:cubicBezTo>
                    <a:pt x="1305" y="887"/>
                    <a:pt x="1291" y="877"/>
                    <a:pt x="1276" y="866"/>
                  </a:cubicBezTo>
                  <a:cubicBezTo>
                    <a:pt x="1255" y="855"/>
                    <a:pt x="1248" y="852"/>
                    <a:pt x="1249" y="852"/>
                  </a:cubicBezTo>
                  <a:lnTo>
                    <a:pt x="1249" y="852"/>
                  </a:lnTo>
                  <a:cubicBezTo>
                    <a:pt x="1249" y="852"/>
                    <a:pt x="1263" y="858"/>
                    <a:pt x="1279" y="863"/>
                  </a:cubicBezTo>
                  <a:cubicBezTo>
                    <a:pt x="1295" y="869"/>
                    <a:pt x="1312" y="877"/>
                    <a:pt x="1315" y="877"/>
                  </a:cubicBezTo>
                  <a:cubicBezTo>
                    <a:pt x="1317" y="877"/>
                    <a:pt x="1315" y="875"/>
                    <a:pt x="1307" y="870"/>
                  </a:cubicBezTo>
                  <a:cubicBezTo>
                    <a:pt x="1291" y="858"/>
                    <a:pt x="1280" y="836"/>
                    <a:pt x="1296" y="836"/>
                  </a:cubicBezTo>
                  <a:cubicBezTo>
                    <a:pt x="1302" y="836"/>
                    <a:pt x="1310" y="838"/>
                    <a:pt x="1323" y="844"/>
                  </a:cubicBezTo>
                  <a:lnTo>
                    <a:pt x="1326" y="838"/>
                  </a:lnTo>
                  <a:cubicBezTo>
                    <a:pt x="1301" y="826"/>
                    <a:pt x="1304" y="819"/>
                    <a:pt x="1307" y="813"/>
                  </a:cubicBezTo>
                  <a:cubicBezTo>
                    <a:pt x="1311" y="808"/>
                    <a:pt x="1312" y="805"/>
                    <a:pt x="1317" y="805"/>
                  </a:cubicBezTo>
                  <a:cubicBezTo>
                    <a:pt x="1321" y="805"/>
                    <a:pt x="1327" y="807"/>
                    <a:pt x="1339" y="813"/>
                  </a:cubicBezTo>
                  <a:cubicBezTo>
                    <a:pt x="1347" y="818"/>
                    <a:pt x="1353" y="821"/>
                    <a:pt x="1355" y="821"/>
                  </a:cubicBezTo>
                  <a:cubicBezTo>
                    <a:pt x="1359" y="821"/>
                    <a:pt x="1355" y="815"/>
                    <a:pt x="1342" y="804"/>
                  </a:cubicBezTo>
                  <a:cubicBezTo>
                    <a:pt x="1345" y="801"/>
                    <a:pt x="1298" y="775"/>
                    <a:pt x="1298" y="772"/>
                  </a:cubicBezTo>
                  <a:cubicBezTo>
                    <a:pt x="1279" y="769"/>
                    <a:pt x="1263" y="760"/>
                    <a:pt x="1251" y="747"/>
                  </a:cubicBezTo>
                  <a:lnTo>
                    <a:pt x="1251" y="747"/>
                  </a:lnTo>
                  <a:lnTo>
                    <a:pt x="1276" y="757"/>
                  </a:lnTo>
                  <a:lnTo>
                    <a:pt x="1326" y="775"/>
                  </a:lnTo>
                  <a:cubicBezTo>
                    <a:pt x="1329" y="772"/>
                    <a:pt x="1329" y="769"/>
                    <a:pt x="1304" y="760"/>
                  </a:cubicBezTo>
                  <a:lnTo>
                    <a:pt x="1304" y="760"/>
                  </a:lnTo>
                  <a:cubicBezTo>
                    <a:pt x="1312" y="762"/>
                    <a:pt x="1318" y="762"/>
                    <a:pt x="1322" y="762"/>
                  </a:cubicBezTo>
                  <a:cubicBezTo>
                    <a:pt x="1333" y="762"/>
                    <a:pt x="1333" y="758"/>
                    <a:pt x="1335" y="754"/>
                  </a:cubicBezTo>
                  <a:cubicBezTo>
                    <a:pt x="1339" y="747"/>
                    <a:pt x="1342" y="738"/>
                    <a:pt x="1317" y="725"/>
                  </a:cubicBezTo>
                  <a:lnTo>
                    <a:pt x="1317" y="725"/>
                  </a:lnTo>
                  <a:cubicBezTo>
                    <a:pt x="1327" y="728"/>
                    <a:pt x="1335" y="729"/>
                    <a:pt x="1342" y="729"/>
                  </a:cubicBezTo>
                  <a:cubicBezTo>
                    <a:pt x="1370" y="729"/>
                    <a:pt x="1367" y="710"/>
                    <a:pt x="1326" y="697"/>
                  </a:cubicBezTo>
                  <a:cubicBezTo>
                    <a:pt x="1308" y="693"/>
                    <a:pt x="1303" y="690"/>
                    <a:pt x="1312" y="690"/>
                  </a:cubicBezTo>
                  <a:cubicBezTo>
                    <a:pt x="1316" y="690"/>
                    <a:pt x="1322" y="690"/>
                    <a:pt x="1329" y="691"/>
                  </a:cubicBezTo>
                  <a:cubicBezTo>
                    <a:pt x="1354" y="691"/>
                    <a:pt x="1357" y="691"/>
                    <a:pt x="1329" y="681"/>
                  </a:cubicBezTo>
                  <a:cubicBezTo>
                    <a:pt x="1314" y="676"/>
                    <a:pt x="1318" y="675"/>
                    <a:pt x="1330" y="675"/>
                  </a:cubicBezTo>
                  <a:cubicBezTo>
                    <a:pt x="1338" y="675"/>
                    <a:pt x="1349" y="675"/>
                    <a:pt x="1360" y="675"/>
                  </a:cubicBezTo>
                  <a:cubicBezTo>
                    <a:pt x="1379" y="677"/>
                    <a:pt x="1392" y="678"/>
                    <a:pt x="1398" y="678"/>
                  </a:cubicBezTo>
                  <a:cubicBezTo>
                    <a:pt x="1411" y="678"/>
                    <a:pt x="1405" y="675"/>
                    <a:pt x="1389" y="669"/>
                  </a:cubicBezTo>
                  <a:cubicBezTo>
                    <a:pt x="1364" y="656"/>
                    <a:pt x="1364" y="647"/>
                    <a:pt x="1367" y="644"/>
                  </a:cubicBezTo>
                  <a:cubicBezTo>
                    <a:pt x="1354" y="636"/>
                    <a:pt x="1339" y="631"/>
                    <a:pt x="1323" y="631"/>
                  </a:cubicBezTo>
                  <a:cubicBezTo>
                    <a:pt x="1320" y="631"/>
                    <a:pt x="1317" y="631"/>
                    <a:pt x="1313" y="631"/>
                  </a:cubicBezTo>
                  <a:cubicBezTo>
                    <a:pt x="1285" y="628"/>
                    <a:pt x="1260" y="622"/>
                    <a:pt x="1260" y="622"/>
                  </a:cubicBezTo>
                  <a:cubicBezTo>
                    <a:pt x="1248" y="617"/>
                    <a:pt x="1248" y="616"/>
                    <a:pt x="1251" y="616"/>
                  </a:cubicBezTo>
                  <a:cubicBezTo>
                    <a:pt x="1254" y="616"/>
                    <a:pt x="1260" y="617"/>
                    <a:pt x="1260" y="619"/>
                  </a:cubicBezTo>
                  <a:cubicBezTo>
                    <a:pt x="1274" y="623"/>
                    <a:pt x="1288" y="626"/>
                    <a:pt x="1300" y="626"/>
                  </a:cubicBezTo>
                  <a:cubicBezTo>
                    <a:pt x="1305" y="626"/>
                    <a:pt x="1309" y="626"/>
                    <a:pt x="1313" y="625"/>
                  </a:cubicBezTo>
                  <a:cubicBezTo>
                    <a:pt x="1342" y="622"/>
                    <a:pt x="1342" y="616"/>
                    <a:pt x="1342" y="609"/>
                  </a:cubicBezTo>
                  <a:cubicBezTo>
                    <a:pt x="1345" y="606"/>
                    <a:pt x="1345" y="600"/>
                    <a:pt x="1345" y="594"/>
                  </a:cubicBezTo>
                  <a:cubicBezTo>
                    <a:pt x="1368" y="586"/>
                    <a:pt x="1372" y="580"/>
                    <a:pt x="1357" y="580"/>
                  </a:cubicBezTo>
                  <a:cubicBezTo>
                    <a:pt x="1354" y="580"/>
                    <a:pt x="1350" y="581"/>
                    <a:pt x="1345" y="581"/>
                  </a:cubicBezTo>
                  <a:lnTo>
                    <a:pt x="1320" y="581"/>
                  </a:lnTo>
                  <a:cubicBezTo>
                    <a:pt x="1370" y="578"/>
                    <a:pt x="1373" y="534"/>
                    <a:pt x="1329" y="531"/>
                  </a:cubicBezTo>
                  <a:lnTo>
                    <a:pt x="1345" y="531"/>
                  </a:lnTo>
                  <a:cubicBezTo>
                    <a:pt x="1373" y="528"/>
                    <a:pt x="1373" y="522"/>
                    <a:pt x="1370" y="515"/>
                  </a:cubicBezTo>
                  <a:cubicBezTo>
                    <a:pt x="1370" y="509"/>
                    <a:pt x="1342" y="500"/>
                    <a:pt x="1342" y="487"/>
                  </a:cubicBezTo>
                  <a:cubicBezTo>
                    <a:pt x="1339" y="475"/>
                    <a:pt x="1337" y="465"/>
                    <a:pt x="1325" y="465"/>
                  </a:cubicBezTo>
                  <a:cubicBezTo>
                    <a:pt x="1321" y="465"/>
                    <a:pt x="1316" y="466"/>
                    <a:pt x="1310" y="468"/>
                  </a:cubicBezTo>
                  <a:cubicBezTo>
                    <a:pt x="1307" y="462"/>
                    <a:pt x="1307" y="462"/>
                    <a:pt x="1335" y="456"/>
                  </a:cubicBezTo>
                  <a:cubicBezTo>
                    <a:pt x="1360" y="453"/>
                    <a:pt x="1360" y="450"/>
                    <a:pt x="1360" y="446"/>
                  </a:cubicBezTo>
                  <a:cubicBezTo>
                    <a:pt x="1360" y="445"/>
                    <a:pt x="1358" y="444"/>
                    <a:pt x="1355" y="444"/>
                  </a:cubicBezTo>
                  <a:cubicBezTo>
                    <a:pt x="1346" y="444"/>
                    <a:pt x="1326" y="451"/>
                    <a:pt x="1307" y="456"/>
                  </a:cubicBezTo>
                  <a:cubicBezTo>
                    <a:pt x="1298" y="459"/>
                    <a:pt x="1292" y="461"/>
                    <a:pt x="1289" y="461"/>
                  </a:cubicBezTo>
                  <a:cubicBezTo>
                    <a:pt x="1284" y="461"/>
                    <a:pt x="1288" y="456"/>
                    <a:pt x="1304" y="446"/>
                  </a:cubicBezTo>
                  <a:cubicBezTo>
                    <a:pt x="1327" y="432"/>
                    <a:pt x="1324" y="418"/>
                    <a:pt x="1302" y="418"/>
                  </a:cubicBezTo>
                  <a:cubicBezTo>
                    <a:pt x="1299" y="418"/>
                    <a:pt x="1297" y="418"/>
                    <a:pt x="1295" y="418"/>
                  </a:cubicBezTo>
                  <a:cubicBezTo>
                    <a:pt x="1295" y="412"/>
                    <a:pt x="1295" y="409"/>
                    <a:pt x="1320" y="399"/>
                  </a:cubicBezTo>
                  <a:cubicBezTo>
                    <a:pt x="1336" y="390"/>
                    <a:pt x="1353" y="375"/>
                    <a:pt x="1338" y="375"/>
                  </a:cubicBezTo>
                  <a:cubicBezTo>
                    <a:pt x="1334" y="375"/>
                    <a:pt x="1326" y="377"/>
                    <a:pt x="1313" y="381"/>
                  </a:cubicBezTo>
                  <a:cubicBezTo>
                    <a:pt x="1310" y="377"/>
                    <a:pt x="1310" y="377"/>
                    <a:pt x="1335" y="365"/>
                  </a:cubicBezTo>
                  <a:cubicBezTo>
                    <a:pt x="1349" y="355"/>
                    <a:pt x="1363" y="348"/>
                    <a:pt x="1361" y="348"/>
                  </a:cubicBezTo>
                  <a:cubicBezTo>
                    <a:pt x="1360" y="348"/>
                    <a:pt x="1352" y="351"/>
                    <a:pt x="1332" y="359"/>
                  </a:cubicBezTo>
                  <a:cubicBezTo>
                    <a:pt x="1329" y="359"/>
                    <a:pt x="1326" y="359"/>
                    <a:pt x="1323" y="359"/>
                  </a:cubicBezTo>
                  <a:cubicBezTo>
                    <a:pt x="1304" y="359"/>
                    <a:pt x="1303" y="350"/>
                    <a:pt x="1320" y="330"/>
                  </a:cubicBezTo>
                  <a:cubicBezTo>
                    <a:pt x="1320" y="329"/>
                    <a:pt x="1319" y="328"/>
                    <a:pt x="1316" y="328"/>
                  </a:cubicBezTo>
                  <a:cubicBezTo>
                    <a:pt x="1313" y="328"/>
                    <a:pt x="1305" y="330"/>
                    <a:pt x="1292" y="337"/>
                  </a:cubicBezTo>
                  <a:cubicBezTo>
                    <a:pt x="1279" y="343"/>
                    <a:pt x="1282" y="343"/>
                    <a:pt x="1270" y="349"/>
                  </a:cubicBezTo>
                  <a:cubicBezTo>
                    <a:pt x="1293" y="334"/>
                    <a:pt x="1304" y="327"/>
                    <a:pt x="1302" y="327"/>
                  </a:cubicBezTo>
                  <a:cubicBezTo>
                    <a:pt x="1300" y="327"/>
                    <a:pt x="1289" y="333"/>
                    <a:pt x="1266" y="343"/>
                  </a:cubicBezTo>
                  <a:cubicBezTo>
                    <a:pt x="1255" y="349"/>
                    <a:pt x="1249" y="351"/>
                    <a:pt x="1248" y="351"/>
                  </a:cubicBezTo>
                  <a:cubicBezTo>
                    <a:pt x="1246" y="351"/>
                    <a:pt x="1251" y="347"/>
                    <a:pt x="1263" y="340"/>
                  </a:cubicBezTo>
                  <a:cubicBezTo>
                    <a:pt x="1285" y="324"/>
                    <a:pt x="1285" y="318"/>
                    <a:pt x="1285" y="318"/>
                  </a:cubicBezTo>
                  <a:cubicBezTo>
                    <a:pt x="1282" y="315"/>
                    <a:pt x="1248" y="312"/>
                    <a:pt x="1238" y="296"/>
                  </a:cubicBezTo>
                  <a:cubicBezTo>
                    <a:pt x="1228" y="280"/>
                    <a:pt x="1222" y="270"/>
                    <a:pt x="1213" y="270"/>
                  </a:cubicBezTo>
                  <a:cubicBezTo>
                    <a:pt x="1208" y="270"/>
                    <a:pt x="1202" y="274"/>
                    <a:pt x="1194" y="280"/>
                  </a:cubicBezTo>
                  <a:cubicBezTo>
                    <a:pt x="1185" y="286"/>
                    <a:pt x="1179" y="289"/>
                    <a:pt x="1178" y="289"/>
                  </a:cubicBezTo>
                  <a:cubicBezTo>
                    <a:pt x="1176" y="289"/>
                    <a:pt x="1181" y="284"/>
                    <a:pt x="1191" y="274"/>
                  </a:cubicBezTo>
                  <a:cubicBezTo>
                    <a:pt x="1210" y="252"/>
                    <a:pt x="1207" y="249"/>
                    <a:pt x="1204" y="246"/>
                  </a:cubicBezTo>
                  <a:cubicBezTo>
                    <a:pt x="1201" y="243"/>
                    <a:pt x="1198" y="243"/>
                    <a:pt x="1219" y="224"/>
                  </a:cubicBezTo>
                  <a:lnTo>
                    <a:pt x="1219" y="224"/>
                  </a:lnTo>
                  <a:cubicBezTo>
                    <a:pt x="1202" y="235"/>
                    <a:pt x="1197" y="238"/>
                    <a:pt x="1195" y="238"/>
                  </a:cubicBezTo>
                  <a:cubicBezTo>
                    <a:pt x="1194" y="238"/>
                    <a:pt x="1194" y="237"/>
                    <a:pt x="1194" y="236"/>
                  </a:cubicBezTo>
                  <a:cubicBezTo>
                    <a:pt x="1205" y="226"/>
                    <a:pt x="1209" y="220"/>
                    <a:pt x="1206" y="220"/>
                  </a:cubicBezTo>
                  <a:cubicBezTo>
                    <a:pt x="1204" y="220"/>
                    <a:pt x="1198" y="223"/>
                    <a:pt x="1188" y="230"/>
                  </a:cubicBezTo>
                  <a:cubicBezTo>
                    <a:pt x="1168" y="247"/>
                    <a:pt x="1158" y="256"/>
                    <a:pt x="1157" y="256"/>
                  </a:cubicBezTo>
                  <a:cubicBezTo>
                    <a:pt x="1156" y="256"/>
                    <a:pt x="1166" y="246"/>
                    <a:pt x="1185" y="227"/>
                  </a:cubicBezTo>
                  <a:cubicBezTo>
                    <a:pt x="1201" y="213"/>
                    <a:pt x="1211" y="194"/>
                    <a:pt x="1208" y="194"/>
                  </a:cubicBezTo>
                  <a:cubicBezTo>
                    <a:pt x="1207" y="194"/>
                    <a:pt x="1205" y="196"/>
                    <a:pt x="1201" y="202"/>
                  </a:cubicBezTo>
                  <a:cubicBezTo>
                    <a:pt x="1182" y="221"/>
                    <a:pt x="1176" y="215"/>
                    <a:pt x="1154" y="230"/>
                  </a:cubicBezTo>
                  <a:cubicBezTo>
                    <a:pt x="1151" y="230"/>
                    <a:pt x="1147" y="227"/>
                    <a:pt x="1166" y="205"/>
                  </a:cubicBezTo>
                  <a:cubicBezTo>
                    <a:pt x="1173" y="195"/>
                    <a:pt x="1171" y="191"/>
                    <a:pt x="1165" y="191"/>
                  </a:cubicBezTo>
                  <a:cubicBezTo>
                    <a:pt x="1157" y="191"/>
                    <a:pt x="1142" y="198"/>
                    <a:pt x="1132" y="208"/>
                  </a:cubicBezTo>
                  <a:cubicBezTo>
                    <a:pt x="1123" y="217"/>
                    <a:pt x="1117" y="222"/>
                    <a:pt x="1116" y="222"/>
                  </a:cubicBezTo>
                  <a:cubicBezTo>
                    <a:pt x="1115" y="222"/>
                    <a:pt x="1119" y="217"/>
                    <a:pt x="1129" y="205"/>
                  </a:cubicBezTo>
                  <a:cubicBezTo>
                    <a:pt x="1144" y="183"/>
                    <a:pt x="1141" y="180"/>
                    <a:pt x="1138" y="180"/>
                  </a:cubicBezTo>
                  <a:cubicBezTo>
                    <a:pt x="1133" y="185"/>
                    <a:pt x="1131" y="187"/>
                    <a:pt x="1130" y="187"/>
                  </a:cubicBezTo>
                  <a:cubicBezTo>
                    <a:pt x="1129" y="187"/>
                    <a:pt x="1142" y="171"/>
                    <a:pt x="1154" y="155"/>
                  </a:cubicBezTo>
                  <a:cubicBezTo>
                    <a:pt x="1172" y="136"/>
                    <a:pt x="1169" y="133"/>
                    <a:pt x="1163" y="130"/>
                  </a:cubicBezTo>
                  <a:lnTo>
                    <a:pt x="1163" y="130"/>
                  </a:lnTo>
                  <a:cubicBezTo>
                    <a:pt x="1158" y="136"/>
                    <a:pt x="1151" y="139"/>
                    <a:pt x="1143" y="139"/>
                  </a:cubicBezTo>
                  <a:cubicBezTo>
                    <a:pt x="1135" y="139"/>
                    <a:pt x="1127" y="136"/>
                    <a:pt x="1122" y="130"/>
                  </a:cubicBezTo>
                  <a:cubicBezTo>
                    <a:pt x="1119" y="127"/>
                    <a:pt x="1116" y="126"/>
                    <a:pt x="1112" y="126"/>
                  </a:cubicBezTo>
                  <a:cubicBezTo>
                    <a:pt x="1098" y="126"/>
                    <a:pt x="1081" y="145"/>
                    <a:pt x="1053" y="180"/>
                  </a:cubicBezTo>
                  <a:lnTo>
                    <a:pt x="1022" y="224"/>
                  </a:lnTo>
                  <a:lnTo>
                    <a:pt x="1022" y="224"/>
                  </a:lnTo>
                  <a:lnTo>
                    <a:pt x="1050" y="177"/>
                  </a:lnTo>
                  <a:lnTo>
                    <a:pt x="1088" y="105"/>
                  </a:lnTo>
                  <a:cubicBezTo>
                    <a:pt x="1088" y="105"/>
                    <a:pt x="1087" y="105"/>
                    <a:pt x="1087" y="105"/>
                  </a:cubicBezTo>
                  <a:cubicBezTo>
                    <a:pt x="1083" y="105"/>
                    <a:pt x="1071" y="128"/>
                    <a:pt x="1057" y="149"/>
                  </a:cubicBezTo>
                  <a:cubicBezTo>
                    <a:pt x="1051" y="160"/>
                    <a:pt x="1047" y="166"/>
                    <a:pt x="1045" y="166"/>
                  </a:cubicBezTo>
                  <a:cubicBezTo>
                    <a:pt x="1043" y="166"/>
                    <a:pt x="1044" y="158"/>
                    <a:pt x="1047" y="142"/>
                  </a:cubicBezTo>
                  <a:cubicBezTo>
                    <a:pt x="1052" y="127"/>
                    <a:pt x="1053" y="120"/>
                    <a:pt x="1050" y="120"/>
                  </a:cubicBezTo>
                  <a:cubicBezTo>
                    <a:pt x="1047" y="120"/>
                    <a:pt x="1042" y="126"/>
                    <a:pt x="1035" y="136"/>
                  </a:cubicBezTo>
                  <a:cubicBezTo>
                    <a:pt x="1031" y="133"/>
                    <a:pt x="1028" y="133"/>
                    <a:pt x="1038" y="105"/>
                  </a:cubicBezTo>
                  <a:cubicBezTo>
                    <a:pt x="1035" y="105"/>
                    <a:pt x="1035" y="105"/>
                    <a:pt x="1022" y="127"/>
                  </a:cubicBezTo>
                  <a:cubicBezTo>
                    <a:pt x="1016" y="139"/>
                    <a:pt x="1012" y="145"/>
                    <a:pt x="1011" y="145"/>
                  </a:cubicBezTo>
                  <a:cubicBezTo>
                    <a:pt x="1009" y="145"/>
                    <a:pt x="1011" y="138"/>
                    <a:pt x="1016" y="124"/>
                  </a:cubicBezTo>
                  <a:cubicBezTo>
                    <a:pt x="1028" y="92"/>
                    <a:pt x="1028" y="78"/>
                    <a:pt x="1024" y="78"/>
                  </a:cubicBezTo>
                  <a:cubicBezTo>
                    <a:pt x="1022" y="78"/>
                    <a:pt x="1017" y="83"/>
                    <a:pt x="1013" y="92"/>
                  </a:cubicBezTo>
                  <a:cubicBezTo>
                    <a:pt x="1005" y="112"/>
                    <a:pt x="1002" y="114"/>
                    <a:pt x="999" y="114"/>
                  </a:cubicBezTo>
                  <a:cubicBezTo>
                    <a:pt x="998" y="114"/>
                    <a:pt x="998" y="114"/>
                    <a:pt x="997" y="114"/>
                  </a:cubicBezTo>
                  <a:cubicBezTo>
                    <a:pt x="996" y="113"/>
                    <a:pt x="995" y="113"/>
                    <a:pt x="994" y="113"/>
                  </a:cubicBezTo>
                  <a:cubicBezTo>
                    <a:pt x="990" y="113"/>
                    <a:pt x="984" y="117"/>
                    <a:pt x="975" y="133"/>
                  </a:cubicBezTo>
                  <a:lnTo>
                    <a:pt x="969" y="130"/>
                  </a:lnTo>
                  <a:cubicBezTo>
                    <a:pt x="966" y="130"/>
                    <a:pt x="977" y="108"/>
                    <a:pt x="981" y="108"/>
                  </a:cubicBezTo>
                  <a:cubicBezTo>
                    <a:pt x="981" y="108"/>
                    <a:pt x="981" y="108"/>
                    <a:pt x="981" y="108"/>
                  </a:cubicBezTo>
                  <a:lnTo>
                    <a:pt x="988" y="80"/>
                  </a:lnTo>
                  <a:cubicBezTo>
                    <a:pt x="986" y="79"/>
                    <a:pt x="984" y="78"/>
                    <a:pt x="983" y="78"/>
                  </a:cubicBezTo>
                  <a:cubicBezTo>
                    <a:pt x="979" y="78"/>
                    <a:pt x="975" y="83"/>
                    <a:pt x="966" y="99"/>
                  </a:cubicBezTo>
                  <a:cubicBezTo>
                    <a:pt x="955" y="124"/>
                    <a:pt x="949" y="136"/>
                    <a:pt x="949" y="136"/>
                  </a:cubicBezTo>
                  <a:cubicBezTo>
                    <a:pt x="948" y="136"/>
                    <a:pt x="953" y="124"/>
                    <a:pt x="963" y="99"/>
                  </a:cubicBezTo>
                  <a:cubicBezTo>
                    <a:pt x="969" y="80"/>
                    <a:pt x="973" y="61"/>
                    <a:pt x="969" y="61"/>
                  </a:cubicBezTo>
                  <a:cubicBezTo>
                    <a:pt x="968" y="61"/>
                    <a:pt x="966" y="63"/>
                    <a:pt x="963" y="70"/>
                  </a:cubicBezTo>
                  <a:cubicBezTo>
                    <a:pt x="955" y="91"/>
                    <a:pt x="951" y="98"/>
                    <a:pt x="949" y="98"/>
                  </a:cubicBezTo>
                  <a:cubicBezTo>
                    <a:pt x="947" y="98"/>
                    <a:pt x="951" y="82"/>
                    <a:pt x="956" y="67"/>
                  </a:cubicBezTo>
                  <a:cubicBezTo>
                    <a:pt x="967" y="42"/>
                    <a:pt x="972" y="29"/>
                    <a:pt x="970" y="29"/>
                  </a:cubicBezTo>
                  <a:cubicBezTo>
                    <a:pt x="968" y="29"/>
                    <a:pt x="959" y="41"/>
                    <a:pt x="944" y="64"/>
                  </a:cubicBezTo>
                  <a:cubicBezTo>
                    <a:pt x="943" y="64"/>
                    <a:pt x="943" y="64"/>
                    <a:pt x="942" y="64"/>
                  </a:cubicBezTo>
                  <a:cubicBezTo>
                    <a:pt x="935" y="64"/>
                    <a:pt x="918" y="77"/>
                    <a:pt x="908" y="77"/>
                  </a:cubicBezTo>
                  <a:cubicBezTo>
                    <a:pt x="908" y="77"/>
                    <a:pt x="907" y="77"/>
                    <a:pt x="906" y="77"/>
                  </a:cubicBezTo>
                  <a:cubicBezTo>
                    <a:pt x="890" y="74"/>
                    <a:pt x="884" y="74"/>
                    <a:pt x="884" y="45"/>
                  </a:cubicBezTo>
                  <a:cubicBezTo>
                    <a:pt x="890" y="14"/>
                    <a:pt x="891" y="1"/>
                    <a:pt x="890" y="1"/>
                  </a:cubicBezTo>
                  <a:close/>
                  <a:moveTo>
                    <a:pt x="1139" y="1526"/>
                  </a:moveTo>
                  <a:cubicBezTo>
                    <a:pt x="1138" y="1526"/>
                    <a:pt x="1136" y="1527"/>
                    <a:pt x="1135" y="1528"/>
                  </a:cubicBezTo>
                  <a:cubicBezTo>
                    <a:pt x="1138" y="1546"/>
                    <a:pt x="1141" y="1562"/>
                    <a:pt x="1147" y="1581"/>
                  </a:cubicBezTo>
                  <a:cubicBezTo>
                    <a:pt x="1151" y="1591"/>
                    <a:pt x="1154" y="1596"/>
                    <a:pt x="1156" y="1596"/>
                  </a:cubicBezTo>
                  <a:cubicBezTo>
                    <a:pt x="1159" y="1596"/>
                    <a:pt x="1159" y="1582"/>
                    <a:pt x="1154" y="1550"/>
                  </a:cubicBezTo>
                  <a:cubicBezTo>
                    <a:pt x="1144" y="1531"/>
                    <a:pt x="1142" y="1526"/>
                    <a:pt x="1139" y="15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93" name="Google Shape;12773;p53">
              <a:extLst>
                <a:ext uri="{FF2B5EF4-FFF2-40B4-BE49-F238E27FC236}">
                  <a16:creationId xmlns:a16="http://schemas.microsoft.com/office/drawing/2014/main" id="{4265C2BD-3758-331A-5DBA-749A0116DFC3}"/>
                </a:ext>
              </a:extLst>
            </p:cNvPr>
            <p:cNvSpPr/>
            <p:nvPr/>
          </p:nvSpPr>
          <p:spPr>
            <a:xfrm>
              <a:off x="6486321" y="2907262"/>
              <a:ext cx="29906" cy="33824"/>
            </a:xfrm>
            <a:custGeom>
              <a:avLst/>
              <a:gdLst/>
              <a:ahLst/>
              <a:cxnLst/>
              <a:rect l="l" t="t" r="r" b="b"/>
              <a:pathLst>
                <a:path w="1412" h="1597" extrusionOk="0">
                  <a:moveTo>
                    <a:pt x="891" y="0"/>
                  </a:moveTo>
                  <a:cubicBezTo>
                    <a:pt x="891" y="0"/>
                    <a:pt x="890" y="14"/>
                    <a:pt x="884" y="46"/>
                  </a:cubicBezTo>
                  <a:cubicBezTo>
                    <a:pt x="884" y="47"/>
                    <a:pt x="884" y="48"/>
                    <a:pt x="884" y="49"/>
                  </a:cubicBezTo>
                  <a:lnTo>
                    <a:pt x="884" y="49"/>
                  </a:lnTo>
                  <a:cubicBezTo>
                    <a:pt x="886" y="42"/>
                    <a:pt x="888" y="31"/>
                    <a:pt x="890" y="18"/>
                  </a:cubicBezTo>
                  <a:cubicBezTo>
                    <a:pt x="890" y="7"/>
                    <a:pt x="891" y="0"/>
                    <a:pt x="891" y="0"/>
                  </a:cubicBezTo>
                  <a:close/>
                  <a:moveTo>
                    <a:pt x="840" y="93"/>
                  </a:moveTo>
                  <a:cubicBezTo>
                    <a:pt x="838" y="93"/>
                    <a:pt x="836" y="104"/>
                    <a:pt x="837" y="104"/>
                  </a:cubicBezTo>
                  <a:cubicBezTo>
                    <a:pt x="837" y="104"/>
                    <a:pt x="838" y="101"/>
                    <a:pt x="840" y="93"/>
                  </a:cubicBezTo>
                  <a:close/>
                  <a:moveTo>
                    <a:pt x="825" y="115"/>
                  </a:moveTo>
                  <a:lnTo>
                    <a:pt x="828" y="118"/>
                  </a:lnTo>
                  <a:lnTo>
                    <a:pt x="831" y="143"/>
                  </a:lnTo>
                  <a:lnTo>
                    <a:pt x="828" y="143"/>
                  </a:lnTo>
                  <a:cubicBezTo>
                    <a:pt x="825" y="143"/>
                    <a:pt x="825" y="143"/>
                    <a:pt x="825" y="115"/>
                  </a:cubicBezTo>
                  <a:close/>
                  <a:moveTo>
                    <a:pt x="862" y="121"/>
                  </a:moveTo>
                  <a:lnTo>
                    <a:pt x="859" y="149"/>
                  </a:lnTo>
                  <a:lnTo>
                    <a:pt x="856" y="149"/>
                  </a:lnTo>
                  <a:cubicBezTo>
                    <a:pt x="853" y="149"/>
                    <a:pt x="853" y="149"/>
                    <a:pt x="859" y="121"/>
                  </a:cubicBezTo>
                  <a:close/>
                  <a:moveTo>
                    <a:pt x="884" y="128"/>
                  </a:moveTo>
                  <a:cubicBezTo>
                    <a:pt x="890" y="131"/>
                    <a:pt x="890" y="131"/>
                    <a:pt x="881" y="156"/>
                  </a:cubicBezTo>
                  <a:cubicBezTo>
                    <a:pt x="876" y="168"/>
                    <a:pt x="874" y="174"/>
                    <a:pt x="873" y="174"/>
                  </a:cubicBezTo>
                  <a:cubicBezTo>
                    <a:pt x="872" y="174"/>
                    <a:pt x="873" y="167"/>
                    <a:pt x="875" y="153"/>
                  </a:cubicBezTo>
                  <a:cubicBezTo>
                    <a:pt x="881" y="128"/>
                    <a:pt x="881" y="128"/>
                    <a:pt x="884" y="128"/>
                  </a:cubicBezTo>
                  <a:close/>
                  <a:moveTo>
                    <a:pt x="796" y="140"/>
                  </a:moveTo>
                  <a:cubicBezTo>
                    <a:pt x="796" y="159"/>
                    <a:pt x="800" y="178"/>
                    <a:pt x="800" y="196"/>
                  </a:cubicBezTo>
                  <a:lnTo>
                    <a:pt x="796" y="196"/>
                  </a:lnTo>
                  <a:cubicBezTo>
                    <a:pt x="793" y="196"/>
                    <a:pt x="793" y="168"/>
                    <a:pt x="793" y="168"/>
                  </a:cubicBezTo>
                  <a:cubicBezTo>
                    <a:pt x="793" y="168"/>
                    <a:pt x="793" y="140"/>
                    <a:pt x="796" y="140"/>
                  </a:cubicBezTo>
                  <a:close/>
                  <a:moveTo>
                    <a:pt x="669" y="142"/>
                  </a:moveTo>
                  <a:lnTo>
                    <a:pt x="669" y="142"/>
                  </a:lnTo>
                  <a:cubicBezTo>
                    <a:pt x="670" y="142"/>
                    <a:pt x="671" y="145"/>
                    <a:pt x="674" y="153"/>
                  </a:cubicBezTo>
                  <a:lnTo>
                    <a:pt x="680" y="181"/>
                  </a:lnTo>
                  <a:cubicBezTo>
                    <a:pt x="685" y="199"/>
                    <a:pt x="689" y="216"/>
                    <a:pt x="688" y="216"/>
                  </a:cubicBezTo>
                  <a:cubicBezTo>
                    <a:pt x="688" y="216"/>
                    <a:pt x="686" y="213"/>
                    <a:pt x="684" y="206"/>
                  </a:cubicBezTo>
                  <a:cubicBezTo>
                    <a:pt x="680" y="190"/>
                    <a:pt x="674" y="171"/>
                    <a:pt x="671" y="156"/>
                  </a:cubicBezTo>
                  <a:cubicBezTo>
                    <a:pt x="671" y="156"/>
                    <a:pt x="668" y="142"/>
                    <a:pt x="669" y="142"/>
                  </a:cubicBezTo>
                  <a:close/>
                  <a:moveTo>
                    <a:pt x="903" y="278"/>
                  </a:moveTo>
                  <a:lnTo>
                    <a:pt x="894" y="303"/>
                  </a:lnTo>
                  <a:cubicBezTo>
                    <a:pt x="884" y="328"/>
                    <a:pt x="884" y="328"/>
                    <a:pt x="884" y="328"/>
                  </a:cubicBezTo>
                  <a:cubicBezTo>
                    <a:pt x="881" y="328"/>
                    <a:pt x="881" y="328"/>
                    <a:pt x="890" y="303"/>
                  </a:cubicBezTo>
                  <a:cubicBezTo>
                    <a:pt x="890" y="303"/>
                    <a:pt x="900" y="278"/>
                    <a:pt x="903" y="278"/>
                  </a:cubicBezTo>
                  <a:close/>
                  <a:moveTo>
                    <a:pt x="611" y="265"/>
                  </a:moveTo>
                  <a:cubicBezTo>
                    <a:pt x="630" y="287"/>
                    <a:pt x="643" y="309"/>
                    <a:pt x="655" y="334"/>
                  </a:cubicBezTo>
                  <a:cubicBezTo>
                    <a:pt x="652" y="334"/>
                    <a:pt x="652" y="334"/>
                    <a:pt x="637" y="312"/>
                  </a:cubicBezTo>
                  <a:cubicBezTo>
                    <a:pt x="627" y="297"/>
                    <a:pt x="618" y="281"/>
                    <a:pt x="611" y="265"/>
                  </a:cubicBezTo>
                  <a:close/>
                  <a:moveTo>
                    <a:pt x="914" y="322"/>
                  </a:moveTo>
                  <a:cubicBezTo>
                    <a:pt x="915" y="322"/>
                    <a:pt x="912" y="328"/>
                    <a:pt x="906" y="341"/>
                  </a:cubicBezTo>
                  <a:cubicBezTo>
                    <a:pt x="911" y="328"/>
                    <a:pt x="914" y="322"/>
                    <a:pt x="914" y="322"/>
                  </a:cubicBezTo>
                  <a:close/>
                  <a:moveTo>
                    <a:pt x="868" y="294"/>
                  </a:moveTo>
                  <a:lnTo>
                    <a:pt x="862" y="319"/>
                  </a:lnTo>
                  <a:lnTo>
                    <a:pt x="853" y="344"/>
                  </a:lnTo>
                  <a:cubicBezTo>
                    <a:pt x="856" y="328"/>
                    <a:pt x="862" y="309"/>
                    <a:pt x="868" y="294"/>
                  </a:cubicBezTo>
                  <a:close/>
                  <a:moveTo>
                    <a:pt x="1184" y="312"/>
                  </a:moveTo>
                  <a:cubicBezTo>
                    <a:pt x="1184" y="312"/>
                    <a:pt x="1185" y="312"/>
                    <a:pt x="1185" y="312"/>
                  </a:cubicBezTo>
                  <a:lnTo>
                    <a:pt x="1185" y="316"/>
                  </a:lnTo>
                  <a:lnTo>
                    <a:pt x="1141" y="344"/>
                  </a:lnTo>
                  <a:lnTo>
                    <a:pt x="1141" y="341"/>
                  </a:lnTo>
                  <a:cubicBezTo>
                    <a:pt x="1158" y="326"/>
                    <a:pt x="1178" y="312"/>
                    <a:pt x="1184" y="312"/>
                  </a:cubicBezTo>
                  <a:close/>
                  <a:moveTo>
                    <a:pt x="1265" y="423"/>
                  </a:moveTo>
                  <a:cubicBezTo>
                    <a:pt x="1272" y="423"/>
                    <a:pt x="1273" y="426"/>
                    <a:pt x="1273" y="428"/>
                  </a:cubicBezTo>
                  <a:cubicBezTo>
                    <a:pt x="1258" y="440"/>
                    <a:pt x="1240" y="444"/>
                    <a:pt x="1222" y="447"/>
                  </a:cubicBezTo>
                  <a:lnTo>
                    <a:pt x="1222" y="447"/>
                  </a:lnTo>
                  <a:cubicBezTo>
                    <a:pt x="1219" y="441"/>
                    <a:pt x="1220" y="441"/>
                    <a:pt x="1245" y="428"/>
                  </a:cubicBezTo>
                  <a:cubicBezTo>
                    <a:pt x="1254" y="425"/>
                    <a:pt x="1261" y="423"/>
                    <a:pt x="1265" y="423"/>
                  </a:cubicBezTo>
                  <a:close/>
                  <a:moveTo>
                    <a:pt x="1059" y="442"/>
                  </a:moveTo>
                  <a:cubicBezTo>
                    <a:pt x="1060" y="442"/>
                    <a:pt x="1049" y="450"/>
                    <a:pt x="1025" y="466"/>
                  </a:cubicBezTo>
                  <a:cubicBezTo>
                    <a:pt x="1047" y="450"/>
                    <a:pt x="1059" y="442"/>
                    <a:pt x="1059" y="442"/>
                  </a:cubicBezTo>
                  <a:close/>
                  <a:moveTo>
                    <a:pt x="1060" y="645"/>
                  </a:moveTo>
                  <a:cubicBezTo>
                    <a:pt x="1078" y="651"/>
                    <a:pt x="1094" y="654"/>
                    <a:pt x="1110" y="663"/>
                  </a:cubicBezTo>
                  <a:lnTo>
                    <a:pt x="1060" y="648"/>
                  </a:lnTo>
                  <a:lnTo>
                    <a:pt x="1060" y="645"/>
                  </a:lnTo>
                  <a:close/>
                  <a:moveTo>
                    <a:pt x="1226" y="651"/>
                  </a:moveTo>
                  <a:cubicBezTo>
                    <a:pt x="1245" y="654"/>
                    <a:pt x="1263" y="657"/>
                    <a:pt x="1279" y="663"/>
                  </a:cubicBezTo>
                  <a:lnTo>
                    <a:pt x="1254" y="663"/>
                  </a:lnTo>
                  <a:lnTo>
                    <a:pt x="1226" y="654"/>
                  </a:lnTo>
                  <a:lnTo>
                    <a:pt x="1226" y="651"/>
                  </a:lnTo>
                  <a:close/>
                  <a:moveTo>
                    <a:pt x="577" y="685"/>
                  </a:moveTo>
                  <a:lnTo>
                    <a:pt x="552" y="698"/>
                  </a:lnTo>
                  <a:lnTo>
                    <a:pt x="552" y="701"/>
                  </a:lnTo>
                  <a:cubicBezTo>
                    <a:pt x="577" y="688"/>
                    <a:pt x="577" y="688"/>
                    <a:pt x="577" y="688"/>
                  </a:cubicBezTo>
                  <a:lnTo>
                    <a:pt x="577" y="685"/>
                  </a:lnTo>
                  <a:close/>
                  <a:moveTo>
                    <a:pt x="828" y="688"/>
                  </a:moveTo>
                  <a:cubicBezTo>
                    <a:pt x="828" y="698"/>
                    <a:pt x="831" y="707"/>
                    <a:pt x="837" y="714"/>
                  </a:cubicBezTo>
                  <a:cubicBezTo>
                    <a:pt x="828" y="689"/>
                    <a:pt x="828" y="688"/>
                    <a:pt x="828" y="688"/>
                  </a:cubicBezTo>
                  <a:close/>
                  <a:moveTo>
                    <a:pt x="441" y="710"/>
                  </a:moveTo>
                  <a:cubicBezTo>
                    <a:pt x="442" y="710"/>
                    <a:pt x="442" y="710"/>
                    <a:pt x="442" y="710"/>
                  </a:cubicBezTo>
                  <a:cubicBezTo>
                    <a:pt x="442" y="714"/>
                    <a:pt x="442" y="714"/>
                    <a:pt x="417" y="723"/>
                  </a:cubicBezTo>
                  <a:cubicBezTo>
                    <a:pt x="417" y="723"/>
                    <a:pt x="401" y="727"/>
                    <a:pt x="395" y="727"/>
                  </a:cubicBezTo>
                  <a:cubicBezTo>
                    <a:pt x="393" y="727"/>
                    <a:pt x="392" y="727"/>
                    <a:pt x="392" y="726"/>
                  </a:cubicBezTo>
                  <a:lnTo>
                    <a:pt x="417" y="717"/>
                  </a:lnTo>
                  <a:cubicBezTo>
                    <a:pt x="432" y="711"/>
                    <a:pt x="438" y="710"/>
                    <a:pt x="441" y="710"/>
                  </a:cubicBezTo>
                  <a:close/>
                  <a:moveTo>
                    <a:pt x="1221" y="749"/>
                  </a:moveTo>
                  <a:cubicBezTo>
                    <a:pt x="1223" y="749"/>
                    <a:pt x="1229" y="751"/>
                    <a:pt x="1245" y="757"/>
                  </a:cubicBezTo>
                  <a:cubicBezTo>
                    <a:pt x="1263" y="767"/>
                    <a:pt x="1279" y="773"/>
                    <a:pt x="1295" y="782"/>
                  </a:cubicBezTo>
                  <a:cubicBezTo>
                    <a:pt x="1270" y="773"/>
                    <a:pt x="1245" y="764"/>
                    <a:pt x="1219" y="751"/>
                  </a:cubicBezTo>
                  <a:cubicBezTo>
                    <a:pt x="1219" y="750"/>
                    <a:pt x="1219" y="749"/>
                    <a:pt x="1221" y="749"/>
                  </a:cubicBezTo>
                  <a:close/>
                  <a:moveTo>
                    <a:pt x="449" y="737"/>
                  </a:moveTo>
                  <a:cubicBezTo>
                    <a:pt x="450" y="737"/>
                    <a:pt x="451" y="738"/>
                    <a:pt x="452" y="739"/>
                  </a:cubicBezTo>
                  <a:cubicBezTo>
                    <a:pt x="452" y="742"/>
                    <a:pt x="455" y="745"/>
                    <a:pt x="430" y="754"/>
                  </a:cubicBezTo>
                  <a:cubicBezTo>
                    <a:pt x="437" y="750"/>
                    <a:pt x="439" y="748"/>
                    <a:pt x="438" y="748"/>
                  </a:cubicBezTo>
                  <a:lnTo>
                    <a:pt x="438" y="748"/>
                  </a:lnTo>
                  <a:cubicBezTo>
                    <a:pt x="435" y="748"/>
                    <a:pt x="419" y="755"/>
                    <a:pt x="405" y="764"/>
                  </a:cubicBezTo>
                  <a:lnTo>
                    <a:pt x="355" y="789"/>
                  </a:lnTo>
                  <a:cubicBezTo>
                    <a:pt x="355" y="786"/>
                    <a:pt x="376" y="770"/>
                    <a:pt x="402" y="761"/>
                  </a:cubicBezTo>
                  <a:cubicBezTo>
                    <a:pt x="436" y="742"/>
                    <a:pt x="445" y="737"/>
                    <a:pt x="449" y="737"/>
                  </a:cubicBezTo>
                  <a:close/>
                  <a:moveTo>
                    <a:pt x="842" y="837"/>
                  </a:moveTo>
                  <a:lnTo>
                    <a:pt x="842" y="837"/>
                  </a:lnTo>
                  <a:cubicBezTo>
                    <a:pt x="842" y="837"/>
                    <a:pt x="842" y="840"/>
                    <a:pt x="843" y="848"/>
                  </a:cubicBezTo>
                  <a:cubicBezTo>
                    <a:pt x="843" y="849"/>
                    <a:pt x="843" y="849"/>
                    <a:pt x="844" y="849"/>
                  </a:cubicBezTo>
                  <a:lnTo>
                    <a:pt x="844" y="849"/>
                  </a:lnTo>
                  <a:cubicBezTo>
                    <a:pt x="843" y="842"/>
                    <a:pt x="842" y="837"/>
                    <a:pt x="842" y="837"/>
                  </a:cubicBezTo>
                  <a:close/>
                  <a:moveTo>
                    <a:pt x="54" y="833"/>
                  </a:moveTo>
                  <a:cubicBezTo>
                    <a:pt x="38" y="836"/>
                    <a:pt x="19" y="839"/>
                    <a:pt x="0" y="845"/>
                  </a:cubicBezTo>
                  <a:lnTo>
                    <a:pt x="4" y="848"/>
                  </a:lnTo>
                  <a:cubicBezTo>
                    <a:pt x="4" y="850"/>
                    <a:pt x="7" y="851"/>
                    <a:pt x="11" y="851"/>
                  </a:cubicBezTo>
                  <a:cubicBezTo>
                    <a:pt x="21" y="851"/>
                    <a:pt x="39" y="846"/>
                    <a:pt x="57" y="839"/>
                  </a:cubicBezTo>
                  <a:lnTo>
                    <a:pt x="54" y="833"/>
                  </a:lnTo>
                  <a:close/>
                  <a:moveTo>
                    <a:pt x="800" y="817"/>
                  </a:moveTo>
                  <a:lnTo>
                    <a:pt x="797" y="852"/>
                  </a:lnTo>
                  <a:lnTo>
                    <a:pt x="797" y="852"/>
                  </a:lnTo>
                  <a:cubicBezTo>
                    <a:pt x="798" y="850"/>
                    <a:pt x="799" y="847"/>
                    <a:pt x="800" y="842"/>
                  </a:cubicBezTo>
                  <a:lnTo>
                    <a:pt x="800" y="817"/>
                  </a:lnTo>
                  <a:close/>
                  <a:moveTo>
                    <a:pt x="1204" y="829"/>
                  </a:moveTo>
                  <a:cubicBezTo>
                    <a:pt x="1226" y="845"/>
                    <a:pt x="1251" y="858"/>
                    <a:pt x="1248" y="861"/>
                  </a:cubicBezTo>
                  <a:lnTo>
                    <a:pt x="1223" y="851"/>
                  </a:lnTo>
                  <a:lnTo>
                    <a:pt x="1201" y="833"/>
                  </a:lnTo>
                  <a:lnTo>
                    <a:pt x="1204" y="829"/>
                  </a:lnTo>
                  <a:close/>
                  <a:moveTo>
                    <a:pt x="797" y="852"/>
                  </a:moveTo>
                  <a:lnTo>
                    <a:pt x="797" y="852"/>
                  </a:lnTo>
                  <a:cubicBezTo>
                    <a:pt x="796" y="858"/>
                    <a:pt x="796" y="859"/>
                    <a:pt x="796" y="870"/>
                  </a:cubicBezTo>
                  <a:lnTo>
                    <a:pt x="797" y="852"/>
                  </a:lnTo>
                  <a:close/>
                  <a:moveTo>
                    <a:pt x="903" y="892"/>
                  </a:moveTo>
                  <a:cubicBezTo>
                    <a:pt x="906" y="901"/>
                    <a:pt x="907" y="903"/>
                    <a:pt x="906" y="903"/>
                  </a:cubicBezTo>
                  <a:cubicBezTo>
                    <a:pt x="906" y="903"/>
                    <a:pt x="901" y="892"/>
                    <a:pt x="903" y="892"/>
                  </a:cubicBezTo>
                  <a:close/>
                  <a:moveTo>
                    <a:pt x="856" y="873"/>
                  </a:moveTo>
                  <a:lnTo>
                    <a:pt x="868" y="927"/>
                  </a:lnTo>
                  <a:cubicBezTo>
                    <a:pt x="872" y="927"/>
                    <a:pt x="865" y="898"/>
                    <a:pt x="865" y="898"/>
                  </a:cubicBezTo>
                  <a:cubicBezTo>
                    <a:pt x="865" y="889"/>
                    <a:pt x="862" y="883"/>
                    <a:pt x="859" y="873"/>
                  </a:cubicBezTo>
                  <a:close/>
                  <a:moveTo>
                    <a:pt x="677" y="911"/>
                  </a:moveTo>
                  <a:lnTo>
                    <a:pt x="665" y="936"/>
                  </a:lnTo>
                  <a:lnTo>
                    <a:pt x="652" y="961"/>
                  </a:lnTo>
                  <a:lnTo>
                    <a:pt x="662" y="933"/>
                  </a:lnTo>
                  <a:cubicBezTo>
                    <a:pt x="671" y="911"/>
                    <a:pt x="674" y="911"/>
                    <a:pt x="677" y="911"/>
                  </a:cubicBezTo>
                  <a:close/>
                  <a:moveTo>
                    <a:pt x="485" y="936"/>
                  </a:moveTo>
                  <a:cubicBezTo>
                    <a:pt x="485" y="936"/>
                    <a:pt x="486" y="936"/>
                    <a:pt x="486" y="936"/>
                  </a:cubicBezTo>
                  <a:cubicBezTo>
                    <a:pt x="489" y="939"/>
                    <a:pt x="470" y="961"/>
                    <a:pt x="449" y="974"/>
                  </a:cubicBezTo>
                  <a:cubicBezTo>
                    <a:pt x="445" y="971"/>
                    <a:pt x="442" y="967"/>
                    <a:pt x="442" y="967"/>
                  </a:cubicBezTo>
                  <a:cubicBezTo>
                    <a:pt x="459" y="950"/>
                    <a:pt x="479" y="936"/>
                    <a:pt x="485" y="936"/>
                  </a:cubicBezTo>
                  <a:close/>
                  <a:moveTo>
                    <a:pt x="1047" y="963"/>
                  </a:moveTo>
                  <a:cubicBezTo>
                    <a:pt x="1048" y="963"/>
                    <a:pt x="1055" y="972"/>
                    <a:pt x="1053" y="974"/>
                  </a:cubicBezTo>
                  <a:cubicBezTo>
                    <a:pt x="1048" y="966"/>
                    <a:pt x="1047" y="963"/>
                    <a:pt x="1047" y="963"/>
                  </a:cubicBezTo>
                  <a:close/>
                  <a:moveTo>
                    <a:pt x="850" y="955"/>
                  </a:moveTo>
                  <a:cubicBezTo>
                    <a:pt x="850" y="955"/>
                    <a:pt x="850" y="955"/>
                    <a:pt x="856" y="980"/>
                  </a:cubicBezTo>
                  <a:lnTo>
                    <a:pt x="853" y="980"/>
                  </a:lnTo>
                  <a:lnTo>
                    <a:pt x="847" y="955"/>
                  </a:lnTo>
                  <a:close/>
                  <a:moveTo>
                    <a:pt x="1013" y="933"/>
                  </a:moveTo>
                  <a:cubicBezTo>
                    <a:pt x="1028" y="958"/>
                    <a:pt x="1041" y="980"/>
                    <a:pt x="1038" y="980"/>
                  </a:cubicBezTo>
                  <a:lnTo>
                    <a:pt x="1022" y="961"/>
                  </a:lnTo>
                  <a:lnTo>
                    <a:pt x="1009" y="936"/>
                  </a:lnTo>
                  <a:lnTo>
                    <a:pt x="1013" y="933"/>
                  </a:lnTo>
                  <a:close/>
                  <a:moveTo>
                    <a:pt x="753" y="895"/>
                  </a:moveTo>
                  <a:cubicBezTo>
                    <a:pt x="753" y="895"/>
                    <a:pt x="749" y="908"/>
                    <a:pt x="740" y="939"/>
                  </a:cubicBezTo>
                  <a:lnTo>
                    <a:pt x="724" y="989"/>
                  </a:lnTo>
                  <a:cubicBezTo>
                    <a:pt x="727" y="964"/>
                    <a:pt x="737" y="936"/>
                    <a:pt x="746" y="911"/>
                  </a:cubicBezTo>
                  <a:cubicBezTo>
                    <a:pt x="750" y="901"/>
                    <a:pt x="752" y="895"/>
                    <a:pt x="753" y="895"/>
                  </a:cubicBezTo>
                  <a:close/>
                  <a:moveTo>
                    <a:pt x="981" y="930"/>
                  </a:moveTo>
                  <a:lnTo>
                    <a:pt x="981" y="930"/>
                  </a:lnTo>
                  <a:cubicBezTo>
                    <a:pt x="982" y="930"/>
                    <a:pt x="990" y="941"/>
                    <a:pt x="1006" y="967"/>
                  </a:cubicBezTo>
                  <a:cubicBezTo>
                    <a:pt x="1022" y="989"/>
                    <a:pt x="1022" y="989"/>
                    <a:pt x="1019" y="992"/>
                  </a:cubicBezTo>
                  <a:cubicBezTo>
                    <a:pt x="1006" y="977"/>
                    <a:pt x="997" y="961"/>
                    <a:pt x="988" y="945"/>
                  </a:cubicBezTo>
                  <a:cubicBezTo>
                    <a:pt x="982" y="936"/>
                    <a:pt x="980" y="930"/>
                    <a:pt x="981" y="930"/>
                  </a:cubicBezTo>
                  <a:close/>
                  <a:moveTo>
                    <a:pt x="828" y="944"/>
                  </a:moveTo>
                  <a:cubicBezTo>
                    <a:pt x="829" y="944"/>
                    <a:pt x="831" y="969"/>
                    <a:pt x="831" y="1008"/>
                  </a:cubicBezTo>
                  <a:lnTo>
                    <a:pt x="828" y="1008"/>
                  </a:lnTo>
                  <a:cubicBezTo>
                    <a:pt x="825" y="989"/>
                    <a:pt x="825" y="974"/>
                    <a:pt x="828" y="955"/>
                  </a:cubicBezTo>
                  <a:cubicBezTo>
                    <a:pt x="828" y="947"/>
                    <a:pt x="828" y="944"/>
                    <a:pt x="828" y="944"/>
                  </a:cubicBezTo>
                  <a:close/>
                  <a:moveTo>
                    <a:pt x="468" y="980"/>
                  </a:moveTo>
                  <a:cubicBezTo>
                    <a:pt x="464" y="980"/>
                    <a:pt x="451" y="993"/>
                    <a:pt x="439" y="1005"/>
                  </a:cubicBezTo>
                  <a:cubicBezTo>
                    <a:pt x="423" y="1027"/>
                    <a:pt x="423" y="1030"/>
                    <a:pt x="433" y="1036"/>
                  </a:cubicBezTo>
                  <a:cubicBezTo>
                    <a:pt x="436" y="1036"/>
                    <a:pt x="455" y="1021"/>
                    <a:pt x="455" y="1021"/>
                  </a:cubicBezTo>
                  <a:cubicBezTo>
                    <a:pt x="474" y="999"/>
                    <a:pt x="470" y="996"/>
                    <a:pt x="467" y="992"/>
                  </a:cubicBezTo>
                  <a:cubicBezTo>
                    <a:pt x="471" y="984"/>
                    <a:pt x="470" y="980"/>
                    <a:pt x="468" y="980"/>
                  </a:cubicBezTo>
                  <a:close/>
                  <a:moveTo>
                    <a:pt x="969" y="1014"/>
                  </a:moveTo>
                  <a:cubicBezTo>
                    <a:pt x="973" y="1014"/>
                    <a:pt x="981" y="1036"/>
                    <a:pt x="981" y="1036"/>
                  </a:cubicBezTo>
                  <a:cubicBezTo>
                    <a:pt x="986" y="1045"/>
                    <a:pt x="987" y="1048"/>
                    <a:pt x="986" y="1048"/>
                  </a:cubicBezTo>
                  <a:cubicBezTo>
                    <a:pt x="984" y="1048"/>
                    <a:pt x="977" y="1039"/>
                    <a:pt x="975" y="1039"/>
                  </a:cubicBezTo>
                  <a:cubicBezTo>
                    <a:pt x="962" y="1014"/>
                    <a:pt x="962" y="1014"/>
                    <a:pt x="969" y="1014"/>
                  </a:cubicBezTo>
                  <a:cubicBezTo>
                    <a:pt x="969" y="1014"/>
                    <a:pt x="969" y="1014"/>
                    <a:pt x="969" y="1014"/>
                  </a:cubicBezTo>
                  <a:close/>
                  <a:moveTo>
                    <a:pt x="671" y="957"/>
                  </a:moveTo>
                  <a:cubicBezTo>
                    <a:pt x="672" y="957"/>
                    <a:pt x="667" y="970"/>
                    <a:pt x="658" y="992"/>
                  </a:cubicBezTo>
                  <a:cubicBezTo>
                    <a:pt x="649" y="1018"/>
                    <a:pt x="637" y="1043"/>
                    <a:pt x="621" y="1065"/>
                  </a:cubicBezTo>
                  <a:lnTo>
                    <a:pt x="615" y="1061"/>
                  </a:lnTo>
                  <a:lnTo>
                    <a:pt x="643" y="1014"/>
                  </a:lnTo>
                  <a:cubicBezTo>
                    <a:pt x="662" y="975"/>
                    <a:pt x="670" y="957"/>
                    <a:pt x="671" y="957"/>
                  </a:cubicBezTo>
                  <a:close/>
                  <a:moveTo>
                    <a:pt x="746" y="1024"/>
                  </a:moveTo>
                  <a:cubicBezTo>
                    <a:pt x="743" y="1052"/>
                    <a:pt x="737" y="1077"/>
                    <a:pt x="734" y="1077"/>
                  </a:cubicBezTo>
                  <a:lnTo>
                    <a:pt x="731" y="1077"/>
                  </a:lnTo>
                  <a:cubicBezTo>
                    <a:pt x="737" y="1049"/>
                    <a:pt x="743" y="1024"/>
                    <a:pt x="743" y="1024"/>
                  </a:cubicBezTo>
                  <a:close/>
                  <a:moveTo>
                    <a:pt x="911" y="1030"/>
                  </a:moveTo>
                  <a:cubicBezTo>
                    <a:pt x="914" y="1030"/>
                    <a:pt x="917" y="1032"/>
                    <a:pt x="925" y="1055"/>
                  </a:cubicBezTo>
                  <a:cubicBezTo>
                    <a:pt x="925" y="1055"/>
                    <a:pt x="931" y="1080"/>
                    <a:pt x="928" y="1080"/>
                  </a:cubicBezTo>
                  <a:cubicBezTo>
                    <a:pt x="928" y="1080"/>
                    <a:pt x="928" y="1080"/>
                    <a:pt x="927" y="1080"/>
                  </a:cubicBezTo>
                  <a:cubicBezTo>
                    <a:pt x="924" y="1080"/>
                    <a:pt x="912" y="1055"/>
                    <a:pt x="912" y="1055"/>
                  </a:cubicBezTo>
                  <a:cubicBezTo>
                    <a:pt x="906" y="1030"/>
                    <a:pt x="909" y="1030"/>
                    <a:pt x="909" y="1030"/>
                  </a:cubicBezTo>
                  <a:cubicBezTo>
                    <a:pt x="910" y="1030"/>
                    <a:pt x="910" y="1030"/>
                    <a:pt x="911" y="1030"/>
                  </a:cubicBezTo>
                  <a:close/>
                  <a:moveTo>
                    <a:pt x="806" y="1115"/>
                  </a:moveTo>
                  <a:lnTo>
                    <a:pt x="806" y="1143"/>
                  </a:lnTo>
                  <a:cubicBezTo>
                    <a:pt x="804" y="1143"/>
                    <a:pt x="800" y="1154"/>
                    <a:pt x="799" y="1154"/>
                  </a:cubicBezTo>
                  <a:cubicBezTo>
                    <a:pt x="798" y="1154"/>
                    <a:pt x="798" y="1151"/>
                    <a:pt x="800" y="1143"/>
                  </a:cubicBezTo>
                  <a:cubicBezTo>
                    <a:pt x="796" y="1143"/>
                    <a:pt x="803" y="1115"/>
                    <a:pt x="806" y="1115"/>
                  </a:cubicBezTo>
                  <a:close/>
                  <a:moveTo>
                    <a:pt x="787" y="5"/>
                  </a:moveTo>
                  <a:cubicBezTo>
                    <a:pt x="781" y="5"/>
                    <a:pt x="784" y="33"/>
                    <a:pt x="784" y="33"/>
                  </a:cubicBezTo>
                  <a:cubicBezTo>
                    <a:pt x="784" y="59"/>
                    <a:pt x="693" y="65"/>
                    <a:pt x="680" y="68"/>
                  </a:cubicBezTo>
                  <a:cubicBezTo>
                    <a:pt x="674" y="57"/>
                    <a:pt x="668" y="52"/>
                    <a:pt x="665" y="52"/>
                  </a:cubicBezTo>
                  <a:lnTo>
                    <a:pt x="665" y="52"/>
                  </a:lnTo>
                  <a:cubicBezTo>
                    <a:pt x="662" y="52"/>
                    <a:pt x="661" y="58"/>
                    <a:pt x="668" y="71"/>
                  </a:cubicBezTo>
                  <a:cubicBezTo>
                    <a:pt x="674" y="96"/>
                    <a:pt x="655" y="102"/>
                    <a:pt x="637" y="109"/>
                  </a:cubicBezTo>
                  <a:cubicBezTo>
                    <a:pt x="611" y="115"/>
                    <a:pt x="596" y="124"/>
                    <a:pt x="605" y="149"/>
                  </a:cubicBezTo>
                  <a:lnTo>
                    <a:pt x="596" y="153"/>
                  </a:lnTo>
                  <a:cubicBezTo>
                    <a:pt x="590" y="156"/>
                    <a:pt x="596" y="184"/>
                    <a:pt x="593" y="184"/>
                  </a:cubicBezTo>
                  <a:cubicBezTo>
                    <a:pt x="599" y="197"/>
                    <a:pt x="602" y="204"/>
                    <a:pt x="600" y="204"/>
                  </a:cubicBezTo>
                  <a:cubicBezTo>
                    <a:pt x="599" y="204"/>
                    <a:pt x="595" y="199"/>
                    <a:pt x="590" y="187"/>
                  </a:cubicBezTo>
                  <a:cubicBezTo>
                    <a:pt x="577" y="162"/>
                    <a:pt x="564" y="140"/>
                    <a:pt x="561" y="140"/>
                  </a:cubicBezTo>
                  <a:lnTo>
                    <a:pt x="561" y="140"/>
                  </a:lnTo>
                  <a:cubicBezTo>
                    <a:pt x="555" y="143"/>
                    <a:pt x="568" y="168"/>
                    <a:pt x="583" y="190"/>
                  </a:cubicBezTo>
                  <a:cubicBezTo>
                    <a:pt x="596" y="215"/>
                    <a:pt x="593" y="215"/>
                    <a:pt x="593" y="215"/>
                  </a:cubicBezTo>
                  <a:cubicBezTo>
                    <a:pt x="590" y="215"/>
                    <a:pt x="590" y="215"/>
                    <a:pt x="577" y="193"/>
                  </a:cubicBezTo>
                  <a:lnTo>
                    <a:pt x="549" y="146"/>
                  </a:lnTo>
                  <a:lnTo>
                    <a:pt x="543" y="149"/>
                  </a:lnTo>
                  <a:cubicBezTo>
                    <a:pt x="558" y="171"/>
                    <a:pt x="555" y="175"/>
                    <a:pt x="555" y="175"/>
                  </a:cubicBezTo>
                  <a:cubicBezTo>
                    <a:pt x="552" y="175"/>
                    <a:pt x="552" y="175"/>
                    <a:pt x="524" y="131"/>
                  </a:cubicBezTo>
                  <a:cubicBezTo>
                    <a:pt x="509" y="108"/>
                    <a:pt x="500" y="97"/>
                    <a:pt x="498" y="97"/>
                  </a:cubicBezTo>
                  <a:lnTo>
                    <a:pt x="498" y="97"/>
                  </a:lnTo>
                  <a:cubicBezTo>
                    <a:pt x="496" y="97"/>
                    <a:pt x="501" y="109"/>
                    <a:pt x="514" y="134"/>
                  </a:cubicBezTo>
                  <a:lnTo>
                    <a:pt x="524" y="162"/>
                  </a:lnTo>
                  <a:cubicBezTo>
                    <a:pt x="514" y="149"/>
                    <a:pt x="509" y="145"/>
                    <a:pt x="507" y="145"/>
                  </a:cubicBezTo>
                  <a:lnTo>
                    <a:pt x="507" y="145"/>
                  </a:lnTo>
                  <a:cubicBezTo>
                    <a:pt x="503" y="145"/>
                    <a:pt x="518" y="175"/>
                    <a:pt x="527" y="190"/>
                  </a:cubicBezTo>
                  <a:cubicBezTo>
                    <a:pt x="511" y="171"/>
                    <a:pt x="501" y="161"/>
                    <a:pt x="499" y="161"/>
                  </a:cubicBezTo>
                  <a:lnTo>
                    <a:pt x="499" y="161"/>
                  </a:lnTo>
                  <a:cubicBezTo>
                    <a:pt x="496" y="161"/>
                    <a:pt x="503" y="173"/>
                    <a:pt x="517" y="196"/>
                  </a:cubicBezTo>
                  <a:cubicBezTo>
                    <a:pt x="528" y="208"/>
                    <a:pt x="531" y="215"/>
                    <a:pt x="529" y="215"/>
                  </a:cubicBezTo>
                  <a:cubicBezTo>
                    <a:pt x="528" y="215"/>
                    <a:pt x="521" y="210"/>
                    <a:pt x="511" y="200"/>
                  </a:cubicBezTo>
                  <a:cubicBezTo>
                    <a:pt x="499" y="188"/>
                    <a:pt x="494" y="185"/>
                    <a:pt x="490" y="185"/>
                  </a:cubicBezTo>
                  <a:cubicBezTo>
                    <a:pt x="487" y="185"/>
                    <a:pt x="485" y="186"/>
                    <a:pt x="483" y="187"/>
                  </a:cubicBezTo>
                  <a:cubicBezTo>
                    <a:pt x="499" y="212"/>
                    <a:pt x="477" y="225"/>
                    <a:pt x="455" y="247"/>
                  </a:cubicBezTo>
                  <a:cubicBezTo>
                    <a:pt x="433" y="269"/>
                    <a:pt x="417" y="284"/>
                    <a:pt x="439" y="303"/>
                  </a:cubicBezTo>
                  <a:cubicBezTo>
                    <a:pt x="436" y="303"/>
                    <a:pt x="436" y="303"/>
                    <a:pt x="414" y="290"/>
                  </a:cubicBezTo>
                  <a:cubicBezTo>
                    <a:pt x="406" y="285"/>
                    <a:pt x="400" y="281"/>
                    <a:pt x="399" y="281"/>
                  </a:cubicBezTo>
                  <a:lnTo>
                    <a:pt x="399" y="281"/>
                  </a:lnTo>
                  <a:cubicBezTo>
                    <a:pt x="396" y="281"/>
                    <a:pt x="404" y="291"/>
                    <a:pt x="430" y="312"/>
                  </a:cubicBezTo>
                  <a:cubicBezTo>
                    <a:pt x="441" y="323"/>
                    <a:pt x="453" y="333"/>
                    <a:pt x="452" y="333"/>
                  </a:cubicBezTo>
                  <a:cubicBezTo>
                    <a:pt x="452" y="333"/>
                    <a:pt x="445" y="328"/>
                    <a:pt x="427" y="316"/>
                  </a:cubicBezTo>
                  <a:cubicBezTo>
                    <a:pt x="417" y="307"/>
                    <a:pt x="411" y="304"/>
                    <a:pt x="406" y="304"/>
                  </a:cubicBezTo>
                  <a:cubicBezTo>
                    <a:pt x="401" y="304"/>
                    <a:pt x="397" y="309"/>
                    <a:pt x="392" y="316"/>
                  </a:cubicBezTo>
                  <a:cubicBezTo>
                    <a:pt x="386" y="325"/>
                    <a:pt x="376" y="337"/>
                    <a:pt x="398" y="350"/>
                  </a:cubicBezTo>
                  <a:cubicBezTo>
                    <a:pt x="408" y="360"/>
                    <a:pt x="413" y="365"/>
                    <a:pt x="412" y="365"/>
                  </a:cubicBezTo>
                  <a:cubicBezTo>
                    <a:pt x="412" y="365"/>
                    <a:pt x="407" y="361"/>
                    <a:pt x="398" y="353"/>
                  </a:cubicBezTo>
                  <a:cubicBezTo>
                    <a:pt x="378" y="339"/>
                    <a:pt x="360" y="331"/>
                    <a:pt x="350" y="331"/>
                  </a:cubicBezTo>
                  <a:cubicBezTo>
                    <a:pt x="339" y="331"/>
                    <a:pt x="339" y="341"/>
                    <a:pt x="361" y="359"/>
                  </a:cubicBezTo>
                  <a:cubicBezTo>
                    <a:pt x="359" y="361"/>
                    <a:pt x="359" y="362"/>
                    <a:pt x="356" y="362"/>
                  </a:cubicBezTo>
                  <a:cubicBezTo>
                    <a:pt x="353" y="362"/>
                    <a:pt x="346" y="360"/>
                    <a:pt x="333" y="353"/>
                  </a:cubicBezTo>
                  <a:lnTo>
                    <a:pt x="333" y="353"/>
                  </a:lnTo>
                  <a:cubicBezTo>
                    <a:pt x="329" y="356"/>
                    <a:pt x="329" y="363"/>
                    <a:pt x="345" y="381"/>
                  </a:cubicBezTo>
                  <a:lnTo>
                    <a:pt x="336" y="406"/>
                  </a:lnTo>
                  <a:cubicBezTo>
                    <a:pt x="333" y="413"/>
                    <a:pt x="355" y="428"/>
                    <a:pt x="355" y="428"/>
                  </a:cubicBezTo>
                  <a:cubicBezTo>
                    <a:pt x="352" y="431"/>
                    <a:pt x="352" y="433"/>
                    <a:pt x="351" y="433"/>
                  </a:cubicBezTo>
                  <a:cubicBezTo>
                    <a:pt x="351" y="433"/>
                    <a:pt x="351" y="432"/>
                    <a:pt x="351" y="431"/>
                  </a:cubicBezTo>
                  <a:cubicBezTo>
                    <a:pt x="346" y="430"/>
                    <a:pt x="342" y="429"/>
                    <a:pt x="338" y="429"/>
                  </a:cubicBezTo>
                  <a:cubicBezTo>
                    <a:pt x="324" y="429"/>
                    <a:pt x="318" y="443"/>
                    <a:pt x="311" y="463"/>
                  </a:cubicBezTo>
                  <a:cubicBezTo>
                    <a:pt x="302" y="486"/>
                    <a:pt x="299" y="507"/>
                    <a:pt x="275" y="507"/>
                  </a:cubicBezTo>
                  <a:cubicBezTo>
                    <a:pt x="273" y="507"/>
                    <a:pt x="272" y="507"/>
                    <a:pt x="270" y="507"/>
                  </a:cubicBezTo>
                  <a:lnTo>
                    <a:pt x="270" y="507"/>
                  </a:lnTo>
                  <a:cubicBezTo>
                    <a:pt x="270" y="507"/>
                    <a:pt x="267" y="513"/>
                    <a:pt x="295" y="519"/>
                  </a:cubicBezTo>
                  <a:cubicBezTo>
                    <a:pt x="345" y="532"/>
                    <a:pt x="345" y="535"/>
                    <a:pt x="320" y="535"/>
                  </a:cubicBezTo>
                  <a:cubicBezTo>
                    <a:pt x="312" y="534"/>
                    <a:pt x="305" y="534"/>
                    <a:pt x="300" y="534"/>
                  </a:cubicBezTo>
                  <a:cubicBezTo>
                    <a:pt x="264" y="534"/>
                    <a:pt x="268" y="548"/>
                    <a:pt x="314" y="554"/>
                  </a:cubicBezTo>
                  <a:lnTo>
                    <a:pt x="289" y="554"/>
                  </a:lnTo>
                  <a:cubicBezTo>
                    <a:pt x="284" y="553"/>
                    <a:pt x="279" y="553"/>
                    <a:pt x="275" y="553"/>
                  </a:cubicBezTo>
                  <a:cubicBezTo>
                    <a:pt x="237" y="553"/>
                    <a:pt x="262" y="567"/>
                    <a:pt x="314" y="573"/>
                  </a:cubicBezTo>
                  <a:cubicBezTo>
                    <a:pt x="286" y="573"/>
                    <a:pt x="257" y="576"/>
                    <a:pt x="286" y="582"/>
                  </a:cubicBezTo>
                  <a:cubicBezTo>
                    <a:pt x="286" y="585"/>
                    <a:pt x="286" y="585"/>
                    <a:pt x="229" y="585"/>
                  </a:cubicBezTo>
                  <a:cubicBezTo>
                    <a:pt x="219" y="584"/>
                    <a:pt x="208" y="583"/>
                    <a:pt x="199" y="583"/>
                  </a:cubicBezTo>
                  <a:cubicBezTo>
                    <a:pt x="186" y="583"/>
                    <a:pt x="176" y="585"/>
                    <a:pt x="176" y="588"/>
                  </a:cubicBezTo>
                  <a:cubicBezTo>
                    <a:pt x="176" y="591"/>
                    <a:pt x="204" y="591"/>
                    <a:pt x="229" y="591"/>
                  </a:cubicBezTo>
                  <a:lnTo>
                    <a:pt x="229" y="601"/>
                  </a:lnTo>
                  <a:cubicBezTo>
                    <a:pt x="229" y="601"/>
                    <a:pt x="229" y="604"/>
                    <a:pt x="257" y="604"/>
                  </a:cubicBezTo>
                  <a:cubicBezTo>
                    <a:pt x="282" y="604"/>
                    <a:pt x="282" y="607"/>
                    <a:pt x="282" y="610"/>
                  </a:cubicBezTo>
                  <a:cubicBezTo>
                    <a:pt x="268" y="612"/>
                    <a:pt x="268" y="612"/>
                    <a:pt x="275" y="612"/>
                  </a:cubicBezTo>
                  <a:cubicBezTo>
                    <a:pt x="282" y="612"/>
                    <a:pt x="297" y="612"/>
                    <a:pt x="311" y="610"/>
                  </a:cubicBezTo>
                  <a:cubicBezTo>
                    <a:pt x="318" y="609"/>
                    <a:pt x="327" y="608"/>
                    <a:pt x="336" y="608"/>
                  </a:cubicBezTo>
                  <a:cubicBezTo>
                    <a:pt x="345" y="608"/>
                    <a:pt x="355" y="609"/>
                    <a:pt x="364" y="610"/>
                  </a:cubicBezTo>
                  <a:lnTo>
                    <a:pt x="417" y="610"/>
                  </a:lnTo>
                  <a:cubicBezTo>
                    <a:pt x="455" y="607"/>
                    <a:pt x="489" y="607"/>
                    <a:pt x="527" y="601"/>
                  </a:cubicBezTo>
                  <a:cubicBezTo>
                    <a:pt x="555" y="594"/>
                    <a:pt x="583" y="591"/>
                    <a:pt x="530" y="588"/>
                  </a:cubicBezTo>
                  <a:lnTo>
                    <a:pt x="530" y="588"/>
                  </a:lnTo>
                  <a:cubicBezTo>
                    <a:pt x="527" y="595"/>
                    <a:pt x="522" y="598"/>
                    <a:pt x="516" y="598"/>
                  </a:cubicBezTo>
                  <a:cubicBezTo>
                    <a:pt x="512" y="598"/>
                    <a:pt x="509" y="597"/>
                    <a:pt x="506" y="594"/>
                  </a:cubicBezTo>
                  <a:lnTo>
                    <a:pt x="506" y="594"/>
                  </a:lnTo>
                  <a:cubicBezTo>
                    <a:pt x="509" y="594"/>
                    <a:pt x="511" y="594"/>
                    <a:pt x="514" y="594"/>
                  </a:cubicBezTo>
                  <a:cubicBezTo>
                    <a:pt x="527" y="594"/>
                    <a:pt x="528" y="593"/>
                    <a:pt x="504" y="591"/>
                  </a:cubicBezTo>
                  <a:lnTo>
                    <a:pt x="504" y="591"/>
                  </a:lnTo>
                  <a:cubicBezTo>
                    <a:pt x="505" y="592"/>
                    <a:pt x="505" y="593"/>
                    <a:pt x="506" y="594"/>
                  </a:cubicBezTo>
                  <a:lnTo>
                    <a:pt x="506" y="594"/>
                  </a:lnTo>
                  <a:cubicBezTo>
                    <a:pt x="491" y="593"/>
                    <a:pt x="468" y="593"/>
                    <a:pt x="445" y="591"/>
                  </a:cubicBezTo>
                  <a:cubicBezTo>
                    <a:pt x="392" y="588"/>
                    <a:pt x="392" y="588"/>
                    <a:pt x="445" y="588"/>
                  </a:cubicBezTo>
                  <a:cubicBezTo>
                    <a:pt x="464" y="588"/>
                    <a:pt x="483" y="588"/>
                    <a:pt x="502" y="591"/>
                  </a:cubicBezTo>
                  <a:cubicBezTo>
                    <a:pt x="503" y="591"/>
                    <a:pt x="503" y="591"/>
                    <a:pt x="504" y="591"/>
                  </a:cubicBezTo>
                  <a:lnTo>
                    <a:pt x="504" y="591"/>
                  </a:lnTo>
                  <a:cubicBezTo>
                    <a:pt x="503" y="589"/>
                    <a:pt x="502" y="586"/>
                    <a:pt x="502" y="582"/>
                  </a:cubicBezTo>
                  <a:cubicBezTo>
                    <a:pt x="502" y="574"/>
                    <a:pt x="508" y="570"/>
                    <a:pt x="515" y="570"/>
                  </a:cubicBezTo>
                  <a:cubicBezTo>
                    <a:pt x="521" y="570"/>
                    <a:pt x="528" y="574"/>
                    <a:pt x="530" y="582"/>
                  </a:cubicBezTo>
                  <a:cubicBezTo>
                    <a:pt x="534" y="582"/>
                    <a:pt x="538" y="583"/>
                    <a:pt x="541" y="583"/>
                  </a:cubicBezTo>
                  <a:cubicBezTo>
                    <a:pt x="556" y="583"/>
                    <a:pt x="559" y="577"/>
                    <a:pt x="561" y="569"/>
                  </a:cubicBezTo>
                  <a:cubicBezTo>
                    <a:pt x="561" y="562"/>
                    <a:pt x="563" y="559"/>
                    <a:pt x="576" y="559"/>
                  </a:cubicBezTo>
                  <a:cubicBezTo>
                    <a:pt x="580" y="559"/>
                    <a:pt x="586" y="559"/>
                    <a:pt x="593" y="560"/>
                  </a:cubicBezTo>
                  <a:cubicBezTo>
                    <a:pt x="599" y="563"/>
                    <a:pt x="608" y="563"/>
                    <a:pt x="618" y="563"/>
                  </a:cubicBezTo>
                  <a:cubicBezTo>
                    <a:pt x="593" y="560"/>
                    <a:pt x="596" y="551"/>
                    <a:pt x="599" y="541"/>
                  </a:cubicBezTo>
                  <a:cubicBezTo>
                    <a:pt x="602" y="532"/>
                    <a:pt x="611" y="522"/>
                    <a:pt x="586" y="510"/>
                  </a:cubicBezTo>
                  <a:lnTo>
                    <a:pt x="586" y="507"/>
                  </a:lnTo>
                  <a:cubicBezTo>
                    <a:pt x="600" y="514"/>
                    <a:pt x="607" y="516"/>
                    <a:pt x="611" y="516"/>
                  </a:cubicBezTo>
                  <a:cubicBezTo>
                    <a:pt x="614" y="516"/>
                    <a:pt x="615" y="514"/>
                    <a:pt x="615" y="513"/>
                  </a:cubicBezTo>
                  <a:cubicBezTo>
                    <a:pt x="593" y="497"/>
                    <a:pt x="596" y="494"/>
                    <a:pt x="596" y="494"/>
                  </a:cubicBezTo>
                  <a:lnTo>
                    <a:pt x="596" y="494"/>
                  </a:lnTo>
                  <a:cubicBezTo>
                    <a:pt x="613" y="503"/>
                    <a:pt x="618" y="505"/>
                    <a:pt x="621" y="505"/>
                  </a:cubicBezTo>
                  <a:cubicBezTo>
                    <a:pt x="622" y="505"/>
                    <a:pt x="623" y="505"/>
                    <a:pt x="624" y="504"/>
                  </a:cubicBezTo>
                  <a:cubicBezTo>
                    <a:pt x="624" y="500"/>
                    <a:pt x="624" y="500"/>
                    <a:pt x="602" y="485"/>
                  </a:cubicBezTo>
                  <a:cubicBezTo>
                    <a:pt x="602" y="485"/>
                    <a:pt x="606" y="479"/>
                    <a:pt x="616" y="479"/>
                  </a:cubicBezTo>
                  <a:cubicBezTo>
                    <a:pt x="622" y="479"/>
                    <a:pt x="628" y="481"/>
                    <a:pt x="637" y="485"/>
                  </a:cubicBezTo>
                  <a:cubicBezTo>
                    <a:pt x="643" y="489"/>
                    <a:pt x="647" y="491"/>
                    <a:pt x="647" y="491"/>
                  </a:cubicBezTo>
                  <a:cubicBezTo>
                    <a:pt x="650" y="491"/>
                    <a:pt x="634" y="477"/>
                    <a:pt x="618" y="466"/>
                  </a:cubicBezTo>
                  <a:cubicBezTo>
                    <a:pt x="602" y="457"/>
                    <a:pt x="590" y="444"/>
                    <a:pt x="577" y="431"/>
                  </a:cubicBezTo>
                  <a:lnTo>
                    <a:pt x="577" y="431"/>
                  </a:lnTo>
                  <a:lnTo>
                    <a:pt x="621" y="463"/>
                  </a:lnTo>
                  <a:cubicBezTo>
                    <a:pt x="643" y="478"/>
                    <a:pt x="643" y="478"/>
                    <a:pt x="643" y="478"/>
                  </a:cubicBezTo>
                  <a:lnTo>
                    <a:pt x="646" y="475"/>
                  </a:lnTo>
                  <a:cubicBezTo>
                    <a:pt x="624" y="460"/>
                    <a:pt x="630" y="450"/>
                    <a:pt x="643" y="444"/>
                  </a:cubicBezTo>
                  <a:cubicBezTo>
                    <a:pt x="655" y="431"/>
                    <a:pt x="658" y="428"/>
                    <a:pt x="640" y="410"/>
                  </a:cubicBezTo>
                  <a:cubicBezTo>
                    <a:pt x="629" y="398"/>
                    <a:pt x="626" y="392"/>
                    <a:pt x="628" y="392"/>
                  </a:cubicBezTo>
                  <a:lnTo>
                    <a:pt x="628" y="392"/>
                  </a:lnTo>
                  <a:cubicBezTo>
                    <a:pt x="630" y="392"/>
                    <a:pt x="636" y="396"/>
                    <a:pt x="646" y="403"/>
                  </a:cubicBezTo>
                  <a:cubicBezTo>
                    <a:pt x="685" y="438"/>
                    <a:pt x="699" y="451"/>
                    <a:pt x="701" y="451"/>
                  </a:cubicBezTo>
                  <a:cubicBezTo>
                    <a:pt x="703" y="451"/>
                    <a:pt x="699" y="446"/>
                    <a:pt x="693" y="438"/>
                  </a:cubicBezTo>
                  <a:cubicBezTo>
                    <a:pt x="680" y="425"/>
                    <a:pt x="668" y="413"/>
                    <a:pt x="655" y="397"/>
                  </a:cubicBezTo>
                  <a:cubicBezTo>
                    <a:pt x="637" y="376"/>
                    <a:pt x="630" y="365"/>
                    <a:pt x="631" y="365"/>
                  </a:cubicBezTo>
                  <a:lnTo>
                    <a:pt x="631" y="365"/>
                  </a:lnTo>
                  <a:cubicBezTo>
                    <a:pt x="633" y="365"/>
                    <a:pt x="642" y="374"/>
                    <a:pt x="658" y="394"/>
                  </a:cubicBezTo>
                  <a:cubicBezTo>
                    <a:pt x="670" y="408"/>
                    <a:pt x="678" y="414"/>
                    <a:pt x="683" y="414"/>
                  </a:cubicBezTo>
                  <a:cubicBezTo>
                    <a:pt x="693" y="414"/>
                    <a:pt x="690" y="388"/>
                    <a:pt x="671" y="356"/>
                  </a:cubicBezTo>
                  <a:lnTo>
                    <a:pt x="671" y="356"/>
                  </a:lnTo>
                  <a:cubicBezTo>
                    <a:pt x="677" y="366"/>
                    <a:pt x="674" y="359"/>
                    <a:pt x="687" y="378"/>
                  </a:cubicBezTo>
                  <a:cubicBezTo>
                    <a:pt x="699" y="398"/>
                    <a:pt x="702" y="400"/>
                    <a:pt x="705" y="400"/>
                  </a:cubicBezTo>
                  <a:cubicBezTo>
                    <a:pt x="706" y="400"/>
                    <a:pt x="707" y="400"/>
                    <a:pt x="709" y="400"/>
                  </a:cubicBezTo>
                  <a:lnTo>
                    <a:pt x="715" y="397"/>
                  </a:lnTo>
                  <a:cubicBezTo>
                    <a:pt x="702" y="376"/>
                    <a:pt x="700" y="368"/>
                    <a:pt x="703" y="368"/>
                  </a:cubicBezTo>
                  <a:lnTo>
                    <a:pt x="703" y="368"/>
                  </a:lnTo>
                  <a:cubicBezTo>
                    <a:pt x="706" y="368"/>
                    <a:pt x="716" y="380"/>
                    <a:pt x="721" y="394"/>
                  </a:cubicBezTo>
                  <a:cubicBezTo>
                    <a:pt x="737" y="416"/>
                    <a:pt x="737" y="416"/>
                    <a:pt x="740" y="416"/>
                  </a:cubicBezTo>
                  <a:cubicBezTo>
                    <a:pt x="732" y="394"/>
                    <a:pt x="731" y="386"/>
                    <a:pt x="733" y="386"/>
                  </a:cubicBezTo>
                  <a:lnTo>
                    <a:pt x="733" y="386"/>
                  </a:lnTo>
                  <a:cubicBezTo>
                    <a:pt x="736" y="386"/>
                    <a:pt x="744" y="399"/>
                    <a:pt x="749" y="413"/>
                  </a:cubicBezTo>
                  <a:lnTo>
                    <a:pt x="752" y="413"/>
                  </a:lnTo>
                  <a:cubicBezTo>
                    <a:pt x="743" y="388"/>
                    <a:pt x="746" y="388"/>
                    <a:pt x="746" y="388"/>
                  </a:cubicBezTo>
                  <a:cubicBezTo>
                    <a:pt x="749" y="384"/>
                    <a:pt x="752" y="384"/>
                    <a:pt x="743" y="359"/>
                  </a:cubicBezTo>
                  <a:cubicBezTo>
                    <a:pt x="737" y="344"/>
                    <a:pt x="731" y="325"/>
                    <a:pt x="727" y="309"/>
                  </a:cubicBezTo>
                  <a:lnTo>
                    <a:pt x="727" y="309"/>
                  </a:lnTo>
                  <a:lnTo>
                    <a:pt x="737" y="334"/>
                  </a:lnTo>
                  <a:cubicBezTo>
                    <a:pt x="743" y="359"/>
                    <a:pt x="749" y="359"/>
                    <a:pt x="756" y="359"/>
                  </a:cubicBezTo>
                  <a:cubicBezTo>
                    <a:pt x="757" y="359"/>
                    <a:pt x="759" y="358"/>
                    <a:pt x="760" y="358"/>
                  </a:cubicBezTo>
                  <a:cubicBezTo>
                    <a:pt x="764" y="358"/>
                    <a:pt x="767" y="363"/>
                    <a:pt x="771" y="384"/>
                  </a:cubicBezTo>
                  <a:lnTo>
                    <a:pt x="768" y="356"/>
                  </a:lnTo>
                  <a:cubicBezTo>
                    <a:pt x="767" y="343"/>
                    <a:pt x="766" y="336"/>
                    <a:pt x="766" y="336"/>
                  </a:cubicBezTo>
                  <a:lnTo>
                    <a:pt x="766" y="336"/>
                  </a:lnTo>
                  <a:cubicBezTo>
                    <a:pt x="767" y="336"/>
                    <a:pt x="768" y="343"/>
                    <a:pt x="771" y="356"/>
                  </a:cubicBezTo>
                  <a:cubicBezTo>
                    <a:pt x="774" y="370"/>
                    <a:pt x="777" y="377"/>
                    <a:pt x="778" y="377"/>
                  </a:cubicBezTo>
                  <a:cubicBezTo>
                    <a:pt x="780" y="377"/>
                    <a:pt x="781" y="370"/>
                    <a:pt x="781" y="356"/>
                  </a:cubicBezTo>
                  <a:lnTo>
                    <a:pt x="784" y="356"/>
                  </a:lnTo>
                  <a:cubicBezTo>
                    <a:pt x="787" y="383"/>
                    <a:pt x="789" y="396"/>
                    <a:pt x="789" y="396"/>
                  </a:cubicBezTo>
                  <a:cubicBezTo>
                    <a:pt x="790" y="396"/>
                    <a:pt x="790" y="383"/>
                    <a:pt x="790" y="356"/>
                  </a:cubicBezTo>
                  <a:cubicBezTo>
                    <a:pt x="790" y="384"/>
                    <a:pt x="793" y="384"/>
                    <a:pt x="793" y="384"/>
                  </a:cubicBezTo>
                  <a:cubicBezTo>
                    <a:pt x="795" y="372"/>
                    <a:pt x="796" y="366"/>
                    <a:pt x="798" y="366"/>
                  </a:cubicBezTo>
                  <a:cubicBezTo>
                    <a:pt x="799" y="366"/>
                    <a:pt x="800" y="372"/>
                    <a:pt x="800" y="384"/>
                  </a:cubicBezTo>
                  <a:lnTo>
                    <a:pt x="803" y="384"/>
                  </a:lnTo>
                  <a:cubicBezTo>
                    <a:pt x="803" y="359"/>
                    <a:pt x="806" y="359"/>
                    <a:pt x="806" y="359"/>
                  </a:cubicBezTo>
                  <a:cubicBezTo>
                    <a:pt x="806" y="359"/>
                    <a:pt x="809" y="359"/>
                    <a:pt x="812" y="334"/>
                  </a:cubicBezTo>
                  <a:cubicBezTo>
                    <a:pt x="815" y="306"/>
                    <a:pt x="818" y="306"/>
                    <a:pt x="818" y="306"/>
                  </a:cubicBezTo>
                  <a:lnTo>
                    <a:pt x="818" y="306"/>
                  </a:lnTo>
                  <a:cubicBezTo>
                    <a:pt x="818" y="325"/>
                    <a:pt x="815" y="344"/>
                    <a:pt x="812" y="359"/>
                  </a:cubicBezTo>
                  <a:cubicBezTo>
                    <a:pt x="811" y="371"/>
                    <a:pt x="810" y="378"/>
                    <a:pt x="810" y="378"/>
                  </a:cubicBezTo>
                  <a:cubicBezTo>
                    <a:pt x="811" y="378"/>
                    <a:pt x="814" y="365"/>
                    <a:pt x="821" y="334"/>
                  </a:cubicBezTo>
                  <a:lnTo>
                    <a:pt x="821" y="334"/>
                  </a:lnTo>
                  <a:cubicBezTo>
                    <a:pt x="819" y="354"/>
                    <a:pt x="815" y="373"/>
                    <a:pt x="816" y="373"/>
                  </a:cubicBezTo>
                  <a:cubicBezTo>
                    <a:pt x="816" y="373"/>
                    <a:pt x="816" y="370"/>
                    <a:pt x="818" y="363"/>
                  </a:cubicBezTo>
                  <a:cubicBezTo>
                    <a:pt x="818" y="363"/>
                    <a:pt x="821" y="363"/>
                    <a:pt x="825" y="334"/>
                  </a:cubicBezTo>
                  <a:lnTo>
                    <a:pt x="831" y="337"/>
                  </a:lnTo>
                  <a:cubicBezTo>
                    <a:pt x="828" y="366"/>
                    <a:pt x="831" y="366"/>
                    <a:pt x="831" y="366"/>
                  </a:cubicBezTo>
                  <a:cubicBezTo>
                    <a:pt x="834" y="353"/>
                    <a:pt x="836" y="347"/>
                    <a:pt x="836" y="347"/>
                  </a:cubicBezTo>
                  <a:lnTo>
                    <a:pt x="836" y="347"/>
                  </a:lnTo>
                  <a:cubicBezTo>
                    <a:pt x="836" y="347"/>
                    <a:pt x="836" y="353"/>
                    <a:pt x="834" y="366"/>
                  </a:cubicBezTo>
                  <a:cubicBezTo>
                    <a:pt x="831" y="378"/>
                    <a:pt x="830" y="384"/>
                    <a:pt x="831" y="384"/>
                  </a:cubicBezTo>
                  <a:cubicBezTo>
                    <a:pt x="831" y="384"/>
                    <a:pt x="835" y="371"/>
                    <a:pt x="840" y="341"/>
                  </a:cubicBezTo>
                  <a:cubicBezTo>
                    <a:pt x="845" y="328"/>
                    <a:pt x="847" y="322"/>
                    <a:pt x="848" y="322"/>
                  </a:cubicBezTo>
                  <a:lnTo>
                    <a:pt x="848" y="322"/>
                  </a:lnTo>
                  <a:cubicBezTo>
                    <a:pt x="849" y="322"/>
                    <a:pt x="848" y="329"/>
                    <a:pt x="847" y="344"/>
                  </a:cubicBezTo>
                  <a:cubicBezTo>
                    <a:pt x="844" y="354"/>
                    <a:pt x="842" y="362"/>
                    <a:pt x="840" y="369"/>
                  </a:cubicBezTo>
                  <a:cubicBezTo>
                    <a:pt x="849" y="344"/>
                    <a:pt x="850" y="344"/>
                    <a:pt x="850" y="344"/>
                  </a:cubicBezTo>
                  <a:lnTo>
                    <a:pt x="850" y="344"/>
                  </a:lnTo>
                  <a:cubicBezTo>
                    <a:pt x="843" y="372"/>
                    <a:pt x="859" y="375"/>
                    <a:pt x="872" y="384"/>
                  </a:cubicBezTo>
                  <a:cubicBezTo>
                    <a:pt x="881" y="369"/>
                    <a:pt x="887" y="353"/>
                    <a:pt x="894" y="334"/>
                  </a:cubicBezTo>
                  <a:cubicBezTo>
                    <a:pt x="903" y="313"/>
                    <a:pt x="906" y="305"/>
                    <a:pt x="907" y="305"/>
                  </a:cubicBezTo>
                  <a:lnTo>
                    <a:pt x="907" y="305"/>
                  </a:lnTo>
                  <a:cubicBezTo>
                    <a:pt x="908" y="305"/>
                    <a:pt x="902" y="320"/>
                    <a:pt x="897" y="334"/>
                  </a:cubicBezTo>
                  <a:cubicBezTo>
                    <a:pt x="881" y="374"/>
                    <a:pt x="874" y="393"/>
                    <a:pt x="875" y="393"/>
                  </a:cubicBezTo>
                  <a:cubicBezTo>
                    <a:pt x="876" y="393"/>
                    <a:pt x="884" y="375"/>
                    <a:pt x="900" y="337"/>
                  </a:cubicBezTo>
                  <a:cubicBezTo>
                    <a:pt x="909" y="312"/>
                    <a:pt x="914" y="300"/>
                    <a:pt x="914" y="300"/>
                  </a:cubicBezTo>
                  <a:lnTo>
                    <a:pt x="914" y="300"/>
                  </a:lnTo>
                  <a:cubicBezTo>
                    <a:pt x="915" y="300"/>
                    <a:pt x="911" y="312"/>
                    <a:pt x="903" y="337"/>
                  </a:cubicBezTo>
                  <a:cubicBezTo>
                    <a:pt x="898" y="350"/>
                    <a:pt x="896" y="357"/>
                    <a:pt x="896" y="357"/>
                  </a:cubicBezTo>
                  <a:cubicBezTo>
                    <a:pt x="897" y="357"/>
                    <a:pt x="900" y="351"/>
                    <a:pt x="906" y="341"/>
                  </a:cubicBezTo>
                  <a:lnTo>
                    <a:pt x="906" y="341"/>
                  </a:lnTo>
                  <a:cubicBezTo>
                    <a:pt x="899" y="361"/>
                    <a:pt x="893" y="379"/>
                    <a:pt x="894" y="379"/>
                  </a:cubicBezTo>
                  <a:cubicBezTo>
                    <a:pt x="894" y="379"/>
                    <a:pt x="896" y="376"/>
                    <a:pt x="900" y="369"/>
                  </a:cubicBezTo>
                  <a:lnTo>
                    <a:pt x="900" y="369"/>
                  </a:lnTo>
                  <a:cubicBezTo>
                    <a:pt x="900" y="369"/>
                    <a:pt x="900" y="369"/>
                    <a:pt x="890" y="394"/>
                  </a:cubicBezTo>
                  <a:cubicBezTo>
                    <a:pt x="887" y="402"/>
                    <a:pt x="887" y="405"/>
                    <a:pt x="887" y="405"/>
                  </a:cubicBezTo>
                  <a:cubicBezTo>
                    <a:pt x="889" y="405"/>
                    <a:pt x="897" y="390"/>
                    <a:pt x="906" y="375"/>
                  </a:cubicBezTo>
                  <a:cubicBezTo>
                    <a:pt x="921" y="352"/>
                    <a:pt x="930" y="341"/>
                    <a:pt x="931" y="341"/>
                  </a:cubicBezTo>
                  <a:lnTo>
                    <a:pt x="931" y="341"/>
                  </a:lnTo>
                  <a:cubicBezTo>
                    <a:pt x="933" y="341"/>
                    <a:pt x="927" y="353"/>
                    <a:pt x="912" y="375"/>
                  </a:cubicBezTo>
                  <a:cubicBezTo>
                    <a:pt x="901" y="394"/>
                    <a:pt x="897" y="403"/>
                    <a:pt x="899" y="403"/>
                  </a:cubicBezTo>
                  <a:cubicBezTo>
                    <a:pt x="902" y="403"/>
                    <a:pt x="916" y="385"/>
                    <a:pt x="934" y="359"/>
                  </a:cubicBezTo>
                  <a:cubicBezTo>
                    <a:pt x="951" y="334"/>
                    <a:pt x="958" y="323"/>
                    <a:pt x="958" y="323"/>
                  </a:cubicBezTo>
                  <a:lnTo>
                    <a:pt x="958" y="323"/>
                  </a:lnTo>
                  <a:cubicBezTo>
                    <a:pt x="958" y="323"/>
                    <a:pt x="955" y="328"/>
                    <a:pt x="950" y="337"/>
                  </a:cubicBezTo>
                  <a:cubicBezTo>
                    <a:pt x="934" y="359"/>
                    <a:pt x="937" y="363"/>
                    <a:pt x="937" y="363"/>
                  </a:cubicBezTo>
                  <a:cubicBezTo>
                    <a:pt x="937" y="363"/>
                    <a:pt x="941" y="366"/>
                    <a:pt x="925" y="388"/>
                  </a:cubicBezTo>
                  <a:cubicBezTo>
                    <a:pt x="925" y="388"/>
                    <a:pt x="928" y="388"/>
                    <a:pt x="947" y="369"/>
                  </a:cubicBezTo>
                  <a:cubicBezTo>
                    <a:pt x="958" y="353"/>
                    <a:pt x="964" y="347"/>
                    <a:pt x="966" y="347"/>
                  </a:cubicBezTo>
                  <a:lnTo>
                    <a:pt x="966" y="347"/>
                  </a:lnTo>
                  <a:cubicBezTo>
                    <a:pt x="969" y="347"/>
                    <a:pt x="959" y="370"/>
                    <a:pt x="941" y="400"/>
                  </a:cubicBezTo>
                  <a:lnTo>
                    <a:pt x="959" y="378"/>
                  </a:lnTo>
                  <a:cubicBezTo>
                    <a:pt x="980" y="353"/>
                    <a:pt x="994" y="337"/>
                    <a:pt x="995" y="337"/>
                  </a:cubicBezTo>
                  <a:lnTo>
                    <a:pt x="995" y="337"/>
                  </a:lnTo>
                  <a:cubicBezTo>
                    <a:pt x="995" y="337"/>
                    <a:pt x="990" y="344"/>
                    <a:pt x="978" y="359"/>
                  </a:cubicBezTo>
                  <a:lnTo>
                    <a:pt x="962" y="381"/>
                  </a:lnTo>
                  <a:cubicBezTo>
                    <a:pt x="974" y="367"/>
                    <a:pt x="981" y="361"/>
                    <a:pt x="983" y="361"/>
                  </a:cubicBezTo>
                  <a:lnTo>
                    <a:pt x="983" y="361"/>
                  </a:lnTo>
                  <a:cubicBezTo>
                    <a:pt x="988" y="361"/>
                    <a:pt x="976" y="383"/>
                    <a:pt x="953" y="410"/>
                  </a:cubicBezTo>
                  <a:cubicBezTo>
                    <a:pt x="934" y="431"/>
                    <a:pt x="934" y="431"/>
                    <a:pt x="937" y="431"/>
                  </a:cubicBezTo>
                  <a:lnTo>
                    <a:pt x="953" y="413"/>
                  </a:lnTo>
                  <a:cubicBezTo>
                    <a:pt x="966" y="397"/>
                    <a:pt x="975" y="384"/>
                    <a:pt x="991" y="372"/>
                  </a:cubicBezTo>
                  <a:lnTo>
                    <a:pt x="991" y="372"/>
                  </a:lnTo>
                  <a:cubicBezTo>
                    <a:pt x="991" y="375"/>
                    <a:pt x="994" y="375"/>
                    <a:pt x="975" y="397"/>
                  </a:cubicBezTo>
                  <a:cubicBezTo>
                    <a:pt x="969" y="405"/>
                    <a:pt x="964" y="413"/>
                    <a:pt x="959" y="419"/>
                  </a:cubicBezTo>
                  <a:lnTo>
                    <a:pt x="959" y="419"/>
                  </a:lnTo>
                  <a:cubicBezTo>
                    <a:pt x="959" y="419"/>
                    <a:pt x="962" y="422"/>
                    <a:pt x="944" y="441"/>
                  </a:cubicBezTo>
                  <a:cubicBezTo>
                    <a:pt x="947" y="444"/>
                    <a:pt x="947" y="444"/>
                    <a:pt x="950" y="447"/>
                  </a:cubicBezTo>
                  <a:cubicBezTo>
                    <a:pt x="959" y="439"/>
                    <a:pt x="964" y="435"/>
                    <a:pt x="965" y="435"/>
                  </a:cubicBezTo>
                  <a:lnTo>
                    <a:pt x="965" y="435"/>
                  </a:lnTo>
                  <a:cubicBezTo>
                    <a:pt x="967" y="435"/>
                    <a:pt x="963" y="440"/>
                    <a:pt x="953" y="450"/>
                  </a:cubicBezTo>
                  <a:cubicBezTo>
                    <a:pt x="953" y="450"/>
                    <a:pt x="953" y="451"/>
                    <a:pt x="954" y="451"/>
                  </a:cubicBezTo>
                  <a:cubicBezTo>
                    <a:pt x="956" y="451"/>
                    <a:pt x="962" y="449"/>
                    <a:pt x="975" y="438"/>
                  </a:cubicBezTo>
                  <a:lnTo>
                    <a:pt x="975" y="438"/>
                  </a:lnTo>
                  <a:cubicBezTo>
                    <a:pt x="978" y="441"/>
                    <a:pt x="978" y="441"/>
                    <a:pt x="959" y="460"/>
                  </a:cubicBezTo>
                  <a:cubicBezTo>
                    <a:pt x="949" y="470"/>
                    <a:pt x="945" y="474"/>
                    <a:pt x="945" y="474"/>
                  </a:cubicBezTo>
                  <a:cubicBezTo>
                    <a:pt x="946" y="474"/>
                    <a:pt x="950" y="470"/>
                    <a:pt x="959" y="463"/>
                  </a:cubicBezTo>
                  <a:cubicBezTo>
                    <a:pt x="975" y="449"/>
                    <a:pt x="979" y="446"/>
                    <a:pt x="981" y="446"/>
                  </a:cubicBezTo>
                  <a:cubicBezTo>
                    <a:pt x="981" y="446"/>
                    <a:pt x="981" y="446"/>
                    <a:pt x="981" y="447"/>
                  </a:cubicBezTo>
                  <a:lnTo>
                    <a:pt x="984" y="450"/>
                  </a:lnTo>
                  <a:cubicBezTo>
                    <a:pt x="1006" y="432"/>
                    <a:pt x="1006" y="431"/>
                    <a:pt x="1006" y="431"/>
                  </a:cubicBezTo>
                  <a:lnTo>
                    <a:pt x="1006" y="431"/>
                  </a:lnTo>
                  <a:cubicBezTo>
                    <a:pt x="1006" y="435"/>
                    <a:pt x="991" y="457"/>
                    <a:pt x="991" y="460"/>
                  </a:cubicBezTo>
                  <a:cubicBezTo>
                    <a:pt x="992" y="461"/>
                    <a:pt x="992" y="461"/>
                    <a:pt x="993" y="461"/>
                  </a:cubicBezTo>
                  <a:cubicBezTo>
                    <a:pt x="995" y="461"/>
                    <a:pt x="999" y="457"/>
                    <a:pt x="1013" y="444"/>
                  </a:cubicBezTo>
                  <a:cubicBezTo>
                    <a:pt x="1013" y="444"/>
                    <a:pt x="1021" y="437"/>
                    <a:pt x="1023" y="437"/>
                  </a:cubicBezTo>
                  <a:lnTo>
                    <a:pt x="1023" y="437"/>
                  </a:lnTo>
                  <a:cubicBezTo>
                    <a:pt x="1024" y="437"/>
                    <a:pt x="1023" y="439"/>
                    <a:pt x="1016" y="447"/>
                  </a:cubicBezTo>
                  <a:cubicBezTo>
                    <a:pt x="1016" y="447"/>
                    <a:pt x="997" y="469"/>
                    <a:pt x="1000" y="475"/>
                  </a:cubicBezTo>
                  <a:cubicBezTo>
                    <a:pt x="1001" y="478"/>
                    <a:pt x="1002" y="479"/>
                    <a:pt x="1004" y="479"/>
                  </a:cubicBezTo>
                  <a:cubicBezTo>
                    <a:pt x="1006" y="479"/>
                    <a:pt x="1012" y="476"/>
                    <a:pt x="1025" y="466"/>
                  </a:cubicBezTo>
                  <a:lnTo>
                    <a:pt x="1025" y="466"/>
                  </a:lnTo>
                  <a:cubicBezTo>
                    <a:pt x="998" y="487"/>
                    <a:pt x="989" y="496"/>
                    <a:pt x="991" y="496"/>
                  </a:cubicBezTo>
                  <a:cubicBezTo>
                    <a:pt x="992" y="496"/>
                    <a:pt x="998" y="493"/>
                    <a:pt x="1006" y="488"/>
                  </a:cubicBezTo>
                  <a:cubicBezTo>
                    <a:pt x="1031" y="476"/>
                    <a:pt x="1031" y="475"/>
                    <a:pt x="1031" y="475"/>
                  </a:cubicBezTo>
                  <a:lnTo>
                    <a:pt x="1031" y="475"/>
                  </a:lnTo>
                  <a:cubicBezTo>
                    <a:pt x="1017" y="484"/>
                    <a:pt x="1012" y="488"/>
                    <a:pt x="1015" y="488"/>
                  </a:cubicBezTo>
                  <a:cubicBezTo>
                    <a:pt x="1017" y="488"/>
                    <a:pt x="1024" y="486"/>
                    <a:pt x="1035" y="482"/>
                  </a:cubicBezTo>
                  <a:lnTo>
                    <a:pt x="1035" y="482"/>
                  </a:lnTo>
                  <a:cubicBezTo>
                    <a:pt x="1035" y="482"/>
                    <a:pt x="1034" y="482"/>
                    <a:pt x="1009" y="497"/>
                  </a:cubicBezTo>
                  <a:cubicBezTo>
                    <a:pt x="1009" y="497"/>
                    <a:pt x="1009" y="497"/>
                    <a:pt x="1013" y="500"/>
                  </a:cubicBezTo>
                  <a:cubicBezTo>
                    <a:pt x="1027" y="493"/>
                    <a:pt x="1035" y="490"/>
                    <a:pt x="1039" y="490"/>
                  </a:cubicBezTo>
                  <a:cubicBezTo>
                    <a:pt x="1047" y="490"/>
                    <a:pt x="1033" y="504"/>
                    <a:pt x="1016" y="513"/>
                  </a:cubicBezTo>
                  <a:cubicBezTo>
                    <a:pt x="1016" y="513"/>
                    <a:pt x="1016" y="513"/>
                    <a:pt x="1041" y="504"/>
                  </a:cubicBezTo>
                  <a:cubicBezTo>
                    <a:pt x="1064" y="495"/>
                    <a:pt x="1077" y="491"/>
                    <a:pt x="1080" y="491"/>
                  </a:cubicBezTo>
                  <a:lnTo>
                    <a:pt x="1080" y="491"/>
                  </a:lnTo>
                  <a:cubicBezTo>
                    <a:pt x="1083" y="491"/>
                    <a:pt x="1071" y="497"/>
                    <a:pt x="1044" y="507"/>
                  </a:cubicBezTo>
                  <a:cubicBezTo>
                    <a:pt x="1018" y="518"/>
                    <a:pt x="1005" y="524"/>
                    <a:pt x="1006" y="524"/>
                  </a:cubicBezTo>
                  <a:cubicBezTo>
                    <a:pt x="1007" y="524"/>
                    <a:pt x="1020" y="519"/>
                    <a:pt x="1044" y="510"/>
                  </a:cubicBezTo>
                  <a:cubicBezTo>
                    <a:pt x="1051" y="507"/>
                    <a:pt x="1056" y="506"/>
                    <a:pt x="1059" y="506"/>
                  </a:cubicBezTo>
                  <a:cubicBezTo>
                    <a:pt x="1067" y="506"/>
                    <a:pt x="1058" y="515"/>
                    <a:pt x="1019" y="529"/>
                  </a:cubicBezTo>
                  <a:lnTo>
                    <a:pt x="969" y="547"/>
                  </a:lnTo>
                  <a:cubicBezTo>
                    <a:pt x="994" y="538"/>
                    <a:pt x="997" y="538"/>
                    <a:pt x="997" y="538"/>
                  </a:cubicBezTo>
                  <a:cubicBezTo>
                    <a:pt x="1009" y="533"/>
                    <a:pt x="1016" y="532"/>
                    <a:pt x="1019" y="532"/>
                  </a:cubicBezTo>
                  <a:cubicBezTo>
                    <a:pt x="1022" y="532"/>
                    <a:pt x="1022" y="533"/>
                    <a:pt x="1022" y="535"/>
                  </a:cubicBezTo>
                  <a:cubicBezTo>
                    <a:pt x="1022" y="538"/>
                    <a:pt x="1050" y="538"/>
                    <a:pt x="1050" y="541"/>
                  </a:cubicBezTo>
                  <a:cubicBezTo>
                    <a:pt x="1050" y="544"/>
                    <a:pt x="1050" y="547"/>
                    <a:pt x="1022" y="554"/>
                  </a:cubicBezTo>
                  <a:cubicBezTo>
                    <a:pt x="1022" y="554"/>
                    <a:pt x="1022" y="555"/>
                    <a:pt x="1030" y="555"/>
                  </a:cubicBezTo>
                  <a:cubicBezTo>
                    <a:pt x="1035" y="555"/>
                    <a:pt x="1041" y="555"/>
                    <a:pt x="1050" y="554"/>
                  </a:cubicBezTo>
                  <a:cubicBezTo>
                    <a:pt x="1056" y="553"/>
                    <a:pt x="1060" y="553"/>
                    <a:pt x="1063" y="553"/>
                  </a:cubicBezTo>
                  <a:cubicBezTo>
                    <a:pt x="1077" y="553"/>
                    <a:pt x="1073" y="557"/>
                    <a:pt x="1050" y="560"/>
                  </a:cubicBezTo>
                  <a:cubicBezTo>
                    <a:pt x="1078" y="560"/>
                    <a:pt x="1078" y="563"/>
                    <a:pt x="1078" y="563"/>
                  </a:cubicBezTo>
                  <a:cubicBezTo>
                    <a:pt x="1050" y="566"/>
                    <a:pt x="1022" y="569"/>
                    <a:pt x="1050" y="569"/>
                  </a:cubicBezTo>
                  <a:cubicBezTo>
                    <a:pt x="1064" y="568"/>
                    <a:pt x="1071" y="567"/>
                    <a:pt x="1074" y="567"/>
                  </a:cubicBezTo>
                  <a:cubicBezTo>
                    <a:pt x="1078" y="567"/>
                    <a:pt x="1077" y="568"/>
                    <a:pt x="1075" y="569"/>
                  </a:cubicBezTo>
                  <a:cubicBezTo>
                    <a:pt x="1053" y="576"/>
                    <a:pt x="1041" y="623"/>
                    <a:pt x="1066" y="629"/>
                  </a:cubicBezTo>
                  <a:lnTo>
                    <a:pt x="1063" y="635"/>
                  </a:lnTo>
                  <a:cubicBezTo>
                    <a:pt x="1063" y="638"/>
                    <a:pt x="1063" y="641"/>
                    <a:pt x="1063" y="641"/>
                  </a:cubicBezTo>
                  <a:cubicBezTo>
                    <a:pt x="1047" y="638"/>
                    <a:pt x="1038" y="636"/>
                    <a:pt x="1034" y="636"/>
                  </a:cubicBezTo>
                  <a:cubicBezTo>
                    <a:pt x="1024" y="636"/>
                    <a:pt x="1041" y="645"/>
                    <a:pt x="1056" y="654"/>
                  </a:cubicBezTo>
                  <a:cubicBezTo>
                    <a:pt x="1082" y="667"/>
                    <a:pt x="1078" y="667"/>
                    <a:pt x="1078" y="670"/>
                  </a:cubicBezTo>
                  <a:cubicBezTo>
                    <a:pt x="1056" y="661"/>
                    <a:pt x="1043" y="658"/>
                    <a:pt x="1038" y="658"/>
                  </a:cubicBezTo>
                  <a:cubicBezTo>
                    <a:pt x="1031" y="658"/>
                    <a:pt x="1036" y="663"/>
                    <a:pt x="1050" y="670"/>
                  </a:cubicBezTo>
                  <a:cubicBezTo>
                    <a:pt x="1076" y="681"/>
                    <a:pt x="1088" y="687"/>
                    <a:pt x="1086" y="687"/>
                  </a:cubicBezTo>
                  <a:cubicBezTo>
                    <a:pt x="1084" y="687"/>
                    <a:pt x="1071" y="682"/>
                    <a:pt x="1047" y="673"/>
                  </a:cubicBezTo>
                  <a:cubicBezTo>
                    <a:pt x="1026" y="665"/>
                    <a:pt x="1014" y="660"/>
                    <a:pt x="1012" y="660"/>
                  </a:cubicBezTo>
                  <a:lnTo>
                    <a:pt x="1012" y="660"/>
                  </a:lnTo>
                  <a:cubicBezTo>
                    <a:pt x="1009" y="660"/>
                    <a:pt x="1027" y="670"/>
                    <a:pt x="1069" y="692"/>
                  </a:cubicBezTo>
                  <a:cubicBezTo>
                    <a:pt x="1081" y="698"/>
                    <a:pt x="1086" y="701"/>
                    <a:pt x="1085" y="701"/>
                  </a:cubicBezTo>
                  <a:cubicBezTo>
                    <a:pt x="1084" y="701"/>
                    <a:pt x="1078" y="699"/>
                    <a:pt x="1066" y="695"/>
                  </a:cubicBezTo>
                  <a:cubicBezTo>
                    <a:pt x="1038" y="683"/>
                    <a:pt x="1026" y="678"/>
                    <a:pt x="1024" y="678"/>
                  </a:cubicBezTo>
                  <a:lnTo>
                    <a:pt x="1024" y="678"/>
                  </a:lnTo>
                  <a:cubicBezTo>
                    <a:pt x="1023" y="678"/>
                    <a:pt x="1030" y="681"/>
                    <a:pt x="1041" y="685"/>
                  </a:cubicBezTo>
                  <a:cubicBezTo>
                    <a:pt x="1067" y="699"/>
                    <a:pt x="1077" y="706"/>
                    <a:pt x="1074" y="706"/>
                  </a:cubicBezTo>
                  <a:cubicBezTo>
                    <a:pt x="1071" y="706"/>
                    <a:pt x="1059" y="701"/>
                    <a:pt x="1038" y="692"/>
                  </a:cubicBezTo>
                  <a:cubicBezTo>
                    <a:pt x="1012" y="683"/>
                    <a:pt x="999" y="677"/>
                    <a:pt x="999" y="677"/>
                  </a:cubicBezTo>
                  <a:lnTo>
                    <a:pt x="999" y="677"/>
                  </a:lnTo>
                  <a:cubicBezTo>
                    <a:pt x="998" y="677"/>
                    <a:pt x="1010" y="683"/>
                    <a:pt x="1035" y="698"/>
                  </a:cubicBezTo>
                  <a:cubicBezTo>
                    <a:pt x="1062" y="713"/>
                    <a:pt x="1071" y="722"/>
                    <a:pt x="1064" y="722"/>
                  </a:cubicBezTo>
                  <a:cubicBezTo>
                    <a:pt x="1059" y="722"/>
                    <a:pt x="1046" y="718"/>
                    <a:pt x="1025" y="707"/>
                  </a:cubicBezTo>
                  <a:cubicBezTo>
                    <a:pt x="1025" y="707"/>
                    <a:pt x="1016" y="704"/>
                    <a:pt x="1014" y="704"/>
                  </a:cubicBezTo>
                  <a:lnTo>
                    <a:pt x="1014" y="704"/>
                  </a:lnTo>
                  <a:cubicBezTo>
                    <a:pt x="1013" y="704"/>
                    <a:pt x="1015" y="705"/>
                    <a:pt x="1025" y="710"/>
                  </a:cubicBezTo>
                  <a:lnTo>
                    <a:pt x="1000" y="698"/>
                  </a:lnTo>
                  <a:lnTo>
                    <a:pt x="997" y="701"/>
                  </a:lnTo>
                  <a:lnTo>
                    <a:pt x="1022" y="717"/>
                  </a:lnTo>
                  <a:cubicBezTo>
                    <a:pt x="1020" y="717"/>
                    <a:pt x="1009" y="715"/>
                    <a:pt x="999" y="715"/>
                  </a:cubicBezTo>
                  <a:cubicBezTo>
                    <a:pt x="991" y="715"/>
                    <a:pt x="984" y="716"/>
                    <a:pt x="981" y="720"/>
                  </a:cubicBezTo>
                  <a:cubicBezTo>
                    <a:pt x="966" y="735"/>
                    <a:pt x="962" y="739"/>
                    <a:pt x="984" y="754"/>
                  </a:cubicBezTo>
                  <a:cubicBezTo>
                    <a:pt x="1007" y="772"/>
                    <a:pt x="1017" y="782"/>
                    <a:pt x="1016" y="782"/>
                  </a:cubicBezTo>
                  <a:cubicBezTo>
                    <a:pt x="1014" y="782"/>
                    <a:pt x="1002" y="774"/>
                    <a:pt x="981" y="757"/>
                  </a:cubicBezTo>
                  <a:cubicBezTo>
                    <a:pt x="981" y="758"/>
                    <a:pt x="981" y="758"/>
                    <a:pt x="981" y="758"/>
                  </a:cubicBezTo>
                  <a:cubicBezTo>
                    <a:pt x="978" y="758"/>
                    <a:pt x="962" y="745"/>
                    <a:pt x="957" y="745"/>
                  </a:cubicBezTo>
                  <a:cubicBezTo>
                    <a:pt x="957" y="745"/>
                    <a:pt x="956" y="745"/>
                    <a:pt x="956" y="745"/>
                  </a:cubicBezTo>
                  <a:cubicBezTo>
                    <a:pt x="955" y="746"/>
                    <a:pt x="954" y="747"/>
                    <a:pt x="952" y="747"/>
                  </a:cubicBezTo>
                  <a:cubicBezTo>
                    <a:pt x="949" y="747"/>
                    <a:pt x="943" y="743"/>
                    <a:pt x="931" y="729"/>
                  </a:cubicBezTo>
                  <a:lnTo>
                    <a:pt x="928" y="732"/>
                  </a:lnTo>
                  <a:cubicBezTo>
                    <a:pt x="952" y="759"/>
                    <a:pt x="956" y="771"/>
                    <a:pt x="949" y="771"/>
                  </a:cubicBezTo>
                  <a:cubicBezTo>
                    <a:pt x="945" y="771"/>
                    <a:pt x="939" y="767"/>
                    <a:pt x="931" y="761"/>
                  </a:cubicBezTo>
                  <a:lnTo>
                    <a:pt x="931" y="761"/>
                  </a:lnTo>
                  <a:cubicBezTo>
                    <a:pt x="928" y="764"/>
                    <a:pt x="928" y="764"/>
                    <a:pt x="941" y="789"/>
                  </a:cubicBezTo>
                  <a:cubicBezTo>
                    <a:pt x="949" y="800"/>
                    <a:pt x="953" y="806"/>
                    <a:pt x="952" y="806"/>
                  </a:cubicBezTo>
                  <a:cubicBezTo>
                    <a:pt x="951" y="806"/>
                    <a:pt x="946" y="801"/>
                    <a:pt x="937" y="792"/>
                  </a:cubicBezTo>
                  <a:cubicBezTo>
                    <a:pt x="929" y="780"/>
                    <a:pt x="917" y="768"/>
                    <a:pt x="914" y="768"/>
                  </a:cubicBezTo>
                  <a:lnTo>
                    <a:pt x="914" y="768"/>
                  </a:lnTo>
                  <a:cubicBezTo>
                    <a:pt x="911" y="768"/>
                    <a:pt x="914" y="776"/>
                    <a:pt x="928" y="795"/>
                  </a:cubicBezTo>
                  <a:lnTo>
                    <a:pt x="909" y="776"/>
                  </a:lnTo>
                  <a:cubicBezTo>
                    <a:pt x="905" y="770"/>
                    <a:pt x="903" y="767"/>
                    <a:pt x="903" y="767"/>
                  </a:cubicBezTo>
                  <a:lnTo>
                    <a:pt x="903" y="767"/>
                  </a:lnTo>
                  <a:cubicBezTo>
                    <a:pt x="902" y="767"/>
                    <a:pt x="913" y="783"/>
                    <a:pt x="922" y="798"/>
                  </a:cubicBezTo>
                  <a:cubicBezTo>
                    <a:pt x="936" y="820"/>
                    <a:pt x="943" y="831"/>
                    <a:pt x="942" y="831"/>
                  </a:cubicBezTo>
                  <a:cubicBezTo>
                    <a:pt x="942" y="831"/>
                    <a:pt x="930" y="815"/>
                    <a:pt x="906" y="779"/>
                  </a:cubicBezTo>
                  <a:cubicBezTo>
                    <a:pt x="888" y="752"/>
                    <a:pt x="880" y="741"/>
                    <a:pt x="880" y="741"/>
                  </a:cubicBezTo>
                  <a:lnTo>
                    <a:pt x="880" y="741"/>
                  </a:lnTo>
                  <a:cubicBezTo>
                    <a:pt x="880" y="741"/>
                    <a:pt x="884" y="747"/>
                    <a:pt x="890" y="757"/>
                  </a:cubicBezTo>
                  <a:cubicBezTo>
                    <a:pt x="899" y="773"/>
                    <a:pt x="908" y="790"/>
                    <a:pt x="907" y="790"/>
                  </a:cubicBezTo>
                  <a:cubicBezTo>
                    <a:pt x="907" y="790"/>
                    <a:pt x="904" y="787"/>
                    <a:pt x="900" y="779"/>
                  </a:cubicBezTo>
                  <a:lnTo>
                    <a:pt x="900" y="779"/>
                  </a:lnTo>
                  <a:cubicBezTo>
                    <a:pt x="897" y="779"/>
                    <a:pt x="897" y="782"/>
                    <a:pt x="925" y="829"/>
                  </a:cubicBezTo>
                  <a:cubicBezTo>
                    <a:pt x="937" y="851"/>
                    <a:pt x="934" y="851"/>
                    <a:pt x="934" y="855"/>
                  </a:cubicBezTo>
                  <a:lnTo>
                    <a:pt x="909" y="804"/>
                  </a:lnTo>
                  <a:lnTo>
                    <a:pt x="906" y="808"/>
                  </a:lnTo>
                  <a:cubicBezTo>
                    <a:pt x="894" y="792"/>
                    <a:pt x="884" y="776"/>
                    <a:pt x="875" y="761"/>
                  </a:cubicBezTo>
                  <a:cubicBezTo>
                    <a:pt x="870" y="752"/>
                    <a:pt x="867" y="746"/>
                    <a:pt x="866" y="746"/>
                  </a:cubicBezTo>
                  <a:lnTo>
                    <a:pt x="866" y="746"/>
                  </a:lnTo>
                  <a:cubicBezTo>
                    <a:pt x="866" y="746"/>
                    <a:pt x="872" y="758"/>
                    <a:pt x="887" y="786"/>
                  </a:cubicBezTo>
                  <a:cubicBezTo>
                    <a:pt x="912" y="833"/>
                    <a:pt x="912" y="833"/>
                    <a:pt x="909" y="836"/>
                  </a:cubicBezTo>
                  <a:cubicBezTo>
                    <a:pt x="906" y="836"/>
                    <a:pt x="906" y="836"/>
                    <a:pt x="894" y="811"/>
                  </a:cubicBezTo>
                  <a:cubicBezTo>
                    <a:pt x="884" y="793"/>
                    <a:pt x="882" y="788"/>
                    <a:pt x="880" y="788"/>
                  </a:cubicBezTo>
                  <a:cubicBezTo>
                    <a:pt x="879" y="788"/>
                    <a:pt x="878" y="788"/>
                    <a:pt x="878" y="789"/>
                  </a:cubicBezTo>
                  <a:cubicBezTo>
                    <a:pt x="890" y="833"/>
                    <a:pt x="903" y="873"/>
                    <a:pt x="919" y="917"/>
                  </a:cubicBezTo>
                  <a:cubicBezTo>
                    <a:pt x="906" y="892"/>
                    <a:pt x="906" y="892"/>
                    <a:pt x="903" y="892"/>
                  </a:cubicBezTo>
                  <a:cubicBezTo>
                    <a:pt x="894" y="867"/>
                    <a:pt x="897" y="867"/>
                    <a:pt x="897" y="867"/>
                  </a:cubicBezTo>
                  <a:lnTo>
                    <a:pt x="887" y="842"/>
                  </a:lnTo>
                  <a:cubicBezTo>
                    <a:pt x="876" y="817"/>
                    <a:pt x="871" y="804"/>
                    <a:pt x="870" y="804"/>
                  </a:cubicBezTo>
                  <a:lnTo>
                    <a:pt x="870" y="804"/>
                  </a:lnTo>
                  <a:cubicBezTo>
                    <a:pt x="870" y="804"/>
                    <a:pt x="875" y="817"/>
                    <a:pt x="884" y="842"/>
                  </a:cubicBezTo>
                  <a:cubicBezTo>
                    <a:pt x="887" y="855"/>
                    <a:pt x="889" y="861"/>
                    <a:pt x="888" y="861"/>
                  </a:cubicBezTo>
                  <a:lnTo>
                    <a:pt x="888" y="861"/>
                  </a:lnTo>
                  <a:cubicBezTo>
                    <a:pt x="888" y="861"/>
                    <a:pt x="886" y="855"/>
                    <a:pt x="881" y="842"/>
                  </a:cubicBezTo>
                  <a:cubicBezTo>
                    <a:pt x="872" y="824"/>
                    <a:pt x="865" y="807"/>
                    <a:pt x="865" y="807"/>
                  </a:cubicBezTo>
                  <a:lnTo>
                    <a:pt x="865" y="807"/>
                  </a:lnTo>
                  <a:cubicBezTo>
                    <a:pt x="865" y="807"/>
                    <a:pt x="866" y="810"/>
                    <a:pt x="868" y="817"/>
                  </a:cubicBezTo>
                  <a:cubicBezTo>
                    <a:pt x="868" y="817"/>
                    <a:pt x="865" y="817"/>
                    <a:pt x="856" y="792"/>
                  </a:cubicBezTo>
                  <a:lnTo>
                    <a:pt x="856" y="792"/>
                  </a:lnTo>
                  <a:cubicBezTo>
                    <a:pt x="853" y="792"/>
                    <a:pt x="853" y="795"/>
                    <a:pt x="859" y="820"/>
                  </a:cubicBezTo>
                  <a:cubicBezTo>
                    <a:pt x="865" y="845"/>
                    <a:pt x="865" y="845"/>
                    <a:pt x="862" y="845"/>
                  </a:cubicBezTo>
                  <a:cubicBezTo>
                    <a:pt x="862" y="845"/>
                    <a:pt x="859" y="845"/>
                    <a:pt x="865" y="873"/>
                  </a:cubicBezTo>
                  <a:cubicBezTo>
                    <a:pt x="872" y="898"/>
                    <a:pt x="878" y="927"/>
                    <a:pt x="872" y="927"/>
                  </a:cubicBezTo>
                  <a:cubicBezTo>
                    <a:pt x="873" y="937"/>
                    <a:pt x="873" y="943"/>
                    <a:pt x="872" y="943"/>
                  </a:cubicBezTo>
                  <a:cubicBezTo>
                    <a:pt x="871" y="943"/>
                    <a:pt x="866" y="931"/>
                    <a:pt x="859" y="902"/>
                  </a:cubicBezTo>
                  <a:cubicBezTo>
                    <a:pt x="856" y="873"/>
                    <a:pt x="853" y="873"/>
                    <a:pt x="853" y="873"/>
                  </a:cubicBezTo>
                  <a:cubicBezTo>
                    <a:pt x="853" y="873"/>
                    <a:pt x="850" y="873"/>
                    <a:pt x="844" y="849"/>
                  </a:cubicBezTo>
                  <a:lnTo>
                    <a:pt x="844" y="849"/>
                  </a:lnTo>
                  <a:cubicBezTo>
                    <a:pt x="844" y="856"/>
                    <a:pt x="845" y="865"/>
                    <a:pt x="847" y="873"/>
                  </a:cubicBezTo>
                  <a:cubicBezTo>
                    <a:pt x="850" y="902"/>
                    <a:pt x="856" y="927"/>
                    <a:pt x="856" y="927"/>
                  </a:cubicBezTo>
                  <a:cubicBezTo>
                    <a:pt x="847" y="902"/>
                    <a:pt x="843" y="873"/>
                    <a:pt x="840" y="848"/>
                  </a:cubicBezTo>
                  <a:cubicBezTo>
                    <a:pt x="836" y="820"/>
                    <a:pt x="833" y="806"/>
                    <a:pt x="833" y="806"/>
                  </a:cubicBezTo>
                  <a:lnTo>
                    <a:pt x="833" y="806"/>
                  </a:lnTo>
                  <a:cubicBezTo>
                    <a:pt x="832" y="806"/>
                    <a:pt x="834" y="820"/>
                    <a:pt x="837" y="848"/>
                  </a:cubicBezTo>
                  <a:cubicBezTo>
                    <a:pt x="839" y="866"/>
                    <a:pt x="842" y="885"/>
                    <a:pt x="840" y="885"/>
                  </a:cubicBezTo>
                  <a:cubicBezTo>
                    <a:pt x="840" y="885"/>
                    <a:pt x="839" y="882"/>
                    <a:pt x="837" y="873"/>
                  </a:cubicBezTo>
                  <a:cubicBezTo>
                    <a:pt x="834" y="873"/>
                    <a:pt x="828" y="873"/>
                    <a:pt x="828" y="848"/>
                  </a:cubicBezTo>
                  <a:cubicBezTo>
                    <a:pt x="827" y="839"/>
                    <a:pt x="826" y="836"/>
                    <a:pt x="826" y="836"/>
                  </a:cubicBezTo>
                  <a:cubicBezTo>
                    <a:pt x="825" y="836"/>
                    <a:pt x="825" y="848"/>
                    <a:pt x="825" y="848"/>
                  </a:cubicBezTo>
                  <a:cubicBezTo>
                    <a:pt x="825" y="860"/>
                    <a:pt x="824" y="867"/>
                    <a:pt x="822" y="867"/>
                  </a:cubicBezTo>
                  <a:cubicBezTo>
                    <a:pt x="821" y="867"/>
                    <a:pt x="818" y="860"/>
                    <a:pt x="815" y="845"/>
                  </a:cubicBezTo>
                  <a:cubicBezTo>
                    <a:pt x="812" y="819"/>
                    <a:pt x="811" y="805"/>
                    <a:pt x="811" y="805"/>
                  </a:cubicBezTo>
                  <a:cubicBezTo>
                    <a:pt x="810" y="805"/>
                    <a:pt x="810" y="819"/>
                    <a:pt x="809" y="845"/>
                  </a:cubicBezTo>
                  <a:cubicBezTo>
                    <a:pt x="809" y="861"/>
                    <a:pt x="808" y="876"/>
                    <a:pt x="807" y="876"/>
                  </a:cubicBezTo>
                  <a:cubicBezTo>
                    <a:pt x="806" y="876"/>
                    <a:pt x="806" y="868"/>
                    <a:pt x="806" y="845"/>
                  </a:cubicBezTo>
                  <a:cubicBezTo>
                    <a:pt x="806" y="837"/>
                    <a:pt x="806" y="833"/>
                    <a:pt x="806" y="833"/>
                  </a:cubicBezTo>
                  <a:cubicBezTo>
                    <a:pt x="805" y="833"/>
                    <a:pt x="804" y="853"/>
                    <a:pt x="800" y="870"/>
                  </a:cubicBezTo>
                  <a:cubicBezTo>
                    <a:pt x="796" y="898"/>
                    <a:pt x="790" y="952"/>
                    <a:pt x="787" y="980"/>
                  </a:cubicBezTo>
                  <a:cubicBezTo>
                    <a:pt x="785" y="1011"/>
                    <a:pt x="784" y="1024"/>
                    <a:pt x="783" y="1024"/>
                  </a:cubicBezTo>
                  <a:cubicBezTo>
                    <a:pt x="783" y="1024"/>
                    <a:pt x="782" y="1017"/>
                    <a:pt x="781" y="1005"/>
                  </a:cubicBezTo>
                  <a:cubicBezTo>
                    <a:pt x="778" y="986"/>
                    <a:pt x="778" y="967"/>
                    <a:pt x="781" y="949"/>
                  </a:cubicBezTo>
                  <a:cubicBezTo>
                    <a:pt x="784" y="923"/>
                    <a:pt x="787" y="923"/>
                    <a:pt x="787" y="923"/>
                  </a:cubicBezTo>
                  <a:cubicBezTo>
                    <a:pt x="793" y="905"/>
                    <a:pt x="793" y="886"/>
                    <a:pt x="790" y="870"/>
                  </a:cubicBezTo>
                  <a:cubicBezTo>
                    <a:pt x="790" y="856"/>
                    <a:pt x="790" y="849"/>
                    <a:pt x="790" y="849"/>
                  </a:cubicBezTo>
                  <a:cubicBezTo>
                    <a:pt x="789" y="849"/>
                    <a:pt x="788" y="855"/>
                    <a:pt x="787" y="867"/>
                  </a:cubicBezTo>
                  <a:cubicBezTo>
                    <a:pt x="787" y="842"/>
                    <a:pt x="784" y="839"/>
                    <a:pt x="781" y="839"/>
                  </a:cubicBezTo>
                  <a:cubicBezTo>
                    <a:pt x="778" y="839"/>
                    <a:pt x="771" y="836"/>
                    <a:pt x="778" y="811"/>
                  </a:cubicBezTo>
                  <a:cubicBezTo>
                    <a:pt x="777" y="810"/>
                    <a:pt x="776" y="809"/>
                    <a:pt x="775" y="809"/>
                  </a:cubicBezTo>
                  <a:cubicBezTo>
                    <a:pt x="773" y="809"/>
                    <a:pt x="770" y="814"/>
                    <a:pt x="765" y="833"/>
                  </a:cubicBezTo>
                  <a:cubicBezTo>
                    <a:pt x="763" y="842"/>
                    <a:pt x="761" y="849"/>
                    <a:pt x="760" y="855"/>
                  </a:cubicBezTo>
                  <a:lnTo>
                    <a:pt x="760" y="855"/>
                  </a:lnTo>
                  <a:cubicBezTo>
                    <a:pt x="765" y="823"/>
                    <a:pt x="763" y="799"/>
                    <a:pt x="756" y="799"/>
                  </a:cubicBezTo>
                  <a:cubicBezTo>
                    <a:pt x="752" y="799"/>
                    <a:pt x="746" y="806"/>
                    <a:pt x="740" y="823"/>
                  </a:cubicBezTo>
                  <a:lnTo>
                    <a:pt x="737" y="823"/>
                  </a:lnTo>
                  <a:cubicBezTo>
                    <a:pt x="740" y="807"/>
                    <a:pt x="739" y="798"/>
                    <a:pt x="735" y="798"/>
                  </a:cubicBezTo>
                  <a:cubicBezTo>
                    <a:pt x="731" y="798"/>
                    <a:pt x="727" y="803"/>
                    <a:pt x="721" y="814"/>
                  </a:cubicBezTo>
                  <a:lnTo>
                    <a:pt x="715" y="811"/>
                  </a:lnTo>
                  <a:cubicBezTo>
                    <a:pt x="720" y="797"/>
                    <a:pt x="722" y="790"/>
                    <a:pt x="721" y="790"/>
                  </a:cubicBezTo>
                  <a:lnTo>
                    <a:pt x="721" y="790"/>
                  </a:lnTo>
                  <a:cubicBezTo>
                    <a:pt x="720" y="790"/>
                    <a:pt x="716" y="796"/>
                    <a:pt x="709" y="808"/>
                  </a:cubicBezTo>
                  <a:cubicBezTo>
                    <a:pt x="700" y="823"/>
                    <a:pt x="691" y="840"/>
                    <a:pt x="691" y="840"/>
                  </a:cubicBezTo>
                  <a:cubicBezTo>
                    <a:pt x="691" y="840"/>
                    <a:pt x="692" y="837"/>
                    <a:pt x="696" y="829"/>
                  </a:cubicBezTo>
                  <a:cubicBezTo>
                    <a:pt x="709" y="804"/>
                    <a:pt x="705" y="804"/>
                    <a:pt x="699" y="798"/>
                  </a:cubicBezTo>
                  <a:cubicBezTo>
                    <a:pt x="698" y="797"/>
                    <a:pt x="696" y="797"/>
                    <a:pt x="695" y="797"/>
                  </a:cubicBezTo>
                  <a:cubicBezTo>
                    <a:pt x="692" y="797"/>
                    <a:pt x="690" y="802"/>
                    <a:pt x="680" y="820"/>
                  </a:cubicBezTo>
                  <a:cubicBezTo>
                    <a:pt x="675" y="824"/>
                    <a:pt x="672" y="825"/>
                    <a:pt x="671" y="825"/>
                  </a:cubicBezTo>
                  <a:cubicBezTo>
                    <a:pt x="666" y="825"/>
                    <a:pt x="677" y="809"/>
                    <a:pt x="687" y="792"/>
                  </a:cubicBezTo>
                  <a:cubicBezTo>
                    <a:pt x="701" y="770"/>
                    <a:pt x="708" y="759"/>
                    <a:pt x="707" y="759"/>
                  </a:cubicBezTo>
                  <a:lnTo>
                    <a:pt x="707" y="759"/>
                  </a:lnTo>
                  <a:cubicBezTo>
                    <a:pt x="707" y="759"/>
                    <a:pt x="695" y="775"/>
                    <a:pt x="671" y="811"/>
                  </a:cubicBezTo>
                  <a:cubicBezTo>
                    <a:pt x="653" y="835"/>
                    <a:pt x="644" y="845"/>
                    <a:pt x="641" y="845"/>
                  </a:cubicBezTo>
                  <a:cubicBezTo>
                    <a:pt x="640" y="845"/>
                    <a:pt x="642" y="839"/>
                    <a:pt x="649" y="829"/>
                  </a:cubicBezTo>
                  <a:cubicBezTo>
                    <a:pt x="660" y="814"/>
                    <a:pt x="665" y="809"/>
                    <a:pt x="667" y="809"/>
                  </a:cubicBezTo>
                  <a:cubicBezTo>
                    <a:pt x="668" y="809"/>
                    <a:pt x="668" y="810"/>
                    <a:pt x="668" y="811"/>
                  </a:cubicBezTo>
                  <a:lnTo>
                    <a:pt x="696" y="764"/>
                  </a:lnTo>
                  <a:lnTo>
                    <a:pt x="696" y="764"/>
                  </a:lnTo>
                  <a:cubicBezTo>
                    <a:pt x="696" y="764"/>
                    <a:pt x="696" y="764"/>
                    <a:pt x="680" y="786"/>
                  </a:cubicBezTo>
                  <a:cubicBezTo>
                    <a:pt x="680" y="786"/>
                    <a:pt x="680" y="785"/>
                    <a:pt x="680" y="785"/>
                  </a:cubicBezTo>
                  <a:cubicBezTo>
                    <a:pt x="678" y="785"/>
                    <a:pt x="674" y="787"/>
                    <a:pt x="662" y="804"/>
                  </a:cubicBezTo>
                  <a:cubicBezTo>
                    <a:pt x="643" y="826"/>
                    <a:pt x="630" y="848"/>
                    <a:pt x="615" y="873"/>
                  </a:cubicBezTo>
                  <a:cubicBezTo>
                    <a:pt x="606" y="889"/>
                    <a:pt x="601" y="894"/>
                    <a:pt x="600" y="894"/>
                  </a:cubicBezTo>
                  <a:cubicBezTo>
                    <a:pt x="599" y="894"/>
                    <a:pt x="599" y="893"/>
                    <a:pt x="599" y="892"/>
                  </a:cubicBezTo>
                  <a:cubicBezTo>
                    <a:pt x="608" y="867"/>
                    <a:pt x="624" y="845"/>
                    <a:pt x="643" y="823"/>
                  </a:cubicBezTo>
                  <a:cubicBezTo>
                    <a:pt x="655" y="811"/>
                    <a:pt x="665" y="798"/>
                    <a:pt x="674" y="782"/>
                  </a:cubicBezTo>
                  <a:cubicBezTo>
                    <a:pt x="677" y="778"/>
                    <a:pt x="678" y="776"/>
                    <a:pt x="678" y="776"/>
                  </a:cubicBezTo>
                  <a:lnTo>
                    <a:pt x="678" y="776"/>
                  </a:lnTo>
                  <a:cubicBezTo>
                    <a:pt x="675" y="776"/>
                    <a:pt x="645" y="806"/>
                    <a:pt x="618" y="839"/>
                  </a:cubicBezTo>
                  <a:lnTo>
                    <a:pt x="633" y="817"/>
                  </a:lnTo>
                  <a:cubicBezTo>
                    <a:pt x="649" y="795"/>
                    <a:pt x="646" y="792"/>
                    <a:pt x="643" y="789"/>
                  </a:cubicBezTo>
                  <a:cubicBezTo>
                    <a:pt x="642" y="788"/>
                    <a:pt x="641" y="787"/>
                    <a:pt x="640" y="787"/>
                  </a:cubicBezTo>
                  <a:cubicBezTo>
                    <a:pt x="638" y="787"/>
                    <a:pt x="635" y="792"/>
                    <a:pt x="621" y="808"/>
                  </a:cubicBezTo>
                  <a:cubicBezTo>
                    <a:pt x="611" y="820"/>
                    <a:pt x="599" y="836"/>
                    <a:pt x="586" y="845"/>
                  </a:cubicBezTo>
                  <a:cubicBezTo>
                    <a:pt x="577" y="861"/>
                    <a:pt x="564" y="876"/>
                    <a:pt x="552" y="889"/>
                  </a:cubicBezTo>
                  <a:cubicBezTo>
                    <a:pt x="561" y="873"/>
                    <a:pt x="571" y="858"/>
                    <a:pt x="583" y="842"/>
                  </a:cubicBezTo>
                  <a:cubicBezTo>
                    <a:pt x="615" y="798"/>
                    <a:pt x="630" y="773"/>
                    <a:pt x="624" y="767"/>
                  </a:cubicBezTo>
                  <a:cubicBezTo>
                    <a:pt x="621" y="767"/>
                    <a:pt x="618" y="761"/>
                    <a:pt x="637" y="742"/>
                  </a:cubicBezTo>
                  <a:cubicBezTo>
                    <a:pt x="635" y="741"/>
                    <a:pt x="635" y="739"/>
                    <a:pt x="633" y="739"/>
                  </a:cubicBezTo>
                  <a:cubicBezTo>
                    <a:pt x="631" y="739"/>
                    <a:pt x="626" y="743"/>
                    <a:pt x="615" y="754"/>
                  </a:cubicBezTo>
                  <a:lnTo>
                    <a:pt x="611" y="751"/>
                  </a:lnTo>
                  <a:cubicBezTo>
                    <a:pt x="622" y="740"/>
                    <a:pt x="626" y="735"/>
                    <a:pt x="623" y="735"/>
                  </a:cubicBezTo>
                  <a:lnTo>
                    <a:pt x="623" y="735"/>
                  </a:lnTo>
                  <a:cubicBezTo>
                    <a:pt x="622" y="735"/>
                    <a:pt x="616" y="738"/>
                    <a:pt x="608" y="745"/>
                  </a:cubicBezTo>
                  <a:cubicBezTo>
                    <a:pt x="602" y="751"/>
                    <a:pt x="599" y="752"/>
                    <a:pt x="598" y="752"/>
                  </a:cubicBezTo>
                  <a:cubicBezTo>
                    <a:pt x="596" y="752"/>
                    <a:pt x="605" y="742"/>
                    <a:pt x="605" y="742"/>
                  </a:cubicBezTo>
                  <a:cubicBezTo>
                    <a:pt x="622" y="725"/>
                    <a:pt x="632" y="715"/>
                    <a:pt x="631" y="715"/>
                  </a:cubicBezTo>
                  <a:lnTo>
                    <a:pt x="631" y="715"/>
                  </a:lnTo>
                  <a:cubicBezTo>
                    <a:pt x="630" y="715"/>
                    <a:pt x="614" y="728"/>
                    <a:pt x="580" y="757"/>
                  </a:cubicBezTo>
                  <a:cubicBezTo>
                    <a:pt x="568" y="767"/>
                    <a:pt x="555" y="782"/>
                    <a:pt x="546" y="798"/>
                  </a:cubicBezTo>
                  <a:lnTo>
                    <a:pt x="549" y="804"/>
                  </a:lnTo>
                  <a:lnTo>
                    <a:pt x="524" y="814"/>
                  </a:lnTo>
                  <a:cubicBezTo>
                    <a:pt x="505" y="820"/>
                    <a:pt x="489" y="829"/>
                    <a:pt x="477" y="842"/>
                  </a:cubicBezTo>
                  <a:cubicBezTo>
                    <a:pt x="477" y="842"/>
                    <a:pt x="458" y="858"/>
                    <a:pt x="455" y="858"/>
                  </a:cubicBezTo>
                  <a:cubicBezTo>
                    <a:pt x="455" y="858"/>
                    <a:pt x="455" y="858"/>
                    <a:pt x="455" y="858"/>
                  </a:cubicBezTo>
                  <a:lnTo>
                    <a:pt x="496" y="823"/>
                  </a:lnTo>
                  <a:cubicBezTo>
                    <a:pt x="517" y="808"/>
                    <a:pt x="539" y="792"/>
                    <a:pt x="561" y="773"/>
                  </a:cubicBezTo>
                  <a:cubicBezTo>
                    <a:pt x="588" y="751"/>
                    <a:pt x="605" y="734"/>
                    <a:pt x="602" y="734"/>
                  </a:cubicBezTo>
                  <a:lnTo>
                    <a:pt x="602" y="734"/>
                  </a:lnTo>
                  <a:cubicBezTo>
                    <a:pt x="600" y="734"/>
                    <a:pt x="593" y="739"/>
                    <a:pt x="577" y="751"/>
                  </a:cubicBezTo>
                  <a:cubicBezTo>
                    <a:pt x="577" y="748"/>
                    <a:pt x="577" y="748"/>
                    <a:pt x="596" y="729"/>
                  </a:cubicBezTo>
                  <a:cubicBezTo>
                    <a:pt x="605" y="723"/>
                    <a:pt x="611" y="719"/>
                    <a:pt x="610" y="719"/>
                  </a:cubicBezTo>
                  <a:lnTo>
                    <a:pt x="610" y="719"/>
                  </a:lnTo>
                  <a:cubicBezTo>
                    <a:pt x="610" y="719"/>
                    <a:pt x="599" y="726"/>
                    <a:pt x="574" y="742"/>
                  </a:cubicBezTo>
                  <a:cubicBezTo>
                    <a:pt x="552" y="757"/>
                    <a:pt x="540" y="764"/>
                    <a:pt x="538" y="764"/>
                  </a:cubicBezTo>
                  <a:cubicBezTo>
                    <a:pt x="537" y="764"/>
                    <a:pt x="548" y="755"/>
                    <a:pt x="571" y="739"/>
                  </a:cubicBezTo>
                  <a:cubicBezTo>
                    <a:pt x="598" y="716"/>
                    <a:pt x="607" y="705"/>
                    <a:pt x="603" y="705"/>
                  </a:cubicBezTo>
                  <a:lnTo>
                    <a:pt x="603" y="705"/>
                  </a:lnTo>
                  <a:cubicBezTo>
                    <a:pt x="601" y="705"/>
                    <a:pt x="595" y="708"/>
                    <a:pt x="586" y="714"/>
                  </a:cubicBezTo>
                  <a:cubicBezTo>
                    <a:pt x="564" y="728"/>
                    <a:pt x="553" y="733"/>
                    <a:pt x="549" y="733"/>
                  </a:cubicBezTo>
                  <a:cubicBezTo>
                    <a:pt x="546" y="733"/>
                    <a:pt x="550" y="728"/>
                    <a:pt x="561" y="720"/>
                  </a:cubicBezTo>
                  <a:cubicBezTo>
                    <a:pt x="574" y="711"/>
                    <a:pt x="579" y="707"/>
                    <a:pt x="577" y="707"/>
                  </a:cubicBezTo>
                  <a:lnTo>
                    <a:pt x="577" y="707"/>
                  </a:lnTo>
                  <a:cubicBezTo>
                    <a:pt x="575" y="707"/>
                    <a:pt x="569" y="709"/>
                    <a:pt x="558" y="714"/>
                  </a:cubicBezTo>
                  <a:cubicBezTo>
                    <a:pt x="574" y="704"/>
                    <a:pt x="592" y="693"/>
                    <a:pt x="590" y="693"/>
                  </a:cubicBezTo>
                  <a:lnTo>
                    <a:pt x="590" y="693"/>
                  </a:lnTo>
                  <a:cubicBezTo>
                    <a:pt x="590" y="693"/>
                    <a:pt x="587" y="695"/>
                    <a:pt x="580" y="698"/>
                  </a:cubicBezTo>
                  <a:cubicBezTo>
                    <a:pt x="580" y="698"/>
                    <a:pt x="580" y="698"/>
                    <a:pt x="580" y="698"/>
                  </a:cubicBezTo>
                  <a:cubicBezTo>
                    <a:pt x="578" y="698"/>
                    <a:pt x="573" y="699"/>
                    <a:pt x="555" y="710"/>
                  </a:cubicBezTo>
                  <a:lnTo>
                    <a:pt x="508" y="732"/>
                  </a:lnTo>
                  <a:cubicBezTo>
                    <a:pt x="492" y="745"/>
                    <a:pt x="477" y="754"/>
                    <a:pt x="461" y="761"/>
                  </a:cubicBezTo>
                  <a:cubicBezTo>
                    <a:pt x="457" y="763"/>
                    <a:pt x="454" y="764"/>
                    <a:pt x="452" y="764"/>
                  </a:cubicBezTo>
                  <a:cubicBezTo>
                    <a:pt x="444" y="764"/>
                    <a:pt x="468" y="741"/>
                    <a:pt x="527" y="710"/>
                  </a:cubicBezTo>
                  <a:lnTo>
                    <a:pt x="577" y="682"/>
                  </a:lnTo>
                  <a:lnTo>
                    <a:pt x="577" y="682"/>
                  </a:lnTo>
                  <a:lnTo>
                    <a:pt x="527" y="707"/>
                  </a:lnTo>
                  <a:cubicBezTo>
                    <a:pt x="527" y="704"/>
                    <a:pt x="524" y="701"/>
                    <a:pt x="549" y="692"/>
                  </a:cubicBezTo>
                  <a:cubicBezTo>
                    <a:pt x="574" y="679"/>
                    <a:pt x="574" y="679"/>
                    <a:pt x="574" y="679"/>
                  </a:cubicBezTo>
                  <a:cubicBezTo>
                    <a:pt x="574" y="679"/>
                    <a:pt x="574" y="679"/>
                    <a:pt x="573" y="679"/>
                  </a:cubicBezTo>
                  <a:cubicBezTo>
                    <a:pt x="571" y="679"/>
                    <a:pt x="566" y="680"/>
                    <a:pt x="549" y="688"/>
                  </a:cubicBezTo>
                  <a:cubicBezTo>
                    <a:pt x="520" y="701"/>
                    <a:pt x="508" y="706"/>
                    <a:pt x="507" y="706"/>
                  </a:cubicBezTo>
                  <a:cubicBezTo>
                    <a:pt x="507" y="706"/>
                    <a:pt x="513" y="703"/>
                    <a:pt x="524" y="698"/>
                  </a:cubicBezTo>
                  <a:cubicBezTo>
                    <a:pt x="551" y="684"/>
                    <a:pt x="563" y="678"/>
                    <a:pt x="561" y="678"/>
                  </a:cubicBezTo>
                  <a:lnTo>
                    <a:pt x="561" y="678"/>
                  </a:lnTo>
                  <a:cubicBezTo>
                    <a:pt x="559" y="678"/>
                    <a:pt x="545" y="683"/>
                    <a:pt x="521" y="692"/>
                  </a:cubicBezTo>
                  <a:cubicBezTo>
                    <a:pt x="496" y="701"/>
                    <a:pt x="484" y="705"/>
                    <a:pt x="483" y="705"/>
                  </a:cubicBezTo>
                  <a:cubicBezTo>
                    <a:pt x="482" y="705"/>
                    <a:pt x="495" y="700"/>
                    <a:pt x="521" y="688"/>
                  </a:cubicBezTo>
                  <a:cubicBezTo>
                    <a:pt x="546" y="679"/>
                    <a:pt x="571" y="667"/>
                    <a:pt x="571" y="667"/>
                  </a:cubicBezTo>
                  <a:lnTo>
                    <a:pt x="571" y="667"/>
                  </a:lnTo>
                  <a:lnTo>
                    <a:pt x="546" y="676"/>
                  </a:lnTo>
                  <a:cubicBezTo>
                    <a:pt x="519" y="686"/>
                    <a:pt x="507" y="690"/>
                    <a:pt x="504" y="690"/>
                  </a:cubicBezTo>
                  <a:cubicBezTo>
                    <a:pt x="503" y="690"/>
                    <a:pt x="509" y="687"/>
                    <a:pt x="521" y="682"/>
                  </a:cubicBezTo>
                  <a:cubicBezTo>
                    <a:pt x="537" y="676"/>
                    <a:pt x="543" y="673"/>
                    <a:pt x="537" y="673"/>
                  </a:cubicBezTo>
                  <a:cubicBezTo>
                    <a:pt x="534" y="673"/>
                    <a:pt x="527" y="674"/>
                    <a:pt x="517" y="676"/>
                  </a:cubicBezTo>
                  <a:cubicBezTo>
                    <a:pt x="517" y="673"/>
                    <a:pt x="517" y="670"/>
                    <a:pt x="543" y="663"/>
                  </a:cubicBezTo>
                  <a:cubicBezTo>
                    <a:pt x="571" y="655"/>
                    <a:pt x="584" y="651"/>
                    <a:pt x="582" y="651"/>
                  </a:cubicBezTo>
                  <a:lnTo>
                    <a:pt x="582" y="651"/>
                  </a:lnTo>
                  <a:cubicBezTo>
                    <a:pt x="581" y="651"/>
                    <a:pt x="568" y="654"/>
                    <a:pt x="543" y="660"/>
                  </a:cubicBezTo>
                  <a:cubicBezTo>
                    <a:pt x="531" y="663"/>
                    <a:pt x="525" y="665"/>
                    <a:pt x="524" y="665"/>
                  </a:cubicBezTo>
                  <a:cubicBezTo>
                    <a:pt x="523" y="665"/>
                    <a:pt x="529" y="662"/>
                    <a:pt x="543" y="657"/>
                  </a:cubicBezTo>
                  <a:cubicBezTo>
                    <a:pt x="556" y="652"/>
                    <a:pt x="563" y="650"/>
                    <a:pt x="561" y="650"/>
                  </a:cubicBezTo>
                  <a:lnTo>
                    <a:pt x="561" y="650"/>
                  </a:lnTo>
                  <a:cubicBezTo>
                    <a:pt x="560" y="650"/>
                    <a:pt x="554" y="651"/>
                    <a:pt x="543" y="654"/>
                  </a:cubicBezTo>
                  <a:cubicBezTo>
                    <a:pt x="514" y="657"/>
                    <a:pt x="489" y="663"/>
                    <a:pt x="464" y="673"/>
                  </a:cubicBezTo>
                  <a:cubicBezTo>
                    <a:pt x="464" y="676"/>
                    <a:pt x="464" y="676"/>
                    <a:pt x="436" y="682"/>
                  </a:cubicBezTo>
                  <a:cubicBezTo>
                    <a:pt x="436" y="682"/>
                    <a:pt x="436" y="679"/>
                    <a:pt x="436" y="679"/>
                  </a:cubicBezTo>
                  <a:cubicBezTo>
                    <a:pt x="436" y="676"/>
                    <a:pt x="436" y="673"/>
                    <a:pt x="408" y="673"/>
                  </a:cubicBezTo>
                  <a:cubicBezTo>
                    <a:pt x="380" y="673"/>
                    <a:pt x="326" y="682"/>
                    <a:pt x="355" y="682"/>
                  </a:cubicBezTo>
                  <a:lnTo>
                    <a:pt x="329" y="692"/>
                  </a:lnTo>
                  <a:cubicBezTo>
                    <a:pt x="280" y="701"/>
                    <a:pt x="262" y="708"/>
                    <a:pt x="272" y="708"/>
                  </a:cubicBezTo>
                  <a:cubicBezTo>
                    <a:pt x="279" y="708"/>
                    <a:pt x="299" y="705"/>
                    <a:pt x="329" y="698"/>
                  </a:cubicBezTo>
                  <a:cubicBezTo>
                    <a:pt x="370" y="688"/>
                    <a:pt x="390" y="683"/>
                    <a:pt x="392" y="683"/>
                  </a:cubicBezTo>
                  <a:lnTo>
                    <a:pt x="392" y="683"/>
                  </a:lnTo>
                  <a:cubicBezTo>
                    <a:pt x="394" y="683"/>
                    <a:pt x="382" y="687"/>
                    <a:pt x="358" y="695"/>
                  </a:cubicBezTo>
                  <a:cubicBezTo>
                    <a:pt x="304" y="707"/>
                    <a:pt x="304" y="710"/>
                    <a:pt x="304" y="714"/>
                  </a:cubicBezTo>
                  <a:cubicBezTo>
                    <a:pt x="304" y="720"/>
                    <a:pt x="304" y="720"/>
                    <a:pt x="279" y="726"/>
                  </a:cubicBezTo>
                  <a:cubicBezTo>
                    <a:pt x="254" y="732"/>
                    <a:pt x="229" y="745"/>
                    <a:pt x="229" y="748"/>
                  </a:cubicBezTo>
                  <a:cubicBezTo>
                    <a:pt x="229" y="749"/>
                    <a:pt x="229" y="750"/>
                    <a:pt x="231" y="750"/>
                  </a:cubicBezTo>
                  <a:cubicBezTo>
                    <a:pt x="233" y="750"/>
                    <a:pt x="240" y="749"/>
                    <a:pt x="254" y="745"/>
                  </a:cubicBezTo>
                  <a:cubicBezTo>
                    <a:pt x="262" y="741"/>
                    <a:pt x="268" y="739"/>
                    <a:pt x="270" y="739"/>
                  </a:cubicBezTo>
                  <a:cubicBezTo>
                    <a:pt x="276" y="739"/>
                    <a:pt x="267" y="748"/>
                    <a:pt x="232" y="761"/>
                  </a:cubicBezTo>
                  <a:cubicBezTo>
                    <a:pt x="220" y="766"/>
                    <a:pt x="214" y="770"/>
                    <a:pt x="216" y="770"/>
                  </a:cubicBezTo>
                  <a:cubicBezTo>
                    <a:pt x="218" y="770"/>
                    <a:pt x="231" y="766"/>
                    <a:pt x="257" y="757"/>
                  </a:cubicBezTo>
                  <a:cubicBezTo>
                    <a:pt x="278" y="751"/>
                    <a:pt x="291" y="749"/>
                    <a:pt x="296" y="749"/>
                  </a:cubicBezTo>
                  <a:cubicBezTo>
                    <a:pt x="303" y="749"/>
                    <a:pt x="291" y="755"/>
                    <a:pt x="260" y="767"/>
                  </a:cubicBezTo>
                  <a:lnTo>
                    <a:pt x="264" y="776"/>
                  </a:lnTo>
                  <a:cubicBezTo>
                    <a:pt x="264" y="777"/>
                    <a:pt x="265" y="777"/>
                    <a:pt x="266" y="777"/>
                  </a:cubicBezTo>
                  <a:cubicBezTo>
                    <a:pt x="273" y="777"/>
                    <a:pt x="295" y="769"/>
                    <a:pt x="317" y="761"/>
                  </a:cubicBezTo>
                  <a:cubicBezTo>
                    <a:pt x="344" y="750"/>
                    <a:pt x="357" y="746"/>
                    <a:pt x="358" y="746"/>
                  </a:cubicBezTo>
                  <a:lnTo>
                    <a:pt x="358" y="746"/>
                  </a:lnTo>
                  <a:cubicBezTo>
                    <a:pt x="359" y="746"/>
                    <a:pt x="353" y="749"/>
                    <a:pt x="342" y="754"/>
                  </a:cubicBezTo>
                  <a:cubicBezTo>
                    <a:pt x="326" y="764"/>
                    <a:pt x="311" y="770"/>
                    <a:pt x="292" y="779"/>
                  </a:cubicBezTo>
                  <a:cubicBezTo>
                    <a:pt x="267" y="789"/>
                    <a:pt x="270" y="792"/>
                    <a:pt x="270" y="795"/>
                  </a:cubicBezTo>
                  <a:cubicBezTo>
                    <a:pt x="272" y="797"/>
                    <a:pt x="273" y="801"/>
                    <a:pt x="279" y="801"/>
                  </a:cubicBezTo>
                  <a:cubicBezTo>
                    <a:pt x="283" y="801"/>
                    <a:pt x="289" y="800"/>
                    <a:pt x="298" y="795"/>
                  </a:cubicBezTo>
                  <a:lnTo>
                    <a:pt x="298" y="795"/>
                  </a:lnTo>
                  <a:lnTo>
                    <a:pt x="273" y="808"/>
                  </a:lnTo>
                  <a:cubicBezTo>
                    <a:pt x="275" y="810"/>
                    <a:pt x="264" y="816"/>
                    <a:pt x="265" y="816"/>
                  </a:cubicBezTo>
                  <a:cubicBezTo>
                    <a:pt x="265" y="816"/>
                    <a:pt x="268" y="815"/>
                    <a:pt x="276" y="811"/>
                  </a:cubicBezTo>
                  <a:lnTo>
                    <a:pt x="276" y="811"/>
                  </a:lnTo>
                  <a:cubicBezTo>
                    <a:pt x="276" y="811"/>
                    <a:pt x="276" y="814"/>
                    <a:pt x="257" y="833"/>
                  </a:cubicBezTo>
                  <a:cubicBezTo>
                    <a:pt x="250" y="840"/>
                    <a:pt x="251" y="844"/>
                    <a:pt x="258" y="844"/>
                  </a:cubicBezTo>
                  <a:cubicBezTo>
                    <a:pt x="270" y="844"/>
                    <a:pt x="304" y="830"/>
                    <a:pt x="333" y="808"/>
                  </a:cubicBezTo>
                  <a:lnTo>
                    <a:pt x="336" y="811"/>
                  </a:lnTo>
                  <a:cubicBezTo>
                    <a:pt x="336" y="811"/>
                    <a:pt x="336" y="811"/>
                    <a:pt x="337" y="811"/>
                  </a:cubicBezTo>
                  <a:cubicBezTo>
                    <a:pt x="341" y="811"/>
                    <a:pt x="361" y="801"/>
                    <a:pt x="361" y="801"/>
                  </a:cubicBezTo>
                  <a:cubicBezTo>
                    <a:pt x="373" y="794"/>
                    <a:pt x="379" y="792"/>
                    <a:pt x="383" y="792"/>
                  </a:cubicBezTo>
                  <a:cubicBezTo>
                    <a:pt x="385" y="792"/>
                    <a:pt x="386" y="794"/>
                    <a:pt x="386" y="795"/>
                  </a:cubicBezTo>
                  <a:lnTo>
                    <a:pt x="339" y="820"/>
                  </a:lnTo>
                  <a:cubicBezTo>
                    <a:pt x="292" y="842"/>
                    <a:pt x="267" y="857"/>
                    <a:pt x="272" y="857"/>
                  </a:cubicBezTo>
                  <a:cubicBezTo>
                    <a:pt x="276" y="857"/>
                    <a:pt x="290" y="852"/>
                    <a:pt x="317" y="839"/>
                  </a:cubicBezTo>
                  <a:lnTo>
                    <a:pt x="317" y="839"/>
                  </a:lnTo>
                  <a:lnTo>
                    <a:pt x="295" y="851"/>
                  </a:lnTo>
                  <a:cubicBezTo>
                    <a:pt x="278" y="862"/>
                    <a:pt x="274" y="867"/>
                    <a:pt x="282" y="867"/>
                  </a:cubicBezTo>
                  <a:cubicBezTo>
                    <a:pt x="286" y="867"/>
                    <a:pt x="292" y="866"/>
                    <a:pt x="301" y="864"/>
                  </a:cubicBezTo>
                  <a:cubicBezTo>
                    <a:pt x="326" y="855"/>
                    <a:pt x="351" y="845"/>
                    <a:pt x="373" y="829"/>
                  </a:cubicBezTo>
                  <a:cubicBezTo>
                    <a:pt x="390" y="821"/>
                    <a:pt x="396" y="820"/>
                    <a:pt x="397" y="820"/>
                  </a:cubicBezTo>
                  <a:cubicBezTo>
                    <a:pt x="398" y="820"/>
                    <a:pt x="398" y="820"/>
                    <a:pt x="398" y="820"/>
                  </a:cubicBezTo>
                  <a:cubicBezTo>
                    <a:pt x="402" y="820"/>
                    <a:pt x="402" y="820"/>
                    <a:pt x="376" y="836"/>
                  </a:cubicBezTo>
                  <a:cubicBezTo>
                    <a:pt x="350" y="852"/>
                    <a:pt x="340" y="861"/>
                    <a:pt x="346" y="861"/>
                  </a:cubicBezTo>
                  <a:cubicBezTo>
                    <a:pt x="350" y="861"/>
                    <a:pt x="363" y="856"/>
                    <a:pt x="383" y="845"/>
                  </a:cubicBezTo>
                  <a:lnTo>
                    <a:pt x="383" y="845"/>
                  </a:lnTo>
                  <a:lnTo>
                    <a:pt x="361" y="861"/>
                  </a:lnTo>
                  <a:cubicBezTo>
                    <a:pt x="336" y="873"/>
                    <a:pt x="314" y="892"/>
                    <a:pt x="348" y="895"/>
                  </a:cubicBezTo>
                  <a:cubicBezTo>
                    <a:pt x="358" y="908"/>
                    <a:pt x="364" y="917"/>
                    <a:pt x="342" y="936"/>
                  </a:cubicBezTo>
                  <a:cubicBezTo>
                    <a:pt x="337" y="940"/>
                    <a:pt x="336" y="942"/>
                    <a:pt x="338" y="942"/>
                  </a:cubicBezTo>
                  <a:cubicBezTo>
                    <a:pt x="346" y="942"/>
                    <a:pt x="385" y="925"/>
                    <a:pt x="420" y="902"/>
                  </a:cubicBezTo>
                  <a:lnTo>
                    <a:pt x="420" y="902"/>
                  </a:lnTo>
                  <a:cubicBezTo>
                    <a:pt x="398" y="920"/>
                    <a:pt x="402" y="923"/>
                    <a:pt x="405" y="930"/>
                  </a:cubicBezTo>
                  <a:cubicBezTo>
                    <a:pt x="414" y="939"/>
                    <a:pt x="414" y="939"/>
                    <a:pt x="392" y="955"/>
                  </a:cubicBezTo>
                  <a:cubicBezTo>
                    <a:pt x="371" y="972"/>
                    <a:pt x="361" y="981"/>
                    <a:pt x="362" y="981"/>
                  </a:cubicBezTo>
                  <a:cubicBezTo>
                    <a:pt x="363" y="981"/>
                    <a:pt x="374" y="973"/>
                    <a:pt x="395" y="958"/>
                  </a:cubicBezTo>
                  <a:cubicBezTo>
                    <a:pt x="409" y="948"/>
                    <a:pt x="417" y="944"/>
                    <a:pt x="421" y="944"/>
                  </a:cubicBezTo>
                  <a:lnTo>
                    <a:pt x="421" y="944"/>
                  </a:lnTo>
                  <a:cubicBezTo>
                    <a:pt x="428" y="944"/>
                    <a:pt x="414" y="964"/>
                    <a:pt x="386" y="989"/>
                  </a:cubicBezTo>
                  <a:cubicBezTo>
                    <a:pt x="367" y="1011"/>
                    <a:pt x="370" y="1014"/>
                    <a:pt x="376" y="1021"/>
                  </a:cubicBezTo>
                  <a:cubicBezTo>
                    <a:pt x="387" y="1011"/>
                    <a:pt x="394" y="1008"/>
                    <a:pt x="400" y="1008"/>
                  </a:cubicBezTo>
                  <a:cubicBezTo>
                    <a:pt x="405" y="1008"/>
                    <a:pt x="408" y="1011"/>
                    <a:pt x="411" y="1014"/>
                  </a:cubicBezTo>
                  <a:cubicBezTo>
                    <a:pt x="414" y="1017"/>
                    <a:pt x="416" y="1019"/>
                    <a:pt x="419" y="1019"/>
                  </a:cubicBezTo>
                  <a:cubicBezTo>
                    <a:pt x="424" y="1019"/>
                    <a:pt x="431" y="1011"/>
                    <a:pt x="455" y="983"/>
                  </a:cubicBezTo>
                  <a:cubicBezTo>
                    <a:pt x="480" y="953"/>
                    <a:pt x="488" y="947"/>
                    <a:pt x="494" y="947"/>
                  </a:cubicBezTo>
                  <a:cubicBezTo>
                    <a:pt x="496" y="947"/>
                    <a:pt x="497" y="948"/>
                    <a:pt x="499" y="949"/>
                  </a:cubicBezTo>
                  <a:cubicBezTo>
                    <a:pt x="502" y="952"/>
                    <a:pt x="505" y="955"/>
                    <a:pt x="486" y="974"/>
                  </a:cubicBezTo>
                  <a:cubicBezTo>
                    <a:pt x="486" y="974"/>
                    <a:pt x="474" y="999"/>
                    <a:pt x="474" y="1002"/>
                  </a:cubicBezTo>
                  <a:cubicBezTo>
                    <a:pt x="477" y="1005"/>
                    <a:pt x="480" y="1005"/>
                    <a:pt x="464" y="1027"/>
                  </a:cubicBezTo>
                  <a:cubicBezTo>
                    <a:pt x="464" y="1027"/>
                    <a:pt x="452" y="1052"/>
                    <a:pt x="458" y="1058"/>
                  </a:cubicBezTo>
                  <a:cubicBezTo>
                    <a:pt x="464" y="1061"/>
                    <a:pt x="470" y="1068"/>
                    <a:pt x="455" y="1090"/>
                  </a:cubicBezTo>
                  <a:cubicBezTo>
                    <a:pt x="456" y="1090"/>
                    <a:pt x="456" y="1091"/>
                    <a:pt x="457" y="1091"/>
                  </a:cubicBezTo>
                  <a:cubicBezTo>
                    <a:pt x="459" y="1091"/>
                    <a:pt x="462" y="1087"/>
                    <a:pt x="474" y="1071"/>
                  </a:cubicBezTo>
                  <a:cubicBezTo>
                    <a:pt x="483" y="1057"/>
                    <a:pt x="494" y="1043"/>
                    <a:pt x="500" y="1043"/>
                  </a:cubicBezTo>
                  <a:cubicBezTo>
                    <a:pt x="504" y="1043"/>
                    <a:pt x="506" y="1048"/>
                    <a:pt x="505" y="1061"/>
                  </a:cubicBezTo>
                  <a:cubicBezTo>
                    <a:pt x="508" y="1063"/>
                    <a:pt x="512" y="1065"/>
                    <a:pt x="516" y="1065"/>
                  </a:cubicBezTo>
                  <a:cubicBezTo>
                    <a:pt x="522" y="1065"/>
                    <a:pt x="529" y="1061"/>
                    <a:pt x="536" y="1049"/>
                  </a:cubicBezTo>
                  <a:lnTo>
                    <a:pt x="536" y="1049"/>
                  </a:lnTo>
                  <a:cubicBezTo>
                    <a:pt x="539" y="1052"/>
                    <a:pt x="539" y="1052"/>
                    <a:pt x="527" y="1074"/>
                  </a:cubicBezTo>
                  <a:cubicBezTo>
                    <a:pt x="512" y="1099"/>
                    <a:pt x="506" y="1113"/>
                    <a:pt x="510" y="1113"/>
                  </a:cubicBezTo>
                  <a:cubicBezTo>
                    <a:pt x="514" y="1113"/>
                    <a:pt x="524" y="1103"/>
                    <a:pt x="539" y="1083"/>
                  </a:cubicBezTo>
                  <a:cubicBezTo>
                    <a:pt x="545" y="1072"/>
                    <a:pt x="549" y="1066"/>
                    <a:pt x="551" y="1066"/>
                  </a:cubicBezTo>
                  <a:lnTo>
                    <a:pt x="551" y="1066"/>
                  </a:lnTo>
                  <a:cubicBezTo>
                    <a:pt x="552" y="1066"/>
                    <a:pt x="551" y="1073"/>
                    <a:pt x="546" y="1086"/>
                  </a:cubicBezTo>
                  <a:cubicBezTo>
                    <a:pt x="546" y="1086"/>
                    <a:pt x="546" y="1087"/>
                    <a:pt x="546" y="1087"/>
                  </a:cubicBezTo>
                  <a:cubicBezTo>
                    <a:pt x="548" y="1087"/>
                    <a:pt x="552" y="1085"/>
                    <a:pt x="564" y="1068"/>
                  </a:cubicBezTo>
                  <a:cubicBezTo>
                    <a:pt x="573" y="1057"/>
                    <a:pt x="577" y="1052"/>
                    <a:pt x="579" y="1052"/>
                  </a:cubicBezTo>
                  <a:lnTo>
                    <a:pt x="579" y="1052"/>
                  </a:lnTo>
                  <a:cubicBezTo>
                    <a:pt x="580" y="1052"/>
                    <a:pt x="579" y="1059"/>
                    <a:pt x="577" y="1074"/>
                  </a:cubicBezTo>
                  <a:cubicBezTo>
                    <a:pt x="564" y="1099"/>
                    <a:pt x="568" y="1099"/>
                    <a:pt x="571" y="1102"/>
                  </a:cubicBezTo>
                  <a:cubicBezTo>
                    <a:pt x="577" y="1096"/>
                    <a:pt x="585" y="1094"/>
                    <a:pt x="592" y="1094"/>
                  </a:cubicBezTo>
                  <a:cubicBezTo>
                    <a:pt x="609" y="1094"/>
                    <a:pt x="624" y="1107"/>
                    <a:pt x="624" y="1127"/>
                  </a:cubicBezTo>
                  <a:cubicBezTo>
                    <a:pt x="633" y="1109"/>
                    <a:pt x="636" y="1104"/>
                    <a:pt x="638" y="1104"/>
                  </a:cubicBezTo>
                  <a:cubicBezTo>
                    <a:pt x="638" y="1104"/>
                    <a:pt x="639" y="1104"/>
                    <a:pt x="640" y="1105"/>
                  </a:cubicBezTo>
                  <a:cubicBezTo>
                    <a:pt x="634" y="1125"/>
                    <a:pt x="632" y="1133"/>
                    <a:pt x="633" y="1133"/>
                  </a:cubicBezTo>
                  <a:cubicBezTo>
                    <a:pt x="635" y="1133"/>
                    <a:pt x="644" y="1113"/>
                    <a:pt x="655" y="1080"/>
                  </a:cubicBezTo>
                  <a:lnTo>
                    <a:pt x="649" y="1080"/>
                  </a:lnTo>
                  <a:cubicBezTo>
                    <a:pt x="657" y="1057"/>
                    <a:pt x="663" y="1044"/>
                    <a:pt x="665" y="1044"/>
                  </a:cubicBezTo>
                  <a:lnTo>
                    <a:pt x="665" y="1044"/>
                  </a:lnTo>
                  <a:cubicBezTo>
                    <a:pt x="667" y="1044"/>
                    <a:pt x="663" y="1065"/>
                    <a:pt x="649" y="1108"/>
                  </a:cubicBezTo>
                  <a:cubicBezTo>
                    <a:pt x="643" y="1135"/>
                    <a:pt x="640" y="1149"/>
                    <a:pt x="641" y="1149"/>
                  </a:cubicBezTo>
                  <a:cubicBezTo>
                    <a:pt x="642" y="1149"/>
                    <a:pt x="648" y="1136"/>
                    <a:pt x="658" y="1112"/>
                  </a:cubicBezTo>
                  <a:cubicBezTo>
                    <a:pt x="668" y="1087"/>
                    <a:pt x="673" y="1074"/>
                    <a:pt x="675" y="1074"/>
                  </a:cubicBezTo>
                  <a:lnTo>
                    <a:pt x="675" y="1074"/>
                  </a:lnTo>
                  <a:cubicBezTo>
                    <a:pt x="677" y="1074"/>
                    <a:pt x="674" y="1088"/>
                    <a:pt x="668" y="1115"/>
                  </a:cubicBezTo>
                  <a:cubicBezTo>
                    <a:pt x="660" y="1142"/>
                    <a:pt x="656" y="1155"/>
                    <a:pt x="657" y="1155"/>
                  </a:cubicBezTo>
                  <a:cubicBezTo>
                    <a:pt x="657" y="1155"/>
                    <a:pt x="662" y="1142"/>
                    <a:pt x="671" y="1118"/>
                  </a:cubicBezTo>
                  <a:cubicBezTo>
                    <a:pt x="692" y="1061"/>
                    <a:pt x="705" y="1028"/>
                    <a:pt x="708" y="1028"/>
                  </a:cubicBezTo>
                  <a:lnTo>
                    <a:pt x="708" y="1028"/>
                  </a:lnTo>
                  <a:cubicBezTo>
                    <a:pt x="711" y="1028"/>
                    <a:pt x="707" y="1050"/>
                    <a:pt x="696" y="1096"/>
                  </a:cubicBezTo>
                  <a:cubicBezTo>
                    <a:pt x="684" y="1149"/>
                    <a:pt x="680" y="1177"/>
                    <a:pt x="687" y="1177"/>
                  </a:cubicBezTo>
                  <a:cubicBezTo>
                    <a:pt x="690" y="1177"/>
                    <a:pt x="696" y="1152"/>
                    <a:pt x="702" y="1124"/>
                  </a:cubicBezTo>
                  <a:cubicBezTo>
                    <a:pt x="707" y="1098"/>
                    <a:pt x="710" y="1086"/>
                    <a:pt x="711" y="1086"/>
                  </a:cubicBezTo>
                  <a:lnTo>
                    <a:pt x="711" y="1086"/>
                  </a:lnTo>
                  <a:cubicBezTo>
                    <a:pt x="713" y="1086"/>
                    <a:pt x="712" y="1100"/>
                    <a:pt x="709" y="1127"/>
                  </a:cubicBezTo>
                  <a:cubicBezTo>
                    <a:pt x="707" y="1174"/>
                    <a:pt x="709" y="1196"/>
                    <a:pt x="716" y="1196"/>
                  </a:cubicBezTo>
                  <a:cubicBezTo>
                    <a:pt x="720" y="1196"/>
                    <a:pt x="728" y="1184"/>
                    <a:pt x="737" y="1162"/>
                  </a:cubicBezTo>
                  <a:cubicBezTo>
                    <a:pt x="748" y="1137"/>
                    <a:pt x="756" y="1124"/>
                    <a:pt x="760" y="1124"/>
                  </a:cubicBezTo>
                  <a:lnTo>
                    <a:pt x="760" y="1124"/>
                  </a:lnTo>
                  <a:cubicBezTo>
                    <a:pt x="764" y="1124"/>
                    <a:pt x="762" y="1138"/>
                    <a:pt x="752" y="1165"/>
                  </a:cubicBezTo>
                  <a:cubicBezTo>
                    <a:pt x="743" y="1196"/>
                    <a:pt x="740" y="1209"/>
                    <a:pt x="740" y="1209"/>
                  </a:cubicBezTo>
                  <a:cubicBezTo>
                    <a:pt x="741" y="1209"/>
                    <a:pt x="744" y="1202"/>
                    <a:pt x="749" y="1190"/>
                  </a:cubicBezTo>
                  <a:lnTo>
                    <a:pt x="771" y="1196"/>
                  </a:lnTo>
                  <a:cubicBezTo>
                    <a:pt x="774" y="1196"/>
                    <a:pt x="781" y="1168"/>
                    <a:pt x="784" y="1143"/>
                  </a:cubicBezTo>
                  <a:cubicBezTo>
                    <a:pt x="784" y="1176"/>
                    <a:pt x="787" y="1200"/>
                    <a:pt x="793" y="1200"/>
                  </a:cubicBezTo>
                  <a:cubicBezTo>
                    <a:pt x="796" y="1200"/>
                    <a:pt x="799" y="1191"/>
                    <a:pt x="803" y="1171"/>
                  </a:cubicBezTo>
                  <a:lnTo>
                    <a:pt x="809" y="1171"/>
                  </a:lnTo>
                  <a:cubicBezTo>
                    <a:pt x="815" y="1171"/>
                    <a:pt x="815" y="1171"/>
                    <a:pt x="818" y="1143"/>
                  </a:cubicBezTo>
                  <a:cubicBezTo>
                    <a:pt x="819" y="1136"/>
                    <a:pt x="820" y="1133"/>
                    <a:pt x="821" y="1133"/>
                  </a:cubicBezTo>
                  <a:cubicBezTo>
                    <a:pt x="823" y="1133"/>
                    <a:pt x="826" y="1153"/>
                    <a:pt x="831" y="1171"/>
                  </a:cubicBezTo>
                  <a:cubicBezTo>
                    <a:pt x="835" y="1191"/>
                    <a:pt x="840" y="1211"/>
                    <a:pt x="841" y="1211"/>
                  </a:cubicBezTo>
                  <a:cubicBezTo>
                    <a:pt x="841" y="1211"/>
                    <a:pt x="841" y="1208"/>
                    <a:pt x="840" y="1199"/>
                  </a:cubicBezTo>
                  <a:cubicBezTo>
                    <a:pt x="843" y="1171"/>
                    <a:pt x="843" y="1146"/>
                    <a:pt x="850" y="1118"/>
                  </a:cubicBezTo>
                  <a:cubicBezTo>
                    <a:pt x="850" y="1109"/>
                    <a:pt x="850" y="1106"/>
                    <a:pt x="851" y="1106"/>
                  </a:cubicBezTo>
                  <a:cubicBezTo>
                    <a:pt x="853" y="1106"/>
                    <a:pt x="855" y="1125"/>
                    <a:pt x="853" y="1143"/>
                  </a:cubicBezTo>
                  <a:cubicBezTo>
                    <a:pt x="853" y="1162"/>
                    <a:pt x="859" y="1180"/>
                    <a:pt x="868" y="1199"/>
                  </a:cubicBezTo>
                  <a:cubicBezTo>
                    <a:pt x="872" y="1199"/>
                    <a:pt x="881" y="1196"/>
                    <a:pt x="878" y="1171"/>
                  </a:cubicBezTo>
                  <a:cubicBezTo>
                    <a:pt x="876" y="1157"/>
                    <a:pt x="881" y="1150"/>
                    <a:pt x="888" y="1150"/>
                  </a:cubicBezTo>
                  <a:cubicBezTo>
                    <a:pt x="894" y="1150"/>
                    <a:pt x="901" y="1156"/>
                    <a:pt x="906" y="1168"/>
                  </a:cubicBezTo>
                  <a:lnTo>
                    <a:pt x="915" y="1168"/>
                  </a:lnTo>
                  <a:cubicBezTo>
                    <a:pt x="919" y="1165"/>
                    <a:pt x="919" y="1140"/>
                    <a:pt x="922" y="1137"/>
                  </a:cubicBezTo>
                  <a:cubicBezTo>
                    <a:pt x="922" y="1137"/>
                    <a:pt x="925" y="1137"/>
                    <a:pt x="922" y="1112"/>
                  </a:cubicBezTo>
                  <a:cubicBezTo>
                    <a:pt x="923" y="1111"/>
                    <a:pt x="925" y="1110"/>
                    <a:pt x="926" y="1110"/>
                  </a:cubicBezTo>
                  <a:cubicBezTo>
                    <a:pt x="930" y="1110"/>
                    <a:pt x="933" y="1115"/>
                    <a:pt x="937" y="1137"/>
                  </a:cubicBezTo>
                  <a:cubicBezTo>
                    <a:pt x="933" y="1110"/>
                    <a:pt x="930" y="1096"/>
                    <a:pt x="931" y="1096"/>
                  </a:cubicBezTo>
                  <a:lnTo>
                    <a:pt x="931" y="1096"/>
                  </a:lnTo>
                  <a:cubicBezTo>
                    <a:pt x="932" y="1096"/>
                    <a:pt x="936" y="1109"/>
                    <a:pt x="944" y="1133"/>
                  </a:cubicBezTo>
                  <a:cubicBezTo>
                    <a:pt x="951" y="1160"/>
                    <a:pt x="955" y="1173"/>
                    <a:pt x="956" y="1173"/>
                  </a:cubicBezTo>
                  <a:cubicBezTo>
                    <a:pt x="957" y="1173"/>
                    <a:pt x="955" y="1160"/>
                    <a:pt x="950" y="1133"/>
                  </a:cubicBezTo>
                  <a:cubicBezTo>
                    <a:pt x="947" y="1119"/>
                    <a:pt x="945" y="1112"/>
                    <a:pt x="946" y="1112"/>
                  </a:cubicBezTo>
                  <a:lnTo>
                    <a:pt x="946" y="1112"/>
                  </a:lnTo>
                  <a:cubicBezTo>
                    <a:pt x="947" y="1112"/>
                    <a:pt x="950" y="1118"/>
                    <a:pt x="956" y="1130"/>
                  </a:cubicBezTo>
                  <a:cubicBezTo>
                    <a:pt x="961" y="1143"/>
                    <a:pt x="964" y="1149"/>
                    <a:pt x="965" y="1149"/>
                  </a:cubicBezTo>
                  <a:cubicBezTo>
                    <a:pt x="966" y="1149"/>
                    <a:pt x="964" y="1143"/>
                    <a:pt x="959" y="1130"/>
                  </a:cubicBezTo>
                  <a:cubicBezTo>
                    <a:pt x="953" y="1097"/>
                    <a:pt x="951" y="1073"/>
                    <a:pt x="954" y="1073"/>
                  </a:cubicBezTo>
                  <a:lnTo>
                    <a:pt x="954" y="1073"/>
                  </a:lnTo>
                  <a:cubicBezTo>
                    <a:pt x="956" y="1073"/>
                    <a:pt x="960" y="1081"/>
                    <a:pt x="966" y="1099"/>
                  </a:cubicBezTo>
                  <a:cubicBezTo>
                    <a:pt x="966" y="1099"/>
                    <a:pt x="972" y="1099"/>
                    <a:pt x="966" y="1074"/>
                  </a:cubicBezTo>
                  <a:cubicBezTo>
                    <a:pt x="958" y="1047"/>
                    <a:pt x="954" y="1034"/>
                    <a:pt x="954" y="1034"/>
                  </a:cubicBezTo>
                  <a:lnTo>
                    <a:pt x="954" y="1034"/>
                  </a:lnTo>
                  <a:cubicBezTo>
                    <a:pt x="955" y="1034"/>
                    <a:pt x="959" y="1046"/>
                    <a:pt x="969" y="1071"/>
                  </a:cubicBezTo>
                  <a:cubicBezTo>
                    <a:pt x="980" y="1095"/>
                    <a:pt x="987" y="1108"/>
                    <a:pt x="989" y="1108"/>
                  </a:cubicBezTo>
                  <a:cubicBezTo>
                    <a:pt x="991" y="1108"/>
                    <a:pt x="988" y="1095"/>
                    <a:pt x="978" y="1068"/>
                  </a:cubicBezTo>
                  <a:cubicBezTo>
                    <a:pt x="978" y="1068"/>
                    <a:pt x="975" y="1056"/>
                    <a:pt x="977" y="1056"/>
                  </a:cubicBezTo>
                  <a:lnTo>
                    <a:pt x="977" y="1056"/>
                  </a:lnTo>
                  <a:cubicBezTo>
                    <a:pt x="979" y="1056"/>
                    <a:pt x="981" y="1058"/>
                    <a:pt x="984" y="1065"/>
                  </a:cubicBezTo>
                  <a:cubicBezTo>
                    <a:pt x="994" y="1078"/>
                    <a:pt x="1009" y="1089"/>
                    <a:pt x="1016" y="1089"/>
                  </a:cubicBezTo>
                  <a:cubicBezTo>
                    <a:pt x="1022" y="1089"/>
                    <a:pt x="1023" y="1080"/>
                    <a:pt x="1009" y="1058"/>
                  </a:cubicBezTo>
                  <a:lnTo>
                    <a:pt x="1016" y="1055"/>
                  </a:lnTo>
                  <a:cubicBezTo>
                    <a:pt x="1024" y="1065"/>
                    <a:pt x="1029" y="1070"/>
                    <a:pt x="1032" y="1070"/>
                  </a:cubicBezTo>
                  <a:cubicBezTo>
                    <a:pt x="1035" y="1070"/>
                    <a:pt x="1033" y="1063"/>
                    <a:pt x="1028" y="1049"/>
                  </a:cubicBezTo>
                  <a:lnTo>
                    <a:pt x="1019" y="1024"/>
                  </a:lnTo>
                  <a:lnTo>
                    <a:pt x="1019" y="1024"/>
                  </a:lnTo>
                  <a:cubicBezTo>
                    <a:pt x="1031" y="1046"/>
                    <a:pt x="1050" y="1068"/>
                    <a:pt x="1053" y="1068"/>
                  </a:cubicBezTo>
                  <a:cubicBezTo>
                    <a:pt x="1056" y="1065"/>
                    <a:pt x="1056" y="1065"/>
                    <a:pt x="1044" y="1043"/>
                  </a:cubicBezTo>
                  <a:cubicBezTo>
                    <a:pt x="1025" y="1021"/>
                    <a:pt x="1028" y="1018"/>
                    <a:pt x="1031" y="1018"/>
                  </a:cubicBezTo>
                  <a:cubicBezTo>
                    <a:pt x="1032" y="1017"/>
                    <a:pt x="1032" y="1017"/>
                    <a:pt x="1032" y="1017"/>
                  </a:cubicBezTo>
                  <a:cubicBezTo>
                    <a:pt x="1037" y="1017"/>
                    <a:pt x="1054" y="1038"/>
                    <a:pt x="1066" y="1058"/>
                  </a:cubicBezTo>
                  <a:lnTo>
                    <a:pt x="1069" y="1058"/>
                  </a:lnTo>
                  <a:cubicBezTo>
                    <a:pt x="1052" y="1030"/>
                    <a:pt x="1047" y="1019"/>
                    <a:pt x="1048" y="1019"/>
                  </a:cubicBezTo>
                  <a:lnTo>
                    <a:pt x="1048" y="1019"/>
                  </a:lnTo>
                  <a:cubicBezTo>
                    <a:pt x="1049" y="1019"/>
                    <a:pt x="1053" y="1024"/>
                    <a:pt x="1060" y="1033"/>
                  </a:cubicBezTo>
                  <a:cubicBezTo>
                    <a:pt x="1072" y="1047"/>
                    <a:pt x="1077" y="1051"/>
                    <a:pt x="1081" y="1051"/>
                  </a:cubicBezTo>
                  <a:cubicBezTo>
                    <a:pt x="1082" y="1051"/>
                    <a:pt x="1084" y="1050"/>
                    <a:pt x="1085" y="1049"/>
                  </a:cubicBezTo>
                  <a:cubicBezTo>
                    <a:pt x="1079" y="1042"/>
                    <a:pt x="1078" y="1039"/>
                    <a:pt x="1078" y="1039"/>
                  </a:cubicBezTo>
                  <a:lnTo>
                    <a:pt x="1078" y="1039"/>
                  </a:lnTo>
                  <a:cubicBezTo>
                    <a:pt x="1079" y="1039"/>
                    <a:pt x="1087" y="1049"/>
                    <a:pt x="1085" y="1049"/>
                  </a:cubicBezTo>
                  <a:lnTo>
                    <a:pt x="1097" y="1074"/>
                  </a:lnTo>
                  <a:cubicBezTo>
                    <a:pt x="1102" y="1079"/>
                    <a:pt x="1105" y="1081"/>
                    <a:pt x="1106" y="1081"/>
                  </a:cubicBezTo>
                  <a:cubicBezTo>
                    <a:pt x="1108" y="1081"/>
                    <a:pt x="1097" y="1065"/>
                    <a:pt x="1088" y="1049"/>
                  </a:cubicBezTo>
                  <a:lnTo>
                    <a:pt x="1094" y="1046"/>
                  </a:lnTo>
                  <a:cubicBezTo>
                    <a:pt x="1097" y="1043"/>
                    <a:pt x="1100" y="1039"/>
                    <a:pt x="1082" y="1021"/>
                  </a:cubicBezTo>
                  <a:cubicBezTo>
                    <a:pt x="1066" y="999"/>
                    <a:pt x="1050" y="974"/>
                    <a:pt x="1053" y="974"/>
                  </a:cubicBezTo>
                  <a:lnTo>
                    <a:pt x="1053" y="974"/>
                  </a:lnTo>
                  <a:cubicBezTo>
                    <a:pt x="1069" y="996"/>
                    <a:pt x="1085" y="1018"/>
                    <a:pt x="1088" y="1018"/>
                  </a:cubicBezTo>
                  <a:cubicBezTo>
                    <a:pt x="1088" y="1017"/>
                    <a:pt x="1088" y="1017"/>
                    <a:pt x="1089" y="1017"/>
                  </a:cubicBezTo>
                  <a:cubicBezTo>
                    <a:pt x="1093" y="1017"/>
                    <a:pt x="1107" y="1036"/>
                    <a:pt x="1107" y="1036"/>
                  </a:cubicBezTo>
                  <a:cubicBezTo>
                    <a:pt x="1117" y="1054"/>
                    <a:pt x="1124" y="1061"/>
                    <a:pt x="1127" y="1061"/>
                  </a:cubicBezTo>
                  <a:cubicBezTo>
                    <a:pt x="1133" y="1061"/>
                    <a:pt x="1129" y="1043"/>
                    <a:pt x="1119" y="1027"/>
                  </a:cubicBezTo>
                  <a:cubicBezTo>
                    <a:pt x="1106" y="1003"/>
                    <a:pt x="1100" y="991"/>
                    <a:pt x="1102" y="991"/>
                  </a:cubicBezTo>
                  <a:lnTo>
                    <a:pt x="1102" y="991"/>
                  </a:lnTo>
                  <a:cubicBezTo>
                    <a:pt x="1103" y="991"/>
                    <a:pt x="1112" y="1001"/>
                    <a:pt x="1129" y="1021"/>
                  </a:cubicBezTo>
                  <a:cubicBezTo>
                    <a:pt x="1138" y="1032"/>
                    <a:pt x="1142" y="1037"/>
                    <a:pt x="1144" y="1037"/>
                  </a:cubicBezTo>
                  <a:cubicBezTo>
                    <a:pt x="1147" y="1037"/>
                    <a:pt x="1122" y="998"/>
                    <a:pt x="1088" y="952"/>
                  </a:cubicBezTo>
                  <a:lnTo>
                    <a:pt x="1038" y="886"/>
                  </a:lnTo>
                  <a:lnTo>
                    <a:pt x="1091" y="949"/>
                  </a:lnTo>
                  <a:cubicBezTo>
                    <a:pt x="1131" y="994"/>
                    <a:pt x="1149" y="1014"/>
                    <a:pt x="1152" y="1014"/>
                  </a:cubicBezTo>
                  <a:cubicBezTo>
                    <a:pt x="1155" y="1014"/>
                    <a:pt x="1149" y="1002"/>
                    <a:pt x="1138" y="980"/>
                  </a:cubicBezTo>
                  <a:cubicBezTo>
                    <a:pt x="1131" y="969"/>
                    <a:pt x="1128" y="963"/>
                    <a:pt x="1129" y="963"/>
                  </a:cubicBezTo>
                  <a:lnTo>
                    <a:pt x="1129" y="963"/>
                  </a:lnTo>
                  <a:cubicBezTo>
                    <a:pt x="1130" y="963"/>
                    <a:pt x="1134" y="968"/>
                    <a:pt x="1141" y="977"/>
                  </a:cubicBezTo>
                  <a:cubicBezTo>
                    <a:pt x="1152" y="988"/>
                    <a:pt x="1158" y="992"/>
                    <a:pt x="1162" y="992"/>
                  </a:cubicBezTo>
                  <a:cubicBezTo>
                    <a:pt x="1166" y="992"/>
                    <a:pt x="1169" y="990"/>
                    <a:pt x="1172" y="986"/>
                  </a:cubicBezTo>
                  <a:cubicBezTo>
                    <a:pt x="1182" y="980"/>
                    <a:pt x="1185" y="977"/>
                    <a:pt x="1166" y="958"/>
                  </a:cubicBezTo>
                  <a:lnTo>
                    <a:pt x="1169" y="952"/>
                  </a:lnTo>
                  <a:cubicBezTo>
                    <a:pt x="1184" y="963"/>
                    <a:pt x="1192" y="968"/>
                    <a:pt x="1195" y="968"/>
                  </a:cubicBezTo>
                  <a:cubicBezTo>
                    <a:pt x="1200" y="968"/>
                    <a:pt x="1184" y="950"/>
                    <a:pt x="1157" y="930"/>
                  </a:cubicBezTo>
                  <a:lnTo>
                    <a:pt x="1163" y="923"/>
                  </a:lnTo>
                  <a:lnTo>
                    <a:pt x="1182" y="942"/>
                  </a:lnTo>
                  <a:cubicBezTo>
                    <a:pt x="1189" y="950"/>
                    <a:pt x="1195" y="953"/>
                    <a:pt x="1200" y="953"/>
                  </a:cubicBezTo>
                  <a:cubicBezTo>
                    <a:pt x="1208" y="953"/>
                    <a:pt x="1216" y="945"/>
                    <a:pt x="1229" y="930"/>
                  </a:cubicBezTo>
                  <a:cubicBezTo>
                    <a:pt x="1251" y="905"/>
                    <a:pt x="1254" y="898"/>
                    <a:pt x="1210" y="870"/>
                  </a:cubicBezTo>
                  <a:cubicBezTo>
                    <a:pt x="1187" y="852"/>
                    <a:pt x="1177" y="842"/>
                    <a:pt x="1179" y="842"/>
                  </a:cubicBezTo>
                  <a:lnTo>
                    <a:pt x="1179" y="842"/>
                  </a:lnTo>
                  <a:cubicBezTo>
                    <a:pt x="1181" y="842"/>
                    <a:pt x="1193" y="849"/>
                    <a:pt x="1213" y="864"/>
                  </a:cubicBezTo>
                  <a:cubicBezTo>
                    <a:pt x="1228" y="875"/>
                    <a:pt x="1244" y="882"/>
                    <a:pt x="1246" y="882"/>
                  </a:cubicBezTo>
                  <a:cubicBezTo>
                    <a:pt x="1248" y="882"/>
                    <a:pt x="1245" y="881"/>
                    <a:pt x="1238" y="876"/>
                  </a:cubicBezTo>
                  <a:cubicBezTo>
                    <a:pt x="1238" y="876"/>
                    <a:pt x="1240" y="874"/>
                    <a:pt x="1247" y="874"/>
                  </a:cubicBezTo>
                  <a:cubicBezTo>
                    <a:pt x="1252" y="874"/>
                    <a:pt x="1259" y="876"/>
                    <a:pt x="1270" y="880"/>
                  </a:cubicBezTo>
                  <a:cubicBezTo>
                    <a:pt x="1286" y="886"/>
                    <a:pt x="1295" y="888"/>
                    <a:pt x="1299" y="888"/>
                  </a:cubicBezTo>
                  <a:cubicBezTo>
                    <a:pt x="1307" y="888"/>
                    <a:pt x="1293" y="878"/>
                    <a:pt x="1276" y="867"/>
                  </a:cubicBezTo>
                  <a:cubicBezTo>
                    <a:pt x="1255" y="856"/>
                    <a:pt x="1249" y="852"/>
                    <a:pt x="1249" y="852"/>
                  </a:cubicBezTo>
                  <a:lnTo>
                    <a:pt x="1249" y="852"/>
                  </a:lnTo>
                  <a:cubicBezTo>
                    <a:pt x="1251" y="852"/>
                    <a:pt x="1265" y="859"/>
                    <a:pt x="1279" y="864"/>
                  </a:cubicBezTo>
                  <a:cubicBezTo>
                    <a:pt x="1295" y="870"/>
                    <a:pt x="1312" y="878"/>
                    <a:pt x="1315" y="878"/>
                  </a:cubicBezTo>
                  <a:cubicBezTo>
                    <a:pt x="1317" y="878"/>
                    <a:pt x="1315" y="876"/>
                    <a:pt x="1307" y="870"/>
                  </a:cubicBezTo>
                  <a:cubicBezTo>
                    <a:pt x="1291" y="859"/>
                    <a:pt x="1281" y="836"/>
                    <a:pt x="1297" y="836"/>
                  </a:cubicBezTo>
                  <a:cubicBezTo>
                    <a:pt x="1303" y="836"/>
                    <a:pt x="1311" y="839"/>
                    <a:pt x="1323" y="845"/>
                  </a:cubicBezTo>
                  <a:lnTo>
                    <a:pt x="1326" y="839"/>
                  </a:lnTo>
                  <a:cubicBezTo>
                    <a:pt x="1301" y="826"/>
                    <a:pt x="1307" y="820"/>
                    <a:pt x="1310" y="814"/>
                  </a:cubicBezTo>
                  <a:cubicBezTo>
                    <a:pt x="1312" y="809"/>
                    <a:pt x="1314" y="806"/>
                    <a:pt x="1319" y="806"/>
                  </a:cubicBezTo>
                  <a:cubicBezTo>
                    <a:pt x="1323" y="806"/>
                    <a:pt x="1330" y="808"/>
                    <a:pt x="1342" y="814"/>
                  </a:cubicBezTo>
                  <a:cubicBezTo>
                    <a:pt x="1350" y="819"/>
                    <a:pt x="1356" y="821"/>
                    <a:pt x="1359" y="821"/>
                  </a:cubicBezTo>
                  <a:cubicBezTo>
                    <a:pt x="1362" y="821"/>
                    <a:pt x="1358" y="816"/>
                    <a:pt x="1345" y="804"/>
                  </a:cubicBezTo>
                  <a:cubicBezTo>
                    <a:pt x="1345" y="801"/>
                    <a:pt x="1298" y="776"/>
                    <a:pt x="1298" y="773"/>
                  </a:cubicBezTo>
                  <a:cubicBezTo>
                    <a:pt x="1282" y="767"/>
                    <a:pt x="1266" y="761"/>
                    <a:pt x="1251" y="748"/>
                  </a:cubicBezTo>
                  <a:lnTo>
                    <a:pt x="1251" y="748"/>
                  </a:lnTo>
                  <a:lnTo>
                    <a:pt x="1276" y="757"/>
                  </a:lnTo>
                  <a:lnTo>
                    <a:pt x="1326" y="776"/>
                  </a:lnTo>
                  <a:cubicBezTo>
                    <a:pt x="1329" y="773"/>
                    <a:pt x="1329" y="770"/>
                    <a:pt x="1304" y="761"/>
                  </a:cubicBezTo>
                  <a:lnTo>
                    <a:pt x="1304" y="761"/>
                  </a:lnTo>
                  <a:cubicBezTo>
                    <a:pt x="1312" y="762"/>
                    <a:pt x="1318" y="763"/>
                    <a:pt x="1322" y="763"/>
                  </a:cubicBezTo>
                  <a:cubicBezTo>
                    <a:pt x="1333" y="763"/>
                    <a:pt x="1333" y="759"/>
                    <a:pt x="1335" y="754"/>
                  </a:cubicBezTo>
                  <a:cubicBezTo>
                    <a:pt x="1339" y="748"/>
                    <a:pt x="1342" y="739"/>
                    <a:pt x="1317" y="726"/>
                  </a:cubicBezTo>
                  <a:lnTo>
                    <a:pt x="1317" y="726"/>
                  </a:lnTo>
                  <a:cubicBezTo>
                    <a:pt x="1327" y="728"/>
                    <a:pt x="1335" y="729"/>
                    <a:pt x="1342" y="729"/>
                  </a:cubicBezTo>
                  <a:cubicBezTo>
                    <a:pt x="1371" y="729"/>
                    <a:pt x="1369" y="711"/>
                    <a:pt x="1326" y="698"/>
                  </a:cubicBezTo>
                  <a:cubicBezTo>
                    <a:pt x="1308" y="693"/>
                    <a:pt x="1303" y="690"/>
                    <a:pt x="1312" y="690"/>
                  </a:cubicBezTo>
                  <a:cubicBezTo>
                    <a:pt x="1316" y="690"/>
                    <a:pt x="1322" y="691"/>
                    <a:pt x="1329" y="692"/>
                  </a:cubicBezTo>
                  <a:cubicBezTo>
                    <a:pt x="1357" y="692"/>
                    <a:pt x="1357" y="692"/>
                    <a:pt x="1332" y="682"/>
                  </a:cubicBezTo>
                  <a:cubicBezTo>
                    <a:pt x="1317" y="677"/>
                    <a:pt x="1320" y="675"/>
                    <a:pt x="1331" y="675"/>
                  </a:cubicBezTo>
                  <a:cubicBezTo>
                    <a:pt x="1338" y="675"/>
                    <a:pt x="1349" y="676"/>
                    <a:pt x="1360" y="676"/>
                  </a:cubicBezTo>
                  <a:cubicBezTo>
                    <a:pt x="1379" y="678"/>
                    <a:pt x="1392" y="679"/>
                    <a:pt x="1399" y="679"/>
                  </a:cubicBezTo>
                  <a:cubicBezTo>
                    <a:pt x="1412" y="679"/>
                    <a:pt x="1407" y="676"/>
                    <a:pt x="1389" y="670"/>
                  </a:cubicBezTo>
                  <a:cubicBezTo>
                    <a:pt x="1364" y="657"/>
                    <a:pt x="1367" y="648"/>
                    <a:pt x="1367" y="645"/>
                  </a:cubicBezTo>
                  <a:cubicBezTo>
                    <a:pt x="1354" y="637"/>
                    <a:pt x="1339" y="631"/>
                    <a:pt x="1323" y="631"/>
                  </a:cubicBezTo>
                  <a:cubicBezTo>
                    <a:pt x="1320" y="631"/>
                    <a:pt x="1317" y="631"/>
                    <a:pt x="1313" y="632"/>
                  </a:cubicBezTo>
                  <a:cubicBezTo>
                    <a:pt x="1288" y="629"/>
                    <a:pt x="1260" y="623"/>
                    <a:pt x="1260" y="623"/>
                  </a:cubicBezTo>
                  <a:cubicBezTo>
                    <a:pt x="1248" y="618"/>
                    <a:pt x="1248" y="616"/>
                    <a:pt x="1252" y="616"/>
                  </a:cubicBezTo>
                  <a:cubicBezTo>
                    <a:pt x="1256" y="616"/>
                    <a:pt x="1263" y="618"/>
                    <a:pt x="1263" y="620"/>
                  </a:cubicBezTo>
                  <a:cubicBezTo>
                    <a:pt x="1275" y="624"/>
                    <a:pt x="1288" y="627"/>
                    <a:pt x="1302" y="627"/>
                  </a:cubicBezTo>
                  <a:cubicBezTo>
                    <a:pt x="1307" y="627"/>
                    <a:pt x="1312" y="627"/>
                    <a:pt x="1317" y="626"/>
                  </a:cubicBezTo>
                  <a:cubicBezTo>
                    <a:pt x="1342" y="623"/>
                    <a:pt x="1345" y="616"/>
                    <a:pt x="1345" y="610"/>
                  </a:cubicBezTo>
                  <a:cubicBezTo>
                    <a:pt x="1345" y="607"/>
                    <a:pt x="1345" y="601"/>
                    <a:pt x="1345" y="594"/>
                  </a:cubicBezTo>
                  <a:cubicBezTo>
                    <a:pt x="1368" y="587"/>
                    <a:pt x="1372" y="581"/>
                    <a:pt x="1359" y="581"/>
                  </a:cubicBezTo>
                  <a:cubicBezTo>
                    <a:pt x="1356" y="581"/>
                    <a:pt x="1352" y="581"/>
                    <a:pt x="1348" y="582"/>
                  </a:cubicBezTo>
                  <a:lnTo>
                    <a:pt x="1320" y="582"/>
                  </a:lnTo>
                  <a:cubicBezTo>
                    <a:pt x="1371" y="579"/>
                    <a:pt x="1373" y="532"/>
                    <a:pt x="1324" y="532"/>
                  </a:cubicBezTo>
                  <a:cubicBezTo>
                    <a:pt x="1323" y="532"/>
                    <a:pt x="1321" y="532"/>
                    <a:pt x="1320" y="532"/>
                  </a:cubicBezTo>
                  <a:lnTo>
                    <a:pt x="1348" y="529"/>
                  </a:lnTo>
                  <a:cubicBezTo>
                    <a:pt x="1373" y="526"/>
                    <a:pt x="1373" y="522"/>
                    <a:pt x="1373" y="516"/>
                  </a:cubicBezTo>
                  <a:cubicBezTo>
                    <a:pt x="1373" y="510"/>
                    <a:pt x="1342" y="497"/>
                    <a:pt x="1342" y="488"/>
                  </a:cubicBezTo>
                  <a:cubicBezTo>
                    <a:pt x="1342" y="476"/>
                    <a:pt x="1338" y="466"/>
                    <a:pt x="1325" y="466"/>
                  </a:cubicBezTo>
                  <a:cubicBezTo>
                    <a:pt x="1321" y="466"/>
                    <a:pt x="1316" y="467"/>
                    <a:pt x="1310" y="469"/>
                  </a:cubicBezTo>
                  <a:cubicBezTo>
                    <a:pt x="1310" y="463"/>
                    <a:pt x="1310" y="463"/>
                    <a:pt x="1335" y="457"/>
                  </a:cubicBezTo>
                  <a:cubicBezTo>
                    <a:pt x="1364" y="453"/>
                    <a:pt x="1360" y="450"/>
                    <a:pt x="1360" y="447"/>
                  </a:cubicBezTo>
                  <a:cubicBezTo>
                    <a:pt x="1360" y="446"/>
                    <a:pt x="1359" y="445"/>
                    <a:pt x="1357" y="445"/>
                  </a:cubicBezTo>
                  <a:cubicBezTo>
                    <a:pt x="1349" y="445"/>
                    <a:pt x="1329" y="452"/>
                    <a:pt x="1307" y="457"/>
                  </a:cubicBezTo>
                  <a:cubicBezTo>
                    <a:pt x="1299" y="459"/>
                    <a:pt x="1293" y="460"/>
                    <a:pt x="1290" y="460"/>
                  </a:cubicBezTo>
                  <a:cubicBezTo>
                    <a:pt x="1285" y="460"/>
                    <a:pt x="1289" y="456"/>
                    <a:pt x="1304" y="447"/>
                  </a:cubicBezTo>
                  <a:cubicBezTo>
                    <a:pt x="1329" y="431"/>
                    <a:pt x="1326" y="416"/>
                    <a:pt x="1298" y="416"/>
                  </a:cubicBezTo>
                  <a:cubicBezTo>
                    <a:pt x="1295" y="413"/>
                    <a:pt x="1295" y="410"/>
                    <a:pt x="1320" y="400"/>
                  </a:cubicBezTo>
                  <a:cubicBezTo>
                    <a:pt x="1339" y="391"/>
                    <a:pt x="1356" y="376"/>
                    <a:pt x="1340" y="376"/>
                  </a:cubicBezTo>
                  <a:cubicBezTo>
                    <a:pt x="1335" y="376"/>
                    <a:pt x="1327" y="377"/>
                    <a:pt x="1313" y="381"/>
                  </a:cubicBezTo>
                  <a:cubicBezTo>
                    <a:pt x="1313" y="378"/>
                    <a:pt x="1313" y="378"/>
                    <a:pt x="1335" y="366"/>
                  </a:cubicBezTo>
                  <a:cubicBezTo>
                    <a:pt x="1351" y="356"/>
                    <a:pt x="1366" y="349"/>
                    <a:pt x="1364" y="349"/>
                  </a:cubicBezTo>
                  <a:lnTo>
                    <a:pt x="1364" y="349"/>
                  </a:lnTo>
                  <a:cubicBezTo>
                    <a:pt x="1362" y="349"/>
                    <a:pt x="1353" y="352"/>
                    <a:pt x="1332" y="359"/>
                  </a:cubicBezTo>
                  <a:cubicBezTo>
                    <a:pt x="1329" y="360"/>
                    <a:pt x="1326" y="360"/>
                    <a:pt x="1323" y="360"/>
                  </a:cubicBezTo>
                  <a:cubicBezTo>
                    <a:pt x="1304" y="360"/>
                    <a:pt x="1303" y="350"/>
                    <a:pt x="1320" y="331"/>
                  </a:cubicBezTo>
                  <a:cubicBezTo>
                    <a:pt x="1320" y="330"/>
                    <a:pt x="1319" y="328"/>
                    <a:pt x="1316" y="328"/>
                  </a:cubicBezTo>
                  <a:cubicBezTo>
                    <a:pt x="1313" y="328"/>
                    <a:pt x="1307" y="331"/>
                    <a:pt x="1295" y="337"/>
                  </a:cubicBezTo>
                  <a:lnTo>
                    <a:pt x="1270" y="350"/>
                  </a:lnTo>
                  <a:cubicBezTo>
                    <a:pt x="1295" y="335"/>
                    <a:pt x="1306" y="328"/>
                    <a:pt x="1304" y="328"/>
                  </a:cubicBezTo>
                  <a:lnTo>
                    <a:pt x="1304" y="328"/>
                  </a:lnTo>
                  <a:cubicBezTo>
                    <a:pt x="1302" y="328"/>
                    <a:pt x="1290" y="333"/>
                    <a:pt x="1266" y="344"/>
                  </a:cubicBezTo>
                  <a:cubicBezTo>
                    <a:pt x="1257" y="349"/>
                    <a:pt x="1251" y="352"/>
                    <a:pt x="1249" y="352"/>
                  </a:cubicBezTo>
                  <a:cubicBezTo>
                    <a:pt x="1247" y="352"/>
                    <a:pt x="1252" y="348"/>
                    <a:pt x="1266" y="341"/>
                  </a:cubicBezTo>
                  <a:cubicBezTo>
                    <a:pt x="1288" y="325"/>
                    <a:pt x="1285" y="319"/>
                    <a:pt x="1285" y="319"/>
                  </a:cubicBezTo>
                  <a:cubicBezTo>
                    <a:pt x="1282" y="316"/>
                    <a:pt x="1251" y="312"/>
                    <a:pt x="1241" y="297"/>
                  </a:cubicBezTo>
                  <a:cubicBezTo>
                    <a:pt x="1229" y="281"/>
                    <a:pt x="1222" y="271"/>
                    <a:pt x="1213" y="271"/>
                  </a:cubicBezTo>
                  <a:cubicBezTo>
                    <a:pt x="1208" y="271"/>
                    <a:pt x="1202" y="274"/>
                    <a:pt x="1194" y="281"/>
                  </a:cubicBezTo>
                  <a:cubicBezTo>
                    <a:pt x="1185" y="287"/>
                    <a:pt x="1179" y="290"/>
                    <a:pt x="1178" y="290"/>
                  </a:cubicBezTo>
                  <a:cubicBezTo>
                    <a:pt x="1176" y="290"/>
                    <a:pt x="1181" y="285"/>
                    <a:pt x="1191" y="275"/>
                  </a:cubicBezTo>
                  <a:cubicBezTo>
                    <a:pt x="1210" y="253"/>
                    <a:pt x="1207" y="250"/>
                    <a:pt x="1204" y="247"/>
                  </a:cubicBezTo>
                  <a:cubicBezTo>
                    <a:pt x="1201" y="243"/>
                    <a:pt x="1201" y="243"/>
                    <a:pt x="1219" y="225"/>
                  </a:cubicBezTo>
                  <a:lnTo>
                    <a:pt x="1219" y="225"/>
                  </a:lnTo>
                  <a:cubicBezTo>
                    <a:pt x="1204" y="235"/>
                    <a:pt x="1200" y="239"/>
                    <a:pt x="1197" y="239"/>
                  </a:cubicBezTo>
                  <a:cubicBezTo>
                    <a:pt x="1196" y="239"/>
                    <a:pt x="1195" y="238"/>
                    <a:pt x="1194" y="237"/>
                  </a:cubicBezTo>
                  <a:cubicBezTo>
                    <a:pt x="1205" y="227"/>
                    <a:pt x="1210" y="221"/>
                    <a:pt x="1208" y="221"/>
                  </a:cubicBezTo>
                  <a:lnTo>
                    <a:pt x="1208" y="221"/>
                  </a:lnTo>
                  <a:cubicBezTo>
                    <a:pt x="1206" y="221"/>
                    <a:pt x="1201" y="224"/>
                    <a:pt x="1191" y="231"/>
                  </a:cubicBezTo>
                  <a:cubicBezTo>
                    <a:pt x="1170" y="248"/>
                    <a:pt x="1159" y="256"/>
                    <a:pt x="1158" y="256"/>
                  </a:cubicBezTo>
                  <a:cubicBezTo>
                    <a:pt x="1157" y="256"/>
                    <a:pt x="1167" y="247"/>
                    <a:pt x="1188" y="228"/>
                  </a:cubicBezTo>
                  <a:cubicBezTo>
                    <a:pt x="1202" y="214"/>
                    <a:pt x="1211" y="195"/>
                    <a:pt x="1208" y="195"/>
                  </a:cubicBezTo>
                  <a:lnTo>
                    <a:pt x="1208" y="195"/>
                  </a:lnTo>
                  <a:cubicBezTo>
                    <a:pt x="1207" y="195"/>
                    <a:pt x="1205" y="197"/>
                    <a:pt x="1201" y="203"/>
                  </a:cubicBezTo>
                  <a:cubicBezTo>
                    <a:pt x="1182" y="222"/>
                    <a:pt x="1176" y="215"/>
                    <a:pt x="1157" y="231"/>
                  </a:cubicBezTo>
                  <a:cubicBezTo>
                    <a:pt x="1154" y="231"/>
                    <a:pt x="1150" y="228"/>
                    <a:pt x="1169" y="206"/>
                  </a:cubicBezTo>
                  <a:cubicBezTo>
                    <a:pt x="1176" y="196"/>
                    <a:pt x="1173" y="192"/>
                    <a:pt x="1166" y="192"/>
                  </a:cubicBezTo>
                  <a:cubicBezTo>
                    <a:pt x="1157" y="192"/>
                    <a:pt x="1142" y="199"/>
                    <a:pt x="1132" y="209"/>
                  </a:cubicBezTo>
                  <a:cubicBezTo>
                    <a:pt x="1123" y="218"/>
                    <a:pt x="1118" y="223"/>
                    <a:pt x="1117" y="223"/>
                  </a:cubicBezTo>
                  <a:cubicBezTo>
                    <a:pt x="1117" y="223"/>
                    <a:pt x="1120" y="217"/>
                    <a:pt x="1129" y="206"/>
                  </a:cubicBezTo>
                  <a:cubicBezTo>
                    <a:pt x="1147" y="184"/>
                    <a:pt x="1144" y="181"/>
                    <a:pt x="1141" y="181"/>
                  </a:cubicBezTo>
                  <a:lnTo>
                    <a:pt x="1141" y="181"/>
                  </a:lnTo>
                  <a:cubicBezTo>
                    <a:pt x="1136" y="186"/>
                    <a:pt x="1134" y="188"/>
                    <a:pt x="1133" y="188"/>
                  </a:cubicBezTo>
                  <a:cubicBezTo>
                    <a:pt x="1131" y="188"/>
                    <a:pt x="1142" y="172"/>
                    <a:pt x="1154" y="156"/>
                  </a:cubicBezTo>
                  <a:cubicBezTo>
                    <a:pt x="1176" y="137"/>
                    <a:pt x="1172" y="134"/>
                    <a:pt x="1166" y="131"/>
                  </a:cubicBezTo>
                  <a:lnTo>
                    <a:pt x="1166" y="131"/>
                  </a:lnTo>
                  <a:cubicBezTo>
                    <a:pt x="1160" y="137"/>
                    <a:pt x="1152" y="140"/>
                    <a:pt x="1144" y="140"/>
                  </a:cubicBezTo>
                  <a:cubicBezTo>
                    <a:pt x="1136" y="140"/>
                    <a:pt x="1129" y="137"/>
                    <a:pt x="1122" y="131"/>
                  </a:cubicBezTo>
                  <a:cubicBezTo>
                    <a:pt x="1119" y="128"/>
                    <a:pt x="1116" y="127"/>
                    <a:pt x="1112" y="127"/>
                  </a:cubicBezTo>
                  <a:cubicBezTo>
                    <a:pt x="1098" y="127"/>
                    <a:pt x="1081" y="146"/>
                    <a:pt x="1053" y="181"/>
                  </a:cubicBezTo>
                  <a:lnTo>
                    <a:pt x="1022" y="225"/>
                  </a:lnTo>
                  <a:lnTo>
                    <a:pt x="1050" y="178"/>
                  </a:lnTo>
                  <a:lnTo>
                    <a:pt x="1091" y="106"/>
                  </a:lnTo>
                  <a:cubicBezTo>
                    <a:pt x="1091" y="105"/>
                    <a:pt x="1091" y="105"/>
                    <a:pt x="1090" y="105"/>
                  </a:cubicBezTo>
                  <a:cubicBezTo>
                    <a:pt x="1086" y="105"/>
                    <a:pt x="1071" y="129"/>
                    <a:pt x="1060" y="149"/>
                  </a:cubicBezTo>
                  <a:cubicBezTo>
                    <a:pt x="1052" y="161"/>
                    <a:pt x="1048" y="166"/>
                    <a:pt x="1046" y="166"/>
                  </a:cubicBezTo>
                  <a:cubicBezTo>
                    <a:pt x="1044" y="166"/>
                    <a:pt x="1045" y="159"/>
                    <a:pt x="1050" y="143"/>
                  </a:cubicBezTo>
                  <a:cubicBezTo>
                    <a:pt x="1054" y="128"/>
                    <a:pt x="1054" y="121"/>
                    <a:pt x="1052" y="121"/>
                  </a:cubicBezTo>
                  <a:lnTo>
                    <a:pt x="1052" y="121"/>
                  </a:lnTo>
                  <a:cubicBezTo>
                    <a:pt x="1050" y="121"/>
                    <a:pt x="1045" y="127"/>
                    <a:pt x="1038" y="137"/>
                  </a:cubicBezTo>
                  <a:cubicBezTo>
                    <a:pt x="1035" y="134"/>
                    <a:pt x="1031" y="134"/>
                    <a:pt x="1038" y="106"/>
                  </a:cubicBezTo>
                  <a:cubicBezTo>
                    <a:pt x="1035" y="106"/>
                    <a:pt x="1035" y="106"/>
                    <a:pt x="1022" y="128"/>
                  </a:cubicBezTo>
                  <a:cubicBezTo>
                    <a:pt x="1017" y="140"/>
                    <a:pt x="1014" y="146"/>
                    <a:pt x="1013" y="146"/>
                  </a:cubicBezTo>
                  <a:cubicBezTo>
                    <a:pt x="1012" y="146"/>
                    <a:pt x="1013" y="139"/>
                    <a:pt x="1016" y="124"/>
                  </a:cubicBezTo>
                  <a:cubicBezTo>
                    <a:pt x="1030" y="93"/>
                    <a:pt x="1030" y="79"/>
                    <a:pt x="1026" y="79"/>
                  </a:cubicBezTo>
                  <a:lnTo>
                    <a:pt x="1026" y="79"/>
                  </a:lnTo>
                  <a:cubicBezTo>
                    <a:pt x="1023" y="79"/>
                    <a:pt x="1019" y="84"/>
                    <a:pt x="1016" y="93"/>
                  </a:cubicBezTo>
                  <a:cubicBezTo>
                    <a:pt x="1006" y="113"/>
                    <a:pt x="1002" y="115"/>
                    <a:pt x="999" y="115"/>
                  </a:cubicBezTo>
                  <a:cubicBezTo>
                    <a:pt x="998" y="115"/>
                    <a:pt x="998" y="115"/>
                    <a:pt x="997" y="115"/>
                  </a:cubicBezTo>
                  <a:cubicBezTo>
                    <a:pt x="996" y="114"/>
                    <a:pt x="995" y="113"/>
                    <a:pt x="994" y="113"/>
                  </a:cubicBezTo>
                  <a:cubicBezTo>
                    <a:pt x="991" y="113"/>
                    <a:pt x="987" y="118"/>
                    <a:pt x="978" y="134"/>
                  </a:cubicBezTo>
                  <a:lnTo>
                    <a:pt x="969" y="131"/>
                  </a:lnTo>
                  <a:cubicBezTo>
                    <a:pt x="966" y="131"/>
                    <a:pt x="979" y="108"/>
                    <a:pt x="984" y="108"/>
                  </a:cubicBezTo>
                  <a:cubicBezTo>
                    <a:pt x="984" y="108"/>
                    <a:pt x="984" y="109"/>
                    <a:pt x="984" y="109"/>
                  </a:cubicBezTo>
                  <a:lnTo>
                    <a:pt x="991" y="81"/>
                  </a:lnTo>
                  <a:cubicBezTo>
                    <a:pt x="989" y="80"/>
                    <a:pt x="987" y="79"/>
                    <a:pt x="985" y="79"/>
                  </a:cubicBezTo>
                  <a:cubicBezTo>
                    <a:pt x="980" y="79"/>
                    <a:pt x="975" y="83"/>
                    <a:pt x="966" y="99"/>
                  </a:cubicBezTo>
                  <a:cubicBezTo>
                    <a:pt x="955" y="124"/>
                    <a:pt x="949" y="137"/>
                    <a:pt x="949" y="137"/>
                  </a:cubicBezTo>
                  <a:cubicBezTo>
                    <a:pt x="948" y="137"/>
                    <a:pt x="953" y="124"/>
                    <a:pt x="962" y="99"/>
                  </a:cubicBezTo>
                  <a:cubicBezTo>
                    <a:pt x="969" y="81"/>
                    <a:pt x="974" y="61"/>
                    <a:pt x="972" y="61"/>
                  </a:cubicBezTo>
                  <a:lnTo>
                    <a:pt x="972" y="61"/>
                  </a:lnTo>
                  <a:cubicBezTo>
                    <a:pt x="971" y="61"/>
                    <a:pt x="969" y="64"/>
                    <a:pt x="966" y="71"/>
                  </a:cubicBezTo>
                  <a:cubicBezTo>
                    <a:pt x="957" y="91"/>
                    <a:pt x="952" y="99"/>
                    <a:pt x="951" y="99"/>
                  </a:cubicBezTo>
                  <a:cubicBezTo>
                    <a:pt x="949" y="99"/>
                    <a:pt x="952" y="83"/>
                    <a:pt x="956" y="68"/>
                  </a:cubicBezTo>
                  <a:cubicBezTo>
                    <a:pt x="968" y="42"/>
                    <a:pt x="973" y="30"/>
                    <a:pt x="971" y="30"/>
                  </a:cubicBezTo>
                  <a:lnTo>
                    <a:pt x="971" y="30"/>
                  </a:lnTo>
                  <a:cubicBezTo>
                    <a:pt x="970" y="30"/>
                    <a:pt x="962" y="40"/>
                    <a:pt x="947" y="62"/>
                  </a:cubicBezTo>
                  <a:cubicBezTo>
                    <a:pt x="938" y="62"/>
                    <a:pt x="919" y="78"/>
                    <a:pt x="908" y="78"/>
                  </a:cubicBezTo>
                  <a:cubicBezTo>
                    <a:pt x="908" y="78"/>
                    <a:pt x="907" y="78"/>
                    <a:pt x="906" y="77"/>
                  </a:cubicBezTo>
                  <a:cubicBezTo>
                    <a:pt x="891" y="74"/>
                    <a:pt x="885" y="74"/>
                    <a:pt x="884" y="49"/>
                  </a:cubicBezTo>
                  <a:lnTo>
                    <a:pt x="884" y="49"/>
                  </a:lnTo>
                  <a:cubicBezTo>
                    <a:pt x="880" y="65"/>
                    <a:pt x="877" y="69"/>
                    <a:pt x="872" y="69"/>
                  </a:cubicBezTo>
                  <a:cubicBezTo>
                    <a:pt x="870" y="69"/>
                    <a:pt x="868" y="69"/>
                    <a:pt x="865" y="68"/>
                  </a:cubicBezTo>
                  <a:cubicBezTo>
                    <a:pt x="863" y="59"/>
                    <a:pt x="861" y="56"/>
                    <a:pt x="858" y="56"/>
                  </a:cubicBezTo>
                  <a:cubicBezTo>
                    <a:pt x="852" y="56"/>
                    <a:pt x="845" y="74"/>
                    <a:pt x="840" y="93"/>
                  </a:cubicBezTo>
                  <a:lnTo>
                    <a:pt x="850" y="93"/>
                  </a:lnTo>
                  <a:cubicBezTo>
                    <a:pt x="846" y="124"/>
                    <a:pt x="843" y="137"/>
                    <a:pt x="841" y="137"/>
                  </a:cubicBezTo>
                  <a:cubicBezTo>
                    <a:pt x="839" y="137"/>
                    <a:pt x="837" y="130"/>
                    <a:pt x="834" y="118"/>
                  </a:cubicBezTo>
                  <a:cubicBezTo>
                    <a:pt x="834" y="99"/>
                    <a:pt x="834" y="84"/>
                    <a:pt x="837" y="65"/>
                  </a:cubicBezTo>
                  <a:cubicBezTo>
                    <a:pt x="837" y="37"/>
                    <a:pt x="837" y="8"/>
                    <a:pt x="831" y="8"/>
                  </a:cubicBezTo>
                  <a:cubicBezTo>
                    <a:pt x="828" y="8"/>
                    <a:pt x="825" y="8"/>
                    <a:pt x="828" y="37"/>
                  </a:cubicBezTo>
                  <a:cubicBezTo>
                    <a:pt x="825" y="62"/>
                    <a:pt x="825" y="62"/>
                    <a:pt x="821" y="62"/>
                  </a:cubicBezTo>
                  <a:cubicBezTo>
                    <a:pt x="818" y="62"/>
                    <a:pt x="812" y="62"/>
                    <a:pt x="809" y="87"/>
                  </a:cubicBezTo>
                  <a:cubicBezTo>
                    <a:pt x="809" y="115"/>
                    <a:pt x="806" y="115"/>
                    <a:pt x="803" y="115"/>
                  </a:cubicBezTo>
                  <a:cubicBezTo>
                    <a:pt x="800" y="87"/>
                    <a:pt x="793" y="87"/>
                    <a:pt x="793" y="87"/>
                  </a:cubicBezTo>
                  <a:cubicBezTo>
                    <a:pt x="793" y="71"/>
                    <a:pt x="793" y="74"/>
                    <a:pt x="790" y="62"/>
                  </a:cubicBezTo>
                  <a:cubicBezTo>
                    <a:pt x="790" y="43"/>
                    <a:pt x="790" y="24"/>
                    <a:pt x="787" y="5"/>
                  </a:cubicBezTo>
                  <a:close/>
                  <a:moveTo>
                    <a:pt x="1142" y="1527"/>
                  </a:moveTo>
                  <a:cubicBezTo>
                    <a:pt x="1141" y="1527"/>
                    <a:pt x="1140" y="1528"/>
                    <a:pt x="1138" y="1528"/>
                  </a:cubicBezTo>
                  <a:cubicBezTo>
                    <a:pt x="1138" y="1547"/>
                    <a:pt x="1141" y="1566"/>
                    <a:pt x="1147" y="1582"/>
                  </a:cubicBezTo>
                  <a:cubicBezTo>
                    <a:pt x="1151" y="1591"/>
                    <a:pt x="1155" y="1597"/>
                    <a:pt x="1157" y="1597"/>
                  </a:cubicBezTo>
                  <a:cubicBezTo>
                    <a:pt x="1161" y="1597"/>
                    <a:pt x="1161" y="1584"/>
                    <a:pt x="1154" y="1553"/>
                  </a:cubicBezTo>
                  <a:cubicBezTo>
                    <a:pt x="1147" y="1532"/>
                    <a:pt x="1145" y="1527"/>
                    <a:pt x="1142" y="15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  <p:sp>
          <p:nvSpPr>
            <p:cNvPr id="94" name="Google Shape;12774;p53">
              <a:extLst>
                <a:ext uri="{FF2B5EF4-FFF2-40B4-BE49-F238E27FC236}">
                  <a16:creationId xmlns:a16="http://schemas.microsoft.com/office/drawing/2014/main" id="{2BCCDAC0-44FA-1A24-07C9-E8018EC54277}"/>
                </a:ext>
              </a:extLst>
            </p:cNvPr>
            <p:cNvSpPr/>
            <p:nvPr/>
          </p:nvSpPr>
          <p:spPr>
            <a:xfrm>
              <a:off x="3807856" y="3729533"/>
              <a:ext cx="29927" cy="33846"/>
            </a:xfrm>
            <a:custGeom>
              <a:avLst/>
              <a:gdLst/>
              <a:ahLst/>
              <a:cxnLst/>
              <a:rect l="l" t="t" r="r" b="b"/>
              <a:pathLst>
                <a:path w="1413" h="1598" extrusionOk="0">
                  <a:moveTo>
                    <a:pt x="841" y="92"/>
                  </a:moveTo>
                  <a:cubicBezTo>
                    <a:pt x="836" y="92"/>
                    <a:pt x="835" y="104"/>
                    <a:pt x="836" y="104"/>
                  </a:cubicBezTo>
                  <a:cubicBezTo>
                    <a:pt x="837" y="104"/>
                    <a:pt x="838" y="101"/>
                    <a:pt x="841" y="92"/>
                  </a:cubicBezTo>
                  <a:close/>
                  <a:moveTo>
                    <a:pt x="828" y="117"/>
                  </a:moveTo>
                  <a:lnTo>
                    <a:pt x="828" y="145"/>
                  </a:lnTo>
                  <a:lnTo>
                    <a:pt x="825" y="145"/>
                  </a:lnTo>
                  <a:cubicBezTo>
                    <a:pt x="822" y="142"/>
                    <a:pt x="822" y="142"/>
                    <a:pt x="825" y="117"/>
                  </a:cubicBezTo>
                  <a:close/>
                  <a:moveTo>
                    <a:pt x="856" y="120"/>
                  </a:moveTo>
                  <a:lnTo>
                    <a:pt x="859" y="123"/>
                  </a:lnTo>
                  <a:lnTo>
                    <a:pt x="859" y="148"/>
                  </a:lnTo>
                  <a:lnTo>
                    <a:pt x="856" y="148"/>
                  </a:lnTo>
                  <a:cubicBezTo>
                    <a:pt x="853" y="148"/>
                    <a:pt x="853" y="148"/>
                    <a:pt x="856" y="120"/>
                  </a:cubicBezTo>
                  <a:close/>
                  <a:moveTo>
                    <a:pt x="881" y="126"/>
                  </a:moveTo>
                  <a:cubicBezTo>
                    <a:pt x="891" y="129"/>
                    <a:pt x="888" y="129"/>
                    <a:pt x="881" y="154"/>
                  </a:cubicBezTo>
                  <a:cubicBezTo>
                    <a:pt x="877" y="167"/>
                    <a:pt x="873" y="173"/>
                    <a:pt x="872" y="173"/>
                  </a:cubicBezTo>
                  <a:cubicBezTo>
                    <a:pt x="871" y="173"/>
                    <a:pt x="872" y="167"/>
                    <a:pt x="875" y="154"/>
                  </a:cubicBezTo>
                  <a:cubicBezTo>
                    <a:pt x="878" y="126"/>
                    <a:pt x="878" y="126"/>
                    <a:pt x="881" y="126"/>
                  </a:cubicBezTo>
                  <a:close/>
                  <a:moveTo>
                    <a:pt x="794" y="142"/>
                  </a:moveTo>
                  <a:cubicBezTo>
                    <a:pt x="797" y="157"/>
                    <a:pt x="797" y="176"/>
                    <a:pt x="797" y="195"/>
                  </a:cubicBezTo>
                  <a:lnTo>
                    <a:pt x="794" y="195"/>
                  </a:lnTo>
                  <a:cubicBezTo>
                    <a:pt x="790" y="195"/>
                    <a:pt x="790" y="167"/>
                    <a:pt x="790" y="167"/>
                  </a:cubicBezTo>
                  <a:cubicBezTo>
                    <a:pt x="790" y="167"/>
                    <a:pt x="790" y="142"/>
                    <a:pt x="794" y="142"/>
                  </a:cubicBezTo>
                  <a:close/>
                  <a:moveTo>
                    <a:pt x="666" y="143"/>
                  </a:moveTo>
                  <a:cubicBezTo>
                    <a:pt x="667" y="143"/>
                    <a:pt x="668" y="146"/>
                    <a:pt x="671" y="154"/>
                  </a:cubicBezTo>
                  <a:lnTo>
                    <a:pt x="681" y="179"/>
                  </a:lnTo>
                  <a:cubicBezTo>
                    <a:pt x="685" y="198"/>
                    <a:pt x="690" y="217"/>
                    <a:pt x="688" y="217"/>
                  </a:cubicBezTo>
                  <a:cubicBezTo>
                    <a:pt x="688" y="217"/>
                    <a:pt x="686" y="214"/>
                    <a:pt x="684" y="208"/>
                  </a:cubicBezTo>
                  <a:cubicBezTo>
                    <a:pt x="678" y="189"/>
                    <a:pt x="671" y="173"/>
                    <a:pt x="668" y="154"/>
                  </a:cubicBezTo>
                  <a:cubicBezTo>
                    <a:pt x="668" y="154"/>
                    <a:pt x="665" y="143"/>
                    <a:pt x="666" y="143"/>
                  </a:cubicBezTo>
                  <a:close/>
                  <a:moveTo>
                    <a:pt x="900" y="277"/>
                  </a:moveTo>
                  <a:lnTo>
                    <a:pt x="894" y="305"/>
                  </a:lnTo>
                  <a:cubicBezTo>
                    <a:pt x="886" y="325"/>
                    <a:pt x="883" y="327"/>
                    <a:pt x="882" y="327"/>
                  </a:cubicBezTo>
                  <a:cubicBezTo>
                    <a:pt x="881" y="327"/>
                    <a:pt x="881" y="327"/>
                    <a:pt x="881" y="327"/>
                  </a:cubicBezTo>
                  <a:cubicBezTo>
                    <a:pt x="878" y="327"/>
                    <a:pt x="878" y="327"/>
                    <a:pt x="888" y="302"/>
                  </a:cubicBezTo>
                  <a:cubicBezTo>
                    <a:pt x="888" y="302"/>
                    <a:pt x="897" y="277"/>
                    <a:pt x="900" y="277"/>
                  </a:cubicBezTo>
                  <a:close/>
                  <a:moveTo>
                    <a:pt x="612" y="264"/>
                  </a:moveTo>
                  <a:lnTo>
                    <a:pt x="612" y="264"/>
                  </a:lnTo>
                  <a:cubicBezTo>
                    <a:pt x="627" y="286"/>
                    <a:pt x="643" y="308"/>
                    <a:pt x="653" y="333"/>
                  </a:cubicBezTo>
                  <a:cubicBezTo>
                    <a:pt x="653" y="333"/>
                    <a:pt x="653" y="333"/>
                    <a:pt x="637" y="311"/>
                  </a:cubicBezTo>
                  <a:cubicBezTo>
                    <a:pt x="624" y="298"/>
                    <a:pt x="618" y="283"/>
                    <a:pt x="612" y="264"/>
                  </a:cubicBezTo>
                  <a:close/>
                  <a:moveTo>
                    <a:pt x="1182" y="311"/>
                  </a:moveTo>
                  <a:cubicBezTo>
                    <a:pt x="1182" y="311"/>
                    <a:pt x="1182" y="311"/>
                    <a:pt x="1182" y="311"/>
                  </a:cubicBezTo>
                  <a:lnTo>
                    <a:pt x="1185" y="314"/>
                  </a:lnTo>
                  <a:lnTo>
                    <a:pt x="1141" y="345"/>
                  </a:lnTo>
                  <a:lnTo>
                    <a:pt x="1138" y="342"/>
                  </a:lnTo>
                  <a:cubicBezTo>
                    <a:pt x="1158" y="325"/>
                    <a:pt x="1178" y="311"/>
                    <a:pt x="1182" y="311"/>
                  </a:cubicBezTo>
                  <a:close/>
                  <a:moveTo>
                    <a:pt x="816" y="361"/>
                  </a:moveTo>
                  <a:cubicBezTo>
                    <a:pt x="816" y="361"/>
                    <a:pt x="815" y="361"/>
                    <a:pt x="815" y="361"/>
                  </a:cubicBezTo>
                  <a:cubicBezTo>
                    <a:pt x="815" y="369"/>
                    <a:pt x="814" y="373"/>
                    <a:pt x="814" y="373"/>
                  </a:cubicBezTo>
                  <a:cubicBezTo>
                    <a:pt x="814" y="373"/>
                    <a:pt x="815" y="368"/>
                    <a:pt x="816" y="361"/>
                  </a:cubicBezTo>
                  <a:close/>
                  <a:moveTo>
                    <a:pt x="1020" y="437"/>
                  </a:moveTo>
                  <a:cubicBezTo>
                    <a:pt x="1021" y="437"/>
                    <a:pt x="1020" y="439"/>
                    <a:pt x="1013" y="446"/>
                  </a:cubicBezTo>
                  <a:cubicBezTo>
                    <a:pt x="1011" y="444"/>
                    <a:pt x="1019" y="437"/>
                    <a:pt x="1020" y="437"/>
                  </a:cubicBezTo>
                  <a:close/>
                  <a:moveTo>
                    <a:pt x="1262" y="425"/>
                  </a:moveTo>
                  <a:cubicBezTo>
                    <a:pt x="1269" y="425"/>
                    <a:pt x="1270" y="428"/>
                    <a:pt x="1270" y="430"/>
                  </a:cubicBezTo>
                  <a:cubicBezTo>
                    <a:pt x="1254" y="439"/>
                    <a:pt x="1239" y="446"/>
                    <a:pt x="1220" y="446"/>
                  </a:cubicBezTo>
                  <a:cubicBezTo>
                    <a:pt x="1217" y="439"/>
                    <a:pt x="1217" y="439"/>
                    <a:pt x="1242" y="430"/>
                  </a:cubicBezTo>
                  <a:cubicBezTo>
                    <a:pt x="1252" y="426"/>
                    <a:pt x="1258" y="425"/>
                    <a:pt x="1262" y="425"/>
                  </a:cubicBezTo>
                  <a:close/>
                  <a:moveTo>
                    <a:pt x="446" y="587"/>
                  </a:moveTo>
                  <a:cubicBezTo>
                    <a:pt x="464" y="587"/>
                    <a:pt x="480" y="590"/>
                    <a:pt x="499" y="590"/>
                  </a:cubicBezTo>
                  <a:cubicBezTo>
                    <a:pt x="526" y="593"/>
                    <a:pt x="526" y="595"/>
                    <a:pt x="512" y="595"/>
                  </a:cubicBezTo>
                  <a:cubicBezTo>
                    <a:pt x="499" y="595"/>
                    <a:pt x="472" y="593"/>
                    <a:pt x="446" y="590"/>
                  </a:cubicBezTo>
                  <a:cubicBezTo>
                    <a:pt x="389" y="587"/>
                    <a:pt x="389" y="587"/>
                    <a:pt x="446" y="587"/>
                  </a:cubicBezTo>
                  <a:close/>
                  <a:moveTo>
                    <a:pt x="1057" y="646"/>
                  </a:moveTo>
                  <a:lnTo>
                    <a:pt x="1057" y="646"/>
                  </a:lnTo>
                  <a:cubicBezTo>
                    <a:pt x="1076" y="649"/>
                    <a:pt x="1091" y="656"/>
                    <a:pt x="1110" y="662"/>
                  </a:cubicBezTo>
                  <a:lnTo>
                    <a:pt x="1107" y="665"/>
                  </a:lnTo>
                  <a:lnTo>
                    <a:pt x="1057" y="646"/>
                  </a:lnTo>
                  <a:close/>
                  <a:moveTo>
                    <a:pt x="1226" y="653"/>
                  </a:moveTo>
                  <a:cubicBezTo>
                    <a:pt x="1245" y="653"/>
                    <a:pt x="1260" y="656"/>
                    <a:pt x="1279" y="665"/>
                  </a:cubicBezTo>
                  <a:lnTo>
                    <a:pt x="1251" y="662"/>
                  </a:lnTo>
                  <a:lnTo>
                    <a:pt x="1226" y="656"/>
                  </a:lnTo>
                  <a:lnTo>
                    <a:pt x="1226" y="653"/>
                  </a:lnTo>
                  <a:close/>
                  <a:moveTo>
                    <a:pt x="825" y="687"/>
                  </a:moveTo>
                  <a:cubicBezTo>
                    <a:pt x="825" y="687"/>
                    <a:pt x="825" y="690"/>
                    <a:pt x="834" y="715"/>
                  </a:cubicBezTo>
                  <a:cubicBezTo>
                    <a:pt x="831" y="706"/>
                    <a:pt x="828" y="696"/>
                    <a:pt x="825" y="687"/>
                  </a:cubicBezTo>
                  <a:close/>
                  <a:moveTo>
                    <a:pt x="437" y="709"/>
                  </a:moveTo>
                  <a:cubicBezTo>
                    <a:pt x="440" y="709"/>
                    <a:pt x="441" y="711"/>
                    <a:pt x="443" y="712"/>
                  </a:cubicBezTo>
                  <a:cubicBezTo>
                    <a:pt x="443" y="712"/>
                    <a:pt x="443" y="712"/>
                    <a:pt x="417" y="722"/>
                  </a:cubicBezTo>
                  <a:cubicBezTo>
                    <a:pt x="417" y="722"/>
                    <a:pt x="389" y="728"/>
                    <a:pt x="389" y="728"/>
                  </a:cubicBezTo>
                  <a:lnTo>
                    <a:pt x="414" y="715"/>
                  </a:lnTo>
                  <a:cubicBezTo>
                    <a:pt x="427" y="711"/>
                    <a:pt x="433" y="709"/>
                    <a:pt x="437" y="709"/>
                  </a:cubicBezTo>
                  <a:close/>
                  <a:moveTo>
                    <a:pt x="1220" y="748"/>
                  </a:moveTo>
                  <a:cubicBezTo>
                    <a:pt x="1223" y="748"/>
                    <a:pt x="1228" y="751"/>
                    <a:pt x="1245" y="759"/>
                  </a:cubicBezTo>
                  <a:cubicBezTo>
                    <a:pt x="1260" y="765"/>
                    <a:pt x="1276" y="775"/>
                    <a:pt x="1292" y="781"/>
                  </a:cubicBezTo>
                  <a:cubicBezTo>
                    <a:pt x="1267" y="775"/>
                    <a:pt x="1242" y="762"/>
                    <a:pt x="1217" y="750"/>
                  </a:cubicBezTo>
                  <a:cubicBezTo>
                    <a:pt x="1218" y="749"/>
                    <a:pt x="1218" y="748"/>
                    <a:pt x="1220" y="748"/>
                  </a:cubicBezTo>
                  <a:close/>
                  <a:moveTo>
                    <a:pt x="448" y="736"/>
                  </a:moveTo>
                  <a:cubicBezTo>
                    <a:pt x="449" y="736"/>
                    <a:pt x="449" y="736"/>
                    <a:pt x="449" y="737"/>
                  </a:cubicBezTo>
                  <a:cubicBezTo>
                    <a:pt x="452" y="740"/>
                    <a:pt x="452" y="743"/>
                    <a:pt x="427" y="756"/>
                  </a:cubicBezTo>
                  <a:lnTo>
                    <a:pt x="427" y="753"/>
                  </a:lnTo>
                  <a:cubicBezTo>
                    <a:pt x="435" y="749"/>
                    <a:pt x="438" y="747"/>
                    <a:pt x="437" y="747"/>
                  </a:cubicBezTo>
                  <a:lnTo>
                    <a:pt x="437" y="747"/>
                  </a:lnTo>
                  <a:cubicBezTo>
                    <a:pt x="436" y="747"/>
                    <a:pt x="419" y="755"/>
                    <a:pt x="402" y="765"/>
                  </a:cubicBezTo>
                  <a:cubicBezTo>
                    <a:pt x="377" y="775"/>
                    <a:pt x="352" y="787"/>
                    <a:pt x="352" y="787"/>
                  </a:cubicBezTo>
                  <a:cubicBezTo>
                    <a:pt x="352" y="784"/>
                    <a:pt x="377" y="769"/>
                    <a:pt x="399" y="759"/>
                  </a:cubicBezTo>
                  <a:cubicBezTo>
                    <a:pt x="436" y="741"/>
                    <a:pt x="445" y="736"/>
                    <a:pt x="448" y="736"/>
                  </a:cubicBezTo>
                  <a:close/>
                  <a:moveTo>
                    <a:pt x="832" y="807"/>
                  </a:moveTo>
                  <a:cubicBezTo>
                    <a:pt x="831" y="807"/>
                    <a:pt x="833" y="820"/>
                    <a:pt x="837" y="847"/>
                  </a:cubicBezTo>
                  <a:cubicBezTo>
                    <a:pt x="834" y="820"/>
                    <a:pt x="832" y="807"/>
                    <a:pt x="832" y="807"/>
                  </a:cubicBezTo>
                  <a:close/>
                  <a:moveTo>
                    <a:pt x="54" y="831"/>
                  </a:moveTo>
                  <a:cubicBezTo>
                    <a:pt x="35" y="834"/>
                    <a:pt x="16" y="837"/>
                    <a:pt x="1" y="844"/>
                  </a:cubicBezTo>
                  <a:lnTo>
                    <a:pt x="1" y="850"/>
                  </a:lnTo>
                  <a:cubicBezTo>
                    <a:pt x="1" y="851"/>
                    <a:pt x="3" y="852"/>
                    <a:pt x="6" y="852"/>
                  </a:cubicBezTo>
                  <a:cubicBezTo>
                    <a:pt x="15" y="852"/>
                    <a:pt x="35" y="845"/>
                    <a:pt x="54" y="837"/>
                  </a:cubicBezTo>
                  <a:lnTo>
                    <a:pt x="54" y="831"/>
                  </a:lnTo>
                  <a:close/>
                  <a:moveTo>
                    <a:pt x="1201" y="831"/>
                  </a:moveTo>
                  <a:cubicBezTo>
                    <a:pt x="1226" y="844"/>
                    <a:pt x="1248" y="859"/>
                    <a:pt x="1245" y="863"/>
                  </a:cubicBezTo>
                  <a:lnTo>
                    <a:pt x="1220" y="850"/>
                  </a:lnTo>
                  <a:lnTo>
                    <a:pt x="1201" y="834"/>
                  </a:lnTo>
                  <a:lnTo>
                    <a:pt x="1201" y="831"/>
                  </a:lnTo>
                  <a:close/>
                  <a:moveTo>
                    <a:pt x="800" y="816"/>
                  </a:moveTo>
                  <a:lnTo>
                    <a:pt x="797" y="841"/>
                  </a:lnTo>
                  <a:cubicBezTo>
                    <a:pt x="797" y="856"/>
                    <a:pt x="797" y="853"/>
                    <a:pt x="797" y="869"/>
                  </a:cubicBezTo>
                  <a:cubicBezTo>
                    <a:pt x="797" y="869"/>
                    <a:pt x="797" y="841"/>
                    <a:pt x="800" y="816"/>
                  </a:cubicBezTo>
                  <a:close/>
                  <a:moveTo>
                    <a:pt x="856" y="872"/>
                  </a:moveTo>
                  <a:lnTo>
                    <a:pt x="869" y="925"/>
                  </a:lnTo>
                  <a:cubicBezTo>
                    <a:pt x="872" y="925"/>
                    <a:pt x="866" y="897"/>
                    <a:pt x="866" y="897"/>
                  </a:cubicBezTo>
                  <a:cubicBezTo>
                    <a:pt x="862" y="891"/>
                    <a:pt x="859" y="881"/>
                    <a:pt x="856" y="872"/>
                  </a:cubicBezTo>
                  <a:close/>
                  <a:moveTo>
                    <a:pt x="672" y="911"/>
                  </a:moveTo>
                  <a:cubicBezTo>
                    <a:pt x="673" y="911"/>
                    <a:pt x="674" y="912"/>
                    <a:pt x="674" y="913"/>
                  </a:cubicBezTo>
                  <a:lnTo>
                    <a:pt x="665" y="935"/>
                  </a:lnTo>
                  <a:lnTo>
                    <a:pt x="649" y="960"/>
                  </a:lnTo>
                  <a:lnTo>
                    <a:pt x="659" y="935"/>
                  </a:lnTo>
                  <a:cubicBezTo>
                    <a:pt x="668" y="916"/>
                    <a:pt x="670" y="911"/>
                    <a:pt x="672" y="911"/>
                  </a:cubicBezTo>
                  <a:close/>
                  <a:moveTo>
                    <a:pt x="483" y="935"/>
                  </a:moveTo>
                  <a:cubicBezTo>
                    <a:pt x="486" y="938"/>
                    <a:pt x="468" y="960"/>
                    <a:pt x="446" y="972"/>
                  </a:cubicBezTo>
                  <a:lnTo>
                    <a:pt x="439" y="969"/>
                  </a:lnTo>
                  <a:cubicBezTo>
                    <a:pt x="458" y="947"/>
                    <a:pt x="483" y="935"/>
                    <a:pt x="483" y="935"/>
                  </a:cubicBezTo>
                  <a:close/>
                  <a:moveTo>
                    <a:pt x="1044" y="962"/>
                  </a:moveTo>
                  <a:cubicBezTo>
                    <a:pt x="1045" y="962"/>
                    <a:pt x="1053" y="972"/>
                    <a:pt x="1051" y="972"/>
                  </a:cubicBezTo>
                  <a:cubicBezTo>
                    <a:pt x="1045" y="965"/>
                    <a:pt x="1044" y="962"/>
                    <a:pt x="1044" y="962"/>
                  </a:cubicBezTo>
                  <a:close/>
                  <a:moveTo>
                    <a:pt x="847" y="953"/>
                  </a:moveTo>
                  <a:cubicBezTo>
                    <a:pt x="850" y="953"/>
                    <a:pt x="850" y="953"/>
                    <a:pt x="853" y="982"/>
                  </a:cubicBezTo>
                  <a:lnTo>
                    <a:pt x="850" y="982"/>
                  </a:lnTo>
                  <a:lnTo>
                    <a:pt x="844" y="953"/>
                  </a:lnTo>
                  <a:close/>
                  <a:moveTo>
                    <a:pt x="1010" y="935"/>
                  </a:moveTo>
                  <a:cubicBezTo>
                    <a:pt x="1025" y="957"/>
                    <a:pt x="1041" y="978"/>
                    <a:pt x="1038" y="982"/>
                  </a:cubicBezTo>
                  <a:lnTo>
                    <a:pt x="1019" y="960"/>
                  </a:lnTo>
                  <a:lnTo>
                    <a:pt x="1007" y="935"/>
                  </a:lnTo>
                  <a:close/>
                  <a:moveTo>
                    <a:pt x="750" y="896"/>
                  </a:moveTo>
                  <a:cubicBezTo>
                    <a:pt x="751" y="896"/>
                    <a:pt x="748" y="908"/>
                    <a:pt x="740" y="938"/>
                  </a:cubicBezTo>
                  <a:lnTo>
                    <a:pt x="721" y="991"/>
                  </a:lnTo>
                  <a:cubicBezTo>
                    <a:pt x="728" y="963"/>
                    <a:pt x="734" y="938"/>
                    <a:pt x="743" y="913"/>
                  </a:cubicBezTo>
                  <a:cubicBezTo>
                    <a:pt x="747" y="902"/>
                    <a:pt x="750" y="896"/>
                    <a:pt x="750" y="896"/>
                  </a:cubicBezTo>
                  <a:close/>
                  <a:moveTo>
                    <a:pt x="980" y="930"/>
                  </a:moveTo>
                  <a:cubicBezTo>
                    <a:pt x="981" y="930"/>
                    <a:pt x="989" y="941"/>
                    <a:pt x="1007" y="966"/>
                  </a:cubicBezTo>
                  <a:cubicBezTo>
                    <a:pt x="1019" y="991"/>
                    <a:pt x="1019" y="991"/>
                    <a:pt x="1016" y="991"/>
                  </a:cubicBezTo>
                  <a:cubicBezTo>
                    <a:pt x="1007" y="975"/>
                    <a:pt x="997" y="963"/>
                    <a:pt x="988" y="947"/>
                  </a:cubicBezTo>
                  <a:cubicBezTo>
                    <a:pt x="982" y="936"/>
                    <a:pt x="979" y="930"/>
                    <a:pt x="980" y="930"/>
                  </a:cubicBezTo>
                  <a:close/>
                  <a:moveTo>
                    <a:pt x="827" y="944"/>
                  </a:moveTo>
                  <a:cubicBezTo>
                    <a:pt x="829" y="944"/>
                    <a:pt x="831" y="968"/>
                    <a:pt x="831" y="1010"/>
                  </a:cubicBezTo>
                  <a:lnTo>
                    <a:pt x="825" y="1007"/>
                  </a:lnTo>
                  <a:cubicBezTo>
                    <a:pt x="822" y="991"/>
                    <a:pt x="822" y="972"/>
                    <a:pt x="825" y="953"/>
                  </a:cubicBezTo>
                  <a:cubicBezTo>
                    <a:pt x="826" y="947"/>
                    <a:pt x="827" y="944"/>
                    <a:pt x="827" y="944"/>
                  </a:cubicBezTo>
                  <a:close/>
                  <a:moveTo>
                    <a:pt x="468" y="979"/>
                  </a:moveTo>
                  <a:cubicBezTo>
                    <a:pt x="464" y="979"/>
                    <a:pt x="452" y="991"/>
                    <a:pt x="439" y="1004"/>
                  </a:cubicBezTo>
                  <a:cubicBezTo>
                    <a:pt x="421" y="1025"/>
                    <a:pt x="424" y="1029"/>
                    <a:pt x="430" y="1035"/>
                  </a:cubicBezTo>
                  <a:cubicBezTo>
                    <a:pt x="430" y="1035"/>
                    <a:pt x="431" y="1035"/>
                    <a:pt x="431" y="1035"/>
                  </a:cubicBezTo>
                  <a:cubicBezTo>
                    <a:pt x="436" y="1035"/>
                    <a:pt x="455" y="1019"/>
                    <a:pt x="455" y="1019"/>
                  </a:cubicBezTo>
                  <a:cubicBezTo>
                    <a:pt x="471" y="997"/>
                    <a:pt x="468" y="994"/>
                    <a:pt x="464" y="991"/>
                  </a:cubicBezTo>
                  <a:cubicBezTo>
                    <a:pt x="469" y="982"/>
                    <a:pt x="469" y="979"/>
                    <a:pt x="468" y="979"/>
                  </a:cubicBezTo>
                  <a:close/>
                  <a:moveTo>
                    <a:pt x="966" y="1013"/>
                  </a:moveTo>
                  <a:cubicBezTo>
                    <a:pt x="969" y="1013"/>
                    <a:pt x="982" y="1038"/>
                    <a:pt x="982" y="1038"/>
                  </a:cubicBezTo>
                  <a:cubicBezTo>
                    <a:pt x="985" y="1046"/>
                    <a:pt x="985" y="1049"/>
                    <a:pt x="985" y="1049"/>
                  </a:cubicBezTo>
                  <a:cubicBezTo>
                    <a:pt x="984" y="1049"/>
                    <a:pt x="977" y="1038"/>
                    <a:pt x="975" y="1038"/>
                  </a:cubicBezTo>
                  <a:lnTo>
                    <a:pt x="972" y="1038"/>
                  </a:lnTo>
                  <a:cubicBezTo>
                    <a:pt x="960" y="1016"/>
                    <a:pt x="960" y="1016"/>
                    <a:pt x="966" y="1013"/>
                  </a:cubicBezTo>
                  <a:close/>
                  <a:moveTo>
                    <a:pt x="671" y="956"/>
                  </a:moveTo>
                  <a:cubicBezTo>
                    <a:pt x="671" y="956"/>
                    <a:pt x="666" y="968"/>
                    <a:pt x="656" y="991"/>
                  </a:cubicBezTo>
                  <a:cubicBezTo>
                    <a:pt x="646" y="1019"/>
                    <a:pt x="634" y="1041"/>
                    <a:pt x="618" y="1066"/>
                  </a:cubicBezTo>
                  <a:lnTo>
                    <a:pt x="612" y="1063"/>
                  </a:lnTo>
                  <a:lnTo>
                    <a:pt x="640" y="1016"/>
                  </a:lnTo>
                  <a:cubicBezTo>
                    <a:pt x="661" y="975"/>
                    <a:pt x="670" y="956"/>
                    <a:pt x="671" y="956"/>
                  </a:cubicBezTo>
                  <a:close/>
                  <a:moveTo>
                    <a:pt x="743" y="1022"/>
                  </a:moveTo>
                  <a:lnTo>
                    <a:pt x="747" y="1025"/>
                  </a:lnTo>
                  <a:cubicBezTo>
                    <a:pt x="743" y="1041"/>
                    <a:pt x="740" y="1060"/>
                    <a:pt x="734" y="1076"/>
                  </a:cubicBezTo>
                  <a:lnTo>
                    <a:pt x="731" y="1076"/>
                  </a:lnTo>
                  <a:cubicBezTo>
                    <a:pt x="734" y="1051"/>
                    <a:pt x="743" y="1022"/>
                    <a:pt x="743" y="1022"/>
                  </a:cubicBezTo>
                  <a:close/>
                  <a:moveTo>
                    <a:pt x="909" y="1029"/>
                  </a:moveTo>
                  <a:cubicBezTo>
                    <a:pt x="913" y="1029"/>
                    <a:pt x="916" y="1029"/>
                    <a:pt x="922" y="1054"/>
                  </a:cubicBezTo>
                  <a:cubicBezTo>
                    <a:pt x="922" y="1054"/>
                    <a:pt x="928" y="1079"/>
                    <a:pt x="925" y="1082"/>
                  </a:cubicBezTo>
                  <a:cubicBezTo>
                    <a:pt x="922" y="1082"/>
                    <a:pt x="913" y="1057"/>
                    <a:pt x="913" y="1057"/>
                  </a:cubicBezTo>
                  <a:cubicBezTo>
                    <a:pt x="906" y="1029"/>
                    <a:pt x="909" y="1029"/>
                    <a:pt x="909" y="1029"/>
                  </a:cubicBezTo>
                  <a:close/>
                  <a:moveTo>
                    <a:pt x="806" y="1116"/>
                  </a:moveTo>
                  <a:lnTo>
                    <a:pt x="806" y="1141"/>
                  </a:lnTo>
                  <a:cubicBezTo>
                    <a:pt x="804" y="1141"/>
                    <a:pt x="801" y="1154"/>
                    <a:pt x="798" y="1154"/>
                  </a:cubicBezTo>
                  <a:cubicBezTo>
                    <a:pt x="797" y="1154"/>
                    <a:pt x="797" y="1151"/>
                    <a:pt x="797" y="1141"/>
                  </a:cubicBezTo>
                  <a:cubicBezTo>
                    <a:pt x="794" y="1141"/>
                    <a:pt x="803" y="1116"/>
                    <a:pt x="806" y="1116"/>
                  </a:cubicBezTo>
                  <a:close/>
                  <a:moveTo>
                    <a:pt x="889" y="1"/>
                  </a:moveTo>
                  <a:cubicBezTo>
                    <a:pt x="889" y="1"/>
                    <a:pt x="888" y="8"/>
                    <a:pt x="888" y="20"/>
                  </a:cubicBezTo>
                  <a:cubicBezTo>
                    <a:pt x="879" y="67"/>
                    <a:pt x="876" y="70"/>
                    <a:pt x="866" y="70"/>
                  </a:cubicBezTo>
                  <a:cubicBezTo>
                    <a:pt x="865" y="70"/>
                    <a:pt x="864" y="70"/>
                    <a:pt x="862" y="70"/>
                  </a:cubicBezTo>
                  <a:cubicBezTo>
                    <a:pt x="861" y="60"/>
                    <a:pt x="858" y="56"/>
                    <a:pt x="855" y="56"/>
                  </a:cubicBezTo>
                  <a:cubicBezTo>
                    <a:pt x="849" y="56"/>
                    <a:pt x="843" y="74"/>
                    <a:pt x="841" y="92"/>
                  </a:cubicBezTo>
                  <a:lnTo>
                    <a:pt x="847" y="92"/>
                  </a:lnTo>
                  <a:cubicBezTo>
                    <a:pt x="843" y="124"/>
                    <a:pt x="841" y="137"/>
                    <a:pt x="838" y="137"/>
                  </a:cubicBezTo>
                  <a:cubicBezTo>
                    <a:pt x="837" y="137"/>
                    <a:pt x="836" y="130"/>
                    <a:pt x="834" y="120"/>
                  </a:cubicBezTo>
                  <a:cubicBezTo>
                    <a:pt x="831" y="101"/>
                    <a:pt x="831" y="82"/>
                    <a:pt x="834" y="63"/>
                  </a:cubicBezTo>
                  <a:cubicBezTo>
                    <a:pt x="837" y="38"/>
                    <a:pt x="834" y="10"/>
                    <a:pt x="831" y="10"/>
                  </a:cubicBezTo>
                  <a:cubicBezTo>
                    <a:pt x="830" y="9"/>
                    <a:pt x="828" y="9"/>
                    <a:pt x="827" y="9"/>
                  </a:cubicBezTo>
                  <a:cubicBezTo>
                    <a:pt x="824" y="9"/>
                    <a:pt x="823" y="14"/>
                    <a:pt x="825" y="35"/>
                  </a:cubicBezTo>
                  <a:cubicBezTo>
                    <a:pt x="822" y="63"/>
                    <a:pt x="822" y="63"/>
                    <a:pt x="819" y="63"/>
                  </a:cubicBezTo>
                  <a:cubicBezTo>
                    <a:pt x="818" y="63"/>
                    <a:pt x="817" y="62"/>
                    <a:pt x="816" y="62"/>
                  </a:cubicBezTo>
                  <a:cubicBezTo>
                    <a:pt x="814" y="62"/>
                    <a:pt x="812" y="67"/>
                    <a:pt x="809" y="88"/>
                  </a:cubicBezTo>
                  <a:cubicBezTo>
                    <a:pt x="806" y="114"/>
                    <a:pt x="803" y="114"/>
                    <a:pt x="800" y="114"/>
                  </a:cubicBezTo>
                  <a:cubicBezTo>
                    <a:pt x="797" y="88"/>
                    <a:pt x="790" y="88"/>
                    <a:pt x="790" y="88"/>
                  </a:cubicBezTo>
                  <a:cubicBezTo>
                    <a:pt x="790" y="73"/>
                    <a:pt x="790" y="76"/>
                    <a:pt x="790" y="60"/>
                  </a:cubicBezTo>
                  <a:cubicBezTo>
                    <a:pt x="790" y="41"/>
                    <a:pt x="787" y="23"/>
                    <a:pt x="784" y="7"/>
                  </a:cubicBezTo>
                  <a:cubicBezTo>
                    <a:pt x="781" y="7"/>
                    <a:pt x="781" y="32"/>
                    <a:pt x="781" y="32"/>
                  </a:cubicBezTo>
                  <a:cubicBezTo>
                    <a:pt x="781" y="57"/>
                    <a:pt x="690" y="63"/>
                    <a:pt x="681" y="70"/>
                  </a:cubicBezTo>
                  <a:cubicBezTo>
                    <a:pt x="673" y="58"/>
                    <a:pt x="667" y="52"/>
                    <a:pt x="663" y="52"/>
                  </a:cubicBezTo>
                  <a:cubicBezTo>
                    <a:pt x="659" y="52"/>
                    <a:pt x="658" y="59"/>
                    <a:pt x="665" y="73"/>
                  </a:cubicBezTo>
                  <a:cubicBezTo>
                    <a:pt x="671" y="98"/>
                    <a:pt x="656" y="104"/>
                    <a:pt x="634" y="110"/>
                  </a:cubicBezTo>
                  <a:cubicBezTo>
                    <a:pt x="609" y="117"/>
                    <a:pt x="593" y="126"/>
                    <a:pt x="606" y="148"/>
                  </a:cubicBezTo>
                  <a:lnTo>
                    <a:pt x="593" y="154"/>
                  </a:lnTo>
                  <a:cubicBezTo>
                    <a:pt x="587" y="154"/>
                    <a:pt x="596" y="182"/>
                    <a:pt x="593" y="186"/>
                  </a:cubicBezTo>
                  <a:cubicBezTo>
                    <a:pt x="598" y="198"/>
                    <a:pt x="599" y="204"/>
                    <a:pt x="598" y="204"/>
                  </a:cubicBezTo>
                  <a:cubicBezTo>
                    <a:pt x="598" y="204"/>
                    <a:pt x="595" y="198"/>
                    <a:pt x="590" y="186"/>
                  </a:cubicBezTo>
                  <a:cubicBezTo>
                    <a:pt x="575" y="165"/>
                    <a:pt x="563" y="141"/>
                    <a:pt x="559" y="141"/>
                  </a:cubicBezTo>
                  <a:cubicBezTo>
                    <a:pt x="559" y="141"/>
                    <a:pt x="559" y="142"/>
                    <a:pt x="559" y="142"/>
                  </a:cubicBezTo>
                  <a:cubicBezTo>
                    <a:pt x="552" y="145"/>
                    <a:pt x="565" y="167"/>
                    <a:pt x="580" y="192"/>
                  </a:cubicBezTo>
                  <a:cubicBezTo>
                    <a:pt x="593" y="214"/>
                    <a:pt x="590" y="214"/>
                    <a:pt x="590" y="214"/>
                  </a:cubicBezTo>
                  <a:cubicBezTo>
                    <a:pt x="589" y="215"/>
                    <a:pt x="588" y="215"/>
                    <a:pt x="588" y="215"/>
                  </a:cubicBezTo>
                  <a:cubicBezTo>
                    <a:pt x="586" y="215"/>
                    <a:pt x="583" y="211"/>
                    <a:pt x="574" y="195"/>
                  </a:cubicBezTo>
                  <a:lnTo>
                    <a:pt x="546" y="148"/>
                  </a:lnTo>
                  <a:lnTo>
                    <a:pt x="543" y="148"/>
                  </a:lnTo>
                  <a:cubicBezTo>
                    <a:pt x="555" y="173"/>
                    <a:pt x="552" y="173"/>
                    <a:pt x="552" y="173"/>
                  </a:cubicBezTo>
                  <a:cubicBezTo>
                    <a:pt x="552" y="174"/>
                    <a:pt x="551" y="174"/>
                    <a:pt x="550" y="174"/>
                  </a:cubicBezTo>
                  <a:cubicBezTo>
                    <a:pt x="548" y="174"/>
                    <a:pt x="543" y="167"/>
                    <a:pt x="521" y="129"/>
                  </a:cubicBezTo>
                  <a:cubicBezTo>
                    <a:pt x="506" y="108"/>
                    <a:pt x="497" y="97"/>
                    <a:pt x="496" y="97"/>
                  </a:cubicBezTo>
                  <a:lnTo>
                    <a:pt x="496" y="97"/>
                  </a:lnTo>
                  <a:cubicBezTo>
                    <a:pt x="494" y="97"/>
                    <a:pt x="500" y="108"/>
                    <a:pt x="515" y="132"/>
                  </a:cubicBezTo>
                  <a:lnTo>
                    <a:pt x="524" y="161"/>
                  </a:lnTo>
                  <a:cubicBezTo>
                    <a:pt x="514" y="148"/>
                    <a:pt x="509" y="143"/>
                    <a:pt x="507" y="143"/>
                  </a:cubicBezTo>
                  <a:cubicBezTo>
                    <a:pt x="502" y="143"/>
                    <a:pt x="516" y="174"/>
                    <a:pt x="527" y="192"/>
                  </a:cubicBezTo>
                  <a:cubicBezTo>
                    <a:pt x="509" y="171"/>
                    <a:pt x="499" y="161"/>
                    <a:pt x="497" y="161"/>
                  </a:cubicBezTo>
                  <a:cubicBezTo>
                    <a:pt x="495" y="161"/>
                    <a:pt x="502" y="172"/>
                    <a:pt x="518" y="195"/>
                  </a:cubicBezTo>
                  <a:cubicBezTo>
                    <a:pt x="527" y="207"/>
                    <a:pt x="529" y="214"/>
                    <a:pt x="527" y="214"/>
                  </a:cubicBezTo>
                  <a:cubicBezTo>
                    <a:pt x="525" y="214"/>
                    <a:pt x="520" y="210"/>
                    <a:pt x="512" y="201"/>
                  </a:cubicBezTo>
                  <a:cubicBezTo>
                    <a:pt x="499" y="188"/>
                    <a:pt x="492" y="184"/>
                    <a:pt x="488" y="184"/>
                  </a:cubicBezTo>
                  <a:cubicBezTo>
                    <a:pt x="486" y="184"/>
                    <a:pt x="485" y="186"/>
                    <a:pt x="483" y="189"/>
                  </a:cubicBezTo>
                  <a:cubicBezTo>
                    <a:pt x="496" y="211"/>
                    <a:pt x="474" y="226"/>
                    <a:pt x="455" y="245"/>
                  </a:cubicBezTo>
                  <a:cubicBezTo>
                    <a:pt x="430" y="267"/>
                    <a:pt x="417" y="286"/>
                    <a:pt x="436" y="302"/>
                  </a:cubicBezTo>
                  <a:cubicBezTo>
                    <a:pt x="435" y="303"/>
                    <a:pt x="435" y="303"/>
                    <a:pt x="434" y="303"/>
                  </a:cubicBezTo>
                  <a:cubicBezTo>
                    <a:pt x="431" y="303"/>
                    <a:pt x="426" y="300"/>
                    <a:pt x="411" y="289"/>
                  </a:cubicBezTo>
                  <a:cubicBezTo>
                    <a:pt x="403" y="283"/>
                    <a:pt x="398" y="280"/>
                    <a:pt x="396" y="280"/>
                  </a:cubicBezTo>
                  <a:cubicBezTo>
                    <a:pt x="393" y="280"/>
                    <a:pt x="401" y="289"/>
                    <a:pt x="427" y="311"/>
                  </a:cubicBezTo>
                  <a:cubicBezTo>
                    <a:pt x="438" y="322"/>
                    <a:pt x="450" y="333"/>
                    <a:pt x="449" y="333"/>
                  </a:cubicBezTo>
                  <a:cubicBezTo>
                    <a:pt x="449" y="333"/>
                    <a:pt x="442" y="328"/>
                    <a:pt x="424" y="314"/>
                  </a:cubicBezTo>
                  <a:cubicBezTo>
                    <a:pt x="414" y="307"/>
                    <a:pt x="408" y="305"/>
                    <a:pt x="404" y="305"/>
                  </a:cubicBezTo>
                  <a:cubicBezTo>
                    <a:pt x="398" y="305"/>
                    <a:pt x="395" y="309"/>
                    <a:pt x="389" y="314"/>
                  </a:cubicBezTo>
                  <a:cubicBezTo>
                    <a:pt x="383" y="324"/>
                    <a:pt x="374" y="336"/>
                    <a:pt x="399" y="352"/>
                  </a:cubicBezTo>
                  <a:cubicBezTo>
                    <a:pt x="408" y="361"/>
                    <a:pt x="413" y="366"/>
                    <a:pt x="412" y="366"/>
                  </a:cubicBezTo>
                  <a:cubicBezTo>
                    <a:pt x="412" y="366"/>
                    <a:pt x="407" y="361"/>
                    <a:pt x="396" y="352"/>
                  </a:cubicBezTo>
                  <a:cubicBezTo>
                    <a:pt x="376" y="337"/>
                    <a:pt x="358" y="330"/>
                    <a:pt x="348" y="330"/>
                  </a:cubicBezTo>
                  <a:cubicBezTo>
                    <a:pt x="336" y="330"/>
                    <a:pt x="336" y="341"/>
                    <a:pt x="358" y="361"/>
                  </a:cubicBezTo>
                  <a:cubicBezTo>
                    <a:pt x="358" y="363"/>
                    <a:pt x="357" y="364"/>
                    <a:pt x="354" y="364"/>
                  </a:cubicBezTo>
                  <a:cubicBezTo>
                    <a:pt x="351" y="364"/>
                    <a:pt x="344" y="362"/>
                    <a:pt x="330" y="355"/>
                  </a:cubicBezTo>
                  <a:lnTo>
                    <a:pt x="330" y="355"/>
                  </a:lnTo>
                  <a:cubicBezTo>
                    <a:pt x="330" y="358"/>
                    <a:pt x="327" y="361"/>
                    <a:pt x="345" y="383"/>
                  </a:cubicBezTo>
                  <a:cubicBezTo>
                    <a:pt x="342" y="386"/>
                    <a:pt x="336" y="399"/>
                    <a:pt x="333" y="405"/>
                  </a:cubicBezTo>
                  <a:cubicBezTo>
                    <a:pt x="330" y="411"/>
                    <a:pt x="352" y="430"/>
                    <a:pt x="352" y="430"/>
                  </a:cubicBezTo>
                  <a:lnTo>
                    <a:pt x="349" y="433"/>
                  </a:lnTo>
                  <a:cubicBezTo>
                    <a:pt x="343" y="430"/>
                    <a:pt x="338" y="429"/>
                    <a:pt x="335" y="429"/>
                  </a:cubicBezTo>
                  <a:cubicBezTo>
                    <a:pt x="321" y="429"/>
                    <a:pt x="315" y="445"/>
                    <a:pt x="308" y="465"/>
                  </a:cubicBezTo>
                  <a:cubicBezTo>
                    <a:pt x="298" y="486"/>
                    <a:pt x="295" y="508"/>
                    <a:pt x="267" y="508"/>
                  </a:cubicBezTo>
                  <a:cubicBezTo>
                    <a:pt x="267" y="508"/>
                    <a:pt x="267" y="512"/>
                    <a:pt x="292" y="521"/>
                  </a:cubicBezTo>
                  <a:cubicBezTo>
                    <a:pt x="345" y="533"/>
                    <a:pt x="345" y="533"/>
                    <a:pt x="317" y="533"/>
                  </a:cubicBezTo>
                  <a:cubicBezTo>
                    <a:pt x="312" y="533"/>
                    <a:pt x="308" y="533"/>
                    <a:pt x="304" y="533"/>
                  </a:cubicBezTo>
                  <a:cubicBezTo>
                    <a:pt x="264" y="533"/>
                    <a:pt x="266" y="547"/>
                    <a:pt x="314" y="555"/>
                  </a:cubicBezTo>
                  <a:lnTo>
                    <a:pt x="286" y="552"/>
                  </a:lnTo>
                  <a:cubicBezTo>
                    <a:pt x="233" y="552"/>
                    <a:pt x="255" y="565"/>
                    <a:pt x="311" y="571"/>
                  </a:cubicBezTo>
                  <a:cubicBezTo>
                    <a:pt x="283" y="574"/>
                    <a:pt x="255" y="577"/>
                    <a:pt x="283" y="580"/>
                  </a:cubicBezTo>
                  <a:cubicBezTo>
                    <a:pt x="283" y="584"/>
                    <a:pt x="283" y="584"/>
                    <a:pt x="229" y="584"/>
                  </a:cubicBezTo>
                  <a:cubicBezTo>
                    <a:pt x="201" y="584"/>
                    <a:pt x="173" y="584"/>
                    <a:pt x="173" y="587"/>
                  </a:cubicBezTo>
                  <a:cubicBezTo>
                    <a:pt x="173" y="593"/>
                    <a:pt x="201" y="593"/>
                    <a:pt x="226" y="593"/>
                  </a:cubicBezTo>
                  <a:cubicBezTo>
                    <a:pt x="226" y="593"/>
                    <a:pt x="226" y="596"/>
                    <a:pt x="226" y="599"/>
                  </a:cubicBezTo>
                  <a:cubicBezTo>
                    <a:pt x="226" y="599"/>
                    <a:pt x="226" y="603"/>
                    <a:pt x="241" y="603"/>
                  </a:cubicBezTo>
                  <a:cubicBezTo>
                    <a:pt x="244" y="603"/>
                    <a:pt x="249" y="603"/>
                    <a:pt x="255" y="602"/>
                  </a:cubicBezTo>
                  <a:cubicBezTo>
                    <a:pt x="283" y="602"/>
                    <a:pt x="280" y="606"/>
                    <a:pt x="280" y="612"/>
                  </a:cubicBezTo>
                  <a:cubicBezTo>
                    <a:pt x="267" y="612"/>
                    <a:pt x="267" y="613"/>
                    <a:pt x="274" y="613"/>
                  </a:cubicBezTo>
                  <a:cubicBezTo>
                    <a:pt x="280" y="613"/>
                    <a:pt x="294" y="612"/>
                    <a:pt x="308" y="609"/>
                  </a:cubicBezTo>
                  <a:cubicBezTo>
                    <a:pt x="327" y="609"/>
                    <a:pt x="345" y="609"/>
                    <a:pt x="361" y="612"/>
                  </a:cubicBezTo>
                  <a:lnTo>
                    <a:pt x="417" y="609"/>
                  </a:lnTo>
                  <a:cubicBezTo>
                    <a:pt x="452" y="609"/>
                    <a:pt x="490" y="606"/>
                    <a:pt x="524" y="599"/>
                  </a:cubicBezTo>
                  <a:cubicBezTo>
                    <a:pt x="552" y="593"/>
                    <a:pt x="580" y="590"/>
                    <a:pt x="527" y="590"/>
                  </a:cubicBezTo>
                  <a:cubicBezTo>
                    <a:pt x="518" y="587"/>
                    <a:pt x="508" y="587"/>
                    <a:pt x="499" y="584"/>
                  </a:cubicBezTo>
                  <a:cubicBezTo>
                    <a:pt x="505" y="584"/>
                    <a:pt x="512" y="582"/>
                    <a:pt x="518" y="582"/>
                  </a:cubicBezTo>
                  <a:cubicBezTo>
                    <a:pt x="521" y="582"/>
                    <a:pt x="524" y="583"/>
                    <a:pt x="527" y="584"/>
                  </a:cubicBezTo>
                  <a:cubicBezTo>
                    <a:pt x="555" y="584"/>
                    <a:pt x="555" y="577"/>
                    <a:pt x="559" y="571"/>
                  </a:cubicBezTo>
                  <a:cubicBezTo>
                    <a:pt x="559" y="564"/>
                    <a:pt x="560" y="559"/>
                    <a:pt x="572" y="559"/>
                  </a:cubicBezTo>
                  <a:cubicBezTo>
                    <a:pt x="576" y="559"/>
                    <a:pt x="582" y="560"/>
                    <a:pt x="590" y="562"/>
                  </a:cubicBezTo>
                  <a:cubicBezTo>
                    <a:pt x="599" y="562"/>
                    <a:pt x="609" y="565"/>
                    <a:pt x="618" y="565"/>
                  </a:cubicBezTo>
                  <a:cubicBezTo>
                    <a:pt x="590" y="559"/>
                    <a:pt x="593" y="549"/>
                    <a:pt x="599" y="540"/>
                  </a:cubicBezTo>
                  <a:cubicBezTo>
                    <a:pt x="602" y="530"/>
                    <a:pt x="609" y="521"/>
                    <a:pt x="584" y="512"/>
                  </a:cubicBezTo>
                  <a:lnTo>
                    <a:pt x="587" y="508"/>
                  </a:lnTo>
                  <a:cubicBezTo>
                    <a:pt x="599" y="513"/>
                    <a:pt x="606" y="515"/>
                    <a:pt x="609" y="515"/>
                  </a:cubicBezTo>
                  <a:cubicBezTo>
                    <a:pt x="613" y="515"/>
                    <a:pt x="613" y="513"/>
                    <a:pt x="615" y="512"/>
                  </a:cubicBezTo>
                  <a:cubicBezTo>
                    <a:pt x="590" y="499"/>
                    <a:pt x="593" y="496"/>
                    <a:pt x="593" y="496"/>
                  </a:cubicBezTo>
                  <a:lnTo>
                    <a:pt x="593" y="496"/>
                  </a:lnTo>
                  <a:cubicBezTo>
                    <a:pt x="607" y="503"/>
                    <a:pt x="613" y="505"/>
                    <a:pt x="616" y="505"/>
                  </a:cubicBezTo>
                  <a:cubicBezTo>
                    <a:pt x="619" y="505"/>
                    <a:pt x="620" y="504"/>
                    <a:pt x="621" y="502"/>
                  </a:cubicBezTo>
                  <a:cubicBezTo>
                    <a:pt x="621" y="502"/>
                    <a:pt x="624" y="499"/>
                    <a:pt x="599" y="486"/>
                  </a:cubicBezTo>
                  <a:cubicBezTo>
                    <a:pt x="599" y="485"/>
                    <a:pt x="603" y="480"/>
                    <a:pt x="612" y="480"/>
                  </a:cubicBezTo>
                  <a:cubicBezTo>
                    <a:pt x="618" y="480"/>
                    <a:pt x="626" y="482"/>
                    <a:pt x="637" y="486"/>
                  </a:cubicBezTo>
                  <a:cubicBezTo>
                    <a:pt x="642" y="490"/>
                    <a:pt x="645" y="491"/>
                    <a:pt x="646" y="491"/>
                  </a:cubicBezTo>
                  <a:cubicBezTo>
                    <a:pt x="648" y="491"/>
                    <a:pt x="632" y="479"/>
                    <a:pt x="618" y="465"/>
                  </a:cubicBezTo>
                  <a:cubicBezTo>
                    <a:pt x="602" y="455"/>
                    <a:pt x="587" y="443"/>
                    <a:pt x="574" y="430"/>
                  </a:cubicBezTo>
                  <a:lnTo>
                    <a:pt x="574" y="430"/>
                  </a:lnTo>
                  <a:lnTo>
                    <a:pt x="618" y="461"/>
                  </a:lnTo>
                  <a:cubicBezTo>
                    <a:pt x="634" y="475"/>
                    <a:pt x="638" y="479"/>
                    <a:pt x="641" y="479"/>
                  </a:cubicBezTo>
                  <a:cubicBezTo>
                    <a:pt x="642" y="479"/>
                    <a:pt x="642" y="478"/>
                    <a:pt x="643" y="477"/>
                  </a:cubicBezTo>
                  <a:lnTo>
                    <a:pt x="643" y="474"/>
                  </a:lnTo>
                  <a:cubicBezTo>
                    <a:pt x="624" y="458"/>
                    <a:pt x="631" y="452"/>
                    <a:pt x="640" y="443"/>
                  </a:cubicBezTo>
                  <a:cubicBezTo>
                    <a:pt x="653" y="433"/>
                    <a:pt x="656" y="427"/>
                    <a:pt x="637" y="408"/>
                  </a:cubicBezTo>
                  <a:cubicBezTo>
                    <a:pt x="628" y="398"/>
                    <a:pt x="624" y="392"/>
                    <a:pt x="627" y="392"/>
                  </a:cubicBezTo>
                  <a:cubicBezTo>
                    <a:pt x="629" y="392"/>
                    <a:pt x="635" y="396"/>
                    <a:pt x="646" y="405"/>
                  </a:cubicBezTo>
                  <a:cubicBezTo>
                    <a:pt x="685" y="438"/>
                    <a:pt x="698" y="451"/>
                    <a:pt x="700" y="451"/>
                  </a:cubicBezTo>
                  <a:cubicBezTo>
                    <a:pt x="700" y="451"/>
                    <a:pt x="696" y="446"/>
                    <a:pt x="690" y="436"/>
                  </a:cubicBezTo>
                  <a:cubicBezTo>
                    <a:pt x="678" y="424"/>
                    <a:pt x="665" y="411"/>
                    <a:pt x="656" y="396"/>
                  </a:cubicBezTo>
                  <a:cubicBezTo>
                    <a:pt x="638" y="375"/>
                    <a:pt x="630" y="365"/>
                    <a:pt x="630" y="365"/>
                  </a:cubicBezTo>
                  <a:lnTo>
                    <a:pt x="630" y="365"/>
                  </a:lnTo>
                  <a:cubicBezTo>
                    <a:pt x="631" y="365"/>
                    <a:pt x="640" y="375"/>
                    <a:pt x="659" y="396"/>
                  </a:cubicBezTo>
                  <a:cubicBezTo>
                    <a:pt x="670" y="408"/>
                    <a:pt x="677" y="414"/>
                    <a:pt x="682" y="414"/>
                  </a:cubicBezTo>
                  <a:cubicBezTo>
                    <a:pt x="691" y="414"/>
                    <a:pt x="689" y="393"/>
                    <a:pt x="676" y="365"/>
                  </a:cubicBezTo>
                  <a:lnTo>
                    <a:pt x="676" y="365"/>
                  </a:lnTo>
                  <a:lnTo>
                    <a:pt x="684" y="380"/>
                  </a:lnTo>
                  <a:cubicBezTo>
                    <a:pt x="695" y="396"/>
                    <a:pt x="698" y="400"/>
                    <a:pt x="702" y="400"/>
                  </a:cubicBezTo>
                  <a:cubicBezTo>
                    <a:pt x="703" y="400"/>
                    <a:pt x="704" y="400"/>
                    <a:pt x="706" y="399"/>
                  </a:cubicBezTo>
                  <a:lnTo>
                    <a:pt x="712" y="396"/>
                  </a:lnTo>
                  <a:cubicBezTo>
                    <a:pt x="699" y="375"/>
                    <a:pt x="697" y="367"/>
                    <a:pt x="700" y="367"/>
                  </a:cubicBezTo>
                  <a:cubicBezTo>
                    <a:pt x="704" y="367"/>
                    <a:pt x="715" y="379"/>
                    <a:pt x="721" y="392"/>
                  </a:cubicBezTo>
                  <a:cubicBezTo>
                    <a:pt x="734" y="418"/>
                    <a:pt x="734" y="418"/>
                    <a:pt x="737" y="418"/>
                  </a:cubicBezTo>
                  <a:cubicBezTo>
                    <a:pt x="729" y="395"/>
                    <a:pt x="728" y="386"/>
                    <a:pt x="730" y="386"/>
                  </a:cubicBezTo>
                  <a:cubicBezTo>
                    <a:pt x="733" y="386"/>
                    <a:pt x="741" y="399"/>
                    <a:pt x="747" y="414"/>
                  </a:cubicBezTo>
                  <a:lnTo>
                    <a:pt x="750" y="411"/>
                  </a:lnTo>
                  <a:cubicBezTo>
                    <a:pt x="740" y="386"/>
                    <a:pt x="747" y="386"/>
                    <a:pt x="747" y="386"/>
                  </a:cubicBezTo>
                  <a:cubicBezTo>
                    <a:pt x="750" y="386"/>
                    <a:pt x="750" y="386"/>
                    <a:pt x="740" y="361"/>
                  </a:cubicBezTo>
                  <a:cubicBezTo>
                    <a:pt x="734" y="342"/>
                    <a:pt x="728" y="327"/>
                    <a:pt x="725" y="308"/>
                  </a:cubicBezTo>
                  <a:lnTo>
                    <a:pt x="725" y="308"/>
                  </a:lnTo>
                  <a:lnTo>
                    <a:pt x="734" y="333"/>
                  </a:lnTo>
                  <a:cubicBezTo>
                    <a:pt x="743" y="358"/>
                    <a:pt x="747" y="358"/>
                    <a:pt x="753" y="358"/>
                  </a:cubicBezTo>
                  <a:cubicBezTo>
                    <a:pt x="759" y="358"/>
                    <a:pt x="762" y="358"/>
                    <a:pt x="768" y="383"/>
                  </a:cubicBezTo>
                  <a:lnTo>
                    <a:pt x="765" y="355"/>
                  </a:lnTo>
                  <a:cubicBezTo>
                    <a:pt x="764" y="342"/>
                    <a:pt x="764" y="336"/>
                    <a:pt x="765" y="336"/>
                  </a:cubicBezTo>
                  <a:lnTo>
                    <a:pt x="765" y="336"/>
                  </a:lnTo>
                  <a:cubicBezTo>
                    <a:pt x="765" y="336"/>
                    <a:pt x="767" y="342"/>
                    <a:pt x="768" y="355"/>
                  </a:cubicBezTo>
                  <a:cubicBezTo>
                    <a:pt x="772" y="369"/>
                    <a:pt x="774" y="376"/>
                    <a:pt x="776" y="376"/>
                  </a:cubicBezTo>
                  <a:cubicBezTo>
                    <a:pt x="777" y="376"/>
                    <a:pt x="778" y="370"/>
                    <a:pt x="778" y="358"/>
                  </a:cubicBezTo>
                  <a:lnTo>
                    <a:pt x="781" y="358"/>
                  </a:lnTo>
                  <a:cubicBezTo>
                    <a:pt x="784" y="385"/>
                    <a:pt x="786" y="398"/>
                    <a:pt x="788" y="398"/>
                  </a:cubicBezTo>
                  <a:cubicBezTo>
                    <a:pt x="789" y="398"/>
                    <a:pt x="789" y="385"/>
                    <a:pt x="787" y="358"/>
                  </a:cubicBezTo>
                  <a:lnTo>
                    <a:pt x="787" y="358"/>
                  </a:lnTo>
                  <a:cubicBezTo>
                    <a:pt x="790" y="383"/>
                    <a:pt x="790" y="383"/>
                    <a:pt x="790" y="383"/>
                  </a:cubicBezTo>
                  <a:cubicBezTo>
                    <a:pt x="792" y="371"/>
                    <a:pt x="794" y="365"/>
                    <a:pt x="796" y="365"/>
                  </a:cubicBezTo>
                  <a:cubicBezTo>
                    <a:pt x="798" y="365"/>
                    <a:pt x="800" y="372"/>
                    <a:pt x="800" y="386"/>
                  </a:cubicBezTo>
                  <a:cubicBezTo>
                    <a:pt x="800" y="358"/>
                    <a:pt x="803" y="358"/>
                    <a:pt x="803" y="358"/>
                  </a:cubicBezTo>
                  <a:cubicBezTo>
                    <a:pt x="803" y="358"/>
                    <a:pt x="803" y="358"/>
                    <a:pt x="803" y="358"/>
                  </a:cubicBezTo>
                  <a:cubicBezTo>
                    <a:pt x="804" y="358"/>
                    <a:pt x="807" y="356"/>
                    <a:pt x="809" y="333"/>
                  </a:cubicBezTo>
                  <a:cubicBezTo>
                    <a:pt x="812" y="308"/>
                    <a:pt x="815" y="308"/>
                    <a:pt x="815" y="308"/>
                  </a:cubicBezTo>
                  <a:lnTo>
                    <a:pt x="815" y="308"/>
                  </a:lnTo>
                  <a:cubicBezTo>
                    <a:pt x="815" y="324"/>
                    <a:pt x="812" y="342"/>
                    <a:pt x="809" y="361"/>
                  </a:cubicBezTo>
                  <a:cubicBezTo>
                    <a:pt x="808" y="372"/>
                    <a:pt x="808" y="379"/>
                    <a:pt x="809" y="379"/>
                  </a:cubicBezTo>
                  <a:cubicBezTo>
                    <a:pt x="810" y="379"/>
                    <a:pt x="813" y="367"/>
                    <a:pt x="819" y="336"/>
                  </a:cubicBezTo>
                  <a:lnTo>
                    <a:pt x="819" y="336"/>
                  </a:lnTo>
                  <a:cubicBezTo>
                    <a:pt x="818" y="345"/>
                    <a:pt x="816" y="354"/>
                    <a:pt x="816" y="361"/>
                  </a:cubicBezTo>
                  <a:lnTo>
                    <a:pt x="816" y="361"/>
                  </a:lnTo>
                  <a:cubicBezTo>
                    <a:pt x="816" y="361"/>
                    <a:pt x="819" y="359"/>
                    <a:pt x="822" y="336"/>
                  </a:cubicBezTo>
                  <a:lnTo>
                    <a:pt x="828" y="336"/>
                  </a:lnTo>
                  <a:cubicBezTo>
                    <a:pt x="828" y="364"/>
                    <a:pt x="828" y="364"/>
                    <a:pt x="828" y="367"/>
                  </a:cubicBezTo>
                  <a:cubicBezTo>
                    <a:pt x="833" y="353"/>
                    <a:pt x="835" y="346"/>
                    <a:pt x="835" y="346"/>
                  </a:cubicBezTo>
                  <a:lnTo>
                    <a:pt x="835" y="346"/>
                  </a:lnTo>
                  <a:cubicBezTo>
                    <a:pt x="836" y="346"/>
                    <a:pt x="834" y="353"/>
                    <a:pt x="831" y="367"/>
                  </a:cubicBezTo>
                  <a:cubicBezTo>
                    <a:pt x="830" y="378"/>
                    <a:pt x="829" y="384"/>
                    <a:pt x="830" y="384"/>
                  </a:cubicBezTo>
                  <a:cubicBezTo>
                    <a:pt x="830" y="384"/>
                    <a:pt x="833" y="372"/>
                    <a:pt x="841" y="342"/>
                  </a:cubicBezTo>
                  <a:cubicBezTo>
                    <a:pt x="844" y="328"/>
                    <a:pt x="846" y="321"/>
                    <a:pt x="847" y="321"/>
                  </a:cubicBezTo>
                  <a:lnTo>
                    <a:pt x="847" y="321"/>
                  </a:lnTo>
                  <a:cubicBezTo>
                    <a:pt x="848" y="321"/>
                    <a:pt x="847" y="328"/>
                    <a:pt x="844" y="342"/>
                  </a:cubicBezTo>
                  <a:cubicBezTo>
                    <a:pt x="836" y="373"/>
                    <a:pt x="834" y="386"/>
                    <a:pt x="835" y="386"/>
                  </a:cubicBezTo>
                  <a:cubicBezTo>
                    <a:pt x="836" y="386"/>
                    <a:pt x="838" y="379"/>
                    <a:pt x="841" y="367"/>
                  </a:cubicBezTo>
                  <a:cubicBezTo>
                    <a:pt x="846" y="347"/>
                    <a:pt x="849" y="345"/>
                    <a:pt x="850" y="345"/>
                  </a:cubicBezTo>
                  <a:cubicBezTo>
                    <a:pt x="850" y="345"/>
                    <a:pt x="850" y="345"/>
                    <a:pt x="850" y="345"/>
                  </a:cubicBezTo>
                  <a:cubicBezTo>
                    <a:pt x="853" y="327"/>
                    <a:pt x="859" y="308"/>
                    <a:pt x="866" y="292"/>
                  </a:cubicBezTo>
                  <a:lnTo>
                    <a:pt x="866" y="292"/>
                  </a:lnTo>
                  <a:lnTo>
                    <a:pt x="862" y="320"/>
                  </a:lnTo>
                  <a:lnTo>
                    <a:pt x="853" y="345"/>
                  </a:lnTo>
                  <a:lnTo>
                    <a:pt x="850" y="345"/>
                  </a:lnTo>
                  <a:cubicBezTo>
                    <a:pt x="844" y="371"/>
                    <a:pt x="856" y="374"/>
                    <a:pt x="869" y="383"/>
                  </a:cubicBezTo>
                  <a:cubicBezTo>
                    <a:pt x="878" y="367"/>
                    <a:pt x="888" y="352"/>
                    <a:pt x="894" y="336"/>
                  </a:cubicBezTo>
                  <a:lnTo>
                    <a:pt x="894" y="336"/>
                  </a:lnTo>
                  <a:cubicBezTo>
                    <a:pt x="880" y="374"/>
                    <a:pt x="873" y="392"/>
                    <a:pt x="873" y="392"/>
                  </a:cubicBezTo>
                  <a:cubicBezTo>
                    <a:pt x="873" y="392"/>
                    <a:pt x="881" y="374"/>
                    <a:pt x="897" y="336"/>
                  </a:cubicBezTo>
                  <a:cubicBezTo>
                    <a:pt x="908" y="311"/>
                    <a:pt x="913" y="299"/>
                    <a:pt x="914" y="299"/>
                  </a:cubicBezTo>
                  <a:lnTo>
                    <a:pt x="914" y="299"/>
                  </a:lnTo>
                  <a:cubicBezTo>
                    <a:pt x="914" y="299"/>
                    <a:pt x="910" y="312"/>
                    <a:pt x="900" y="339"/>
                  </a:cubicBezTo>
                  <a:cubicBezTo>
                    <a:pt x="895" y="352"/>
                    <a:pt x="893" y="358"/>
                    <a:pt x="893" y="358"/>
                  </a:cubicBezTo>
                  <a:cubicBezTo>
                    <a:pt x="894" y="358"/>
                    <a:pt x="897" y="352"/>
                    <a:pt x="903" y="339"/>
                  </a:cubicBezTo>
                  <a:cubicBezTo>
                    <a:pt x="909" y="329"/>
                    <a:pt x="912" y="323"/>
                    <a:pt x="913" y="323"/>
                  </a:cubicBezTo>
                  <a:lnTo>
                    <a:pt x="913" y="323"/>
                  </a:lnTo>
                  <a:cubicBezTo>
                    <a:pt x="914" y="323"/>
                    <a:pt x="911" y="329"/>
                    <a:pt x="906" y="342"/>
                  </a:cubicBezTo>
                  <a:cubicBezTo>
                    <a:pt x="900" y="360"/>
                    <a:pt x="892" y="378"/>
                    <a:pt x="892" y="378"/>
                  </a:cubicBezTo>
                  <a:cubicBezTo>
                    <a:pt x="892" y="378"/>
                    <a:pt x="893" y="375"/>
                    <a:pt x="897" y="367"/>
                  </a:cubicBezTo>
                  <a:lnTo>
                    <a:pt x="897" y="367"/>
                  </a:lnTo>
                  <a:cubicBezTo>
                    <a:pt x="897" y="367"/>
                    <a:pt x="900" y="371"/>
                    <a:pt x="888" y="396"/>
                  </a:cubicBezTo>
                  <a:cubicBezTo>
                    <a:pt x="885" y="403"/>
                    <a:pt x="884" y="406"/>
                    <a:pt x="884" y="406"/>
                  </a:cubicBezTo>
                  <a:cubicBezTo>
                    <a:pt x="886" y="406"/>
                    <a:pt x="895" y="389"/>
                    <a:pt x="906" y="374"/>
                  </a:cubicBezTo>
                  <a:cubicBezTo>
                    <a:pt x="920" y="352"/>
                    <a:pt x="928" y="341"/>
                    <a:pt x="929" y="341"/>
                  </a:cubicBezTo>
                  <a:lnTo>
                    <a:pt x="929" y="341"/>
                  </a:lnTo>
                  <a:cubicBezTo>
                    <a:pt x="930" y="341"/>
                    <a:pt x="924" y="353"/>
                    <a:pt x="909" y="377"/>
                  </a:cubicBezTo>
                  <a:cubicBezTo>
                    <a:pt x="898" y="396"/>
                    <a:pt x="895" y="404"/>
                    <a:pt x="897" y="404"/>
                  </a:cubicBezTo>
                  <a:cubicBezTo>
                    <a:pt x="900" y="404"/>
                    <a:pt x="915" y="386"/>
                    <a:pt x="931" y="358"/>
                  </a:cubicBezTo>
                  <a:cubicBezTo>
                    <a:pt x="938" y="349"/>
                    <a:pt x="943" y="342"/>
                    <a:pt x="947" y="336"/>
                  </a:cubicBezTo>
                  <a:lnTo>
                    <a:pt x="947" y="336"/>
                  </a:lnTo>
                  <a:cubicBezTo>
                    <a:pt x="935" y="361"/>
                    <a:pt x="935" y="361"/>
                    <a:pt x="935" y="361"/>
                  </a:cubicBezTo>
                  <a:cubicBezTo>
                    <a:pt x="938" y="364"/>
                    <a:pt x="938" y="364"/>
                    <a:pt x="925" y="386"/>
                  </a:cubicBezTo>
                  <a:cubicBezTo>
                    <a:pt x="925" y="386"/>
                    <a:pt x="925" y="386"/>
                    <a:pt x="925" y="386"/>
                  </a:cubicBezTo>
                  <a:cubicBezTo>
                    <a:pt x="926" y="386"/>
                    <a:pt x="929" y="384"/>
                    <a:pt x="944" y="367"/>
                  </a:cubicBezTo>
                  <a:cubicBezTo>
                    <a:pt x="956" y="354"/>
                    <a:pt x="962" y="348"/>
                    <a:pt x="965" y="348"/>
                  </a:cubicBezTo>
                  <a:cubicBezTo>
                    <a:pt x="970" y="348"/>
                    <a:pt x="958" y="370"/>
                    <a:pt x="938" y="399"/>
                  </a:cubicBezTo>
                  <a:lnTo>
                    <a:pt x="957" y="380"/>
                  </a:lnTo>
                  <a:cubicBezTo>
                    <a:pt x="977" y="353"/>
                    <a:pt x="992" y="336"/>
                    <a:pt x="994" y="336"/>
                  </a:cubicBezTo>
                  <a:lnTo>
                    <a:pt x="994" y="336"/>
                  </a:lnTo>
                  <a:cubicBezTo>
                    <a:pt x="994" y="336"/>
                    <a:pt x="989" y="344"/>
                    <a:pt x="975" y="361"/>
                  </a:cubicBezTo>
                  <a:lnTo>
                    <a:pt x="960" y="383"/>
                  </a:lnTo>
                  <a:cubicBezTo>
                    <a:pt x="972" y="369"/>
                    <a:pt x="979" y="362"/>
                    <a:pt x="981" y="362"/>
                  </a:cubicBezTo>
                  <a:cubicBezTo>
                    <a:pt x="984" y="362"/>
                    <a:pt x="972" y="383"/>
                    <a:pt x="950" y="411"/>
                  </a:cubicBezTo>
                  <a:cubicBezTo>
                    <a:pt x="935" y="430"/>
                    <a:pt x="935" y="430"/>
                    <a:pt x="935" y="433"/>
                  </a:cubicBezTo>
                  <a:lnTo>
                    <a:pt x="953" y="411"/>
                  </a:lnTo>
                  <a:cubicBezTo>
                    <a:pt x="963" y="396"/>
                    <a:pt x="975" y="383"/>
                    <a:pt x="988" y="371"/>
                  </a:cubicBezTo>
                  <a:lnTo>
                    <a:pt x="988" y="371"/>
                  </a:lnTo>
                  <a:cubicBezTo>
                    <a:pt x="991" y="374"/>
                    <a:pt x="991" y="374"/>
                    <a:pt x="972" y="396"/>
                  </a:cubicBezTo>
                  <a:cubicBezTo>
                    <a:pt x="961" y="412"/>
                    <a:pt x="949" y="428"/>
                    <a:pt x="951" y="428"/>
                  </a:cubicBezTo>
                  <a:cubicBezTo>
                    <a:pt x="952" y="428"/>
                    <a:pt x="955" y="426"/>
                    <a:pt x="960" y="421"/>
                  </a:cubicBezTo>
                  <a:lnTo>
                    <a:pt x="960" y="421"/>
                  </a:lnTo>
                  <a:cubicBezTo>
                    <a:pt x="960" y="421"/>
                    <a:pt x="959" y="421"/>
                    <a:pt x="944" y="443"/>
                  </a:cubicBezTo>
                  <a:cubicBezTo>
                    <a:pt x="944" y="443"/>
                    <a:pt x="944" y="446"/>
                    <a:pt x="947" y="449"/>
                  </a:cubicBezTo>
                  <a:cubicBezTo>
                    <a:pt x="957" y="440"/>
                    <a:pt x="963" y="436"/>
                    <a:pt x="964" y="436"/>
                  </a:cubicBezTo>
                  <a:lnTo>
                    <a:pt x="964" y="436"/>
                  </a:lnTo>
                  <a:cubicBezTo>
                    <a:pt x="965" y="436"/>
                    <a:pt x="960" y="442"/>
                    <a:pt x="950" y="452"/>
                  </a:cubicBezTo>
                  <a:cubicBezTo>
                    <a:pt x="950" y="452"/>
                    <a:pt x="950" y="452"/>
                    <a:pt x="951" y="452"/>
                  </a:cubicBezTo>
                  <a:cubicBezTo>
                    <a:pt x="953" y="452"/>
                    <a:pt x="958" y="450"/>
                    <a:pt x="972" y="436"/>
                  </a:cubicBezTo>
                  <a:lnTo>
                    <a:pt x="972" y="436"/>
                  </a:lnTo>
                  <a:cubicBezTo>
                    <a:pt x="975" y="439"/>
                    <a:pt x="978" y="443"/>
                    <a:pt x="957" y="461"/>
                  </a:cubicBezTo>
                  <a:cubicBezTo>
                    <a:pt x="973" y="447"/>
                    <a:pt x="977" y="446"/>
                    <a:pt x="979" y="446"/>
                  </a:cubicBezTo>
                  <a:cubicBezTo>
                    <a:pt x="980" y="446"/>
                    <a:pt x="981" y="446"/>
                    <a:pt x="982" y="446"/>
                  </a:cubicBezTo>
                  <a:lnTo>
                    <a:pt x="982" y="449"/>
                  </a:lnTo>
                  <a:cubicBezTo>
                    <a:pt x="997" y="436"/>
                    <a:pt x="1002" y="432"/>
                    <a:pt x="1003" y="432"/>
                  </a:cubicBezTo>
                  <a:cubicBezTo>
                    <a:pt x="1004" y="432"/>
                    <a:pt x="1004" y="432"/>
                    <a:pt x="1004" y="433"/>
                  </a:cubicBezTo>
                  <a:cubicBezTo>
                    <a:pt x="1007" y="433"/>
                    <a:pt x="988" y="458"/>
                    <a:pt x="988" y="458"/>
                  </a:cubicBezTo>
                  <a:cubicBezTo>
                    <a:pt x="989" y="461"/>
                    <a:pt x="990" y="462"/>
                    <a:pt x="991" y="462"/>
                  </a:cubicBezTo>
                  <a:cubicBezTo>
                    <a:pt x="994" y="462"/>
                    <a:pt x="999" y="458"/>
                    <a:pt x="1013" y="446"/>
                  </a:cubicBezTo>
                  <a:lnTo>
                    <a:pt x="1013" y="446"/>
                  </a:lnTo>
                  <a:cubicBezTo>
                    <a:pt x="1013" y="449"/>
                    <a:pt x="997" y="468"/>
                    <a:pt x="997" y="474"/>
                  </a:cubicBezTo>
                  <a:cubicBezTo>
                    <a:pt x="998" y="476"/>
                    <a:pt x="999" y="478"/>
                    <a:pt x="1001" y="478"/>
                  </a:cubicBezTo>
                  <a:cubicBezTo>
                    <a:pt x="1004" y="478"/>
                    <a:pt x="1009" y="474"/>
                    <a:pt x="1022" y="465"/>
                  </a:cubicBezTo>
                  <a:cubicBezTo>
                    <a:pt x="1045" y="450"/>
                    <a:pt x="1056" y="443"/>
                    <a:pt x="1058" y="443"/>
                  </a:cubicBezTo>
                  <a:lnTo>
                    <a:pt x="1058" y="443"/>
                  </a:lnTo>
                  <a:cubicBezTo>
                    <a:pt x="1059" y="443"/>
                    <a:pt x="1048" y="451"/>
                    <a:pt x="1025" y="468"/>
                  </a:cubicBezTo>
                  <a:cubicBezTo>
                    <a:pt x="999" y="487"/>
                    <a:pt x="988" y="494"/>
                    <a:pt x="989" y="494"/>
                  </a:cubicBezTo>
                  <a:cubicBezTo>
                    <a:pt x="990" y="494"/>
                    <a:pt x="995" y="491"/>
                    <a:pt x="1004" y="486"/>
                  </a:cubicBezTo>
                  <a:cubicBezTo>
                    <a:pt x="1020" y="478"/>
                    <a:pt x="1026" y="475"/>
                    <a:pt x="1028" y="475"/>
                  </a:cubicBezTo>
                  <a:cubicBezTo>
                    <a:pt x="1029" y="475"/>
                    <a:pt x="1029" y="476"/>
                    <a:pt x="1029" y="477"/>
                  </a:cubicBezTo>
                  <a:cubicBezTo>
                    <a:pt x="1017" y="484"/>
                    <a:pt x="1011" y="487"/>
                    <a:pt x="1013" y="487"/>
                  </a:cubicBezTo>
                  <a:cubicBezTo>
                    <a:pt x="1014" y="487"/>
                    <a:pt x="1020" y="485"/>
                    <a:pt x="1032" y="480"/>
                  </a:cubicBezTo>
                  <a:lnTo>
                    <a:pt x="1032" y="480"/>
                  </a:lnTo>
                  <a:cubicBezTo>
                    <a:pt x="1032" y="483"/>
                    <a:pt x="1032" y="483"/>
                    <a:pt x="1010" y="496"/>
                  </a:cubicBezTo>
                  <a:lnTo>
                    <a:pt x="1010" y="499"/>
                  </a:lnTo>
                  <a:cubicBezTo>
                    <a:pt x="1024" y="492"/>
                    <a:pt x="1032" y="490"/>
                    <a:pt x="1036" y="490"/>
                  </a:cubicBezTo>
                  <a:cubicBezTo>
                    <a:pt x="1045" y="490"/>
                    <a:pt x="1031" y="503"/>
                    <a:pt x="1016" y="512"/>
                  </a:cubicBezTo>
                  <a:cubicBezTo>
                    <a:pt x="1016" y="512"/>
                    <a:pt x="1016" y="512"/>
                    <a:pt x="1018" y="512"/>
                  </a:cubicBezTo>
                  <a:cubicBezTo>
                    <a:pt x="1020" y="512"/>
                    <a:pt x="1026" y="511"/>
                    <a:pt x="1041" y="505"/>
                  </a:cubicBezTo>
                  <a:cubicBezTo>
                    <a:pt x="1064" y="495"/>
                    <a:pt x="1077" y="490"/>
                    <a:pt x="1079" y="490"/>
                  </a:cubicBezTo>
                  <a:cubicBezTo>
                    <a:pt x="1080" y="490"/>
                    <a:pt x="1068" y="497"/>
                    <a:pt x="1041" y="508"/>
                  </a:cubicBezTo>
                  <a:cubicBezTo>
                    <a:pt x="1046" y="507"/>
                    <a:pt x="1051" y="506"/>
                    <a:pt x="1054" y="506"/>
                  </a:cubicBezTo>
                  <a:cubicBezTo>
                    <a:pt x="1065" y="506"/>
                    <a:pt x="1059" y="515"/>
                    <a:pt x="1019" y="527"/>
                  </a:cubicBezTo>
                  <a:lnTo>
                    <a:pt x="966" y="546"/>
                  </a:lnTo>
                  <a:cubicBezTo>
                    <a:pt x="983" y="540"/>
                    <a:pt x="990" y="539"/>
                    <a:pt x="992" y="539"/>
                  </a:cubicBezTo>
                  <a:cubicBezTo>
                    <a:pt x="994" y="539"/>
                    <a:pt x="994" y="540"/>
                    <a:pt x="994" y="540"/>
                  </a:cubicBezTo>
                  <a:cubicBezTo>
                    <a:pt x="1008" y="535"/>
                    <a:pt x="1014" y="532"/>
                    <a:pt x="1017" y="532"/>
                  </a:cubicBezTo>
                  <a:cubicBezTo>
                    <a:pt x="1019" y="532"/>
                    <a:pt x="1019" y="534"/>
                    <a:pt x="1019" y="537"/>
                  </a:cubicBezTo>
                  <a:cubicBezTo>
                    <a:pt x="1019" y="537"/>
                    <a:pt x="1047" y="537"/>
                    <a:pt x="1047" y="540"/>
                  </a:cubicBezTo>
                  <a:cubicBezTo>
                    <a:pt x="1047" y="543"/>
                    <a:pt x="1047" y="549"/>
                    <a:pt x="1022" y="555"/>
                  </a:cubicBezTo>
                  <a:lnTo>
                    <a:pt x="1047" y="555"/>
                  </a:lnTo>
                  <a:cubicBezTo>
                    <a:pt x="1056" y="554"/>
                    <a:pt x="1061" y="554"/>
                    <a:pt x="1065" y="554"/>
                  </a:cubicBezTo>
                  <a:cubicBezTo>
                    <a:pt x="1073" y="554"/>
                    <a:pt x="1067" y="556"/>
                    <a:pt x="1047" y="559"/>
                  </a:cubicBezTo>
                  <a:lnTo>
                    <a:pt x="1047" y="562"/>
                  </a:lnTo>
                  <a:cubicBezTo>
                    <a:pt x="1057" y="561"/>
                    <a:pt x="1063" y="560"/>
                    <a:pt x="1067" y="560"/>
                  </a:cubicBezTo>
                  <a:cubicBezTo>
                    <a:pt x="1076" y="560"/>
                    <a:pt x="1076" y="562"/>
                    <a:pt x="1076" y="562"/>
                  </a:cubicBezTo>
                  <a:cubicBezTo>
                    <a:pt x="1047" y="565"/>
                    <a:pt x="1022" y="568"/>
                    <a:pt x="1047" y="568"/>
                  </a:cubicBezTo>
                  <a:cubicBezTo>
                    <a:pt x="1056" y="567"/>
                    <a:pt x="1061" y="567"/>
                    <a:pt x="1066" y="567"/>
                  </a:cubicBezTo>
                  <a:cubicBezTo>
                    <a:pt x="1076" y="567"/>
                    <a:pt x="1076" y="569"/>
                    <a:pt x="1076" y="571"/>
                  </a:cubicBezTo>
                  <a:cubicBezTo>
                    <a:pt x="1051" y="574"/>
                    <a:pt x="1038" y="624"/>
                    <a:pt x="1063" y="631"/>
                  </a:cubicBezTo>
                  <a:cubicBezTo>
                    <a:pt x="1063" y="631"/>
                    <a:pt x="1063" y="631"/>
                    <a:pt x="1060" y="637"/>
                  </a:cubicBezTo>
                  <a:lnTo>
                    <a:pt x="1060" y="640"/>
                  </a:lnTo>
                  <a:cubicBezTo>
                    <a:pt x="1045" y="636"/>
                    <a:pt x="1036" y="635"/>
                    <a:pt x="1032" y="635"/>
                  </a:cubicBezTo>
                  <a:cubicBezTo>
                    <a:pt x="1021" y="635"/>
                    <a:pt x="1038" y="645"/>
                    <a:pt x="1054" y="656"/>
                  </a:cubicBezTo>
                  <a:cubicBezTo>
                    <a:pt x="1079" y="665"/>
                    <a:pt x="1079" y="668"/>
                    <a:pt x="1076" y="668"/>
                  </a:cubicBezTo>
                  <a:cubicBezTo>
                    <a:pt x="1052" y="661"/>
                    <a:pt x="1039" y="658"/>
                    <a:pt x="1034" y="658"/>
                  </a:cubicBezTo>
                  <a:cubicBezTo>
                    <a:pt x="1029" y="658"/>
                    <a:pt x="1034" y="662"/>
                    <a:pt x="1047" y="668"/>
                  </a:cubicBezTo>
                  <a:cubicBezTo>
                    <a:pt x="1074" y="680"/>
                    <a:pt x="1087" y="686"/>
                    <a:pt x="1084" y="686"/>
                  </a:cubicBezTo>
                  <a:cubicBezTo>
                    <a:pt x="1082" y="686"/>
                    <a:pt x="1069" y="682"/>
                    <a:pt x="1044" y="671"/>
                  </a:cubicBezTo>
                  <a:cubicBezTo>
                    <a:pt x="1024" y="664"/>
                    <a:pt x="1012" y="660"/>
                    <a:pt x="1010" y="660"/>
                  </a:cubicBezTo>
                  <a:cubicBezTo>
                    <a:pt x="1005" y="660"/>
                    <a:pt x="1023" y="669"/>
                    <a:pt x="1066" y="690"/>
                  </a:cubicBezTo>
                  <a:cubicBezTo>
                    <a:pt x="1080" y="697"/>
                    <a:pt x="1086" y="700"/>
                    <a:pt x="1084" y="700"/>
                  </a:cubicBezTo>
                  <a:cubicBezTo>
                    <a:pt x="1083" y="700"/>
                    <a:pt x="1076" y="698"/>
                    <a:pt x="1063" y="693"/>
                  </a:cubicBezTo>
                  <a:cubicBezTo>
                    <a:pt x="1035" y="683"/>
                    <a:pt x="1023" y="678"/>
                    <a:pt x="1022" y="678"/>
                  </a:cubicBezTo>
                  <a:cubicBezTo>
                    <a:pt x="1021" y="678"/>
                    <a:pt x="1027" y="681"/>
                    <a:pt x="1038" y="687"/>
                  </a:cubicBezTo>
                  <a:cubicBezTo>
                    <a:pt x="1064" y="701"/>
                    <a:pt x="1075" y="708"/>
                    <a:pt x="1072" y="708"/>
                  </a:cubicBezTo>
                  <a:cubicBezTo>
                    <a:pt x="1070" y="708"/>
                    <a:pt x="1057" y="703"/>
                    <a:pt x="1035" y="693"/>
                  </a:cubicBezTo>
                  <a:cubicBezTo>
                    <a:pt x="1011" y="683"/>
                    <a:pt x="998" y="677"/>
                    <a:pt x="997" y="677"/>
                  </a:cubicBezTo>
                  <a:lnTo>
                    <a:pt x="997" y="677"/>
                  </a:lnTo>
                  <a:cubicBezTo>
                    <a:pt x="996" y="677"/>
                    <a:pt x="1007" y="683"/>
                    <a:pt x="1032" y="696"/>
                  </a:cubicBezTo>
                  <a:cubicBezTo>
                    <a:pt x="1059" y="713"/>
                    <a:pt x="1068" y="722"/>
                    <a:pt x="1062" y="722"/>
                  </a:cubicBezTo>
                  <a:cubicBezTo>
                    <a:pt x="1058" y="722"/>
                    <a:pt x="1046" y="717"/>
                    <a:pt x="1025" y="706"/>
                  </a:cubicBezTo>
                  <a:cubicBezTo>
                    <a:pt x="1025" y="706"/>
                    <a:pt x="1024" y="706"/>
                    <a:pt x="1024" y="706"/>
                  </a:cubicBezTo>
                  <a:cubicBezTo>
                    <a:pt x="1020" y="706"/>
                    <a:pt x="1012" y="703"/>
                    <a:pt x="1011" y="703"/>
                  </a:cubicBezTo>
                  <a:lnTo>
                    <a:pt x="1011" y="703"/>
                  </a:lnTo>
                  <a:cubicBezTo>
                    <a:pt x="1011" y="703"/>
                    <a:pt x="1014" y="705"/>
                    <a:pt x="1022" y="709"/>
                  </a:cubicBezTo>
                  <a:lnTo>
                    <a:pt x="997" y="700"/>
                  </a:lnTo>
                  <a:lnTo>
                    <a:pt x="994" y="703"/>
                  </a:lnTo>
                  <a:lnTo>
                    <a:pt x="1019" y="715"/>
                  </a:lnTo>
                  <a:cubicBezTo>
                    <a:pt x="1019" y="716"/>
                    <a:pt x="1017" y="716"/>
                    <a:pt x="1014" y="716"/>
                  </a:cubicBezTo>
                  <a:cubicBezTo>
                    <a:pt x="1011" y="716"/>
                    <a:pt x="1007" y="716"/>
                    <a:pt x="1002" y="716"/>
                  </a:cubicBezTo>
                  <a:cubicBezTo>
                    <a:pt x="993" y="716"/>
                    <a:pt x="983" y="717"/>
                    <a:pt x="978" y="722"/>
                  </a:cubicBezTo>
                  <a:cubicBezTo>
                    <a:pt x="963" y="734"/>
                    <a:pt x="963" y="737"/>
                    <a:pt x="985" y="756"/>
                  </a:cubicBezTo>
                  <a:cubicBezTo>
                    <a:pt x="1006" y="772"/>
                    <a:pt x="1015" y="782"/>
                    <a:pt x="1014" y="782"/>
                  </a:cubicBezTo>
                  <a:cubicBezTo>
                    <a:pt x="1012" y="782"/>
                    <a:pt x="1001" y="774"/>
                    <a:pt x="982" y="756"/>
                  </a:cubicBezTo>
                  <a:cubicBezTo>
                    <a:pt x="981" y="756"/>
                    <a:pt x="981" y="756"/>
                    <a:pt x="980" y="756"/>
                  </a:cubicBezTo>
                  <a:cubicBezTo>
                    <a:pt x="975" y="756"/>
                    <a:pt x="960" y="746"/>
                    <a:pt x="955" y="746"/>
                  </a:cubicBezTo>
                  <a:cubicBezTo>
                    <a:pt x="954" y="746"/>
                    <a:pt x="954" y="746"/>
                    <a:pt x="953" y="747"/>
                  </a:cubicBezTo>
                  <a:cubicBezTo>
                    <a:pt x="953" y="747"/>
                    <a:pt x="952" y="747"/>
                    <a:pt x="951" y="747"/>
                  </a:cubicBezTo>
                  <a:cubicBezTo>
                    <a:pt x="948" y="747"/>
                    <a:pt x="942" y="745"/>
                    <a:pt x="928" y="731"/>
                  </a:cubicBezTo>
                  <a:lnTo>
                    <a:pt x="928" y="731"/>
                  </a:lnTo>
                  <a:cubicBezTo>
                    <a:pt x="951" y="758"/>
                    <a:pt x="955" y="772"/>
                    <a:pt x="948" y="772"/>
                  </a:cubicBezTo>
                  <a:cubicBezTo>
                    <a:pt x="944" y="772"/>
                    <a:pt x="939" y="768"/>
                    <a:pt x="931" y="762"/>
                  </a:cubicBezTo>
                  <a:lnTo>
                    <a:pt x="931" y="762"/>
                  </a:lnTo>
                  <a:cubicBezTo>
                    <a:pt x="928" y="765"/>
                    <a:pt x="925" y="765"/>
                    <a:pt x="941" y="787"/>
                  </a:cubicBezTo>
                  <a:cubicBezTo>
                    <a:pt x="947" y="800"/>
                    <a:pt x="950" y="807"/>
                    <a:pt x="949" y="807"/>
                  </a:cubicBezTo>
                  <a:cubicBezTo>
                    <a:pt x="948" y="807"/>
                    <a:pt x="944" y="801"/>
                    <a:pt x="935" y="790"/>
                  </a:cubicBezTo>
                  <a:cubicBezTo>
                    <a:pt x="926" y="779"/>
                    <a:pt x="915" y="769"/>
                    <a:pt x="911" y="769"/>
                  </a:cubicBezTo>
                  <a:cubicBezTo>
                    <a:pt x="908" y="769"/>
                    <a:pt x="911" y="776"/>
                    <a:pt x="925" y="797"/>
                  </a:cubicBezTo>
                  <a:lnTo>
                    <a:pt x="909" y="775"/>
                  </a:lnTo>
                  <a:cubicBezTo>
                    <a:pt x="904" y="768"/>
                    <a:pt x="902" y="766"/>
                    <a:pt x="901" y="766"/>
                  </a:cubicBezTo>
                  <a:lnTo>
                    <a:pt x="901" y="766"/>
                  </a:lnTo>
                  <a:cubicBezTo>
                    <a:pt x="900" y="766"/>
                    <a:pt x="911" y="782"/>
                    <a:pt x="922" y="800"/>
                  </a:cubicBezTo>
                  <a:cubicBezTo>
                    <a:pt x="935" y="820"/>
                    <a:pt x="941" y="831"/>
                    <a:pt x="940" y="831"/>
                  </a:cubicBezTo>
                  <a:cubicBezTo>
                    <a:pt x="939" y="831"/>
                    <a:pt x="927" y="815"/>
                    <a:pt x="903" y="778"/>
                  </a:cubicBezTo>
                  <a:cubicBezTo>
                    <a:pt x="887" y="751"/>
                    <a:pt x="879" y="741"/>
                    <a:pt x="878" y="741"/>
                  </a:cubicBezTo>
                  <a:lnTo>
                    <a:pt x="878" y="741"/>
                  </a:lnTo>
                  <a:cubicBezTo>
                    <a:pt x="878" y="741"/>
                    <a:pt x="881" y="747"/>
                    <a:pt x="888" y="756"/>
                  </a:cubicBezTo>
                  <a:cubicBezTo>
                    <a:pt x="897" y="772"/>
                    <a:pt x="906" y="790"/>
                    <a:pt x="904" y="790"/>
                  </a:cubicBezTo>
                  <a:cubicBezTo>
                    <a:pt x="903" y="790"/>
                    <a:pt x="901" y="787"/>
                    <a:pt x="897" y="781"/>
                  </a:cubicBezTo>
                  <a:lnTo>
                    <a:pt x="897" y="781"/>
                  </a:lnTo>
                  <a:cubicBezTo>
                    <a:pt x="897" y="781"/>
                    <a:pt x="894" y="781"/>
                    <a:pt x="922" y="828"/>
                  </a:cubicBezTo>
                  <a:cubicBezTo>
                    <a:pt x="935" y="853"/>
                    <a:pt x="935" y="853"/>
                    <a:pt x="931" y="853"/>
                  </a:cubicBezTo>
                  <a:cubicBezTo>
                    <a:pt x="919" y="828"/>
                    <a:pt x="919" y="828"/>
                    <a:pt x="906" y="806"/>
                  </a:cubicBezTo>
                  <a:lnTo>
                    <a:pt x="903" y="806"/>
                  </a:lnTo>
                  <a:cubicBezTo>
                    <a:pt x="891" y="794"/>
                    <a:pt x="881" y="778"/>
                    <a:pt x="875" y="762"/>
                  </a:cubicBezTo>
                  <a:cubicBezTo>
                    <a:pt x="868" y="752"/>
                    <a:pt x="865" y="746"/>
                    <a:pt x="864" y="746"/>
                  </a:cubicBezTo>
                  <a:lnTo>
                    <a:pt x="864" y="746"/>
                  </a:lnTo>
                  <a:cubicBezTo>
                    <a:pt x="864" y="746"/>
                    <a:pt x="870" y="757"/>
                    <a:pt x="884" y="784"/>
                  </a:cubicBezTo>
                  <a:cubicBezTo>
                    <a:pt x="909" y="834"/>
                    <a:pt x="909" y="834"/>
                    <a:pt x="906" y="834"/>
                  </a:cubicBezTo>
                  <a:cubicBezTo>
                    <a:pt x="906" y="834"/>
                    <a:pt x="905" y="834"/>
                    <a:pt x="905" y="834"/>
                  </a:cubicBezTo>
                  <a:cubicBezTo>
                    <a:pt x="903" y="834"/>
                    <a:pt x="901" y="832"/>
                    <a:pt x="891" y="812"/>
                  </a:cubicBezTo>
                  <a:cubicBezTo>
                    <a:pt x="878" y="788"/>
                    <a:pt x="878" y="787"/>
                    <a:pt x="878" y="787"/>
                  </a:cubicBezTo>
                  <a:lnTo>
                    <a:pt x="878" y="787"/>
                  </a:lnTo>
                  <a:cubicBezTo>
                    <a:pt x="888" y="831"/>
                    <a:pt x="903" y="875"/>
                    <a:pt x="919" y="916"/>
                  </a:cubicBezTo>
                  <a:cubicBezTo>
                    <a:pt x="928" y="941"/>
                    <a:pt x="933" y="953"/>
                    <a:pt x="933" y="953"/>
                  </a:cubicBezTo>
                  <a:cubicBezTo>
                    <a:pt x="932" y="953"/>
                    <a:pt x="927" y="941"/>
                    <a:pt x="916" y="916"/>
                  </a:cubicBezTo>
                  <a:cubicBezTo>
                    <a:pt x="908" y="896"/>
                    <a:pt x="905" y="894"/>
                    <a:pt x="902" y="894"/>
                  </a:cubicBezTo>
                  <a:cubicBezTo>
                    <a:pt x="901" y="894"/>
                    <a:pt x="901" y="894"/>
                    <a:pt x="900" y="894"/>
                  </a:cubicBezTo>
                  <a:cubicBezTo>
                    <a:pt x="891" y="869"/>
                    <a:pt x="894" y="869"/>
                    <a:pt x="897" y="866"/>
                  </a:cubicBezTo>
                  <a:lnTo>
                    <a:pt x="884" y="841"/>
                  </a:lnTo>
                  <a:cubicBezTo>
                    <a:pt x="875" y="816"/>
                    <a:pt x="870" y="803"/>
                    <a:pt x="869" y="803"/>
                  </a:cubicBezTo>
                  <a:lnTo>
                    <a:pt x="869" y="803"/>
                  </a:lnTo>
                  <a:cubicBezTo>
                    <a:pt x="868" y="803"/>
                    <a:pt x="872" y="817"/>
                    <a:pt x="881" y="844"/>
                  </a:cubicBezTo>
                  <a:cubicBezTo>
                    <a:pt x="884" y="856"/>
                    <a:pt x="886" y="863"/>
                    <a:pt x="886" y="863"/>
                  </a:cubicBezTo>
                  <a:lnTo>
                    <a:pt x="886" y="863"/>
                  </a:lnTo>
                  <a:cubicBezTo>
                    <a:pt x="885" y="863"/>
                    <a:pt x="883" y="856"/>
                    <a:pt x="878" y="844"/>
                  </a:cubicBezTo>
                  <a:cubicBezTo>
                    <a:pt x="869" y="826"/>
                    <a:pt x="862" y="808"/>
                    <a:pt x="862" y="808"/>
                  </a:cubicBezTo>
                  <a:lnTo>
                    <a:pt x="862" y="808"/>
                  </a:lnTo>
                  <a:cubicBezTo>
                    <a:pt x="862" y="808"/>
                    <a:pt x="863" y="811"/>
                    <a:pt x="866" y="819"/>
                  </a:cubicBezTo>
                  <a:cubicBezTo>
                    <a:pt x="866" y="819"/>
                    <a:pt x="862" y="819"/>
                    <a:pt x="853" y="794"/>
                  </a:cubicBezTo>
                  <a:cubicBezTo>
                    <a:pt x="850" y="794"/>
                    <a:pt x="850" y="794"/>
                    <a:pt x="856" y="819"/>
                  </a:cubicBezTo>
                  <a:cubicBezTo>
                    <a:pt x="866" y="847"/>
                    <a:pt x="862" y="847"/>
                    <a:pt x="862" y="847"/>
                  </a:cubicBezTo>
                  <a:cubicBezTo>
                    <a:pt x="859" y="847"/>
                    <a:pt x="859" y="847"/>
                    <a:pt x="866" y="872"/>
                  </a:cubicBezTo>
                  <a:cubicBezTo>
                    <a:pt x="872" y="900"/>
                    <a:pt x="875" y="925"/>
                    <a:pt x="869" y="925"/>
                  </a:cubicBezTo>
                  <a:cubicBezTo>
                    <a:pt x="870" y="937"/>
                    <a:pt x="871" y="944"/>
                    <a:pt x="870" y="944"/>
                  </a:cubicBezTo>
                  <a:cubicBezTo>
                    <a:pt x="870" y="944"/>
                    <a:pt x="867" y="931"/>
                    <a:pt x="859" y="900"/>
                  </a:cubicBezTo>
                  <a:cubicBezTo>
                    <a:pt x="853" y="875"/>
                    <a:pt x="853" y="875"/>
                    <a:pt x="850" y="875"/>
                  </a:cubicBezTo>
                  <a:cubicBezTo>
                    <a:pt x="850" y="875"/>
                    <a:pt x="847" y="875"/>
                    <a:pt x="844" y="847"/>
                  </a:cubicBezTo>
                  <a:cubicBezTo>
                    <a:pt x="842" y="840"/>
                    <a:pt x="841" y="837"/>
                    <a:pt x="840" y="837"/>
                  </a:cubicBezTo>
                  <a:lnTo>
                    <a:pt x="840" y="837"/>
                  </a:lnTo>
                  <a:cubicBezTo>
                    <a:pt x="839" y="837"/>
                    <a:pt x="841" y="855"/>
                    <a:pt x="844" y="875"/>
                  </a:cubicBezTo>
                  <a:cubicBezTo>
                    <a:pt x="850" y="900"/>
                    <a:pt x="853" y="928"/>
                    <a:pt x="853" y="928"/>
                  </a:cubicBezTo>
                  <a:cubicBezTo>
                    <a:pt x="847" y="900"/>
                    <a:pt x="841" y="875"/>
                    <a:pt x="837" y="847"/>
                  </a:cubicBezTo>
                  <a:lnTo>
                    <a:pt x="837" y="847"/>
                  </a:lnTo>
                  <a:cubicBezTo>
                    <a:pt x="840" y="867"/>
                    <a:pt x="840" y="885"/>
                    <a:pt x="838" y="885"/>
                  </a:cubicBezTo>
                  <a:cubicBezTo>
                    <a:pt x="837" y="885"/>
                    <a:pt x="836" y="882"/>
                    <a:pt x="834" y="875"/>
                  </a:cubicBezTo>
                  <a:cubicBezTo>
                    <a:pt x="831" y="875"/>
                    <a:pt x="828" y="875"/>
                    <a:pt x="825" y="847"/>
                  </a:cubicBezTo>
                  <a:cubicBezTo>
                    <a:pt x="824" y="837"/>
                    <a:pt x="823" y="834"/>
                    <a:pt x="823" y="834"/>
                  </a:cubicBezTo>
                  <a:cubicBezTo>
                    <a:pt x="822" y="834"/>
                    <a:pt x="822" y="847"/>
                    <a:pt x="822" y="847"/>
                  </a:cubicBezTo>
                  <a:cubicBezTo>
                    <a:pt x="822" y="861"/>
                    <a:pt x="821" y="868"/>
                    <a:pt x="820" y="868"/>
                  </a:cubicBezTo>
                  <a:cubicBezTo>
                    <a:pt x="819" y="868"/>
                    <a:pt x="817" y="861"/>
                    <a:pt x="815" y="847"/>
                  </a:cubicBezTo>
                  <a:cubicBezTo>
                    <a:pt x="811" y="818"/>
                    <a:pt x="809" y="804"/>
                    <a:pt x="808" y="804"/>
                  </a:cubicBezTo>
                  <a:cubicBezTo>
                    <a:pt x="808" y="804"/>
                    <a:pt x="808" y="817"/>
                    <a:pt x="806" y="844"/>
                  </a:cubicBezTo>
                  <a:cubicBezTo>
                    <a:pt x="806" y="836"/>
                    <a:pt x="806" y="833"/>
                    <a:pt x="805" y="833"/>
                  </a:cubicBezTo>
                  <a:cubicBezTo>
                    <a:pt x="804" y="833"/>
                    <a:pt x="801" y="852"/>
                    <a:pt x="797" y="872"/>
                  </a:cubicBezTo>
                  <a:cubicBezTo>
                    <a:pt x="794" y="897"/>
                    <a:pt x="790" y="950"/>
                    <a:pt x="787" y="978"/>
                  </a:cubicBezTo>
                  <a:cubicBezTo>
                    <a:pt x="784" y="1009"/>
                    <a:pt x="782" y="1022"/>
                    <a:pt x="781" y="1022"/>
                  </a:cubicBezTo>
                  <a:cubicBezTo>
                    <a:pt x="780" y="1022"/>
                    <a:pt x="779" y="1015"/>
                    <a:pt x="778" y="1004"/>
                  </a:cubicBezTo>
                  <a:cubicBezTo>
                    <a:pt x="775" y="985"/>
                    <a:pt x="775" y="969"/>
                    <a:pt x="778" y="950"/>
                  </a:cubicBezTo>
                  <a:cubicBezTo>
                    <a:pt x="781" y="922"/>
                    <a:pt x="784" y="922"/>
                    <a:pt x="784" y="922"/>
                  </a:cubicBezTo>
                  <a:lnTo>
                    <a:pt x="787" y="922"/>
                  </a:lnTo>
                  <a:cubicBezTo>
                    <a:pt x="790" y="906"/>
                    <a:pt x="790" y="888"/>
                    <a:pt x="787" y="869"/>
                  </a:cubicBezTo>
                  <a:cubicBezTo>
                    <a:pt x="787" y="855"/>
                    <a:pt x="787" y="848"/>
                    <a:pt x="787" y="848"/>
                  </a:cubicBezTo>
                  <a:cubicBezTo>
                    <a:pt x="786" y="848"/>
                    <a:pt x="786" y="855"/>
                    <a:pt x="784" y="869"/>
                  </a:cubicBezTo>
                  <a:cubicBezTo>
                    <a:pt x="784" y="841"/>
                    <a:pt x="781" y="841"/>
                    <a:pt x="778" y="841"/>
                  </a:cubicBezTo>
                  <a:cubicBezTo>
                    <a:pt x="775" y="837"/>
                    <a:pt x="772" y="837"/>
                    <a:pt x="775" y="809"/>
                  </a:cubicBezTo>
                  <a:cubicBezTo>
                    <a:pt x="774" y="809"/>
                    <a:pt x="774" y="809"/>
                    <a:pt x="773" y="809"/>
                  </a:cubicBezTo>
                  <a:cubicBezTo>
                    <a:pt x="770" y="809"/>
                    <a:pt x="767" y="811"/>
                    <a:pt x="762" y="834"/>
                  </a:cubicBezTo>
                  <a:cubicBezTo>
                    <a:pt x="757" y="865"/>
                    <a:pt x="753" y="878"/>
                    <a:pt x="753" y="878"/>
                  </a:cubicBezTo>
                  <a:cubicBezTo>
                    <a:pt x="752" y="878"/>
                    <a:pt x="753" y="871"/>
                    <a:pt x="756" y="859"/>
                  </a:cubicBezTo>
                  <a:cubicBezTo>
                    <a:pt x="762" y="824"/>
                    <a:pt x="760" y="797"/>
                    <a:pt x="753" y="797"/>
                  </a:cubicBezTo>
                  <a:cubicBezTo>
                    <a:pt x="749" y="797"/>
                    <a:pt x="744" y="805"/>
                    <a:pt x="737" y="822"/>
                  </a:cubicBezTo>
                  <a:lnTo>
                    <a:pt x="734" y="822"/>
                  </a:lnTo>
                  <a:cubicBezTo>
                    <a:pt x="738" y="806"/>
                    <a:pt x="736" y="798"/>
                    <a:pt x="732" y="798"/>
                  </a:cubicBezTo>
                  <a:cubicBezTo>
                    <a:pt x="729" y="798"/>
                    <a:pt x="724" y="803"/>
                    <a:pt x="718" y="812"/>
                  </a:cubicBezTo>
                  <a:lnTo>
                    <a:pt x="712" y="809"/>
                  </a:lnTo>
                  <a:cubicBezTo>
                    <a:pt x="717" y="796"/>
                    <a:pt x="719" y="790"/>
                    <a:pt x="718" y="790"/>
                  </a:cubicBezTo>
                  <a:lnTo>
                    <a:pt x="718" y="790"/>
                  </a:lnTo>
                  <a:cubicBezTo>
                    <a:pt x="717" y="790"/>
                    <a:pt x="713" y="796"/>
                    <a:pt x="706" y="806"/>
                  </a:cubicBezTo>
                  <a:cubicBezTo>
                    <a:pt x="697" y="822"/>
                    <a:pt x="688" y="839"/>
                    <a:pt x="688" y="839"/>
                  </a:cubicBezTo>
                  <a:cubicBezTo>
                    <a:pt x="688" y="839"/>
                    <a:pt x="690" y="835"/>
                    <a:pt x="693" y="828"/>
                  </a:cubicBezTo>
                  <a:cubicBezTo>
                    <a:pt x="706" y="806"/>
                    <a:pt x="703" y="803"/>
                    <a:pt x="696" y="800"/>
                  </a:cubicBezTo>
                  <a:cubicBezTo>
                    <a:pt x="694" y="798"/>
                    <a:pt x="693" y="796"/>
                    <a:pt x="692" y="796"/>
                  </a:cubicBezTo>
                  <a:cubicBezTo>
                    <a:pt x="689" y="796"/>
                    <a:pt x="686" y="802"/>
                    <a:pt x="678" y="819"/>
                  </a:cubicBezTo>
                  <a:cubicBezTo>
                    <a:pt x="672" y="823"/>
                    <a:pt x="669" y="825"/>
                    <a:pt x="668" y="825"/>
                  </a:cubicBezTo>
                  <a:cubicBezTo>
                    <a:pt x="663" y="825"/>
                    <a:pt x="674" y="807"/>
                    <a:pt x="684" y="790"/>
                  </a:cubicBezTo>
                  <a:cubicBezTo>
                    <a:pt x="698" y="770"/>
                    <a:pt x="705" y="759"/>
                    <a:pt x="705" y="759"/>
                  </a:cubicBezTo>
                  <a:lnTo>
                    <a:pt x="705" y="759"/>
                  </a:lnTo>
                  <a:cubicBezTo>
                    <a:pt x="704" y="759"/>
                    <a:pt x="692" y="775"/>
                    <a:pt x="668" y="812"/>
                  </a:cubicBezTo>
                  <a:cubicBezTo>
                    <a:pt x="651" y="837"/>
                    <a:pt x="642" y="847"/>
                    <a:pt x="640" y="847"/>
                  </a:cubicBezTo>
                  <a:cubicBezTo>
                    <a:pt x="638" y="847"/>
                    <a:pt x="641" y="841"/>
                    <a:pt x="646" y="831"/>
                  </a:cubicBezTo>
                  <a:cubicBezTo>
                    <a:pt x="659" y="811"/>
                    <a:pt x="663" y="809"/>
                    <a:pt x="665" y="809"/>
                  </a:cubicBezTo>
                  <a:cubicBezTo>
                    <a:pt x="665" y="809"/>
                    <a:pt x="665" y="809"/>
                    <a:pt x="665" y="809"/>
                  </a:cubicBezTo>
                  <a:lnTo>
                    <a:pt x="696" y="765"/>
                  </a:lnTo>
                  <a:cubicBezTo>
                    <a:pt x="696" y="765"/>
                    <a:pt x="695" y="764"/>
                    <a:pt x="694" y="764"/>
                  </a:cubicBezTo>
                  <a:cubicBezTo>
                    <a:pt x="692" y="764"/>
                    <a:pt x="689" y="768"/>
                    <a:pt x="678" y="784"/>
                  </a:cubicBezTo>
                  <a:cubicBezTo>
                    <a:pt x="678" y="784"/>
                    <a:pt x="678" y="784"/>
                    <a:pt x="659" y="806"/>
                  </a:cubicBezTo>
                  <a:cubicBezTo>
                    <a:pt x="643" y="825"/>
                    <a:pt x="627" y="847"/>
                    <a:pt x="612" y="872"/>
                  </a:cubicBezTo>
                  <a:cubicBezTo>
                    <a:pt x="602" y="892"/>
                    <a:pt x="600" y="894"/>
                    <a:pt x="598" y="894"/>
                  </a:cubicBezTo>
                  <a:cubicBezTo>
                    <a:pt x="597" y="894"/>
                    <a:pt x="597" y="894"/>
                    <a:pt x="596" y="894"/>
                  </a:cubicBezTo>
                  <a:cubicBezTo>
                    <a:pt x="609" y="869"/>
                    <a:pt x="621" y="844"/>
                    <a:pt x="640" y="825"/>
                  </a:cubicBezTo>
                  <a:cubicBezTo>
                    <a:pt x="653" y="812"/>
                    <a:pt x="665" y="797"/>
                    <a:pt x="674" y="781"/>
                  </a:cubicBezTo>
                  <a:cubicBezTo>
                    <a:pt x="677" y="777"/>
                    <a:pt x="677" y="775"/>
                    <a:pt x="676" y="775"/>
                  </a:cubicBezTo>
                  <a:cubicBezTo>
                    <a:pt x="672" y="775"/>
                    <a:pt x="642" y="805"/>
                    <a:pt x="615" y="837"/>
                  </a:cubicBezTo>
                  <a:cubicBezTo>
                    <a:pt x="621" y="828"/>
                    <a:pt x="618" y="834"/>
                    <a:pt x="631" y="816"/>
                  </a:cubicBezTo>
                  <a:cubicBezTo>
                    <a:pt x="649" y="794"/>
                    <a:pt x="646" y="794"/>
                    <a:pt x="643" y="790"/>
                  </a:cubicBezTo>
                  <a:cubicBezTo>
                    <a:pt x="642" y="789"/>
                    <a:pt x="641" y="788"/>
                    <a:pt x="639" y="788"/>
                  </a:cubicBezTo>
                  <a:cubicBezTo>
                    <a:pt x="636" y="788"/>
                    <a:pt x="631" y="792"/>
                    <a:pt x="621" y="806"/>
                  </a:cubicBezTo>
                  <a:cubicBezTo>
                    <a:pt x="609" y="822"/>
                    <a:pt x="596" y="834"/>
                    <a:pt x="584" y="847"/>
                  </a:cubicBezTo>
                  <a:cubicBezTo>
                    <a:pt x="574" y="863"/>
                    <a:pt x="565" y="875"/>
                    <a:pt x="552" y="891"/>
                  </a:cubicBezTo>
                  <a:cubicBezTo>
                    <a:pt x="559" y="872"/>
                    <a:pt x="568" y="856"/>
                    <a:pt x="580" y="844"/>
                  </a:cubicBezTo>
                  <a:cubicBezTo>
                    <a:pt x="612" y="797"/>
                    <a:pt x="627" y="775"/>
                    <a:pt x="621" y="769"/>
                  </a:cubicBezTo>
                  <a:cubicBezTo>
                    <a:pt x="618" y="765"/>
                    <a:pt x="615" y="759"/>
                    <a:pt x="634" y="740"/>
                  </a:cubicBezTo>
                  <a:cubicBezTo>
                    <a:pt x="633" y="739"/>
                    <a:pt x="632" y="738"/>
                    <a:pt x="630" y="738"/>
                  </a:cubicBezTo>
                  <a:cubicBezTo>
                    <a:pt x="628" y="738"/>
                    <a:pt x="623" y="741"/>
                    <a:pt x="612" y="753"/>
                  </a:cubicBezTo>
                  <a:lnTo>
                    <a:pt x="609" y="750"/>
                  </a:lnTo>
                  <a:cubicBezTo>
                    <a:pt x="619" y="740"/>
                    <a:pt x="623" y="734"/>
                    <a:pt x="621" y="734"/>
                  </a:cubicBezTo>
                  <a:cubicBezTo>
                    <a:pt x="619" y="734"/>
                    <a:pt x="614" y="738"/>
                    <a:pt x="606" y="747"/>
                  </a:cubicBezTo>
                  <a:cubicBezTo>
                    <a:pt x="599" y="751"/>
                    <a:pt x="596" y="753"/>
                    <a:pt x="595" y="753"/>
                  </a:cubicBezTo>
                  <a:cubicBezTo>
                    <a:pt x="593" y="753"/>
                    <a:pt x="602" y="743"/>
                    <a:pt x="602" y="740"/>
                  </a:cubicBezTo>
                  <a:cubicBezTo>
                    <a:pt x="620" y="723"/>
                    <a:pt x="630" y="714"/>
                    <a:pt x="629" y="714"/>
                  </a:cubicBezTo>
                  <a:lnTo>
                    <a:pt x="629" y="714"/>
                  </a:lnTo>
                  <a:cubicBezTo>
                    <a:pt x="629" y="714"/>
                    <a:pt x="615" y="727"/>
                    <a:pt x="580" y="756"/>
                  </a:cubicBezTo>
                  <a:cubicBezTo>
                    <a:pt x="565" y="769"/>
                    <a:pt x="552" y="781"/>
                    <a:pt x="543" y="797"/>
                  </a:cubicBezTo>
                  <a:lnTo>
                    <a:pt x="546" y="803"/>
                  </a:lnTo>
                  <a:lnTo>
                    <a:pt x="521" y="816"/>
                  </a:lnTo>
                  <a:cubicBezTo>
                    <a:pt x="505" y="822"/>
                    <a:pt x="486" y="831"/>
                    <a:pt x="474" y="844"/>
                  </a:cubicBezTo>
                  <a:cubicBezTo>
                    <a:pt x="474" y="844"/>
                    <a:pt x="456" y="857"/>
                    <a:pt x="452" y="857"/>
                  </a:cubicBezTo>
                  <a:cubicBezTo>
                    <a:pt x="452" y="857"/>
                    <a:pt x="452" y="857"/>
                    <a:pt x="452" y="856"/>
                  </a:cubicBezTo>
                  <a:lnTo>
                    <a:pt x="493" y="822"/>
                  </a:lnTo>
                  <a:cubicBezTo>
                    <a:pt x="515" y="809"/>
                    <a:pt x="537" y="790"/>
                    <a:pt x="559" y="775"/>
                  </a:cubicBezTo>
                  <a:cubicBezTo>
                    <a:pt x="585" y="750"/>
                    <a:pt x="602" y="732"/>
                    <a:pt x="599" y="732"/>
                  </a:cubicBezTo>
                  <a:cubicBezTo>
                    <a:pt x="597" y="732"/>
                    <a:pt x="590" y="738"/>
                    <a:pt x="574" y="750"/>
                  </a:cubicBezTo>
                  <a:cubicBezTo>
                    <a:pt x="574" y="747"/>
                    <a:pt x="574" y="747"/>
                    <a:pt x="596" y="731"/>
                  </a:cubicBezTo>
                  <a:cubicBezTo>
                    <a:pt x="604" y="723"/>
                    <a:pt x="609" y="718"/>
                    <a:pt x="608" y="718"/>
                  </a:cubicBezTo>
                  <a:lnTo>
                    <a:pt x="608" y="718"/>
                  </a:lnTo>
                  <a:cubicBezTo>
                    <a:pt x="607" y="718"/>
                    <a:pt x="596" y="726"/>
                    <a:pt x="571" y="743"/>
                  </a:cubicBezTo>
                  <a:cubicBezTo>
                    <a:pt x="551" y="756"/>
                    <a:pt x="539" y="763"/>
                    <a:pt x="537" y="763"/>
                  </a:cubicBezTo>
                  <a:cubicBezTo>
                    <a:pt x="534" y="763"/>
                    <a:pt x="544" y="754"/>
                    <a:pt x="568" y="737"/>
                  </a:cubicBezTo>
                  <a:cubicBezTo>
                    <a:pt x="595" y="714"/>
                    <a:pt x="604" y="704"/>
                    <a:pt x="600" y="704"/>
                  </a:cubicBezTo>
                  <a:cubicBezTo>
                    <a:pt x="598" y="704"/>
                    <a:pt x="592" y="707"/>
                    <a:pt x="584" y="712"/>
                  </a:cubicBezTo>
                  <a:cubicBezTo>
                    <a:pt x="562" y="726"/>
                    <a:pt x="550" y="732"/>
                    <a:pt x="546" y="732"/>
                  </a:cubicBezTo>
                  <a:cubicBezTo>
                    <a:pt x="543" y="732"/>
                    <a:pt x="548" y="726"/>
                    <a:pt x="559" y="718"/>
                  </a:cubicBezTo>
                  <a:cubicBezTo>
                    <a:pt x="570" y="710"/>
                    <a:pt x="576" y="706"/>
                    <a:pt x="574" y="706"/>
                  </a:cubicBezTo>
                  <a:lnTo>
                    <a:pt x="574" y="706"/>
                  </a:lnTo>
                  <a:cubicBezTo>
                    <a:pt x="573" y="706"/>
                    <a:pt x="567" y="709"/>
                    <a:pt x="555" y="715"/>
                  </a:cubicBezTo>
                  <a:cubicBezTo>
                    <a:pt x="574" y="703"/>
                    <a:pt x="592" y="693"/>
                    <a:pt x="588" y="693"/>
                  </a:cubicBezTo>
                  <a:cubicBezTo>
                    <a:pt x="587" y="693"/>
                    <a:pt x="583" y="694"/>
                    <a:pt x="577" y="696"/>
                  </a:cubicBezTo>
                  <a:cubicBezTo>
                    <a:pt x="577" y="696"/>
                    <a:pt x="577" y="696"/>
                    <a:pt x="555" y="712"/>
                  </a:cubicBezTo>
                  <a:lnTo>
                    <a:pt x="505" y="731"/>
                  </a:lnTo>
                  <a:cubicBezTo>
                    <a:pt x="490" y="743"/>
                    <a:pt x="474" y="753"/>
                    <a:pt x="458" y="759"/>
                  </a:cubicBezTo>
                  <a:cubicBezTo>
                    <a:pt x="453" y="761"/>
                    <a:pt x="450" y="763"/>
                    <a:pt x="449" y="763"/>
                  </a:cubicBezTo>
                  <a:cubicBezTo>
                    <a:pt x="443" y="763"/>
                    <a:pt x="468" y="742"/>
                    <a:pt x="524" y="709"/>
                  </a:cubicBezTo>
                  <a:lnTo>
                    <a:pt x="574" y="684"/>
                  </a:lnTo>
                  <a:lnTo>
                    <a:pt x="574" y="684"/>
                  </a:lnTo>
                  <a:lnTo>
                    <a:pt x="552" y="700"/>
                  </a:lnTo>
                  <a:cubicBezTo>
                    <a:pt x="574" y="687"/>
                    <a:pt x="574" y="687"/>
                    <a:pt x="574" y="687"/>
                  </a:cubicBezTo>
                  <a:lnTo>
                    <a:pt x="574" y="684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24" y="706"/>
                  </a:lnTo>
                  <a:cubicBezTo>
                    <a:pt x="524" y="703"/>
                    <a:pt x="524" y="703"/>
                    <a:pt x="546" y="690"/>
                  </a:cubicBezTo>
                  <a:cubicBezTo>
                    <a:pt x="571" y="681"/>
                    <a:pt x="571" y="681"/>
                    <a:pt x="571" y="678"/>
                  </a:cubicBezTo>
                  <a:lnTo>
                    <a:pt x="571" y="678"/>
                  </a:lnTo>
                  <a:cubicBezTo>
                    <a:pt x="571" y="678"/>
                    <a:pt x="571" y="678"/>
                    <a:pt x="546" y="687"/>
                  </a:cubicBezTo>
                  <a:cubicBezTo>
                    <a:pt x="517" y="700"/>
                    <a:pt x="505" y="705"/>
                    <a:pt x="504" y="705"/>
                  </a:cubicBezTo>
                  <a:cubicBezTo>
                    <a:pt x="504" y="705"/>
                    <a:pt x="510" y="702"/>
                    <a:pt x="521" y="696"/>
                  </a:cubicBezTo>
                  <a:cubicBezTo>
                    <a:pt x="549" y="684"/>
                    <a:pt x="561" y="678"/>
                    <a:pt x="557" y="678"/>
                  </a:cubicBezTo>
                  <a:cubicBezTo>
                    <a:pt x="554" y="678"/>
                    <a:pt x="541" y="682"/>
                    <a:pt x="518" y="690"/>
                  </a:cubicBezTo>
                  <a:cubicBezTo>
                    <a:pt x="543" y="678"/>
                    <a:pt x="568" y="665"/>
                    <a:pt x="568" y="665"/>
                  </a:cubicBezTo>
                  <a:lnTo>
                    <a:pt x="568" y="665"/>
                  </a:lnTo>
                  <a:lnTo>
                    <a:pt x="543" y="674"/>
                  </a:lnTo>
                  <a:cubicBezTo>
                    <a:pt x="515" y="685"/>
                    <a:pt x="503" y="690"/>
                    <a:pt x="501" y="690"/>
                  </a:cubicBezTo>
                  <a:cubicBezTo>
                    <a:pt x="500" y="690"/>
                    <a:pt x="507" y="686"/>
                    <a:pt x="518" y="681"/>
                  </a:cubicBezTo>
                  <a:cubicBezTo>
                    <a:pt x="534" y="675"/>
                    <a:pt x="539" y="673"/>
                    <a:pt x="534" y="673"/>
                  </a:cubicBezTo>
                  <a:cubicBezTo>
                    <a:pt x="532" y="673"/>
                    <a:pt x="525" y="673"/>
                    <a:pt x="515" y="674"/>
                  </a:cubicBezTo>
                  <a:cubicBezTo>
                    <a:pt x="515" y="671"/>
                    <a:pt x="515" y="668"/>
                    <a:pt x="540" y="662"/>
                  </a:cubicBezTo>
                  <a:lnTo>
                    <a:pt x="540" y="662"/>
                  </a:lnTo>
                  <a:cubicBezTo>
                    <a:pt x="531" y="663"/>
                    <a:pt x="525" y="664"/>
                    <a:pt x="522" y="664"/>
                  </a:cubicBezTo>
                  <a:cubicBezTo>
                    <a:pt x="518" y="664"/>
                    <a:pt x="524" y="662"/>
                    <a:pt x="540" y="656"/>
                  </a:cubicBezTo>
                  <a:cubicBezTo>
                    <a:pt x="554" y="651"/>
                    <a:pt x="560" y="648"/>
                    <a:pt x="558" y="648"/>
                  </a:cubicBezTo>
                  <a:cubicBezTo>
                    <a:pt x="557" y="648"/>
                    <a:pt x="551" y="650"/>
                    <a:pt x="540" y="653"/>
                  </a:cubicBezTo>
                  <a:cubicBezTo>
                    <a:pt x="512" y="656"/>
                    <a:pt x="486" y="665"/>
                    <a:pt x="461" y="674"/>
                  </a:cubicBezTo>
                  <a:cubicBezTo>
                    <a:pt x="461" y="674"/>
                    <a:pt x="461" y="674"/>
                    <a:pt x="436" y="684"/>
                  </a:cubicBezTo>
                  <a:cubicBezTo>
                    <a:pt x="436" y="684"/>
                    <a:pt x="433" y="681"/>
                    <a:pt x="433" y="678"/>
                  </a:cubicBezTo>
                  <a:cubicBezTo>
                    <a:pt x="433" y="674"/>
                    <a:pt x="433" y="671"/>
                    <a:pt x="405" y="671"/>
                  </a:cubicBezTo>
                  <a:cubicBezTo>
                    <a:pt x="377" y="674"/>
                    <a:pt x="323" y="681"/>
                    <a:pt x="352" y="681"/>
                  </a:cubicBezTo>
                  <a:lnTo>
                    <a:pt x="352" y="684"/>
                  </a:lnTo>
                  <a:lnTo>
                    <a:pt x="327" y="690"/>
                  </a:lnTo>
                  <a:cubicBezTo>
                    <a:pt x="281" y="701"/>
                    <a:pt x="262" y="708"/>
                    <a:pt x="269" y="708"/>
                  </a:cubicBezTo>
                  <a:cubicBezTo>
                    <a:pt x="275" y="708"/>
                    <a:pt x="294" y="704"/>
                    <a:pt x="327" y="696"/>
                  </a:cubicBezTo>
                  <a:cubicBezTo>
                    <a:pt x="367" y="689"/>
                    <a:pt x="388" y="685"/>
                    <a:pt x="391" y="685"/>
                  </a:cubicBezTo>
                  <a:cubicBezTo>
                    <a:pt x="395" y="685"/>
                    <a:pt x="381" y="689"/>
                    <a:pt x="355" y="696"/>
                  </a:cubicBezTo>
                  <a:cubicBezTo>
                    <a:pt x="302" y="706"/>
                    <a:pt x="302" y="712"/>
                    <a:pt x="305" y="715"/>
                  </a:cubicBezTo>
                  <a:cubicBezTo>
                    <a:pt x="305" y="718"/>
                    <a:pt x="305" y="718"/>
                    <a:pt x="276" y="725"/>
                  </a:cubicBezTo>
                  <a:cubicBezTo>
                    <a:pt x="251" y="731"/>
                    <a:pt x="226" y="743"/>
                    <a:pt x="226" y="747"/>
                  </a:cubicBezTo>
                  <a:cubicBezTo>
                    <a:pt x="226" y="749"/>
                    <a:pt x="226" y="751"/>
                    <a:pt x="229" y="751"/>
                  </a:cubicBezTo>
                  <a:cubicBezTo>
                    <a:pt x="232" y="751"/>
                    <a:pt x="239" y="749"/>
                    <a:pt x="255" y="743"/>
                  </a:cubicBezTo>
                  <a:cubicBezTo>
                    <a:pt x="262" y="741"/>
                    <a:pt x="268" y="739"/>
                    <a:pt x="270" y="739"/>
                  </a:cubicBezTo>
                  <a:cubicBezTo>
                    <a:pt x="275" y="739"/>
                    <a:pt x="264" y="746"/>
                    <a:pt x="229" y="759"/>
                  </a:cubicBezTo>
                  <a:cubicBezTo>
                    <a:pt x="218" y="765"/>
                    <a:pt x="211" y="768"/>
                    <a:pt x="214" y="768"/>
                  </a:cubicBezTo>
                  <a:cubicBezTo>
                    <a:pt x="216" y="768"/>
                    <a:pt x="230" y="764"/>
                    <a:pt x="258" y="756"/>
                  </a:cubicBezTo>
                  <a:cubicBezTo>
                    <a:pt x="277" y="750"/>
                    <a:pt x="289" y="747"/>
                    <a:pt x="294" y="747"/>
                  </a:cubicBezTo>
                  <a:cubicBezTo>
                    <a:pt x="303" y="747"/>
                    <a:pt x="292" y="755"/>
                    <a:pt x="261" y="769"/>
                  </a:cubicBezTo>
                  <a:cubicBezTo>
                    <a:pt x="261" y="769"/>
                    <a:pt x="261" y="772"/>
                    <a:pt x="264" y="775"/>
                  </a:cubicBezTo>
                  <a:cubicBezTo>
                    <a:pt x="264" y="775"/>
                    <a:pt x="264" y="775"/>
                    <a:pt x="265" y="775"/>
                  </a:cubicBezTo>
                  <a:cubicBezTo>
                    <a:pt x="271" y="775"/>
                    <a:pt x="292" y="767"/>
                    <a:pt x="314" y="759"/>
                  </a:cubicBezTo>
                  <a:cubicBezTo>
                    <a:pt x="342" y="750"/>
                    <a:pt x="354" y="746"/>
                    <a:pt x="356" y="746"/>
                  </a:cubicBezTo>
                  <a:cubicBezTo>
                    <a:pt x="358" y="746"/>
                    <a:pt x="352" y="749"/>
                    <a:pt x="342" y="756"/>
                  </a:cubicBezTo>
                  <a:cubicBezTo>
                    <a:pt x="317" y="769"/>
                    <a:pt x="292" y="778"/>
                    <a:pt x="292" y="778"/>
                  </a:cubicBezTo>
                  <a:cubicBezTo>
                    <a:pt x="267" y="787"/>
                    <a:pt x="267" y="790"/>
                    <a:pt x="270" y="794"/>
                  </a:cubicBezTo>
                  <a:cubicBezTo>
                    <a:pt x="270" y="798"/>
                    <a:pt x="271" y="802"/>
                    <a:pt x="279" y="802"/>
                  </a:cubicBezTo>
                  <a:cubicBezTo>
                    <a:pt x="283" y="802"/>
                    <a:pt x="289" y="800"/>
                    <a:pt x="298" y="797"/>
                  </a:cubicBezTo>
                  <a:lnTo>
                    <a:pt x="298" y="797"/>
                  </a:lnTo>
                  <a:cubicBezTo>
                    <a:pt x="283" y="803"/>
                    <a:pt x="286" y="800"/>
                    <a:pt x="273" y="806"/>
                  </a:cubicBezTo>
                  <a:cubicBezTo>
                    <a:pt x="273" y="808"/>
                    <a:pt x="262" y="815"/>
                    <a:pt x="262" y="815"/>
                  </a:cubicBezTo>
                  <a:cubicBezTo>
                    <a:pt x="262" y="815"/>
                    <a:pt x="265" y="813"/>
                    <a:pt x="273" y="809"/>
                  </a:cubicBezTo>
                  <a:lnTo>
                    <a:pt x="273" y="809"/>
                  </a:lnTo>
                  <a:cubicBezTo>
                    <a:pt x="273" y="809"/>
                    <a:pt x="276" y="816"/>
                    <a:pt x="255" y="834"/>
                  </a:cubicBezTo>
                  <a:cubicBezTo>
                    <a:pt x="248" y="840"/>
                    <a:pt x="248" y="843"/>
                    <a:pt x="254" y="843"/>
                  </a:cubicBezTo>
                  <a:cubicBezTo>
                    <a:pt x="265" y="843"/>
                    <a:pt x="300" y="830"/>
                    <a:pt x="332" y="807"/>
                  </a:cubicBezTo>
                  <a:lnTo>
                    <a:pt x="332" y="807"/>
                  </a:lnTo>
                  <a:cubicBezTo>
                    <a:pt x="332" y="808"/>
                    <a:pt x="332" y="808"/>
                    <a:pt x="333" y="809"/>
                  </a:cubicBezTo>
                  <a:cubicBezTo>
                    <a:pt x="333" y="810"/>
                    <a:pt x="333" y="810"/>
                    <a:pt x="334" y="810"/>
                  </a:cubicBezTo>
                  <a:cubicBezTo>
                    <a:pt x="338" y="810"/>
                    <a:pt x="358" y="800"/>
                    <a:pt x="358" y="800"/>
                  </a:cubicBezTo>
                  <a:cubicBezTo>
                    <a:pt x="372" y="793"/>
                    <a:pt x="378" y="791"/>
                    <a:pt x="381" y="791"/>
                  </a:cubicBezTo>
                  <a:cubicBezTo>
                    <a:pt x="384" y="791"/>
                    <a:pt x="385" y="792"/>
                    <a:pt x="386" y="794"/>
                  </a:cubicBezTo>
                  <a:lnTo>
                    <a:pt x="336" y="819"/>
                  </a:lnTo>
                  <a:cubicBezTo>
                    <a:pt x="289" y="841"/>
                    <a:pt x="264" y="858"/>
                    <a:pt x="272" y="858"/>
                  </a:cubicBezTo>
                  <a:cubicBezTo>
                    <a:pt x="276" y="858"/>
                    <a:pt x="291" y="853"/>
                    <a:pt x="317" y="841"/>
                  </a:cubicBezTo>
                  <a:lnTo>
                    <a:pt x="317" y="841"/>
                  </a:lnTo>
                  <a:lnTo>
                    <a:pt x="292" y="853"/>
                  </a:lnTo>
                  <a:cubicBezTo>
                    <a:pt x="275" y="861"/>
                    <a:pt x="271" y="866"/>
                    <a:pt x="279" y="866"/>
                  </a:cubicBezTo>
                  <a:cubicBezTo>
                    <a:pt x="282" y="866"/>
                    <a:pt x="289" y="865"/>
                    <a:pt x="298" y="863"/>
                  </a:cubicBezTo>
                  <a:cubicBezTo>
                    <a:pt x="323" y="856"/>
                    <a:pt x="349" y="844"/>
                    <a:pt x="374" y="828"/>
                  </a:cubicBezTo>
                  <a:cubicBezTo>
                    <a:pt x="388" y="820"/>
                    <a:pt x="393" y="818"/>
                    <a:pt x="395" y="818"/>
                  </a:cubicBezTo>
                  <a:cubicBezTo>
                    <a:pt x="396" y="818"/>
                    <a:pt x="396" y="819"/>
                    <a:pt x="396" y="819"/>
                  </a:cubicBezTo>
                  <a:cubicBezTo>
                    <a:pt x="399" y="822"/>
                    <a:pt x="399" y="822"/>
                    <a:pt x="377" y="834"/>
                  </a:cubicBezTo>
                  <a:cubicBezTo>
                    <a:pt x="349" y="851"/>
                    <a:pt x="339" y="861"/>
                    <a:pt x="344" y="861"/>
                  </a:cubicBezTo>
                  <a:cubicBezTo>
                    <a:pt x="348" y="861"/>
                    <a:pt x="360" y="856"/>
                    <a:pt x="380" y="844"/>
                  </a:cubicBezTo>
                  <a:lnTo>
                    <a:pt x="380" y="844"/>
                  </a:lnTo>
                  <a:lnTo>
                    <a:pt x="358" y="859"/>
                  </a:lnTo>
                  <a:cubicBezTo>
                    <a:pt x="336" y="875"/>
                    <a:pt x="314" y="894"/>
                    <a:pt x="349" y="894"/>
                  </a:cubicBezTo>
                  <a:cubicBezTo>
                    <a:pt x="355" y="906"/>
                    <a:pt x="364" y="919"/>
                    <a:pt x="342" y="935"/>
                  </a:cubicBezTo>
                  <a:cubicBezTo>
                    <a:pt x="337" y="939"/>
                    <a:pt x="336" y="940"/>
                    <a:pt x="339" y="940"/>
                  </a:cubicBezTo>
                  <a:cubicBezTo>
                    <a:pt x="346" y="940"/>
                    <a:pt x="385" y="924"/>
                    <a:pt x="417" y="903"/>
                  </a:cubicBezTo>
                  <a:lnTo>
                    <a:pt x="417" y="903"/>
                  </a:lnTo>
                  <a:cubicBezTo>
                    <a:pt x="399" y="919"/>
                    <a:pt x="399" y="922"/>
                    <a:pt x="405" y="928"/>
                  </a:cubicBezTo>
                  <a:cubicBezTo>
                    <a:pt x="411" y="938"/>
                    <a:pt x="411" y="938"/>
                    <a:pt x="392" y="957"/>
                  </a:cubicBezTo>
                  <a:cubicBezTo>
                    <a:pt x="370" y="973"/>
                    <a:pt x="359" y="980"/>
                    <a:pt x="360" y="980"/>
                  </a:cubicBezTo>
                  <a:cubicBezTo>
                    <a:pt x="361" y="980"/>
                    <a:pt x="373" y="973"/>
                    <a:pt x="396" y="960"/>
                  </a:cubicBezTo>
                  <a:cubicBezTo>
                    <a:pt x="409" y="948"/>
                    <a:pt x="417" y="943"/>
                    <a:pt x="419" y="943"/>
                  </a:cubicBezTo>
                  <a:cubicBezTo>
                    <a:pt x="425" y="943"/>
                    <a:pt x="411" y="964"/>
                    <a:pt x="386" y="991"/>
                  </a:cubicBezTo>
                  <a:cubicBezTo>
                    <a:pt x="367" y="1010"/>
                    <a:pt x="370" y="1013"/>
                    <a:pt x="377" y="1019"/>
                  </a:cubicBezTo>
                  <a:cubicBezTo>
                    <a:pt x="389" y="1011"/>
                    <a:pt x="395" y="1008"/>
                    <a:pt x="399" y="1008"/>
                  </a:cubicBezTo>
                  <a:cubicBezTo>
                    <a:pt x="403" y="1008"/>
                    <a:pt x="405" y="1010"/>
                    <a:pt x="408" y="1013"/>
                  </a:cubicBezTo>
                  <a:cubicBezTo>
                    <a:pt x="411" y="1016"/>
                    <a:pt x="413" y="1018"/>
                    <a:pt x="416" y="1018"/>
                  </a:cubicBezTo>
                  <a:cubicBezTo>
                    <a:pt x="421" y="1018"/>
                    <a:pt x="429" y="1009"/>
                    <a:pt x="452" y="982"/>
                  </a:cubicBezTo>
                  <a:cubicBezTo>
                    <a:pt x="477" y="954"/>
                    <a:pt x="487" y="947"/>
                    <a:pt x="492" y="947"/>
                  </a:cubicBezTo>
                  <a:cubicBezTo>
                    <a:pt x="494" y="947"/>
                    <a:pt x="495" y="948"/>
                    <a:pt x="496" y="950"/>
                  </a:cubicBezTo>
                  <a:cubicBezTo>
                    <a:pt x="499" y="950"/>
                    <a:pt x="502" y="953"/>
                    <a:pt x="483" y="975"/>
                  </a:cubicBezTo>
                  <a:cubicBezTo>
                    <a:pt x="483" y="975"/>
                    <a:pt x="471" y="997"/>
                    <a:pt x="474" y="1000"/>
                  </a:cubicBezTo>
                  <a:cubicBezTo>
                    <a:pt x="477" y="1004"/>
                    <a:pt x="480" y="1007"/>
                    <a:pt x="461" y="1025"/>
                  </a:cubicBezTo>
                  <a:cubicBezTo>
                    <a:pt x="461" y="1025"/>
                    <a:pt x="449" y="1051"/>
                    <a:pt x="455" y="1057"/>
                  </a:cubicBezTo>
                  <a:cubicBezTo>
                    <a:pt x="461" y="1063"/>
                    <a:pt x="468" y="1066"/>
                    <a:pt x="452" y="1088"/>
                  </a:cubicBezTo>
                  <a:cubicBezTo>
                    <a:pt x="454" y="1089"/>
                    <a:pt x="455" y="1090"/>
                    <a:pt x="456" y="1090"/>
                  </a:cubicBezTo>
                  <a:cubicBezTo>
                    <a:pt x="459" y="1090"/>
                    <a:pt x="462" y="1085"/>
                    <a:pt x="471" y="1069"/>
                  </a:cubicBezTo>
                  <a:cubicBezTo>
                    <a:pt x="480" y="1056"/>
                    <a:pt x="491" y="1043"/>
                    <a:pt x="498" y="1043"/>
                  </a:cubicBezTo>
                  <a:cubicBezTo>
                    <a:pt x="503" y="1043"/>
                    <a:pt x="505" y="1048"/>
                    <a:pt x="505" y="1060"/>
                  </a:cubicBezTo>
                  <a:cubicBezTo>
                    <a:pt x="508" y="1061"/>
                    <a:pt x="512" y="1064"/>
                    <a:pt x="516" y="1064"/>
                  </a:cubicBezTo>
                  <a:cubicBezTo>
                    <a:pt x="521" y="1064"/>
                    <a:pt x="527" y="1061"/>
                    <a:pt x="533" y="1047"/>
                  </a:cubicBezTo>
                  <a:lnTo>
                    <a:pt x="533" y="1047"/>
                  </a:lnTo>
                  <a:cubicBezTo>
                    <a:pt x="537" y="1051"/>
                    <a:pt x="537" y="1051"/>
                    <a:pt x="524" y="1072"/>
                  </a:cubicBezTo>
                  <a:cubicBezTo>
                    <a:pt x="509" y="1098"/>
                    <a:pt x="505" y="1112"/>
                    <a:pt x="509" y="1112"/>
                  </a:cubicBezTo>
                  <a:cubicBezTo>
                    <a:pt x="513" y="1112"/>
                    <a:pt x="522" y="1102"/>
                    <a:pt x="537" y="1082"/>
                  </a:cubicBezTo>
                  <a:cubicBezTo>
                    <a:pt x="544" y="1071"/>
                    <a:pt x="549" y="1066"/>
                    <a:pt x="551" y="1066"/>
                  </a:cubicBezTo>
                  <a:cubicBezTo>
                    <a:pt x="552" y="1066"/>
                    <a:pt x="551" y="1072"/>
                    <a:pt x="546" y="1085"/>
                  </a:cubicBezTo>
                  <a:cubicBezTo>
                    <a:pt x="546" y="1085"/>
                    <a:pt x="546" y="1085"/>
                    <a:pt x="547" y="1085"/>
                  </a:cubicBezTo>
                  <a:cubicBezTo>
                    <a:pt x="548" y="1085"/>
                    <a:pt x="553" y="1083"/>
                    <a:pt x="565" y="1066"/>
                  </a:cubicBezTo>
                  <a:cubicBezTo>
                    <a:pt x="572" y="1056"/>
                    <a:pt x="576" y="1050"/>
                    <a:pt x="577" y="1050"/>
                  </a:cubicBezTo>
                  <a:lnTo>
                    <a:pt x="577" y="1050"/>
                  </a:lnTo>
                  <a:cubicBezTo>
                    <a:pt x="579" y="1050"/>
                    <a:pt x="578" y="1058"/>
                    <a:pt x="574" y="1072"/>
                  </a:cubicBezTo>
                  <a:cubicBezTo>
                    <a:pt x="562" y="1098"/>
                    <a:pt x="565" y="1098"/>
                    <a:pt x="568" y="1101"/>
                  </a:cubicBezTo>
                  <a:cubicBezTo>
                    <a:pt x="575" y="1095"/>
                    <a:pt x="582" y="1092"/>
                    <a:pt x="590" y="1092"/>
                  </a:cubicBezTo>
                  <a:cubicBezTo>
                    <a:pt x="607" y="1092"/>
                    <a:pt x="623" y="1106"/>
                    <a:pt x="621" y="1126"/>
                  </a:cubicBezTo>
                  <a:cubicBezTo>
                    <a:pt x="631" y="1108"/>
                    <a:pt x="633" y="1103"/>
                    <a:pt x="635" y="1103"/>
                  </a:cubicBezTo>
                  <a:cubicBezTo>
                    <a:pt x="636" y="1103"/>
                    <a:pt x="636" y="1103"/>
                    <a:pt x="637" y="1104"/>
                  </a:cubicBezTo>
                  <a:cubicBezTo>
                    <a:pt x="632" y="1125"/>
                    <a:pt x="631" y="1134"/>
                    <a:pt x="632" y="1134"/>
                  </a:cubicBezTo>
                  <a:cubicBezTo>
                    <a:pt x="635" y="1134"/>
                    <a:pt x="643" y="1112"/>
                    <a:pt x="653" y="1082"/>
                  </a:cubicBezTo>
                  <a:lnTo>
                    <a:pt x="649" y="1079"/>
                  </a:lnTo>
                  <a:lnTo>
                    <a:pt x="646" y="1079"/>
                  </a:lnTo>
                  <a:cubicBezTo>
                    <a:pt x="655" y="1055"/>
                    <a:pt x="661" y="1043"/>
                    <a:pt x="663" y="1043"/>
                  </a:cubicBezTo>
                  <a:cubicBezTo>
                    <a:pt x="667" y="1043"/>
                    <a:pt x="663" y="1063"/>
                    <a:pt x="649" y="1107"/>
                  </a:cubicBezTo>
                  <a:cubicBezTo>
                    <a:pt x="643" y="1134"/>
                    <a:pt x="640" y="1147"/>
                    <a:pt x="641" y="1147"/>
                  </a:cubicBezTo>
                  <a:cubicBezTo>
                    <a:pt x="642" y="1147"/>
                    <a:pt x="646" y="1135"/>
                    <a:pt x="656" y="1110"/>
                  </a:cubicBezTo>
                  <a:cubicBezTo>
                    <a:pt x="665" y="1085"/>
                    <a:pt x="670" y="1073"/>
                    <a:pt x="672" y="1073"/>
                  </a:cubicBezTo>
                  <a:lnTo>
                    <a:pt x="672" y="1073"/>
                  </a:lnTo>
                  <a:cubicBezTo>
                    <a:pt x="675" y="1073"/>
                    <a:pt x="673" y="1086"/>
                    <a:pt x="668" y="1113"/>
                  </a:cubicBezTo>
                  <a:cubicBezTo>
                    <a:pt x="660" y="1140"/>
                    <a:pt x="656" y="1154"/>
                    <a:pt x="657" y="1154"/>
                  </a:cubicBezTo>
                  <a:cubicBezTo>
                    <a:pt x="657" y="1154"/>
                    <a:pt x="662" y="1141"/>
                    <a:pt x="671" y="1116"/>
                  </a:cubicBezTo>
                  <a:cubicBezTo>
                    <a:pt x="692" y="1059"/>
                    <a:pt x="705" y="1027"/>
                    <a:pt x="709" y="1027"/>
                  </a:cubicBezTo>
                  <a:lnTo>
                    <a:pt x="709" y="1027"/>
                  </a:lnTo>
                  <a:cubicBezTo>
                    <a:pt x="711" y="1027"/>
                    <a:pt x="708" y="1048"/>
                    <a:pt x="696" y="1094"/>
                  </a:cubicBezTo>
                  <a:cubicBezTo>
                    <a:pt x="684" y="1148"/>
                    <a:pt x="681" y="1176"/>
                    <a:pt x="684" y="1176"/>
                  </a:cubicBezTo>
                  <a:cubicBezTo>
                    <a:pt x="684" y="1176"/>
                    <a:pt x="685" y="1176"/>
                    <a:pt x="685" y="1176"/>
                  </a:cubicBezTo>
                  <a:cubicBezTo>
                    <a:pt x="690" y="1176"/>
                    <a:pt x="694" y="1150"/>
                    <a:pt x="700" y="1126"/>
                  </a:cubicBezTo>
                  <a:cubicBezTo>
                    <a:pt x="704" y="1099"/>
                    <a:pt x="707" y="1086"/>
                    <a:pt x="709" y="1086"/>
                  </a:cubicBezTo>
                  <a:lnTo>
                    <a:pt x="709" y="1086"/>
                  </a:lnTo>
                  <a:cubicBezTo>
                    <a:pt x="711" y="1086"/>
                    <a:pt x="711" y="1099"/>
                    <a:pt x="709" y="1126"/>
                  </a:cubicBezTo>
                  <a:cubicBezTo>
                    <a:pt x="705" y="1174"/>
                    <a:pt x="708" y="1196"/>
                    <a:pt x="714" y="1196"/>
                  </a:cubicBezTo>
                  <a:cubicBezTo>
                    <a:pt x="719" y="1196"/>
                    <a:pt x="726" y="1183"/>
                    <a:pt x="734" y="1160"/>
                  </a:cubicBezTo>
                  <a:cubicBezTo>
                    <a:pt x="746" y="1136"/>
                    <a:pt x="755" y="1123"/>
                    <a:pt x="758" y="1123"/>
                  </a:cubicBezTo>
                  <a:cubicBezTo>
                    <a:pt x="761" y="1123"/>
                    <a:pt x="759" y="1136"/>
                    <a:pt x="750" y="1163"/>
                  </a:cubicBezTo>
                  <a:cubicBezTo>
                    <a:pt x="742" y="1195"/>
                    <a:pt x="739" y="1208"/>
                    <a:pt x="740" y="1208"/>
                  </a:cubicBezTo>
                  <a:cubicBezTo>
                    <a:pt x="740" y="1208"/>
                    <a:pt x="743" y="1202"/>
                    <a:pt x="747" y="1192"/>
                  </a:cubicBezTo>
                  <a:lnTo>
                    <a:pt x="768" y="1195"/>
                  </a:lnTo>
                  <a:cubicBezTo>
                    <a:pt x="775" y="1195"/>
                    <a:pt x="781" y="1170"/>
                    <a:pt x="781" y="1141"/>
                  </a:cubicBezTo>
                  <a:cubicBezTo>
                    <a:pt x="781" y="1175"/>
                    <a:pt x="785" y="1198"/>
                    <a:pt x="790" y="1198"/>
                  </a:cubicBezTo>
                  <a:cubicBezTo>
                    <a:pt x="793" y="1198"/>
                    <a:pt x="796" y="1190"/>
                    <a:pt x="800" y="1170"/>
                  </a:cubicBezTo>
                  <a:lnTo>
                    <a:pt x="809" y="1170"/>
                  </a:lnTo>
                  <a:cubicBezTo>
                    <a:pt x="812" y="1170"/>
                    <a:pt x="812" y="1170"/>
                    <a:pt x="815" y="1145"/>
                  </a:cubicBezTo>
                  <a:cubicBezTo>
                    <a:pt x="817" y="1136"/>
                    <a:pt x="819" y="1133"/>
                    <a:pt x="820" y="1133"/>
                  </a:cubicBezTo>
                  <a:cubicBezTo>
                    <a:pt x="824" y="1133"/>
                    <a:pt x="827" y="1153"/>
                    <a:pt x="831" y="1173"/>
                  </a:cubicBezTo>
                  <a:cubicBezTo>
                    <a:pt x="833" y="1190"/>
                    <a:pt x="837" y="1210"/>
                    <a:pt x="839" y="1210"/>
                  </a:cubicBezTo>
                  <a:cubicBezTo>
                    <a:pt x="840" y="1210"/>
                    <a:pt x="841" y="1206"/>
                    <a:pt x="841" y="1198"/>
                  </a:cubicBezTo>
                  <a:cubicBezTo>
                    <a:pt x="841" y="1173"/>
                    <a:pt x="844" y="1145"/>
                    <a:pt x="847" y="1116"/>
                  </a:cubicBezTo>
                  <a:cubicBezTo>
                    <a:pt x="847" y="1108"/>
                    <a:pt x="847" y="1105"/>
                    <a:pt x="848" y="1105"/>
                  </a:cubicBezTo>
                  <a:cubicBezTo>
                    <a:pt x="850" y="1105"/>
                    <a:pt x="853" y="1125"/>
                    <a:pt x="853" y="1145"/>
                  </a:cubicBezTo>
                  <a:cubicBezTo>
                    <a:pt x="853" y="1163"/>
                    <a:pt x="856" y="1182"/>
                    <a:pt x="866" y="1198"/>
                  </a:cubicBezTo>
                  <a:cubicBezTo>
                    <a:pt x="869" y="1198"/>
                    <a:pt x="878" y="1198"/>
                    <a:pt x="875" y="1170"/>
                  </a:cubicBezTo>
                  <a:cubicBezTo>
                    <a:pt x="873" y="1156"/>
                    <a:pt x="880" y="1149"/>
                    <a:pt x="887" y="1149"/>
                  </a:cubicBezTo>
                  <a:cubicBezTo>
                    <a:pt x="893" y="1149"/>
                    <a:pt x="900" y="1155"/>
                    <a:pt x="903" y="1167"/>
                  </a:cubicBezTo>
                  <a:lnTo>
                    <a:pt x="913" y="1167"/>
                  </a:lnTo>
                  <a:cubicBezTo>
                    <a:pt x="916" y="1167"/>
                    <a:pt x="916" y="1138"/>
                    <a:pt x="919" y="1138"/>
                  </a:cubicBezTo>
                  <a:cubicBezTo>
                    <a:pt x="919" y="1138"/>
                    <a:pt x="925" y="1135"/>
                    <a:pt x="922" y="1110"/>
                  </a:cubicBezTo>
                  <a:cubicBezTo>
                    <a:pt x="925" y="1110"/>
                    <a:pt x="928" y="1110"/>
                    <a:pt x="935" y="1135"/>
                  </a:cubicBezTo>
                  <a:cubicBezTo>
                    <a:pt x="930" y="1108"/>
                    <a:pt x="927" y="1095"/>
                    <a:pt x="929" y="1095"/>
                  </a:cubicBezTo>
                  <a:lnTo>
                    <a:pt x="929" y="1095"/>
                  </a:lnTo>
                  <a:cubicBezTo>
                    <a:pt x="930" y="1095"/>
                    <a:pt x="935" y="1107"/>
                    <a:pt x="944" y="1132"/>
                  </a:cubicBezTo>
                  <a:cubicBezTo>
                    <a:pt x="950" y="1159"/>
                    <a:pt x="953" y="1172"/>
                    <a:pt x="954" y="1172"/>
                  </a:cubicBezTo>
                  <a:cubicBezTo>
                    <a:pt x="954" y="1172"/>
                    <a:pt x="952" y="1159"/>
                    <a:pt x="947" y="1132"/>
                  </a:cubicBezTo>
                  <a:cubicBezTo>
                    <a:pt x="945" y="1118"/>
                    <a:pt x="945" y="1110"/>
                    <a:pt x="946" y="1110"/>
                  </a:cubicBezTo>
                  <a:lnTo>
                    <a:pt x="946" y="1110"/>
                  </a:lnTo>
                  <a:cubicBezTo>
                    <a:pt x="947" y="1110"/>
                    <a:pt x="950" y="1117"/>
                    <a:pt x="957" y="1129"/>
                  </a:cubicBezTo>
                  <a:cubicBezTo>
                    <a:pt x="960" y="1143"/>
                    <a:pt x="962" y="1149"/>
                    <a:pt x="963" y="1149"/>
                  </a:cubicBezTo>
                  <a:cubicBezTo>
                    <a:pt x="964" y="1149"/>
                    <a:pt x="963" y="1142"/>
                    <a:pt x="960" y="1129"/>
                  </a:cubicBezTo>
                  <a:cubicBezTo>
                    <a:pt x="952" y="1096"/>
                    <a:pt x="949" y="1072"/>
                    <a:pt x="952" y="1072"/>
                  </a:cubicBezTo>
                  <a:cubicBezTo>
                    <a:pt x="954" y="1072"/>
                    <a:pt x="959" y="1081"/>
                    <a:pt x="966" y="1101"/>
                  </a:cubicBezTo>
                  <a:cubicBezTo>
                    <a:pt x="966" y="1101"/>
                    <a:pt x="969" y="1098"/>
                    <a:pt x="963" y="1072"/>
                  </a:cubicBezTo>
                  <a:cubicBezTo>
                    <a:pt x="957" y="1046"/>
                    <a:pt x="953" y="1033"/>
                    <a:pt x="953" y="1033"/>
                  </a:cubicBezTo>
                  <a:lnTo>
                    <a:pt x="953" y="1033"/>
                  </a:lnTo>
                  <a:cubicBezTo>
                    <a:pt x="953" y="1033"/>
                    <a:pt x="957" y="1046"/>
                    <a:pt x="966" y="1072"/>
                  </a:cubicBezTo>
                  <a:cubicBezTo>
                    <a:pt x="978" y="1096"/>
                    <a:pt x="985" y="1108"/>
                    <a:pt x="987" y="1108"/>
                  </a:cubicBezTo>
                  <a:cubicBezTo>
                    <a:pt x="990" y="1108"/>
                    <a:pt x="987" y="1094"/>
                    <a:pt x="978" y="1066"/>
                  </a:cubicBezTo>
                  <a:cubicBezTo>
                    <a:pt x="978" y="1066"/>
                    <a:pt x="976" y="1055"/>
                    <a:pt x="978" y="1055"/>
                  </a:cubicBezTo>
                  <a:lnTo>
                    <a:pt x="978" y="1055"/>
                  </a:lnTo>
                  <a:cubicBezTo>
                    <a:pt x="978" y="1055"/>
                    <a:pt x="981" y="1058"/>
                    <a:pt x="985" y="1066"/>
                  </a:cubicBezTo>
                  <a:cubicBezTo>
                    <a:pt x="993" y="1078"/>
                    <a:pt x="1006" y="1087"/>
                    <a:pt x="1013" y="1087"/>
                  </a:cubicBezTo>
                  <a:cubicBezTo>
                    <a:pt x="1019" y="1087"/>
                    <a:pt x="1020" y="1079"/>
                    <a:pt x="1007" y="1057"/>
                  </a:cubicBezTo>
                  <a:lnTo>
                    <a:pt x="1016" y="1054"/>
                  </a:lnTo>
                  <a:cubicBezTo>
                    <a:pt x="1025" y="1064"/>
                    <a:pt x="1030" y="1068"/>
                    <a:pt x="1032" y="1068"/>
                  </a:cubicBezTo>
                  <a:cubicBezTo>
                    <a:pt x="1035" y="1068"/>
                    <a:pt x="1034" y="1061"/>
                    <a:pt x="1029" y="1047"/>
                  </a:cubicBezTo>
                  <a:lnTo>
                    <a:pt x="1019" y="1022"/>
                  </a:lnTo>
                  <a:lnTo>
                    <a:pt x="1019" y="1022"/>
                  </a:lnTo>
                  <a:cubicBezTo>
                    <a:pt x="1031" y="1043"/>
                    <a:pt x="1046" y="1066"/>
                    <a:pt x="1050" y="1066"/>
                  </a:cubicBezTo>
                  <a:cubicBezTo>
                    <a:pt x="1050" y="1066"/>
                    <a:pt x="1050" y="1066"/>
                    <a:pt x="1051" y="1066"/>
                  </a:cubicBezTo>
                  <a:cubicBezTo>
                    <a:pt x="1054" y="1063"/>
                    <a:pt x="1054" y="1063"/>
                    <a:pt x="1041" y="1041"/>
                  </a:cubicBezTo>
                  <a:cubicBezTo>
                    <a:pt x="1025" y="1019"/>
                    <a:pt x="1029" y="1016"/>
                    <a:pt x="1032" y="1016"/>
                  </a:cubicBezTo>
                  <a:cubicBezTo>
                    <a:pt x="1032" y="1016"/>
                    <a:pt x="1032" y="1016"/>
                    <a:pt x="1032" y="1016"/>
                  </a:cubicBezTo>
                  <a:cubicBezTo>
                    <a:pt x="1037" y="1016"/>
                    <a:pt x="1052" y="1036"/>
                    <a:pt x="1066" y="1060"/>
                  </a:cubicBezTo>
                  <a:lnTo>
                    <a:pt x="1069" y="1057"/>
                  </a:lnTo>
                  <a:cubicBezTo>
                    <a:pt x="1053" y="1029"/>
                    <a:pt x="1047" y="1018"/>
                    <a:pt x="1048" y="1018"/>
                  </a:cubicBezTo>
                  <a:lnTo>
                    <a:pt x="1048" y="1018"/>
                  </a:lnTo>
                  <a:cubicBezTo>
                    <a:pt x="1048" y="1018"/>
                    <a:pt x="1052" y="1023"/>
                    <a:pt x="1057" y="1032"/>
                  </a:cubicBezTo>
                  <a:cubicBezTo>
                    <a:pt x="1071" y="1049"/>
                    <a:pt x="1077" y="1051"/>
                    <a:pt x="1080" y="1051"/>
                  </a:cubicBezTo>
                  <a:cubicBezTo>
                    <a:pt x="1080" y="1051"/>
                    <a:pt x="1081" y="1051"/>
                    <a:pt x="1082" y="1051"/>
                  </a:cubicBezTo>
                  <a:cubicBezTo>
                    <a:pt x="1076" y="1043"/>
                    <a:pt x="1075" y="1040"/>
                    <a:pt x="1076" y="1040"/>
                  </a:cubicBezTo>
                  <a:lnTo>
                    <a:pt x="1076" y="1040"/>
                  </a:lnTo>
                  <a:cubicBezTo>
                    <a:pt x="1077" y="1040"/>
                    <a:pt x="1084" y="1049"/>
                    <a:pt x="1082" y="1051"/>
                  </a:cubicBezTo>
                  <a:lnTo>
                    <a:pt x="1098" y="1072"/>
                  </a:lnTo>
                  <a:cubicBezTo>
                    <a:pt x="1103" y="1078"/>
                    <a:pt x="1105" y="1081"/>
                    <a:pt x="1106" y="1081"/>
                  </a:cubicBezTo>
                  <a:cubicBezTo>
                    <a:pt x="1108" y="1081"/>
                    <a:pt x="1096" y="1063"/>
                    <a:pt x="1085" y="1047"/>
                  </a:cubicBezTo>
                  <a:lnTo>
                    <a:pt x="1091" y="1044"/>
                  </a:lnTo>
                  <a:cubicBezTo>
                    <a:pt x="1094" y="1041"/>
                    <a:pt x="1098" y="1041"/>
                    <a:pt x="1079" y="1019"/>
                  </a:cubicBezTo>
                  <a:cubicBezTo>
                    <a:pt x="1063" y="997"/>
                    <a:pt x="1051" y="975"/>
                    <a:pt x="1051" y="972"/>
                  </a:cubicBezTo>
                  <a:lnTo>
                    <a:pt x="1051" y="972"/>
                  </a:lnTo>
                  <a:cubicBezTo>
                    <a:pt x="1066" y="994"/>
                    <a:pt x="1082" y="1016"/>
                    <a:pt x="1085" y="1016"/>
                  </a:cubicBezTo>
                  <a:cubicBezTo>
                    <a:pt x="1085" y="1016"/>
                    <a:pt x="1085" y="1016"/>
                    <a:pt x="1086" y="1016"/>
                  </a:cubicBezTo>
                  <a:cubicBezTo>
                    <a:pt x="1090" y="1016"/>
                    <a:pt x="1104" y="1035"/>
                    <a:pt x="1104" y="1035"/>
                  </a:cubicBezTo>
                  <a:cubicBezTo>
                    <a:pt x="1115" y="1053"/>
                    <a:pt x="1121" y="1059"/>
                    <a:pt x="1125" y="1059"/>
                  </a:cubicBezTo>
                  <a:cubicBezTo>
                    <a:pt x="1130" y="1059"/>
                    <a:pt x="1127" y="1042"/>
                    <a:pt x="1119" y="1029"/>
                  </a:cubicBezTo>
                  <a:cubicBezTo>
                    <a:pt x="1105" y="1002"/>
                    <a:pt x="1098" y="990"/>
                    <a:pt x="1101" y="990"/>
                  </a:cubicBezTo>
                  <a:cubicBezTo>
                    <a:pt x="1103" y="990"/>
                    <a:pt x="1113" y="1000"/>
                    <a:pt x="1129" y="1019"/>
                  </a:cubicBezTo>
                  <a:cubicBezTo>
                    <a:pt x="1138" y="1031"/>
                    <a:pt x="1143" y="1036"/>
                    <a:pt x="1144" y="1036"/>
                  </a:cubicBezTo>
                  <a:cubicBezTo>
                    <a:pt x="1146" y="1036"/>
                    <a:pt x="1122" y="998"/>
                    <a:pt x="1085" y="950"/>
                  </a:cubicBezTo>
                  <a:lnTo>
                    <a:pt x="1035" y="888"/>
                  </a:lnTo>
                  <a:lnTo>
                    <a:pt x="1035" y="888"/>
                  </a:lnTo>
                  <a:lnTo>
                    <a:pt x="1088" y="947"/>
                  </a:lnTo>
                  <a:cubicBezTo>
                    <a:pt x="1129" y="993"/>
                    <a:pt x="1147" y="1013"/>
                    <a:pt x="1150" y="1013"/>
                  </a:cubicBezTo>
                  <a:cubicBezTo>
                    <a:pt x="1152" y="1013"/>
                    <a:pt x="1146" y="1002"/>
                    <a:pt x="1135" y="982"/>
                  </a:cubicBezTo>
                  <a:cubicBezTo>
                    <a:pt x="1128" y="968"/>
                    <a:pt x="1125" y="962"/>
                    <a:pt x="1127" y="962"/>
                  </a:cubicBezTo>
                  <a:lnTo>
                    <a:pt x="1127" y="962"/>
                  </a:lnTo>
                  <a:cubicBezTo>
                    <a:pt x="1128" y="962"/>
                    <a:pt x="1133" y="967"/>
                    <a:pt x="1141" y="975"/>
                  </a:cubicBezTo>
                  <a:cubicBezTo>
                    <a:pt x="1152" y="987"/>
                    <a:pt x="1157" y="992"/>
                    <a:pt x="1161" y="992"/>
                  </a:cubicBezTo>
                  <a:cubicBezTo>
                    <a:pt x="1165" y="992"/>
                    <a:pt x="1167" y="989"/>
                    <a:pt x="1170" y="985"/>
                  </a:cubicBezTo>
                  <a:cubicBezTo>
                    <a:pt x="1179" y="978"/>
                    <a:pt x="1182" y="975"/>
                    <a:pt x="1163" y="957"/>
                  </a:cubicBezTo>
                  <a:lnTo>
                    <a:pt x="1170" y="950"/>
                  </a:lnTo>
                  <a:cubicBezTo>
                    <a:pt x="1184" y="962"/>
                    <a:pt x="1192" y="968"/>
                    <a:pt x="1194" y="968"/>
                  </a:cubicBezTo>
                  <a:cubicBezTo>
                    <a:pt x="1198" y="968"/>
                    <a:pt x="1182" y="951"/>
                    <a:pt x="1154" y="928"/>
                  </a:cubicBezTo>
                  <a:cubicBezTo>
                    <a:pt x="1154" y="928"/>
                    <a:pt x="1157" y="925"/>
                    <a:pt x="1160" y="922"/>
                  </a:cubicBezTo>
                  <a:lnTo>
                    <a:pt x="1179" y="941"/>
                  </a:lnTo>
                  <a:cubicBezTo>
                    <a:pt x="1188" y="949"/>
                    <a:pt x="1194" y="952"/>
                    <a:pt x="1199" y="952"/>
                  </a:cubicBezTo>
                  <a:cubicBezTo>
                    <a:pt x="1207" y="952"/>
                    <a:pt x="1213" y="945"/>
                    <a:pt x="1226" y="931"/>
                  </a:cubicBezTo>
                  <a:cubicBezTo>
                    <a:pt x="1251" y="903"/>
                    <a:pt x="1251" y="900"/>
                    <a:pt x="1207" y="869"/>
                  </a:cubicBezTo>
                  <a:cubicBezTo>
                    <a:pt x="1185" y="850"/>
                    <a:pt x="1175" y="841"/>
                    <a:pt x="1178" y="841"/>
                  </a:cubicBezTo>
                  <a:cubicBezTo>
                    <a:pt x="1180" y="841"/>
                    <a:pt x="1192" y="848"/>
                    <a:pt x="1213" y="863"/>
                  </a:cubicBezTo>
                  <a:cubicBezTo>
                    <a:pt x="1228" y="873"/>
                    <a:pt x="1245" y="882"/>
                    <a:pt x="1246" y="882"/>
                  </a:cubicBezTo>
                  <a:cubicBezTo>
                    <a:pt x="1246" y="882"/>
                    <a:pt x="1244" y="880"/>
                    <a:pt x="1235" y="875"/>
                  </a:cubicBezTo>
                  <a:cubicBezTo>
                    <a:pt x="1235" y="875"/>
                    <a:pt x="1237" y="873"/>
                    <a:pt x="1242" y="873"/>
                  </a:cubicBezTo>
                  <a:cubicBezTo>
                    <a:pt x="1246" y="873"/>
                    <a:pt x="1254" y="875"/>
                    <a:pt x="1267" y="881"/>
                  </a:cubicBezTo>
                  <a:cubicBezTo>
                    <a:pt x="1283" y="887"/>
                    <a:pt x="1292" y="889"/>
                    <a:pt x="1296" y="889"/>
                  </a:cubicBezTo>
                  <a:cubicBezTo>
                    <a:pt x="1307" y="889"/>
                    <a:pt x="1292" y="877"/>
                    <a:pt x="1276" y="866"/>
                  </a:cubicBezTo>
                  <a:cubicBezTo>
                    <a:pt x="1253" y="856"/>
                    <a:pt x="1246" y="852"/>
                    <a:pt x="1247" y="852"/>
                  </a:cubicBezTo>
                  <a:lnTo>
                    <a:pt x="1247" y="852"/>
                  </a:lnTo>
                  <a:cubicBezTo>
                    <a:pt x="1249" y="852"/>
                    <a:pt x="1262" y="857"/>
                    <a:pt x="1276" y="863"/>
                  </a:cubicBezTo>
                  <a:cubicBezTo>
                    <a:pt x="1295" y="871"/>
                    <a:pt x="1312" y="878"/>
                    <a:pt x="1314" y="878"/>
                  </a:cubicBezTo>
                  <a:cubicBezTo>
                    <a:pt x="1316" y="878"/>
                    <a:pt x="1313" y="876"/>
                    <a:pt x="1304" y="872"/>
                  </a:cubicBezTo>
                  <a:cubicBezTo>
                    <a:pt x="1291" y="858"/>
                    <a:pt x="1280" y="838"/>
                    <a:pt x="1294" y="838"/>
                  </a:cubicBezTo>
                  <a:cubicBezTo>
                    <a:pt x="1299" y="838"/>
                    <a:pt x="1308" y="840"/>
                    <a:pt x="1320" y="847"/>
                  </a:cubicBezTo>
                  <a:cubicBezTo>
                    <a:pt x="1320" y="847"/>
                    <a:pt x="1323" y="841"/>
                    <a:pt x="1326" y="837"/>
                  </a:cubicBezTo>
                  <a:cubicBezTo>
                    <a:pt x="1301" y="825"/>
                    <a:pt x="1304" y="819"/>
                    <a:pt x="1307" y="812"/>
                  </a:cubicBezTo>
                  <a:cubicBezTo>
                    <a:pt x="1309" y="809"/>
                    <a:pt x="1311" y="805"/>
                    <a:pt x="1317" y="805"/>
                  </a:cubicBezTo>
                  <a:cubicBezTo>
                    <a:pt x="1322" y="805"/>
                    <a:pt x="1328" y="807"/>
                    <a:pt x="1339" y="812"/>
                  </a:cubicBezTo>
                  <a:cubicBezTo>
                    <a:pt x="1348" y="819"/>
                    <a:pt x="1353" y="821"/>
                    <a:pt x="1356" y="821"/>
                  </a:cubicBezTo>
                  <a:cubicBezTo>
                    <a:pt x="1359" y="821"/>
                    <a:pt x="1355" y="815"/>
                    <a:pt x="1342" y="806"/>
                  </a:cubicBezTo>
                  <a:cubicBezTo>
                    <a:pt x="1345" y="800"/>
                    <a:pt x="1295" y="778"/>
                    <a:pt x="1298" y="775"/>
                  </a:cubicBezTo>
                  <a:cubicBezTo>
                    <a:pt x="1279" y="769"/>
                    <a:pt x="1264" y="759"/>
                    <a:pt x="1251" y="747"/>
                  </a:cubicBezTo>
                  <a:lnTo>
                    <a:pt x="1251" y="747"/>
                  </a:lnTo>
                  <a:lnTo>
                    <a:pt x="1276" y="756"/>
                  </a:lnTo>
                  <a:lnTo>
                    <a:pt x="1326" y="775"/>
                  </a:lnTo>
                  <a:cubicBezTo>
                    <a:pt x="1326" y="772"/>
                    <a:pt x="1329" y="769"/>
                    <a:pt x="1304" y="759"/>
                  </a:cubicBezTo>
                  <a:lnTo>
                    <a:pt x="1304" y="759"/>
                  </a:lnTo>
                  <a:cubicBezTo>
                    <a:pt x="1313" y="761"/>
                    <a:pt x="1319" y="762"/>
                    <a:pt x="1324" y="762"/>
                  </a:cubicBezTo>
                  <a:cubicBezTo>
                    <a:pt x="1332" y="762"/>
                    <a:pt x="1334" y="759"/>
                    <a:pt x="1336" y="753"/>
                  </a:cubicBezTo>
                  <a:cubicBezTo>
                    <a:pt x="1339" y="747"/>
                    <a:pt x="1342" y="737"/>
                    <a:pt x="1317" y="728"/>
                  </a:cubicBezTo>
                  <a:lnTo>
                    <a:pt x="1317" y="728"/>
                  </a:lnTo>
                  <a:cubicBezTo>
                    <a:pt x="1326" y="730"/>
                    <a:pt x="1334" y="731"/>
                    <a:pt x="1340" y="731"/>
                  </a:cubicBezTo>
                  <a:cubicBezTo>
                    <a:pt x="1371" y="731"/>
                    <a:pt x="1368" y="709"/>
                    <a:pt x="1326" y="696"/>
                  </a:cubicBezTo>
                  <a:cubicBezTo>
                    <a:pt x="1306" y="692"/>
                    <a:pt x="1302" y="689"/>
                    <a:pt x="1311" y="689"/>
                  </a:cubicBezTo>
                  <a:cubicBezTo>
                    <a:pt x="1314" y="689"/>
                    <a:pt x="1320" y="689"/>
                    <a:pt x="1326" y="690"/>
                  </a:cubicBezTo>
                  <a:cubicBezTo>
                    <a:pt x="1337" y="691"/>
                    <a:pt x="1343" y="692"/>
                    <a:pt x="1346" y="692"/>
                  </a:cubicBezTo>
                  <a:cubicBezTo>
                    <a:pt x="1351" y="692"/>
                    <a:pt x="1345" y="690"/>
                    <a:pt x="1329" y="684"/>
                  </a:cubicBezTo>
                  <a:cubicBezTo>
                    <a:pt x="1314" y="678"/>
                    <a:pt x="1319" y="676"/>
                    <a:pt x="1332" y="676"/>
                  </a:cubicBezTo>
                  <a:cubicBezTo>
                    <a:pt x="1339" y="676"/>
                    <a:pt x="1348" y="676"/>
                    <a:pt x="1358" y="678"/>
                  </a:cubicBezTo>
                  <a:cubicBezTo>
                    <a:pt x="1373" y="679"/>
                    <a:pt x="1385" y="680"/>
                    <a:pt x="1392" y="680"/>
                  </a:cubicBezTo>
                  <a:cubicBezTo>
                    <a:pt x="1412" y="680"/>
                    <a:pt x="1407" y="675"/>
                    <a:pt x="1389" y="668"/>
                  </a:cubicBezTo>
                  <a:cubicBezTo>
                    <a:pt x="1364" y="656"/>
                    <a:pt x="1364" y="649"/>
                    <a:pt x="1364" y="646"/>
                  </a:cubicBezTo>
                  <a:cubicBezTo>
                    <a:pt x="1348" y="634"/>
                    <a:pt x="1333" y="631"/>
                    <a:pt x="1314" y="631"/>
                  </a:cubicBezTo>
                  <a:cubicBezTo>
                    <a:pt x="1286" y="627"/>
                    <a:pt x="1260" y="621"/>
                    <a:pt x="1260" y="621"/>
                  </a:cubicBezTo>
                  <a:cubicBezTo>
                    <a:pt x="1244" y="618"/>
                    <a:pt x="1247" y="616"/>
                    <a:pt x="1252" y="616"/>
                  </a:cubicBezTo>
                  <a:cubicBezTo>
                    <a:pt x="1256" y="616"/>
                    <a:pt x="1260" y="617"/>
                    <a:pt x="1260" y="618"/>
                  </a:cubicBezTo>
                  <a:cubicBezTo>
                    <a:pt x="1270" y="624"/>
                    <a:pt x="1282" y="626"/>
                    <a:pt x="1293" y="626"/>
                  </a:cubicBezTo>
                  <a:cubicBezTo>
                    <a:pt x="1300" y="626"/>
                    <a:pt x="1307" y="626"/>
                    <a:pt x="1314" y="624"/>
                  </a:cubicBezTo>
                  <a:cubicBezTo>
                    <a:pt x="1342" y="621"/>
                    <a:pt x="1342" y="615"/>
                    <a:pt x="1342" y="612"/>
                  </a:cubicBezTo>
                  <a:cubicBezTo>
                    <a:pt x="1342" y="609"/>
                    <a:pt x="1342" y="599"/>
                    <a:pt x="1345" y="596"/>
                  </a:cubicBezTo>
                  <a:cubicBezTo>
                    <a:pt x="1373" y="584"/>
                    <a:pt x="1373" y="580"/>
                    <a:pt x="1345" y="580"/>
                  </a:cubicBezTo>
                  <a:lnTo>
                    <a:pt x="1317" y="580"/>
                  </a:lnTo>
                  <a:cubicBezTo>
                    <a:pt x="1371" y="577"/>
                    <a:pt x="1373" y="533"/>
                    <a:pt x="1322" y="533"/>
                  </a:cubicBezTo>
                  <a:cubicBezTo>
                    <a:pt x="1320" y="533"/>
                    <a:pt x="1319" y="533"/>
                    <a:pt x="1317" y="533"/>
                  </a:cubicBezTo>
                  <a:lnTo>
                    <a:pt x="1345" y="530"/>
                  </a:lnTo>
                  <a:cubicBezTo>
                    <a:pt x="1373" y="527"/>
                    <a:pt x="1370" y="524"/>
                    <a:pt x="1370" y="515"/>
                  </a:cubicBezTo>
                  <a:cubicBezTo>
                    <a:pt x="1370" y="512"/>
                    <a:pt x="1342" y="499"/>
                    <a:pt x="1339" y="486"/>
                  </a:cubicBezTo>
                  <a:cubicBezTo>
                    <a:pt x="1339" y="474"/>
                    <a:pt x="1337" y="466"/>
                    <a:pt x="1322" y="466"/>
                  </a:cubicBezTo>
                  <a:cubicBezTo>
                    <a:pt x="1318" y="466"/>
                    <a:pt x="1314" y="466"/>
                    <a:pt x="1307" y="468"/>
                  </a:cubicBezTo>
                  <a:cubicBezTo>
                    <a:pt x="1307" y="465"/>
                    <a:pt x="1307" y="465"/>
                    <a:pt x="1333" y="455"/>
                  </a:cubicBezTo>
                  <a:cubicBezTo>
                    <a:pt x="1361" y="452"/>
                    <a:pt x="1361" y="449"/>
                    <a:pt x="1358" y="446"/>
                  </a:cubicBezTo>
                  <a:cubicBezTo>
                    <a:pt x="1358" y="445"/>
                    <a:pt x="1357" y="445"/>
                    <a:pt x="1355" y="445"/>
                  </a:cubicBezTo>
                  <a:cubicBezTo>
                    <a:pt x="1348" y="445"/>
                    <a:pt x="1328" y="450"/>
                    <a:pt x="1307" y="455"/>
                  </a:cubicBezTo>
                  <a:cubicBezTo>
                    <a:pt x="1297" y="459"/>
                    <a:pt x="1290" y="460"/>
                    <a:pt x="1287" y="460"/>
                  </a:cubicBezTo>
                  <a:cubicBezTo>
                    <a:pt x="1283" y="460"/>
                    <a:pt x="1289" y="456"/>
                    <a:pt x="1304" y="446"/>
                  </a:cubicBezTo>
                  <a:cubicBezTo>
                    <a:pt x="1327" y="431"/>
                    <a:pt x="1324" y="417"/>
                    <a:pt x="1302" y="417"/>
                  </a:cubicBezTo>
                  <a:cubicBezTo>
                    <a:pt x="1300" y="417"/>
                    <a:pt x="1297" y="417"/>
                    <a:pt x="1295" y="418"/>
                  </a:cubicBezTo>
                  <a:cubicBezTo>
                    <a:pt x="1295" y="414"/>
                    <a:pt x="1292" y="411"/>
                    <a:pt x="1317" y="399"/>
                  </a:cubicBezTo>
                  <a:cubicBezTo>
                    <a:pt x="1336" y="389"/>
                    <a:pt x="1354" y="376"/>
                    <a:pt x="1336" y="376"/>
                  </a:cubicBezTo>
                  <a:cubicBezTo>
                    <a:pt x="1331" y="376"/>
                    <a:pt x="1323" y="377"/>
                    <a:pt x="1311" y="380"/>
                  </a:cubicBezTo>
                  <a:cubicBezTo>
                    <a:pt x="1311" y="377"/>
                    <a:pt x="1311" y="377"/>
                    <a:pt x="1336" y="367"/>
                  </a:cubicBezTo>
                  <a:cubicBezTo>
                    <a:pt x="1350" y="357"/>
                    <a:pt x="1365" y="349"/>
                    <a:pt x="1361" y="349"/>
                  </a:cubicBezTo>
                  <a:cubicBezTo>
                    <a:pt x="1359" y="349"/>
                    <a:pt x="1350" y="351"/>
                    <a:pt x="1333" y="358"/>
                  </a:cubicBezTo>
                  <a:cubicBezTo>
                    <a:pt x="1329" y="358"/>
                    <a:pt x="1326" y="359"/>
                    <a:pt x="1323" y="359"/>
                  </a:cubicBezTo>
                  <a:cubicBezTo>
                    <a:pt x="1303" y="359"/>
                    <a:pt x="1301" y="349"/>
                    <a:pt x="1320" y="333"/>
                  </a:cubicBezTo>
                  <a:cubicBezTo>
                    <a:pt x="1318" y="330"/>
                    <a:pt x="1318" y="327"/>
                    <a:pt x="1314" y="327"/>
                  </a:cubicBezTo>
                  <a:cubicBezTo>
                    <a:pt x="1311" y="327"/>
                    <a:pt x="1304" y="330"/>
                    <a:pt x="1292" y="336"/>
                  </a:cubicBezTo>
                  <a:lnTo>
                    <a:pt x="1270" y="352"/>
                  </a:lnTo>
                  <a:cubicBezTo>
                    <a:pt x="1294" y="335"/>
                    <a:pt x="1305" y="327"/>
                    <a:pt x="1302" y="327"/>
                  </a:cubicBezTo>
                  <a:cubicBezTo>
                    <a:pt x="1300" y="327"/>
                    <a:pt x="1288" y="332"/>
                    <a:pt x="1267" y="342"/>
                  </a:cubicBezTo>
                  <a:cubicBezTo>
                    <a:pt x="1255" y="349"/>
                    <a:pt x="1249" y="353"/>
                    <a:pt x="1248" y="353"/>
                  </a:cubicBezTo>
                  <a:cubicBezTo>
                    <a:pt x="1246" y="353"/>
                    <a:pt x="1252" y="348"/>
                    <a:pt x="1264" y="339"/>
                  </a:cubicBezTo>
                  <a:cubicBezTo>
                    <a:pt x="1286" y="324"/>
                    <a:pt x="1282" y="320"/>
                    <a:pt x="1282" y="320"/>
                  </a:cubicBezTo>
                  <a:cubicBezTo>
                    <a:pt x="1279" y="317"/>
                    <a:pt x="1248" y="314"/>
                    <a:pt x="1239" y="298"/>
                  </a:cubicBezTo>
                  <a:cubicBezTo>
                    <a:pt x="1226" y="282"/>
                    <a:pt x="1219" y="272"/>
                    <a:pt x="1210" y="272"/>
                  </a:cubicBezTo>
                  <a:cubicBezTo>
                    <a:pt x="1206" y="272"/>
                    <a:pt x="1201" y="274"/>
                    <a:pt x="1195" y="280"/>
                  </a:cubicBezTo>
                  <a:cubicBezTo>
                    <a:pt x="1183" y="287"/>
                    <a:pt x="1177" y="291"/>
                    <a:pt x="1175" y="291"/>
                  </a:cubicBezTo>
                  <a:cubicBezTo>
                    <a:pt x="1174" y="291"/>
                    <a:pt x="1178" y="285"/>
                    <a:pt x="1188" y="273"/>
                  </a:cubicBezTo>
                  <a:cubicBezTo>
                    <a:pt x="1207" y="255"/>
                    <a:pt x="1204" y="251"/>
                    <a:pt x="1201" y="248"/>
                  </a:cubicBezTo>
                  <a:cubicBezTo>
                    <a:pt x="1201" y="245"/>
                    <a:pt x="1198" y="242"/>
                    <a:pt x="1217" y="223"/>
                  </a:cubicBezTo>
                  <a:lnTo>
                    <a:pt x="1217" y="223"/>
                  </a:lnTo>
                  <a:cubicBezTo>
                    <a:pt x="1201" y="234"/>
                    <a:pt x="1197" y="237"/>
                    <a:pt x="1194" y="237"/>
                  </a:cubicBezTo>
                  <a:cubicBezTo>
                    <a:pt x="1193" y="237"/>
                    <a:pt x="1193" y="237"/>
                    <a:pt x="1192" y="236"/>
                  </a:cubicBezTo>
                  <a:cubicBezTo>
                    <a:pt x="1204" y="225"/>
                    <a:pt x="1208" y="219"/>
                    <a:pt x="1206" y="219"/>
                  </a:cubicBezTo>
                  <a:cubicBezTo>
                    <a:pt x="1204" y="219"/>
                    <a:pt x="1198" y="223"/>
                    <a:pt x="1188" y="229"/>
                  </a:cubicBezTo>
                  <a:cubicBezTo>
                    <a:pt x="1168" y="246"/>
                    <a:pt x="1158" y="255"/>
                    <a:pt x="1158" y="255"/>
                  </a:cubicBezTo>
                  <a:cubicBezTo>
                    <a:pt x="1157" y="255"/>
                    <a:pt x="1166" y="246"/>
                    <a:pt x="1185" y="226"/>
                  </a:cubicBezTo>
                  <a:cubicBezTo>
                    <a:pt x="1199" y="212"/>
                    <a:pt x="1210" y="193"/>
                    <a:pt x="1207" y="193"/>
                  </a:cubicBezTo>
                  <a:cubicBezTo>
                    <a:pt x="1205" y="193"/>
                    <a:pt x="1203" y="196"/>
                    <a:pt x="1198" y="201"/>
                  </a:cubicBezTo>
                  <a:cubicBezTo>
                    <a:pt x="1179" y="220"/>
                    <a:pt x="1176" y="214"/>
                    <a:pt x="1154" y="233"/>
                  </a:cubicBezTo>
                  <a:cubicBezTo>
                    <a:pt x="1151" y="229"/>
                    <a:pt x="1148" y="226"/>
                    <a:pt x="1166" y="208"/>
                  </a:cubicBezTo>
                  <a:cubicBezTo>
                    <a:pt x="1174" y="197"/>
                    <a:pt x="1171" y="192"/>
                    <a:pt x="1163" y="192"/>
                  </a:cubicBezTo>
                  <a:cubicBezTo>
                    <a:pt x="1154" y="192"/>
                    <a:pt x="1140" y="198"/>
                    <a:pt x="1129" y="208"/>
                  </a:cubicBezTo>
                  <a:cubicBezTo>
                    <a:pt x="1122" y="218"/>
                    <a:pt x="1117" y="223"/>
                    <a:pt x="1116" y="223"/>
                  </a:cubicBezTo>
                  <a:cubicBezTo>
                    <a:pt x="1114" y="223"/>
                    <a:pt x="1117" y="216"/>
                    <a:pt x="1126" y="204"/>
                  </a:cubicBezTo>
                  <a:cubicBezTo>
                    <a:pt x="1145" y="186"/>
                    <a:pt x="1141" y="182"/>
                    <a:pt x="1138" y="179"/>
                  </a:cubicBezTo>
                  <a:lnTo>
                    <a:pt x="1138" y="179"/>
                  </a:lnTo>
                  <a:cubicBezTo>
                    <a:pt x="1133" y="184"/>
                    <a:pt x="1131" y="187"/>
                    <a:pt x="1130" y="187"/>
                  </a:cubicBezTo>
                  <a:cubicBezTo>
                    <a:pt x="1128" y="187"/>
                    <a:pt x="1140" y="171"/>
                    <a:pt x="1154" y="157"/>
                  </a:cubicBezTo>
                  <a:cubicBezTo>
                    <a:pt x="1173" y="139"/>
                    <a:pt x="1170" y="135"/>
                    <a:pt x="1163" y="129"/>
                  </a:cubicBezTo>
                  <a:lnTo>
                    <a:pt x="1163" y="129"/>
                  </a:lnTo>
                  <a:cubicBezTo>
                    <a:pt x="1158" y="136"/>
                    <a:pt x="1150" y="140"/>
                    <a:pt x="1142" y="140"/>
                  </a:cubicBezTo>
                  <a:cubicBezTo>
                    <a:pt x="1134" y="140"/>
                    <a:pt x="1127" y="137"/>
                    <a:pt x="1123" y="129"/>
                  </a:cubicBezTo>
                  <a:cubicBezTo>
                    <a:pt x="1119" y="127"/>
                    <a:pt x="1115" y="126"/>
                    <a:pt x="1112" y="126"/>
                  </a:cubicBezTo>
                  <a:cubicBezTo>
                    <a:pt x="1096" y="126"/>
                    <a:pt x="1078" y="146"/>
                    <a:pt x="1051" y="179"/>
                  </a:cubicBezTo>
                  <a:lnTo>
                    <a:pt x="1019" y="223"/>
                  </a:lnTo>
                  <a:lnTo>
                    <a:pt x="1047" y="176"/>
                  </a:lnTo>
                  <a:lnTo>
                    <a:pt x="1088" y="107"/>
                  </a:lnTo>
                  <a:cubicBezTo>
                    <a:pt x="1088" y="107"/>
                    <a:pt x="1088" y="107"/>
                    <a:pt x="1087" y="107"/>
                  </a:cubicBezTo>
                  <a:cubicBezTo>
                    <a:pt x="1083" y="107"/>
                    <a:pt x="1069" y="128"/>
                    <a:pt x="1057" y="151"/>
                  </a:cubicBezTo>
                  <a:cubicBezTo>
                    <a:pt x="1050" y="161"/>
                    <a:pt x="1046" y="166"/>
                    <a:pt x="1044" y="166"/>
                  </a:cubicBezTo>
                  <a:cubicBezTo>
                    <a:pt x="1042" y="166"/>
                    <a:pt x="1044" y="159"/>
                    <a:pt x="1047" y="145"/>
                  </a:cubicBezTo>
                  <a:cubicBezTo>
                    <a:pt x="1051" y="129"/>
                    <a:pt x="1051" y="121"/>
                    <a:pt x="1048" y="121"/>
                  </a:cubicBezTo>
                  <a:cubicBezTo>
                    <a:pt x="1046" y="121"/>
                    <a:pt x="1042" y="126"/>
                    <a:pt x="1035" y="135"/>
                  </a:cubicBezTo>
                  <a:cubicBezTo>
                    <a:pt x="1032" y="135"/>
                    <a:pt x="1029" y="132"/>
                    <a:pt x="1038" y="107"/>
                  </a:cubicBezTo>
                  <a:cubicBezTo>
                    <a:pt x="1037" y="106"/>
                    <a:pt x="1037" y="106"/>
                    <a:pt x="1036" y="106"/>
                  </a:cubicBezTo>
                  <a:cubicBezTo>
                    <a:pt x="1034" y="106"/>
                    <a:pt x="1032" y="111"/>
                    <a:pt x="1022" y="129"/>
                  </a:cubicBezTo>
                  <a:cubicBezTo>
                    <a:pt x="1016" y="139"/>
                    <a:pt x="1013" y="145"/>
                    <a:pt x="1011" y="145"/>
                  </a:cubicBezTo>
                  <a:cubicBezTo>
                    <a:pt x="1010" y="145"/>
                    <a:pt x="1011" y="138"/>
                    <a:pt x="1016" y="123"/>
                  </a:cubicBezTo>
                  <a:cubicBezTo>
                    <a:pt x="1028" y="91"/>
                    <a:pt x="1029" y="77"/>
                    <a:pt x="1024" y="77"/>
                  </a:cubicBezTo>
                  <a:cubicBezTo>
                    <a:pt x="1022" y="77"/>
                    <a:pt x="1018" y="82"/>
                    <a:pt x="1013" y="92"/>
                  </a:cubicBezTo>
                  <a:cubicBezTo>
                    <a:pt x="1006" y="110"/>
                    <a:pt x="1001" y="115"/>
                    <a:pt x="997" y="115"/>
                  </a:cubicBezTo>
                  <a:cubicBezTo>
                    <a:pt x="996" y="115"/>
                    <a:pt x="995" y="114"/>
                    <a:pt x="994" y="114"/>
                  </a:cubicBezTo>
                  <a:cubicBezTo>
                    <a:pt x="993" y="114"/>
                    <a:pt x="993" y="113"/>
                    <a:pt x="992" y="113"/>
                  </a:cubicBezTo>
                  <a:cubicBezTo>
                    <a:pt x="989" y="113"/>
                    <a:pt x="985" y="115"/>
                    <a:pt x="975" y="135"/>
                  </a:cubicBezTo>
                  <a:lnTo>
                    <a:pt x="969" y="132"/>
                  </a:lnTo>
                  <a:cubicBezTo>
                    <a:pt x="966" y="129"/>
                    <a:pt x="978" y="107"/>
                    <a:pt x="982" y="107"/>
                  </a:cubicBezTo>
                  <a:lnTo>
                    <a:pt x="988" y="82"/>
                  </a:lnTo>
                  <a:cubicBezTo>
                    <a:pt x="986" y="81"/>
                    <a:pt x="984" y="80"/>
                    <a:pt x="982" y="80"/>
                  </a:cubicBezTo>
                  <a:cubicBezTo>
                    <a:pt x="978" y="80"/>
                    <a:pt x="974" y="84"/>
                    <a:pt x="966" y="101"/>
                  </a:cubicBezTo>
                  <a:cubicBezTo>
                    <a:pt x="955" y="124"/>
                    <a:pt x="950" y="136"/>
                    <a:pt x="949" y="136"/>
                  </a:cubicBezTo>
                  <a:cubicBezTo>
                    <a:pt x="948" y="136"/>
                    <a:pt x="952" y="123"/>
                    <a:pt x="960" y="98"/>
                  </a:cubicBezTo>
                  <a:cubicBezTo>
                    <a:pt x="966" y="80"/>
                    <a:pt x="972" y="60"/>
                    <a:pt x="969" y="60"/>
                  </a:cubicBezTo>
                  <a:lnTo>
                    <a:pt x="969" y="60"/>
                  </a:lnTo>
                  <a:cubicBezTo>
                    <a:pt x="968" y="60"/>
                    <a:pt x="966" y="63"/>
                    <a:pt x="963" y="70"/>
                  </a:cubicBezTo>
                  <a:cubicBezTo>
                    <a:pt x="954" y="90"/>
                    <a:pt x="950" y="97"/>
                    <a:pt x="948" y="97"/>
                  </a:cubicBezTo>
                  <a:cubicBezTo>
                    <a:pt x="946" y="97"/>
                    <a:pt x="951" y="81"/>
                    <a:pt x="957" y="67"/>
                  </a:cubicBezTo>
                  <a:cubicBezTo>
                    <a:pt x="966" y="41"/>
                    <a:pt x="971" y="29"/>
                    <a:pt x="969" y="29"/>
                  </a:cubicBezTo>
                  <a:lnTo>
                    <a:pt x="969" y="29"/>
                  </a:lnTo>
                  <a:cubicBezTo>
                    <a:pt x="967" y="29"/>
                    <a:pt x="959" y="40"/>
                    <a:pt x="944" y="63"/>
                  </a:cubicBezTo>
                  <a:cubicBezTo>
                    <a:pt x="944" y="63"/>
                    <a:pt x="943" y="63"/>
                    <a:pt x="943" y="63"/>
                  </a:cubicBezTo>
                  <a:cubicBezTo>
                    <a:pt x="935" y="63"/>
                    <a:pt x="918" y="79"/>
                    <a:pt x="906" y="79"/>
                  </a:cubicBezTo>
                  <a:cubicBezTo>
                    <a:pt x="905" y="79"/>
                    <a:pt x="904" y="79"/>
                    <a:pt x="903" y="79"/>
                  </a:cubicBezTo>
                  <a:cubicBezTo>
                    <a:pt x="891" y="76"/>
                    <a:pt x="881" y="73"/>
                    <a:pt x="884" y="45"/>
                  </a:cubicBezTo>
                  <a:cubicBezTo>
                    <a:pt x="890" y="14"/>
                    <a:pt x="890" y="1"/>
                    <a:pt x="889" y="1"/>
                  </a:cubicBezTo>
                  <a:close/>
                  <a:moveTo>
                    <a:pt x="1135" y="1527"/>
                  </a:moveTo>
                  <a:cubicBezTo>
                    <a:pt x="1138" y="1546"/>
                    <a:pt x="1141" y="1564"/>
                    <a:pt x="1148" y="1580"/>
                  </a:cubicBezTo>
                  <a:cubicBezTo>
                    <a:pt x="1151" y="1591"/>
                    <a:pt x="1155" y="1598"/>
                    <a:pt x="1156" y="1598"/>
                  </a:cubicBezTo>
                  <a:cubicBezTo>
                    <a:pt x="1159" y="1598"/>
                    <a:pt x="1158" y="1584"/>
                    <a:pt x="1151" y="1552"/>
                  </a:cubicBezTo>
                  <a:cubicBezTo>
                    <a:pt x="1141" y="1527"/>
                    <a:pt x="1141" y="1527"/>
                    <a:pt x="1135" y="15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/>
              <a:endParaRPr sz="1050"/>
            </a:p>
          </p:txBody>
        </p:sp>
      </p:grpSp>
      <p:pic>
        <p:nvPicPr>
          <p:cNvPr id="71" name="Google Shape;149;p21">
            <a:extLst>
              <a:ext uri="{FF2B5EF4-FFF2-40B4-BE49-F238E27FC236}">
                <a16:creationId xmlns:a16="http://schemas.microsoft.com/office/drawing/2014/main" id="{E7A9B0C7-5E9D-A4B3-3481-648297C3F3B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title"/>
          </p:nvPr>
        </p:nvSpPr>
        <p:spPr>
          <a:xfrm>
            <a:off x="456843" y="8236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64" name="Google Shape;164;p23"/>
          <p:cNvGraphicFramePr/>
          <p:nvPr>
            <p:extLst>
              <p:ext uri="{D42A27DB-BD31-4B8C-83A1-F6EECF244321}">
                <p14:modId xmlns:p14="http://schemas.microsoft.com/office/powerpoint/2010/main" val="2346463832"/>
              </p:ext>
            </p:extLst>
          </p:nvPr>
        </p:nvGraphicFramePr>
        <p:xfrm>
          <a:off x="1360219" y="2063991"/>
          <a:ext cx="5957025" cy="1338805"/>
        </p:xfrm>
        <a:graphic>
          <a:graphicData uri="http://schemas.openxmlformats.org/drawingml/2006/table">
            <a:tbl>
              <a:tblPr>
                <a:noFill/>
                <a:tableStyleId>{897F96A9-3433-4CA9-99E7-3B62562AB28E}</a:tableStyleId>
              </a:tblPr>
              <a:tblGrid>
                <a:gridCol w="198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Алексей Четвергов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Руководство разработкой продукта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Анна Галочкина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Продакт менеджер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Продвижение продукта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12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highlight>
                  <a:schemeClr val="accent6"/>
                </a:highlight>
              </a:rPr>
              <a:t>КОНТАКТЫ ЛИДЕРА</a:t>
            </a:r>
            <a:endParaRPr sz="3000">
              <a:solidFill>
                <a:schemeClr val="dk1"/>
              </a:solidFill>
              <a:highlight>
                <a:schemeClr val="accent6"/>
              </a:highlight>
            </a:endParaRPr>
          </a:p>
        </p:txBody>
      </p:sp>
      <p:pic>
        <p:nvPicPr>
          <p:cNvPr id="206" name="Google Shape;206;p2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13</a:t>
            </a:fld>
            <a:endParaRPr sz="90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B2412E-DFB5-B808-D8D1-D2D6C4EA7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3584" y="3290581"/>
            <a:ext cx="7993200" cy="680156"/>
          </a:xfrm>
        </p:spPr>
        <p:txBody>
          <a:bodyPr/>
          <a:lstStyle/>
          <a:p>
            <a:endParaRPr lang="ru-RU" dirty="0"/>
          </a:p>
          <a:p>
            <a:pPr marL="152400" indent="0">
              <a:buNone/>
            </a:pPr>
            <a:r>
              <a:rPr lang="en-US" sz="1600" dirty="0"/>
              <a:t>https://t.me/allexey_kzh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315605-78B8-0D06-956D-F47810E1FB3C}"/>
              </a:ext>
            </a:extLst>
          </p:cNvPr>
          <p:cNvSpPr txBox="1"/>
          <p:nvPr/>
        </p:nvSpPr>
        <p:spPr>
          <a:xfrm>
            <a:off x="655503" y="257175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Алексей Четвергов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773</Words>
  <Application>Microsoft Office PowerPoint</Application>
  <PresentationFormat>Экран (16:9)</PresentationFormat>
  <Paragraphs>100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Bahnschrift</vt:lpstr>
      <vt:lpstr>Calibri</vt:lpstr>
      <vt:lpstr>Century Gothic</vt:lpstr>
      <vt:lpstr>Courier New</vt:lpstr>
      <vt:lpstr>Helvetica Neue</vt:lpstr>
      <vt:lpstr>Raleway</vt:lpstr>
      <vt:lpstr>Raleway SemiBold</vt:lpstr>
      <vt:lpstr>Simple Light</vt:lpstr>
      <vt:lpstr>Тема Office</vt:lpstr>
      <vt:lpstr>Comfort Work</vt:lpstr>
      <vt:lpstr>АКТУАЛЬНОСТЬ ИДЕИ</vt:lpstr>
      <vt:lpstr>Презентация PowerPoint</vt:lpstr>
      <vt:lpstr>ЦЕЛЕВАЯ АУДИТОРИЯ</vt:lpstr>
      <vt:lpstr>ПРОБЛЕМА</vt:lpstr>
      <vt:lpstr>ЦЕННОСТЬ, ЦЕННОСТНОЕ ПРЕДЛОЖЕНИЕ</vt:lpstr>
      <vt:lpstr>Презентация PowerPoint</vt:lpstr>
      <vt:lpstr>Презентация PowerPoint</vt:lpstr>
      <vt:lpstr>Презентация PowerPoint</vt:lpstr>
      <vt:lpstr>БИЗНЕС-МОДЕЛЬ</vt:lpstr>
      <vt:lpstr>Презентация PowerPoint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Gaming Laptops</dc:creator>
  <cp:lastModifiedBy>Gaming Laptops</cp:lastModifiedBy>
  <cp:revision>2</cp:revision>
  <dcterms:modified xsi:type="dcterms:W3CDTF">2024-10-31T17:46:29Z</dcterms:modified>
</cp:coreProperties>
</file>