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FEC2EEF-28B7-4AB9-9D66-71A0A99726E8}">
  <a:tblStyle styleId="{EFEC2EEF-28B7-4AB9-9D66-71A0A99726E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746693" y="246713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Интерактивное меню - оживи свою еду</a:t>
            </a:r>
            <a:endParaRPr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393075" y="1891718"/>
            <a:ext cx="6153300" cy="7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/>
              <a:t>Человек больше “ест глазами, чем ртом”. Не оправданные ожидания от блюда из-за плохого/отсутсвия его описания в меню как у покупателя и проблема  не </a:t>
            </a:r>
            <a:r>
              <a:rPr lang="ru"/>
              <a:t>заинтересованности</a:t>
            </a:r>
            <a:r>
              <a:rPr lang="ru"/>
              <a:t> в определённых блюдах которые продвигает ресторан как у </a:t>
            </a:r>
            <a:r>
              <a:rPr lang="ru"/>
              <a:t>предпринимателя</a:t>
            </a:r>
            <a:r>
              <a:rPr lang="ru"/>
              <a:t>. </a:t>
            </a:r>
            <a:endParaRPr baseline="-2500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Ресторанный бизнес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18" y="2568881"/>
            <a:ext cx="65682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/>
              <a:t>затраты времени и неудовлетворительный результат от сделаной покупки</a:t>
            </a:r>
            <a:endParaRPr/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6818" y="2626031"/>
            <a:ext cx="7993200" cy="11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Виртуальные 3д-моделирование и qr-коды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08057" y="2355650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Интерактивная еда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“Ресторанный Бизнес”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потери репутации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затраты времени 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неудовлетворительный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результат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от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сделанной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покупки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QR-кодов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доход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B2b, ресторанный бизнес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Основных конкурентов нету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/>
        </p:nvSpPr>
        <p:spPr>
          <a:xfrm>
            <a:off x="488944" y="2345556"/>
            <a:ext cx="693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предлагаем услуги “усовершествования” ресторанного меню наших клиентов с помощью qr-кодов которые при сканировании выводят 3д-модель блюда - лицензия.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Текущих результатов нету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{EFEC2EEF-28B7-4AB9-9D66-71A0A99726E8}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Крапивко Алексей Витальевич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Гречихин Георгий Александрович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91666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Кучмистов Данила Сергеевич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{EFEC2EEF-28B7-4AB9-9D66-71A0A99726E8}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