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9928225" cy="14357350"/>
  <p:embeddedFontLst>
    <p:embeddedFont>
      <p:font typeface="Impact" panose="020B0806030902050204" pitchFamily="34" charset="0"/>
      <p:regular r:id="rId15"/>
    </p:embeddedFont>
    <p:embeddedFont>
      <p:font typeface="Open Sans" panose="020B0606030504020204" pitchFamily="34" charset="0"/>
      <p:regular r:id="rId16"/>
      <p:bold r:id="rId17"/>
      <p:italic r:id="rId18"/>
      <p:boldItalic r:id="rId19"/>
    </p:embeddedFont>
    <p:embeddedFont>
      <p:font typeface="PT Sans Narrow" panose="020B0506020203020204" pitchFamily="3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032">
          <p15:clr>
            <a:srgbClr val="A4A3A4"/>
          </p15:clr>
        </p15:guide>
        <p15:guide id="2" orient="horz" pos="3024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DDCcP6mDvmim4cC6PJdB3pMk+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F229D12-5981-43CB-8CF9-DDBDBE64A01F}">
  <a:tblStyle styleId="{AF229D12-5981-43CB-8CF9-DDBDBE64A0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1"/>
  </p:normalViewPr>
  <p:slideViewPr>
    <p:cSldViewPr snapToGrid="0">
      <p:cViewPr varScale="1">
        <p:scale>
          <a:sx n="121" d="100"/>
          <a:sy n="121" d="100"/>
        </p:scale>
        <p:origin x="824" y="176"/>
      </p:cViewPr>
      <p:guideLst>
        <p:guide pos="4032"/>
        <p:guide orient="horz" pos="3024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7" name="Google Shape;7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1" name="Google Shape;16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g1a1da84a8e9_1_130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g1a1da84a8e9_1_130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g1a1da84a8e9_1_130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g1a1da84a8e9_1_130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g1a1da84a8e9_1_130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g1a1da84a8e9_1_130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g1a1da84a8e9_1_130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g1a1da84a8e9_1_130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g1a1da84a8e9_1_130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g1a1da84a8e9_1_130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g1a1da84a8e9_1_1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1a1da84a8e9_1_142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g1a1da84a8e9_1_142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g1a1da84a8e9_1_1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1a1da84a8e9_1_14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g1a1da84a8e9_1_1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g1a1da84a8e9_1_146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g1a1da84a8e9_1_1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1a1da84a8e9_1_1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g1a1da84a8e9_1_151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g1a1da84a8e9_1_151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g1a1da84a8e9_1_1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1a1da84a8e9_1_1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g1a1da84a8e9_1_1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1a1da84a8e9_1_15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g1a1da84a8e9_1_15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g1a1da84a8e9_1_1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a1da84a8e9_1_16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g1a1da84a8e9_1_1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a1da84a8e9_1_16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g1a1da84a8e9_1_166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g1a1da84a8e9_1_166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g1a1da84a8e9_1_166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g1a1da84a8e9_1_16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g1a1da84a8e9_1_1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a1da84a8e9_1_173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g1a1da84a8e9_1_17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a1da84a8e9_1_17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g1a1da84a8e9_1_176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g1a1da84a8e9_1_176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g1a1da84a8e9_1_17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a1da84a8e9_1_1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g1a1da84a8e9_1_183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g1a1da84a8e9_1_183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559" cy="79800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1a1da84a8e9_1_18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g1a1da84a8e9_1_18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g1a1da84a8e9_1_18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8" name="Google Shape;68;g1a1da84a8e9_1_18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78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g1a1da84a8e9_1_1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54" y="-157227"/>
            <a:ext cx="1278078" cy="1827827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g1a1da84a8e9_1_19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g1a1da84a8e9_1_19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g1a1da84a8e9_1_19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4" name="Google Shape;74;g1a1da84a8e9_1_19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78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a1da84a8e9_1_1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g1a1da84a8e9_1_126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g1a1da84a8e9_1_1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" descr="E:\-=Tanya=-\2035 Работа\Презентация Архипелаг\Шаблоны презентаций Архипелаг\Presentation\Шаблон_Архипелаг_16х9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3999" cy="514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2919" y="4259094"/>
            <a:ext cx="617524" cy="4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541" y="4260842"/>
            <a:ext cx="904591" cy="44763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"/>
          <p:cNvSpPr txBox="1"/>
          <p:nvPr/>
        </p:nvSpPr>
        <p:spPr>
          <a:xfrm>
            <a:off x="470851" y="1473853"/>
            <a:ext cx="4820700" cy="10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750" rIns="51525" bIns="25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br>
              <a:rPr lang="ru-RU" sz="2800" b="1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ru-RU" sz="2800" b="1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</a:br>
            <a:r>
              <a:rPr lang="ru-RU" sz="4000" b="1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DobRob</a:t>
            </a:r>
            <a:endParaRPr sz="400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83" name="Google Shape;8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848" y="426410"/>
            <a:ext cx="964406" cy="3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88093" y="438418"/>
            <a:ext cx="1033623" cy="3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35643" y="415747"/>
            <a:ext cx="1320271" cy="418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38550" y="469525"/>
            <a:ext cx="1153148" cy="28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latin typeface="Open Sans"/>
                <a:ea typeface="Open Sans"/>
                <a:cs typeface="Open Sans"/>
                <a:sym typeface="Open Sans"/>
              </a:rPr>
              <a:t>2</a:t>
            </a:fld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latin typeface="Open Sans"/>
                <a:ea typeface="Open Sans"/>
                <a:cs typeface="Open Sans"/>
                <a:sym typeface="Open Sans"/>
              </a:rPr>
              <a:t>3</a:t>
            </a:fld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3" name="Google Shape;10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latin typeface="Open Sans"/>
                <a:ea typeface="Open Sans"/>
                <a:cs typeface="Open Sans"/>
                <a:sym typeface="Open Sans"/>
              </a:rPr>
              <a:t>4</a:t>
            </a:fld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1" name="Google Shape;11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latin typeface="Open Sans"/>
                <a:ea typeface="Open Sans"/>
                <a:cs typeface="Open Sans"/>
                <a:sym typeface="Open Sans"/>
              </a:rPr>
              <a:t>5</a:t>
            </a:fld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984E06-AA08-DA75-D8D5-525AD5A4F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10C3D1-DEEE-C515-7E7C-2100FAC3C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latin typeface="Open Sans"/>
                <a:ea typeface="Open Sans"/>
                <a:cs typeface="Open Sans"/>
                <a:sym typeface="Open Sans"/>
              </a:rPr>
              <a:t>7</a:t>
            </a:fld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6" name="Google Shape;13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pic>
        <p:nvPicPr>
          <p:cNvPr id="144" name="Google Shape;14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pic>
        <p:nvPicPr>
          <p:cNvPr id="158" name="Google Shape;15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pic>
        <p:nvPicPr>
          <p:cNvPr id="166" name="Google Shape;166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pic>
        <p:nvPicPr>
          <p:cNvPr id="174" name="Google Shape;17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"/>
          <p:cNvSpPr txBox="1"/>
          <p:nvPr/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i="0" u="none" strike="noStrike" cap="none">
              <a:solidFill>
                <a:srgbClr val="3C84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Macintosh PowerPoint</Application>
  <PresentationFormat>Экран (16:9)</PresentationFormat>
  <Paragraphs>12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PT Sans Narrow</vt:lpstr>
      <vt:lpstr>Open Sans</vt:lpstr>
      <vt:lpstr>Impact</vt:lpstr>
      <vt:lpstr>Arial</vt:lpstr>
      <vt:lpstr>Tropic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кристина исаева</cp:lastModifiedBy>
  <cp:revision>1</cp:revision>
  <dcterms:modified xsi:type="dcterms:W3CDTF">2022-12-04T10:47:18Z</dcterms:modified>
</cp:coreProperties>
</file>