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75" r:id="rId11"/>
    <p:sldId id="274" r:id="rId12"/>
    <p:sldId id="267" r:id="rId13"/>
    <p:sldId id="268" r:id="rId14"/>
    <p:sldId id="269" r:id="rId15"/>
    <p:sldId id="270" r:id="rId16"/>
    <p:sldId id="273" r:id="rId17"/>
    <p:sldId id="276" r:id="rId18"/>
  </p:sldIdLst>
  <p:sldSz cx="9144000" cy="5143500" type="screen16x9"/>
  <p:notesSz cx="6858000" cy="9144000"/>
  <p:defaultTextStyle>
    <a:defPPr>
      <a:defRPr lang="ru-RU"/>
    </a:defPPr>
    <a:lvl1pPr marL="0" algn="l" defTabSz="81634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73" algn="l" defTabSz="81634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347" algn="l" defTabSz="81634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520" algn="l" defTabSz="81634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693" algn="l" defTabSz="81634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866" algn="l" defTabSz="81634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9039" algn="l" defTabSz="81634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213" algn="l" defTabSz="81634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386" algn="l" defTabSz="81634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54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1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9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3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245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3269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408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490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5721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653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1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1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8173" indent="0">
              <a:buNone/>
              <a:defRPr sz="1800" b="1"/>
            </a:lvl2pPr>
            <a:lvl3pPr marL="816347" indent="0">
              <a:buNone/>
              <a:defRPr sz="1600" b="1"/>
            </a:lvl3pPr>
            <a:lvl4pPr marL="1224520" indent="0">
              <a:buNone/>
              <a:defRPr sz="1500" b="1"/>
            </a:lvl4pPr>
            <a:lvl5pPr marL="1632693" indent="0">
              <a:buNone/>
              <a:defRPr sz="1500" b="1"/>
            </a:lvl5pPr>
            <a:lvl6pPr marL="2040866" indent="0">
              <a:buNone/>
              <a:defRPr sz="1500" b="1"/>
            </a:lvl6pPr>
            <a:lvl7pPr marL="2449039" indent="0">
              <a:buNone/>
              <a:defRPr sz="1500" b="1"/>
            </a:lvl7pPr>
            <a:lvl8pPr marL="2857213" indent="0">
              <a:buNone/>
              <a:defRPr sz="1500" b="1"/>
            </a:lvl8pPr>
            <a:lvl9pPr marL="3265386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1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8173" indent="0">
              <a:buNone/>
              <a:defRPr sz="1800" b="1"/>
            </a:lvl2pPr>
            <a:lvl3pPr marL="816347" indent="0">
              <a:buNone/>
              <a:defRPr sz="1600" b="1"/>
            </a:lvl3pPr>
            <a:lvl4pPr marL="1224520" indent="0">
              <a:buNone/>
              <a:defRPr sz="1500" b="1"/>
            </a:lvl4pPr>
            <a:lvl5pPr marL="1632693" indent="0">
              <a:buNone/>
              <a:defRPr sz="1500" b="1"/>
            </a:lvl5pPr>
            <a:lvl6pPr marL="2040866" indent="0">
              <a:buNone/>
              <a:defRPr sz="1500" b="1"/>
            </a:lvl6pPr>
            <a:lvl7pPr marL="2449039" indent="0">
              <a:buNone/>
              <a:defRPr sz="1500" b="1"/>
            </a:lvl7pPr>
            <a:lvl8pPr marL="2857213" indent="0">
              <a:buNone/>
              <a:defRPr sz="1500" b="1"/>
            </a:lvl8pPr>
            <a:lvl9pPr marL="3265386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8173" indent="0">
              <a:buNone/>
              <a:defRPr sz="1100"/>
            </a:lvl2pPr>
            <a:lvl3pPr marL="816347" indent="0">
              <a:buNone/>
              <a:defRPr sz="900"/>
            </a:lvl3pPr>
            <a:lvl4pPr marL="1224520" indent="0">
              <a:buNone/>
              <a:defRPr sz="800"/>
            </a:lvl4pPr>
            <a:lvl5pPr marL="1632693" indent="0">
              <a:buNone/>
              <a:defRPr sz="800"/>
            </a:lvl5pPr>
            <a:lvl6pPr marL="2040866" indent="0">
              <a:buNone/>
              <a:defRPr sz="800"/>
            </a:lvl6pPr>
            <a:lvl7pPr marL="2449039" indent="0">
              <a:buNone/>
              <a:defRPr sz="800"/>
            </a:lvl7pPr>
            <a:lvl8pPr marL="2857213" indent="0">
              <a:buNone/>
              <a:defRPr sz="800"/>
            </a:lvl8pPr>
            <a:lvl9pPr marL="3265386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3600450"/>
            <a:ext cx="5486400" cy="425053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459582"/>
            <a:ext cx="5486400" cy="3086100"/>
          </a:xfrm>
        </p:spPr>
        <p:txBody>
          <a:bodyPr/>
          <a:lstStyle>
            <a:lvl1pPr marL="0" indent="0">
              <a:buNone/>
              <a:defRPr sz="2800"/>
            </a:lvl1pPr>
            <a:lvl2pPr marL="408173" indent="0">
              <a:buNone/>
              <a:defRPr sz="2500"/>
            </a:lvl2pPr>
            <a:lvl3pPr marL="816347" indent="0">
              <a:buNone/>
              <a:defRPr sz="2200"/>
            </a:lvl3pPr>
            <a:lvl4pPr marL="1224520" indent="0">
              <a:buNone/>
              <a:defRPr sz="1800"/>
            </a:lvl4pPr>
            <a:lvl5pPr marL="1632693" indent="0">
              <a:buNone/>
              <a:defRPr sz="1800"/>
            </a:lvl5pPr>
            <a:lvl6pPr marL="2040866" indent="0">
              <a:buNone/>
              <a:defRPr sz="1800"/>
            </a:lvl6pPr>
            <a:lvl7pPr marL="2449039" indent="0">
              <a:buNone/>
              <a:defRPr sz="1800"/>
            </a:lvl7pPr>
            <a:lvl8pPr marL="2857213" indent="0">
              <a:buNone/>
              <a:defRPr sz="1800"/>
            </a:lvl8pPr>
            <a:lvl9pPr marL="3265386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6"/>
          </a:xfrm>
        </p:spPr>
        <p:txBody>
          <a:bodyPr/>
          <a:lstStyle>
            <a:lvl1pPr marL="0" indent="0">
              <a:buNone/>
              <a:defRPr sz="1200"/>
            </a:lvl1pPr>
            <a:lvl2pPr marL="408173" indent="0">
              <a:buNone/>
              <a:defRPr sz="1100"/>
            </a:lvl2pPr>
            <a:lvl3pPr marL="816347" indent="0">
              <a:buNone/>
              <a:defRPr sz="900"/>
            </a:lvl3pPr>
            <a:lvl4pPr marL="1224520" indent="0">
              <a:buNone/>
              <a:defRPr sz="800"/>
            </a:lvl4pPr>
            <a:lvl5pPr marL="1632693" indent="0">
              <a:buNone/>
              <a:defRPr sz="800"/>
            </a:lvl5pPr>
            <a:lvl6pPr marL="2040866" indent="0">
              <a:buNone/>
              <a:defRPr sz="800"/>
            </a:lvl6pPr>
            <a:lvl7pPr marL="2449039" indent="0">
              <a:buNone/>
              <a:defRPr sz="800"/>
            </a:lvl7pPr>
            <a:lvl8pPr marL="2857213" indent="0">
              <a:buNone/>
              <a:defRPr sz="800"/>
            </a:lvl8pPr>
            <a:lvl9pPr marL="3265386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81634" tIns="40818" rIns="81634" bIns="4081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81634" tIns="40818" rIns="81634" bIns="4081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81634" tIns="40818" rIns="81634" bIns="40818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81634" tIns="40818" rIns="81634" bIns="40818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1" y="4767263"/>
            <a:ext cx="2133600" cy="273844"/>
          </a:xfrm>
          <a:prstGeom prst="rect">
            <a:avLst/>
          </a:prstGeom>
        </p:spPr>
        <p:txBody>
          <a:bodyPr vert="horz" lIns="81634" tIns="40818" rIns="81634" bIns="40818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6347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130" indent="-306130" algn="l" defTabSz="81634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3281" indent="-255108" algn="l" defTabSz="816347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433" indent="-204087" algn="l" defTabSz="81634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606" indent="-204087" algn="l" defTabSz="816347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779" indent="-204087" algn="l" defTabSz="816347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953" indent="-204087" algn="l" defTabSz="81634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126" indent="-204087" algn="l" defTabSz="81634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300" indent="-204087" algn="l" defTabSz="81634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473" indent="-204087" algn="l" defTabSz="81634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3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73" algn="l" defTabSz="8163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47" algn="l" defTabSz="8163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20" algn="l" defTabSz="8163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93" algn="l" defTabSz="8163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66" algn="l" defTabSz="8163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039" algn="l" defTabSz="8163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213" algn="l" defTabSz="8163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86" algn="l" defTabSz="8163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ex\Downloads\photo169998678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39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73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1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0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9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8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5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4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9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11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5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8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7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65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1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0</Words>
  <Application>Microsoft Office PowerPoint</Application>
  <PresentationFormat>Экран (16:9)</PresentationFormat>
  <Paragraphs>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alex</cp:lastModifiedBy>
  <cp:revision>6</cp:revision>
  <dcterms:created xsi:type="dcterms:W3CDTF">2023-11-14T14:43:42Z</dcterms:created>
  <dcterms:modified xsi:type="dcterms:W3CDTF">2023-11-18T07:25:20Z</dcterms:modified>
</cp:coreProperties>
</file>