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6" r:id="rId3"/>
    <p:sldId id="294" r:id="rId4"/>
    <p:sldId id="295" r:id="rId5"/>
    <p:sldId id="297" r:id="rId6"/>
    <p:sldId id="299" r:id="rId7"/>
    <p:sldId id="301" r:id="rId8"/>
    <p:sldId id="302" r:id="rId9"/>
    <p:sldId id="298" r:id="rId10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85" d="100"/>
          <a:sy n="85" d="100"/>
        </p:scale>
        <p:origin x="504" y="67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FB876-ED42-4CCB-8068-4FDC13656007}" type="doc">
      <dgm:prSet loTypeId="urn:microsoft.com/office/officeart/2005/8/layout/process3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EE62D57-A539-4DAD-AB13-C2062BD78041}">
      <dgm:prSet phldrT="[Текст]"/>
      <dgm:spPr/>
      <dgm:t>
        <a:bodyPr/>
        <a:lstStyle/>
        <a:p>
          <a:r>
            <a:rPr lang="ru-RU"/>
            <a:t>Подготовительная фаза</a:t>
          </a:r>
        </a:p>
      </dgm:t>
    </dgm:pt>
    <dgm:pt modelId="{94FC164B-6EB8-403C-A9C6-8B36233535FA}" type="parTrans" cxnId="{B76B28FC-EBB9-4DDE-975D-471B4BB157B2}">
      <dgm:prSet/>
      <dgm:spPr/>
      <dgm:t>
        <a:bodyPr/>
        <a:lstStyle/>
        <a:p>
          <a:endParaRPr lang="ru-RU"/>
        </a:p>
      </dgm:t>
    </dgm:pt>
    <dgm:pt modelId="{716BB51C-0C98-4AE7-9A3C-0F1EC4BB8DA2}" type="sibTrans" cxnId="{B76B28FC-EBB9-4DDE-975D-471B4BB157B2}">
      <dgm:prSet/>
      <dgm:spPr/>
      <dgm:t>
        <a:bodyPr/>
        <a:lstStyle/>
        <a:p>
          <a:endParaRPr lang="ru-RU"/>
        </a:p>
      </dgm:t>
    </dgm:pt>
    <dgm:pt modelId="{D2021EC3-6136-43D0-8CE9-28C8DE53BC8C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ru-RU" sz="7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Доработать сайт;</a:t>
          </a:r>
        </a:p>
      </dgm:t>
    </dgm:pt>
    <dgm:pt modelId="{244BB44A-52F4-492B-AE70-A6075D8B9A38}" type="parTrans" cxnId="{4885C321-2A78-43E9-AE95-CDCEA9BFFCA2}">
      <dgm:prSet/>
      <dgm:spPr/>
      <dgm:t>
        <a:bodyPr/>
        <a:lstStyle/>
        <a:p>
          <a:endParaRPr lang="ru-RU"/>
        </a:p>
      </dgm:t>
    </dgm:pt>
    <dgm:pt modelId="{881F69E6-6661-4083-AE6D-314305CD6C21}" type="sibTrans" cxnId="{4885C321-2A78-43E9-AE95-CDCEA9BFFCA2}">
      <dgm:prSet/>
      <dgm:spPr/>
      <dgm:t>
        <a:bodyPr/>
        <a:lstStyle/>
        <a:p>
          <a:endParaRPr lang="ru-RU"/>
        </a:p>
      </dgm:t>
    </dgm:pt>
    <dgm:pt modelId="{317F8D4D-A152-4093-B193-698E0CF02DDC}">
      <dgm:prSet phldrT="[Текст]"/>
      <dgm:spPr/>
      <dgm:t>
        <a:bodyPr/>
        <a:lstStyle/>
        <a:p>
          <a:r>
            <a:rPr lang="ru-RU"/>
            <a:t>Фаза реализации</a:t>
          </a:r>
        </a:p>
      </dgm:t>
    </dgm:pt>
    <dgm:pt modelId="{EF913405-A3C9-4EC7-8253-E5BB2E71533D}" type="parTrans" cxnId="{C085A5BF-50B2-465F-831D-01330D4432AC}">
      <dgm:prSet/>
      <dgm:spPr/>
      <dgm:t>
        <a:bodyPr/>
        <a:lstStyle/>
        <a:p>
          <a:endParaRPr lang="ru-RU"/>
        </a:p>
      </dgm:t>
    </dgm:pt>
    <dgm:pt modelId="{EF654814-38D6-4647-8F7B-D6A02AE7C6C3}" type="sibTrans" cxnId="{C085A5BF-50B2-465F-831D-01330D4432AC}">
      <dgm:prSet/>
      <dgm:spPr/>
      <dgm:t>
        <a:bodyPr/>
        <a:lstStyle/>
        <a:p>
          <a:endParaRPr lang="ru-RU"/>
        </a:p>
      </dgm:t>
    </dgm:pt>
    <dgm:pt modelId="{AA465AF8-4D46-4CDF-B254-F3C3E624098D}">
      <dgm:prSet phldrT="[Текст]"/>
      <dgm:spPr/>
      <dgm:t>
        <a:bodyPr/>
        <a:lstStyle/>
        <a:p>
          <a:pPr algn="l">
            <a:buFont typeface="+mj-lt"/>
            <a:buAutoNum type="arabicPeriod"/>
          </a:pP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Правовая регистрация компании; Заключение договоров сотрудничества с ранее выявленными «оптимальными» поставщиками и исполнителями;</a:t>
          </a:r>
        </a:p>
      </dgm:t>
    </dgm:pt>
    <dgm:pt modelId="{9079CDC8-04AB-4E05-AB9B-8BE71D206028}" type="parTrans" cxnId="{7F45B041-6432-477D-AE9B-5CF1B35DCA74}">
      <dgm:prSet/>
      <dgm:spPr/>
      <dgm:t>
        <a:bodyPr/>
        <a:lstStyle/>
        <a:p>
          <a:endParaRPr lang="ru-RU"/>
        </a:p>
      </dgm:t>
    </dgm:pt>
    <dgm:pt modelId="{97366B25-62B2-4965-A6B3-059D01094754}" type="sibTrans" cxnId="{7F45B041-6432-477D-AE9B-5CF1B35DCA74}">
      <dgm:prSet/>
      <dgm:spPr/>
      <dgm:t>
        <a:bodyPr/>
        <a:lstStyle/>
        <a:p>
          <a:endParaRPr lang="ru-RU"/>
        </a:p>
      </dgm:t>
    </dgm:pt>
    <dgm:pt modelId="{39DF5A6B-C4B3-4F17-90F9-BAA12594DED3}">
      <dgm:prSet phldrT="[Текст]"/>
      <dgm:spPr/>
      <dgm:t>
        <a:bodyPr/>
        <a:lstStyle/>
        <a:p>
          <a:r>
            <a:rPr lang="ru-RU" dirty="0"/>
            <a:t>Фаза развития</a:t>
          </a:r>
        </a:p>
      </dgm:t>
    </dgm:pt>
    <dgm:pt modelId="{F897D20B-3163-4572-A59E-48120B35CD6B}" type="parTrans" cxnId="{737D44DA-CD16-4953-B505-6791AB0C5667}">
      <dgm:prSet/>
      <dgm:spPr/>
      <dgm:t>
        <a:bodyPr/>
        <a:lstStyle/>
        <a:p>
          <a:endParaRPr lang="ru-RU"/>
        </a:p>
      </dgm:t>
    </dgm:pt>
    <dgm:pt modelId="{1746D957-37A4-471B-9C93-643E125F2249}" type="sibTrans" cxnId="{737D44DA-CD16-4953-B505-6791AB0C5667}">
      <dgm:prSet/>
      <dgm:spPr/>
      <dgm:t>
        <a:bodyPr/>
        <a:lstStyle/>
        <a:p>
          <a:endParaRPr lang="ru-RU"/>
        </a:p>
      </dgm:t>
    </dgm:pt>
    <dgm:pt modelId="{7B1D276E-6B7A-49DB-8415-259CB4210552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Анализ проделанной работы;</a:t>
          </a:r>
        </a:p>
      </dgm:t>
    </dgm:pt>
    <dgm:pt modelId="{56EA890E-D863-4E74-9A2C-B90ADC4FDCA9}" type="parTrans" cxnId="{249455A2-BBA6-4460-8342-C5614DFE20F2}">
      <dgm:prSet/>
      <dgm:spPr/>
      <dgm:t>
        <a:bodyPr/>
        <a:lstStyle/>
        <a:p>
          <a:endParaRPr lang="ru-RU"/>
        </a:p>
      </dgm:t>
    </dgm:pt>
    <dgm:pt modelId="{3D223604-82E0-4FDA-B090-20306407084D}" type="sibTrans" cxnId="{249455A2-BBA6-4460-8342-C5614DFE20F2}">
      <dgm:prSet/>
      <dgm:spPr/>
      <dgm:t>
        <a:bodyPr/>
        <a:lstStyle/>
        <a:p>
          <a:endParaRPr lang="ru-RU"/>
        </a:p>
      </dgm:t>
    </dgm:pt>
    <dgm:pt modelId="{E3EEA3AA-9B2E-4ABD-9455-8D37C1E4D8A9}">
      <dgm:prSet/>
      <dgm:spPr/>
      <dgm:t>
        <a:bodyPr/>
        <a:lstStyle/>
        <a:p>
          <a:pPr>
            <a:buFont typeface="+mj-lt"/>
            <a:buAutoNum type="arabicPeriod"/>
          </a:pPr>
          <a:endParaRPr lang="ru-RU" sz="700" dirty="0"/>
        </a:p>
      </dgm:t>
    </dgm:pt>
    <dgm:pt modelId="{4DB3108C-2F91-4E2D-B3F6-0C149F28071D}" type="parTrans" cxnId="{9AA83969-EB35-4D05-8F4D-87AEF01C6381}">
      <dgm:prSet/>
      <dgm:spPr/>
      <dgm:t>
        <a:bodyPr/>
        <a:lstStyle/>
        <a:p>
          <a:endParaRPr lang="ru-RU"/>
        </a:p>
      </dgm:t>
    </dgm:pt>
    <dgm:pt modelId="{207D0919-B8D3-4371-B417-6CE19A204DBE}" type="sibTrans" cxnId="{9AA83969-EB35-4D05-8F4D-87AEF01C6381}">
      <dgm:prSet/>
      <dgm:spPr/>
      <dgm:t>
        <a:bodyPr/>
        <a:lstStyle/>
        <a:p>
          <a:endParaRPr lang="ru-RU"/>
        </a:p>
      </dgm:t>
    </dgm:pt>
    <dgm:pt modelId="{C1F0786C-955A-4EC4-B2C5-BC57A670C7A2}">
      <dgm:prSet/>
      <dgm:spPr/>
      <dgm:t>
        <a:bodyPr/>
        <a:lstStyle/>
        <a:p>
          <a:pPr>
            <a:buFont typeface="+mj-lt"/>
            <a:buAutoNum type="arabicPeriod"/>
          </a:pPr>
          <a:endParaRPr lang="ru-RU" sz="700" dirty="0"/>
        </a:p>
      </dgm:t>
    </dgm:pt>
    <dgm:pt modelId="{1366BAEF-BE5A-4A60-BB8B-DD9E6C4341BD}" type="parTrans" cxnId="{C2A5B1AD-8D04-4698-B5BE-DF8B1675D6C4}">
      <dgm:prSet/>
      <dgm:spPr/>
      <dgm:t>
        <a:bodyPr/>
        <a:lstStyle/>
        <a:p>
          <a:endParaRPr lang="ru-RU"/>
        </a:p>
      </dgm:t>
    </dgm:pt>
    <dgm:pt modelId="{20E4FF73-215B-4133-A1C8-FA0C2D93C6F5}" type="sibTrans" cxnId="{C2A5B1AD-8D04-4698-B5BE-DF8B1675D6C4}">
      <dgm:prSet/>
      <dgm:spPr/>
      <dgm:t>
        <a:bodyPr/>
        <a:lstStyle/>
        <a:p>
          <a:endParaRPr lang="ru-RU"/>
        </a:p>
      </dgm:t>
    </dgm:pt>
    <dgm:pt modelId="{0701BDF6-8BF9-47CB-85B7-56233D73DB2E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чертежей;</a:t>
          </a:r>
        </a:p>
      </dgm:t>
    </dgm:pt>
    <dgm:pt modelId="{BA3F06DD-85A6-415F-9636-D32382D5F373}" type="parTrans" cxnId="{677CBF9B-8081-41F3-8643-9B3171606E24}">
      <dgm:prSet/>
      <dgm:spPr/>
      <dgm:t>
        <a:bodyPr/>
        <a:lstStyle/>
        <a:p>
          <a:endParaRPr lang="ru-RU"/>
        </a:p>
      </dgm:t>
    </dgm:pt>
    <dgm:pt modelId="{F043E77F-693E-436B-B01F-9D6391E020E8}" type="sibTrans" cxnId="{677CBF9B-8081-41F3-8643-9B3171606E24}">
      <dgm:prSet/>
      <dgm:spPr/>
      <dgm:t>
        <a:bodyPr/>
        <a:lstStyle/>
        <a:p>
          <a:endParaRPr lang="ru-RU"/>
        </a:p>
      </dgm:t>
    </dgm:pt>
    <dgm:pt modelId="{E3B9F5A3-568F-4056-AF3B-E16CB4E4BF90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к регистрации юридического лица;</a:t>
          </a:r>
        </a:p>
      </dgm:t>
    </dgm:pt>
    <dgm:pt modelId="{492E6BED-3923-4312-A8C7-7380AB5E6CB9}" type="parTrans" cxnId="{F6A2EA2A-8FDC-4383-8CA7-735B8789DCA9}">
      <dgm:prSet/>
      <dgm:spPr/>
      <dgm:t>
        <a:bodyPr/>
        <a:lstStyle/>
        <a:p>
          <a:endParaRPr lang="ru-RU"/>
        </a:p>
      </dgm:t>
    </dgm:pt>
    <dgm:pt modelId="{78D29FBF-4428-4A1F-90AF-8CBF8112DB46}" type="sibTrans" cxnId="{F6A2EA2A-8FDC-4383-8CA7-735B8789DCA9}">
      <dgm:prSet/>
      <dgm:spPr/>
      <dgm:t>
        <a:bodyPr/>
        <a:lstStyle/>
        <a:p>
          <a:endParaRPr lang="ru-RU"/>
        </a:p>
      </dgm:t>
    </dgm:pt>
    <dgm:pt modelId="{15CBDA8B-E257-4549-AC63-AC6BF961FD08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каналов реализации;</a:t>
          </a:r>
        </a:p>
      </dgm:t>
    </dgm:pt>
    <dgm:pt modelId="{828B9E53-DFBA-482B-B3B8-D7D84114F6DA}" type="parTrans" cxnId="{A5735A1F-1883-4785-A6FF-2F0266F4B57B}">
      <dgm:prSet/>
      <dgm:spPr/>
      <dgm:t>
        <a:bodyPr/>
        <a:lstStyle/>
        <a:p>
          <a:endParaRPr lang="ru-RU"/>
        </a:p>
      </dgm:t>
    </dgm:pt>
    <dgm:pt modelId="{FE63973B-7C55-457E-B1BE-4BEF869AB172}" type="sibTrans" cxnId="{A5735A1F-1883-4785-A6FF-2F0266F4B57B}">
      <dgm:prSet/>
      <dgm:spPr/>
      <dgm:t>
        <a:bodyPr/>
        <a:lstStyle/>
        <a:p>
          <a:endParaRPr lang="ru-RU"/>
        </a:p>
      </dgm:t>
    </dgm:pt>
    <dgm:pt modelId="{CD2728BD-56D0-4DA7-8E61-01632A52592D}">
      <dgm:prSet/>
      <dgm:spPr/>
      <dgm:t>
        <a:bodyPr/>
        <a:lstStyle/>
        <a:p>
          <a:pPr algn="l">
            <a:buFont typeface="+mj-lt"/>
            <a:buAutoNum type="arabicPeriod"/>
          </a:pP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Аренда складского помещения; Закупка оборудования, необходимого для хранения готовых модулей и расходных материалов;</a:t>
          </a:r>
        </a:p>
      </dgm:t>
    </dgm:pt>
    <dgm:pt modelId="{11801109-CAB8-42B7-9566-171381A35FA2}" type="parTrans" cxnId="{DCC948AB-E700-480B-BAE9-933DB1539C70}">
      <dgm:prSet/>
      <dgm:spPr/>
      <dgm:t>
        <a:bodyPr/>
        <a:lstStyle/>
        <a:p>
          <a:endParaRPr lang="ru-RU"/>
        </a:p>
      </dgm:t>
    </dgm:pt>
    <dgm:pt modelId="{A6ACFAE7-A196-4354-96BB-E3C0F4DF0F7D}" type="sibTrans" cxnId="{DCC948AB-E700-480B-BAE9-933DB1539C70}">
      <dgm:prSet/>
      <dgm:spPr/>
      <dgm:t>
        <a:bodyPr/>
        <a:lstStyle/>
        <a:p>
          <a:endParaRPr lang="ru-RU"/>
        </a:p>
      </dgm:t>
    </dgm:pt>
    <dgm:pt modelId="{D23E89BB-A750-45E5-9046-F1C620E4D467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Переписать стратегию развития по имеющемуся шаблону с учетом выявленных недостатков и добавлением способов решения текущих проблем;</a:t>
          </a:r>
        </a:p>
      </dgm:t>
    </dgm:pt>
    <dgm:pt modelId="{D4FF716A-0637-4179-85C6-73F59C15439D}" type="parTrans" cxnId="{7D127DDD-9F81-4511-BA3F-7DE6EF7A31A5}">
      <dgm:prSet/>
      <dgm:spPr/>
      <dgm:t>
        <a:bodyPr/>
        <a:lstStyle/>
        <a:p>
          <a:endParaRPr lang="ru-RU"/>
        </a:p>
      </dgm:t>
    </dgm:pt>
    <dgm:pt modelId="{FF3EA368-4668-45F4-96E2-9C3A17405181}" type="sibTrans" cxnId="{7D127DDD-9F81-4511-BA3F-7DE6EF7A31A5}">
      <dgm:prSet/>
      <dgm:spPr/>
      <dgm:t>
        <a:bodyPr/>
        <a:lstStyle/>
        <a:p>
          <a:endParaRPr lang="ru-RU"/>
        </a:p>
      </dgm:t>
    </dgm:pt>
    <dgm:pt modelId="{1DE740E4-08A6-4472-A831-4549797BFE07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Добавление новых малых архитектурных форм в каталог, проводя их через ранее откорректированные подготовительную фазу и  фазу реализации.</a:t>
          </a:r>
        </a:p>
      </dgm:t>
    </dgm:pt>
    <dgm:pt modelId="{213EBEFF-CC80-4DAE-9C11-3280AF722D06}" type="parTrans" cxnId="{C434BE9A-9632-4B04-BAEF-23D012C7ECCD}">
      <dgm:prSet/>
      <dgm:spPr/>
      <dgm:t>
        <a:bodyPr/>
        <a:lstStyle/>
        <a:p>
          <a:endParaRPr lang="ru-RU"/>
        </a:p>
      </dgm:t>
    </dgm:pt>
    <dgm:pt modelId="{91BFA39F-EDE6-46AA-8E77-E782A87FDF21}" type="sibTrans" cxnId="{C434BE9A-9632-4B04-BAEF-23D012C7ECCD}">
      <dgm:prSet/>
      <dgm:spPr/>
      <dgm:t>
        <a:bodyPr/>
        <a:lstStyle/>
        <a:p>
          <a:endParaRPr lang="ru-RU"/>
        </a:p>
      </dgm:t>
    </dgm:pt>
    <dgm:pt modelId="{BF1B6CB2-B835-441F-ADB9-FCD17E29935A}">
      <dgm:prSet/>
      <dgm:spPr/>
      <dgm:t>
        <a:bodyPr/>
        <a:lstStyle/>
        <a:p>
          <a:pPr algn="l">
            <a:buFont typeface="+mj-lt"/>
            <a:buNone/>
          </a:pP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4.Продажи.</a:t>
          </a:r>
        </a:p>
      </dgm:t>
    </dgm:pt>
    <dgm:pt modelId="{B28D5D9D-A65B-49FD-A59E-6F1C339D9C89}" type="parTrans" cxnId="{DCE5D82E-37A9-4F1A-8DDF-B5862E9500D9}">
      <dgm:prSet/>
      <dgm:spPr/>
    </dgm:pt>
    <dgm:pt modelId="{411623B8-39C4-4278-81A8-69670E13326B}" type="sibTrans" cxnId="{DCE5D82E-37A9-4F1A-8DDF-B5862E9500D9}">
      <dgm:prSet/>
      <dgm:spPr/>
    </dgm:pt>
    <dgm:pt modelId="{B272ACAB-ADF1-4AF7-8586-5AA1DA2E30EB}">
      <dgm:prSet/>
      <dgm:spPr/>
      <dgm:t>
        <a:bodyPr/>
        <a:lstStyle/>
        <a:p>
          <a:pPr algn="l">
            <a:buFont typeface="+mj-lt"/>
            <a:buAutoNum type="arabicPeriod"/>
          </a:pP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Настраивание таргетированной рекламы;</a:t>
          </a:r>
        </a:p>
      </dgm:t>
    </dgm:pt>
    <dgm:pt modelId="{1F4BB1DE-408F-461D-A33C-AEA84A2AA63D}" type="sibTrans" cxnId="{666396C3-D8FE-4A17-B788-52D19EE8BF79}">
      <dgm:prSet/>
      <dgm:spPr/>
      <dgm:t>
        <a:bodyPr/>
        <a:lstStyle/>
        <a:p>
          <a:endParaRPr lang="ru-RU"/>
        </a:p>
      </dgm:t>
    </dgm:pt>
    <dgm:pt modelId="{D2BA7EAA-47DC-4B81-8350-C871DCA7040E}" type="parTrans" cxnId="{666396C3-D8FE-4A17-B788-52D19EE8BF79}">
      <dgm:prSet/>
      <dgm:spPr/>
      <dgm:t>
        <a:bodyPr/>
        <a:lstStyle/>
        <a:p>
          <a:endParaRPr lang="ru-RU"/>
        </a:p>
      </dgm:t>
    </dgm:pt>
    <dgm:pt modelId="{5F3C407D-D10D-4FE2-9316-5E1881B11100}">
      <dgm:prSet/>
      <dgm:spPr/>
      <dgm:t>
        <a:bodyPr/>
        <a:lstStyle/>
        <a:p>
          <a:pPr algn="l">
            <a:buFont typeface="+mj-lt"/>
            <a:buNone/>
          </a:pP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и установка в качестве рекламы физических копий модулей в уменьшенном масштабе;</a:t>
          </a:r>
        </a:p>
      </dgm:t>
    </dgm:pt>
    <dgm:pt modelId="{E06365A9-2D81-4E33-9A04-C966EDE56F08}" type="sibTrans" cxnId="{AF0DEC65-F291-4C7E-A975-B0178836916D}">
      <dgm:prSet/>
      <dgm:spPr/>
      <dgm:t>
        <a:bodyPr/>
        <a:lstStyle/>
        <a:p>
          <a:endParaRPr lang="ru-RU"/>
        </a:p>
      </dgm:t>
    </dgm:pt>
    <dgm:pt modelId="{F6DE8EA5-390C-4AA6-9C35-E65C6D9ADA97}" type="parTrans" cxnId="{AF0DEC65-F291-4C7E-A975-B0178836916D}">
      <dgm:prSet/>
      <dgm:spPr/>
      <dgm:t>
        <a:bodyPr/>
        <a:lstStyle/>
        <a:p>
          <a:endParaRPr lang="ru-RU"/>
        </a:p>
      </dgm:t>
    </dgm:pt>
    <dgm:pt modelId="{41C3186D-7EFF-45BA-8552-F3DC908B7B70}">
      <dgm:prSet/>
      <dgm:spPr/>
      <dgm:t>
        <a:bodyPr/>
        <a:lstStyle/>
        <a:p>
          <a:pPr algn="l">
            <a:buFont typeface="+mj-lt"/>
            <a:buNone/>
          </a:pP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Посещение и позиционирование себя на экспо, выставках, конференциях и т.д. с ранее изготовленными физическими копиями модулей;</a:t>
          </a:r>
        </a:p>
      </dgm:t>
    </dgm:pt>
    <dgm:pt modelId="{9E50590D-1717-4BCA-B4B9-7933D83EE348}" type="sibTrans" cxnId="{504DD670-49EE-47F8-B2BE-5A45FF595446}">
      <dgm:prSet/>
      <dgm:spPr/>
      <dgm:t>
        <a:bodyPr/>
        <a:lstStyle/>
        <a:p>
          <a:endParaRPr lang="ru-RU"/>
        </a:p>
      </dgm:t>
    </dgm:pt>
    <dgm:pt modelId="{A92DE48D-4813-4438-BB50-9CAFA61FEE3F}" type="parTrans" cxnId="{504DD670-49EE-47F8-B2BE-5A45FF595446}">
      <dgm:prSet/>
      <dgm:spPr/>
      <dgm:t>
        <a:bodyPr/>
        <a:lstStyle/>
        <a:p>
          <a:endParaRPr lang="ru-RU"/>
        </a:p>
      </dgm:t>
    </dgm:pt>
    <dgm:pt modelId="{3076DF59-32AC-4BDE-AE34-22A0F12CA6B2}">
      <dgm:prSet/>
      <dgm:spPr/>
      <dgm:t>
        <a:bodyPr/>
        <a:lstStyle/>
        <a:p>
          <a:pPr algn="l">
            <a:buFont typeface="+mj-lt"/>
            <a:buNone/>
          </a:pP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BF823D-187D-4B0D-949A-CD14C0E28012}" type="parTrans" cxnId="{B3406DAA-B636-4BED-9926-24D82B2EA6BB}">
      <dgm:prSet/>
      <dgm:spPr/>
    </dgm:pt>
    <dgm:pt modelId="{52344DA2-4620-45EE-A9E3-E69A41B309CE}" type="sibTrans" cxnId="{B3406DAA-B636-4BED-9926-24D82B2EA6BB}">
      <dgm:prSet/>
      <dgm:spPr/>
    </dgm:pt>
    <dgm:pt modelId="{CCA02CAE-ABC8-4BDA-9215-00BB96A659AD}">
      <dgm:prSet/>
      <dgm:spPr/>
      <dgm:t>
        <a:bodyPr/>
        <a:lstStyle/>
        <a:p>
          <a:pPr algn="l">
            <a:buFont typeface="+mj-lt"/>
            <a:buNone/>
          </a:pP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452636-B1D3-4692-BCC4-E316E4B0F16C}" type="parTrans" cxnId="{F736693B-1EA9-4802-AAA6-B8C6F1E51FC9}">
      <dgm:prSet/>
      <dgm:spPr/>
    </dgm:pt>
    <dgm:pt modelId="{EDFEA46F-E993-4860-8E85-2BB7989CC6FB}" type="sibTrans" cxnId="{F736693B-1EA9-4802-AAA6-B8C6F1E51FC9}">
      <dgm:prSet/>
      <dgm:spPr/>
    </dgm:pt>
    <dgm:pt modelId="{D6CA9E01-FDAE-4695-98E5-4B07A1DAB98D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Связь с целевой аудиторией с целью.</a:t>
          </a:r>
        </a:p>
      </dgm:t>
    </dgm:pt>
    <dgm:pt modelId="{00CF54E1-6534-4261-A81E-E73F43F2BE08}" type="sibTrans" cxnId="{4A8F0178-A4BF-4234-92CD-CF4CC98D97A1}">
      <dgm:prSet/>
      <dgm:spPr/>
      <dgm:t>
        <a:bodyPr/>
        <a:lstStyle/>
        <a:p>
          <a:endParaRPr lang="ru-RU"/>
        </a:p>
      </dgm:t>
    </dgm:pt>
    <dgm:pt modelId="{1D7CC8A6-BDA3-43A2-A846-A49DD0D09FFC}" type="parTrans" cxnId="{4A8F0178-A4BF-4234-92CD-CF4CC98D97A1}">
      <dgm:prSet/>
      <dgm:spPr/>
      <dgm:t>
        <a:bodyPr/>
        <a:lstStyle/>
        <a:p>
          <a:endParaRPr lang="ru-RU"/>
        </a:p>
      </dgm:t>
    </dgm:pt>
    <dgm:pt modelId="{5B2D1F97-5899-46D8-8F25-6BA52EC6218A}" type="pres">
      <dgm:prSet presAssocID="{6D3FB876-ED42-4CCB-8068-4FDC13656007}" presName="linearFlow" presStyleCnt="0">
        <dgm:presLayoutVars>
          <dgm:dir/>
          <dgm:animLvl val="lvl"/>
          <dgm:resizeHandles val="exact"/>
        </dgm:presLayoutVars>
      </dgm:prSet>
      <dgm:spPr/>
    </dgm:pt>
    <dgm:pt modelId="{DE6A3194-12E7-4C4A-BBB6-5C989348AA45}" type="pres">
      <dgm:prSet presAssocID="{4EE62D57-A539-4DAD-AB13-C2062BD78041}" presName="composite" presStyleCnt="0"/>
      <dgm:spPr/>
    </dgm:pt>
    <dgm:pt modelId="{594E70C7-25EB-4873-889D-F43146617610}" type="pres">
      <dgm:prSet presAssocID="{4EE62D57-A539-4DAD-AB13-C2062BD78041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3A45C59-46B5-408E-9AC7-A59BD26927C4}" type="pres">
      <dgm:prSet presAssocID="{4EE62D57-A539-4DAD-AB13-C2062BD78041}" presName="parSh" presStyleLbl="node1" presStyleIdx="0" presStyleCnt="3" custLinFactNeighborX="41871" custLinFactNeighborY="87835"/>
      <dgm:spPr/>
    </dgm:pt>
    <dgm:pt modelId="{2955C23F-2E9A-4FC9-9217-FA4E1F87B233}" type="pres">
      <dgm:prSet presAssocID="{4EE62D57-A539-4DAD-AB13-C2062BD78041}" presName="desTx" presStyleLbl="fgAcc1" presStyleIdx="0" presStyleCnt="3" custScaleX="100516" custScaleY="25623" custLinFactNeighborX="31907" custLinFactNeighborY="-28156">
        <dgm:presLayoutVars>
          <dgm:bulletEnabled val="1"/>
        </dgm:presLayoutVars>
      </dgm:prSet>
      <dgm:spPr/>
    </dgm:pt>
    <dgm:pt modelId="{DCEAF691-8962-4A43-B41C-E105C4D07BCA}" type="pres">
      <dgm:prSet presAssocID="{716BB51C-0C98-4AE7-9A3C-0F1EC4BB8DA2}" presName="sibTrans" presStyleLbl="sibTrans2D1" presStyleIdx="0" presStyleCnt="2"/>
      <dgm:spPr/>
    </dgm:pt>
    <dgm:pt modelId="{7ED46EFC-0D96-41CE-B67E-76E90D5AB656}" type="pres">
      <dgm:prSet presAssocID="{716BB51C-0C98-4AE7-9A3C-0F1EC4BB8DA2}" presName="connTx" presStyleLbl="sibTrans2D1" presStyleIdx="0" presStyleCnt="2"/>
      <dgm:spPr/>
    </dgm:pt>
    <dgm:pt modelId="{689AF7F5-0CA6-4D53-B230-42C4A6524987}" type="pres">
      <dgm:prSet presAssocID="{317F8D4D-A152-4093-B193-698E0CF02DDC}" presName="composite" presStyleCnt="0"/>
      <dgm:spPr/>
    </dgm:pt>
    <dgm:pt modelId="{A8DAE85C-7E8C-4D44-BC20-6EC14FA1067B}" type="pres">
      <dgm:prSet presAssocID="{317F8D4D-A152-4093-B193-698E0CF02DDC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A7BE06C-1483-4ADD-B59F-B6D19B242398}" type="pres">
      <dgm:prSet presAssocID="{317F8D4D-A152-4093-B193-698E0CF02DDC}" presName="parSh" presStyleLbl="node1" presStyleIdx="1" presStyleCnt="3" custLinFactY="58308" custLinFactNeighborX="8891" custLinFactNeighborY="100000"/>
      <dgm:spPr/>
    </dgm:pt>
    <dgm:pt modelId="{C100D054-0D00-4F04-87C7-AC64847A5A33}" type="pres">
      <dgm:prSet presAssocID="{317F8D4D-A152-4093-B193-698E0CF02DDC}" presName="desTx" presStyleLbl="fgAcc1" presStyleIdx="1" presStyleCnt="3" custScaleX="104601" custScaleY="55142" custLinFactNeighborX="2568" custLinFactNeighborY="-8696">
        <dgm:presLayoutVars>
          <dgm:bulletEnabled val="1"/>
        </dgm:presLayoutVars>
      </dgm:prSet>
      <dgm:spPr/>
    </dgm:pt>
    <dgm:pt modelId="{46BE76E6-B8B8-4AFE-8BAF-6E39E1233DB0}" type="pres">
      <dgm:prSet presAssocID="{EF654814-38D6-4647-8F7B-D6A02AE7C6C3}" presName="sibTrans" presStyleLbl="sibTrans2D1" presStyleIdx="1" presStyleCnt="2"/>
      <dgm:spPr/>
    </dgm:pt>
    <dgm:pt modelId="{2B67B0E4-F813-4243-92AD-335781489F73}" type="pres">
      <dgm:prSet presAssocID="{EF654814-38D6-4647-8F7B-D6A02AE7C6C3}" presName="connTx" presStyleLbl="sibTrans2D1" presStyleIdx="1" presStyleCnt="2"/>
      <dgm:spPr/>
    </dgm:pt>
    <dgm:pt modelId="{DEACACF9-EEA2-4C7E-8179-0ECF09E5C309}" type="pres">
      <dgm:prSet presAssocID="{39DF5A6B-C4B3-4F17-90F9-BAA12594DED3}" presName="composite" presStyleCnt="0"/>
      <dgm:spPr/>
    </dgm:pt>
    <dgm:pt modelId="{0565C4EB-E1AA-4A5F-A18A-31240FA3EAC4}" type="pres">
      <dgm:prSet presAssocID="{39DF5A6B-C4B3-4F17-90F9-BAA12594DED3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FC59772-A071-449B-A9F3-02C8D3DC9825}" type="pres">
      <dgm:prSet presAssocID="{39DF5A6B-C4B3-4F17-90F9-BAA12594DED3}" presName="parSh" presStyleLbl="node1" presStyleIdx="2" presStyleCnt="3" custLinFactNeighborX="-24463" custLinFactNeighborY="97585"/>
      <dgm:spPr/>
    </dgm:pt>
    <dgm:pt modelId="{FE959EB5-180F-4746-81DC-CFAFBB891A0D}" type="pres">
      <dgm:prSet presAssocID="{39DF5A6B-C4B3-4F17-90F9-BAA12594DED3}" presName="desTx" presStyleLbl="fgAcc1" presStyleIdx="2" presStyleCnt="3" custScaleY="31263" custLinFactNeighborX="-35929" custLinFactNeighborY="-24611">
        <dgm:presLayoutVars>
          <dgm:bulletEnabled val="1"/>
        </dgm:presLayoutVars>
      </dgm:prSet>
      <dgm:spPr/>
    </dgm:pt>
  </dgm:ptLst>
  <dgm:cxnLst>
    <dgm:cxn modelId="{9FDC2A02-FCB5-4F94-B9A3-D59FFE5F1944}" type="presOf" srcId="{15CBDA8B-E257-4549-AC63-AC6BF961FD08}" destId="{2955C23F-2E9A-4FC9-9217-FA4E1F87B233}" srcOrd="0" destOrd="3" presId="urn:microsoft.com/office/officeart/2005/8/layout/process3"/>
    <dgm:cxn modelId="{45C2B908-2701-4B60-A1E0-D6DC74EBEE86}" type="presOf" srcId="{AA465AF8-4D46-4CDF-B254-F3C3E624098D}" destId="{C100D054-0D00-4F04-87C7-AC64847A5A33}" srcOrd="0" destOrd="0" presId="urn:microsoft.com/office/officeart/2005/8/layout/process3"/>
    <dgm:cxn modelId="{30230A0A-70DC-4781-971E-FC5E1BDFA000}" type="presOf" srcId="{BF1B6CB2-B835-441F-ADB9-FCD17E29935A}" destId="{C100D054-0D00-4F04-87C7-AC64847A5A33}" srcOrd="0" destOrd="7" presId="urn:microsoft.com/office/officeart/2005/8/layout/process3"/>
    <dgm:cxn modelId="{98647716-E24F-4688-BEBD-0DC4AD62900D}" type="presOf" srcId="{39DF5A6B-C4B3-4F17-90F9-BAA12594DED3}" destId="{0565C4EB-E1AA-4A5F-A18A-31240FA3EAC4}" srcOrd="0" destOrd="0" presId="urn:microsoft.com/office/officeart/2005/8/layout/process3"/>
    <dgm:cxn modelId="{132B101D-AC79-477C-92BE-27EAEF2C60C0}" type="presOf" srcId="{B272ACAB-ADF1-4AF7-8586-5AA1DA2E30EB}" destId="{C100D054-0D00-4F04-87C7-AC64847A5A33}" srcOrd="0" destOrd="2" presId="urn:microsoft.com/office/officeart/2005/8/layout/process3"/>
    <dgm:cxn modelId="{596E9D1E-5A93-4CE4-BC33-34C0BC298BD1}" type="presOf" srcId="{E3EEA3AA-9B2E-4ABD-9455-8D37C1E4D8A9}" destId="{2955C23F-2E9A-4FC9-9217-FA4E1F87B233}" srcOrd="0" destOrd="5" presId="urn:microsoft.com/office/officeart/2005/8/layout/process3"/>
    <dgm:cxn modelId="{A5735A1F-1883-4785-A6FF-2F0266F4B57B}" srcId="{4EE62D57-A539-4DAD-AB13-C2062BD78041}" destId="{15CBDA8B-E257-4549-AC63-AC6BF961FD08}" srcOrd="3" destOrd="0" parTransId="{828B9E53-DFBA-482B-B3B8-D7D84114F6DA}" sibTransId="{FE63973B-7C55-457E-B1BE-4BEF869AB172}"/>
    <dgm:cxn modelId="{4885C321-2A78-43E9-AE95-CDCEA9BFFCA2}" srcId="{4EE62D57-A539-4DAD-AB13-C2062BD78041}" destId="{D2021EC3-6136-43D0-8CE9-28C8DE53BC8C}" srcOrd="0" destOrd="0" parTransId="{244BB44A-52F4-492B-AE70-A6075D8B9A38}" sibTransId="{881F69E6-6661-4083-AE6D-314305CD6C21}"/>
    <dgm:cxn modelId="{F6A2EA2A-8FDC-4383-8CA7-735B8789DCA9}" srcId="{4EE62D57-A539-4DAD-AB13-C2062BD78041}" destId="{E3B9F5A3-568F-4056-AF3B-E16CB4E4BF90}" srcOrd="2" destOrd="0" parTransId="{492E6BED-3923-4312-A8C7-7380AB5E6CB9}" sibTransId="{78D29FBF-4428-4A1F-90AF-8CBF8112DB46}"/>
    <dgm:cxn modelId="{DCE5D82E-37A9-4F1A-8DDF-B5862E9500D9}" srcId="{317F8D4D-A152-4093-B193-698E0CF02DDC}" destId="{BF1B6CB2-B835-441F-ADB9-FCD17E29935A}" srcOrd="7" destOrd="0" parTransId="{B28D5D9D-A65B-49FD-A59E-6F1C339D9C89}" sibTransId="{411623B8-39C4-4278-81A8-69670E13326B}"/>
    <dgm:cxn modelId="{169A9430-B5B9-49E4-8BBA-701209E05030}" type="presOf" srcId="{39DF5A6B-C4B3-4F17-90F9-BAA12594DED3}" destId="{7FC59772-A071-449B-A9F3-02C8D3DC9825}" srcOrd="1" destOrd="0" presId="urn:microsoft.com/office/officeart/2005/8/layout/process3"/>
    <dgm:cxn modelId="{56C1823A-7D43-4D89-B3DD-E1C2E936D3C3}" type="presOf" srcId="{1DE740E4-08A6-4472-A831-4549797BFE07}" destId="{FE959EB5-180F-4746-81DC-CFAFBB891A0D}" srcOrd="0" destOrd="2" presId="urn:microsoft.com/office/officeart/2005/8/layout/process3"/>
    <dgm:cxn modelId="{F736693B-1EA9-4802-AAA6-B8C6F1E51FC9}" srcId="{317F8D4D-A152-4093-B193-698E0CF02DDC}" destId="{CCA02CAE-ABC8-4BDA-9215-00BB96A659AD}" srcOrd="4" destOrd="0" parTransId="{51452636-B1D3-4692-BCC4-E316E4B0F16C}" sibTransId="{EDFEA46F-E993-4860-8E85-2BB7989CC6FB}"/>
    <dgm:cxn modelId="{FD12803D-245E-4DFE-A838-F047C2EF1808}" type="presOf" srcId="{41C3186D-7EFF-45BA-8552-F3DC908B7B70}" destId="{C100D054-0D00-4F04-87C7-AC64847A5A33}" srcOrd="0" destOrd="5" presId="urn:microsoft.com/office/officeart/2005/8/layout/process3"/>
    <dgm:cxn modelId="{BC02E040-293F-41F6-A162-5B3D19F46304}" type="presOf" srcId="{4EE62D57-A539-4DAD-AB13-C2062BD78041}" destId="{594E70C7-25EB-4873-889D-F43146617610}" srcOrd="0" destOrd="0" presId="urn:microsoft.com/office/officeart/2005/8/layout/process3"/>
    <dgm:cxn modelId="{774C6F5D-8B0F-4202-8560-B5F78E3F3256}" type="presOf" srcId="{0701BDF6-8BF9-47CB-85B7-56233D73DB2E}" destId="{2955C23F-2E9A-4FC9-9217-FA4E1F87B233}" srcOrd="0" destOrd="1" presId="urn:microsoft.com/office/officeart/2005/8/layout/process3"/>
    <dgm:cxn modelId="{7F45B041-6432-477D-AE9B-5CF1B35DCA74}" srcId="{317F8D4D-A152-4093-B193-698E0CF02DDC}" destId="{AA465AF8-4D46-4CDF-B254-F3C3E624098D}" srcOrd="0" destOrd="0" parTransId="{9079CDC8-04AB-4E05-AB9B-8BE71D206028}" sibTransId="{97366B25-62B2-4965-A6B3-059D01094754}"/>
    <dgm:cxn modelId="{AF0DEC65-F291-4C7E-A975-B0178836916D}" srcId="{317F8D4D-A152-4093-B193-698E0CF02DDC}" destId="{5F3C407D-D10D-4FE2-9316-5E1881B11100}" srcOrd="3" destOrd="0" parTransId="{F6DE8EA5-390C-4AA6-9C35-E65C6D9ADA97}" sibTransId="{E06365A9-2D81-4E33-9A04-C966EDE56F08}"/>
    <dgm:cxn modelId="{CC1B0367-8810-4F71-909A-ECDBF95BE3A3}" type="presOf" srcId="{6D3FB876-ED42-4CCB-8068-4FDC13656007}" destId="{5B2D1F97-5899-46D8-8F25-6BA52EC6218A}" srcOrd="0" destOrd="0" presId="urn:microsoft.com/office/officeart/2005/8/layout/process3"/>
    <dgm:cxn modelId="{96FEAC48-90BF-46A6-8810-46DFA163C52C}" type="presOf" srcId="{317F8D4D-A152-4093-B193-698E0CF02DDC}" destId="{5A7BE06C-1483-4ADD-B59F-B6D19B242398}" srcOrd="1" destOrd="0" presId="urn:microsoft.com/office/officeart/2005/8/layout/process3"/>
    <dgm:cxn modelId="{0975B268-4B6B-436E-854C-53331BB7C2C2}" type="presOf" srcId="{5F3C407D-D10D-4FE2-9316-5E1881B11100}" destId="{C100D054-0D00-4F04-87C7-AC64847A5A33}" srcOrd="0" destOrd="3" presId="urn:microsoft.com/office/officeart/2005/8/layout/process3"/>
    <dgm:cxn modelId="{9AA83969-EB35-4D05-8F4D-87AEF01C6381}" srcId="{4EE62D57-A539-4DAD-AB13-C2062BD78041}" destId="{E3EEA3AA-9B2E-4ABD-9455-8D37C1E4D8A9}" srcOrd="5" destOrd="0" parTransId="{4DB3108C-2F91-4E2D-B3F6-0C149F28071D}" sibTransId="{207D0919-B8D3-4371-B417-6CE19A204DBE}"/>
    <dgm:cxn modelId="{B77C3F6C-9CCF-488D-A0D8-62FBD809FA33}" type="presOf" srcId="{D23E89BB-A750-45E5-9046-F1C620E4D467}" destId="{FE959EB5-180F-4746-81DC-CFAFBB891A0D}" srcOrd="0" destOrd="1" presId="urn:microsoft.com/office/officeart/2005/8/layout/process3"/>
    <dgm:cxn modelId="{504DD670-49EE-47F8-B2BE-5A45FF595446}" srcId="{317F8D4D-A152-4093-B193-698E0CF02DDC}" destId="{41C3186D-7EFF-45BA-8552-F3DC908B7B70}" srcOrd="5" destOrd="0" parTransId="{A92DE48D-4813-4438-BB50-9CAFA61FEE3F}" sibTransId="{9E50590D-1717-4BCA-B4B9-7933D83EE348}"/>
    <dgm:cxn modelId="{0D80BC54-A4CE-4B56-B203-DD3D2D81E27A}" type="presOf" srcId="{E3B9F5A3-568F-4056-AF3B-E16CB4E4BF90}" destId="{2955C23F-2E9A-4FC9-9217-FA4E1F87B233}" srcOrd="0" destOrd="2" presId="urn:microsoft.com/office/officeart/2005/8/layout/process3"/>
    <dgm:cxn modelId="{4A8F0178-A4BF-4234-92CD-CF4CC98D97A1}" srcId="{4EE62D57-A539-4DAD-AB13-C2062BD78041}" destId="{D6CA9E01-FDAE-4695-98E5-4B07A1DAB98D}" srcOrd="4" destOrd="0" parTransId="{1D7CC8A6-BDA3-43A2-A846-A49DD0D09FFC}" sibTransId="{00CF54E1-6534-4261-A81E-E73F43F2BE08}"/>
    <dgm:cxn modelId="{A060075A-D53A-4C8B-8A96-94E8460B735A}" type="presOf" srcId="{317F8D4D-A152-4093-B193-698E0CF02DDC}" destId="{A8DAE85C-7E8C-4D44-BC20-6EC14FA1067B}" srcOrd="0" destOrd="0" presId="urn:microsoft.com/office/officeart/2005/8/layout/process3"/>
    <dgm:cxn modelId="{188B6B7C-419D-48CC-9798-2C46177E8D3E}" type="presOf" srcId="{7B1D276E-6B7A-49DB-8415-259CB4210552}" destId="{FE959EB5-180F-4746-81DC-CFAFBB891A0D}" srcOrd="0" destOrd="0" presId="urn:microsoft.com/office/officeart/2005/8/layout/process3"/>
    <dgm:cxn modelId="{58380686-77C1-415F-BC80-0E57B4AF68A0}" type="presOf" srcId="{4EE62D57-A539-4DAD-AB13-C2062BD78041}" destId="{C3A45C59-46B5-408E-9AC7-A59BD26927C4}" srcOrd="1" destOrd="0" presId="urn:microsoft.com/office/officeart/2005/8/layout/process3"/>
    <dgm:cxn modelId="{6B373386-40CA-4D61-BC1C-76E3A495BA19}" type="presOf" srcId="{CD2728BD-56D0-4DA7-8E61-01632A52592D}" destId="{C100D054-0D00-4F04-87C7-AC64847A5A33}" srcOrd="0" destOrd="1" presId="urn:microsoft.com/office/officeart/2005/8/layout/process3"/>
    <dgm:cxn modelId="{CE3DAF8A-59E3-42C5-9A47-3E725C4B44BC}" type="presOf" srcId="{D6CA9E01-FDAE-4695-98E5-4B07A1DAB98D}" destId="{2955C23F-2E9A-4FC9-9217-FA4E1F87B233}" srcOrd="0" destOrd="4" presId="urn:microsoft.com/office/officeart/2005/8/layout/process3"/>
    <dgm:cxn modelId="{8DE56B8C-F00E-4EF8-BE3D-48FE56CF0AD9}" type="presOf" srcId="{CCA02CAE-ABC8-4BDA-9215-00BB96A659AD}" destId="{C100D054-0D00-4F04-87C7-AC64847A5A33}" srcOrd="0" destOrd="4" presId="urn:microsoft.com/office/officeart/2005/8/layout/process3"/>
    <dgm:cxn modelId="{C434BE9A-9632-4B04-BAEF-23D012C7ECCD}" srcId="{39DF5A6B-C4B3-4F17-90F9-BAA12594DED3}" destId="{1DE740E4-08A6-4472-A831-4549797BFE07}" srcOrd="2" destOrd="0" parTransId="{213EBEFF-CC80-4DAE-9C11-3280AF722D06}" sibTransId="{91BFA39F-EDE6-46AA-8E77-E782A87FDF21}"/>
    <dgm:cxn modelId="{677CBF9B-8081-41F3-8643-9B3171606E24}" srcId="{4EE62D57-A539-4DAD-AB13-C2062BD78041}" destId="{0701BDF6-8BF9-47CB-85B7-56233D73DB2E}" srcOrd="1" destOrd="0" parTransId="{BA3F06DD-85A6-415F-9636-D32382D5F373}" sibTransId="{F043E77F-693E-436B-B01F-9D6391E020E8}"/>
    <dgm:cxn modelId="{B786589E-86A7-472D-81AD-E9B8F1F76856}" type="presOf" srcId="{EF654814-38D6-4647-8F7B-D6A02AE7C6C3}" destId="{46BE76E6-B8B8-4AFE-8BAF-6E39E1233DB0}" srcOrd="0" destOrd="0" presId="urn:microsoft.com/office/officeart/2005/8/layout/process3"/>
    <dgm:cxn modelId="{F78CAD9F-13D1-4289-B73E-096BF2E5CF73}" type="presOf" srcId="{716BB51C-0C98-4AE7-9A3C-0F1EC4BB8DA2}" destId="{7ED46EFC-0D96-41CE-B67E-76E90D5AB656}" srcOrd="1" destOrd="0" presId="urn:microsoft.com/office/officeart/2005/8/layout/process3"/>
    <dgm:cxn modelId="{249455A2-BBA6-4460-8342-C5614DFE20F2}" srcId="{39DF5A6B-C4B3-4F17-90F9-BAA12594DED3}" destId="{7B1D276E-6B7A-49DB-8415-259CB4210552}" srcOrd="0" destOrd="0" parTransId="{56EA890E-D863-4E74-9A2C-B90ADC4FDCA9}" sibTransId="{3D223604-82E0-4FDA-B090-20306407084D}"/>
    <dgm:cxn modelId="{3B0FFAA6-6331-4D30-B881-CAEE8FCF5F20}" type="presOf" srcId="{EF654814-38D6-4647-8F7B-D6A02AE7C6C3}" destId="{2B67B0E4-F813-4243-92AD-335781489F73}" srcOrd="1" destOrd="0" presId="urn:microsoft.com/office/officeart/2005/8/layout/process3"/>
    <dgm:cxn modelId="{7973F5A9-ECD9-4CB5-A038-053BFADDCE9E}" type="presOf" srcId="{D2021EC3-6136-43D0-8CE9-28C8DE53BC8C}" destId="{2955C23F-2E9A-4FC9-9217-FA4E1F87B233}" srcOrd="0" destOrd="0" presId="urn:microsoft.com/office/officeart/2005/8/layout/process3"/>
    <dgm:cxn modelId="{B3406DAA-B636-4BED-9926-24D82B2EA6BB}" srcId="{317F8D4D-A152-4093-B193-698E0CF02DDC}" destId="{3076DF59-32AC-4BDE-AE34-22A0F12CA6B2}" srcOrd="6" destOrd="0" parTransId="{59BF823D-187D-4B0D-949A-CD14C0E28012}" sibTransId="{52344DA2-4620-45EE-A9E3-E69A41B309CE}"/>
    <dgm:cxn modelId="{DCC948AB-E700-480B-BAE9-933DB1539C70}" srcId="{317F8D4D-A152-4093-B193-698E0CF02DDC}" destId="{CD2728BD-56D0-4DA7-8E61-01632A52592D}" srcOrd="1" destOrd="0" parTransId="{11801109-CAB8-42B7-9566-171381A35FA2}" sibTransId="{A6ACFAE7-A196-4354-96BB-E3C0F4DF0F7D}"/>
    <dgm:cxn modelId="{C2A5B1AD-8D04-4698-B5BE-DF8B1675D6C4}" srcId="{4EE62D57-A539-4DAD-AB13-C2062BD78041}" destId="{C1F0786C-955A-4EC4-B2C5-BC57A670C7A2}" srcOrd="6" destOrd="0" parTransId="{1366BAEF-BE5A-4A60-BB8B-DD9E6C4341BD}" sibTransId="{20E4FF73-215B-4133-A1C8-FA0C2D93C6F5}"/>
    <dgm:cxn modelId="{5FABFBB4-5B7E-4591-9BDC-44B664676C5D}" type="presOf" srcId="{716BB51C-0C98-4AE7-9A3C-0F1EC4BB8DA2}" destId="{DCEAF691-8962-4A43-B41C-E105C4D07BCA}" srcOrd="0" destOrd="0" presId="urn:microsoft.com/office/officeart/2005/8/layout/process3"/>
    <dgm:cxn modelId="{5B4148BD-DF89-4C18-B28E-026C71A6FB65}" type="presOf" srcId="{C1F0786C-955A-4EC4-B2C5-BC57A670C7A2}" destId="{2955C23F-2E9A-4FC9-9217-FA4E1F87B233}" srcOrd="0" destOrd="6" presId="urn:microsoft.com/office/officeart/2005/8/layout/process3"/>
    <dgm:cxn modelId="{C085A5BF-50B2-465F-831D-01330D4432AC}" srcId="{6D3FB876-ED42-4CCB-8068-4FDC13656007}" destId="{317F8D4D-A152-4093-B193-698E0CF02DDC}" srcOrd="1" destOrd="0" parTransId="{EF913405-A3C9-4EC7-8253-E5BB2E71533D}" sibTransId="{EF654814-38D6-4647-8F7B-D6A02AE7C6C3}"/>
    <dgm:cxn modelId="{666396C3-D8FE-4A17-B788-52D19EE8BF79}" srcId="{317F8D4D-A152-4093-B193-698E0CF02DDC}" destId="{B272ACAB-ADF1-4AF7-8586-5AA1DA2E30EB}" srcOrd="2" destOrd="0" parTransId="{D2BA7EAA-47DC-4B81-8350-C871DCA7040E}" sibTransId="{1F4BB1DE-408F-461D-A33C-AEA84A2AA63D}"/>
    <dgm:cxn modelId="{DC0B5CC6-4B1A-4AA4-9CAC-9BF9CFCCC664}" type="presOf" srcId="{3076DF59-32AC-4BDE-AE34-22A0F12CA6B2}" destId="{C100D054-0D00-4F04-87C7-AC64847A5A33}" srcOrd="0" destOrd="6" presId="urn:microsoft.com/office/officeart/2005/8/layout/process3"/>
    <dgm:cxn modelId="{737D44DA-CD16-4953-B505-6791AB0C5667}" srcId="{6D3FB876-ED42-4CCB-8068-4FDC13656007}" destId="{39DF5A6B-C4B3-4F17-90F9-BAA12594DED3}" srcOrd="2" destOrd="0" parTransId="{F897D20B-3163-4572-A59E-48120B35CD6B}" sibTransId="{1746D957-37A4-471B-9C93-643E125F2249}"/>
    <dgm:cxn modelId="{7D127DDD-9F81-4511-BA3F-7DE6EF7A31A5}" srcId="{39DF5A6B-C4B3-4F17-90F9-BAA12594DED3}" destId="{D23E89BB-A750-45E5-9046-F1C620E4D467}" srcOrd="1" destOrd="0" parTransId="{D4FF716A-0637-4179-85C6-73F59C15439D}" sibTransId="{FF3EA368-4668-45F4-96E2-9C3A17405181}"/>
    <dgm:cxn modelId="{B76B28FC-EBB9-4DDE-975D-471B4BB157B2}" srcId="{6D3FB876-ED42-4CCB-8068-4FDC13656007}" destId="{4EE62D57-A539-4DAD-AB13-C2062BD78041}" srcOrd="0" destOrd="0" parTransId="{94FC164B-6EB8-403C-A9C6-8B36233535FA}" sibTransId="{716BB51C-0C98-4AE7-9A3C-0F1EC4BB8DA2}"/>
    <dgm:cxn modelId="{9B642244-AC3F-4E7A-9FFE-D6CDDD9DA46D}" type="presParOf" srcId="{5B2D1F97-5899-46D8-8F25-6BA52EC6218A}" destId="{DE6A3194-12E7-4C4A-BBB6-5C989348AA45}" srcOrd="0" destOrd="0" presId="urn:microsoft.com/office/officeart/2005/8/layout/process3"/>
    <dgm:cxn modelId="{A686F568-A927-43C3-B635-A5B5637DB3C1}" type="presParOf" srcId="{DE6A3194-12E7-4C4A-BBB6-5C989348AA45}" destId="{594E70C7-25EB-4873-889D-F43146617610}" srcOrd="0" destOrd="0" presId="urn:microsoft.com/office/officeart/2005/8/layout/process3"/>
    <dgm:cxn modelId="{842ADC76-1712-46AE-BCCC-98577287F5F7}" type="presParOf" srcId="{DE6A3194-12E7-4C4A-BBB6-5C989348AA45}" destId="{C3A45C59-46B5-408E-9AC7-A59BD26927C4}" srcOrd="1" destOrd="0" presId="urn:microsoft.com/office/officeart/2005/8/layout/process3"/>
    <dgm:cxn modelId="{EFF215EE-4F19-40FD-9171-287246B29E75}" type="presParOf" srcId="{DE6A3194-12E7-4C4A-BBB6-5C989348AA45}" destId="{2955C23F-2E9A-4FC9-9217-FA4E1F87B233}" srcOrd="2" destOrd="0" presId="urn:microsoft.com/office/officeart/2005/8/layout/process3"/>
    <dgm:cxn modelId="{AE881786-FCDE-479F-AC6B-90F17D586CD0}" type="presParOf" srcId="{5B2D1F97-5899-46D8-8F25-6BA52EC6218A}" destId="{DCEAF691-8962-4A43-B41C-E105C4D07BCA}" srcOrd="1" destOrd="0" presId="urn:microsoft.com/office/officeart/2005/8/layout/process3"/>
    <dgm:cxn modelId="{8D45CD6D-8C17-4DE0-AC59-C70D6A0342EC}" type="presParOf" srcId="{DCEAF691-8962-4A43-B41C-E105C4D07BCA}" destId="{7ED46EFC-0D96-41CE-B67E-76E90D5AB656}" srcOrd="0" destOrd="0" presId="urn:microsoft.com/office/officeart/2005/8/layout/process3"/>
    <dgm:cxn modelId="{E3EAF567-D85C-4CC8-AC15-28C104114E08}" type="presParOf" srcId="{5B2D1F97-5899-46D8-8F25-6BA52EC6218A}" destId="{689AF7F5-0CA6-4D53-B230-42C4A6524987}" srcOrd="2" destOrd="0" presId="urn:microsoft.com/office/officeart/2005/8/layout/process3"/>
    <dgm:cxn modelId="{6EA9B301-2FAD-472E-8480-A5BB666801A3}" type="presParOf" srcId="{689AF7F5-0CA6-4D53-B230-42C4A6524987}" destId="{A8DAE85C-7E8C-4D44-BC20-6EC14FA1067B}" srcOrd="0" destOrd="0" presId="urn:microsoft.com/office/officeart/2005/8/layout/process3"/>
    <dgm:cxn modelId="{45169587-13F8-4398-8E22-D1523A3B92DB}" type="presParOf" srcId="{689AF7F5-0CA6-4D53-B230-42C4A6524987}" destId="{5A7BE06C-1483-4ADD-B59F-B6D19B242398}" srcOrd="1" destOrd="0" presId="urn:microsoft.com/office/officeart/2005/8/layout/process3"/>
    <dgm:cxn modelId="{F3E9D28F-183C-474F-BE2A-DB48603F2F30}" type="presParOf" srcId="{689AF7F5-0CA6-4D53-B230-42C4A6524987}" destId="{C100D054-0D00-4F04-87C7-AC64847A5A33}" srcOrd="2" destOrd="0" presId="urn:microsoft.com/office/officeart/2005/8/layout/process3"/>
    <dgm:cxn modelId="{67B3F10A-8DA8-48B5-BFFB-4F5112EC2A6E}" type="presParOf" srcId="{5B2D1F97-5899-46D8-8F25-6BA52EC6218A}" destId="{46BE76E6-B8B8-4AFE-8BAF-6E39E1233DB0}" srcOrd="3" destOrd="0" presId="urn:microsoft.com/office/officeart/2005/8/layout/process3"/>
    <dgm:cxn modelId="{9D4D52E1-30AD-431F-836B-CD2A0F8000E9}" type="presParOf" srcId="{46BE76E6-B8B8-4AFE-8BAF-6E39E1233DB0}" destId="{2B67B0E4-F813-4243-92AD-335781489F73}" srcOrd="0" destOrd="0" presId="urn:microsoft.com/office/officeart/2005/8/layout/process3"/>
    <dgm:cxn modelId="{DFD606DB-FC05-4552-9D14-2DC31AE20515}" type="presParOf" srcId="{5B2D1F97-5899-46D8-8F25-6BA52EC6218A}" destId="{DEACACF9-EEA2-4C7E-8179-0ECF09E5C309}" srcOrd="4" destOrd="0" presId="urn:microsoft.com/office/officeart/2005/8/layout/process3"/>
    <dgm:cxn modelId="{2731BEAC-0DF6-42D5-978D-9AD3F7E8DC76}" type="presParOf" srcId="{DEACACF9-EEA2-4C7E-8179-0ECF09E5C309}" destId="{0565C4EB-E1AA-4A5F-A18A-31240FA3EAC4}" srcOrd="0" destOrd="0" presId="urn:microsoft.com/office/officeart/2005/8/layout/process3"/>
    <dgm:cxn modelId="{0F06FF28-3022-4A21-8A1C-EFB25322BE83}" type="presParOf" srcId="{DEACACF9-EEA2-4C7E-8179-0ECF09E5C309}" destId="{7FC59772-A071-449B-A9F3-02C8D3DC9825}" srcOrd="1" destOrd="0" presId="urn:microsoft.com/office/officeart/2005/8/layout/process3"/>
    <dgm:cxn modelId="{C23813A2-12ED-4D3D-80CC-CA942A548C60}" type="presParOf" srcId="{DEACACF9-EEA2-4C7E-8179-0ECF09E5C309}" destId="{FE959EB5-180F-4746-81DC-CFAFBB891A0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45C59-46B5-408E-9AC7-A59BD26927C4}">
      <dsp:nvSpPr>
        <dsp:cNvPr id="0" name=""/>
        <dsp:cNvSpPr/>
      </dsp:nvSpPr>
      <dsp:spPr>
        <a:xfrm>
          <a:off x="1343108" y="1428164"/>
          <a:ext cx="3197358" cy="7775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Подготовительная фаза</a:t>
          </a:r>
        </a:p>
      </dsp:txBody>
      <dsp:txXfrm>
        <a:off x="1343108" y="1428164"/>
        <a:ext cx="3197358" cy="518400"/>
      </dsp:txXfrm>
    </dsp:sp>
    <dsp:sp modelId="{2955C23F-2E9A-4FC9-9217-FA4E1F87B233}">
      <dsp:nvSpPr>
        <dsp:cNvPr id="0" name=""/>
        <dsp:cNvSpPr/>
      </dsp:nvSpPr>
      <dsp:spPr>
        <a:xfrm>
          <a:off x="1671155" y="2024457"/>
          <a:ext cx="3213856" cy="21584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49784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Доработать сайт;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чертежей;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к регистрации юридического лица;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каналов реализации;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Связь с целевой аудиторией с целью.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ru-RU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ru-RU" sz="700" kern="1200" dirty="0"/>
        </a:p>
      </dsp:txBody>
      <dsp:txXfrm>
        <a:off x="1734375" y="2087677"/>
        <a:ext cx="3087416" cy="2032041"/>
      </dsp:txXfrm>
    </dsp:sp>
    <dsp:sp modelId="{DCEAF691-8962-4A43-B41C-E105C4D07BCA}">
      <dsp:nvSpPr>
        <dsp:cNvPr id="0" name=""/>
        <dsp:cNvSpPr/>
      </dsp:nvSpPr>
      <dsp:spPr>
        <a:xfrm rot="21538083">
          <a:off x="4763576" y="1252262"/>
          <a:ext cx="473150" cy="796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4763588" y="1412750"/>
        <a:ext cx="331205" cy="477629"/>
      </dsp:txXfrm>
    </dsp:sp>
    <dsp:sp modelId="{5A7BE06C-1483-4ADD-B59F-B6D19B242398}">
      <dsp:nvSpPr>
        <dsp:cNvPr id="0" name=""/>
        <dsp:cNvSpPr/>
      </dsp:nvSpPr>
      <dsp:spPr>
        <a:xfrm>
          <a:off x="5433059" y="1354492"/>
          <a:ext cx="3197358" cy="7775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Фаза реализации</a:t>
          </a:r>
        </a:p>
      </dsp:txBody>
      <dsp:txXfrm>
        <a:off x="5433059" y="1354492"/>
        <a:ext cx="3197358" cy="518400"/>
      </dsp:txXfrm>
    </dsp:sp>
    <dsp:sp modelId="{C100D054-0D00-4F04-87C7-AC64847A5A33}">
      <dsp:nvSpPr>
        <dsp:cNvPr id="0" name=""/>
        <dsp:cNvSpPr/>
      </dsp:nvSpPr>
      <dsp:spPr>
        <a:xfrm>
          <a:off x="5812215" y="1798757"/>
          <a:ext cx="3344469" cy="46451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Правовая регистрация компании; Заключение договоров сотрудничества с ранее выявленными «оптимальными» поставщиками и исполнителями;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Аренда складского помещения; Закупка оборудования, необходимого для хранения готовых модулей и расходных материалов;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Настраивание таргетированной рекламы;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и установка в качестве рекламы физических копий модулей в уменьшенном масштабе;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Посещение и позиционирование себя на экспо, выставках, конференциях и т.д. с ранее изготовленными физическими копиями модулей;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4.Продажи.</a:t>
          </a:r>
        </a:p>
      </dsp:txBody>
      <dsp:txXfrm>
        <a:off x="5910171" y="1896713"/>
        <a:ext cx="3148557" cy="4449250"/>
      </dsp:txXfrm>
    </dsp:sp>
    <dsp:sp modelId="{46BE76E6-B8B8-4AFE-8BAF-6E39E1233DB0}">
      <dsp:nvSpPr>
        <dsp:cNvPr id="0" name=""/>
        <dsp:cNvSpPr/>
      </dsp:nvSpPr>
      <dsp:spPr>
        <a:xfrm rot="25480">
          <a:off x="8866896" y="1231127"/>
          <a:ext cx="501362" cy="796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8866898" y="1389780"/>
        <a:ext cx="350953" cy="477629"/>
      </dsp:txXfrm>
    </dsp:sp>
    <dsp:sp modelId="{7FC59772-A071-449B-A9F3-02C8D3DC9825}">
      <dsp:nvSpPr>
        <dsp:cNvPr id="0" name=""/>
        <dsp:cNvSpPr/>
      </dsp:nvSpPr>
      <dsp:spPr>
        <a:xfrm>
          <a:off x="9576358" y="1385202"/>
          <a:ext cx="3197358" cy="7775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Фаза развития</a:t>
          </a:r>
        </a:p>
      </dsp:txBody>
      <dsp:txXfrm>
        <a:off x="9576358" y="1385202"/>
        <a:ext cx="3197358" cy="518400"/>
      </dsp:txXfrm>
    </dsp:sp>
    <dsp:sp modelId="{FE959EB5-180F-4746-81DC-CFAFBB891A0D}">
      <dsp:nvSpPr>
        <dsp:cNvPr id="0" name=""/>
        <dsp:cNvSpPr/>
      </dsp:nvSpPr>
      <dsp:spPr>
        <a:xfrm>
          <a:off x="9864629" y="1966753"/>
          <a:ext cx="3197358" cy="2633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Анализ проделанной работы;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Переписать стратегию развития по имеющемуся шаблону с учетом выявленных недостатков и добавлением способов решения текущих проблем;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Добавление новых малых архитектурных форм в каталог, проводя их через ранее откорректированные подготовительную фазу и  фазу реализации.</a:t>
          </a:r>
        </a:p>
      </dsp:txBody>
      <dsp:txXfrm>
        <a:off x="9941764" y="2043888"/>
        <a:ext cx="3043088" cy="2479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annikova-Ilona@mail.ru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696743"/>
            <a:ext cx="4224466" cy="66622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Fedra Sans Pro" panose="020B0504040000020004" pitchFamily="34" charset="0"/>
              </a:rPr>
              <a:t>BAMBUILDING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1046781" y="2362965"/>
            <a:ext cx="4161713" cy="898144"/>
          </a:xfrm>
        </p:spPr>
        <p:txBody>
          <a:bodyPr/>
          <a:lstStyle/>
          <a:p>
            <a:r>
              <a:rPr lang="ru-RU" dirty="0"/>
              <a:t>Цифровой строительный конструктор 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1" y="5551741"/>
            <a:ext cx="9126141" cy="49014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Докладчик: </a:t>
            </a:r>
          </a:p>
          <a:p>
            <a:r>
              <a:rPr lang="ru-RU" dirty="0"/>
              <a:t>Санникова И.С., лидер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828E48-3D4C-6BD3-1E31-BD4D9CC6D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8494" y="1130204"/>
            <a:ext cx="4877223" cy="48345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A8050F-BA4D-1E5D-618A-6ED6A885A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781" y="3029187"/>
            <a:ext cx="1991472" cy="1991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5"/>
            <a:ext cx="4106763" cy="5669555"/>
          </a:xfrm>
        </p:spPr>
        <p:txBody>
          <a:bodyPr anchor="t">
            <a:normAutofit/>
          </a:bodyPr>
          <a:lstStyle/>
          <a:p>
            <a:r>
              <a:rPr lang="ru-RU" sz="3600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Что делает проект?</a:t>
            </a:r>
            <a:br>
              <a:rPr lang="ru-RU" sz="3600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</a:br>
            <a:r>
              <a:rPr lang="ru-RU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Наша идея заключается в создании </a:t>
            </a:r>
            <a:r>
              <a:rPr lang="ru-RU" b="1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экологичных, качественных и долговечных детских площадок</a:t>
            </a:r>
            <a:r>
              <a:rPr lang="ru-RU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, а также в благоустройстве территории </a:t>
            </a:r>
            <a:r>
              <a:rPr lang="ru-RU" b="1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для</a:t>
            </a:r>
            <a:r>
              <a:rPr lang="ru-RU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 комфортного пребывания во дворе </a:t>
            </a:r>
            <a:r>
              <a:rPr lang="ru-RU" b="1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людей всех возрастов</a:t>
            </a:r>
            <a:r>
              <a:rPr lang="ru-RU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.</a:t>
            </a:r>
            <a:br>
              <a:rPr lang="ru-RU" kern="0" dirty="0">
                <a:solidFill>
                  <a:srgbClr val="000000"/>
                </a:solidFill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</a:br>
            <a:endParaRPr lang="ru-RU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FE5303-885E-B8FD-87D5-F56E6BA9D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247" y="139617"/>
            <a:ext cx="3672588" cy="3647084"/>
          </a:xfrm>
          <a:prstGeom prst="round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37711C-FD6A-ACA9-0631-83680886E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347" y="2429435"/>
            <a:ext cx="3532396" cy="357532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5"/>
            <a:ext cx="3860753" cy="5885555"/>
          </a:xfrm>
        </p:spPr>
        <p:txBody>
          <a:bodyPr anchor="t">
            <a:normAutofit/>
          </a:bodyPr>
          <a:lstStyle/>
          <a:p>
            <a:r>
              <a:rPr lang="ru-RU" sz="3600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  <a:t>Проблема</a:t>
            </a:r>
            <a:br>
              <a:rPr lang="ru-RU" sz="3600" kern="0" dirty="0">
                <a:latin typeface="+mn-lt"/>
                <a:ea typeface="Montserrat"/>
                <a:cs typeface="Times New Roman" panose="02020603050405020304" pitchFamily="18" charset="0"/>
                <a:sym typeface="Montserrat"/>
              </a:rPr>
            </a:br>
            <a:r>
              <a:rPr lang="ru-RU" sz="2700" b="1" i="0" dirty="0"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В настоящее время экология является неотъемлемой частью нашей жизни. Особенно для наших детей. </a:t>
            </a:r>
            <a:br>
              <a:rPr lang="ru-RU" sz="2700" b="1" i="0" dirty="0"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</a:br>
            <a:r>
              <a:rPr lang="ru-RU" sz="1800" kern="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Возникла необходимость найти и создать детские площадки  из экологичного и недорогого материала.</a:t>
            </a:r>
            <a:endParaRPr lang="ru-RU" sz="27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F96B99-EB75-6BB8-F1B1-E8A067C63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529" y="206056"/>
            <a:ext cx="3424565" cy="34245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89992F-C72C-EA0A-7F76-18C2CDE1A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071" y="318994"/>
            <a:ext cx="2078916" cy="5547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C77A16-5E96-3402-14D9-3633C64ED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354" y="1376684"/>
            <a:ext cx="4018993" cy="4087169"/>
          </a:xfrm>
          <a:prstGeom prst="flowChartConnector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AF05A7-751E-5433-2EE3-BC45EC765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326" y="3665854"/>
            <a:ext cx="2538239" cy="2483935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51745"/>
            <a:ext cx="4255200" cy="5680114"/>
          </a:xfrm>
        </p:spPr>
        <p:txBody>
          <a:bodyPr anchor="t">
            <a:normAutofit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Для решения проблемы были разработаны </a:t>
            </a:r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экологичные и высококачественные детские игровые площадки</a:t>
            </a: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 из бамбука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, обеспечивающие комфорт, безопасность и сохраняющие окружающую среду. 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B9F589-7B25-371B-06C8-07AA3324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35" y="287237"/>
            <a:ext cx="2767824" cy="27678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2C81C2-6D8F-1F3E-820D-E45838BD6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958" y="2441748"/>
            <a:ext cx="3698238" cy="36901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D36B6A-5B9A-A601-BD76-198EBAB8C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7354" y="451952"/>
            <a:ext cx="2085013" cy="8169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5EE8B8-7305-6A95-2016-1CD7B64739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2858" y="1508616"/>
            <a:ext cx="2172641" cy="2172641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46681" y="215542"/>
            <a:ext cx="9221647" cy="5321527"/>
          </a:xfrm>
        </p:spPr>
        <p:txBody>
          <a:bodyPr anchor="t">
            <a:normAutofit fontScale="90000"/>
          </a:bodyPr>
          <a:lstStyle/>
          <a:p>
            <a:r>
              <a:rPr lang="ru-RU" sz="4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и рынок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27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800" b="1" kern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r>
              <a:rPr lang="ru-RU" sz="28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8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детских площадок в </a:t>
            </a:r>
            <a:r>
              <a:rPr lang="ru-RU" sz="28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России составляет 224.7 млрд рублей</a:t>
            </a:r>
            <a:r>
              <a:rPr lang="ru-RU" sz="28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ru-RU" sz="28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имеет положительную динамику </a:t>
            </a:r>
            <a:r>
              <a:rPr lang="ru-RU" sz="28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 хорошими перспективами роста благодаря реорганизации и замене старых игровых комплексов.</a:t>
            </a:r>
            <a:br>
              <a:rPr lang="ru-RU" sz="28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7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Средний ценовой диапазон детской площадки </a:t>
            </a:r>
            <a:r>
              <a:rPr lang="ru-RU" sz="27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для </a:t>
            </a:r>
            <a:r>
              <a:rPr lang="ru-RU" sz="27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возрастной категории</a:t>
            </a:r>
            <a:r>
              <a:rPr lang="ru-RU" sz="27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от 6 до 12 лет составляет 1,650,865 рублей </a:t>
            </a:r>
            <a:r>
              <a:rPr lang="ru-RU" sz="27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 комплекс. Однако, наша компания предлагает более доступные цены. Например, </a:t>
            </a:r>
            <a:r>
              <a:rPr lang="ru-RU" sz="2700" b="1" kern="0" dirty="0">
                <a:latin typeface="Montserrat"/>
                <a:ea typeface="Montserrat"/>
                <a:cs typeface="Montserrat"/>
                <a:sym typeface="Montserrat"/>
              </a:rPr>
              <a:t>средний ценовой диапазон</a:t>
            </a:r>
            <a:r>
              <a:rPr lang="ru-RU" sz="27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игрового комплекса составляет </a:t>
            </a:r>
            <a:r>
              <a:rPr lang="ru-RU" sz="27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562,389 рублей</a:t>
            </a:r>
            <a:br>
              <a:rPr lang="ru-RU" sz="27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sz="27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888FC6-ADD6-DEFA-86E2-7912C8078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017" y="3765868"/>
            <a:ext cx="2397687" cy="24018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51744"/>
            <a:ext cx="4548046" cy="5885555"/>
          </a:xfrm>
        </p:spPr>
        <p:txBody>
          <a:bodyPr anchor="t">
            <a:normAutofit/>
          </a:bodyPr>
          <a:lstStyle/>
          <a:p>
            <a:pPr algn="l"/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1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BAFB57-5A0B-4D81-85F9-96CCCB80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468" y="1053832"/>
            <a:ext cx="7909252" cy="47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5"/>
            <a:ext cx="11024393" cy="5885555"/>
          </a:xfrm>
        </p:spPr>
        <p:txBody>
          <a:bodyPr anchor="t">
            <a:normAutofit/>
          </a:bodyPr>
          <a:lstStyle/>
          <a:p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Стратегия развития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FE5926F-7573-DCD0-2888-6211E9C2A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165331"/>
              </p:ext>
            </p:extLst>
          </p:nvPr>
        </p:nvGraphicFramePr>
        <p:xfrm>
          <a:off x="-1023461" y="-229711"/>
          <a:ext cx="14215110" cy="7299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5"/>
            <a:ext cx="11024393" cy="3591337"/>
          </a:xfrm>
        </p:spPr>
        <p:txBody>
          <a:bodyPr anchor="t">
            <a:normAutofit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Мы занимаемся проектом «</a:t>
            </a:r>
            <a:r>
              <a:rPr lang="ru-RU" sz="2000" kern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Бамбилдинг</a:t>
            </a:r>
            <a:r>
              <a:rPr lang="ru-RU" sz="2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», потому что сталкиваемся с проблемами благоустройства в разных районах города. В будущем мы будем проектировать и строить, а все, что делаем сейчас, станет основой для наших стартапов и бизнесов.</a:t>
            </a:r>
            <a:endParaRPr lang="ru-RU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45014D-AC68-1547-909F-B11C35AF2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58" y="2185516"/>
            <a:ext cx="2017951" cy="31153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866DAD-22B0-BD38-8527-14C953082E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2408484" y="2194661"/>
            <a:ext cx="2341067" cy="31153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1F5BAE-F618-CDB1-F41B-C565C8882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1678" y="2194661"/>
            <a:ext cx="2078916" cy="31153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268148-DFC2-873E-679E-9A1BC5C56A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0269" y="2212951"/>
            <a:ext cx="2322777" cy="30970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F40D7D-F5A4-6B62-3D91-FDACE3E8F3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9226" y="2194661"/>
            <a:ext cx="2322777" cy="311532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E457150-BCD8-1073-9D7E-39C5F48F119A}"/>
              </a:ext>
            </a:extLst>
          </p:cNvPr>
          <p:cNvSpPr/>
          <p:nvPr/>
        </p:nvSpPr>
        <p:spPr>
          <a:xfrm>
            <a:off x="5194432" y="5357692"/>
            <a:ext cx="1712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Санникова </a:t>
            </a:r>
          </a:p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Илона</a:t>
            </a:r>
            <a:endParaRPr lang="ru-RU" sz="20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36876A8-F1BB-4B66-74CF-749FDA06C00B}"/>
              </a:ext>
            </a:extLst>
          </p:cNvPr>
          <p:cNvSpPr/>
          <p:nvPr/>
        </p:nvSpPr>
        <p:spPr>
          <a:xfrm>
            <a:off x="7534954" y="5357692"/>
            <a:ext cx="1712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Смирнов </a:t>
            </a:r>
          </a:p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Яков</a:t>
            </a:r>
            <a:endParaRPr lang="ru-RU" sz="20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1CD9C56-5A35-032D-265F-AAC62066EFD4}"/>
              </a:ext>
            </a:extLst>
          </p:cNvPr>
          <p:cNvSpPr/>
          <p:nvPr/>
        </p:nvSpPr>
        <p:spPr>
          <a:xfrm>
            <a:off x="9808123" y="5357692"/>
            <a:ext cx="1712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Шевченко </a:t>
            </a:r>
          </a:p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Татьяна</a:t>
            </a:r>
            <a:endParaRPr lang="ru-RU" sz="20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282B76D-34F8-AC94-18EB-CE85A7F9910B}"/>
              </a:ext>
            </a:extLst>
          </p:cNvPr>
          <p:cNvSpPr/>
          <p:nvPr/>
        </p:nvSpPr>
        <p:spPr>
          <a:xfrm>
            <a:off x="2722835" y="5357692"/>
            <a:ext cx="1712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Вертегел</a:t>
            </a:r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</a:p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Екатерина</a:t>
            </a:r>
            <a:endParaRPr lang="ru-RU" sz="20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F073FF1-7128-2950-F6C4-1CC6742D3A2E}"/>
              </a:ext>
            </a:extLst>
          </p:cNvPr>
          <p:cNvSpPr/>
          <p:nvPr/>
        </p:nvSpPr>
        <p:spPr>
          <a:xfrm>
            <a:off x="403651" y="5357692"/>
            <a:ext cx="1712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Агеев </a:t>
            </a:r>
          </a:p>
          <a:p>
            <a:pPr algn="ctr"/>
            <a:r>
              <a:rPr lang="ru-RU" sz="20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Максим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Цифровой строительный конструктор «</a:t>
            </a:r>
            <a:r>
              <a:rPr lang="en-US" dirty="0" err="1"/>
              <a:t>Bambuilding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5"/>
            <a:ext cx="11024393" cy="5850322"/>
          </a:xfrm>
        </p:spPr>
        <p:txBody>
          <a:bodyPr anchor="t">
            <a:normAutofit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br>
              <a:rPr lang="en-US" sz="3600" dirty="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36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http://bam.building.tilda.ws/</a:t>
            </a:r>
            <a:b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400" dirty="0" err="1">
                <a:latin typeface="Montserrat"/>
                <a:ea typeface="Montserrat"/>
                <a:cs typeface="Montserrat"/>
                <a:sym typeface="Montserrat"/>
              </a:rPr>
              <a:t>тг</a:t>
            </a: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Pollitrovaya_m</a:t>
            </a:r>
            <a:b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400" dirty="0"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sannikova-Ilona@mail.ru</a:t>
            </a:r>
            <a:b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7198</TotalTime>
  <Words>458</Words>
  <Application>Microsoft Office PowerPoint</Application>
  <PresentationFormat>Произвольный</PresentationFormat>
  <Paragraphs>56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-apple-system</vt:lpstr>
      <vt:lpstr>Arial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Times New Roman</vt:lpstr>
      <vt:lpstr>Тема Office</vt:lpstr>
      <vt:lpstr>BAMBUILDING</vt:lpstr>
      <vt:lpstr>Что делает проект? Наша идея заключается в создании экологичных, качественных и долговечных детских площадок, а также в благоустройстве территории для комфортного пребывания во дворе людей всех возрастов. </vt:lpstr>
      <vt:lpstr>Проблема В настоящее время экология является неотъемлемой частью нашей жизни. Особенно для наших детей.  Возникла необходимость найти и создать детские площадки  из экологичного и недорогого материала.</vt:lpstr>
      <vt:lpstr>Решение  Для решения проблемы были разработаны экологичные и высококачественные детские игровые площадки из бамбука, обеспечивающие комфорт, безопасность и сохраняющие окружающую среду. </vt:lpstr>
      <vt:lpstr>Экономика и рынок  Рынок детских площадок в России составляет 224.7 млрд рублей и имеет положительную динамику с хорошими перспективами роста благодаря реорганизации и замене старых игровых комплексов. Средний ценовой диапазон детской площадки для возрастной категории от 6 до 12 лет составляет 1,650,865 рублей за комплекс. Однако, наша компания предлагает более доступные цены. Например, средний ценовой диапазон игрового комплекса составляет 562,389 рублей </vt:lpstr>
      <vt:lpstr>Конкуренты </vt:lpstr>
      <vt:lpstr>Стратегия развития   </vt:lpstr>
      <vt:lpstr>Команда Мы занимаемся проектом «Бамбилдинг», потому что сталкиваемся с проблемами благоустройства в разных районах города. В будущем мы будем проектировать и строить, а все, что делаем сейчас, станет основой для наших стартапов и бизнесов.</vt:lpstr>
      <vt:lpstr>Контакты  http://bam.building.tilda.ws/ тг: Pollitrovaya_m sannikova-Ilona@mail.ru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Света ССС</cp:lastModifiedBy>
  <cp:revision>205</cp:revision>
  <cp:lastPrinted>2021-05-14T10:36:39Z</cp:lastPrinted>
  <dcterms:created xsi:type="dcterms:W3CDTF">2021-05-14T09:45:42Z</dcterms:created>
  <dcterms:modified xsi:type="dcterms:W3CDTF">2023-12-04T05:29:10Z</dcterms:modified>
</cp:coreProperties>
</file>