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3.xml" ContentType="application/vnd.openxmlformats-officedocument.presentationml.notesSlide+xml"/>
  <Override PartName="/ppt/ink/ink18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6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ink/ink28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1076" r:id="rId2"/>
    <p:sldId id="1056" r:id="rId3"/>
    <p:sldId id="1079" r:id="rId4"/>
    <p:sldId id="1053" r:id="rId5"/>
    <p:sldId id="1067" r:id="rId6"/>
    <p:sldId id="1055" r:id="rId7"/>
    <p:sldId id="1062" r:id="rId8"/>
    <p:sldId id="1088" r:id="rId9"/>
    <p:sldId id="1082" r:id="rId10"/>
    <p:sldId id="1077" r:id="rId11"/>
    <p:sldId id="1078" r:id="rId12"/>
    <p:sldId id="1064" r:id="rId13"/>
    <p:sldId id="1089" r:id="rId14"/>
    <p:sldId id="1087" r:id="rId15"/>
    <p:sldId id="1090" r:id="rId16"/>
    <p:sldId id="1086" r:id="rId17"/>
    <p:sldId id="1073" r:id="rId18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Oswald" panose="00000500000000000000" pitchFamily="2" charset="0"/>
      <p:regular r:id="rId25"/>
      <p:bold r:id="rId26"/>
    </p:embeddedFont>
    <p:embeddedFont>
      <p:font typeface="Oswald Light" panose="00000400000000000000" pitchFamily="2" charset="0"/>
      <p:regular r:id="rId27"/>
    </p:embeddedFont>
    <p:embeddedFont>
      <p:font typeface="Oswald SemiBold" panose="00000700000000000000" pitchFamily="2" charset="0"/>
      <p:bold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8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3585"/>
    <a:srgbClr val="1E60DA"/>
    <a:srgbClr val="A3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A3354A-40AD-48A2-880F-20D162E8B835}" v="1602" dt="2023-10-03T15:25:20.473"/>
    <p1510:client id="{217168F8-BBF0-4363-9ABE-75534E82216D}" v="3041" dt="2023-10-03T17:20:09.196"/>
    <p1510:client id="{2673F697-26E3-4162-A838-96B75528E7C8}" v="157" dt="2023-10-03T17:32:45.350"/>
    <p1510:client id="{BB0A2A25-43D7-47FE-8954-C0532E5A78C0}" v="1" dt="2023-10-02T20:14:04.160"/>
    <p1510:client id="{D61D142F-4B05-4770-AEA4-2191A9DF2703}" v="2239" dt="2023-10-02T20:07:20.294"/>
    <p1510:client id="{DADEAD7D-FE5B-4509-88B1-A06C08D2C7AA}" v="94" dt="2023-10-03T17:43:46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2160"/>
        <p:guide pos="869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884FD4-2731-43B1-B5F5-5A6FEADAD6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A76E0F-6665-4EB9-8015-9D6D3142D4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20688-7344-4F47-AB68-1D7A3B4D713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89EEECC-6EC5-4916-8FEA-8D2BEFBBE9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4AD1FE-98F3-4DC9-BC58-532D6E3AFB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9D0CC-DC0D-42D6-9260-7CC9866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27678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45.83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7162 14494 16383 0 0,'-5'0'0'0'0,"-6"0"0"0"0,-6 0 0 0 0,-4 0 0 0 0,-4 0 0 0 0,-2 0 0 0 0,-2 0 0 0 0,1 0 0 0 0,-1 0 0 0 0,1 0 0 0 0,-1 0 0 0 0,1 0 0 0 0,1 0 0 0 0,-1 0 0 0 0,1 0 0 0 0,-1 0 0 0 0,1 0 0 0 0,-1 0 0 0 0,1 0 0 0 0,-1 0 0 0 0,1 0 0 0 0,-1 0 0 0 0,1 0 0 0 0,-1 0 0 0 0,1 0 0 0 0,-1 0 0 0 0,1 0 0 0 0,-1 0 0 0 0,1 0 0 0 0,-1 0 0 0 0,1 0 0 0 0,-1 0 0 0 0,-4 0 0 0 0,-1 0 0 0 0,-1 0 0 0 0,2 0 0 0 0,1 0 0 0 0,1 0 0 0 0,2 0 0 0 0,0 0 0 0 0,0 0 0 0 0,1 0 0 0 0,0 0 0 0 0,0 0 0 0 0,-1 0 0 0 0,-4 0 0 0 0,-1 0 0 0 0,-1 0 0 0 0,-3 0 0 0 0,0 0 0 0 0,2 0 0 0 0,1 0 0 0 0,-2 0 0 0 0,1 0 0 0 0,0 0 0 0 0,-2 0 0 0 0,0 0 0 0 0,-3 0 0 0 0,1 0 0 0 0,2 0 0 0 0,3 0 0 0 0,3 0 0 0 0,1 0 0 0 0,2 0 0 0 0,0 0 0 0 0,1 0 0 0 0,0 0 0 0 0,0 0 0 0 0,0 0 0 0 0,0 0 0 0 0,-1 0 0 0 0,1 0 0 0 0,0 0 0 0 0,-1 0 0 0 0,1 0 0 0 0,-1 0 0 0 0,1 0 0 0 0,-1 0 0 0 0,1 0 0 0 0,-1 0 0 0 0,1 0 0 0 0,-1 0 0 0 0,1 0 0 0 0,-1 0 0 0 0,1 0 0 0 0,4 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45.8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4667 14494 16383 0 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45.83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5420 14564 16383 0 0,'-4'0'0'0'0,"-7"4"0"0"0,-6 3 0 0 0,-5-1 0 0 0,-3-2 0 0 0,-2 0 0 0 0,-1-2 0 0 0,-1-1 0 0 0,1-1 0 0 0,-1 0 0 0 0,1 0 0 0 0,0 0 0 0 0,0 0 0 0 0,0 0 0 0 0,1-1 0 0 0,0 1 0 0 0,-1 0 0 0 0,1 0 0 0 0,-1 0 0 0 0,1 0 0 0 0,-1 0 0 0 0,1 0 0 0 0,-1 0 0 0 0,1 0 0 0 0,-1 0 0 0 0,1 0 0 0 0,-1 0 0 0 0,1 0 0 0 0,-1 0 0 0 0,1 0 0 0 0,-1 0 0 0 0,1 0 0 0 0,-1 0 0 0 0,1 0 0 0 0,-1 0 0 0 0,-4 0 0 0 0,-1 0 0 0 0,-1 0 0 0 0,2 0 0 0 0,1 0 0 0 0,1 0 0 0 0,-3 0 0 0 0,-1 0 0 0 0,1-4 0 0 0,0-3 0 0 0,3 1 0 0 0,0 2 0 0 0,2 0 0 0 0,0-3 0 0 0,1 0 0 0 0,0 1 0 0 0,-1 1 0 0 0,1 2 0 0 0,0 1 0 0 0,0 1 0 0 0,-1 1 0 0 0,1 0 0 0 0,-1 0 0 0 0,1 1 0 0 0,-1-1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0,0 0 0 0 0,-1 0 0 0 0,1 0 0 0 0,-1 0 0 0 0,1 0 0 0 0,4-4 0 0 0,1-3 0 0 0,1 1 0 0 0,-2 2 0 0 0,-1 0 0 0 0,3-2 0 0 0,1-2 0 0 0,-1 2 0 0 0,-2 1 0 0 0,-1 2 0 0 0,-1 1 0 0 0,-2 1 0 0 0,0 1 0 0 0,-1 0 0 0 0,0 0 0 0 0,0 1 0 0 0,1-1 0 0 0,-1 0 0 0 0,0 0 0 0 0,10 0 0 0 0,12 0 0 0 0,12 0 0 0 0,10 0 0 0 0,7 0 0 0 0,3 0 0 0 0,3 0 0 0 0,1 0 0 0 0,0 0 0 0 0,0 0 0 0 0,-1 0 0 0 0,-1 0 0 0 0,0 0 0 0 0,0 0 0 0 0,-1 0 0 0 0,1 0 0 0 0,-1 0 0 0 0,1 0 0 0 0,-1 0 0 0 0,0 0 0 0 0,5 0 0 0 0,7 0 0 0 0,0 0 0 0 0,4 0 0 0 0,-1 0 0 0 0,-3 0 0 0 0,1 5 0 0 0,4 1 0 0 0,3 0 0 0 0,3-1 0 0 0,2-2 0 0 0,2-1 0 0 0,1 0 0 0 0,1-2 0 0 0,-1 0 0 0 0,1 4 0 0 0,0 2 0 0 0,-1 0 0 0 0,0-1 0 0 0,5-2 0 0 0,1-1 0 0 0,0-1 0 0 0,-1-1 0 0 0,3 5 0 0 0,0 1 0 0 0,4 0 0 0 0,-1-2 0 0 0,-2 4 0 0 0,-2 0 0 0 0,-3-1 0 0 0,3-1 0 0 0,0 2 0 0 0,-1 0 0 0 0,-1-1 0 0 0,-2-2 0 0 0,-2-2 0 0 0,0-2 0 0 0,-1 0 0 0 0,0-1 0 0 0,-5 0 0 0 0,-2 0 0 0 0,1-1 0 0 0,-4 1 0 0 0,1 0 0 0 0,-4 0 0 0 0,-4 0 0 0 0,-4 0 0 0 0,-2 0 0 0 0,-3 0 0 0 0,-2 0 0 0 0,0 0 0 0 0,0 0 0 0 0,0 0 0 0 0,0 0 0 0 0,0 0 0 0 0,0 0 0 0 0,0 0 0 0 0,1 0 0 0 0,-1 0 0 0 0,1 0 0 0 0,-1 0 0 0 0,1 0 0 0 0,-1 0 0 0 0,1-5 0 0 0,-1-6 0 0 0,1-1 0 0 0,-1 1 0 0 0,1 3 0 0 0,-1 3 0 0 0,1 1 0 0 0,-1-2 0 0 0,1 0 0 0 0,-1-5 0 0 0,1 1 0 0 0,-6-4 0 0 0,0 1 0 0 0,-1 3 0 0 0,2 3 0 0 0,1 3 0 0 0,1 2 0 0 0,2 1 0 0 0,0 1 0 0 0,0 0 0 0 0,1 1 0 0 0,0-1 0 0 0,-1 1 0 0 0,1-1 0 0 0,0 0 0 0 0,-1 0 0 0 0,1-4 0 0 0,-1-2 0 0 0,1 0 0 0 0,-1 1 0 0 0,1 1 0 0 0,-1 2 0 0 0,1 1 0 0 0,-1 1 0 0 0,1 0 0 0 0,-1 0 0 0 0,1 0 0 0 0,-1 0 0 0 0,1 1 0 0 0,-1-1 0 0 0,1 0 0 0 0,-1 0 0 0 0,1 0 0 0 0,-1 0 0 0 0,1 0 0 0 0,-1 0 0 0 0,1 0 0 0 0,-1-5 0 0 0,1-1 0 0 0,-1 0 0 0 0,1 1 0 0 0,-1 2 0 0 0,1 1 0 0 0,-1 1 0 0 0,1 0 0 0 0,-1 1 0 0 0,1 0 0 0 0,-1 1 0 0 0,1-1 0 0 0,-1 0 0 0 0,1 0 0 0 0,-1 0 0 0 0,0 0 0 0 0,1 0 0 0 0,-1 0 0 0 0,1 0 0 0 0,-1 0 0 0 0,1 0 0 0 0,-1 5 0 0 0,1 1 0 0 0,-1 0 0 0 0,1-1 0 0 0,-10-2 0 0 0,-12-1 0 0 0,-12 0 0 0 0,-10-2 0 0 0,-7 0 0 0 0,-3 0 0 0 0,-3 0 0 0 0,-1-1 0 0 0,0 1 0 0 0,0 0 0 0 0,2 0 0 0 0,-1 0 0 0 0,1 0 0 0 0,0 0 0 0 0,1 0 0 0 0,-1 0 0 0 0,1 0 0 0 0,-5 0 0 0 0,-2 0 0 0 0,-4 0 0 0 0,-5 0 0 0 0,0 0 0 0 0,-2 0 0 0 0,2 0 0 0 0,4-5 0 0 0,-1-1 0 0 0,1-5 0 0 0,-1-4 0 0 0,-4-1 0 0 0,-4 3 0 0 0,-2 4 0 0 0,2 3 0 0 0,0 3 0 0 0,8-3 0 0 0,1-1 0 0 0,3 2 0 0 0,-1-4 0 0 0,-5 0 0 0 0,1 2 0 0 0,2 1 0 0 0,4 3 0 0 0,-2 1 0 0 0,0 1 0 0 0,3-4 0 0 0,1-1 0 0 0,-2 0 0 0 0,0 2 0 0 0,1-4 0 0 0,2 0 0 0 0,1 1 0 0 0,2 2 0 0 0,1 2 0 0 0,0 1 0 0 0,1 1 0 0 0,0 1 0 0 0,0 0 0 0 0,-1 0 0 0 0,1 1 0 0 0,0-1 0 0 0,-1 0 0 0 0,1 0 0 0 0,-1 0 0 0 0,1 0 0 0 0,-1 0 0 0 0,1 0 0 0 0,-1 0 0 0 0,1 0 0 0 0,-1 0 0 0 0,1 0 0 0 0,0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5 0 0 0,-1 1 0 0 0,1 0 0 0 0,-1-1 0 0 0,1-2 0 0 0,-1 0 0 0 0,1-2 0 0 0,-1-1 0 0 0,1 0 0 0 0,4 5 0 0 0,2 1 0 0 0,-1-1 0 0 0,0 0 0 0 0,-3-2 0 0 0,0-1 0 0 0,-1-1 0 0 0,-1 0 0 0 0,-1-1 0 0 0,1-1 0 0 0,-1 1 0 0 0,0 0 0 0 0,0 0 0 0 0,1 0 0 0 0,-1-1 0 0 0,1 1 0 0 0,4 5 0 0 0,1 1 0 0 0,1 0 0 0 0,-2-1 0 0 0,-1-2 0 0 0,-1-1 0 0 0,3 4 0 0 0,1 1 0 0 0,0-1 0 0 0,-2-2 0 0 0,-2 0 0 0 0,0-3 0 0 0,-2 0 0 0 0,0 0 0 0 0,-1-1 0 0 0,1-1 0 0 0,-1 1 0 0 0,0 0 0 0 0,0 0 0 0 0,1-1 0 0 0,-1 1 0 0 0,5 5 0 0 0,2 1 0 0 0,0 0 0 0 0,-2-1 0 0 0,-1-2 0 0 0,-2-1 0 0 0,0 0 0 0 0,-1-2 0 0 0,0 0 0 0 0,-1 0 0 0 0,0 0 0 0 0,0-1 0 0 0,1 1 0 0 0,-1 0 0 0 0,0 0 0 0 0,1 0 0 0 0,-1 0 0 0 0,1 0 0 0 0,-1 0 0 0 0,1 0 0 0 0,-1 0 0 0 0,1 0 0 0 0,0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0,5 5 0 0 0,2 5 0 0 0,4 7 0 0 0,6 5 0 0 0,-1-2 0 0 0,2 1 0 0 0,2 1 0 0 0,4 2 0 0 0,1 2 0 0 0,2 0 0 0 0,1 1 0 0 0,0 1 0 0 0,0-1 0 0 0,6-4 0 0 0,0-1 0 0 0,5 0 0 0 0,5-4 0 0 0,0 0 0 0 0,1-3 0 0 0,3-5 0 0 0,-1 2 0 0 0,-1-2 0 0 0,3-3 0 0 0,1-2 0 0 0,2-2 0 0 0,2-1 0 0 0,1-2 0 0 0,1 0 0 0 0,-1-1 0 0 0,1 1 0 0 0,0-1 0 0 0,0 1 0 0 0,0 0 0 0 0,-1 0 0 0 0,1 0 0 0 0,-1-5 0 0 0,1-1 0 0 0,-5-5 0 0 0,-2-5 0 0 0,1 1 0 0 0,0 2 0 0 0,2 4 0 0 0,2 3 0 0 0,0 3 0 0 0,1 1 0 0 0,-4-3 0 0 0,-2 0 0 0 0,1-1 0 0 0,1 2 0 0 0,1 1 0 0 0,2 2 0 0 0,0 0 0 0 0,2 1 0 0 0,-1 0 0 0 0,1 0 0 0 0,0 0 0 0 0,-1 0 0 0 0,1 1 0 0 0,0-1 0 0 0,-1 0 0 0 0,1 0 0 0 0,-1 0 0 0 0,1 0 0 0 0,-1 0 0 0 0,1 0 0 0 0,-1 0 0 0 0,1 0 0 0 0,-1 0 0 0 0,1 0 0 0 0,-1 4 0 0 0,1 3 0 0 0,-1-1 0 0 0,1-2 0 0 0,-1 0 0 0 0,0-2 0 0 0,-4 4 0 0 0,-1 0 0 0 0,-1 0 0 0 0,2-1 0 0 0,1-2 0 0 0,1-1 0 0 0,2-1 0 0 0,0-1 0 0 0,0 0 0 0 0,1 0 0 0 0,0-1 0 0 0,-1 1 0 0 0,1 0 0 0 0,-5 4 0 0 0,-2 3 0 0 0,1-2 0 0 0,1 0 0 0 0,1 3 0 0 0,1 1 0 0 0,-8-2 0 0 0,-12-2 0 0 0,-11-2 0 0 0,-9-1 0 0 0,-7-1 0 0 0,-5-1 0 0 0,-2 0 0 0 0,0 0 0 0 0,-1-1 0 0 0,0 1 0 0 0,1 0 0 0 0,1 0 0 0 0,0 0 0 0 0,0 0 0 0 0,1 0 0 0 0,-1 0 0 0 0,1 0 0 0 0,0 0 0 0 0,-1-5 0 0 0,1-1 0 0 0,-1 0 0 0 0,1 1 0 0 0,-1 2 0 0 0,1 1 0 0 0,-1 0 0 0 0,1 2 0 0 0,-1 0 0 0 0,1 0 0 0 0,-1 0 0 0 0,1 1 0 0 0,-1-1 0 0 0,6-5 0 0 0,5-5 0 0 0,11-2 0 0 0,11 1 0 0 0,5-2 0 0 0,5 1 0 0 0,4 3 0 0 0,5 3 0 0 0,2 2 0 0 0,1 2 0 0 0,2 1 0 0 0,-1 1 0 0 0,1 1 0 0 0,-1-5 0 0 0,0-2 0 0 0,0 0 0 0 0,0 2 0 0 0,-1 1 0 0 0,5-4 0 0 0,2 0 0 0 0,-1 0 0 0 0,4 3 0 0 0,5 0 0 0 0,4 2 0 0 0,0 2 0 0 0,1-1 0 0 0,1 1 0 0 0,-2 1 0 0 0,1-1 0 0 0,-4 0 0 0 0,-4 1 0 0 0,0-1 0 0 0,-1 0 0 0 0,-3 0 0 0 0,3 0 0 0 0,3 0 0 0 0,0 0 0 0 0,2 0 0 0 0,-1 0 0 0 0,-4 0 0 0 0,2 0 0 0 0,-2 0 0 0 0,-2 0 0 0 0,-3 0 0 0 0,-3 0 0 0 0,-1 0 0 0 0,4 0 0 0 0,1 0 0 0 0,-1 0 0 0 0,-2 0 0 0 0,0 0 0 0 0,-2 0 0 0 0,-1 0 0 0 0,0 0 0 0 0,0 0 0 0 0,-1 0 0 0 0,0 0 0 0 0,0 0 0 0 0,1 0 0 0 0,-1 0 0 0 0,0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0,0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0,-4-5 0 0 0,-7-1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46.1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10693 14325 16383 0 0,'0'4'0'0'0,"-5"2"0"0"0,-6 0 0 0 0,-6-1 0 0 0,-4-1 0 0 0,-4-2 0 0 0,-2-1 0 0 0,-2-1 0 0 0,1 0 0 0 0,-1 5 0 0 0,1 1 0 0 0,-1-1 0 0 0,1 0 0 0 0,1-2 0 0 0,-1-1 0 0 0,1-1 0 0 0,-1 0 0 0 0,1-1 0 0 0,-1-1 0 0 0,1 1 0 0 0,-1 0 0 0 0,1 0 0 0 0,-1 0 0 0 0,1 0 0 0 0,-1-1 0 0 0,1 1 0 0 0,-1 0 0 0 0,1 0 0 0 0,-1 0 0 0 0,1 1 0 0 0,-1-1 0 0 0,1 0 0 0 0,-1 0 0 0 0,1 0 0 0 0,-1 0 0 0 0,1 0 0 0 0,-1 0 0 0 0,1 0 0 0 0,0 0 0 0 0,-1 0 0 0 0,1 0 0 0 0,-1 0 0 0 0,1 0 0 0 0,-1 0 0 0 0,1 0 0 0 0,-1 0 0 0 0,1 0 0 0 0,-1 0 0 0 0,1 0 0 0 0,4 4 0 0 0,-3 2 0 0 0,-2 0 0 0 0,-1-1 0 0 0,1-1 0 0 0,-1-2 0 0 0,0-1 0 0 0,1-1 0 0 0,0 0 0 0 0,1 0 0 0 0,-1 0 0 0 0,0-1 0 0 0,1 1 0 0 0,0 0 0 0 0,-1 0 0 0 0,1 0 0 0 0,-1 0 0 0 0,1 0 0 0 0,-1 0 0 0 0,1 0 0 0 0,-1 0 0 0 0,1 0 0 0 0,-1 0 0 0 0,1 0 0 0 0,-1 0 0 0 0,1 0 0 0 0,-1 0 0 0 0,1 0 0 0 0,-1 0 0 0 0,1 0 0 0 0,-1 0 0 0 0,1 0 0 0 0,-1 0 0 0 0,1 0 0 0 0,-1 0 0 0 0,1 0 0 0 0,0 0 0 0 0,-1 0 0 0 0,1 0 0 0 0,-1 0 0 0 0,1 0 0 0 0,-1 0 0 0 0,1 0 0 0 0,-1 0 0 0 0,1 0 0 0 0,-1 0 0 0 0,1 0 0 0 0,-1 0 0 0 0,1 0 0 0 0,-1 0 0 0 0,1 0 0 0 0,-1 0 0 0 0,1 0 0 0 0,-1 5 0 0 0,1 1 0 0 0,-1 0 0 0 0,1-1 0 0 0,-1-2 0 0 0,1-1 0 0 0,-1-1 0 0 0,1 0 0 0 0,-1-1 0 0 0,1 0 0 0 0,4 4 0 0 0,2 2 0 0 0,-1 0 0 0 0,-1-2 0 0 0,-1 0 0 0 0,-1-2 0 0 0,-1-1 0 0 0,-1-1 0 0 0,-1 0 0 0 0,0 0 0 0 0,1 0 0 0 0,-1-1 0 0 0,0 1 0 0 0,1 0 0 0 0,-1 0 0 0 0,0 0 0 0 0,1 0 0 0 0,-1 0 0 0 0,1 0 0 0 0,-1 0 0 0 0,1 0 0 0 0,0 0 0 0 0,-1 0 0 0 0,1 0 0 0 0,-1 0 0 0 0,1 0 0 0 0,-1 0 0 0 0,1 0 0 0 0,-1 0 0 0 0,1 0 0 0 0,-1 0 0 0 0,1 0 0 0 0,-1 5 0 0 0,1 1 0 0 0,-1 0 0 0 0,1-1 0 0 0,-1-2 0 0 0,1-1 0 0 0,-1-1 0 0 0,1 0 0 0 0,-1-1 0 0 0,1-1 0 0 0,-1 1 0 0 0,1 0 0 0 0,-1 0 0 0 0,1 0 0 0 0,-1-1 0 0 0,1 1 0 0 0,-1 0 0 0 0,1 0 0 0 0,-1 0 0 0 0,1 0 0 0 0,-1 0 0 0 0,1 0 0 0 0,-1 0 0 0 0,1 0 0 0 0,-1 0 0 0 0,1 0 0 0 0,-1 0 0 0 0,1 0 0 0 0,-1 0 0 0 0,1 0 0 0 0,-1 0 0 0 0,1 0 0 0 0,-1 0 0 0 0,1 0 0 0 0,0 0 0 0 0,-1 0 0 0 0,1 0 0 0 0,-1 0 0 0 0,1 0 0 0 0,-1 0 0 0 0,1 0 0 0 0,-1 0 0 0 0,1 0 0 0 0,-1 0 0 0 0,1 0 0 0 0,-1 0 0 0 0,1 0 0 0 0,-1-4 0 0 0,1-2 0 0 0,-1 0 0 0 0,1 1 0 0 0,-1 1 0 0 0,5-2 0 0 0,2-2 0 0 0,0 2 0 0 0,-2 1 0 0 0,-1 2 0 0 0,-2 1 0 0 0,0 1 0 0 0,-1 1 0 0 0,-1 0 0 0 0,5 5 0 0 0,2 2 0 0 0,4 4 0 0 0,5 4 0 0 0,4 6 0 0 0,4 3 0 0 0,8-3 0 0 0,7-4 0 0 0,2-1 0 0 0,3-3 0 0 0,4-4 0 0 0,3-3 0 0 0,2-3 0 0 0,2-1 0 0 0,1-2 0 0 0,0-1 0 0 0,0 0 0 0 0,0 1 0 0 0,0-1 0 0 0,0 1 0 0 0,0 0 0 0 0,0-1 0 0 0,-1 1 0 0 0,1 0 0 0 0,-1 0 0 0 0,0 0 0 0 0,1 0 0 0 0,-1 0 0 0 0,1 0 0 0 0,-1 0 0 0 0,1 0 0 0 0,-1 0 0 0 0,1 0 0 0 0,-1 0 0 0 0,1 0 0 0 0,-1 0 0 0 0,1 0 0 0 0,-1 0 0 0 0,1 0 0 0 0,-1 0 0 0 0,1 0 0 0 0,-1 0 0 0 0,1 0 0 0 0,-1 0 0 0 0,1 0 0 0 0,-1 0 0 0 0,1 5 0 0 0,-1 1 0 0 0,1 0 0 0 0,-1-1 0 0 0,1-2 0 0 0,-1 0 0 0 0,1-2 0 0 0,-1-1 0 0 0,1 0 0 0 0,-1 0 0 0 0,1 0 0 0 0,-1-1 0 0 0,1 1 0 0 0,-1 0 0 0 0,0 0 0 0 0,1 5 0 0 0,-1 1 0 0 0,1 0 0 0 0,-1-2 0 0 0,1 0 0 0 0,-1 3 0 0 0,1 0 0 0 0,-1-1 0 0 0,1-1 0 0 0,-1-2 0 0 0,1-1 0 0 0,-1-1 0 0 0,1-1 0 0 0,-1 0 0 0 0,1 0 0 0 0,-1 0 0 0 0,1-1 0 0 0,-1 1 0 0 0,1 0 0 0 0,-1 0 0 0 0,1 0 0 0 0,-1 0 0 0 0,1 0 0 0 0,-1 0 0 0 0,1 0 0 0 0,-1 0 0 0 0,1 0 0 0 0,-1 0 0 0 0,1 0 0 0 0,-1 0 0 0 0,1 0 0 0 0,-1 0 0 0 0,1 0 0 0 0,-1 0 0 0 0,1 0 0 0 0,-1 0 0 0 0,1 0 0 0 0,-1 0 0 0 0,1 0 0 0 0,-1 0 0 0 0,1 0 0 0 0,-1 5 0 0 0,1 1 0 0 0,-1 0 0 0 0,1-2 0 0 0,-1 0 0 0 0,0-2 0 0 0,1-1 0 0 0,-1 0 0 0 0,1-1 0 0 0,-1-1 0 0 0,1 1 0 0 0,-1 0 0 0 0,1 0 0 0 0,-1 0 0 0 0,1-1 0 0 0,-1 1 0 0 0,1 0 0 0 0,-1 0 0 0 0,1 0 0 0 0,-1 0 0 0 0,1 5 0 0 0,-1 1 0 0 0,1 0 0 0 0,-1-1 0 0 0,1-2 0 0 0,-1 0 0 0 0,1-2 0 0 0,-1 4 0 0 0,1 1 0 0 0,-1 0 0 0 0,1-2 0 0 0,-5 4 0 0 0,-2 0 0 0 0,0-1 0 0 0,2-2 0 0 0,1-1 0 0 0,2-3 0 0 0,0 0 0 0 0,1-1 0 0 0,0 0 0 0 0,1 0 0 0 0,0 0 0 0 0,0-1 0 0 0,-1 1 0 0 0,1 0 0 0 0,0 0 0 0 0,-1 0 0 0 0,1 0 0 0 0,-1 0 0 0 0,1 0 0 0 0,-1 0 0 0 0,1 0 0 0 0,-1 0 0 0 0,0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0,0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0,-4-5 0 0 0,-6-6 0 0 0,-11-1 0 0 0,-11-3 0 0 0,-10 0 0 0 0,-6 4 0 0 0,-5 3 0 0 0,3-2 0 0 0,0 2 0 0 0,-1 1 0 0 0,-1 2 0 0 0,0 2 0 0 0,-2-3 0 0 0,0-1 0 0 0,0 1 0 0 0,-1 2 0 0 0,5-4 0 0 0,2 0 0 0 0,-1 2 0 0 0,-1 0 0 0 0,-1 3 0 0 0,-1 1 0 0 0,-2 2 0 0 0,0-1 0 0 0,0 2 0 0 0,-1-1 0 0 0,0 0 0 0 0,5-4 0 0 0,2-2 0 0 0,-1 0 0 0 0,-1 1 0 0 0,-1 2 0 0 0,-1 1 0 0 0,-2 1 0 0 0,0 0 0 0 0,0 1 0 0 0,-1 0 0 0 0,1 1 0 0 0,-1-1 0 0 0,0 0 0 0 0,0 0 0 0 0,1 0 0 0 0,-1 0 0 0 0,1 0 0 0 0,-1 0 0 0 0,1 0 0 0 0,-1 0 0 0 0,1 0 0 0 0,-1 0 0 0 0,1 0 0 0 0,-1 0 0 0 0,1 0 0 0 0,-1 0 0 0 0,1 0 0 0 0,-1 0 0 0 0,1 0 0 0 0,-1 0 0 0 0,1 0 0 0 0,0 0 0 0 0,-1 0 0 0 0,1 0 0 0 0,-1 0 0 0 0,1 0 0 0 0,-1 0 0 0 0,1 0 0 0 0,-1 0 0 0 0,1 0 0 0 0,-1 0 0 0 0,1 0 0 0 0,-1 0 0 0 0,1 0 0 0 0,-1 0 0 0 0,1 0 0 0 0,-1 0 0 0 0,1 0 0 0 0,-1 5 0 0 0,1 1 0 0 0,-1 0 0 0 0,1-1 0 0 0,-1-2 0 0 0,1 0 0 0 0,-1-2 0 0 0,1-1 0 0 0,-1 0 0 0 0,1 0 0 0 0,-1 0 0 0 0,1-1 0 0 0,-1 1 0 0 0,1 0 0 0 0,-1 0 0 0 0,1 0 0 0 0,-1 0 0 0 0,1 0 0 0 0,-1 0 0 0 0,1 0 0 0 0,4 0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46.11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25371 2257 16383 0 0,'5'0'0'0'0,"1"-4"0"0"0,4-3 0 0 0,6 1 0 0 0,4-3 0 0 0,4-1 0 0 0,2 2 0 0 0,2 2 0 0 0,0 3 0 0 0,0 0 0 0 0,1 2 0 0 0,-1 1 0 0 0,0 1 0 0 0,0-1 0 0 0,-1 0 0 0 0,1 1 0 0 0,0-1 0 0 0,-1 0 0 0 0,0 0 0 0 0,6 0 0 0 0,0 0 0 0 0,5 0 0 0 0,5 0 0 0 0,5 0 0 0 0,3 0 0 0 0,-2 0 0 0 0,-5 0 0 0 0,0-4 0 0 0,1-3 0 0 0,3 1 0 0 0,-2 2 0 0 0,0 0 0 0 0,1 2 0 0 0,-1 1 0 0 0,-1 1 0 0 0,-2 0 0 0 0,-4 0 0 0 0,0 0 0 0 0,4 0 0 0 0,-2 0 0 0 0,2 1 0 0 0,-1-1 0 0 0,-4 0 0 0 0,-4 0 0 0 0,-2 0 0 0 0,-2-5 0 0 0,-2-1 0 0 0,-1 0 0 0 0,0 1 0 0 0,0 2 0 0 0,4 1 0 0 0,3 1 0 0 0,-1 0 0 0 0,-1 1 0 0 0,-1 0 0 0 0,-2 1 0 0 0,0-1 0 0 0,-1 0 0 0 0,-1 0 0 0 0,1 0 0 0 0,-1 0 0 0 0,0 0 0 0 0,0 0 0 0 0,1 0 0 0 0,-1-4 0 0 0,1-3 0 0 0,-1 1 0 0 0,1-3 0 0 0,-1-1 0 0 0,1 2 0 0 0,-1-2 0 0 0,1 0 0 0 0,-1 2 0 0 0,1 2 0 0 0,-1 2 0 0 0,1 3 0 0 0,-6-5 0 0 0,0 0 0 0 0,-1 0 0 0 0,2 2 0 0 0,1-4 0 0 0,1 0 0 0 0,2 2 0 0 0,0 0 0 0 0,0 3 0 0 0,1 1 0 0 0,0-3 0 0 0,-1-2 0 0 0,1 2 0 0 0,0 0 0 0 0,-1 2 0 0 0,1-3 0 0 0,-1-2 0 0 0,1 2 0 0 0,-1 2 0 0 0,1 0 0 0 0,-1 3 0 0 0,1 0 0 0 0,-1 0 0 0 0,1 2 0 0 0,-1-1 0 0 0,1 0 0 0 0,-1 0 0 0 0,1 1 0 0 0,-1-1 0 0 0,1 0 0 0 0,-1 0 0 0 0,1 0 0 0 0,-1 0 0 0 0,1 0 0 0 0,-1 0 0 0 0,1 0 0 0 0,-1 0 0 0 0,1 0 0 0 0,-1 0 0 0 0,1 0 0 0 0,-1 0 0 0 0,1 0 0 0 0,-1 0 0 0 0,-4-5 0 0 0,-2-1 0 0 0,1 0 0 0 0,0 1 0 0 0,3 2 0 0 0,0 1 0 0 0,1 1 0 0 0,1 0 0 0 0,1 1 0 0 0,-1 0 0 0 0,1 1 0 0 0,0-1 0 0 0,0 0 0 0 0,-1 0 0 0 0,1 0 0 0 0,-1 0 0 0 0,1 0 0 0 0,-1 0 0 0 0,1 0 0 0 0,-1 0 0 0 0,1 0 0 0 0,-1 0 0 0 0,1 0 0 0 0,-1 0 0 0 0,1 5 0 0 0,-1 1 0 0 0,1 0 0 0 0,-1-1 0 0 0,-4 3 0 0 0,-2 0 0 0 0,1-1 0 0 0,1-1 0 0 0,1-3 0 0 0,1-1 0 0 0,1-1 0 0 0,2-1 0 0 0,-1 0 0 0 0,-4 4 0 0 0,-1 2 0 0 0,-1 0 0 0 0,2-2 0 0 0,2-1 0 0 0,-5 4 0 0 0,-4 5 0 0 0,-1 1 0 0 0,2 2 0 0 0,-3 4 0 0 0,2-2 0 0 0,3-3 0 0 0,-2 0 0 0 0,0-2 0 0 0,3-3 0 0 0,2-3 0 0 0,-2 2 0 0 0,-5 4 0 0 0,-1 1 0 0 0,3-3 0 0 0,3-2 0 0 0,-2-8 0 0 0,0-4 0 0 0,-2-5 0 0 0,-5-6 0 0 0,-3-6 0 0 0,-4-3 0 0 0,3 2 0 0 0,-1 0 0 0 0,0 9 0 0 0,-2 11 0 0 0,-1 10 0 0 0,-2 9 0 0 0,0 6 0 0 0,-1 4 0 0 0,-5-3 0 0 0,-2 0 0 0 0,1-1 0 0 0,-4-3 0 0 0,1-1 0 0 0,1 2 0 0 0,6-4 0 0 0,5-9 0 0 0,0-10 0 0 0,6-10 0 0 0,0-7 0 0 0,4-6 0 0 0,0-2 0 0 0,-3-2 0 0 0,-3-1 0 0 0,-2 1 0 0 0,-3 0 0 0 0,4 5 0 0 0,0 2 0 0 0,0 0 0 0 0,-2-1 0 0 0,-1 8 0 0 0,-6 7 0 0 0,-3 9 0 0 0,1 9 0 0 0,-5 8 0 0 0,-4 5 0 0 0,-5-1 0 0 0,0 1 0 0 0,5 0 0 0 0,-2-3 0 0 0,4-1 0 0 0,-2-3 0 0 0,1 0 0 0 0,4-7 0 0 0,3-10 0 0 0,2-9 0 0 0,-2-4 0 0 0,-6 2 0 0 0,-4 2 0 0 0,-6 3 0 0 0,-2 2 0 0 0,-2 3 0 0 0,-2 1 0 0 0,-1 6 0 0 0,1 2 0 0 0,-1 4 0 0 0,1 5 0 0 0,0 5 0 0 0,0 3 0 0 0,1-3 0 0 0,4 1 0 0 0,2 0 0 0 0,-1-3 0 0 0,-1-5 0 0 0,4 0 0 0 0,5 2 0 0 0,9-1 0 0 0,10-9 0 0 0,10-4 0 0 0,6-3 0 0 0,4-7 0 0 0,-2-5 0 0 0,-4-6 0 0 0,-11 0 0 0 0,-11 4 0 0 0,-10 4 0 0 0,-7 9 0 0 0,-6 4 0 0 0,3 7 0 0 0,0 2 0 0 0,-1-1 0 0 0,4 2 0 0 0,1 0 0 0 0,8-3 0 0 0,10-7 0 0 0,11-9 0 0 0,7-8 0 0 0,7-6 0 0 0,3-4 0 0 0,-3-2 0 0 0,-1 2 0 0 0,1 7 0 0 0,-4 1 0 0 0,-11 4 0 0 0,-10 8 0 0 0,-6 10 0 0 0,-6 5 0 0 0,-6-1 0 0 0,-4-1 0 0 0,2 3 0 0 0,0 4 0 0 0,-2 0 0 0 0,-1 1 0 0 0,-1-1 0 0 0,3 1 0 0 0,2-3 0 0 0,7-2 0 0 0,12-4 0 0 0,11-8 0 0 0,7-8 0 0 0,7-2 0 0 0,-2-5 0 0 0,1 1 0 0 0,-4-2 0 0 0,-5-2 0 0 0,-10 1 0 0 0,-10 4 0 0 0,-9 5 0 0 0,-6 4 0 0 0,-4 2 0 0 0,-3 2 0 0 0,-2 1 0 0 0,1 1 0 0 0,0 0 0 0 0,0-1 0 0 0,-5 6 0 0 0,-4 0 0 0 0,-2 1 0 0 0,1 2 0 0 0,4 5 0 0 0,-3 1 0 0 0,1 1 0 0 0,-2-1 0 0 0,0 1 0 0 0,2-2 0 0 0,3-3 0 0 0,3 0 0 0 0,1 0 0 0 0,2-3 0 0 0,-4 2 0 0 0,-1-1 0 0 0,0 3 0 0 0,1-1 0 0 0,1 3 0 0 0,2-1 0 0 0,1-3 0 0 0,0-3 0 0 0,10-3 0 0 0,12-2 0 0 0,13-1 0 0 0,8-1 0 0 0,8-1 0 0 0,-1-4 0 0 0,1-2 0 0 0,1-4 0 0 0,1 0 0 0 0,1 1 0 0 0,1-1 0 0 0,-4-5 0 0 0,-2 2 0 0 0,1-3 0 0 0,1-2 0 0 0,1 1 0 0 0,2 5 0 0 0,0-1 0 0 0,1 2 0 0 0,1-1 0 0 0,-1 1 0 0 0,1 3 0 0 0,0-2 0 0 0,0 1 0 0 0,-5-2 0 0 0,-11 0 0 0 0,-13 3 0 0 0,-9 3 0 0 0,-10 2 0 0 0,-4 2 0 0 0,-4 1 0 0 0,-1 1 0 0 0,-1 0 0 0 0,0 6 0 0 0,1 0 0 0 0,-5 5 0 0 0,5 5 0 0 0,-4 0 0 0 0,1-3 0 0 0,-5-4 0 0 0,0-3 0 0 0,-4-3 0 0 0,-3-1 0 0 0,0 3 0 0 0,4 0 0 0 0,3 1 0 0 0,-1-2 0 0 0,6 3 0 0 0,4 1 0 0 0,1-1 0 0 0,2-2 0 0 0,4 3 0 0 0,11 0 0 0 0,11-1 0 0 0,11-2 0 0 0,8-2 0 0 0,4-1 0 0 0,4-1 0 0 0,6-6 0 0 0,2-1 0 0 0,0-5 0 0 0,3-1 0 0 0,3 3 0 0 0,6 2 0 0 0,-3 2 0 0 0,2-2 0 0 0,2-5 0 0 0,2-1 0 0 0,1-2 0 0 0,-3 1 0 0 0,-5 3 0 0 0,-6 4 0 0 0,-4-3 0 0 0,-4 2 0 0 0,-2 1 0 0 0,-1-2 0 0 0,0 0 0 0 0,-1 1 0 0 0,-9 3 0 0 0,-12 2 0 0 0,-11 1 0 0 0,-10 1 0 0 0,-7 1 0 0 0,-4 0 0 0 0,-2 1 0 0 0,0-1 0 0 0,-1 0 0 0 0,0 5 0 0 0,1 2 0 0 0,6 3 0 0 0,1 1 0 0 0,0 3 0 0 0,-1-1 0 0 0,-1-2 0 0 0,-1-4 0 0 0,-1-2 0 0 0,-1-3 0 0 0,-1 4 0 0 0,1 0 0 0 0,4 4 0 0 0,1 0 0 0 0,0-1 0 0 0,0-2 0 0 0,2 1 0 0 0,1 1 0 0 0,8-2 0 0 0,10-2 0 0 0,11-2 0 0 0,7-1 0 0 0,7-2 0 0 0,3 0 0 0 0,2 0 0 0 0,0 0 0 0 0,1-1 0 0 0,-1 1 0 0 0,-1 0 0 0 0,1-5 0 0 0,-1-1 0 0 0,-1 0 0 0 0,-8 1 0 0 0,-14 2 0 0 0,-11 1 0 0 0,-10 0 0 0 0,-6 2 0 0 0,-5 0 0 0 0,-2 0 0 0 0,-1 0 0 0 0,0 1 0 0 0,-4-1 0 0 0,-1 0 0 0 0,-4 0 0 0 0,0 0 0 0 0,2 0 0 0 0,-2 0 0 0 0,0 0 0 0 0,-1 0 0 0 0,-4 0 0 0 0,0 0 0 0 0,4 0 0 0 0,-1 0 0 0 0,2 0 0 0 0,-2 5 0 0 0,2 1 0 0 0,2 0 0 0 0,-1 3 0 0 0,0 1 0 0 0,3-2 0 0 0,2-2 0 0 0,-3-2 0 0 0,1-2 0 0 0,1-1 0 0 0,2-1 0 0 0,2 5 0 0 0,10 0 0 0 0,13 1 0 0 0,13-2 0 0 0,10-1 0 0 0,7-1 0 0 0,4-1 0 0 0,2 0 0 0 0,2-1 0 0 0,-1 0 0 0 0,-1-1 0 0 0,0 1 0 0 0,0-5 0 0 0,3-1 0 0 0,2-5 0 0 0,0 0 0 0 0,2-3 0 0 0,1 1 0 0 0,-1 3 0 0 0,-3 2 0 0 0,-2 4 0 0 0,-1-3 0 0 0,-2 0 0 0 0,0 1 0 0 0,-1-3 0 0 0,0 0 0 0 0,-9 1 0 0 0,-12 3 0 0 0,-13 1 0 0 0,-9 2 0 0 0,-11 2 0 0 0,-11-1 0 0 0,-7 2 0 0 0,-7-1 0 0 0,-3 0 0 0 0,-1 1 0 0 0,-2-1 0 0 0,1 0 0 0 0,1 5 0 0 0,-1 1 0 0 0,2 5 0 0 0,-1 0 0 0 0,1-2 0 0 0,0-2 0 0 0,-4 2 0 0 0,-3 0 0 0 0,2 7 0 0 0,0 2 0 0 0,2-3 0 0 0,-4-4 0 0 0,0-4 0 0 0,0-2 0 0 0,3-3 0 0 0,0-2 0 0 0,3 4 0 0 0,0 2 0 0 0,0-1 0 0 0,6-1 0 0 0,2-1 0 0 0,-1-1 0 0 0,-1-1 0 0 0,-1-1 0 0 0,-2 0 0 0 0,4 0 0 0 0,5 0 0 0 0,6 0 0 0 0,5-1 0 0 0,2 1 0 0 0,13 0 0 0 0,12 0 0 0 0,14 0 0 0 0,8 0 0 0 0,8 0 0 0 0,3 0 0 0 0,7 0 0 0 0,3 0 0 0 0,3 0 0 0 0,6 0 0 0 0,3 0 0 0 0,3 0 0 0 0,2-4 0 0 0,1-3 0 0 0,-4 1 0 0 0,-6 2 0 0 0,-1 0 0 0 0,1 2 0 0 0,-3 1 0 0 0,2-4 0 0 0,-3-1 0 0 0,-3 0 0 0 0,-4 1 0 0 0,-2 2 0 0 0,-3 1 0 0 0,-1 1 0 0 0,-6-4 0 0 0,-10-1 0 0 0,-13 0 0 0 0,-11 2 0 0 0,-7 1 0 0 0,-6 1 0 0 0,-3 1 0 0 0,-2 1 0 0 0,0 0 0 0 0,1 0 0 0 0,-1 0 0 0 0,2 0 0 0 0,-1 0 0 0 0,2 1 0 0 0,-1-1 0 0 0,1 0 0 0 0,-6 0 0 0 0,0 0 0 0 0,0 0 0 0 0,0 0 0 0 0,3 0 0 0 0,0 0 0 0 0,1 0 0 0 0,1 4 0 0 0,1 3 0 0 0,0-1 0 0 0,-1-2 0 0 0,1 0 0 0 0,0-2 0 0 0,0-1 0 0 0,8-1 0 0 0,14 0 0 0 0,11 0 0 0 0,10 0 0 0 0,6 0 0 0 0,10-1 0 0 0,7 1 0 0 0,8 0 0 0 0,5 0 0 0 0,-3 0 0 0 0,1 0 0 0 0,1 0 0 0 0,10 0 0 0 0,9 0 0 0 0,7 0 0 0 0,4 0 0 0 0,7-4 0 0 0,2-7 0 0 0,-4-2 0 0 0,-8 3 0 0 0,-2 2 0 0 0,-6 2 0 0 0,-5 3 0 0 0,-4 1 0 0 0,-4 2 0 0 0,-6 0 0 0 0,2-4 0 0 0,-3-2 0 0 0,-6 1 0 0 0,-5 0 0 0 0,-5 2 0 0 0,-4 1 0 0 0,-11 1 0 0 0,-13 1 0 0 0,-13-5 0 0 0,-10-1 0 0 0,-7 0 0 0 0,-8-3 0 0 0,-8 0 0 0 0,-7 1 0 0 0,-5 2 0 0 0,-2 2 0 0 0,-7 2 0 0 0,-7 1 0 0 0,-5 1 0 0 0,-10-5 0 0 0,-4 0 0 0 0,3-1 0 0 0,2 2 0 0 0,1-4 0 0 0,0 0 0 0 0,-5 1 0 0 0,-2 2 0 0 0,0 1 0 0 0,2 2 0 0 0,-5 1 0 0 0,1 1 0 0 0,-5 0 0 0 0,1 1 0 0 0,-2-1 0 0 0,0-4 0 0 0,4-2 0 0 0,2 0 0 0 0,-1 1 0 0 0,0 2 0 0 0,2 1 0 0 0,6 1 0 0 0,4 0 0 0 0,6-4 0 0 0,5-1 0 0 0,6 1 0 0 0,4 0 0 0 0,2 2 0 0 0,1 1 0 0 0,6-4 0 0 0,6 0 0 0 0,6 0 0 0 0,4 1 0 0 0,4 2 0 0 0,6-3 0 0 0,12-2 0 0 0,12 2 0 0 0,11 1 0 0 0,9 2 0 0 0,4 2 0 0 0,3 0 0 0 0,2 0 0 0 0,4-3 0 0 0,2-2 0 0 0,-1 0 0 0 0,3 2 0 0 0,5 1 0 0 0,4 1 0 0 0,3 1 0 0 0,3 0 0 0 0,1 1 0 0 0,2 0 0 0 0,0-4 0 0 0,-1-2 0 0 0,1 0 0 0 0,0 2 0 0 0,-1 0 0 0 0,-4 2 0 0 0,-3 1 0 0 0,2 1 0 0 0,0 0 0 0 0,1 0 0 0 0,2 0 0 0 0,1 0 0 0 0,0 1 0 0 0,1-1 0 0 0,1 0 0 0 0,-6 0 0 0 0,-1 0 0 0 0,-4 0 0 0 0,-6 0 0 0 0,-4 0 0 0 0,-4 0 0 0 0,-2 0 0 0 0,-11 0 0 0 0,-13 0 0 0 0,-12 0 0 0 0,-10 0 0 0 0,-10 0 0 0 0,-7 0 0 0 0,-6 0 0 0 0,-6 0 0 0 0,-4 0 0 0 0,-3 0 0 0 0,-2 0 0 0 0,-1 0 0 0 0,0 0 0 0 0,0 0 0 0 0,0 0 0 0 0,0 0 0 0 0,1 0 0 0 0,4 0 0 0 0,-7 0 0 0 0,-3 0 0 0 0,-1 0 0 0 0,0 0 0 0 0,8 0 0 0 0,2 0 0 0 0,1 0 0 0 0,0 0 0 0 0,-1 0 0 0 0,-1 0 0 0 0,0 0 0 0 0,3 5 0 0 0,6 1 0 0 0,6 0 0 0 0,5-2 0 0 0,12 0 0 0 0,15-2 0 0 0,12-1 0 0 0,11 0 0 0 0,7-1 0 0 0,3-1 0 0 0,3 1 0 0 0,5 0 0 0 0,6 0 0 0 0,6-1 0 0 0,3 1 0 0 0,4-4 0 0 0,1-3 0 0 0,1-3 0 0 0,0-6 0 0 0,0 1 0 0 0,0 2 0 0 0,-1 3 0 0 0,1 5 0 0 0,-1 1 0 0 0,0-2 0 0 0,0-5 0 0 0,0-1 0 0 0,0 2 0 0 0,-5 3 0 0 0,3-3 0 0 0,3 1 0 0 0,-5-3 0 0 0,-5 1 0 0 0,-7-3 0 0 0,-5 2 0 0 0,-3 2 0 0 0,-3 3 0 0 0,-10 3 0 0 0,-13 2 0 0 0,-13 1 0 0 0,-9 1 0 0 0,-6 0 0 0 0,-4 1 0 0 0,-2-1 0 0 0,-1 1 0 0 0,0-1 0 0 0,-4 0 0 0 0,-6 0 0 0 0,-5 1 0 0 0,-5-1 0 0 0,-3 0 0 0 0,-1-1 0 0 0,-2 1 0 0 0,0-4 0 0 0,0-2 0 0 0,5 0 0 0 0,1 1 0 0 0,1 1 0 0 0,-2 2 0 0 0,0 1 0 0 0,-2 1 0 0 0,-1 0 0 0 0,-1 0 0 0 0,1 0 0 0 0,-2 0 0 0 0,1 1 0 0 0,0-1 0 0 0,0 0 0 0 0,4 0 0 0 0,7 0 0 0 0,6 0 0 0 0,0 0 0 0 0,2 0 0 0 0,2 0 0 0 0,2 0 0 0 0,3 0 0 0 0,0 0 0 0 0,6-5 0 0 0,7-6 0 0 0,10-1 0 0 0,12 2 0 0 0,9 1 0 0 0,6 4 0 0 0,5 2 0 0 0,2 1 0 0 0,2 2 0 0 0,4 0 0 0 0,7-4 0 0 0,4-2 0 0 0,5 0 0 0 0,3-3 0 0 0,-2 0 0 0 0,-6 1 0 0 0,-1 2 0 0 0,1 2 0 0 0,3 2 0 0 0,2 1 0 0 0,2 1 0 0 0,2 0 0 0 0,0 1 0 0 0,-3-1 0 0 0,-7 0 0 0 0,-1 1 0 0 0,-3-1 0 0 0,-3 0 0 0 0,0 0 0 0 0,0 0 0 0 0,-3 0 0 0 0,-2 0 0 0 0,-11 0 0 0 0,-14 0 0 0 0,-12 0 0 0 0,-11 0 0 0 0,-7 0 0 0 0,-4 0 0 0 0,-2 0 0 0 0,-6 0 0 0 0,-6 0 0 0 0,-6 0 0 0 0,-3 0 0 0 0,1 0 0 0 0,5 0 0 0 0,0 0 0 0 0,-2 0 0 0 0,-2 0 0 0 0,3 0 0 0 0,-1 0 0 0 0,2 0 0 0 0,1 0 0 0 0,1 0 0 0 0,5 0 0 0 0,-2 0 0 0 0,2 0 0 0 0,1 0 0 0 0,4 0 0 0 0,-3 0 0 0 0,-1 0 0 0 0,3 0 0 0 0,1 0 0 0 0,1 0 0 0 0,2 0 0 0 0,1 0 0 0 0,10 0 0 0 0,12 0 0 0 0,13 0 0 0 0,9 0 0 0 0,6 0 0 0 0,5 5 0 0 0,2 1 0 0 0,6 0 0 0 0,1-1 0 0 0,4-2 0 0 0,5-1 0 0 0,-1-1 0 0 0,1 0 0 0 0,3 3 0 0 0,2 2 0 0 0,3 5 0 0 0,1-1 0 0 0,0 0 0 0 0,1-4 0 0 0,1-1 0 0 0,-1-3 0 0 0,1 4 0 0 0,-1 0 0 0 0,0 0 0 0 0,0-2 0 0 0,0-1 0 0 0,0-1 0 0 0,0-1 0 0 0,0-1 0 0 0,-5 0 0 0 0,-1 0 0 0 0,0 0 0 0 0,1-1 0 0 0,-3 1 0 0 0,-5 0 0 0 0,-5 5 0 0 0,-4 1 0 0 0,-3 0 0 0 0,-2-2 0 0 0,-5 5 0 0 0,-12-1 0 0 0,-13-1 0 0 0,-9-2 0 0 0,-14-1 0 0 0,-11-2 0 0 0,-4-2 0 0 0,0 1 0 0 0,-8 3 0 0 0,1 2 0 0 0,-2-1 0 0 0,-2 0 0 0 0,-1-2 0 0 0,-2-1 0 0 0,-5-1 0 0 0,-11 0 0 0 0,-8-1 0 0 0,-5 4 0 0 0,2 2 0 0 0,2 0 0 0 0,4-2 0 0 0,6-1 0 0 0,0 0 0 0 0,3-2 0 0 0,-1-1 0 0 0,1 0 0 0 0,2 0 0 0 0,3 4 0 0 0,3 2 0 0 0,1 0 0 0 0,2-1 0 0 0,0 3 0 0 0,0 0 0 0 0,6-1 0 0 0,5-2 0 0 0,6-1 0 0 0,14-3 0 0 0,16 0 0 0 0,19 0 0 0 0,16-2 0 0 0,14 1 0 0 0,8 0 0 0 0,11-1 0 0 0,4 1 0 0 0,5 0 0 0 0,5-5 0 0 0,9-1 0 0 0,4-5 0 0 0,1 0 0 0 0,0 2 0 0 0,-1 2 0 0 0,8-2 0 0 0,11 0 0 0 0,6-3 0 0 0,-1-3 0 0 0,-2-1 0 0 0,0 4 0 0 0,-5 3 0 0 0,-1 4 0 0 0,-4 2 0 0 0,-5 1 0 0 0,-5 2 0 0 0,-3 1 0 0 0,-7 0 0 0 0,-7-1 0 0 0,-7 1 0 0 0,-5-1 0 0 0,-4 0 0 0 0,-6 0 0 0 0,-7 1 0 0 0,-6-1 0 0 0,-14 0 0 0 0,-16 0 0 0 0,-14-1 0 0 0,-10 1 0 0 0,-7 0 0 0 0,-4 0 0 0 0,-1 0 0 0 0,-2 0 0 0 0,1 0 0 0 0,0 0 0 0 0,1 0 0 0 0,1 0 0 0 0,0 0 0 0 0,0 0 0 0 0,0 0 0 0 0,1 0 0 0 0,0 0 0 0 0,-1 0 0 0 0,1 0 0 0 0,-1 0 0 0 0,1 0 0 0 0,0 0 0 0 0,8 0 0 0 0,14 0 0 0 0,11 0 0 0 0,10 0 0 0 0,6 5 0 0 0,5 1 0 0 0,2 0 0 0 0,1 4 0 0 0,-1-1 0 0 0,1-1 0 0 0,-1-2 0 0 0,-5 3 0 0 0,-7 4 0 0 0,-11 5 0 0 0,-11-1 0 0 0,-9-4 0 0 0,-8-3 0 0 0,-3-3 0 0 0,-4-4 0 0 0,0 3 0 0 0,-6 0 0 0 0,-5 0 0 0 0,-6-2 0 0 0,-4-2 0 0 0,-3 0 0 0 0,-2 3 0 0 0,-1 1 0 0 0,0 0 0 0 0,-5-1 0 0 0,-1-2 0 0 0,-4 3 0 0 0,-10 2 0 0 0,-1 3 0 0 0,-1 0 0 0 0,3-2 0 0 0,0 2 0 0 0,3-1 0 0 0,6 3 0 0 0,-1-1 0 0 0,1-2 0 0 0,4-4 0 0 0,2-2 0 0 0,2 3 0 0 0,2 0 0 0 0,1-1 0 0 0,5-2 0 0 0,6-1 0 0 0,6-1 0 0 0,5-1 0 0 0,13-1 0 0 0,19 0 0 0 0,19-1 0 0 0,16 1 0 0 0,11 0 0 0 0,8-1 0 0 0,3 1 0 0 0,3 0 0 0 0,4 0 0 0 0,7 0 0 0 0,4 0 0 0 0,9 0 0 0 0,4 0 0 0 0,1 0 0 0 0,0 0 0 0 0,-1 0 0 0 0,-6 0 0 0 0,2 0 0 0 0,1 0 0 0 0,0 0 0 0 0,-5 0 0 0 0,-6 0 0 0 0,-2 0 0 0 0,-4 0 0 0 0,-3 0 0 0 0,-4 0 0 0 0,-2 0 0 0 0,-2 0 0 0 0,-1 0 0 0 0,-6 0 0 0 0,-5 0 0 0 0,-7 0 0 0 0,-13 0 0 0 0,-17 0 0 0 0,-13 0 0 0 0,-10 0 0 0 0,-8 0 0 0 0,-4 0 0 0 0,-2 0 0 0 0,0 0 0 0 0,-1 0 0 0 0,2 5 0 0 0,-5 1 0 0 0,-1 0 0 0 0,-3-1 0 0 0,-6 3 0 0 0,-3 0 0 0 0,-5 4 0 0 0,-1-1 0 0 0,-2-1 0 0 0,-1-4 0 0 0,1-1 0 0 0,-1-3 0 0 0,0-1 0 0 0,1-1 0 0 0,-1 0 0 0 0,1-1 0 0 0,0 1 0 0 0,5-1 0 0 0,1 6 0 0 0,0 1 0 0 0,-1 4 0 0 0,-2 1 0 0 0,-1-2 0 0 0,0-2 0 0 0,-2-2 0 0 0,0-3 0 0 0,0 4 0 0 0,0 1 0 0 0,4-2 0 0 0,7 0 0 0 0,5-2 0 0 0,6-2 0 0 0,3 0 0 0 0,11-1 0 0 0,14 0 0 0 0,13 0 0 0 0,13 0 0 0 0,14 0 0 0 0,9-1 0 0 0,7 1 0 0 0,4 0 0 0 0,2 0 0 0 0,-4 0 0 0 0,8 0 0 0 0,3 0 0 0 0,4-4 0 0 0,0-3 0 0 0,3 1 0 0 0,3 2 0 0 0,3 0 0 0 0,7 2 0 0 0,3 1 0 0 0,-3-4 0 0 0,-3-1 0 0 0,0 0 0 0 0,-5 1 0 0 0,-2 2 0 0 0,-3 1 0 0 0,-5-8 0 0 0,-5-3 0 0 0,-2 1 0 0 0,-3 3 0 0 0,-1 3 0 0 0,0 2 0 0 0,-6 2 0 0 0,-6 1 0 0 0,-5 1 0 0 0,-5 0 0 0 0,-13 1 0 0 0,-14-1 0 0 0,-13 1 0 0 0,-15-1 0 0 0,-12 0 0 0 0,-11 5 0 0 0,-6 1 0 0 0,-4 5 0 0 0,-3 0 0 0 0,1-2 0 0 0,-1 3 0 0 0,1-2 0 0 0,0 4 0 0 0,6-2 0 0 0,2-3 0 0 0,-10-2 0 0 0,-3-3 0 0 0,3-2 0 0 0,-6 8 0 0 0,-2 2 0 0 0,-4 0 0 0 0,2 2 0 0 0,-3 3 0 0 0,3-1 0 0 0,3-4 0 0 0,4-3 0 0 0,2 1 0 0 0,3-1 0 0 0,2-2 0 0 0,0-2 0 0 0,1 3 0 0 0,4-1 0 0 0,6-1 0 0 0,7-1 0 0 0,4-2 0 0 0,3-1 0 0 0,2-1 0 0 0,1-1 0 0 0,1-1 0 0 0,9 1 0 0 0,12 0 0 0 0,12 0 0 0 0,9-1 0 0 0,7 1 0 0 0,4 0 0 0 0,2 0 0 0 0,-9 0 0 0 0,-7 5 0 0 0,-11 1 0 0 0,-10 0 0 0 0,-9-1 0 0 0,-6 3 0 0 0,-3 0 0 0 0,-3 4 0 0 0,-1-1 0 0 0,1-1 0 0 0,4 1 0 0 0,3-1 0 0 0,-1-1 0 0 0,0-4 0 0 0,-1 4 0 0 0,-2 3 0 0 0,0 1 0 0 0,-1 2 0 0 0,0-1 0 0 0,-1-3 0 0 0,0-3 0 0 0,1-4 0 0 0,-1-1 0 0 0,0-2 0 0 0,5 3 0 0 0,2 2 0 0 0,0-1 0 0 0,7-1 0 0 0,12-1 0 0 0,10-1 0 0 0,9-1 0 0 0,11-1 0 0 0,5 0 0 0 0,6 0 0 0 0,6-5 0 0 0,5-1 0 0 0,3-5 0 0 0,2-5 0 0 0,1 0 0 0 0,0 4 0 0 0,0-2 0 0 0,5 1 0 0 0,1 0 0 0 0,-1 0 0 0 0,4 4 0 0 0,-1-2 0 0 0,9 0 0 0 0,0-1 0 0 0,2-4 0 0 0,-2 0 0 0 0,-4 4 0 0 0,0-1 0 0 0,-3 1 0 0 0,2 3 0 0 0,-1 3 0 0 0,-3-2 0 0 0,-3 1 0 0 0,-2 0 0 0 0,-3 3 0 0 0,0 1 0 0 0,-6-3 0 0 0,-6-1 0 0 0,-7 1 0 0 0,-4-3 0 0 0,-3-1 0 0 0,-3 3 0 0 0,0 1 0 0 0,-10 2 0 0 0,-13 2 0 0 0,-11 1 0 0 0,-9 1 0 0 0,-7 1 0 0 0,-4-1 0 0 0,-2 0 0 0 0,-1 1 0 0 0,0-1 0 0 0,1 0 0 0 0,0 0 0 0 0,0 0 0 0 0,1 0 0 0 0,1 0 0 0 0,-1 0 0 0 0,1 0 0 0 0,-1 0 0 0 0,1 0 0 0 0,0 0 0 0 0,-6-4 0 0 0,-5-3 0 0 0,-2 1 0 0 0,-2 2 0 0 0,0 0 0 0 0,3 2 0 0 0,-1 1 0 0 0,1 1 0 0 0,3 0 0 0 0,3 0 0 0 0,2 0 0 0 0,2 0 0 0 0,1 0 0 0 0,-4-4 0 0 0,-1-2 0 0 0,0 0 0 0 0,1 1 0 0 0,2 2 0 0 0,0 1 0 0 0,2 1 0 0 0,0 0 0 0 0,0 1 0 0 0,1 0 0 0 0,0 0 0 0 0,9 1 0 0 0,12-1 0 0 0,8-5 0 0 0,8-1 0 0 0,6 0 0 0 0,6 2 0 0 0,4 0 0 0 0,-3-3 0 0 0,-1 0 0 0 0,1 1 0 0 0,2 1 0 0 0,0 2 0 0 0,1 1 0 0 0,1 1 0 0 0,0 1 0 0 0,-4 0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52.19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6255 13901 16383 0 0,'4'0'0'0'0,"7"0"0"0"0,1 5 0 0 0,-1 6 0 0 0,-3 6 0 0 0,-2 4 0 0 0,-3 4 0 0 0,-1 2 0 0 0,-2 2 0 0 0,0-1 0 0 0,-1 1 0 0 0,1-1 0 0 0,-1-4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52.1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6276 14337 16383 0 0,'0'-5'0'0'0,"5"-1"0"0"0,1-5 0 0 0,0-4 0 0 0,-1-1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52.19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6318 14261 16383 0 0,'0'0'0'0'0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52.1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6424 14176 16383 0 0,'5'0'0'0'0,"1"0"0"0"0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52.19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6445 14282 16383 0 0,'0'0'0'0'0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52.20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6530 14134 16383 0 0,'0'0'0'0'0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52.20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6424 14261 16383 0 0,'5'0'0'0'0,"1"0"0"0"0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52.2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6830 14164 16383 0 0,'-5'0'0'0'0,"-6"0"0"0"0,-6 0 0 0 0,-4 0 0 0 0,-4 0 0 0 0,-2 0 0 0 0,-2 0 0 0 0,1 5 0 0 0,-1 1 0 0 0,1 0 0 0 0,-1-1 0 0 0,1-2 0 0 0,1 4 0 0 0,-1 1 0 0 0,0-2 0 0 0,1 3 0 0 0,0 1 0 0 0,-1 2 0 0 0,1 0 0 0 0,-1-2 0 0 0,1-4 0 0 0,-1-1 0 0 0,1-3 0 0 0,-1-1 0 0 0,6 3 0 0 0,0 2 0 0 0,1 0 0 0 0,3 3 0 0 0,0 5 0 0 0,-2-1 0 0 0,3 4 0 0 0,0-2 0 0 0,-2-4 0 0 0,1 1 0 0 0,5 4 0 0 0,5-6 0 0 0,7-5 0 0 0,10-3 0 0 0,7-2 0 0 0,5-1 0 0 0,5 0 0 0 0,-2-5 0 0 0,-2-1 0 0 0,-3-4 0 0 0,-1-5 0 0 0,1 0 0 0 0,-2-2 0 0 0,0 3 0 0 0,3 3 0 0 0,1 4 0 0 0,-1-1 0 0 0,-1-4 0 0 0,2 0 0 0 0,1 2 0 0 0,-2-1 0 0 0,0-4 0 0 0,1 2 0 0 0,1 2 0 0 0,-2-1 0 0 0,-5-3 0 0 0,-1 1 0 0 0,3 4 0 0 0,2-2 0 0 0,4 2 0 0 0,-3-3 0 0 0,0 2 0 0 0,1-2 0 0 0,-3-3 0 0 0,1-3 0 0 0,1 1 0 0 0,-3-1 0 0 0,-8 4 0 0 0,-11 4 0 0 0,-10 4 0 0 0,-7 4 0 0 0,-6 2 0 0 0,-2 1 0 0 0,-2 2 0 0 0,-1-1 0 0 0,1 6 0 0 0,0 6 0 0 0,0 0 0 0 0,1-1 0 0 0,0-2 0 0 0,5 1 0 0 0,6 4 0 0 0,2 0 0 0 0,-2-3 0 0 0,-2-3 0 0 0,-3 2 0 0 0,-2 3 0 0 0,-2 0 0 0 0,4 3 0 0 0,5 2 0 0 0,1 0 0 0 0,4 0 0 0 0,-2-3 0 0 0,2 1 0 0 0,4 3 0 0 0,2 2 0 0 0,-2-2 0 0 0,0 0 0 0 0,-3 2 0 0 0,0 2 0 0 0,-2-4 0 0 0,0 1 0 0 0,3 1 0 0 0,3 2 0 0 0,8 1 0 0 0,3 2 0 0 0,5 1 0 0 0,2 0 0 0 0,4-4 0 0 0,3-2 0 0 0,4-3 0 0 0,3-1 0 0 0,1-4 0 0 0,2-3 0 0 0,0-4 0 0 0,0-2 0 0 0,0-3 0 0 0,0-1 0 0 0,0 0 0 0 0,0-6 0 0 0,0-1 0 0 0,-1 1 0 0 0,-4-4 0 0 0,-6-5 0 0 0,-7-4 0 0 0,-4-4 0 0 0,1-2 0 0 0,4 3 0 0 0,5 0 0 0 0,0-1 0 0 0,2 4 0 0 0,-3 1 0 0 0,-3-2 0 0 0,1 2 0 0 0,-2 1 0 0 0,2-3 0 0 0,-2-2 0 0 0,-2-1 0 0 0,2 2 0 0 0,-1 0 0 0 0,-2 0 0 0 0,-3-2 0 0 0,-1-2 0 0 0,-3-1 0 0 0,-5 4 0 0 0,-7 6 0 0 0,-6 5 0 0 0,-5 5 0 0 0,-3 3 0 0 0,-3 2 0 0 0,0 2 0 0 0,-1 0 0 0 0,0 0 0 0 0,1 0 0 0 0,4 4 0 0 0,2 2 0 0 0,0-1 0 0 0,4 4 0 0 0,0 0 0 0 0,-1-2 0 0 0,-3-3 0 0 0,-1-1 0 0 0,-2-2 0 0 0,-2-1 0 0 0,0-1 0 0 0,-1 0 0 0 0,0 0 0 0 0,0-1 0 0 0,0 1 0 0 0,1 0 0 0 0,4 4 0 0 0,1 2 0 0 0,1 0 0 0 0,-2-1 0 0 0,4 3 0 0 0,4 5 0 0 0,1 0 0 0 0,-2 3 0 0 0,-4-1 0 0 0,-2-4 0 0 0,2 1 0 0 0,0-1 0 0 0,-1-2 0 0 0,3 1 0 0 0,4-5 0 0 0,5-9 0 0 0,3-7 0 0 0,4-8 0 0 0,1-4 0 0 0,2-4 0 0 0,0-1 0 0 0,0-1 0 0 0,-1 0 0 0 0,1 0 0 0 0,-1 0 0 0 0,1 1 0 0 0,-1 0 0 0 0,-5 5 0 0 0,-6 7 0 0 0,-6 5 0 0 0,-4 5 0 0 0,-4 4 0 0 0,-2 1 0 0 0,-2 2 0 0 0,1 0 0 0 0,-1 1 0 0 0,0-1 0 0 0,1-1 0 0 0,0 1 0 0 0,1-1 0 0 0,-1 0 0 0 0,0 0 0 0 0,1 0 0 0 0,0 0 0 0 0,-1 0 0 0 0,1 0 0 0 0,-1 0 0 0 0,5 5 0 0 0,2 1 0 0 0,0 5 0 0 0,-2 0 0 0 0,-6 3 0 0 0,-3-1 0 0 0,0 2 0 0 0,0 3 0 0 0,2-1 0 0 0,0 0 0 0 0,1-1 0 0 0,1-5 0 0 0,0 1 0 0 0,0-1 0 0 0,1 1 0 0 0,5 5 0 0 0,5 3 0 0 0,7 3 0 0 0,4 2 0 0 0,3 2 0 0 0,3 0 0 0 0,1 2 0 0 0,5-6 0 0 0,6-6 0 0 0,6-5 0 0 0,4-6 0 0 0,3-3 0 0 0,3-3 0 0 0,0-1 0 0 0,1 0 0 0 0,-1 0 0 0 0,1 0 0 0 0,-1 0 0 0 0,0 1 0 0 0,0-1 0 0 0,-1-4 0 0 0,1-1 0 0 0,-1-4 0 0 0,1-1 0 0 0,-1 1 0 0 0,0-1 0 0 0,-4-4 0 0 0,-6-5 0 0 0,-6-3 0 0 0,-1-2 0 0 0,-1-2 0 0 0,-3 0 0 0 0,-2-2 0 0 0,-2 1 0 0 0,-1 0 0 0 0,-1 0 0 0 0,0 0 0 0 0,0 0 0 0 0,-5 5 0 0 0,-2 2 0 0 0,-4 4 0 0 0,-5 5 0 0 0,-4 5 0 0 0,-4 4 0 0 0,-2 1 0 0 0,-2 2 0 0 0,0 6 0 0 0,4 6 0 0 0,7 5 0 0 0,1 1 0 0 0,3 1 0 0 0,4 3 0 0 0,4 1 0 0 0,2 3 0 0 0,3 0 0 0 0,0 2 0 0 0,0-1 0 0 0,1 1 0 0 0,0 0 0 0 0,4-5 0 0 0,6-6 0 0 0,6-1 0 0 0,5-4 0 0 0,3-4 0 0 0,2-2 0 0 0,1 1 0 0 0,1 0 0 0 0,0 4 0 0 0,-1-1 0 0 0,0-1 0 0 0,0-3 0 0 0,0-2 0 0 0,0-2 0 0 0,-10-1 0 0 0,-13-1 0 0 0,-11 0 0 0 0,-10-1 0 0 0,-6 1 0 0 0,-5-1 0 0 0,3 6 0 0 0,5 6 0 0 0,6 5 0 0 0,10 6 0 0 0,10-2 0 0 0,8-4 0 0 0,7-4 0 0 0,4-5 0 0 0,2-3 0 0 0,1-3 0 0 0,1-1 0 0 0,-1-1 0 0 0,0 0 0 0 0,-1 0 0 0 0,0 1 0 0 0,0-1 0 0 0,0 1 0 0 0,-1 0 0 0 0,1 0 0 0 0,-1 0 0 0 0,-4-5 0 0 0,-7-6 0 0 0,-5-6 0 0 0,-5-4 0 0 0,-8 1 0 0 0,-4-1 0 0 0,-6 3 0 0 0,-4 5 0 0 0,-6 5 0 0 0,7 3 0 0 0,10 3 0 0 0,10 1 0 0 0,10 2 0 0 0,6 0 0 0 0,5 0 0 0 0,2-1 0 0 0,-3-4 0 0 0,-11-2 0 0 0,-12 1 0 0 0,-12 0 0 0 0,-8 2 0 0 0,-6 0 0 0 0,-3 2 0 0 0,2 5 0 0 0,6 7 0 0 0,6 6 0 0 0,1 0 0 0 0,-3 3 0 0 0,2 1 0 0 0,2 3 0 0 0,4 1 0 0 0,3 1 0 0 0,2 2 0 0 0,1 0 0 0 0,6-5 0 0 0,6-6 0 0 0,6-6 0 0 0,6-5 0 0 0,2-3 0 0 0,-7-3 0 0 0,-11 0 0 0 0,-7 3 0 0 0,-4 2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30:15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5206 14610 16383 0 0,'5'0'0'0'0,"1"5"0"0"0,4 1 0 0 0,6 5 0 0 0,4 0 0 0 0,4-2 0 0 0,2-2 0 0 0,2-3 0 0 0,0-1 0 0 0,0-2 0 0 0,1-1 0 0 0,-1 0 0 0 0,0 0 0 0 0,0-1 0 0 0,0 1 0 0 0,-1-1 0 0 0,1 6 0 0 0,-1 1 0 0 0,1 0 0 0 0,-1-1 0 0 0,0-2 0 0 0,1-1 0 0 0,-5 4 0 0 0,-2 1 0 0 0,1-1 0 0 0,0-2 0 0 0,2-1 0 0 0,-3 4 0 0 0,-1 0 0 0 0,1-1 0 0 0,2-1 0 0 0,1-2 0 0 0,2-1 0 0 0,1-1 0 0 0,0-1 0 0 0,0 0 0 0 0,1 0 0 0 0,0-1 0 0 0,-5 6 0 0 0,-1 1 0 0 0,-1-1 0 0 0,2 0 0 0 0,1-1 0 0 0,2-2 0 0 0,0-1 0 0 0,1-1 0 0 0,0 0 0 0 0,1 0 0 0 0,0 0 0 0 0,0 0 0 0 0,-1-1 0 0 0,1 1 0 0 0,0 0 0 0 0,-1 0 0 0 0,1 0 0 0 0,-6 5 0 0 0,0 1 0 0 0,-1 0 0 0 0,2-1 0 0 0,1-2 0 0 0,1-1 0 0 0,2-1 0 0 0,0 0 0 0 0,0-1 0 0 0,1 0 0 0 0,0-1 0 0 0,-1 1 0 0 0,1 0 0 0 0,0 0 0 0 0,-1 0 0 0 0,1 0 0 0 0,-1 0 0 0 0,1 0 0 0 0,-1 0 0 0 0,1 0 0 0 0,-1 0 0 0 0,1 4 0 0 0,-1 2 0 0 0,1 0 0 0 0,-1-1 0 0 0,1-1 0 0 0,-1-2 0 0 0,1-1 0 0 0,-1-1 0 0 0,1 0 0 0 0,-1 5 0 0 0,1 1 0 0 0,-1-1 0 0 0,1 0 0 0 0,-1-2 0 0 0,1-1 0 0 0,-1-1 0 0 0,1 0 0 0 0,-1-1 0 0 0,1 0 0 0 0,-1-1 0 0 0,1 1 0 0 0,-1 4 0 0 0,1 3 0 0 0,-1-2 0 0 0,1 0 0 0 0,-1-2 0 0 0,1 0 0 0 0,-1-2 0 0 0,1-1 0 0 0,-1 0 0 0 0,1 0 0 0 0,-1 0 0 0 0,0 0 0 0 0,1-1 0 0 0,-1 1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0,0 0 0 0 0,1 0 0 0 0,-1 0 0 0 0,1 0 0 0 0,-1 0 0 0 0,1 0 0 0 0,-1 0 0 0 0,1-5 0 0 0,-1-1 0 0 0,1 0 0 0 0,-1 1 0 0 0,1 2 0 0 0,-1 1 0 0 0,1 1 0 0 0,-1 0 0 0 0,1 1 0 0 0,-1 1 0 0 0,1-1 0 0 0,-1 0 0 0 0,1 0 0 0 0,-1 0 0 0 0,1 1 0 0 0,-1-1 0 0 0,1 0 0 0 0,-1 0 0 0 0,1 0 0 0 0,-1 0 0 0 0,1 0 0 0 0,-1 0 0 0 0,1 0 0 0 0,-6-5 0 0 0,0-1 0 0 0,-1 0 0 0 0,2 1 0 0 0,1 2 0 0 0,2 0 0 0 0,0 2 0 0 0,1 1 0 0 0,0 0 0 0 0,1 0 0 0 0,0 0 0 0 0,-5-4 0 0 0,-2-2 0 0 0,1 0 0 0 0,1 1 0 0 0,1 2 0 0 0,1 1 0 0 0,2 1 0 0 0,0 0 0 0 0,0 1 0 0 0,1 1 0 0 0,-5-6 0 0 0,-1-1 0 0 0,-5-4 0 0 0,-1-1 0 0 0,-2-3 0 0 0,0 1 0 0 0,-1-2 0 0 0,1 1 0 0 0,3 4 0 0 0,3 3 0 0 0,-1-2 0 0 0,0 0 0 0 0,-3-2 0 0 0,1 0 0 0 0,-3-2 0 0 0,-4-4 0 0 0,1 1 0 0 0,-1-2 0 0 0,-2-2 0 0 0,-8 3 0 0 0,-3-2 0 0 0,-6 4 0 0 0,-6 3 0 0 0,-6 5 0 0 0,-3 3 0 0 0,-2 2 0 0 0,2-3 0 0 0,2-1 0 0 0,-1 1 0 0 0,-1 1 0 0 0,0 1 0 0 0,-2 2 0 0 0,-1 0 0 0 0,0 1 0 0 0,-1 0 0 0 0,1 0 0 0 0,-1 0 0 0 0,0 0 0 0 0,0 1 0 0 0,1-1 0 0 0,-1 0 0 0 0,1 0 0 0 0,-1 0 0 0 0,1 0 0 0 0,-1 0 0 0 0,1 0 0 0 0,-1 0 0 0 0,1 0 0 0 0,-1 0 0 0 0,1 0 0 0 0,-1 0 0 0 0,1 0 0 0 0,-1 0 0 0 0,1 0 0 0 0,-1 0 0 0 0,1 0 0 0 0,-1 0 0 0 0,1 0 0 0 0,0 0 0 0 0,-1 0 0 0 0,1 0 0 0 0,-1 0 0 0 0,1 0 0 0 0,-1 0 0 0 0,1 0 0 0 0,-1 0 0 0 0,1 0 0 0 0,-1 0 0 0 0,1 0 0 0 0,-1 0 0 0 0,1 0 0 0 0,-1 0 0 0 0,1 0 0 0 0,-1 0 0 0 0,1 0 0 0 0,-1 0 0 0 0,1 0 0 0 0,-1 0 0 0 0,5-5 0 0 0,2-1 0 0 0,4-5 0 0 0,1 0 0 0 0,2-3 0 0 0,0 1 0 0 0,-3 3 0 0 0,-3 2 0 0 0,-3 4 0 0 0,-2 1 0 0 0,-2 3 0 0 0,-1 0 0 0 0,5-5 0 0 0,1 0 0 0 0,0-1 0 0 0,-1 2 0 0 0,-1 1 0 0 0,-2 1 0 0 0,0 1 0 0 0,-2 1 0 0 0,1 0 0 0 0,-1 0 0 0 0,1 0 0 0 0,4-4 0 0 0,1-2 0 0 0,0 0 0 0 0,0 1 0 0 0,-3 2 0 0 0,5-4 0 0 0,0 0 0 0 0,-2 0 0 0 0,0 2 0 0 0,-3-2 0 0 0,0-1 0 0 0,-2 1 0 0 0,0 2 0 0 0,-1 1 0 0 0,1 3 0 0 0,-1 0 0 0 0,0 1 0 0 0,0 0 0 0 0,1 0 0 0 0,-1 1 0 0 0,1-1 0 0 0,-1 0 0 0 0,1 0 0 0 0,-1 0 0 0 0,1 0 0 0 0,-1 0 0 0 0,1 0 0 0 0,-1 0 0 0 0,1-4 0 0 0,-1-3 0 0 0,1 1 0 0 0,4-3 0 0 0,2-1 0 0 0,-1 2 0 0 0,-1 2 0 0 0,-1 3 0 0 0,-1 0 0 0 0,-1 3 0 0 0,-2-1 0 0 0,1 2 0 0 0,-1-1 0 0 0,1 0 0 0 0,-1 1 0 0 0,0-1 0 0 0,0 0 0 0 0,1 0 0 0 0,-1 0 0 0 0,1 0 0 0 0,-1 0 0 0 0,1 0 0 0 0,-1 0 0 0 0,1-4 0 0 0,-1-3 0 0 0,1 1 0 0 0,-1 2 0 0 0,1 0 0 0 0,0 2 0 0 0,-1 1 0 0 0,1 1 0 0 0,-1 0 0 0 0,1 0 0 0 0,-1 0 0 0 0,1 0 0 0 0,-1 1 0 0 0,1-1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0,0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4 0 0 0,-1 7 0 0 0,1 2 0 0 0,-1-3 0 0 0,1-2 0 0 0,-1-2 0 0 0,1-3 0 0 0,-1-1 0 0 0,6 3 0 0 0,0 1 0 0 0,5 4 0 0 0,1 0 0 0 0,-2-1 0 0 0,-3-2 0 0 0,3 2 0 0 0,-1-1 0 0 0,3 4 0 0 0,5 4 0 0 0,3 4 0 0 0,9-1 0 0 0,8-5 0 0 0,7-3 0 0 0,2 0 0 0 0,1-2 0 0 0,3-2 0 0 0,2-2 0 0 0,2-2 0 0 0,1 3 0 0 0,1 0 0 0 0,-1 0 0 0 0,1-2 0 0 0,0-1 0 0 0,0-1 0 0 0,0-1 0 0 0,0-1 0 0 0,-1 0 0 0 0,1 0 0 0 0,-1-1 0 0 0,1 1 0 0 0,-1 0 0 0 0,1 0 0 0 0,-1 0 0 0 0,-4 4 0 0 0,-2 3 0 0 0,1-2 0 0 0,0 0 0 0 0,2-1 0 0 0,2-2 0 0 0,0-1 0 0 0,1-1 0 0 0,1 0 0 0 0,-1 0 0 0 0,1 0 0 0 0,0 0 0 0 0,0-1 0 0 0,-1 1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0,0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0,-6 5 0 0 0,0 1 0 0 0,-1 0 0 0 0,2-1 0 0 0,1-2 0 0 0,1-1 0 0 0,2-1 0 0 0,0 0 0 0 0,0-1 0 0 0,1 0 0 0 0,0-1 0 0 0,-1 1 0 0 0,1 0 0 0 0,0 0 0 0 0,-1 0 0 0 0,1 0 0 0 0,-1 0 0 0 0,1 0 0 0 0,-1 0 0 0 0,1 0 0 0 0,-1 0 0 0 0,1 0 0 0 0,-1 0 0 0 0,1 0 0 0 0,-1 0 0 0 0,-4 4 0 0 0,-2 3 0 0 0,1-1 0 0 0,1-2 0 0 0,1 0 0 0 0,1-2 0 0 0,1-1 0 0 0,2-1 0 0 0,-1 0 0 0 0,1 0 0 0 0,-1 0 0 0 0,1 0 0 0 0,0-1 0 0 0,0 1 0 0 0,-1 0 0 0 0,1 0 0 0 0,-1 0 0 0 0,1 0 0 0 0,-1 0 0 0 0,1 0 0 0 0,-1 0 0 0 0,1 0 0 0 0,-1 0 0 0 0,1 0 0 0 0,-1 0 0 0 0,0 0 0 0 0,1 0 0 0 0,-1 0 0 0 0,-4 5 0 0 0,-1 1 0 0 0,-1 0 0 0 0,2-1 0 0 0,1-2 0 0 0,1-1 0 0 0,2-1 0 0 0,0 0 0 0 0,0-1 0 0 0,1 0 0 0 0,0-1 0 0 0,-1 1 0 0 0,1 0 0 0 0,0 0 0 0 0,-1 0 0 0 0,1 0 0 0 0,-1 0 0 0 0,1 0 0 0 0,-1 0 0 0 0,1 0 0 0 0,-1 0 0 0 0,1 0 0 0 0,-1 0 0 0 0,1 0 0 0 0,-1 0 0 0 0,1 0 0 0 0,-5 4 0 0 0,-2 3 0 0 0,0-2 0 0 0,2 0 0 0 0,1-1 0 0 0,-3 2 0 0 0,-1 2 0 0 0,1-2 0 0 0,2-1 0 0 0,-4 3 0 0 0,1 0 0 0 0,-9-1 0 0 0,-10-2 0 0 0,-10-2 0 0 0,-9-1 0 0 0,-5-1 0 0 0,-4-1 0 0 0,-2 0 0 0 0,-1-1 0 0 0,1 1 0 0 0,0 0 0 0 0,0-1 0 0 0,1 1 0 0 0,0 0 0 0 0,0 0 0 0 0,1 0 0 0 0,-1 0 0 0 0,1 0 0 0 0,-1 0 0 0 0,1 0 0 0 0,0 0 0 0 0,-1 0 0 0 0,1 0 0 0 0,-1 0 0 0 0,1 0 0 0 0,-1 0 0 0 0,1 0 0 0 0,-1 0 0 0 0,1 0 0 0 0,-1 0 0 0 0,1 0 0 0 0,-1 0 0 0 0,1 0 0 0 0,-1 0 0 0 0,1 0 0 0 0,-1 0 0 0 0,1 0 0 0 0,-1 0 0 0 0,1 0 0 0 0,-1 0 0 0 0,1 0 0 0 0,-1 0 0 0 0,1 0 0 0 0,-1 0 0 0 0,1 0 0 0 0,-1 0 0 0 0,1 5 0 0 0,-1 1 0 0 0,1 0 0 0 0,-1-1 0 0 0,1-2 0 0 0,-1-1 0 0 0,1-1 0 0 0,4 4 0 0 0,2 2 0 0 0,-1-2 0 0 0,0 0 0 0 0,-3-2 0 0 0,5 4 0 0 0,0 0 0 0 0,-2-1 0 0 0,0-1 0 0 0,-3-2 0 0 0,0-1 0 0 0,-2-1 0 0 0,0-1 0 0 0,-1 0 0 0 0,1 0 0 0 0,-1-1 0 0 0,0 6 0 0 0,0 1 0 0 0,1-1 0 0 0,-1 0 0 0 0,1-1 0 0 0,-1-2 0 0 0,5 3 0 0 0,2 2 0 0 0,-1-1 0 0 0,0-1 0 0 0,-2-2 0 0 0,-2-1 0 0 0,0-1 0 0 0,-1-1 0 0 0,-1 0 0 0 0,1 0 0 0 0,-1-1 0 0 0,0 1 0 0 0,1 0 0 0 0,-1 0 0 0 0,0 0 0 0 0,1 0 0 0 0,-1 0 0 0 0,1 0 0 0 0,-1 0 0 0 0,1 0 0 0 0,-1 0 0 0 0,1 0 0 0 0,-1 0 0 0 0,1 0 0 0 0,-1 0 0 0 0,1 0 0 0 0,-1 0 0 0 0,1 0 0 0 0,-1 0 0 0 0,1 0 0 0 0,-1 0 0 0 0,1 0 0 0 0,-1 0 0 0 0,1 0 0 0 0,-1 0 0 0 0,1 0 0 0 0,0 0 0 0 0,-1 0 0 0 0,1 0 0 0 0,4-5 0 0 0,6-6 0 0 0,11-1 0 0 0,11 1 0 0 0,9 3 0 0 0,3-2 0 0 0,2 0 0 0 0,4 3 0 0 0,2 2 0 0 0,-4-3 0 0 0,0 0 0 0 0,1 1 0 0 0,1 3 0 0 0,2 1 0 0 0,1 1 0 0 0,1 1 0 0 0,0 1 0 0 0,1 0 0 0 0,-1 1 0 0 0,1-1 0 0 0,0 0 0 0 0,-1 0 0 0 0,1 1 0 0 0,0-1 0 0 0,-1 0 0 0 0,1 0 0 0 0,-1 0 0 0 0,1 0 0 0 0,-1 0 0 0 0,-4 0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44.7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29910 2249 16383 0 0,'0'-4'0'0'0,"0"-7"0"0"0,0-6 0 0 0,0-5 0 0 0,0-3 0 0 0,0-2 0 0 0,0-1 0 0 0,0-1 0 0 0,0 1 0 0 0,0-1 0 0 0,0 1 0 0 0,0 0 0 0 0,0 0 0 0 0,0 1 0 0 0,0-1 0 0 0,0 1 0 0 0,0-1 0 0 0,0 1 0 0 0,0-1 0 0 0,0 1 0 0 0,0-1 0 0 0,0 1 0 0 0,4 4 0 0 0,7 6 0 0 0,6 7 0 0 0,5 4 0 0 0,-2 8 0 0 0,1 9 0 0 0,-4 6 0 0 0,-4 6 0 0 0,-4 3 0 0 0,-4 2 0 0 0,-3 1 0 0 0,-2 0 0 0 0,0 0 0 0 0,-1 0 0 0 0,0-1 0 0 0,5-5 0 0 0,2-1 0 0 0,-1-1 0 0 0,0 7 0 0 0,-2 2 0 0 0,-1 1 0 0 0,-1 0 0 0 0,0 0 0 0 0,-1 3 0 0 0,0 6 0 0 0,-1 0 0 0 0,1-2 0 0 0,5-2 0 0 0,5-3 0 0 0,2-2 0 0 0,-1-3 0 0 0,2 0 0 0 0,3 4 0 0 0,0 6 0 0 0,-4 1 0 0 0,1-1 0 0 0,3 2 0 0 0,-1-1 0 0 0,-3-3 0 0 0,-4-2 0 0 0,-3-3 0 0 0,-2-1 0 0 0,-2-2 0 0 0,-1-1 0 0 0,4-4 0 0 0,6-7 0 0 0,1-11 0 0 0,0-10 0 0 0,-4-10 0 0 0,-1-6 0 0 0,-3-5 0 0 0,-2-2 0 0 0,0-2 0 0 0,-1 1 0 0 0,4-1 0 0 0,6 6 0 0 0,2 2 0 0 0,-2 0 0 0 0,-2-1 0 0 0,-2-1 0 0 0,-3-2 0 0 0,-2 0 0 0 0,0-1 0 0 0,-1 0 0 0 0,-1-1 0 0 0,1 0 0 0 0,-1 1 0 0 0,1-1 0 0 0,0 0 0 0 0,-1 1 0 0 0,1-1 0 0 0,0 1 0 0 0,0-1 0 0 0,0 1 0 0 0,0-1 0 0 0,0 1 0 0 0,0-1 0 0 0,5 5 0 0 0,6 7 0 0 0,1 0 0 0 0,-1 0 0 0 0,-3-4 0 0 0,-2-2 0 0 0,-3-2 0 0 0,-2-2 0 0 0,0-1 0 0 0,-1-1 0 0 0,-1 0 0 0 0,1 0 0 0 0,4 5 0 0 0,6 2 0 0 0,2-1 0 0 0,4 4 0 0 0,3 4 0 0 0,3 6 0 0 0,-2 8 0 0 0,-4 8 0 0 0,-6 9 0 0 0,-3 5 0 0 0,-4 4 0 0 0,-2 2 0 0 0,-1 1 0 0 0,-1 0 0 0 0,0 0 0 0 0,0 0 0 0 0,1-1 0 0 0,-1 0 0 0 0,-4 0 0 0 0,-1 4 0 0 0,-5-3 0 0 0,-4-1 0 0 0,-6-2 0 0 0,2 0 0 0 0,4 0 0 0 0,0 0 0 0 0,2 1 0 0 0,-1-4 0 0 0,-3-2 0 0 0,-3 0 0 0 0,-3 2 0 0 0,-3 1 0 0 0,4 1 0 0 0,1 2 0 0 0,-1-5 0 0 0,-1 0 0 0 0,3-1 0 0 0,0-2 0 0 0,-1-6 0 0 0,3 1 0 0 0,0-3 0 0 0,-1-3 0 0 0,-3-3 0 0 0,-2-2 0 0 0,-1 3 0 0 0,-2 5 0 0 0,-1 1 0 0 0,1-2 0 0 0,-1-3 0 0 0,0 3 0 0 0,0-1 0 0 0,0-2 0 0 0,1-2 0 0 0,-1-1 0 0 0,1-3 0 0 0,-1 0 0 0 0,1-1 0 0 0,-1 0 0 0 0,1-1 0 0 0,-1 1 0 0 0,1-1 0 0 0,-1 1 0 0 0,5-5 0 0 0,2-6 0 0 0,0-5 0 0 0,2-6 0 0 0,2-3 0 0 0,-3 3 0 0 0,-1 0 0 0 0,-3-1 0 0 0,-1-1 0 0 0,-2-1 0 0 0,4-1 0 0 0,2-1 0 0 0,-1 4 0 0 0,-1 2 0 0 0,-2-1 0 0 0,0-1 0 0 0,-2-1 0 0 0,5-2 0 0 0,0 0 0 0 0,1 3 0 0 0,-2 2 0 0 0,-2-1 0 0 0,0-1 0 0 0,-2-1 0 0 0,5-1 0 0 0,0-2 0 0 0,1 5 0 0 0,-2 0 0 0 0,-2 0 0 0 0,0 4 0 0 0,-2 0 0 0 0,5-2 0 0 0,5-1 0 0 0,2 2 0 0 0,-2 4 0 0 0,2 1 0 0 0,-1 2 0 0 0,-3 3 0 0 0,3-1 0 0 0,3-4 0 0 0,0 0 0 0 0,-4 4 0 0 0,-2 2 0 0 0,-3 3 0 0 0,1-2 0 0 0,6-5 0 0 0,0-1 0 0 0,-3 3 0 0 0,-2 3 0 0 0,-2 2 0 0 0,-3 2 0 0 0,-1 6 0 0 0,-1 8 0 0 0,-1 1 0 0 0,0 4 0 0 0,4 4 0 0 0,3-2 0 0 0,-1-4 0 0 0,-1 1 0 0 0,-1-3 0 0 0,-6-3 0 0 0,-3 2 0 0 0,0-2 0 0 0,1-1 0 0 0,1-3 0 0 0,-4 3 0 0 0,0 4 0 0 0,1 1 0 0 0,2 2 0 0 0,1 4 0 0 0,-3-2 0 0 0,-1-4 0 0 0,2-3 0 0 0,0-5 0 0 0,3-2 0 0 0,1-2 0 0 0,0 4 0 0 0,2 1 0 0 0,-1-1 0 0 0,1-1 0 0 0,0-2 0 0 0,0 0 0 0 0,-1 4 0 0 0,1 0 0 0 0,-1 0 0 0 0,1-1 0 0 0,0-2 0 0 0,-1-1 0 0 0,1-1 0 0 0,-1-1 0 0 0,1 0 0 0 0,-1 4 0 0 0,5 7 0 0 0,2 1 0 0 0,-1-2 0 0 0,0-2 0 0 0,-2-2 0 0 0,-2-3 0 0 0,0-1 0 0 0,3 3 0 0 0,7 5 0 0 0,0 2 0 0 0,-1-2 0 0 0,-2-2 0 0 0,-3-3 0 0 0,-3-2 0 0 0,-1-1 0 0 0,-1-2 0 0 0,-1 0 0 0 0,5 4 0 0 0,1 2 0 0 0,0-1 0 0 0,-1 0 0 0 0,-1-2 0 0 0,-2-1 0 0 0,0-1 0 0 0,-1-1 0 0 0,-1 0 0 0 0,1 0 0 0 0,-1 0 0 0 0,0 0 0 0 0,1-1 0 0 0,-1 1 0 0 0,0 0 0 0 0,1 0 0 0 0,-1 0 0 0 0,1 0 0 0 0,-1 0 0 0 0,1 0 0 0 0,-1 0 0 0 0,1 0 0 0 0,-1 0 0 0 0,6-4 0 0 0,0-3 0 0 0,1 1 0 0 0,-2 2 0 0 0,-1 0 0 0 0,-1 2 0 0 0,3-4 0 0 0,6-5 0 0 0,0-1 0 0 0,-1 1 0 0 0,-2 3 0 0 0,-3-2 0 0 0,-3-3 0 0 0,-1-1 0 0 0,-1 3 0 0 0,-1 3 0 0 0,0 3 0 0 0,0 2 0 0 0,0 2 0 0 0,0 1 0 0 0,1 0 0 0 0,4-4 0 0 0,1-1 0 0 0,1-1 0 0 0,-2 2 0 0 0,-1 1 0 0 0,-1 1 0 0 0,-2 1 0 0 0,0 0 0 0 0,0 1 0 0 0,-1 0 0 0 0,5-4 0 0 0,2-2 0 0 0,-1 0 0 0 0,-1 2 0 0 0,-1 0 0 0 0,-2 2 0 0 0,0 1 0 0 0,-1 1 0 0 0,-1 0 0 0 0,10 0 0 0 0,12 0 0 0 0,12 0 0 0 0,10 1 0 0 0,6-1 0 0 0,0-5 0 0 0,-4-6 0 0 0,0-1 0 0 0,1 1 0 0 0,-3-1 0 0 0,-3-5 0 0 0,0 2 0 0 0,3 2 0 0 0,3 5 0 0 0,3 3 0 0 0,3 2 0 0 0,1 2 0 0 0,-3 5 0 0 0,-6 8 0 0 0,-6 5 0 0 0,-4 6 0 0 0,-4 2 0 0 0,-2 3 0 0 0,-2 0 0 0 0,0 1 0 0 0,0 0 0 0 0,0-1 0 0 0,0 0 0 0 0,1 0 0 0 0,-5-5 0 0 0,-2-1 0 0 0,1-1 0 0 0,2-7 0 0 0,0-12 0 0 0,2-10 0 0 0,1-9 0 0 0,1-6 0 0 0,0-4 0 0 0,5 3 0 0 0,1 0 0 0 0,5 1 0 0 0,5 3 0 0 0,-1 1 0 0 0,3 3 0 0 0,2 5 0 0 0,-2-1 0 0 0,-4-2 0 0 0,-4-5 0 0 0,-4-3 0 0 0,1-2 0 0 0,0-2 0 0 0,3 3 0 0 0,1 1 0 0 0,2 5 0 0 0,4 4 0 0 0,-1 1 0 0 0,-3-3 0 0 0,0 1 0 0 0,4 3 0 0 0,3 4 0 0 0,-2-3 0 0 0,-4-3 0 0 0,-4-4 0 0 0,0 0 0 0 0,-1-1 0 0 0,3 2 0 0 0,4-1 0 0 0,-2-2 0 0 0,-2-2 0 0 0,-3-3 0 0 0,1 3 0 0 0,4 5 0 0 0,4 5 0 0 0,3 5 0 0 0,-1 8 0 0 0,-4 8 0 0 0,-6 7 0 0 0,-8 6 0 0 0,-9 3 0 0 0,-4 2 0 0 0,-5-4 0 0 0,-4-1 0 0 0,2 0 0 0 0,-2 1 0 0 0,-1 1 0 0 0,-2-4 0 0 0,2-1 0 0 0,6 1 0 0 0,0-3 0 0 0,3 0 0 0 0,-2 2 0 0 0,-2-3 0 0 0,1 1 0 0 0,-2 1 0 0 0,-2-2 0 0 0,2 1 0 0 0,-1-3 0 0 0,-2 1 0 0 0,-2-3 0 0 0,-3-3 0 0 0,4 2 0 0 0,1 2 0 0 0,-2 0 0 0 0,4 2 0 0 0,4 3 0 0 0,0-2 0 0 0,3 1 0 0 0,-2-3 0 0 0,-3-4 0 0 0,-4 2 0 0 0,-3-3 0 0 0,3 3 0 0 0,4 3 0 0 0,0-1 0 0 0,-1-3 0 0 0,2 1 0 0 0,3 4 0 0 0,-1-3 0 0 0,3 3 0 0 0,6-3 0 0 0,9-3 0 0 0,9-4 0 0 0,6-2 0 0 0,0-8 0 0 0,1-3 0 0 0,2 0 0 0 0,2 1 0 0 0,-4-4 0 0 0,-5-5 0 0 0,-6-4 0 0 0,-4-4 0 0 0,2 1 0 0 0,-1 0 0 0 0,3 4 0 0 0,4 4 0 0 0,1 0 0 0 0,-3-2 0 0 0,-4-4 0 0 0,3-3 0 0 0,2-2 0 0 0,5 2 0 0 0,0 1 0 0 0,-5-1 0 0 0,2-1 0 0 0,-3-2 0 0 0,-3-1 0 0 0,1-1 0 0 0,5 5 0 0 0,-2 0 0 0 0,3 5 0 0 0,3 0 0 0 0,3 4 0 0 0,-3-2 0 0 0,-4-2 0 0 0,-4-3 0 0 0,0-3 0 0 0,3 2 0 0 0,3 5 0 0 0,0 1 0 0 0,1 3 0 0 0,2-2 0 0 0,-2-3 0 0 0,-4-3 0 0 0,0 2 0 0 0,-2-1 0 0 0,-4-1 0 0 0,2 1 0 0 0,4 6 0 0 0,5 4 0 0 0,2 3 0 0 0,4 4 0 0 0,2 1 0 0 0,-9 1 0 0 0,-7 6 0 0 0,-10 6 0 0 0,-10 5 0 0 0,-8 5 0 0 0,-6-1 0 0 0,1 0 0 0 0,-1 2 0 0 0,0 1 0 0 0,3 1 0 0 0,0 1 0 0 0,0 1 0 0 0,-3-4 0 0 0,-1-1 0 0 0,3-1 0 0 0,1 7 0 0 0,-2 3 0 0 0,0 0 0 0 0,-3 0 0 0 0,-1-5 0 0 0,0-2 0 0 0,3-2 0 0 0,2 2 0 0 0,-1 0 0 0 0,-1 2 0 0 0,-1 0 0 0 0,3 1 0 0 0,0-5 0 0 0,0-5 0 0 0,3-2 0 0 0,5 2 0 0 0,-1-2 0 0 0,-2-4 0 0 0,7-3 0 0 0,8-4 0 0 0,10-2 0 0 0,8-1 0 0 0,6-1 0 0 0,3-1 0 0 0,3-4 0 0 0,-5-7 0 0 0,-1-1 0 0 0,1 2 0 0 0,0-2 0 0 0,0-3 0 0 0,2-4 0 0 0,-4-3 0 0 0,-1-3 0 0 0,5-1 0 0 0,3 4 0 0 0,2 1 0 0 0,-1 0 0 0 0,4-1 0 0 0,2-2 0 0 0,-6-1 0 0 0,-3 0 0 0 0,-2-1 0 0 0,0 4 0 0 0,0 6 0 0 0,1 6 0 0 0,-5 0 0 0 0,0 3 0 0 0,0-4 0 0 0,-3-3 0 0 0,0 1 0 0 0,1-2 0 0 0,3-3 0 0 0,2 1 0 0 0,-3 0 0 0 0,-1 3 0 0 0,1 3 0 0 0,-2 0 0 0 0,-1 1 0 0 0,2 3 0 0 0,-8 3 0 0 0,-9 2 0 0 0,-12 2 0 0 0,-7 1 0 0 0,-7 0 0 0 0,-3 0 0 0 0,-3 5 0 0 0,0 7 0 0 0,-1 5 0 0 0,6 5 0 0 0,1 3 0 0 0,1 2 0 0 0,-2-3 0 0 0,0-2 0 0 0,-1 6 0 0 0,-2 6 0 0 0,0 3 0 0 0,5 0 0 0 0,0-3 0 0 0,1 4 0 0 0,-2 3 0 0 0,-6 1 0 0 0,-3-3 0 0 0,0-8 0 0 0,0 0 0 0 0,1-1 0 0 0,1 0 0 0 0,1-1 0 0 0,6 0 0 0 0,1-2 0 0 0,1 1 0 0 0,-2-1 0 0 0,4 1 0 0 0,5-1 0 0 0,9-4 0 0 0,10-7 0 0 0,14-5 0 0 0,13-5 0 0 0,11-8 0 0 0,6-9 0 0 0,15-7 0 0 0,10-4 0 0 0,1-5 0 0 0,3-5 0 0 0,6-3 0 0 0,3-1 0 0 0,1 3 0 0 0,4 1 0 0 0,1 1 0 0 0,-2 2 0 0 0,-3 1 0 0 0,4 1 0 0 0,-1-1 0 0 0,-2-4 0 0 0,3-1 0 0 0,0 0 0 0 0,-2 1 0 0 0,-6 1 0 0 0,0 2 0 0 0,-4 0 0 0 0,-7 1 0 0 0,-6 1 0 0 0,-5-1 0 0 0,-4 1 0 0 0,-7 0 0 0 0,-7 0 0 0 0,-7 4 0 0 0,-5 6 0 0 0,-13 7 0 0 0,-13 4 0 0 0,-14 3 0 0 0,-9 3 0 0 0,-7 1 0 0 0,-4 0 0 0 0,-1 0 0 0 0,-2 0 0 0 0,1 0 0 0 0,1-1 0 0 0,0 1 0 0 0,-4-1 0 0 0,-1 0 0 0 0,0 0 0 0 0,-3 0 0 0 0,-5 0 0 0 0,-9-1 0 0 0,-5 1 0 0 0,-3 0 0 0 0,0 0 0 0 0,-5 0 0 0 0,0 0 0 0 0,1 0 0 0 0,2 0 0 0 0,-7-4 0 0 0,-2-7 0 0 0,7-1 0 0 0,4 1 0 0 0,4 3 0 0 0,1 2 0 0 0,0 3 0 0 0,1 2 0 0 0,4 0 0 0 0,1 1 0 0 0,0 1 0 0 0,3-1 0 0 0,9-4 0 0 0,6-6 0 0 0,4-2 0 0 0,1 1 0 0 0,0 3 0 0 0,0 2 0 0 0,0 3 0 0 0,-1 2 0 0 0,4 5 0 0 0,6 7 0 0 0,5 6 0 0 0,5 5 0 0 0,3 4 0 0 0,3 1 0 0 0,5-3 0 0 0,7-1 0 0 0,11-1 0 0 0,10-3 0 0 0,10 0 0 0 0,6 1 0 0 0,4 2 0 0 0,3 2 0 0 0,1-4 0 0 0,0-4 0 0 0,0-6 0 0 0,0 1 0 0 0,3-2 0 0 0,2-2 0 0 0,4 2 0 0 0,0 4 0 0 0,-2 0 0 0 0,-2-2 0 0 0,-3-3 0 0 0,-1 2 0 0 0,-2 4 0 0 0,-1-1 0 0 0,0-2 0 0 0,-1-3 0 0 0,-4-3 0 0 0,-6-3 0 0 0,-6-1 0 0 0,-5-1 0 0 0,-3 0 0 0 0,-2-1 0 0 0,-11 1 0 0 0,-13-1 0 0 0,-11 1 0 0 0,-10 0 0 0 0,-6 0 0 0 0,-4 0 0 0 0,-2 0 0 0 0,-6 0 0 0 0,-6 0 0 0 0,0 0 0 0 0,-3 0 0 0 0,-4 0 0 0 0,-2 0 0 0 0,2-5 0 0 0,0-6 0 0 0,4-1 0 0 0,-1 1 0 0 0,4 3 0 0 0,-2 3 0 0 0,-2 1 0 0 0,-3-2 0 0 0,2 0 0 0 0,0 0 0 0 0,-2 1 0 0 0,2 3 0 0 0,5 0 0 0 0,0-3 0 0 0,-3-2 0 0 0,-3 1 0 0 0,2 2 0 0 0,-1 1 0 0 0,-2 1 0 0 0,3 1 0 0 0,4 1 0 0 0,4 0 0 0 0,4 0 0 0 0,3 0 0 0 0,2 0 0 0 0,10 1 0 0 0,18-1 0 0 0,18 0 0 0 0,15 0 0 0 0,12 0 0 0 0,7 0 0 0 0,9 0 0 0 0,8 5 0 0 0,6 1 0 0 0,10 0 0 0 0,3-2 0 0 0,2 0 0 0 0,-1-2 0 0 0,3 4 0 0 0,0 5 0 0 0,-1 1 0 0 0,-3-1 0 0 0,-6-3 0 0 0,-4 2 0 0 0,-5 3 0 0 0,-6 1 0 0 0,4-3 0 0 0,0-3 0 0 0,-8-3 0 0 0,-5-2 0 0 0,-3-2 0 0 0,-2-1 0 0 0,-5 0 0 0 0,-6-1 0 0 0,-5 0 0 0 0,-5 1 0 0 0,-12 0 0 0 0,-14-1 0 0 0,-13 1 0 0 0,-15 0 0 0 0,-13 0 0 0 0,-4 0 0 0 0,-6 0 0 0 0,-5 0 0 0 0,-2 0 0 0 0,-3 0 0 0 0,0 0 0 0 0,4 0 0 0 0,6 0 0 0 0,1 0 0 0 0,4 0 0 0 0,3 0 0 0 0,4 0 0 0 0,3 0 0 0 0,2 0 0 0 0,0 0 0 0 0,1 0 0 0 0,10 0 0 0 0,12 5 0 0 0,16 6 0 0 0,16 6 0 0 0,13 0 0 0 0,8 1 0 0 0,11 4 0 0 0,9 1 0 0 0,11 2 0 0 0,7 2 0 0 0,3 0 0 0 0,4 1 0 0 0,1-5 0 0 0,3-1 0 0 0,9 5 0 0 0,0-3 0 0 0,-4-5 0 0 0,4 0 0 0 0,-2 0 0 0 0,4-3 0 0 0,-1-4 0 0 0,-5-4 0 0 0,-11-3 0 0 0,-7-3 0 0 0,-8-2 0 0 0,-8 0 0 0 0,-10 4 0 0 0,-7 6 0 0 0,-6 1 0 0 0,-7 0 0 0 0,-14-4 0 0 0,-16-6 0 0 0,-14-9 0 0 0,-16-2 0 0 0,-12-1 0 0 0,-11-2 0 0 0,-7-3 0 0 0,-4-5 0 0 0,-1-3 0 0 0,-1 3 0 0 0,0 5 0 0 0,-8 0 0 0 0,2 3 0 0 0,2 0 0 0 0,-6-4 0 0 0,-2 2 0 0 0,2 3 0 0 0,4 3 0 0 0,7 4 0 0 0,5 3 0 0 0,1-4 0 0 0,0-4 0 0 0,5-2 0 0 0,-1 2 0 0 0,5 2 0 0 0,-1 3 0 0 0,2 3 0 0 0,4 0 0 0 0,8-3 0 0 0,4-5 0 0 0,2-2 0 0 0,0 2 0 0 0,0 2 0 0 0,-2 3 0 0 0,8 2 0 0 0,13 1 0 0 0,10 2 0 0 0,10 0 0 0 0,6 1 0 0 0,5-1 0 0 0,2 1 0 0 0,1-1 0 0 0,-1 0 0 0 0,1 0 0 0 0,-11 0 0 0 0,-12 0 0 0 0,-13 0 0 0 0,-14 0 0 0 0,-13 0 0 0 0,-11-4 0 0 0,-6-7 0 0 0,-5-6 0 0 0,-2 0 0 0 0,-1 3 0 0 0,0-1 0 0 0,1-3 0 0 0,0 3 0 0 0,1 2 0 0 0,1 5 0 0 0,0 3 0 0 0,0 2 0 0 0,0 2 0 0 0,0-3 0 0 0,0-6 0 0 0,0-2 0 0 0,0 2 0 0 0,5 3 0 0 0,6 1 0 0 0,6 3 0 0 0,5 2 0 0 0,3 1 0 0 0,11 0 0 0 0,19 0 0 0 0,18 5 0 0 0,16 7 0 0 0,15 0 0 0 0,15 4 0 0 0,14 3 0 0 0,8 3 0 0 0,4 3 0 0 0,0-3 0 0 0,3 4 0 0 0,1-2 0 0 0,2-6 0 0 0,4 0 0 0 0,4 0 0 0 0,-2-2 0 0 0,0-4 0 0 0,-3-4 0 0 0,-4 1 0 0 0,-5 4 0 0 0,2 0 0 0 0,-6-3 0 0 0,-4-2 0 0 0,-6-3 0 0 0,-6-3 0 0 0,-7-1 0 0 0,-8-1 0 0 0,-10 0 0 0 0,-2-1 0 0 0,-5 1 0 0 0,-3-1 0 0 0,-4 1 0 0 0,-11 0 0 0 0,-14 0 0 0 0,-13 0 0 0 0,-14 0 0 0 0,-8 0 0 0 0,-9 0 0 0 0,-7 0 0 0 0,-6 0 0 0 0,-3 0 0 0 0,-1 0 0 0 0,-2 0 0 0 0,-4 0 0 0 0,-2 0 0 0 0,1 0 0 0 0,-3 0 0 0 0,0 0 0 0 0,-3 0 0 0 0,1 0 0 0 0,2 0 0 0 0,3 0 0 0 0,3 0 0 0 0,2 0 0 0 0,1 0 0 0 0,1 0 0 0 0,1 0 0 0 0,-1 0 0 0 0,1 0 0 0 0,-1 0 0 0 0,5 0 0 0 0,6 0 0 0 0,6 0 0 0 0,5 0 0 0 0,3 0 0 0 0,2 0 0 0 0,1 0 0 0 0,1 0 0 0 0,0 0 0 0 0,-1 0 0 0 0,5 4 0 0 0,1 7 0 0 0,0 1 0 0 0,-6-1 0 0 0,-4-3 0 0 0,-5-2 0 0 0,-6-3 0 0 0,0-1 0 0 0,1 3 0 0 0,0 1 0 0 0,-4-1 0 0 0,-3-1 0 0 0,2-1 0 0 0,0-1 0 0 0,-3-1 0 0 0,4-1 0 0 0,3 0 0 0 0,1 0 0 0 0,-3 0 0 0 0,-3 0 0 0 0,2-1 0 0 0,4 1 0 0 0,4 0 0 0 0,4 0 0 0 0,3 5 0 0 0,1 1 0 0 0,2 0 0 0 0,9-1 0 0 0,13-2 0 0 0,12-1 0 0 0,10-1 0 0 0,6 0 0 0 0,4-1 0 0 0,2 0 0 0 0,1-1 0 0 0,4 1 0 0 0,2 0 0 0 0,3 0 0 0 0,5 0 0 0 0,9 0 0 0 0,5 0 0 0 0,11 0 0 0 0,8 0 0 0 0,4 0 0 0 0,4 0 0 0 0,5 0 0 0 0,1 0 0 0 0,0-5 0 0 0,-2-6 0 0 0,3-1 0 0 0,-1 1 0 0 0,4 3 0 0 0,-2 3 0 0 0,4-3 0 0 0,-2 0 0 0 0,-2 1 0 0 0,-4 3 0 0 0,2 1 0 0 0,0 1 0 0 0,-2 2 0 0 0,-1 0 0 0 0,-3 0 0 0 0,4 0 0 0 0,-5-4 0 0 0,-6-7 0 0 0,-8-1 0 0 0,-11 2 0 0 0,-6 2 0 0 0,-7 2 0 0 0,-3 3 0 0 0,-3 1 0 0 0,-4 2 0 0 0,-4 0 0 0 0,-2 0 0 0 0,-11 1 0 0 0,-19-5 0 0 0,-17-7 0 0 0,-17-1 0 0 0,-10-3 0 0 0,-9-4 0 0 0,-3 1 0 0 0,-2 5 0 0 0,-1 3 0 0 0,1 4 0 0 0,0-2 0 0 0,2 1 0 0 0,0 1 0 0 0,-4 2 0 0 0,-2 1 0 0 0,1 2 0 0 0,2 0 0 0 0,-4-3 0 0 0,0-7 0 0 0,1-1 0 0 0,2 2 0 0 0,-3 2 0 0 0,0 3 0 0 0,1 1 0 0 0,2 3 0 0 0,2 0 0 0 0,1 2 0 0 0,1-1 0 0 0,1 1 0 0 0,0-1 0 0 0,5 0 0 0 0,7 1 0 0 0,5-1 0 0 0,5 0 0 0 0,3 0 0 0 0,11 0 0 0 0,19 0 0 0 0,18 0 0 0 0,11 0 0 0 0,10 0 0 0 0,8 0 0 0 0,4 0 0 0 0,9 0 0 0 0,7 0 0 0 0,7 0 0 0 0,10 4 0 0 0,3 7 0 0 0,3 1 0 0 0,-2-1 0 0 0,0-3 0 0 0,2-2 0 0 0,1-3 0 0 0,-6-1 0 0 0,-8-2 0 0 0,-8 0 0 0 0,-6-1 0 0 0,-10 1 0 0 0,-4-1 0 0 0,0 1 0 0 0,-1 0 0 0 0,-2 0 0 0 0,-6 0 0 0 0,-4 0 0 0 0,-3 0 0 0 0,-13 0 0 0 0,-14 0 0 0 0,-13 0 0 0 0,-9 0 0 0 0,-8 0 0 0 0,-8 0 0 0 0,-4 0 0 0 0,-4 0 0 0 0,-6 0 0 0 0,-4 0 0 0 0,-3 0 0 0 0,-1 0 0 0 0,-2 0 0 0 0,0 0 0 0 0,0 0 0 0 0,1 0 0 0 0,4 0 0 0 0,1 0 0 0 0,1-5 0 0 0,-1-6 0 0 0,-2-1 0 0 0,-1 1 0 0 0,4 3 0 0 0,6 3 0 0 0,5 1 0 0 0,4 3 0 0 0,4 0 0 0 0,11 2 0 0 0,14-1 0 0 0,12 1 0 0 0,10-1 0 0 0,6 0 0 0 0,9 1 0 0 0,4-1 0 0 0,5 0 0 0 0,4 0 0 0 0,5 0 0 0 0,3 0 0 0 0,6 0 0 0 0,3 0 0 0 0,4 0 0 0 0,1 0 0 0 0,3 0 0 0 0,3 0 0 0 0,9 0 0 0 0,3 0 0 0 0,-2 0 0 0 0,-2 0 0 0 0,-1 0 0 0 0,1 0 0 0 0,-5 0 0 0 0,-6 0 0 0 0,0 0 0 0 0,-3 0 0 0 0,-4 0 0 0 0,-3 0 0 0 0,-7 0 0 0 0,-8 0 0 0 0,-7 0 0 0 0,-19 0 0 0 0,-22-5 0 0 0,-20-6 0 0 0,-21-1 0 0 0,-11 1 0 0 0,-15-1 0 0 0,-11-5 0 0 0,-4 2 0 0 0,-3-7 0 0 0,-4 1 0 0 0,-1 4 0 0 0,1 5 0 0 0,3 4 0 0 0,6 3 0 0 0,4 4 0 0 0,-3 1 0 0 0,-2 0 0 0 0,-1 1 0 0 0,5 0 0 0 0,7 0 0 0 0,6-1 0 0 0,5 1 0 0 0,4-1 0 0 0,7 0 0 0 0,8 0 0 0 0,6 0 0 0 0,5 0 0 0 0,3 0 0 0 0,2 0 0 0 0,10 0 0 0 0,13 0 0 0 0,16 0 0 0 0,16 0 0 0 0,7 0 0 0 0,12 0 0 0 0,12 0 0 0 0,6 0 0 0 0,5 9 0 0 0,5 4 0 0 0,4-2 0 0 0,7-1 0 0 0,3-3 0 0 0,0-3 0 0 0,-1-2 0 0 0,-1 4 0 0 0,-2 5 0 0 0,0 1 0 0 0,-2-2 0 0 0,0-3 0 0 0,-6-2 0 0 0,-6-2 0 0 0,-5-1 0 0 0,-10-2 0 0 0,-10 0 0 0 0,-7-1 0 0 0,-12-4 0 0 0,-9-6 0 0 0,-8-6 0 0 0,-15-5 0 0 0,-12-3 0 0 0,-11 2 0 0 0,-11-3 0 0 0,-9 1 0 0 0,-4 6 0 0 0,-4 6 0 0 0,-5 1 0 0 0,-3-3 0 0 0,-4 1 0 0 0,0 4 0 0 0,-6 3 0 0 0,3 2 0 0 0,6-1 0 0 0,-6-1 0 0 0,1 1 0 0 0,2 2 0 0 0,8 1 0 0 0,5 1 0 0 0,3 2 0 0 0,5 0 0 0 0,6 0 0 0 0,6 0 0 0 0,3 0 0 0 0,3 1 0 0 0,2-1 0 0 0,10 0 0 0 0,17 0 0 0 0,18 0 0 0 0,15 0 0 0 0,12 0 0 0 0,7 0 0 0 0,4 0 0 0 0,3 0 0 0 0,-1 0 0 0 0,-4 0 0 0 0,6 0 0 0 0,3 0 0 0 0,0 0 0 0 0,4 0 0 0 0,-1 0 0 0 0,-2 0 0 0 0,-8 0 0 0 0,-3 0 0 0 0,-2 0 0 0 0,1 0 0 0 0,-5 0 0 0 0,-6 0 0 0 0,-4 0 0 0 0,-5 0 0 0 0,-2 0 0 0 0,-12 0 0 0 0,-13-5 0 0 0,-12-1 0 0 0,-10 0 0 0 0,-11 1 0 0 0,-1-3 0 0 0,-4-5 0 0 0,-7 0 0 0 0,-6 2 0 0 0,1 3 0 0 0,-1 2 0 0 0,-3 3 0 0 0,-2 2 0 0 0,-2 1 0 0 0,4 0 0 0 0,0 1 0 0 0,0-1 0 0 0,-2 1 0 0 0,-1-1 0 0 0,-1 0 0 0 0,3 0 0 0 0,2 1 0 0 0,3-1 0 0 0,11-5 0 0 0,5-6 0 0 0,3-1 0 0 0,2 1 0 0 0,0 3 0 0 0,-1 2 0 0 0,9 3 0 0 0,12 2 0 0 0,11 0 0 0 0,9 1 0 0 0,6 1 0 0 0,9-1 0 0 0,9 1 0 0 0,2-1 0 0 0,3 0 0 0 0,4 0 0 0 0,2 1 0 0 0,-3-1 0 0 0,-4 0 0 0 0,-5 0 0 0 0,-5-1 0 0 0,-4 1 0 0 0,-1 0 0 0 0,-2 0 0 0 0,-10 0 0 0 0,-12 0 0 0 0,-12 0 0 0 0,-10 0 0 0 0,-6 0 0 0 0,-4 0 0 0 0,3 0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30:16.9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25759 1915 16383 0 0,'0'4'0'0'0,"4"3"0"0"0,3 3 0 0 0,3 1 0 0 0,6-2 0 0 0,4-2 0 0 0,4-2 0 0 0,2-3 0 0 0,2 0 0 0 0,0-2 0 0 0,0 0 0 0 0,1-1 0 0 0,-1 1 0 0 0,0-1 0 0 0,0 1 0 0 0,-1 0 0 0 0,1 0 0 0 0,-1 0 0 0 0,1 0 0 0 0,-1 0 0 0 0,1 0 0 0 0,-1 0 0 0 0,1 0 0 0 0,4 0 0 0 0,2 0 0 0 0,-1 0 0 0 0,4 0 0 0 0,0 0 0 0 0,-1-5 0 0 0,2-1 0 0 0,-1 0 0 0 0,3-4 0 0 0,0 1 0 0 0,-3 1 0 0 0,2 2 0 0 0,3 2 0 0 0,5-3 0 0 0,2 0 0 0 0,4 1 0 0 0,-4 1 0 0 0,0 2 0 0 0,1 2 0 0 0,1 0 0 0 0,1 1 0 0 0,2 0 0 0 0,0 0 0 0 0,-4 1 0 0 0,-6-1 0 0 0,-5 0 0 0 0,-6 0 0 0 0,2 0 0 0 0,-1 0 0 0 0,-1 0 0 0 0,-2 0 0 0 0,-1 0 0 0 0,-1 0 0 0 0,-1 0 0 0 0,-1 0 0 0 0,-9 0 0 0 0,-13 0 0 0 0,-11 0 0 0 0,-10 0 0 0 0,-7 0 0 0 0,-4 0 0 0 0,-2 0 0 0 0,0 0 0 0 0,-1 0 0 0 0,0 0 0 0 0,-3 0 0 0 0,-7 0 0 0 0,0 0 0 0 0,2 0 0 0 0,-7 5 0 0 0,-1 1 0 0 0,-1 0 0 0 0,2-1 0 0 0,0-2 0 0 0,3-1 0 0 0,-2 4 0 0 0,-1 1 0 0 0,-4-1 0 0 0,-1-2 0 0 0,1-1 0 0 0,1-1 0 0 0,-1-1 0 0 0,-1 4 0 0 0,-2 1 0 0 0,-2 0 0 0 0,0-2 0 0 0,-1 0 0 0 0,0-3 0 0 0,0 0 0 0 0,-1 0 0 0 0,1-1 0 0 0,0 0 0 0 0,0-1 0 0 0,0 6 0 0 0,0 1 0 0 0,0 4 0 0 0,5 1 0 0 0,1-2 0 0 0,0 3 0 0 0,-1-1 0 0 0,-2-3 0 0 0,-1-2 0 0 0,-1 2 0 0 0,4 1 0 0 0,2-3 0 0 0,-2-1 0 0 0,5 3 0 0 0,4-1 0 0 0,0 0 0 0 0,2 2 0 0 0,-1 1 0 0 0,1 2 0 0 0,3 0 0 0 0,7 2 0 0 0,4-1 0 0 0,2-3 0 0 0,0-3 0 0 0,-1-3 0 0 0,-1-1 0 0 0,-1-3 0 0 0,-1 0 0 0 0,5 4 0 0 0,10 2 0 0 0,12-1 0 0 0,11 0 0 0 0,8-2 0 0 0,5 3 0 0 0,4 2 0 0 0,1 3 0 0 0,6 0 0 0 0,5 2 0 0 0,6 0 0 0 0,5-2 0 0 0,2-4 0 0 0,2-3 0 0 0,1-2 0 0 0,0-1 0 0 0,0 4 0 0 0,5 1 0 0 0,5 4 0 0 0,11 0 0 0 0,6-1 0 0 0,3-3 0 0 0,1-1 0 0 0,4 2 0 0 0,1 5 0 0 0,-1 0 0 0 0,-3-1 0 0 0,8-4 0 0 0,2-1 0 0 0,-3-4 0 0 0,7 0 0 0 0,4-2 0 0 0,-2 9 0 0 0,5 3 0 0 0,-2-1 0 0 0,4 3 0 0 0,-2-1 0 0 0,3 1 0 0 0,1-1 0 0 0,-4-2 0 0 0,-7-5 0 0 0,-2-1 0 0 0,-4-3 0 0 0,-5-2 0 0 0,-3 0 0 0 0,-7 0 0 0 0,-9-1 0 0 0,-6 0 0 0 0,-6 1 0 0 0,-3 0 0 0 0,-3-1 0 0 0,-5 1 0 0 0,-6 0 0 0 0,-7 0 0 0 0,-3 0 0 0 0,-9-4 0 0 0,-12-3 0 0 0,-13 2 0 0 0,-7-5 0 0 0,-6-4 0 0 0,-5 0 0 0 0,-5 2 0 0 0,-3 3 0 0 0,-1 4 0 0 0,0-3 0 0 0,-1 0 0 0 0,0 2 0 0 0,1 2 0 0 0,0 1 0 0 0,0-3 0 0 0,0-1 0 0 0,1-4 0 0 0,-1 1 0 0 0,1 1 0 0 0,0 2 0 0 0,-6-2 0 0 0,-5 1 0 0 0,-2 1 0 0 0,-2 2 0 0 0,-5 2 0 0 0,-3 1 0 0 0,-2 1 0 0 0,-2 1 0 0 0,3 1 0 0 0,2-1 0 0 0,-1 0 0 0 0,0-4 0 0 0,-3-2 0 0 0,0 0 0 0 0,4 1 0 0 0,-4-3 0 0 0,2 0 0 0 0,1 1 0 0 0,-10 2 0 0 0,0 1 0 0 0,2 2 0 0 0,1 2 0 0 0,0-1 0 0 0,2 2 0 0 0,0-1 0 0 0,0 0 0 0 0,0 1 0 0 0,0-1 0 0 0,5 0 0 0 0,6 0 0 0 0,6 0 0 0 0,5 0 0 0 0,3 0 0 0 0,2 0 0 0 0,1 0 0 0 0,10 0 0 0 0,13 0 0 0 0,11 0 0 0 0,9 0 0 0 0,7 0 0 0 0,4 0 0 0 0,2 0 0 0 0,1 0 0 0 0,5 0 0 0 0,5 0 0 0 0,6 0 0 0 0,4 5 0 0 0,3 1 0 0 0,1 0 0 0 0,2 3 0 0 0,0 1 0 0 0,-4-2 0 0 0,-3-2 0 0 0,1-2 0 0 0,1-2 0 0 0,-4-1 0 0 0,-5 4 0 0 0,-5 1 0 0 0,1-1 0 0 0,-2-1 0 0 0,-2-1 0 0 0,-3-1 0 0 0,-1-1 0 0 0,-10 0 0 0 0,-14-1 0 0 0,-13-1 0 0 0,-9 1 0 0 0,-7 0 0 0 0,-9 0 0 0 0,-3 0 0 0 0,-10-1 0 0 0,-3 1 0 0 0,-1 0 0 0 0,-3 0 0 0 0,-1 0 0 0 0,-1-4 0 0 0,-1-2 0 0 0,0 0 0 0 0,-1 1 0 0 0,1 1 0 0 0,-1 2 0 0 0,1 1 0 0 0,0 1 0 0 0,0 0 0 0 0,0 0 0 0 0,0 0 0 0 0,5 1 0 0 0,1-6 0 0 0,0-1 0 0 0,4 0 0 0 0,4 1 0 0 0,5 2 0 0 0,4 1 0 0 0,2 1 0 0 0,2 0 0 0 0,1 1 0 0 0,10 1 0 0 0,12-1 0 0 0,12 0 0 0 0,9 0 0 0 0,7 0 0 0 0,4 0 0 0 0,2 1 0 0 0,1-1 0 0 0,0 0 0 0 0,4 0 0 0 0,1 0 0 0 0,4 0 0 0 0,5 0 0 0 0,-1 0 0 0 0,2 0 0 0 0,3 0 0 0 0,2 0 0 0 0,2 0 0 0 0,2 0 0 0 0,-4 4 0 0 0,-1 2 0 0 0,-4 0 0 0 0,-5-1 0 0 0,0-2 0 0 0,-3 0 0 0 0,-2-2 0 0 0,-2-1 0 0 0,-3 0 0 0 0,-1 0 0 0 0,-11 0 0 0 0,-13-1 0 0 0,-11 1 0 0 0,-11 0 0 0 0,-6 0 0 0 0,-8 0 0 0 0,-9 0 0 0 0,-7-5 0 0 0,-5-1 0 0 0,-2-5 0 0 0,-2 0 0 0 0,-1 2 0 0 0,0 2 0 0 0,1 3 0 0 0,-5-3 0 0 0,0-1 0 0 0,-5 2 0 0 0,-1 1 0 0 0,-6-2 0 0 0,3-1 0 0 0,5 1 0 0 0,-5-7 0 0 0,-1-2 0 0 0,3 3 0 0 0,9 2 0 0 0,4 4 0 0 0,2 3 0 0 0,-3 3 0 0 0,-2 0 0 0 0,0 1 0 0 0,0 1 0 0 0,0 0 0 0 0,2-1 0 0 0,5 1 0 0 0,1-1 0 0 0,6 0 0 0 0,5 0 0 0 0,4 0 0 0 0,4 0 0 0 0,12 0 0 0 0,13 0 0 0 0,13 0 0 0 0,10 0 0 0 0,6 0 0 0 0,5 0 0 0 0,6 5 0 0 0,7 1 0 0 0,6 0 0 0 0,4 3 0 0 0,3 1 0 0 0,1 3 0 0 0,2-1 0 0 0,-1-2 0 0 0,0-4 0 0 0,0 3 0 0 0,0 0 0 0 0,-1 2 0 0 0,0 0 0 0 0,0 3 0 0 0,0-1 0 0 0,0-3 0 0 0,0-4 0 0 0,0-1 0 0 0,0 2 0 0 0,0-1 0 0 0,0 0 0 0 0,0 3 0 0 0,-5 0 0 0 0,-6-1 0 0 0,-6-3 0 0 0,-4-1 0 0 0,-4 2 0 0 0,-3 2 0 0 0,-9-2 0 0 0,-14-2 0 0 0,-11-1 0 0 0,-10-1 0 0 0,-6-1 0 0 0,-4-1 0 0 0,-2 0 0 0 0,-1-1 0 0 0,0 1 0 0 0,0 0 0 0 0,1 0 0 0 0,1 0 0 0 0,0-1 0 0 0,-4 1 0 0 0,-2 0 0 0 0,-4 0 0 0 0,0 0 0 0 0,1 0 0 0 0,3 0 0 0 0,2 0 0 0 0,-3 0 0 0 0,0 0 0 0 0,1 0 0 0 0,-2 0 0 0 0,-1 0 0 0 0,2 0 0 0 0,2 0 0 0 0,2 0 0 0 0,2 0 0 0 0,0 0 0 0 0,2 0 0 0 0,4-4 0 0 0,12-2 0 0 0,11 0 0 0 0,12 1 0 0 0,7 1 0 0 0,6 2 0 0 0,3 1 0 0 0,1 1 0 0 0,1 0 0 0 0,0 0 0 0 0,-1 0 0 0 0,-1 0 0 0 0,1 1 0 0 0,3-1 0 0 0,2 0 0 0 0,4-5 0 0 0,1-1 0 0 0,-3 0 0 0 0,3 1 0 0 0,-1 2 0 0 0,-6-4 0 0 0,-5 0 0 0 0,-2 0 0 0 0,0 3 0 0 0,-1 0 0 0 0,2 3 0 0 0,0 0 0 0 0,-9-4 0 0 0,-12-1 0 0 0,-11 0 0 0 0,-10-3 0 0 0,-6 0 0 0 0,-5 1 0 0 0,-2 2 0 0 0,-1 2 0 0 0,1 2 0 0 0,-6-3 0 0 0,0-2 0 0 0,1 2 0 0 0,1-4 0 0 0,2-1 0 0 0,-3-2 0 0 0,-1 0 0 0 0,-4 2 0 0 0,-4 4 0 0 0,1 1 0 0 0,-3-2 0 0 0,2 0 0 0 0,0 1 0 0 0,-4 2 0 0 0,3 1 0 0 0,4 1 0 0 0,3 2 0 0 0,4 0 0 0 0,3 0 0 0 0,2 0 0 0 0,1 0 0 0 0,0 1 0 0 0,5-6 0 0 0,11-1 0 0 0,12 0 0 0 0,10 2 0 0 0,8 0 0 0 0,6 2 0 0 0,3 1 0 0 0,1 0 0 0 0,1 1 0 0 0,0 1 0 0 0,-1-1 0 0 0,4 0 0 0 0,2 0 0 0 0,3 0 0 0 0,1 1 0 0 0,2-1 0 0 0,0 0 0 0 0,-3 0 0 0 0,-4 0 0 0 0,-2 0 0 0 0,3 0 0 0 0,-1 0 0 0 0,0-5 0 0 0,-3-1 0 0 0,0 0 0 0 0,-2 1 0 0 0,-1 2 0 0 0,0 0 0 0 0,-1 2 0 0 0,0 1 0 0 0,-4-5 0 0 0,-12-5 0 0 0,-7-7 0 0 0,-8 0 0 0 0,-10 3 0 0 0,-5 4 0 0 0,-6-1 0 0 0,-2 1 0 0 0,-2-2 0 0 0,0 1 0 0 0,0 2 0 0 0,0 3 0 0 0,0 2 0 0 0,1-3 0 0 0,0-4 0 0 0,1-1 0 0 0,-1 1 0 0 0,1-1 0 0 0,-1 1 0 0 0,1-3 0 0 0,-1 2 0 0 0,1 2 0 0 0,0 4 0 0 0,-1 2 0 0 0,1 2 0 0 0,8 1 0 0 0,14 1 0 0 0,11 1 0 0 0,10-1 0 0 0,6 1 0 0 0,5-1 0 0 0,2 0 0 0 0,1 1 0 0 0,0-1 0 0 0,-1 0 0 0 0,0 0 0 0 0,-1 0 0 0 0,0 0 0 0 0,0 0 0 0 0,0 0 0 0 0,-1 0 0 0 0,0 0 0 0 0,1 0 0 0 0,-1 0 0 0 0,1 0 0 0 0,-1 0 0 0 0,-9 0 0 0 0,-12 0 0 0 0,-12 0 0 0 0,-5-5 0 0 0,-5-6 0 0 0,-5-1 0 0 0,-3 1 0 0 0,-3 3 0 0 0,-1 3 0 0 0,0-3 0 0 0,-1 0 0 0 0,1 2 0 0 0,-5 1 0 0 0,-6 2 0 0 0,-1-3 0 0 0,2-1 0 0 0,-2 1 0 0 0,0 1 0 0 0,4 2 0 0 0,-3-3 0 0 0,2-1 0 0 0,1 1 0 0 0,8-4 0 0 0,4 1 0 0 0,0 1 0 0 0,1 2 0 0 0,-1-2 0 0 0,-1 0 0 0 0,-1 1 0 0 0,0 2 0 0 0,8 2 0 0 0,12 1 0 0 0,12 2 0 0 0,10 0 0 0 0,6 0 0 0 0,5 0 0 0 0,1 1 0 0 0,2-1 0 0 0,0 0 0 0 0,0 0 0 0 0,-1 0 0 0 0,-1 0 0 0 0,0 0 0 0 0,0 0 0 0 0,-1 0 0 0 0,1 0 0 0 0,-1 0 0 0 0,0 0 0 0 0,1 0 0 0 0,-10 0 0 0 0,-12 0 0 0 0,-13 0 0 0 0,-8 0 0 0 0,-8 0 0 0 0,-3 0 0 0 0,-3 0 0 0 0,-1 0 0 0 0,0 0 0 0 0,0 0 0 0 0,1 0 0 0 0,1 0 0 0 0,0 0 0 0 0,0 0 0 0 0,1 0 0 0 0,-1 0 0 0 0,1 0 0 0 0,-1 0 0 0 0,1 0 0 0 0,0 0 0 0 0,-1 0 0 0 0,5 5 0 0 0,7 6 0 0 0,5 6 0 0 0,10 0 0 0 0,9 1 0 0 0,9 4 0 0 0,5-4 0 0 0,4-3 0 0 0,3-6 0 0 0,0-3 0 0 0,0-3 0 0 0,-4 3 0 0 0,-3-1 0 0 0,1 1 0 0 0,0 2 0 0 0,1 1 0 0 0,2-2 0 0 0,0-1 0 0 0,-4 2 0 0 0,-1 0 0 0 0,1 4 0 0 0,1-1 0 0 0,1-2 0 0 0,2 2 0 0 0,0 0 0 0 0,2-3 0 0 0,-6 2 0 0 0,-5 4 0 0 0,-6 5 0 0 0,-5 3 0 0 0,-3 3 0 0 0,-2 2 0 0 0,-7-4 0 0 0,-6-1 0 0 0,-6-4 0 0 0,-4-6 0 0 0,-4-4 0 0 0,-2-4 0 0 0,4 3 0 0 0,2-1 0 0 0,-1 4 0 0 0,-1 4 0 0 0,0 1 0 0 0,-7 2 0 0 0,-2-2 0 0 0,0 1 0 0 0,1-2 0 0 0,-4-3 0 0 0,0 0 0 0 0,2 4 0 0 0,1-1 0 0 0,2-2 0 0 0,1-4 0 0 0,2 1 0 0 0,0 4 0 0 0,1 1 0 0 0,0-4 0 0 0,0 3 0 0 0,4 2 0 0 0,2 0 0 0 0,0-3 0 0 0,-2-4 0 0 0,-1-3 0 0 0,3 3 0 0 0,10-1 0 0 0,12-1 0 0 0,10-2 0 0 0,8-1 0 0 0,5-2 0 0 0,4 0 0 0 0,1-1 0 0 0,1 0 0 0 0,-1-1 0 0 0,0 1 0 0 0,5 0 0 0 0,5 0 0 0 0,6-5 0 0 0,4-1 0 0 0,-1 0 0 0 0,0-4 0 0 0,2 1 0 0 0,-4 0 0 0 0,1-1 0 0 0,1 0 0 0 0,1 2 0 0 0,-2 2 0 0 0,0-2 0 0 0,1 0 0 0 0,-2 1 0 0 0,-10-2 0 0 0,-1-1 0 0 0,-2 3 0 0 0,-2-3 0 0 0,-2 0 0 0 0,0 2 0 0 0,-2 3 0 0 0,1 1 0 0 0,-1 2 0 0 0,-9 2 0 0 0,-13 0 0 0 0,-11 0 0 0 0,-10 0 0 0 0,-7 1 0 0 0,-4-1 0 0 0,-2 0 0 0 0,0 0 0 0 0,-1 1 0 0 0,0-1 0 0 0,1 0 0 0 0,1 0 0 0 0,0 0 0 0 0,0 0 0 0 0,1 0 0 0 0,-1 0 0 0 0,1 0 0 0 0,-1 0 0 0 0,1 0 0 0 0,0 0 0 0 0,-1 0 0 0 0,1 0 0 0 0,-1 0 0 0 0,1 0 0 0 0,8 0 0 0 0,14 0 0 0 0,11 0 0 0 0,10 0 0 0 0,6 0 0 0 0,5 0 0 0 0,2 0 0 0 0,5 0 0 0 0,7 0 0 0 0,5 0 0 0 0,5 0 0 0 0,2 0 0 0 0,-2 0 0 0 0,-1 0 0 0 0,0 0 0 0 0,1 0 0 0 0,2 0 0 0 0,0 0 0 0 0,1 0 0 0 0,1 0 0 0 0,5 0 0 0 0,1 0 0 0 0,5 0 0 0 0,0 0 0 0 0,3 0 0 0 0,0 0 0 0 0,1 0 0 0 0,-2 0 0 0 0,-2 0 0 0 0,-4 0 0 0 0,-3 0 0 0 0,-2 0 0 0 0,-1 0 0 0 0,-1 0 0 0 0,-1 0 0 0 0,-4 0 0 0 0,-2 0 0 0 0,-4 0 0 0 0,-5 0 0 0 0,-5 0 0 0 0,-12 0 0 0 0,-15 0 0 0 0,-13 0 0 0 0,-15 0 0 0 0,-13 0 0 0 0,-11-5 0 0 0,-6-1 0 0 0,-5-5 0 0 0,-1 0 0 0 0,-1 2 0 0 0,-4 2 0 0 0,-1 2 0 0 0,-5 3 0 0 0,-3 1 0 0 0,-9 0 0 0 0,-6 2 0 0 0,-1-1 0 0 0,0 1 0 0 0,-4-6 0 0 0,-1-1 0 0 0,7 1 0 0 0,3 0 0 0 0,1-3 0 0 0,1 0 0 0 0,-5 1 0 0 0,3 1 0 0 0,1 3 0 0 0,6 1 0 0 0,5-4 0 0 0,1 0 0 0 0,3 0 0 0 0,3 2 0 0 0,3 1 0 0 0,3 1 0 0 0,1 1 0 0 0,5 1 0 0 0,8 0 0 0 0,1 0 0 0 0,3 0 0 0 0,3 1 0 0 0,4-1 0 0 0,2 0 0 0 0,11 0 0 0 0,13 0 0 0 0,13 0 0 0 0,10 0 0 0 0,10 0 0 0 0,7 0 0 0 0,6 0 0 0 0,6 0 0 0 0,13 0 0 0 0,2 0 0 0 0,9 0 0 0 0,7 0 0 0 0,4 0 0 0 0,2 0 0 0 0,11 0 0 0 0,8 0 0 0 0,9 0 0 0 0,6 0 0 0 0,5 0 0 0 0,2 0 0 0 0,2 0 0 0 0,-2 5 0 0 0,3 1 0 0 0,6 0 0 0 0,1-1 0 0 0,-1-2 0 0 0,-3 4 0 0 0,0 0 0 0 0,-5 0 0 0 0,1 2 0 0 0,-2 0 0 0 0,0-1 0 0 0,-6-2 0 0 0,-10 2 0 0 0,-3 0 0 0 0,-7 8 0 0 0,-6 2 0 0 0,-8-3 0 0 0,-10-4 0 0 0,-8 1 0 0 0,-11-1 0 0 0,-9-3 0 0 0,-9-3 0 0 0,-15-2 0 0 0,-20-1 0 0 0,-20-2 0 0 0,-17 0 0 0 0,-11-1 0 0 0,-7 1 0 0 0,0-1 0 0 0,-9 1 0 0 0,-8 0 0 0 0,-6-1 0 0 0,-5-8 0 0 0,-6-3 0 0 0,-4 0 0 0 0,1 2 0 0 0,-8-1 0 0 0,-2-4 0 0 0,-2 0 0 0 0,-7 4 0 0 0,-4 3 0 0 0,-1 2 0 0 0,4 4 0 0 0,7 1 0 0 0,-2-4 0 0 0,3-1 0 0 0,4 1 0 0 0,5 1 0 0 0,0-4 0 0 0,2-4 0 0 0,1-1 0 0 0,3 2 0 0 0,2 2 0 0 0,-3 4 0 0 0,4-3 0 0 0,7 1 0 0 0,7 1 0 0 0,10 1 0 0 0,7 2 0 0 0,3 2 0 0 0,1 0 0 0 0,3 1 0 0 0,5 0 0 0 0,6 1 0 0 0,12-1 0 0 0,15 0 0 0 0,14 0 0 0 0,11 1 0 0 0,11-1 0 0 0,11 0 0 0 0,7 0 0 0 0,6 0 0 0 0,3 0 0 0 0,7 0 0 0 0,6 0 0 0 0,6 0 0 0 0,9 0 0 0 0,4 0 0 0 0,2 0 0 0 0,-1 0 0 0 0,0 0 0 0 0,2 0 0 0 0,1 0 0 0 0,-2 0 0 0 0,-1 4 0 0 0,2 2 0 0 0,1 5 0 0 0,-2 0 0 0 0,-1-2 0 0 0,2-2 0 0 0,-4 2 0 0 0,-8 0 0 0 0,-3-2 0 0 0,-4-2 0 0 0,-6 3 0 0 0,-4 0 0 0 0,-4-1 0 0 0,-6-3 0 0 0,-7 0 0 0 0,-7-3 0 0 0,-4 0 0 0 0,-4-1 0 0 0,-11 0 0 0 0,-14 0 0 0 0,-11-1 0 0 0,-15 1 0 0 0,-12 0 0 0 0,-11 0 0 0 0,-6 0 0 0 0,-4-1 0 0 0,-2 1 0 0 0,-5 0 0 0 0,-7 0 0 0 0,-9 0 0 0 0,-7 1 0 0 0,3-1 0 0 0,1 0 0 0 0,0 0 0 0 0,0 0 0 0 0,-5 0 0 0 0,-2 0 0 0 0,1 0 0 0 0,0 0 0 0 0,1 0 0 0 0,6 0 0 0 0,-2 0 0 0 0,8 0 0 0 0,-2 0 0 0 0,-2 0 0 0 0,3-5 0 0 0,4-1 0 0 0,6 0 0 0 0,4 1 0 0 0,3-3 0 0 0,2 0 0 0 0,2 0 0 0 0,4 3 0 0 0,7 2 0 0 0,6 1 0 0 0,4 1 0 0 0,4 1 0 0 0,1 0 0 0 0,2 0 0 0 0,9 1 0 0 0,12-1 0 0 0,17 0 0 0 0,15 0 0 0 0,13 1 0 0 0,8-1 0 0 0,2 0 0 0 0,1 0 0 0 0,10 0 0 0 0,10 0 0 0 0,5 0 0 0 0,6 0 0 0 0,1 0 0 0 0,11 0 0 0 0,8 0 0 0 0,5 0 0 0 0,3 0 0 0 0,6 0 0 0 0,3 0 0 0 0,4 0 0 0 0,-1 0 0 0 0,3 0 0 0 0,-1 0 0 0 0,-3 0 0 0 0,1 0 0 0 0,-6 0 0 0 0,1 0 0 0 0,-6 0 0 0 0,-3 0 0 0 0,-1 0 0 0 0,-5 0 0 0 0,-5 0 0 0 0,-6 0 0 0 0,-9 0 0 0 0,-8 0 0 0 0,-9 0 0 0 0,-4 0 0 0 0,-10 0 0 0 0,-7 0 0 0 0,-8 0 0 0 0,-4 0 0 0 0,-13 0 0 0 0,-14 0 0 0 0,-13 0 0 0 0,-14 0 0 0 0,-13 0 0 0 0,-10 0 0 0 0,-6 0 0 0 0,-4 0 0 0 0,-2-5 0 0 0,-1-1 0 0 0,-4 0 0 0 0,-6 1 0 0 0,-1 2 0 0 0,-2 0 0 0 0,-4-2 0 0 0,-7-2 0 0 0,-4 1 0 0 0,-1 1 0 0 0,0 2 0 0 0,0 1 0 0 0,-3-3 0 0 0,0-2 0 0 0,1 2 0 0 0,1 0 0 0 0,7 2 0 0 0,3 1 0 0 0,-4 1 0 0 0,2-4 0 0 0,6-1 0 0 0,6 0 0 0 0,1-3 0 0 0,2 0 0 0 0,2 1 0 0 0,4-3 0 0 0,2 2 0 0 0,1 1 0 0 0,5 2 0 0 0,8 2 0 0 0,5 2 0 0 0,5 2 0 0 0,4 0 0 0 0,6-5 0 0 0,7-5 0 0 0,11-2 0 0 0,12 2 0 0 0,8 2 0 0 0,12 2 0 0 0,5 3 0 0 0,7 2 0 0 0,6 0 0 0 0,5 2 0 0 0,3-1 0 0 0,2 0 0 0 0,1 1 0 0 0,5-1 0 0 0,6 1 0 0 0,11-1 0 0 0,5 0 0 0 0,4 0 0 0 0,0 0 0 0 0,-1 0 0 0 0,5 0 0 0 0,0 0 0 0 0,-1 0 0 0 0,-2 0 0 0 0,-2 0 0 0 0,3 0 0 0 0,1 0 0 0 0,-2 0 0 0 0,-1 0 0 0 0,-1 0 0 0 0,3 0 0 0 0,-5 0 0 0 0,-1 0 0 0 0,-7 0 0 0 0,-6 0 0 0 0,-10 0 0 0 0,-7 0 0 0 0,-2 0 0 0 0,-6 0 0 0 0,-5 0 0 0 0,-6 0 0 0 0,-3 0 0 0 0,-2 0 0 0 0,-11 0 0 0 0,-13 0 0 0 0,-13 0 0 0 0,-8 0 0 0 0,-8 0 0 0 0,-3 0 0 0 0,-7 0 0 0 0,-7 0 0 0 0,-5 0 0 0 0,-6 0 0 0 0,-1 0 0 0 0,-3 0 0 0 0,0 0 0 0 0,-1 0 0 0 0,1 0 0 0 0,0-5 0 0 0,-4-1 0 0 0,-6-5 0 0 0,-1 0 0 0 0,-4 2 0 0 0,2-3 0 0 0,-7 2 0 0 0,5 1 0 0 0,6 3 0 0 0,4 2 0 0 0,-7 3 0 0 0,5 0 0 0 0,3 1 0 0 0,2 0 0 0 0,2 1 0 0 0,1-1 0 0 0,1 1 0 0 0,-1-6 0 0 0,1-1 0 0 0,0 0 0 0 0,-1 2 0 0 0,5 0 0 0 0,6 2 0 0 0,6 1 0 0 0,5 1 0 0 0,3 0 0 0 0,11 0 0 0 0,14 0 0 0 0,12 0 0 0 0,15 0 0 0 0,12 1 0 0 0,11-1 0 0 0,6 0 0 0 0,4 0 0 0 0,2 0 0 0 0,1 0 0 0 0,4 0 0 0 0,6 0 0 0 0,5 0 0 0 0,5 0 0 0 0,7 0 0 0 0,3 0 0 0 0,1 0 0 0 0,0 0 0 0 0,-2 0 0 0 0,3 0 0 0 0,0 0 0 0 0,-1 0 0 0 0,-1 0 0 0 0,2 0 0 0 0,1 0 0 0 0,-2 0 0 0 0,-1 0 0 0 0,-3 0 0 0 0,4 4 0 0 0,1 3 0 0 0,-2-2 0 0 0,-5 0 0 0 0,-9-1 0 0 0,-6-2 0 0 0,-7-1 0 0 0,-8-1 0 0 0,-8 5 0 0 0,-8 1 0 0 0,-5 0 0 0 0,-13-2 0 0 0,-14-1 0 0 0,-13-1 0 0 0,-9-1 0 0 0,-7 0 0 0 0,-9-1 0 0 0,-8 0 0 0 0,-1-1 0 0 0,1 1 0 0 0,-1 0 0 0 0,-4 0 0 0 0,-2 0 0 0 0,-3 0 0 0 0,-2 0 0 0 0,-2 0 0 0 0,0-5 0 0 0,0-1 0 0 0,-6 0 0 0 0,-5 1 0 0 0,-11 2 0 0 0,3 1 0 0 0,5 0 0 0 0,-4 2 0 0 0,0-5 0 0 0,4-1 0 0 0,9 1 0 0 0,-5-5 0 0 0,0 1 0 0 0,2 1 0 0 0,2 2 0 0 0,6 3 0 0 0,4 0 0 0 0,1 2 0 0 0,0 1 0 0 0,-2 1 0 0 0,5-1 0 0 0,4 0 0 0 0,1 1 0 0 0,3-1 0 0 0,3 0 0 0 0,12 0 0 0 0,16 0 0 0 0,17 0 0 0 0,18 0 0 0 0,13 0 0 0 0,9 0 0 0 0,5 0 0 0 0,4 0 0 0 0,0 0 0 0 0,-4 0 0 0 0,-2 0 0 0 0,-1 0 0 0 0,5 0 0 0 0,12 0 0 0 0,3 0 0 0 0,4 0 0 0 0,-1 0 0 0 0,0 0 0 0 0,2 0 0 0 0,2 0 0 0 0,2 5 0 0 0,1 1 0 0 0,-4 0 0 0 0,0-1 0 0 0,-5-2 0 0 0,0-1 0 0 0,-3-1 0 0 0,-4 0 0 0 0,-4-1 0 0 0,-3 0 0 0 0,-1-1 0 0 0,-2 6 0 0 0,-1 1 0 0 0,-4 0 0 0 0,-7-2 0 0 0,-5 0 0 0 0,-5-2 0 0 0,-4-1 0 0 0,-1-1 0 0 0,-10 0 0 0 0,-14 0 0 0 0,-11 0 0 0 0,-10 0 0 0 0,-6-1 0 0 0,-4 1 0 0 0,-7 0 0 0 0,-2 0 0 0 0,-5 0 0 0 0,-4 0 0 0 0,-4 0 0 0 0,1 0 0 0 0,1 0 0 0 0,-3 0 0 0 0,-1 0 0 0 0,-1 0 0 0 0,-2 0 0 0 0,0 0 0 0 0,-1 0 0 0 0,-1 0 0 0 0,1 0 0 0 0,0 0 0 0 0,0 0 0 0 0,-1 0 0 0 0,1 0 0 0 0,5 0 0 0 0,1 0 0 0 0,0 0 0 0 0,4 0 0 0 0,-1 0 0 0 0,4 0 0 0 0,4 0 0 0 0,4 0 0 0 0,2 0 0 0 0,3 0 0 0 0,11 0 0 0 0,13 0 0 0 0,16 0 0 0 0,17 0 0 0 0,12 0 0 0 0,8 0 0 0 0,11 0 0 0 0,9 0 0 0 0,12 5 0 0 0,6 1 0 0 0,3 0 0 0 0,-1-1 0 0 0,5 3 0 0 0,0 0 0 0 0,-2 4 0 0 0,7-1 0 0 0,1-1 0 0 0,-3 1 0 0 0,6 0 0 0 0,0 1 0 0 0,-3 0 0 0 0,-6 2 0 0 0,2-1 0 0 0,-3-3 0 0 0,-2 2 0 0 0,-2-2 0 0 0,-8-2 0 0 0,-7-3 0 0 0,-7-1 0 0 0,-10-3 0 0 0,-5 5 0 0 0,-7 0 0 0 0,-6-1 0 0 0,-4-1 0 0 0,-14-1 0 0 0,-14-1 0 0 0,-13-1 0 0 0,-10-1 0 0 0,-11 0 0 0 0,-6 0 0 0 0,-2 0 0 0 0,-4-1 0 0 0,-4 1 0 0 0,-5 0 0 0 0,-2 0 0 0 0,-3 0 0 0 0,-1 0 0 0 0,-1 0 0 0 0,0 0 0 0 0,0 0 0 0 0,1 0 0 0 0,-1 0 0 0 0,6 0 0 0 0,1 0 0 0 0,0 0 0 0 0,-2 0 0 0 0,0 0 0 0 0,-2 0 0 0 0,-1 0 0 0 0,0 0 0 0 0,-1 0 0 0 0,4 0 0 0 0,7 0 0 0 0,5 0 0 0 0,6 0 0 0 0,3 0 0 0 0,2 5 0 0 0,1 1 0 0 0,1 0 0 0 0,9-1 0 0 0,12-2 0 0 0,12 4 0 0 0,9 0 0 0 0,7 0 0 0 0,4-3 0 0 0,2 0 0 0 0,0-3 0 0 0,1 0 0 0 0,0 0 0 0 0,-1 3 0 0 0,-1 2 0 0 0,0 0 0 0 0,0-2 0 0 0,-1-1 0 0 0,1 4 0 0 0,-1 0 0 0 0,1-1 0 0 0,-1-1 0 0 0,0-2 0 0 0,1-1 0 0 0,-1-1 0 0 0,1-1 0 0 0,-1 0 0 0 0,1 0 0 0 0,-1 0 0 0 0,-4 4 0 0 0,-6 7 0 0 0,-11 1 0 0 0,-11-2 0 0 0,-10-1 0 0 0,-6-4 0 0 0,-9-2 0 0 0,-5-1 0 0 0,-5-2 0 0 0,-5 0 0 0 0,-5 0 0 0 0,-3-1 0 0 0,-1 1 0 0 0,-2-1 0 0 0,0 1 0 0 0,0 0 0 0 0,0 0 0 0 0,1 0 0 0 0,-1 0 0 0 0,1 0 0 0 0,0 0 0 0 0,0 0 0 0 0,0 0 0 0 0,0 0 0 0 0,5-5 0 0 0,6-1 0 0 0,6 0 0 0 0,4 1 0 0 0,4 2 0 0 0,2 1 0 0 0,2 1 0 0 0,9 0 0 0 0,12 1 0 0 0,12 1 0 0 0,10-1 0 0 0,6 0 0 0 0,8 0 0 0 0,5 0 0 0 0,0 1 0 0 0,-2-1 0 0 0,4 0 0 0 0,-1 0 0 0 0,3 0 0 0 0,4 4 0 0 0,4 2 0 0 0,-2 0 0 0 0,1-1 0 0 0,2 3 0 0 0,-3 1 0 0 0,-4-2 0 0 0,-6-2 0 0 0,-3-2 0 0 0,-3-1 0 0 0,3 4 0 0 0,1 0 0 0 0,-7 4 0 0 0,-1 1 0 0 0,-2-2 0 0 0,0-2 0 0 0,1-3 0 0 0,-4 3 0 0 0,-11 0 0 0 0,-11-1 0 0 0,-10-1 0 0 0,-8-2 0 0 0,-5-1 0 0 0,-4-2 0 0 0,-1 0 0 0 0,-1 0 0 0 0,0 0 0 0 0,1 0 0 0 0,0-1 0 0 0,1 1 0 0 0,0 0 0 0 0,1 0 0 0 0,-1 0 0 0 0,1 0 0 0 0,-1 0 0 0 0,1 0 0 0 0,0 0 0 0 0,-1 0 0 0 0,10 0 0 0 0,12 0 0 0 0,13 0 0 0 0,8 0 0 0 0,8 0 0 0 0,3 0 0 0 0,3 0 0 0 0,1 0 0 0 0,0 0 0 0 0,0 0 0 0 0,-1 0 0 0 0,-1 0 0 0 0,0 0 0 0 0,0 0 0 0 0,-1 0 0 0 0,1 0 0 0 0,-1 0 0 0 0,1 0 0 0 0,-1 0 0 0 0,0 0 0 0 0,1 5 0 0 0,-1 1 0 0 0,1 0 0 0 0,-1-1 0 0 0,1-2 0 0 0,-1-1 0 0 0,1-1 0 0 0,-1 0 0 0 0,1-1 0 0 0,-1-1 0 0 0,1 1 0 0 0,-1 0 0 0 0,1 0 0 0 0,-1 0 0 0 0,-4-5 0 0 0,-2-6 0 0 0,1-1 0 0 0,1 1 0 0 0,1 3 0 0 0,1 2 0 0 0,1 3 0 0 0,1 2 0 0 0,1 0 0 0 0,0 1 0 0 0,-1-4 0 0 0,1-2 0 0 0,0 1 0 0 0,-1 1 0 0 0,1 0 0 0 0,0 2 0 0 0,-1 1 0 0 0,1-4 0 0 0,-1-1 0 0 0,0 0 0 0 0,1 2 0 0 0,-1 1 0 0 0,1 1 0 0 0,-1 1 0 0 0,1 0 0 0 0,-1 1 0 0 0,1 1 0 0 0,-1-1 0 0 0,1 0 0 0 0,-1 0 0 0 0,-9 0 0 0 0,-12 0 0 0 0,-12 1 0 0 0,-10-1 0 0 0,-6 0 0 0 0,-5 0 0 0 0,-2 0 0 0 0,-1 0 0 0 0,0 0 0 0 0,1 0 0 0 0,0 0 0 0 0,1 0 0 0 0,0 0 0 0 0,0 0 0 0 0,0 0 0 0 0,1 0 0 0 0,-1 0 0 0 0,1 0 0 0 0,0 0 0 0 0,-1 0 0 0 0,1 0 0 0 0,-1 0 0 0 0,6-5 0 0 0,0-1 0 0 0,1 0 0 0 0,-2 1 0 0 0,-1 2 0 0 0,-2 0 0 0 0,0 2 0 0 0,4-4 0 0 0,0-1 0 0 0,1 0 0 0 0,-2 2 0 0 0,-2 1 0 0 0,0 1 0 0 0,-2 1 0 0 0,0 0 0 0 0,0 1 0 0 0,-1 1 0 0 0,0-1 0 0 0,0 5 0 0 0,5 1 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30:16.9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11056 14219 16383 0 0,'0'4'0'0'0,"-5"3"0"0"0,-1 3 0 0 0,-5 1 0 0 0,-5-1 0 0 0,1 1 0 0 0,2 4 0 0 0,-1 0 0 0 0,-3-3 0 0 0,2 1 0 0 0,-2-1 0 0 0,-2-4 0 0 0,-3-2 0 0 0,-2-2 0 0 0,-2-3 0 0 0,-1 0 0 0 0,-1 3 0 0 0,0 2 0 0 0,0-1 0 0 0,0 0 0 0 0,1-2 0 0 0,-1-2 0 0 0,0 0 0 0 0,-4 0 0 0 0,-7-1 0 0 0,-5 0 0 0 0,-5-1 0 0 0,1 1 0 0 0,5 0 0 0 0,-1 0 0 0 0,-1 0 0 0 0,-3 0 0 0 0,-3 0 0 0 0,-1 0 0 0 0,-2 0 0 0 0,-1 0 0 0 0,0 0 0 0 0,-1 0 0 0 0,1 0 0 0 0,-1 0 0 0 0,-4 0 0 0 0,-1 0 0 0 0,0 0 0 0 0,1 0 0 0 0,7 0 0 0 0,-8 0 0 0 0,-1 0 0 0 0,-5 0 0 0 0,-1 0 0 0 0,-2 0 0 0 0,1 0 0 0 0,-1 0 0 0 0,1 0 0 0 0,4 0 0 0 0,3 0 0 0 0,2 0 0 0 0,3 0 0 0 0,2 0 0 0 0,0 0 0 0 0,5 0 0 0 0,2 0 0 0 0,0 0 0 0 0,-2 0 0 0 0,-1 0 0 0 0,-2 0 0 0 0,-1 0 0 0 0,0 0 0 0 0,-1 0 0 0 0,4 0 0 0 0,7 0 0 0 0,1 0 0 0 0,3 0 0 0 0,4 0 0 0 0,3 0 0 0 0,-2 0 0 0 0,1 0 0 0 0,0 0 0 0 0,3 0 0 0 0,0 0 0 0 0,2 0 0 0 0,1 0 0 0 0,1 0 0 0 0,0 0 0 0 0,-1 0 0 0 0,1 0 0 0 0,0 0 0 0 0,0 0 0 0 0,-1 0 0 0 0,1 0 0 0 0,-1 0 0 0 0,1 0 0 0 0,-1 0 0 0 0,1 0 0 0 0,-1 0 0 0 0,1 0 0 0 0,-1 0 0 0 0,1 4 0 0 0,-1 3 0 0 0,1-2 0 0 0,-1 5 0 0 0,1 0 0 0 0,0-2 0 0 0,-1-3 0 0 0,1-1 0 0 0,-1-2 0 0 0,1-1 0 0 0,-1 0 0 0 0,1-2 0 0 0,-1 1 0 0 0,1-1 0 0 0,-1 1 0 0 0,1 0 0 0 0,-1 0 0 0 0,1 0 0 0 0,-1 0 0 0 0,1 0 0 0 0,-1 0 0 0 0,1 0 0 0 0,-1 0 0 0 0,1 0 0 0 0,-1 0 0 0 0,1 0 0 0 0,-1 0 0 0 0,1 0 0 0 0,-1 0 0 0 0,1 0 0 0 0,-1 0 0 0 0,1 0 0 0 0,-1 0 0 0 0,1 0 0 0 0,-1 0 0 0 0,6 4 0 0 0,0 3 0 0 0,1-2 0 0 0,-2 5 0 0 0,-1-1 0 0 0,-1 0 0 0 0,-2-4 0 0 0,0-1 0 0 0,0-2 0 0 0,4 4 0 0 0,1 0 0 0 0,0 0 0 0 0,-1-2 0 0 0,-1-1 0 0 0,-1-1 0 0 0,3 4 0 0 0,1 0 0 0 0,-1 0 0 0 0,0-1 0 0 0,-3-2 0 0 0,0-1 0 0 0,-2-1 0 0 0,0-1 0 0 0,4 4 0 0 0,1 2 0 0 0,1 0 0 0 0,-2-1 0 0 0,-2-2 0 0 0,0 3 0 0 0,-2 2 0 0 0,0-2 0 0 0,0-1 0 0 0,-1-2 0 0 0,0-1 0 0 0,1-1 0 0 0,-1-1 0 0 0,0 0 0 0 0,1 0 0 0 0,-1-1 0 0 0,1 1 0 0 0,-1 0 0 0 0,1 0 0 0 0,-1 0 0 0 0,1 0 0 0 0,-1-1 0 0 0,1 2 0 0 0,-1-1 0 0 0,1 0 0 0 0,-1 0 0 0 0,1 0 0 0 0,4 4 0 0 0,11 2 0 0 0,12 0 0 0 0,11-1 0 0 0,8-1 0 0 0,6-2 0 0 0,3-1 0 0 0,1-1 0 0 0,1 0 0 0 0,4 5 0 0 0,2 1 0 0 0,3-1 0 0 0,5 0 0 0 0,4-2 0 0 0,3-1 0 0 0,3-1 0 0 0,1 0 0 0 0,-4-1 0 0 0,-1-1 0 0 0,0 6 0 0 0,0 1 0 0 0,3 0 0 0 0,0-2 0 0 0,1 0 0 0 0,0-2 0 0 0,1-1 0 0 0,0-1 0 0 0,5 0 0 0 0,2 5 0 0 0,-1 1 0 0 0,-1-1 0 0 0,3 0 0 0 0,0-2 0 0 0,4-1 0 0 0,-1-1 0 0 0,-1 4 0 0 0,-4 2 0 0 0,-1-2 0 0 0,-3 0 0 0 0,-1-2 0 0 0,-1 4 0 0 0,-1 0 0 0 0,1-1 0 0 0,-1-1 0 0 0,1-2 0 0 0,0-1 0 0 0,-5-1 0 0 0,-2-1 0 0 0,-3 0 0 0 0,-1 0 0 0 0,1-1 0 0 0,-1 1 0 0 0,0 0 0 0 0,-2 0 0 0 0,-4-1 0 0 0,1 1 0 0 0,-1 5 0 0 0,-3 1 0 0 0,-2 0 0 0 0,-3-1 0 0 0,-1-2 0 0 0,-1 0 0 0 0,4 2 0 0 0,2 2 0 0 0,-2-1 0 0 0,0-1 0 0 0,-1-2 0 0 0,-2-1 0 0 0,4-2 0 0 0,1 1 0 0 0,0-1 0 0 0,3-1 0 0 0,-1 1 0 0 0,0 0 0 0 0,-3 0 0 0 0,-2 0 0 0 0,-1-1 0 0 0,-2 1 0 0 0,4 0 0 0 0,2 0 0 0 0,-1 0 0 0 0,-1 0 0 0 0,-2 0 0 0 0,0 0 0 0 0,-2 0 0 0 0,0 0 0 0 0,-1 0 0 0 0,1 0 0 0 0,3 5 0 0 0,8 1 0 0 0,0 0 0 0 0,-1-1 0 0 0,-2 3 0 0 0,-3 0 0 0 0,2 0 0 0 0,0-3 0 0 0,-1-2 0 0 0,-2-1 0 0 0,-1-1 0 0 0,-2-1 0 0 0,-1 0 0 0 0,0 0 0 0 0,-1-1 0 0 0,0 1 0 0 0,5 0 0 0 0,1 0 0 0 0,0-1 0 0 0,4 1 0 0 0,0 0 0 0 0,-1 0 0 0 0,-3 0 0 0 0,-2 0 0 0 0,-1 0 0 0 0,-1 0 0 0 0,-2 0 0 0 0,0 0 0 0 0,1 0 0 0 0,-1 0 0 0 0,0 0 0 0 0,0 0 0 0 0,0 0 0 0 0,1 0 0 0 0,-1 0 0 0 0,1 0 0 0 0,-1 0 0 0 0,1 0 0 0 0,-1 0 0 0 0,1 0 0 0 0,-1 0 0 0 0,1 0 0 0 0,-1 0 0 0 0,1 0 0 0 0,-1 0 0 0 0,1 0 0 0 0,-1 0 0 0 0,1 0 0 0 0,-1 0 0 0 0,1 0 0 0 0,-1 0 0 0 0,1 0 0 0 0,-1 0 0 0 0,1 0 0 0 0,-1 0 0 0 0,0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0,-1-4 0 0 0,1-2 0 0 0,-1 0 0 0 0,1 1 0 0 0,-1 1 0 0 0,1-2 0 0 0,-1-2 0 0 0,1 2 0 0 0,-1 1 0 0 0,0 2 0 0 0,1 1 0 0 0,-1 1 0 0 0,-4-4 0 0 0,-6-5 0 0 0,-6-7 0 0 0,-10 0 0 0 0,-10 4 0 0 0,-7 3 0 0 0,-6-2 0 0 0,-5 3 0 0 0,-1 1 0 0 0,-1 3 0 0 0,-1 2 0 0 0,1 2 0 0 0,-4-4 0 0 0,-2-1 0 0 0,1 0 0 0 0,-3-3 0 0 0,-5 0 0 0 0,-4-3 0 0 0,1 0 0 0 0,-2 2 0 0 0,3 3 0 0 0,0 3 0 0 0,-3 2 0 0 0,-2-4 0 0 0,-2 0 0 0 0,-2 0 0 0 0,-1 2 0 0 0,-1 1 0 0 0,-1-3 0 0 0,1-1 0 0 0,-1 1 0 0 0,1 1 0 0 0,0 2 0 0 0,0 1 0 0 0,0 1 0 0 0,0-4 0 0 0,0-1 0 0 0,0-4 0 0 0,0-1 0 0 0,4 2 0 0 0,3 2 0 0 0,-1 3 0 0 0,-2 1 0 0 0,0 2 0 0 0,-2-4 0 0 0,-1-1 0 0 0,0 1 0 0 0,-1 1 0 0 0,-1 1 0 0 0,1 1 0 0 0,0 1 0 0 0,0 0 0 0 0,0 1 0 0 0,4 1 0 0 0,7-1 0 0 0,1 0 0 0 0,-1 0 0 0 0,-3 1 0 0 0,2-1 0 0 0,0 0 0 0 0,-3-5 0 0 0,3-1 0 0 0,4 0 0 0 0,5 1 0 0 0,-2 2 0 0 0,-2 1 0 0 0,-1 0 0 0 0,-1-3 0 0 0,-4-1 0 0 0,-3 0 0 0 0,-3 2 0 0 0,-1 1 0 0 0,3 1 0 0 0,1 1 0 0 0,-1 0 0 0 0,4 1 0 0 0,0 1 0 0 0,3-1 0 0 0,5 0 0 0 0,-1 0 0 0 0,-3 1 0 0 0,0-6 0 0 0,4-1 0 0 0,3 0 0 0 0,3 1 0 0 0,2 2 0 0 0,-3 1 0 0 0,-1 0 0 0 0,1 2 0 0 0,1 0 0 0 0,2 0 0 0 0,1 0 0 0 0,1 1 0 0 0,0-1 0 0 0,1 0 0 0 0,-1 0 0 0 0,1 0 0 0 0,0 0 0 0 0,0 0 0 0 0,-1 0 0 0 0,1 0 0 0 0,-1 0 0 0 0,1 0 0 0 0,-1 0 0 0 0,1 0 0 0 0,4 5 0 0 0,2 1 0 0 0,-1 0 0 0 0,0-1 0 0 0,-3-2 0 0 0,0-1 0 0 0,-1-1 0 0 0,-1 0 0 0 0,-1-1 0 0 0,0 0 0 0 0,1-1 0 0 0,-1 1 0 0 0,0 0 0 0 0,1 0 0 0 0,-1 0 0 0 0,1 0 0 0 0,-1 0 0 0 0,1 0 0 0 0,8 0 0 0 0,14 0 0 0 0,11 0 0 0 0,10 0 0 0 0,6 0 0 0 0,5 0 0 0 0,2 0 0 0 0,1 0 0 0 0,-1 0 0 0 0,1 0 0 0 0,-1 0 0 0 0,-1 0 0 0 0,5 0 0 0 0,1 0 0 0 0,4 0 0 0 0,1 0 0 0 0,2 0 0 0 0,4 0 0 0 0,4 0 0 0 0,2 0 0 0 0,3 0 0 0 0,1 0 0 0 0,0 0 0 0 0,1 0 0 0 0,0 0 0 0 0,-5 0 0 0 0,-2 0 0 0 0,0 0 0 0 0,1 0 0 0 0,7 0 0 0 0,2 0 0 0 0,10 0 0 0 0,-2 0 0 0 0,6 0 0 0 0,5 0 0 0 0,3 0 0 0 0,2 0 0 0 0,6 0 0 0 0,-9 0 0 0 0,2 0 0 0 0,-4 0 0 0 0,-1 0 0 0 0,-5 0 0 0 0,-4 0 0 0 0,-1 0 0 0 0,-2 0 0 0 0,2 0 0 0 0,-1 0 0 0 0,-2 0 0 0 0,-3 0 0 0 0,-3 0 0 0 0,-1 0 0 0 0,-6 0 0 0 0,-2 0 0 0 0,-1 0 0 0 0,2 0 0 0 0,1 0 0 0 0,2 0 0 0 0,0 0 0 0 0,-3 0 0 0 0,-1 0 0 0 0,0 0 0 0 0,-3 0 0 0 0,-5 0 0 0 0,-1 0 0 0 0,-1 0 0 0 0,-3 0 0 0 0,1 0 0 0 0,0 0 0 0 0,-3 0 0 0 0,-1 0 0 0 0,-3 0 0 0 0,-1 0 0 0 0,-1 0 0 0 0,0 0 0 0 0,-1 0 0 0 0,0 0 0 0 0,0 0 0 0 0,0 0 0 0 0,0 0 0 0 0,1 0 0 0 0,-1 0 0 0 0,1 0 0 0 0,-1 0 0 0 0,1 0 0 0 0,-1 0 0 0 0,1 0 0 0 0,-1 0 0 0 0,1 0 0 0 0,-1 0 0 0 0,1 0 0 0 0,-1 0 0 0 0,1 0 0 0 0,-1 0 0 0 0,1 0 0 0 0,-1 0 0 0 0,1 0 0 0 0,-1 0 0 0 0,1 0 0 0 0,-1 0 0 0 0,-4 4 0 0 0,-6 7 0 0 0,-11 1 0 0 0,-11-1 0 0 0,-5 2 0 0 0,-5-1 0 0 0,-5-3 0 0 0,-3-3 0 0 0,-3-2 0 0 0,-2-2 0 0 0,0-1 0 0 0,-1 3 0 0 0,1 2 0 0 0,-5-1 0 0 0,-6 0 0 0 0,-6-2 0 0 0,-4-2 0 0 0,-4 0 0 0 0,-1 0 0 0 0,-2-1 0 0 0,0-1 0 0 0,0 1 0 0 0,5 0 0 0 0,1 0 0 0 0,1 0 0 0 0,-7 0 0 0 0,-11 0 0 0 0,-9 0 0 0 0,-5 0 0 0 0,-3 0 0 0 0,3 0 0 0 0,2 0 0 0 0,-5 0 0 0 0,-2 0 0 0 0,0 0 0 0 0,0 0 0 0 0,1 0 0 0 0,-4 0 0 0 0,-1 0 0 0 0,2 0 0 0 0,0 0 0 0 0,2 0 0 0 0,-3 0 0 0 0,0 0 0 0 0,0 0 0 0 0,2 0 0 0 0,-4 0 0 0 0,1 0 0 0 0,1 0 0 0 0,1 0 0 0 0,3 0 0 0 0,-4 0 0 0 0,-1 0 0 0 0,1 0 0 0 0,2 0 0 0 0,2-5 0 0 0,-4-1 0 0 0,4 0 0 0 0,7 1 0 0 0,3 2 0 0 0,5 0 0 0 0,0 2 0 0 0,3-4 0 0 0,3-1 0 0 0,4 0 0 0 0,2 2 0 0 0,2 1 0 0 0,5 1 0 0 0,3 1 0 0 0,-1 0 0 0 0,0 1 0 0 0,-2 1 0 0 0,-2-6 0 0 0,0-1 0 0 0,3 1 0 0 0,1 0 0 0 0,5 2 0 0 0,4 1 0 0 0,5 0 0 0 0,4 2 0 0 0,2 0 0 0 0,1 0 0 0 0,1 0 0 0 0,1 1 0 0 0,-1-1 0 0 0,10 0 0 0 0,12 0 0 0 0,11 0 0 0 0,10 0 0 0 0,6 0 0 0 0,10 0 0 0 0,8 0 0 0 0,6 0 0 0 0,6 0 0 0 0,2 0 0 0 0,2 0 0 0 0,1 0 0 0 0,4 0 0 0 0,2 0 0 0 0,4 5 0 0 0,9 1 0 0 0,5 0 0 0 0,4-1 0 0 0,1 3 0 0 0,5 0 0 0 0,0-1 0 0 0,-1-2 0 0 0,-1-1 0 0 0,7 2 0 0 0,1 1 0 0 0,3 0 0 0 0,8 2 0 0 0,5 0 0 0 0,5-1 0 0 0,7 2 0 0 0,-4 0 0 0 0,-4 7 0 0 0,-3 1 0 0 0,-2-2 0 0 0,-7-5 0 0 0,-6-4 0 0 0,-2 2 0 0 0,1 0 0 0 0,-1-3 0 0 0,1-2 0 0 0,-3 4 0 0 0,-2-1 0 0 0,-4 0 0 0 0,-7-3 0 0 0,-4-1 0 0 0,-6-1 0 0 0,-5-1 0 0 0,-5-1 0 0 0,-4 0 0 0 0,-3 0 0 0 0,0-1 0 0 0,-6 1 0 0 0,-6 4 0 0 0,-6 2 0 0 0,-4 0 0 0 0,-13-1 0 0 0,-14-2 0 0 0,-13 0 0 0 0,-10-2 0 0 0,-7-1 0 0 0,-4 0 0 0 0,-1 0 0 0 0,-1 0 0 0 0,-1-1 0 0 0,-3 1 0 0 0,-1 0 0 0 0,1 0 0 0 0,-4 0 0 0 0,-4 0 0 0 0,-4 0 0 0 0,-4 0 0 0 0,-3 0 0 0 0,-2 0 0 0 0,0 0 0 0 0,-1 0 0 0 0,-4-5 0 0 0,-2-1 0 0 0,-5 0 0 0 0,-8-3 0 0 0,-7-1 0 0 0,-3 2 0 0 0,0 2 0 0 0,-1 2 0 0 0,-4 2 0 0 0,-1 1 0 0 0,1 1 0 0 0,-7-4 0 0 0,-2-2 0 0 0,-2 0 0 0 0,-3-3 0 0 0,-2 0 0 0 0,-2 1 0 0 0,-2-2 0 0 0,0 0 0 0 0,4 1 0 0 0,2 4 0 0 0,0 1 0 0 0,3 2 0 0 0,0 2 0 0 0,4 0 0 0 0,3 0 0 0 0,5 0 0 0 0,3 1 0 0 0,-3-1 0 0 0,0 0 0 0 0,1 1 0 0 0,2-1 0 0 0,6 0 0 0 0,7 0 0 0 0,2 0 0 0 0,3 0 0 0 0,5-5 0 0 0,3-1 0 0 0,3 0 0 0 0,1 1 0 0 0,1 2 0 0 0,6 0 0 0 0,6 2 0 0 0,5 1 0 0 0,5 0 0 0 0,4 0 0 0 0,1 0 0 0 0,11 1 0 0 0,12-1 0 0 0,12 0 0 0 0,10 0 0 0 0,6 0 0 0 0,5 0 0 0 0,1 0 0 0 0,1 0 0 0 0,0 0 0 0 0,-1 0 0 0 0,0 0 0 0 0,-1 0 0 0 0,0 0 0 0 0,0 0 0 0 0,0 0 0 0 0,-1 0 0 0 0,0 0 0 0 0,1 0 0 0 0,-1 0 0 0 0,1 0 0 0 0,-1 0 0 0 0,0 0 0 0 0,1 0 0 0 0,-1 0 0 0 0,1 0 0 0 0,-1 0 0 0 0,1 0 0 0 0,-1 5 0 0 0,-8 1 0 0 0,-14 0 0 0 0,-11-1 0 0 0,-10-2 0 0 0,-6-1 0 0 0,-5-1 0 0 0,-2 0 0 0 0,-1-1 0 0 0,0 0 0 0 0,1-1 0 0 0,0 1 0 0 0,1 0 0 0 0,0 0 0 0 0,0 0 0 0 0,0 0 0 0 0,1 0 0 0 0,0 0 0 0 0,-1 0 0 0 0,1 0 0 0 0,-1 0 0 0 0,1 0 0 0 0,-1 0 0 0 0,1 0 0 0 0,-1 0 0 0 0,1 0 0 0 0,-1 0 0 0 0,1 0 0 0 0,-1 0 0 0 0,1 0 0 0 0,-1 0 0 0 0,1 0 0 0 0,-1 0 0 0 0,1 0 0 0 0,4-5 0 0 0,2-1 0 0 0,-1 0 0 0 0,0 1 0 0 0,-2 2 0 0 0,-2 0 0 0 0,0 2 0 0 0,-1 1 0 0 0,-1-5 0 0 0,1-1 0 0 0,-1 1 0 0 0,0 0 0 0 0,0 2 0 0 0,1 1 0 0 0,-1-4 0 0 0,1 0 0 0 0,-1 0 0 0 0,1-4 0 0 0,-1 1 0 0 0,1 1 0 0 0,-1 3 0 0 0,1 1 0 0 0,-1 2 0 0 0,1 1 0 0 0,-1 1 0 0 0,1-5 0 0 0,-1-1 0 0 0,5-4 0 0 0,7-5 0 0 0,5-5 0 0 0,5-4 0 0 0,-1 3 0 0 0,-4 4 0 0 0,-1 1 0 0 0,-2 3 0 0 0,6 4 0 0 0,8 3 0 0 0,10 3 0 0 0,7 2 0 0 0,6 0 0 0 0,-2 2 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30:16.9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11235 14460 16383 0 0,'-5'0'0'0'0,"-6"0"0"0"0,-5 0 0 0 0,-6 0 0 0 0,-3 0 0 0 0,-2 0 0 0 0,-1 0 0 0 0,-1 0 0 0 0,0 0 0 0 0,1 0 0 0 0,0 0 0 0 0,0 0 0 0 0,0 0 0 0 0,0 0 0 0 0,1 0 0 0 0,-1 0 0 0 0,1 0 0 0 0,-1 0 0 0 0,1 0 0 0 0,0 0 0 0 0,-6 0 0 0 0,-5 0 0 0 0,-2 0 0 0 0,2 0 0 0 0,3 0 0 0 0,2 0 0 0 0,-3 0 0 0 0,1 0 0 0 0,-4 0 0 0 0,-4 0 0 0 0,1 0 0 0 0,-3 0 0 0 0,-2 0 0 0 0,-3 0 0 0 0,-2 0 0 0 0,-2 0 0 0 0,0 0 0 0 0,3 0 0 0 0,2 0 0 0 0,-1 0 0 0 0,4 0 0 0 0,1 0 0 0 0,-3 0 0 0 0,-1 0 0 0 0,-2 0 0 0 0,-2 0 0 0 0,-1 0 0 0 0,-1 0 0 0 0,0 0 0 0 0,0 0 0 0 0,-1 0 0 0 0,1 0 0 0 0,4 0 0 0 0,3 0 0 0 0,-2 0 0 0 0,0 0 0 0 0,-1 0 0 0 0,-2 0 0 0 0,-1 0 0 0 0,-1 0 0 0 0,0 0 0 0 0,0 0 0 0 0,-5 0 0 0 0,-6 0 0 0 0,-1 0 0 0 0,1 0 0 0 0,-2 0 0 0 0,1 0 0 0 0,3 0 0 0 0,-2 0 0 0 0,-8 0 0 0 0,-6 0 0 0 0,1 0 0 0 0,6 0 0 0 0,0 0 0 0 0,-1-9 0 0 0,-2-3 0 0 0,2 0 0 0 0,5-3 0 0 0,0 2 0 0 0,-7 3 0 0 0,-5 3 0 0 0,3 3 0 0 0,4 2 0 0 0,6 1 0 0 0,1 1 0 0 0,1 1 0 0 0,4-1 0 0 0,3 1 0 0 0,1-1 0 0 0,-3-4 0 0 0,0-2 0 0 0,1 0 0 0 0,0 1 0 0 0,-2 2 0 0 0,-1 1 0 0 0,1-4 0 0 0,2-1 0 0 0,2 1 0 0 0,1 2 0 0 0,1-4 0 0 0,1 0 0 0 0,5 1 0 0 0,2 2 0 0 0,-1 2 0 0 0,-1 1 0 0 0,-1 1 0 0 0,-2 1 0 0 0,-1 0 0 0 0,0 0 0 0 0,-1-4 0 0 0,0-2 0 0 0,4-4 0 0 0,7-1 0 0 0,1 2 0 0 0,3 2 0 0 0,-1 2 0 0 0,2 3 0 0 0,3 0 0 0 0,3 2 0 0 0,2 0 0 0 0,2 1 0 0 0,1-1 0 0 0,1 1 0 0 0,0-1 0 0 0,0 0 0 0 0,0 0 0 0 0,0 0 0 0 0,0 0 0 0 0,-1 0 0 0 0,1 0 0 0 0,-1 0 0 0 0,1 0 0 0 0,-1 0 0 0 0,1 0 0 0 0,-1 0 0 0 0,6 5 0 0 0,5 6 0 0 0,6 6 0 0 0,1 0 0 0 0,-4-3 0 0 0,2 1 0 0 0,2 2 0 0 0,8-1 0 0 0,8-4 0 0 0,9-3 0 0 0,5-4 0 0 0,5-3 0 0 0,3-1 0 0 0,1-1 0 0 0,0 4 0 0 0,5 2 0 0 0,1-1 0 0 0,-1-1 0 0 0,4-1 0 0 0,4-1 0 0 0,0-1 0 0 0,2-1 0 0 0,3 0 0 0 0,2 0 0 0 0,3 0 0 0 0,2 4 0 0 0,1 2 0 0 0,0 5 0 0 0,1 0 0 0 0,4-2 0 0 0,2 3 0 0 0,4-2 0 0 0,4-1 0 0 0,10-3 0 0 0,-4-3 0 0 0,3-1 0 0 0,3-1 0 0 0,1-1 0 0 0,1 4 0 0 0,-5 2 0 0 0,-2-1 0 0 0,5 0 0 0 0,2 3 0 0 0,2 0 0 0 0,-1-1 0 0 0,4-2 0 0 0,2-2 0 0 0,-2-1 0 0 0,-1-1 0 0 0,-2-1 0 0 0,3 0 0 0 0,1 0 0 0 0,-1 9 0 0 0,-2 3 0 0 0,3 0 0 0 0,1 2 0 0 0,-2-1 0 0 0,-2-3 0 0 0,4 1 0 0 0,-1 0 0 0 0,-1-3 0 0 0,-1-2 0 0 0,-3-3 0 0 0,4 3 0 0 0,1 1 0 0 0,-2-1 0 0 0,-1-2 0 0 0,-1-1 0 0 0,3 3 0 0 0,0 1 0 0 0,-5-1 0 0 0,-8-1 0 0 0,-2-2 0 0 0,-1 4 0 0 0,3 0 0 0 0,-4-1 0 0 0,-4 3 0 0 0,6 1 0 0 0,-2-3 0 0 0,2-1 0 0 0,-3 2 0 0 0,-3 0 0 0 0,-5-1 0 0 0,-3-2 0 0 0,-8-2 0 0 0,-2-1 0 0 0,-2-1 0 0 0,2-1 0 0 0,0 0 0 0 0,3-1 0 0 0,0 1 0 0 0,1 0 0 0 0,1-1 0 0 0,0 1 0 0 0,0 0 0 0 0,0 0 0 0 0,1 0 0 0 0,-1 0 0 0 0,0 0 0 0 0,-5 0 0 0 0,-6 0 0 0 0,-1 0 0 0 0,1 0 0 0 0,-1 0 0 0 0,-5 0 0 0 0,2 0 0 0 0,2 0 0 0 0,0 0 0 0 0,-3 0 0 0 0,-4 0 0 0 0,2 0 0 0 0,-1 0 0 0 0,-1 0 0 0 0,2 0 0 0 0,4 0 0 0 0,0 0 0 0 0,2 0 0 0 0,-1 0 0 0 0,-3 0 0 0 0,1 0 0 0 0,3 0 0 0 0,3 0 0 0 0,-1 0 0 0 0,1 0 0 0 0,-2 0 0 0 0,-5 0 0 0 0,-3 0 0 0 0,-4 0 0 0 0,2 0 0 0 0,0 0 0 0 0,4 0 0 0 0,-1 0 0 0 0,4 0 0 0 0,-1 0 0 0 0,-3 0 0 0 0,-2 0 0 0 0,1 0 0 0 0,5 0 0 0 0,-1 0 0 0 0,-1 0 0 0 0,-4 0 0 0 0,-3 5 0 0 0,-2 1 0 0 0,-1 0 0 0 0,-1-1 0 0 0,-1-2 0 0 0,0-1 0 0 0,0-1 0 0 0,0 0 0 0 0,0-1 0 0 0,-9 0 0 0 0,-13-1 0 0 0,-11 1 0 0 0,-10 0 0 0 0,-6 0 0 0 0,-5 0 0 0 0,-2 0 0 0 0,-1 0 0 0 0,1 0 0 0 0,-1 0 0 0 0,1 0 0 0 0,1 0 0 0 0,0 0 0 0 0,-5 0 0 0 0,0 0 0 0 0,-5 0 0 0 0,-6 0 0 0 0,-3 0 0 0 0,-4 0 0 0 0,-3 0 0 0 0,-1 0 0 0 0,0 0 0 0 0,3 0 0 0 0,3 0 0 0 0,-1 0 0 0 0,-1 0 0 0 0,-1 0 0 0 0,-1 0 0 0 0,-1 0 0 0 0,0 0 0 0 0,-6 0 0 0 0,-1 0 0 0 0,-5 0 0 0 0,0 0 0 0 0,-4 0 0 0 0,2 0 0 0 0,-7 0 0 0 0,-4-5 0 0 0,1-1 0 0 0,1 0 0 0 0,3-4 0 0 0,1 1 0 0 0,-2 1 0 0 0,4 2 0 0 0,-6 2 0 0 0,1 2 0 0 0,-1 1 0 0 0,4 1 0 0 0,5 0 0 0 0,9 0 0 0 0,5 1 0 0 0,-6-1 0 0 0,-8 0 0 0 0,-1 1 0 0 0,2-1 0 0 0,-3 0 0 0 0,3-5 0 0 0,-3-1 0 0 0,3 0 0 0 0,2 1 0 0 0,-2 2 0 0 0,2 1 0 0 0,-2 0 0 0 0,0 2 0 0 0,-2 0 0 0 0,2 0 0 0 0,2 0 0 0 0,3 1 0 0 0,-1-1 0 0 0,-1 0 0 0 0,3 0 0 0 0,-4 0 0 0 0,1 0 0 0 0,-7 0 0 0 0,2 0 0 0 0,-4 0 0 0 0,0 0 0 0 0,8 0 0 0 0,6 0 0 0 0,-6 0 0 0 0,-1 0 0 0 0,6 0 0 0 0,-6 0 0 0 0,-1 0 0 0 0,-2 0 0 0 0,0 0 0 0 0,-2 0 0 0 0,2 0 0 0 0,3 0 0 0 0,0 0 0 0 0,0 0 0 0 0,3 0 0 0 0,3 0 0 0 0,-3 0 0 0 0,0 0 0 0 0,-3 0 0 0 0,0 0 0 0 0,-2 0 0 0 0,0 0 0 0 0,3 5 0 0 0,3 1 0 0 0,-2 0 0 0 0,1 3 0 0 0,1 1 0 0 0,2-2 0 0 0,3-2 0 0 0,0-2 0 0 0,1-2 0 0 0,1-1 0 0 0,1-1 0 0 0,-1 0 0 0 0,1-1 0 0 0,-1 1 0 0 0,0 0 0 0 0,0-1 0 0 0,5 1 0 0 0,6 0 0 0 0,6 0 0 0 0,0 0 0 0 0,6 5 0 0 0,5 1 0 0 0,1 0 0 0 0,1-1 0 0 0,0-2 0 0 0,0-1 0 0 0,-2-1 0 0 0,1 0 0 0 0,-1-1 0 0 0,0 0 0 0 0,-1-1 0 0 0,1 1 0 0 0,-1 0 0 0 0,0 0 0 0 0,1 0 0 0 0,-1 0 0 0 0,1 0 0 0 0,-1 0 0 0 0,1 0 0 0 0,-1 0 0 0 0,1 0 0 0 0,-1 0 0 0 0,1 0 0 0 0,-1 0 0 0 0,1 0 0 0 0,-1 0 0 0 0,1 0 0 0 0,-1 0 0 0 0,1 0 0 0 0,-1 0 0 0 0,1-5 0 0 0,-1-1 0 0 0,1 0 0 0 0,-1 1 0 0 0,1 2 0 0 0,-1 1 0 0 0,1 0 0 0 0,-1 2 0 0 0,1 0 0 0 0,4 0 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45.83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7162 14494 16383 0 0,'-5'0'0'0'0,"-6"0"0"0"0,-6 0 0 0 0,-4 0 0 0 0,-4 0 0 0 0,-2 0 0 0 0,-2 0 0 0 0,1 0 0 0 0,-1 0 0 0 0,1 0 0 0 0,-1 0 0 0 0,1 0 0 0 0,1 0 0 0 0,-1 0 0 0 0,1 0 0 0 0,-1 0 0 0 0,1 0 0 0 0,-1 0 0 0 0,1 0 0 0 0,-1 0 0 0 0,1 0 0 0 0,-1 0 0 0 0,1 0 0 0 0,-1 0 0 0 0,1 0 0 0 0,-1 0 0 0 0,1 0 0 0 0,-1 0 0 0 0,1 0 0 0 0,-1 0 0 0 0,1 0 0 0 0,-1 0 0 0 0,-4 0 0 0 0,-1 0 0 0 0,-1 0 0 0 0,2 0 0 0 0,1 0 0 0 0,1 0 0 0 0,2 0 0 0 0,0 0 0 0 0,0 0 0 0 0,1 0 0 0 0,0 0 0 0 0,0 0 0 0 0,-1 0 0 0 0,-4 0 0 0 0,-1 0 0 0 0,-1 0 0 0 0,-3 0 0 0 0,0 0 0 0 0,2 0 0 0 0,1 0 0 0 0,-2 0 0 0 0,1 0 0 0 0,0 0 0 0 0,-2 0 0 0 0,0 0 0 0 0,-3 0 0 0 0,1 0 0 0 0,2 0 0 0 0,3 0 0 0 0,3 0 0 0 0,1 0 0 0 0,2 0 0 0 0,0 0 0 0 0,1 0 0 0 0,0 0 0 0 0,0 0 0 0 0,0 0 0 0 0,0 0 0 0 0,-1 0 0 0 0,1 0 0 0 0,0 0 0 0 0,-1 0 0 0 0,1 0 0 0 0,-1 0 0 0 0,1 0 0 0 0,-1 0 0 0 0,1 0 0 0 0,-1 0 0 0 0,1 0 0 0 0,-1 0 0 0 0,1 0 0 0 0,-1 0 0 0 0,1 0 0 0 0,4 0 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45.8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4667 14494 16383 0 0,'0'0'0'0'0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4:27:45.83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5420 14564 16383 0 0,'-4'0'0'0'0,"-7"4"0"0"0,-6 3 0 0 0,-5-1 0 0 0,-3-2 0 0 0,-2 0 0 0 0,-1-2 0 0 0,-1-1 0 0 0,1-1 0 0 0,-1 0 0 0 0,1 0 0 0 0,0 0 0 0 0,0 0 0 0 0,0 0 0 0 0,1-1 0 0 0,0 1 0 0 0,-1 0 0 0 0,1 0 0 0 0,-1 0 0 0 0,1 0 0 0 0,-1 0 0 0 0,1 0 0 0 0,-1 0 0 0 0,1 0 0 0 0,-1 0 0 0 0,1 0 0 0 0,-1 0 0 0 0,1 0 0 0 0,-1 0 0 0 0,1 0 0 0 0,-1 0 0 0 0,1 0 0 0 0,-1 0 0 0 0,1 0 0 0 0,-1 0 0 0 0,-4 0 0 0 0,-1 0 0 0 0,-1 0 0 0 0,2 0 0 0 0,1 0 0 0 0,1 0 0 0 0,-3 0 0 0 0,-1 0 0 0 0,1-4 0 0 0,0-3 0 0 0,3 1 0 0 0,0 2 0 0 0,2 0 0 0 0,0-3 0 0 0,1 0 0 0 0,0 1 0 0 0,-1 1 0 0 0,1 2 0 0 0,0 1 0 0 0,0 1 0 0 0,-1 1 0 0 0,1 0 0 0 0,-1 0 0 0 0,1 1 0 0 0,-1-1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0,0 0 0 0 0,-1 0 0 0 0,1 0 0 0 0,-1 0 0 0 0,1 0 0 0 0,4-4 0 0 0,1-3 0 0 0,1 1 0 0 0,-2 2 0 0 0,-1 0 0 0 0,3-2 0 0 0,1-2 0 0 0,-1 2 0 0 0,-2 1 0 0 0,-1 2 0 0 0,-1 1 0 0 0,-2 1 0 0 0,0 1 0 0 0,-1 0 0 0 0,0 0 0 0 0,0 1 0 0 0,1-1 0 0 0,-1 0 0 0 0,0 0 0 0 0,10 0 0 0 0,12 0 0 0 0,12 0 0 0 0,10 0 0 0 0,7 0 0 0 0,3 0 0 0 0,3 0 0 0 0,1 0 0 0 0,0 0 0 0 0,0 0 0 0 0,-1 0 0 0 0,-1 0 0 0 0,0 0 0 0 0,0 0 0 0 0,-1 0 0 0 0,1 0 0 0 0,-1 0 0 0 0,1 0 0 0 0,-1 0 0 0 0,0 0 0 0 0,5 0 0 0 0,7 0 0 0 0,0 0 0 0 0,4 0 0 0 0,-1 0 0 0 0,-3 0 0 0 0,1 5 0 0 0,4 1 0 0 0,3 0 0 0 0,3-1 0 0 0,2-2 0 0 0,2-1 0 0 0,1 0 0 0 0,1-2 0 0 0,-1 0 0 0 0,1 4 0 0 0,0 2 0 0 0,-1 0 0 0 0,0-1 0 0 0,5-2 0 0 0,1-1 0 0 0,0-1 0 0 0,-1-1 0 0 0,3 5 0 0 0,0 1 0 0 0,4 0 0 0 0,-1-2 0 0 0,-2 4 0 0 0,-2 0 0 0 0,-3-1 0 0 0,3-1 0 0 0,0 2 0 0 0,-1 0 0 0 0,-1-1 0 0 0,-2-2 0 0 0,-2-2 0 0 0,0-2 0 0 0,-1 0 0 0 0,0-1 0 0 0,-5 0 0 0 0,-2 0 0 0 0,1-1 0 0 0,-4 1 0 0 0,1 0 0 0 0,-4 0 0 0 0,-4 0 0 0 0,-4 0 0 0 0,-2 0 0 0 0,-3 0 0 0 0,-2 0 0 0 0,0 0 0 0 0,0 0 0 0 0,0 0 0 0 0,0 0 0 0 0,0 0 0 0 0,0 0 0 0 0,0 0 0 0 0,1 0 0 0 0,-1 0 0 0 0,1 0 0 0 0,-1 0 0 0 0,1 0 0 0 0,-1 0 0 0 0,1-5 0 0 0,-1-6 0 0 0,1-1 0 0 0,-1 1 0 0 0,1 3 0 0 0,-1 3 0 0 0,1 1 0 0 0,-1-2 0 0 0,1 0 0 0 0,-1-5 0 0 0,1 1 0 0 0,-6-4 0 0 0,0 1 0 0 0,-1 3 0 0 0,2 3 0 0 0,1 3 0 0 0,1 2 0 0 0,2 1 0 0 0,0 1 0 0 0,0 0 0 0 0,1 1 0 0 0,0-1 0 0 0,-1 1 0 0 0,1-1 0 0 0,0 0 0 0 0,-1 0 0 0 0,1-4 0 0 0,-1-2 0 0 0,1 0 0 0 0,-1 1 0 0 0,1 1 0 0 0,-1 2 0 0 0,1 1 0 0 0,-1 1 0 0 0,1 0 0 0 0,-1 0 0 0 0,1 0 0 0 0,-1 0 0 0 0,1 1 0 0 0,-1-1 0 0 0,1 0 0 0 0,-1 0 0 0 0,1 0 0 0 0,-1 0 0 0 0,1 0 0 0 0,-1 0 0 0 0,1 0 0 0 0,-1-5 0 0 0,1-1 0 0 0,-1 0 0 0 0,1 1 0 0 0,-1 2 0 0 0,1 1 0 0 0,-1 1 0 0 0,1 0 0 0 0,-1 1 0 0 0,1 0 0 0 0,-1 1 0 0 0,1-1 0 0 0,-1 0 0 0 0,1 0 0 0 0,-1 0 0 0 0,0 0 0 0 0,1 0 0 0 0,-1 0 0 0 0,1 0 0 0 0,-1 0 0 0 0,1 0 0 0 0,-1 5 0 0 0,1 1 0 0 0,-1 0 0 0 0,1-1 0 0 0,-10-2 0 0 0,-12-1 0 0 0,-12 0 0 0 0,-10-2 0 0 0,-7 0 0 0 0,-3 0 0 0 0,-3 0 0 0 0,-1-1 0 0 0,0 1 0 0 0,0 0 0 0 0,2 0 0 0 0,-1 0 0 0 0,1 0 0 0 0,0 0 0 0 0,1 0 0 0 0,-1 0 0 0 0,1 0 0 0 0,-5 0 0 0 0,-2 0 0 0 0,-4 0 0 0 0,-5 0 0 0 0,0 0 0 0 0,-2 0 0 0 0,2 0 0 0 0,4-5 0 0 0,-1-1 0 0 0,1-5 0 0 0,-1-4 0 0 0,-4-1 0 0 0,-4 3 0 0 0,-2 4 0 0 0,2 3 0 0 0,0 3 0 0 0,8-3 0 0 0,1-1 0 0 0,3 2 0 0 0,-1-4 0 0 0,-5 0 0 0 0,1 2 0 0 0,2 1 0 0 0,4 3 0 0 0,-2 1 0 0 0,0 1 0 0 0,3-4 0 0 0,1-1 0 0 0,-2 0 0 0 0,0 2 0 0 0,1-4 0 0 0,2 0 0 0 0,1 1 0 0 0,2 2 0 0 0,1 2 0 0 0,0 1 0 0 0,1 1 0 0 0,0 1 0 0 0,0 0 0 0 0,-1 0 0 0 0,1 1 0 0 0,0-1 0 0 0,-1 0 0 0 0,1 0 0 0 0,-1 0 0 0 0,1 0 0 0 0,-1 0 0 0 0,1 0 0 0 0,-1 0 0 0 0,1 0 0 0 0,-1 0 0 0 0,1 0 0 0 0,0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5 0 0 0,-1 1 0 0 0,1 0 0 0 0,-1-1 0 0 0,1-2 0 0 0,-1 0 0 0 0,1-2 0 0 0,-1-1 0 0 0,1 0 0 0 0,4 5 0 0 0,2 1 0 0 0,-1-1 0 0 0,0 0 0 0 0,-3-2 0 0 0,0-1 0 0 0,-1-1 0 0 0,-1 0 0 0 0,-1-1 0 0 0,1-1 0 0 0,-1 1 0 0 0,0 0 0 0 0,0 0 0 0 0,1 0 0 0 0,-1-1 0 0 0,1 1 0 0 0,4 5 0 0 0,1 1 0 0 0,1 0 0 0 0,-2-1 0 0 0,-1-2 0 0 0,-1-1 0 0 0,3 4 0 0 0,1 1 0 0 0,0-1 0 0 0,-2-2 0 0 0,-2 0 0 0 0,0-3 0 0 0,-2 0 0 0 0,0 0 0 0 0,-1-1 0 0 0,1-1 0 0 0,-1 1 0 0 0,0 0 0 0 0,0 0 0 0 0,1-1 0 0 0,-1 1 0 0 0,5 5 0 0 0,2 1 0 0 0,0 0 0 0 0,-2-1 0 0 0,-1-2 0 0 0,-2-1 0 0 0,0 0 0 0 0,-1-2 0 0 0,0 0 0 0 0,-1 0 0 0 0,0 0 0 0 0,0-1 0 0 0,1 1 0 0 0,-1 0 0 0 0,0 0 0 0 0,1 0 0 0 0,-1 0 0 0 0,1 0 0 0 0,-1 0 0 0 0,1 0 0 0 0,-1 0 0 0 0,1 0 0 0 0,0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0,5 5 0 0 0,2 5 0 0 0,4 7 0 0 0,6 5 0 0 0,-1-2 0 0 0,2 1 0 0 0,2 1 0 0 0,4 2 0 0 0,1 2 0 0 0,2 0 0 0 0,1 1 0 0 0,0 1 0 0 0,0-1 0 0 0,6-4 0 0 0,0-1 0 0 0,5 0 0 0 0,5-4 0 0 0,0 0 0 0 0,1-3 0 0 0,3-5 0 0 0,-1 2 0 0 0,-1-2 0 0 0,3-3 0 0 0,1-2 0 0 0,2-2 0 0 0,2-1 0 0 0,1-2 0 0 0,1 0 0 0 0,-1-1 0 0 0,1 1 0 0 0,0-1 0 0 0,0 1 0 0 0,0 0 0 0 0,-1 0 0 0 0,1 0 0 0 0,-1-5 0 0 0,1-1 0 0 0,-5-5 0 0 0,-2-5 0 0 0,1 1 0 0 0,0 2 0 0 0,2 4 0 0 0,2 3 0 0 0,0 3 0 0 0,1 1 0 0 0,-4-3 0 0 0,-2 0 0 0 0,1-1 0 0 0,1 2 0 0 0,1 1 0 0 0,2 2 0 0 0,0 0 0 0 0,2 1 0 0 0,-1 0 0 0 0,1 0 0 0 0,0 0 0 0 0,-1 0 0 0 0,1 1 0 0 0,0-1 0 0 0,-1 0 0 0 0,1 0 0 0 0,-1 0 0 0 0,1 0 0 0 0,-1 0 0 0 0,1 0 0 0 0,-1 0 0 0 0,1 0 0 0 0,-1 0 0 0 0,1 0 0 0 0,-1 4 0 0 0,1 3 0 0 0,-1-1 0 0 0,1-2 0 0 0,-1 0 0 0 0,0-2 0 0 0,-4 4 0 0 0,-1 0 0 0 0,-1 0 0 0 0,2-1 0 0 0,1-2 0 0 0,1-1 0 0 0,2-1 0 0 0,0-1 0 0 0,0 0 0 0 0,1 0 0 0 0,0-1 0 0 0,-1 1 0 0 0,1 0 0 0 0,-5 4 0 0 0,-2 3 0 0 0,1-2 0 0 0,1 0 0 0 0,1 3 0 0 0,1 1 0 0 0,-8-2 0 0 0,-12-2 0 0 0,-11-2 0 0 0,-9-1 0 0 0,-7-1 0 0 0,-5-1 0 0 0,-2 0 0 0 0,0 0 0 0 0,-1-1 0 0 0,0 1 0 0 0,1 0 0 0 0,1 0 0 0 0,0 0 0 0 0,0 0 0 0 0,1 0 0 0 0,-1 0 0 0 0,1 0 0 0 0,0 0 0 0 0,-1-5 0 0 0,1-1 0 0 0,-1 0 0 0 0,1 1 0 0 0,-1 2 0 0 0,1 1 0 0 0,-1 0 0 0 0,1 2 0 0 0,-1 0 0 0 0,1 0 0 0 0,-1 0 0 0 0,1 1 0 0 0,-1-1 0 0 0,6-5 0 0 0,5-5 0 0 0,11-2 0 0 0,11 1 0 0 0,5-2 0 0 0,5 1 0 0 0,4 3 0 0 0,5 3 0 0 0,2 2 0 0 0,1 2 0 0 0,2 1 0 0 0,-1 1 0 0 0,1 1 0 0 0,-1-5 0 0 0,0-2 0 0 0,0 0 0 0 0,0 2 0 0 0,-1 1 0 0 0,5-4 0 0 0,2 0 0 0 0,-1 0 0 0 0,4 3 0 0 0,5 0 0 0 0,4 2 0 0 0,0 2 0 0 0,1-1 0 0 0,1 1 0 0 0,-2 1 0 0 0,1-1 0 0 0,-4 0 0 0 0,-4 1 0 0 0,0-1 0 0 0,-1 0 0 0 0,-3 0 0 0 0,3 0 0 0 0,3 0 0 0 0,0 0 0 0 0,2 0 0 0 0,-1 0 0 0 0,-4 0 0 0 0,2 0 0 0 0,-2 0 0 0 0,-2 0 0 0 0,-3 0 0 0 0,-3 0 0 0 0,-1 0 0 0 0,4 0 0 0 0,1 0 0 0 0,-1 0 0 0 0,-2 0 0 0 0,0 0 0 0 0,-2 0 0 0 0,-1 0 0 0 0,0 0 0 0 0,0 0 0 0 0,-1 0 0 0 0,0 0 0 0 0,0 0 0 0 0,1 0 0 0 0,-1 0 0 0 0,0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0,0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0,1 0 0 0 0,-1 0 0 0 0,-4-5 0 0 0,-7-1 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7:20:38.1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11131 14458 16383 0 0,'0'5'0'0'0,"-4"6"0"0"0,-7 1 0 0 0,-6-1 0 0 0,-4-3 0 0 0,-4-3 0 0 0,-3-1 0 0 0,5 2 0 0 0,0 1 0 0 0,1-2 0 0 0,-2 0 0 0 0,-1-2 0 0 0,-1-2 0 0 0,0 0 0 0 0,-2-1 0 0 0,1 0 0 0 0,-1 0 0 0 0,1-1 0 0 0,-1 1 0 0 0,-4 0 0 0 0,-2 5 0 0 0,-4 5 0 0 0,-1 3 0 0 0,-2-3 0 0 0,-5-2 0 0 0,-3-2 0 0 0,-2-3 0 0 0,-3-1 0 0 0,-1-2 0 0 0,0 0 0 0 0,-1 0 0 0 0,1-1 0 0 0,-1 1 0 0 0,1-1 0 0 0,-1 1 0 0 0,6 0 0 0 0,1 0 0 0 0,0 0 0 0 0,-1 0 0 0 0,-6 0 0 0 0,-13 0 0 0 0,-8 0 0 0 0,0-5 0 0 0,-2-6 0 0 0,0-1 0 0 0,-7-3 0 0 0,-2-4 0 0 0,0-4 0 0 0,-4-6 0 0 0,0 1 0 0 0,1 0 0 0 0,-7 2 0 0 0,-1-1 0 0 0,-7 5 0 0 0,-4 1 0 0 0,-7-1 0 0 0,-2 5 0 0 0,-4-1 0 0 0,5-2 0 0 0,-2 4 0 0 0,7 3 0 0 0,3-5 0 0 0,2 0 0 0 0,5 4 0 0 0,6 4 0 0 0,6 4 0 0 0,4 2 0 0 0,-2 3 0 0 0,0 1 0 0 0,2 0 0 0 0,1 1 0 0 0,1 0 0 0 0,6-1 0 0 0,-3 1 0 0 0,0-1 0 0 0,3 0 0 0 0,2 0 0 0 0,4 0 0 0 0,5 0 0 0 0,5 0 0 0 0,4 0 0 0 0,3 0 0 0 0,5 0 0 0 0,3 0 0 0 0,0 0 0 0 0,-1 0 0 0 0,-2 0 0 0 0,-1 0 0 0 0,-1 0 0 0 0,3 0 0 0 0,6 0 0 0 0,6 0 0 0 0,4 0 0 0 0,-1 0 0 0 0,1 0 0 0 0,1 0 0 0 0,2 0 0 0 0,1 0 0 0 0,1 0 0 0 0,1 0 0 0 0,1 0 0 0 0,0 0 0 0 0,-1 0 0 0 0,1 0 0 0 0,0 0 0 0 0,0 0 0 0 0,-1 0 0 0 0,1 0 0 0 0,-1 0 0 0 0,1 0 0 0 0,-1 0 0 0 0,1 0 0 0 0,-1 0 0 0 0,1 0 0 0 0,-1 0 0 0 0,1 0 0 0 0,-1 0 0 0 0,1 0 0 0 0,-1 0 0 0 0,1 0 0 0 0,-1 0 0 0 0,1 0 0 0 0,-1 0 0 0 0,1 0 0 0 0,0 0 0 0 0,-1 0 0 0 0,5 5 0 0 0,2 1 0 0 0,-1 0 0 0 0,0-1 0 0 0,-2-2 0 0 0,-2-1 0 0 0,0-1 0 0 0,3 4 0 0 0,7 6 0 0 0,0 1 0 0 0,-1-1 0 0 0,2 1 0 0 0,9 4 0 0 0,9 0 0 0 0,9 1 0 0 0,13 2 0 0 0,10 3 0 0 0,9 2 0 0 0,7 3 0 0 0,3 0 0 0 0,2 0 0 0 0,11 1 0 0 0,7 10 0 0 0,1 7 0 0 0,6 1 0 0 0,4-3 0 0 0,1-4 0 0 0,0-4 0 0 0,9-3 0 0 0,11 2 0 0 0,7 0 0 0 0,7-1 0 0 0,7-1 0 0 0,0-2 0 0 0,2-1 0 0 0,-2-1 0 0 0,1 4 0 0 0,11 2 0 0 0,10-1 0 0 0,8-6 0 0 0,5-7 0 0 0,7-7 0 0 0,4-6 0 0 0,0-5 0 0 0,-5-1 0 0 0,-5-2 0 0 0,-10-1 0 0 0,-13 1 0 0 0,-6 0 0 0 0,-8 0 0 0 0,-2 0 0 0 0,-8 1 0 0 0,-9 0 0 0 0,-5 0 0 0 0,-15 0 0 0 0,-12 0 0 0 0,-10 0 0 0 0,-7 0 0 0 0,-4 0 0 0 0,-6 0 0 0 0,-7 0 0 0 0,-5 0 0 0 0,-14 0 0 0 0,-16 0 0 0 0,-17 0 0 0 0,-17-5 0 0 0,-17-5 0 0 0,-15-7 0 0 0,-22-5 0 0 0,-9-3 0 0 0,-14 3 0 0 0,-7 0 0 0 0,-17-6 0 0 0,-6-2 0 0 0,-13-1 0 0 0,-13 0 0 0 0,-8-4 0 0 0,2 4 0 0 0,6 8 0 0 0,-3 2 0 0 0,8 5 0 0 0,7 6 0 0 0,11 3 0 0 0,5 4 0 0 0,1-2 0 0 0,5-6 0 0 0,1 0 0 0 0,8 2 0 0 0,9 1 0 0 0,15 3 0 0 0,13 3 0 0 0,11 0 0 0 0,9 2 0 0 0,9 0 0 0 0,10 1 0 0 0,16-1 0 0 0,17 1 0 0 0,15-1 0 0 0,16 0 0 0 0,13 0 0 0 0,10 0 0 0 0,7 0 0 0 0,9 0 0 0 0,3 0 0 0 0,4 0 0 0 0,6 0 0 0 0,-1 0 0 0 0,-4 0 0 0 0,1 0 0 0 0,-3 0 0 0 0,-2 0 0 0 0,-4 0 0 0 0,-8 0 0 0 0,-7 0 0 0 0,-7 0 0 0 0,-6 0 0 0 0,-4 0 0 0 0,-11 0 0 0 0,-14 0 0 0 0,-7-4 0 0 0,-8-7 0 0 0,-11-1 0 0 0,-12-4 0 0 0,-9-3 0 0 0,-2 2 0 0 0,-2-2 0 0 0,-3 3 0 0 0,-3 4 0 0 0,-1 4 0 0 0,0 4 0 0 0,-2-3 0 0 0,1-4 0 0 0,-1-1 0 0 0,1-3 0 0 0,0-3 0 0 0,-1 1 0 0 0,1 4 0 0 0,0 3 0 0 0,5 4 0 0 0,6 3 0 0 0,6 2 0 0 0,4 1 0 0 0,9 1 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7:20:38.15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5263 14724 16383 0 0,'0'-5'0'0'0,"0"-6"0"0"0,0-5 0 0 0,0-6 0 0 0,0-3 0 0 0,0-2 0 0 0,0-1 0 0 0,0-1 0 0 0,0 0 0 0 0,0 1 0 0 0,0 0 0 0 0,0 0 0 0 0,0 0 0 0 0,-4 0 0 0 0,-3 1 0 0 0,1-1 0 0 0,2 10 0 0 0,0 13 0 0 0,2 11 0 0 0,1 10 0 0 0,1 6 0 0 0,0 5 0 0 0,0 6 0 0 0,0 4 0 0 0,0-2 0 0 0,1 4 0 0 0,-1 0 0 0 0,0-3 0 0 0,0-2 0 0 0,0-2 0 0 0,0-3 0 0 0,0 0 0 0 0,0-2 0 0 0,0 1 0 0 0,0-1 0 0 0,0 0 0 0 0,0 0 0 0 0,0 0 0 0 0,0 0 0 0 0,0-9 0 0 0,0-12 0 0 0,0-12 0 0 0,0-10 0 0 0,0-6 0 0 0,0-5 0 0 0,0-7 0 0 0,0-7 0 0 0,0-1 0 0 0,0 2 0 0 0,0-2 0 0 0,0-2 0 0 0,0 0 0 0 0,0 4 0 0 0,0-1 0 0 0,4 2 0 0 0,3 3 0 0 0,-1 3 0 0 0,-2 2 0 0 0,0 2 0 0 0,-2 1 0 0 0,-1 1 0 0 0,-1 0 0 0 0,1 0 0 0 0,-2 0 0 0 0,1 0 0 0 0,4 5 0 0 0,7 1 0 0 0,1-1 0 0 0,-1 9 0 0 0,-3 10 0 0 0,-3 12 0 0 0,-1 7 0 0 0,-3 7 0 0 0,0 4 0 0 0,-2 2 0 0 0,6 0 0 0 0,5-4 0 0 0,2-2 0 0 0,-2 0 0 0 0,3-4 0 0 0,3-5 0 0 0,-1-1 0 0 0,-3 3 0 0 0,-3 3 0 0 0,-4 3 0 0 0,3-3 0 0 0,4-3 0 0 0,0-1 0 0 0,-2 2 0 0 0,-2 3 0 0 0,-3 2 0 0 0,2-2 0 0 0,5-4 0 0 0,5-6 0 0 0,4-8 0 0 0,-1-10 0 0 0,0-3 0 0 0,2 0 0 0 0,-3-3 0 0 0,0-3 0 0 0,1 0 0 0 0,3 5 0 0 0,1 7 0 0 0,-3 10 0 0 0,-5 9 0 0 0,-6 7 0 0 0,-4 4 0 0 0,-3 3 0 0 0,3-4 0 0 0,4-1 0 0 0,1 5 0 0 0,-1 2 0 0 0,-3 1 0 0 0,-2 0 0 0 0,-2-1 0 0 0,3-1 0 0 0,5-5 0 0 0,1-2 0 0 0,-2 0 0 0 0,-2-9 0 0 0,-3-10 0 0 0,-2-12 0 0 0,3-8 0 0 0,5-6 0 0 0,6-4 0 0 0,4-2 0 0 0,3 0 0 0 0,3-1 0 0 0,-4-4 0 0 0,-1-1 0 0 0,1 1 0 0 0,-4 1 0 0 0,-1 2 0 0 0,2 6 0 0 0,2 3 0 0 0,-3 0 0 0 0,-4-1 0 0 0,-5-1 0 0 0,0-1 0 0 0,-1-1 0 0 0,-2 0 0 0 0,-8 3 0 0 0,-7 6 0 0 0,-8 6 0 0 0,-5 5 0 0 0,-4 3 0 0 0,-3 3 0 0 0,0 1 0 0 0,-6 4 0 0 0,-1 3 0 0 0,0-1 0 0 0,2-2 0 0 0,2-1 0 0 0,1 3 0 0 0,1 1 0 0 0,1-2 0 0 0,1-1 0 0 0,-1-2 0 0 0,6 3 0 0 0,1 6 0 0 0,0 0 0 0 0,-2-1 0 0 0,-1-3 0 0 0,-1 2 0 0 0,-2 4 0 0 0,0-1 0 0 0,0-2 0 0 0,4 2 0 0 0,1-2 0 0 0,0-3 0 0 0,-1-2 0 0 0,-1-2 0 0 0,3 2 0 0 0,6 6 0 0 0,0 4 0 0 0,-2 1 0 0 0,-2-4 0 0 0,-4 2 0 0 0,4 2 0 0 0,-1-1 0 0 0,-1-4 0 0 0,2 1 0 0 0,1-2 0 0 0,-2-3 0 0 0,2 3 0 0 0,1-2 0 0 0,-3-1 0 0 0,-2-3 0 0 0,-2-2 0 0 0,8 3 0 0 0,11 6 0 0 0,11 4 0 0 0,9 6 0 0 0,7-3 0 0 0,5 2 0 0 0,1-4 0 0 0,7 1 0 0 0,1-4 0 0 0,-1-3 0 0 0,-1-4 0 0 0,-3 1 0 0 0,4 5 0 0 0,0-1 0 0 0,4 3 0 0 0,4 3 0 0 0,5-1 0 0 0,-2-3 0 0 0,1-5 0 0 0,-3-3 0 0 0,0-4 0 0 0,-2 4 0 0 0,-4 0 0 0 0,-3 0 0 0 0,1 2 0 0 0,-1 6 0 0 0,-1-1 0 0 0,-2-1 0 0 0,-2-4 0 0 0,-1-2 0 0 0,-1-3 0 0 0,-1-2 0 0 0,0-1 0 0 0,1 0 0 0 0,-1-1 0 0 0,0 1 0 0 0,0-1 0 0 0,1 1 0 0 0,-1 0 0 0 0,0-1 0 0 0,1 1 0 0 0,-1 0 0 0 0,1 0 0 0 0,-1 0 0 0 0,-4 5 0 0 0,-1 1 0 0 0,-1 0 0 0 0,2-1 0 0 0,1-2 0 0 0,1 0 0 0 0,2 2 0 0 0,-5 7 0 0 0,-1 0 0 0 0,1-2 0 0 0,1-2 0 0 0,1-3 0 0 0,2-1 0 0 0,0-3 0 0 0,2-1 0 0 0,-10 0 0 0 0,-12 0 0 0 0,-12-1 0 0 0,-10 1 0 0 0,-6-1 0 0 0,-9 1 0 0 0,-9 0 0 0 0,-7 0 0 0 0,-4 0 0 0 0,1-5 0 0 0,0-6 0 0 0,0-1 0 0 0,-2 1 0 0 0,-1 3 0 0 0,-1 3 0 0 0,-1-3 0 0 0,0-5 0 0 0,0 1 0 0 0,0-3 0 0 0,0-4 0 0 0,0 2 0 0 0,-1 3 0 0 0,1 0 0 0 0,5 2 0 0 0,1 4 0 0 0,0 2 0 0 0,-1 2 0 0 0,3-2 0 0 0,5 0 0 0 0,5 0 0 0 0,4 2 0 0 0,3 1 0 0 0,2 2 0 0 0,1 0 0 0 0,1 1 0 0 0,-1 0 0 0 0,0-5 0 0 0,1-5 0 0 0,-2-2 0 0 0,1 1 0 0 0,0 3 0 0 0,-1 3 0 0 0,1 2 0 0 0,-1 1 0 0 0,1-3 0 0 0,-1-6 0 0 0,1 0 0 0 0,-1 0 0 0 0,1 4 0 0 0,-1 2 0 0 0,1 2 0 0 0,-1 1 0 0 0,10 2 0 0 0,12 0 0 0 0,13 0 0 0 0,8 1 0 0 0,8-1 0 0 0,4 1 0 0 0,2-1 0 0 0,0 0 0 0 0,6 0 0 0 0,5 0 0 0 0,6 0 0 0 0,4 0 0 0 0,-2 0 0 0 0,1 0 0 0 0,10 0 0 0 0,10 0 0 0 0,1 0 0 0 0,4 0 0 0 0,-1 0 0 0 0,0 0 0 0 0,2 0 0 0 0,7 0 0 0 0,4 0 0 0 0,1 0 0 0 0,-1 5 0 0 0,5 6 0 0 0,0 1 0 0 0,-1-2 0 0 0,-2-1 0 0 0,-6-4 0 0 0,-4 8 0 0 0,-5 5 0 0 0,-6 1 0 0 0,-5-4 0 0 0,-3-4 0 0 0,-3-4 0 0 0,-2-3 0 0 0,0-2 0 0 0,0-2 0 0 0,0 0 0 0 0,0-1 0 0 0,1 0 0 0 0,-1 0 0 0 0,-4 1 0 0 0,-6 0 0 0 0,-5-1 0 0 0,-1 6 0 0 0,-2 1 0 0 0,-2 0 0 0 0,-3-1 0 0 0,-1-2 0 0 0,-2 0 0 0 0,0-2 0 0 0,-1-1 0 0 0,0 0 0 0 0,0 0 0 0 0,0 0 0 0 0,1-1 0 0 0,-1 1 0 0 0,0 0 0 0 0,1 0 0 0 0,-1 0 0 0 0,1 0 0 0 0,-1 0 0 0 0,1 0 0 0 0,-1 0 0 0 0,1 0 0 0 0,-1 0 0 0 0,1 0 0 0 0,-1 0 0 0 0,1 0 0 0 0,-1 0 0 0 0,1 0 0 0 0,-15-5 0 0 0,-13-6 0 0 0,-17-5 0 0 0,-14-6 0 0 0,-12-3 0 0 0,-12-2 0 0 0,-16 3 0 0 0,-9 2 0 0 0,-6-1 0 0 0,-2 4 0 0 0,-4-4 0 0 0,-1-3 0 0 0,-9-2 0 0 0,1-1 0 0 0,-3 5 0 0 0,-6 6 0 0 0,1 7 0 0 0,-4 4 0 0 0,3 0 0 0 0,2 0 0 0 0,0 2 0 0 0,4 1 0 0 0,7 2 0 0 0,5 1 0 0 0,4 1 0 0 0,-1 0 0 0 0,0 0 0 0 0,1 0 0 0 0,7 1 0 0 0,7-1 0 0 0,7 0 0 0 0,6 0 0 0 0,3 0 0 0 0,3 0 0 0 0,6 0 0 0 0,6 0 0 0 0,7 0 0 0 0,4 0 0 0 0,2 0 0 0 0,3 0 0 0 0,1 0 0 0 0,9 0 0 0 0,12 0 0 0 0,12 0 0 0 0,10 0 0 0 0,10 5 0 0 0,11 1 0 0 0,13 0 0 0 0,11-1 0 0 0,14 3 0 0 0,9 5 0 0 0,3 0 0 0 0,10 3 0 0 0,7 3 0 0 0,10-2 0 0 0,3-3 0 0 0,10-4 0 0 0,16-5 0 0 0,2-2 0 0 0,-1-2 0 0 0,0-1 0 0 0,6-1 0 0 0,-3 1 0 0 0,-3-1 0 0 0,-8 0 0 0 0,-4 1 0 0 0,-5 0 0 0 0,-12-1 0 0 0,-5 1 0 0 0,-9 0 0 0 0,-7 0 0 0 0,-10 0 0 0 0,-11 1 0 0 0,-8-1 0 0 0,-6 0 0 0 0,-9 0 0 0 0,-8 0 0 0 0,-7 0 0 0 0,-5 0 0 0 0,-12 0 0 0 0,-14 0 0 0 0,-13 0 0 0 0,-9 0 0 0 0,-12 0 0 0 0,-9 0 0 0 0,-9 0 0 0 0,-5 0 0 0 0,-3 0 0 0 0,-1 0 0 0 0,-1 0 0 0 0,-5 0 0 0 0,-6-5 0 0 0,-5-6 0 0 0,1-1 0 0 0,-7 1 0 0 0,-4-2 0 0 0,-10-3 0 0 0,-5 1 0 0 0,-3 2 0 0 0,1 5 0 0 0,-6 2 0 0 0,1-1 0 0 0,-5 0 0 0 0,-2 1 0 0 0,-6 1 0 0 0,-1 3 0 0 0,5-4 0 0 0,-1-6 0 0 0,5 0 0 0 0,-2 1 0 0 0,4 4 0 0 0,6 1 0 0 0,6 3 0 0 0,2 2 0 0 0,1 1 0 0 0,4 0 0 0 0,7 0 0 0 0,8 1 0 0 0,8-1 0 0 0,5 1 0 0 0,9-1 0 0 0,8 0 0 0 0,7 0 0 0 0,5 0 0 0 0,3 0 0 0 0,3 0 0 0 0,5 5 0 0 0,15 1 0 0 0,19 0 0 0 0,15 3 0 0 0,18 6 0 0 0,15 4 0 0 0,16-1 0 0 0,13-4 0 0 0,15 6 0 0 0,8 3 0 0 0,9-1 0 0 0,11-1 0 0 0,11 2 0 0 0,14-4 0 0 0,8-5 0 0 0,4-4 0 0 0,10-5 0 0 0,13-3 0 0 0,10-1 0 0 0,3-1 0 0 0,5-1 0 0 0,-7 0 0 0 0,1 0 0 0 0,-7 0 0 0 0,-10 1 0 0 0,-3-1 0 0 0,-6 1 0 0 0,-4 0 0 0 0,-10 0 0 0 0,-13 0 0 0 0,-19 0 0 0 0,-18 0 0 0 0,-10 1 0 0 0,-8-1 0 0 0,-12 0 0 0 0,-11 0 0 0 0,-13 0 0 0 0,-13 0 0 0 0,-19 0 0 0 0,-18 0 0 0 0,-17 0 0 0 0,-12 0 0 0 0,-11 0 0 0 0,-12 0 0 0 0,-6 0 0 0 0,-6 0 0 0 0,-3 0 0 0 0,-6-5 0 0 0,-6-6 0 0 0,-6-1 0 0 0,-9 1 0 0 0,-4 3 0 0 0,-7 2 0 0 0,-10 3 0 0 0,-1-3 0 0 0,-7-5 0 0 0,-2-1 0 0 0,-6-3 0 0 0,-1-4 0 0 0,-3 2 0 0 0,0 3 0 0 0,-1 5 0 0 0,1 3 0 0 0,-1 3 0 0 0,2 2 0 0 0,-2 1 0 0 0,2 1 0 0 0,7 0 0 0 0,1-1 0 0 0,6 1 0 0 0,7-1 0 0 0,6 1 0 0 0,2-1 0 0 0,3 0 0 0 0,7 0 0 0 0,8 0 0 0 0,9 0 0 0 0,10 0 0 0 0,10 0 0 0 0,9 0 0 0 0,6 0 0 0 0,13 0 0 0 0,14 0 0 0 0,14 0 0 0 0,13 0 0 0 0,13 0 0 0 0,10 0 0 0 0,11 0 0 0 0,15 0 0 0 0,9 0 0 0 0,6 0 0 0 0,10 0 0 0 0,9 0 0 0 0,4 0 0 0 0,8 0 0 0 0,2 0 0 0 0,5 0 0 0 0,9 0 0 0 0,9 0 0 0 0,5 0 0 0 0,-4 0 0 0 0,-3 0 0 0 0,-7 0 0 0 0,-3 0 0 0 0,-4 0 0 0 0,-10 0 0 0 0,-10 0 0 0 0,-15 0 0 0 0,-12 0 0 0 0,-11 0 0 0 0,-8 0 0 0 0,-9 0 0 0 0,-9 0 0 0 0,-6 0 0 0 0,-5 0 0 0 0,-13 0 0 0 0,-13 0 0 0 0,-13 0 0 0 0,-15-5 0 0 0,-11-1 0 0 0,-11 0 0 0 0,-6 1 0 0 0,-4-3 0 0 0,-7-10 0 0 0,-7-1 0 0 0,-5 2 0 0 0,-5 4 0 0 0,-7 4 0 0 0,-3 4 0 0 0,-1 2 0 0 0,2 3 0 0 0,1 0 0 0 0,-4-4 0 0 0,1-6 0 0 0,1-1 0 0 0,1 1 0 0 0,-2 2 0 0 0,-1 3 0 0 0,2 1 0 0 0,6 3 0 0 0,9 0 0 0 0,6 2 0 0 0,7-1 0 0 0,8-4 0 0 0,8-2 0 0 0,22 0 0 0 0,24 2 0 0 0,26 1 0 0 0,26 1 0 0 0,20 1 0 0 0,10 0 0 0 0,10 1 0 0 0,13 0 0 0 0,6 0 0 0 0,9 1 0 0 0,1-1 0 0 0,4 5 0 0 0,13 6 0 0 0,11 1 0 0 0,-1-1 0 0 0,-3-3 0 0 0,-7-3 0 0 0,-4-1 0 0 0,-7-3 0 0 0,-1 0 0 0 0,-3-2 0 0 0,-10 1 0 0 0,-5-1 0 0 0,-16 1 0 0 0,-15 0 0 0 0,-11-1 0 0 0,-12 1 0 0 0,-11 0 0 0 0,-9 0 0 0 0,-5 0 0 0 0,-12 0 0 0 0,-14 0 0 0 0,-13 0 0 0 0,-9 0 0 0 0,-6-5 0 0 0,-9-5 0 0 0,-7-3 0 0 0,-3 3 0 0 0,-2 2 0 0 0,-4 2 0 0 0,-2 3 0 0 0,3 1 0 0 0,-1 2 0 0 0,-9 0 0 0 0,-10 0 0 0 0,-2 1 0 0 0,-4-1 0 0 0,-3 1 0 0 0,-2-1 0 0 0,-7 0 0 0 0,7 0 0 0 0,8 0 0 0 0,-4 0 0 0 0,7 0 0 0 0,6 0 0 0 0,3 0 0 0 0,4 0 0 0 0,5 0 0 0 0,2 0 0 0 0,5 0 0 0 0,5 0 0 0 0,18 0 0 0 0,22 0 0 0 0,25 0 0 0 0,21 0 0 0 0,22 0 0 0 0,17 0 0 0 0,18 0 0 0 0,9 0 0 0 0,9 0 0 0 0,2 0 0 0 0,-1 0 0 0 0,5 0 0 0 0,6 0 0 0 0,-3 0 0 0 0,5 0 0 0 0,2 0 0 0 0,6 0 0 0 0,-3 0 0 0 0,-3 0 0 0 0,-5 0 0 0 0,-8 0 0 0 0,-11 0 0 0 0,-15 0 0 0 0,-16 0 0 0 0,-13 0 0 0 0,-13 0 0 0 0,-13 0 0 0 0,-8 0 0 0 0,-16 0 0 0 0,-16 0 0 0 0,-13 0 0 0 0,-16-4 0 0 0,-11-3 0 0 0,-11 1 0 0 0,-6 2 0 0 0,-3 0 0 0 0,-3 2 0 0 0,0 1 0 0 0,1 1 0 0 0,-5-1 0 0 0,-1 2 0 0 0,-3-1 0 0 0,-5 0 0 0 0,0 0 0 0 0,3 1 0 0 0,4-1 0 0 0,3 0 0 0 0,3 0 0 0 0,7 0 0 0 0,7 0 0 0 0,6 0 0 0 0,14 0 0 0 0,22 0 0 0 0,14 0 0 0 0,16 0 0 0 0,7 0 0 0 0,7 0 0 0 0,5 0 0 0 0,5 0 0 0 0,3 0 0 0 0,1 0 0 0 0,0 0 0 0 0,1 0 0 0 0,-1 0 0 0 0,-5 0 0 0 0,-6 0 0 0 0,-7 0 0 0 0,-4 0 0 0 0,-4 0 0 0 0,-12 0 0 0 0,-13 0 0 0 0,-12 0 0 0 0,-15 0 0 0 0,-8 0 0 0 0,-8 0 0 0 0,-7 0 0 0 0,-5 0 0 0 0,1 0 0 0 0,4 4 0 0 0,1 3 0 0 0,-2-1 0 0 0,2-2 0 0 0,0 0 0 0 0,-3-2 0 0 0,-2-1 0 0 0,2-1 0 0 0,10 5 0 0 0,6 6 0 0 0,3 1 0 0 0,3-2 0 0 0,0-2 0 0 0,-1-3 0 0 0,1-1 0 0 0,8-3 0 0 0,12-1 0 0 0,12 0 0 0 0,9 0 0 0 0,6-1 0 0 0,10 1 0 0 0,3 0 0 0 0,5-1 0 0 0,5 1 0 0 0,0 0 0 0 0,-3 0 0 0 0,-4 0 0 0 0,-4 0 0 0 0,2 0 0 0 0,-1 0 0 0 0,-2 0 0 0 0,-1 0 0 0 0,-2 0 0 0 0,-1 0 0 0 0,-1 0 0 0 0,-1 0 0 0 0,-9 0 0 0 0,-12 0 0 0 0,-13 0 0 0 0,-9 0 0 0 0,-7 5 0 0 0,-3 6 0 0 0,-8 1 0 0 0,-7-1 0 0 0,-6-3 0 0 0,-4-3 0 0 0,2 3 0 0 0,4 5 0 0 0,1-1 0 0 0,-1-1 0 0 0,-3 1 0 0 0,-3-1 0 0 0,-1-2 0 0 0,-2-3 0 0 0,-1-2 0 0 0,0-3 0 0 0,0 0 0 0 0,-1-1 0 0 0,1-1 0 0 0,4 1 0 0 0,2-1 0 0 0,5 1 0 0 0,4 0 0 0 0,6 0 0 0 0,2 0 0 0 0,8 4 0 0 0,12 2 0 0 0,13 0 0 0 0,11-1 0 0 0,8-1 0 0 0,6-2 0 0 0,2-1 0 0 0,2-1 0 0 0,5 0 0 0 0,5 0 0 0 0,6 0 0 0 0,4 0 0 0 0,4-1 0 0 0,1 1 0 0 0,5 0 0 0 0,2 0 0 0 0,0 5 0 0 0,-1 6 0 0 0,-2 1 0 0 0,-1-2 0 0 0,-2-1 0 0 0,-5-4 0 0 0,-2-2 0 0 0,-1-1 0 0 0,2-2 0 0 0,2 0 0 0 0,0 0 0 0 0,2-1 0 0 0,-4 1 0 0 0,-6-1 0 0 0,-6 1 0 0 0,-4 0 0 0 0,-4 0 0 0 0,-2 0 0 0 0,-1 0 0 0 0,-1 0 0 0 0,1 0 0 0 0,-1 0 0 0 0,1 0 0 0 0,-10 0 0 0 0,-11 0 0 0 0,-12 0 0 0 0,-10 0 0 0 0,-7 0 0 0 0,-3 0 0 0 0,-8 0 0 0 0,-2 0 0 0 0,-4 0 0 0 0,-1 0 0 0 0,-2 0 0 0 0,-3 0 0 0 0,-3 0 0 0 0,-3 0 0 0 0,-2 0 0 0 0,-1 0 0 0 0,0 0 0 0 0,4 0 0 0 0,2 0 0 0 0,-1 0 0 0 0,4 0 0 0 0,1 0 0 0 0,-2 0 0 0 0,2 0 0 0 0,5 0 0 0 0,4 0 0 0 0,3 0 0 0 0,-1 0 0 0 0,0 0 0 0 0,1 0 0 0 0,1 0 0 0 0,2 0 0 0 0,6 0 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7:20:38.1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28782 2493 16383 0 0,'0'-5'0'0'0,"-5"-1"0"0"0,-6 0 0 0 0,-1-4 0 0 0,-3-4 0 0 0,-4 0 0 0 0,-8-3 0 0 0,-9-2 0 0 0,-7 1 0 0 0,-2 0 0 0 0,-2-3 0 0 0,-2 4 0 0 0,2 3 0 0 0,-5 0 0 0 0,2 3 0 0 0,0 2 0 0 0,-10 4 0 0 0,-5-3 0 0 0,-4-4 0 0 0,-5-1 0 0 0,-5 3 0 0 0,-6-2 0 0 0,-4-4 0 0 0,0 1 0 0 0,1 3 0 0 0,-3 4 0 0 0,-1-2 0 0 0,2-4 0 0 0,2 1 0 0 0,-3 2 0 0 0,0 4 0 0 0,2 2 0 0 0,2 2 0 0 0,1 2 0 0 0,-3 1 0 0 0,0 1 0 0 0,0-1 0 0 0,2 1 0 0 0,2-1 0 0 0,-4 1 0 0 0,-1-1 0 0 0,2 0 0 0 0,1 0 0 0 0,1 0 0 0 0,7 0 0 0 0,6 0 0 0 0,7 0 0 0 0,5 0 0 0 0,4 0 0 0 0,2 0 0 0 0,1 0 0 0 0,5 0 0 0 0,7 0 0 0 0,4 0 0 0 0,6 0 0 0 0,12 0 0 0 0,14 0 0 0 0,18 0 0 0 0,15 0 0 0 0,14 0 0 0 0,13 0 0 0 0,16 0 0 0 0,10 0 0 0 0,6 0 0 0 0,2 0 0 0 0,0 0 0 0 0,4 0 0 0 0,1 0 0 0 0,2 0 0 0 0,4 0 0 0 0,5-5 0 0 0,-3-1 0 0 0,6 0 0 0 0,-2 1 0 0 0,-4-3 0 0 0,-1-9 0 0 0,-3-3 0 0 0,-5 3 0 0 0,-8-1 0 0 0,-9-1 0 0 0,-8 1 0 0 0,-6 5 0 0 0,-4 4 0 0 0,-2 4 0 0 0,-6 3 0 0 0,-7 1 0 0 0,-6 1 0 0 0,-4 1 0 0 0,-7 0 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7:20:38.1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26641 1693 16383 0 0,'-5'0'0'0'0,"-6"0"0"0"0,-6 0 0 0 0,-4 0 0 0 0,-4 0 0 0 0,-3 0 0 0 0,-4 0 0 0 0,-8 0 0 0 0,-1 0 0 0 0,-3 0 0 0 0,2 0 0 0 0,-2 0 0 0 0,6 5 0 0 0,1 5 0 0 0,-2 3 0 0 0,-1-3 0 0 0,-1 3 0 0 0,-4 3 0 0 0,-4 0 0 0 0,3 1 0 0 0,-1-2 0 0 0,-2-4 0 0 0,3-4 0 0 0,5 3 0 0 0,-1 3 0 0 0,3-1 0 0 0,3 3 0 0 0,-1-1 0 0 0,0-3 0 0 0,2-4 0 0 0,3-2 0 0 0,6 2 0 0 0,8 4 0 0 0,2 1 0 0 0,-1-2 0 0 0,8-2 0 0 0,9-3 0 0 0,10-2 0 0 0,12-2 0 0 0,7-1 0 0 0,9 0 0 0 0,6-1 0 0 0,6 1 0 0 0,3-1 0 0 0,2 1 0 0 0,6 0 0 0 0,2 0 0 0 0,4 0 0 0 0,4 0 0 0 0,5 0 0 0 0,4 0 0 0 0,6 0 0 0 0,-2 0 0 0 0,-1 0 0 0 0,-1 0 0 0 0,0 0 0 0 0,-5 0 0 0 0,-6 0 0 0 0,-6 0 0 0 0,1 0 0 0 0,-3 0 0 0 0,-2 0 0 0 0,-2 0 0 0 0,-6 0 0 0 0,-8 0 0 0 0,-7 0 0 0 0,-5 0 0 0 0,-12 0 0 0 0,-16 0 0 0 0,-12 0 0 0 0,-10 0 0 0 0,-7 0 0 0 0,-4 0 0 0 0,-2 4 0 0 0,5 7 0 0 0,1 6 0 0 0,0 0 0 0 0,0 2 0 0 0,-1 2 0 0 0,-1 2 0 0 0,-1-2 0 0 0,10-5 0 0 0,11-6 0 0 0,12-8 0 0 0,10-10 0 0 0,6-8 0 0 0,0-6 0 0 0,-4-4 0 0 0,-10 3 0 0 0,-10 4 0 0 0,-15 7 0 0 0,-14 4 0 0 0,-11 4 0 0 0,-7 3 0 0 0,-5 1 0 0 0,2 1 0 0 0,0 0 0 0 0,1 5 0 0 0,-2 6 0 0 0,0 1 0 0 0,-1-2 0 0 0,-1 2 0 0 0,1 3 0 0 0,-1 4 0 0 0,-5 3 0 0 0,3-2 0 0 0,2-5 0 0 0,1-5 0 0 0,5-5 0 0 0,2 2 0 0 0,3 4 0 0 0,6 5 0 0 0,-1-1 0 0 0,1-3 0 0 0,4-4 0 0 0,11-3 0 0 0,15-3 0 0 0,12-1 0 0 0,12-2 0 0 0,7-1 0 0 0,4-4 0 0 0,2-7 0 0 0,2 0 0 0 0,-1 1 0 0 0,0 2 0 0 0,-1 3 0 0 0,-10 3 0 0 0,-13 2 0 0 0,-12 0 0 0 0,-5 6 0 0 0,-1 6 0 0 0,-2 7 0 0 0,-5 4 0 0 0,-2 3 0 0 0,-4 3 0 0 0,-1-5 0 0 0,-2 0 0 0 0,5 0 0 0 0,6 0 0 0 0,5 2 0 0 0,6-8 0 0 0,3-13 0 0 0,2-10 0 0 0,7-10 0 0 0,6-1 0 0 0,6-4 0 0 0,9-2 0 0 0,10-1 0 0 0,7-3 0 0 0,6 0 0 0 0,4-1 0 0 0,2 0 0 0 0,1 0 0 0 0,-1 0 0 0 0,1 0 0 0 0,-1 1 0 0 0,0-1 0 0 0,-5 0 0 0 0,-2 1 0 0 0,-5 0 0 0 0,-5-1 0 0 0,-4 5 0 0 0,-4 2 0 0 0,-2-1 0 0 0,-2 4 0 0 0,0 5 0 0 0,-10 5 0 0 0,-12 3 0 0 0,-12 3 0 0 0,-14 1 0 0 0,-12 2 0 0 0,-6 0 0 0 0,-6 0 0 0 0,-4 0 0 0 0,-3 4 0 0 0,-2 6 0 0 0,-6 6 0 0 0,-3 5 0 0 0,-3 8 0 0 0,-10 3 0 0 0,-7 1 0 0 0,3-1 0 0 0,0-1 0 0 0,5-1 0 0 0,-4-2 0 0 0,2 0 0 0 0,5-1 0 0 0,5-1 0 0 0,5 0 0 0 0,4 0 0 0 0,2 1 0 0 0,1-1 0 0 0,1 0 0 0 0,4-4 0 0 0,7-6 0 0 0,6-7 0 0 0,4 1 0 0 0,8 2 0 0 0,4 0 0 0 0,9-3 0 0 0,17-3 0 0 0,17-3 0 0 0,13-2 0 0 0,16-1 0 0 0,12-1 0 0 0,15 0 0 0 0,8-1 0 0 0,3 1 0 0 0,1-1 0 0 0,8 1 0 0 0,6 0 0 0 0,10-5 0 0 0,2-11 0 0 0,7-2 0 0 0,0 1 0 0 0,2 4 0 0 0,0 4 0 0 0,5 4 0 0 0,15 2 0 0 0,0 3 0 0 0,4 0 0 0 0,5 0 0 0 0,-1-4 0 0 0,2-1 0 0 0,-2 0 0 0 0,-9 0 0 0 0,-4 2 0 0 0,-9-4 0 0 0,-2-5 0 0 0,-5 0 0 0 0,0 1 0 0 0,-7 3 0 0 0,-9 3 0 0 0,-10 2 0 0 0,-11-3 0 0 0,-12-5 0 0 0,-9-1 0 0 0,-11 1 0 0 0,-10 4 0 0 0,-8 2 0 0 0,-6 2 0 0 0,-8-3 0 0 0,-8-5 0 0 0,-11-1 0 0 0,-11 2 0 0 0,-9 2 0 0 0,-7 3 0 0 0,-3 2 0 0 0,-3 2 0 0 0,0 0 0 0 0,-1 2 0 0 0,1-1 0 0 0,-5 1 0 0 0,-1-1 0 0 0,2 0 0 0 0,0 1 0 0 0,2-1 0 0 0,11 0 0 0 0,8-5 0 0 0,12-1 0 0 0,10-5 0 0 0,8 0 0 0 0,5 2 0 0 0,5 2 0 0 0,1-2 0 0 0,0-5 0 0 0,1 1 0 0 0,-1 2 0 0 0,-5-2 0 0 0,-7-2 0 0 0,-10 0 0 0 0,-17 3 0 0 0,-15 3 0 0 0,-13 4 0 0 0,-9 3 0 0 0,-11 1 0 0 0,-5 1 0 0 0,-6 0 0 0 0,-5 1 0 0 0,-3 0 0 0 0,-9-1 0 0 0,2 0 0 0 0,1 1 0 0 0,1-1 0 0 0,0 0 0 0 0,0 0 0 0 0,4 0 0 0 0,7 0 0 0 0,1 0 0 0 0,3 0 0 0 0,3 0 0 0 0,4 0 0 0 0,7 0 0 0 0,4 0 0 0 0,4 0 0 0 0,7 0 0 0 0,13 0 0 0 0,16 0 0 0 0,14 0 0 0 0,16 0 0 0 0,14 0 0 0 0,9 0 0 0 0,8 0 0 0 0,3 0 0 0 0,3 0 0 0 0,0 0 0 0 0,0 0 0 0 0,-1 0 0 0 0,-1 0 0 0 0,0 0 0 0 0,0 0 0 0 0,-1 0 0 0 0,-5 0 0 0 0,-1 0 0 0 0,-5 0 0 0 0,0 0 0 0 0,-3 0 0 0 0,-4 0 0 0 0,-4 0 0 0 0,-11 0 0 0 0,-20 0 0 0 0,-14 0 0 0 0,-15 0 0 0 0,-7 0 0 0 0,-7 0 0 0 0,-7 0 0 0 0,-3 0 0 0 0,-4-5 0 0 0,-10-1 0 0 0,-4 0 0 0 0,6 1 0 0 0,-6 2 0 0 0,0 1 0 0 0,2-4 0 0 0,3-6 0 0 0,3 0 0 0 0,3 2 0 0 0,7 2 0 0 0,1 3 0 0 0,6 2 0 0 0,1 1 0 0 0,3 2 0 0 0,3 0 0 0 0,4 1 0 0 0,2-1 0 0 0,12 1 0 0 0,13-1 0 0 0,13 0 0 0 0,14 0 0 0 0,13 0 0 0 0,10 0 0 0 0,7 0 0 0 0,9 0 0 0 0,8 0 0 0 0,6 0 0 0 0,6 0 0 0 0,6 0 0 0 0,4 0 0 0 0,0 0 0 0 0,-1 0 0 0 0,-2 0 0 0 0,4 0 0 0 0,4 0 0 0 0,10 0 0 0 0,0 0 0 0 0,-2 0 0 0 0,-6-4 0 0 0,0-7 0 0 0,-12-1 0 0 0,-12 1 0 0 0,-8 3 0 0 0,-6 2 0 0 0,-8 3 0 0 0,-9 1 0 0 0,-6 2 0 0 0,-5 0 0 0 0,-7-4 0 0 0,-8-7 0 0 0,-12 0 0 0 0,-11 0 0 0 0,-13 4 0 0 0,-13 1 0 0 0,-10 3 0 0 0,-12 1 0 0 0,-11 2 0 0 0,-7 0 0 0 0,-7 1 0 0 0,-7-1 0 0 0,-3 1 0 0 0,-6-6 0 0 0,-9-1 0 0 0,-5 0 0 0 0,-8 2 0 0 0,-3 0 0 0 0,-3 2 0 0 0,-9-4 0 0 0,-6-5 0 0 0,3-1 0 0 0,1 1 0 0 0,4 3 0 0 0,2 3 0 0 0,3 2 0 0 0,10 2 0 0 0,10 0 0 0 0,14 2 0 0 0,14-1 0 0 0,9 1 0 0 0,9-1 0 0 0,4 0 0 0 0,7 1 0 0 0,8-1 0 0 0,5 0 0 0 0,15 0 0 0 0,14 0 0 0 0,19 0 0 0 0,15 0 0 0 0,19 0 0 0 0,10 0 0 0 0,9 0 0 0 0,8 4 0 0 0,15 7 0 0 0,7 2 0 0 0,10-3 0 0 0,1-2 0 0 0,2-2 0 0 0,6-3 0 0 0,1-1 0 0 0,6 3 0 0 0,0 1 0 0 0,3-1 0 0 0,9 0 0 0 0,0-2 0 0 0,1-2 0 0 0,-4 0 0 0 0,5-1 0 0 0,2 0 0 0 0,-4 0 0 0 0,0 0 0 0 0,-9 0 0 0 0,-12-1 0 0 0,-11 1 0 0 0,-4 0 0 0 0,-4 0 0 0 0,-9 0 0 0 0,-9 0 0 0 0,-12 0 0 0 0,-14 0 0 0 0,-9 0 0 0 0,-16 0 0 0 0,-17 0 0 0 0,-10 5 0 0 0,-5 6 0 0 0,5 1 0 0 0,7-1 0 0 0,7-3 0 0 0,7-3 0 0 0,9-1 0 0 0,5-3 0 0 0,2 0 0 0 0,0-2 0 0 0,3 1 0 0 0,0-1 0 0 0,3 1 0 0 0,0 0 0 0 0,-3-1 0 0 0,2 1 0 0 0,-1 0 0 0 0,-2 0 0 0 0,-3 0 0 0 0,-7 5 0 0 0,-7 6 0 0 0,-8 6 0 0 0,-10 0 0 0 0,-10 1 0 0 0,-8-1 0 0 0,-5 0 0 0 0,-5 2 0 0 0,-6-1 0 0 0,-3-1 0 0 0,-4 3 0 0 0,0-3 0 0 0,2-3 0 0 0,3-1 0 0 0,2-1 0 0 0,3-4 0 0 0,1-2 0 0 0,2-3 0 0 0,-1 3 0 0 0,1 0 0 0 0,1 0 0 0 0,-1-2 0 0 0,-1-1 0 0 0,1-2 0 0 0,4 5 0 0 0,7 5 0 0 0,1 1 0 0 0,-2-2 0 0 0,7-2 0 0 0,10-2 0 0 0,9-3 0 0 0,8-7 0 0 0,6-6 0 0 0,4-2 0 0 0,1 0 0 0 0,1 4 0 0 0,1 2 0 0 0,-1 2 0 0 0,0 2 0 0 0,-1 2 0 0 0,0 0 0 0 0,0 0 0 0 0,-5-4 0 0 0,-7-6 0 0 0,-10-2 0 0 0,-11 2 0 0 0,-9 2 0 0 0,-8 2 0 0 0,-8 3 0 0 0,-9 1 0 0 0,-8 2 0 0 0,-4 0 0 0 0,-3 0 0 0 0,-2 1 0 0 0,-1-1 0 0 0,0 1 0 0 0,1-1 0 0 0,4 0 0 0 0,3 0 0 0 0,-1 0 0 0 0,5 0 0 0 0,4 0 0 0 0,5 0 0 0 0,4 0 0 0 0,2 0 0 0 0,3 0 0 0 0,0 0 0 0 0,0 0 0 0 0,1 0 0 0 0,-1 0 0 0 0,9 0 0 0 0,13 0 0 0 0,11 0 0 0 0,15 5 0 0 0,12 6 0 0 0,11 1 0 0 0,6-1 0 0 0,5-3 0 0 0,2-3 0 0 0,1-1 0 0 0,4-3 0 0 0,1 0 0 0 0,0-2 0 0 0,2 1 0 0 0,0-1 0 0 0,-1 1 0 0 0,-4 0 0 0 0,-1-1 0 0 0,-2 1 0 0 0,-1 0 0 0 0,-6 0 0 0 0,-1 0 0 0 0,-5 0 0 0 0,-5 0 0 0 0,-5 0 0 0 0,-3 0 0 0 0,-2 0 0 0 0,-2 0 0 0 0,-10 0 0 0 0,-12 0 0 0 0,-12 5 0 0 0,-9 1 0 0 0,-7 0 0 0 0,-4-1 0 0 0,-3-2 0 0 0,0-1 0 0 0,1-1 0 0 0,-1 0 0 0 0,1-1 0 0 0,1 4 0 0 0,0 2 0 0 0,0 0 0 0 0,1-1 0 0 0,-1-2 0 0 0,1-1 0 0 0,-1-1 0 0 0,1-1 0 0 0,0 0 0 0 0,-1 0 0 0 0,1 0 0 0 0,4 4 0 0 0,6 7 0 0 0,11 1 0 0 0,11-1 0 0 0,10-3 0 0 0,6-3 0 0 0,5-2 0 0 0,2-1 0 0 0,1-2 0 0 0,1 0 0 0 0,-1 0 0 0 0,0-1 0 0 0,0 1 0 0 0,-1-1 0 0 0,0 1 0 0 0,-1 0 0 0 0,1 0 0 0 0,-1 0 0 0 0,0 0 0 0 0,1 0 0 0 0,-1 0 0 0 0,1 0 0 0 0,-5 5 0 0 0,-7 6 0 0 0,-1 1 0 0 0,2-1 0 0 0,3-3 0 0 0,2-3 0 0 0,2-2 0 0 0,2-1 0 0 0,1-2 0 0 0,0 0 0 0 0,1 0 0 0 0,0-1 0 0 0,0 1 0 0 0,0-1 0 0 0,0 1 0 0 0,0 0 0 0 0,-6-5 0 0 0,-5-6 0 0 0,-2-1 0 0 0,2 2 0 0 0,-2-3 0 0 0,-4-4 0 0 0,-4-3 0 0 0,-2-3 0 0 0,-3-2 0 0 0,-2-2 0 0 0,0-1 0 0 0,-1 0 0 0 0,1 0 0 0 0,-1 0 0 0 0,0 0 0 0 0,1 0 0 0 0,0 0 0 0 0,0 1 0 0 0,0-1 0 0 0,0 1 0 0 0,0-1 0 0 0,0 1 0 0 0,-5-1 0 0 0,-6 5 0 0 0,-5 2 0 0 0,-1 0 0 0 0,-2 2 0 0 0,2 2 0 0 0,0 2 0 0 0,-2 4 0 0 0,-3 9 0 0 0,3 9 0 0 0,-1 4 0 0 0,-1 4 0 0 0,3 4 0 0 0,0 0 0 0 0,3 0 0 0 0,4 3 0 0 0,3 1 0 0 0,0-3 0 0 0,-5-5 0 0 0,-4 0 0 0 0,1 2 0 0 0,-2 3 0 0 0,-3 2 0 0 0,3 3 0 0 0,4 1 0 0 0,0-3 0 0 0,2-2 0 0 0,4 1 0 0 0,2 2 0 0 0,-2-5 0 0 0,-4-4 0 0 0,0 0 0 0 0,1 1 0 0 0,8-1 0 0 0,9-4 0 0 0,8-3 0 0 0,7-4 0 0 0,-1-6 0 0 0,-4-8 0 0 0,1-3 0 0 0,2 2 0 0 0,2 2 0 0 0,2 3 0 0 0,-3-2 0 0 0,1 0 0 0 0,0 1 0 0 0,-3-2 0 0 0,-4-5 0 0 0,0 0 0 0 0,2 3 0 0 0,3 2 0 0 0,3 4 0 0 0,-2-2 0 0 0,0-1 0 0 0,1-3 0 0 0,-2-4 0 0 0,-1 0 0 0 0,2 3 0 0 0,-2-1 0 0 0,0 1 0 0 0,1 3 0 0 0,3 3 0 0 0,-2-2 0 0 0,-6-5 0 0 0,-8 0 0 0 0,-7 8 0 0 0,-7 3 0 0 0,-6 3 0 0 0,-7 6 0 0 0,1 6 0 0 0,4 1 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8174 14170 16383 0 0,'-5'0'0'0'0,"-6"0"0"0"0,-6 0 0 0 0,-9 0 0 0 0,-5 0 0 0 0,-2 0 0 0 0,-5 0 0 0 0,-5 0 0 0 0,-4 0 0 0 0,-5 0 0 0 0,-1 0 0 0 0,-2 0 0 0 0,-1 0 0 0 0,0 0 0 0 0,0-5 0 0 0,0-1 0 0 0,1 0 0 0 0,-1 1 0 0 0,-3-3 0 0 0,-7 0 0 0 0,-1-4 0 0 0,-4 1 0 0 0,2 2 0 0 0,-7 2 0 0 0,-4 3 0 0 0,2 1 0 0 0,0-2 0 0 0,5-2 0 0 0,0 2 0 0 0,3 1 0 0 0,4 1 0 0 0,0 1 0 0 0,-4 1 0 0 0,2 1 0 0 0,2 0 0 0 0,-2 0 0 0 0,3-4 0 0 0,1-2 0 0 0,-6 0 0 0 0,-1 1 0 0 0,3-3 0 0 0,-2 0 0 0 0,2 1 0 0 0,4-3 0 0 0,2 1 0 0 0,3 1 0 0 0,7 2 0 0 0,3 2 0 0 0,0 3 0 0 0,0 0 0 0 0,2 1 0 0 0,6-5 0 0 0,4 0 0 0 0,0-1 0 0 0,1 2 0 0 0,2 0 0 0 0,2 2 0 0 0,2 1 0 0 0,2-4 0 0 0,0-1 0 0 0,1 0 0 0 0,0 2 0 0 0,0 1 0 0 0,-1 1 0 0 0,1 1 0 0 0,0 0 0 0 0,0 1 0 0 0,4 5 0 0 0,6 7 0 0 0,7 5 0 0 0,4 4 0 0 0,8 5 0 0 0,8-4 0 0 0,12 0 0 0 0,12 1 0 0 0,9 1 0 0 0,7 1 0 0 0,4 1 0 0 0,2 1 0 0 0,1 5 0 0 0,1 2 0 0 0,8-1 0 0 0,3 0 0 0 0,3-2 0 0 0,4-1 0 0 0,8-2 0 0 0,3 0 0 0 0,1 0 0 0 0,-1-1 0 0 0,-5-4 0 0 0,2-2 0 0 0,0 0 0 0 0,1 6 0 0 0,-1-1 0 0 0,-5-6 0 0 0,3-6 0 0 0,-4 0 0 0 0,-5 1 0 0 0,-6-1 0 0 0,0 2 0 0 0,-2-3 0 0 0,-3-3 0 0 0,-3 2 0 0 0,-2-2 0 0 0,-1-2 0 0 0,-1-3 0 0 0,-5-1 0 0 0,-6-3 0 0 0,-6 0 0 0 0,-5 3 0 0 0,-4 2 0 0 0,-1-1 0 0 0,-1 0 0 0 0,-1-2 0 0 0,-9-1 0 0 0,-13-6 0 0 0,-10-7 0 0 0,-11-1 0 0 0,-5-3 0 0 0,-5 0 0 0 0,-11-1 0 0 0,-5 1 0 0 0,-3 0 0 0 0,-4 1 0 0 0,-2-1 0 0 0,-3-3 0 0 0,0 2 0 0 0,-1-1 0 0 0,-9-3 0 0 0,-3-2 0 0 0,1-2 0 0 0,-3 3 0 0 0,2 5 0 0 0,3 0 0 0 0,-2 4 0 0 0,1-2 0 0 0,3-2 0 0 0,-6 0 0 0 0,-2 0 0 0 0,-2 1 0 0 0,2 0 0 0 0,3 1 0 0 0,4-1 0 0 0,4 2 0 0 0,3-1 0 0 0,1 1 0 0 0,1 3 0 0 0,1 3 0 0 0,4 4 0 0 0,7-4 0 0 0,5 0 0 0 0,5 2 0 0 0,4 0 0 0 0,1-2 0 0 0,6-1 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5241 14200 16383 0 0,'5'0'0'0'0,"6"0"0"0"0,6 0 0 0 0,-1 4 0 0 0,3 3 0 0 0,2-1 0 0 0,3 3 0 0 0,1 1 0 0 0,2-2 0 0 0,0 2 0 0 0,1 0 0 0 0,0 3 0 0 0,0-1 0 0 0,4 2 0 0 0,7-1 0 0 0,1-3 0 0 0,3-3 0 0 0,3 2 0 0 0,4-1 0 0 0,2-1 0 0 0,-2-3 0 0 0,-1-1 0 0 0,0-1 0 0 0,2-2 0 0 0,1 0 0 0 0,2 5 0 0 0,0 1 0 0 0,1-1 0 0 0,0 0 0 0 0,0-2 0 0 0,0-1 0 0 0,1-1 0 0 0,-1-1 0 0 0,0 0 0 0 0,-5 0 0 0 0,-1 0 0 0 0,0 0 0 0 0,1-1 0 0 0,2 1 0 0 0,1 0 0 0 0,-4 0 0 0 0,-6 0 0 0 0,-4 0 0 0 0,-1 0 0 0 0,-2 0 0 0 0,-2 0 0 0 0,-2 0 0 0 0,-2 0 0 0 0,-11 0 0 0 0,-13 0 0 0 0,-12-4 0 0 0,-11-3 0 0 0,-6-3 0 0 0,-4-1 0 0 0,-2-3 0 0 0,-6 1 0 0 0,-1-3 0 0 0,-4-2 0 0 0,0 2 0 0 0,-2 3 0 0 0,-4 3 0 0 0,-3 0 0 0 0,-3 1 0 0 0,-1-2 0 0 0,-2-5 0 0 0,0 1 0 0 0,-1 3 0 0 0,-4-1 0 0 0,-11 1 0 0 0,-8-1 0 0 0,1 1 0 0 0,-1-2 0 0 0,0 1 0 0 0,3-1 0 0 0,-4 1 0 0 0,2 3 0 0 0,10 3 0 0 0,-2 3 0 0 0,1 2 0 0 0,4-3 0 0 0,2-1 0 0 0,9 0 0 0 0,3 2 0 0 0,1 1 0 0 0,0-3 0 0 0,-1-1 0 0 0,3 1 0 0 0,6 1 0 0 0,5 2 0 0 0,3 1 0 0 0,4 1 0 0 0,12 1 0 0 0,13 0 0 0 0,12 0 0 0 0,9 1 0 0 0,8-1 0 0 0,-1 5 0 0 0,4 6 0 0 0,8 1 0 0 0,7 3 0 0 0,6 5 0 0 0,4-3 0 0 0,2 2 0 0 0,2 1 0 0 0,1-1 0 0 0,-1-1 0 0 0,0-3 0 0 0,5-3 0 0 0,10 0 0 0 0,7 3 0 0 0,5-1 0 0 0,-3 2 0 0 0,4 7 0 0 0,1 0 0 0 0,-4-4 0 0 0,-1 0 0 0 0,-6-4 0 0 0,-6-5 0 0 0,-5 2 0 0 0,-4-2 0 0 0,-2-3 0 0 0,-2 3 0 0 0,-1-1 0 0 0,0-2 0 0 0,-5-2 0 0 0,-6-2 0 0 0,-5-1 0 0 0,-5-1 0 0 0,-13-1 0 0 0,-14-1 0 0 0,-13 1 0 0 0,-9-1 0 0 0,-8 1 0 0 0,-4 0 0 0 0,-1-5 0 0 0,-2-1 0 0 0,1-5 0 0 0,0-5 0 0 0,1 1 0 0 0,-4 2 0 0 0,-1-1 0 0 0,-4 2 0 0 0,-5 3 0 0 0,-5-2 0 0 0,-3 1 0 0 0,-2 3 0 0 0,-2 1 0 0 0,-1 3 0 0 0,0 2 0 0 0,0 0 0 0 0,5-3 0 0 0,7-2 0 0 0,0 0 0 0 0,0-3 0 0 0,2 0 0 0 0,-2 1 0 0 0,-1 2 0 0 0,1-2 0 0 0,-1 0 0 0 0,2 1 0 0 0,0 2 0 0 0,2-3 0 0 0,4 0 0 0 0,2 1 0 0 0,4 3 0 0 0,2 0 0 0 0,1 3 0 0 0,1 0 0 0 0,0 1 0 0 0,0 0 0 0 0,0-4 0 0 0,5-7 0 0 0,1-1 0 0 0,4-3 0 0 0,5-4 0 0 0,0-3 0 0 0,2 2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9673 14028 16383 0 0,'4'0'0'0'0,"7"0"0"0"0,6 0 0 0 0,5 0 0 0 0,3 0 0 0 0,2 0 0 0 0,1 0 0 0 0,1 0 0 0 0,-1 0 0 0 0,1 0 0 0 0,-1 0 0 0 0,0 0 0 0 0,0 0 0 0 0,-1 0 0 0 0,1 0 0 0 0,-1 0 0 0 0,5 0 0 0 0,2 0 0 0 0,4 0 0 0 0,-4 5 0 0 0,-3 1 0 0 0,-3 0 0 0 0,4-1 0 0 0,1-2 0 0 0,-1-1 0 0 0,0 4 0 0 0,-2 1 0 0 0,-1-1 0 0 0,-1-2 0 0 0,0-1 0 0 0,-1-1 0 0 0,1-1 0 0 0,-10-1 0 0 0,-13 0 0 0 0,-11 0 0 0 0,-10 0 0 0 0,-7 0 0 0 0,-3-1 0 0 0,-3 1 0 0 0,-6 0 0 0 0,-6 0 0 0 0,-5 0 0 0 0,0 0 0 0 0,-1 0 0 0 0,-2 0 0 0 0,2 0 0 0 0,1 0 0 0 0,-2 0 0 0 0,-2 0 0 0 0,-2 0 0 0 0,-1 0 0 0 0,-2 0 0 0 0,1 0 0 0 0,-2 0 0 0 0,1 0 0 0 0,0 0 0 0 0,4 0 0 0 0,7 0 0 0 0,1 0 0 0 0,-2 0 0 0 0,3 0 0 0 0,4 0 0 0 0,3 0 0 0 0,3 0 0 0 0,2 0 0 0 0,2 0 0 0 0,1 0 0 0 0,0 0 0 0 0,10 0 0 0 0,12 0 0 0 0,12 0 0 0 0,9 0 0 0 0,6 5 0 0 0,5 1 0 0 0,7 0 0 0 0,6-1 0 0 0,7 3 0 0 0,4 0 0 0 0,3-1 0 0 0,2 3 0 0 0,0 4 0 0 0,0 0 0 0 0,0-2 0 0 0,0 1 0 0 0,0-1 0 0 0,4 1 0 0 0,1-1 0 0 0,5 2 0 0 0,0 4 0 0 0,3-2 0 0 0,8-3 0 0 0,1-5 0 0 0,1 2 0 0 0,1-1 0 0 0,-4 3 0 0 0,-5-1 0 0 0,-6 2 0 0 0,-4 0 0 0 0,-3-4 0 0 0,-3-2 0 0 0,-5-3 0 0 0,-2-2 0 0 0,-5-1 0 0 0,-4-1 0 0 0,-5 4 0 0 0,-4 2 0 0 0,-10-1 0 0 0,-15 0 0 0 0,-12-2 0 0 0,-9-1 0 0 0,-8-1 0 0 0,-3-1 0 0 0,-3 0 0 0 0,0 0 0 0 0,0 0 0 0 0,1-1 0 0 0,0 1 0 0 0,-4 0 0 0 0,-6 0 0 0 0,-1 0 0 0 0,-3 0 0 0 0,1 0 0 0 0,3 0 0 0 0,4 0 0 0 0,-2 0 0 0 0,-4 0 0 0 0,1 0 0 0 0,-3 0 0 0 0,1 0 0 0 0,4 0 0 0 0,3 0 0 0 0,-1 0 0 0 0,0 0 0 0 0,2 0 0 0 0,1 0 0 0 0,3 0 0 0 0,10 0 0 0 0,14 0 0 0 0,12 0 0 0 0,10 0 0 0 0,7 0 0 0 0,4 0 0 0 0,3 0 0 0 0,0 0 0 0 0,0 0 0 0 0,-1 0 0 0 0,5 5 0 0 0,1 1 0 0 0,3 0 0 0 0,1-1 0 0 0,-2-2 0 0 0,-3 4 0 0 0,-2 0 0 0 0,-2 0 0 0 0,-2-3 0 0 0,-9 0 0 0 0,-14-3 0 0 0,-11 0 0 0 0,-11-1 0 0 0,-6 0 0 0 0,-4 0 0 0 0,-2 0 0 0 0,-1-1 0 0 0,-4 1 0 0 0,-7 0 0 0 0,0 0 0 0 0,2-5 0 0 0,-2-1 0 0 0,-3-5 0 0 0,-3 1 0 0 0,1 0 0 0 0,-1 3 0 0 0,-1 3 0 0 0,2 1 0 0 0,0 2 0 0 0,-2-4 0 0 0,-1-1 0 0 0,2 1 0 0 0,4 0 0 0 0,6 2 0 0 0,4 2 0 0 0,2 0 0 0 0,3 0 0 0 0,1 1 0 0 0,0 1 0 0 0,1-1 0 0 0,9 0 0 0 0,12 0 0 0 0,11 0 0 0 0,10 1 0 0 0,7-1 0 0 0,3 0 0 0 0,3 0 0 0 0,1 0 0 0 0,0 0 0 0 0,0 0 0 0 0,-2 0 0 0 0,1 0 0 0 0,-1 0 0 0 0,-10 0 0 0 0,-12 0 0 0 0,-12 0 0 0 0,-10 0 0 0 0,-7 0 0 0 0,-3 0 0 0 0,-3 0 0 0 0,-6 0 0 0 0,-6 0 0 0 0,-5 0 0 0 0,-5 0 0 0 0,-2 0 0 0 0,-2 0 0 0 0,-1-5 0 0 0,4-1 0 0 0,2 0 0 0 0,0-4 0 0 0,0 1 0 0 0,-2 1 0 0 0,-1 2 0 0 0,-1 2 0 0 0,-1 2 0 0 0,0 1 0 0 0,0-4 0 0 0,0-1 0 0 0,0 1 0 0 0,0 0 0 0 0,-1 2 0 0 0,1 1 0 0 0,0-3 0 0 0,0-2 0 0 0,0 1 0 0 0,5 2 0 0 0,6 0 0 0 0,6 3 0 0 0,4 0 0 0 0,4 0 0 0 0,3 1 0 0 0,5-4 0 0 0,11-2 0 0 0,12 0 0 0 0,11 2 0 0 0,8 1 0 0 0,5 1 0 0 0,3 0 0 0 0,2 2 0 0 0,0 0 0 0 0,4 0 0 0 0,1 0 0 0 0,0 1 0 0 0,-2-1 0 0 0,3 0 0 0 0,4 0 0 0 0,1 0 0 0 0,2 0 0 0 0,4 0 0 0 0,2 0 0 0 0,-1 0 0 0 0,-1 0 0 0 0,-3 0 0 0 0,1 0 0 0 0,-4 5 0 0 0,-3 1 0 0 0,-4 0 0 0 0,2-1 0 0 0,-1-2 0 0 0,-1-1 0 0 0,-2-1 0 0 0,-2 0 0 0 0,-1-1 0 0 0,-10 0 0 0 0,-14-1 0 0 0,-11 1 0 0 0,-10 0 0 0 0,-7 0 0 0 0,-4 0 0 0 0,-7 0 0 0 0,-7 0 0 0 0,-1-5 0 0 0,2-1 0 0 0,-2 0 0 0 0,-3 1 0 0 0,-3-3 0 0 0,-3 0 0 0 0,-1 1 0 0 0,-3 1 0 0 0,0-2 0 0 0,-1 0 0 0 0,1 1 0 0 0,-1 2 0 0 0,1 2 0 0 0,0 1 0 0 0,-5 2 0 0 0,-2 0 0 0 0,2 0 0 0 0,0 0 0 0 0,1 0 0 0 0,7 1 0 0 0,2-1 0 0 0,1 0 0 0 0,-1 0 0 0 0,-2 0 0 0 0,0 0 0 0 0,-2 0 0 0 0,0 0 0 0 0,-1 0 0 0 0,4 0 0 0 0,2 0 0 0 0,5 0 0 0 0,0 0 0 0 0,2 0 0 0 0,5 0 0 0 0,3 0 0 0 0,4 0 0 0 0,1 0 0 0 0,1 0 0 0 0,10 0 0 0 0,14 0 0 0 0,10 0 0 0 0,11 0 0 0 0,6 0 0 0 0,4 0 0 0 0,2 0 0 0 0,1 0 0 0 0,0 5 0 0 0,4 1 0 0 0,1 0 0 0 0,4 3 0 0 0,5 1 0 0 0,3-2 0 0 0,0-2 0 0 0,0-2 0 0 0,-2-2 0 0 0,-1-1 0 0 0,3 4 0 0 0,2 1 0 0 0,2-1 0 0 0,2 0 0 0 0,-4-2 0 0 0,0-2 0 0 0,0 10 0 0 0,2 2 0 0 0,-4-2 0 0 0,-4-1 0 0 0,-6-4 0 0 0,-4-2 0 0 0,-3-2 0 0 0,-2-1 0 0 0,-1-1 0 0 0,0 0 0 0 0,-10-1 0 0 0,-12 0 0 0 0,-12 1 0 0 0,-9 0 0 0 0,-7 0 0 0 0,-8 0 0 0 0,-5-1 0 0 0,1 1 0 0 0,-5 1 0 0 0,-3-1 0 0 0,-5 0 0 0 0,-3 0 0 0 0,2 0 0 0 0,0 0 0 0 0,0 0 0 0 0,-2 0 0 0 0,-2 0 0 0 0,0 0 0 0 0,-2 0 0 0 0,0 0 0 0 0,0 0 0 0 0,0 0 0 0 0,0 0 0 0 0,0 0 0 0 0,-1 0 0 0 0,1 0 0 0 0,0-5 0 0 0,0-1 0 0 0,5 0 0 0 0,1 1 0 0 0,5 2 0 0 0,0 0 0 0 0,3 2 0 0 0,4 1 0 0 0,3 0 0 0 0,3 0 0 0 0,2 0 0 0 0,2 1 0 0 0,0-1 0 0 0,0 0 0 0 0,0 0 0 0 0,10 0 0 0 0,11 0 0 0 0,13 0 0 0 0,9 0 0 0 0,6 0 0 0 0,10 0 0 0 0,3 5 0 0 0,1 1 0 0 0,3 0 0 0 0,5-1 0 0 0,-1-2 0 0 0,-8 4 0 0 0,1 0 0 0 0,2 0 0 0 0,0-3 0 0 0,2 0 0 0 0,0-3 0 0 0,-7 5 0 0 0,0 0 0 0 0,3 0 0 0 0,1-1 0 0 0,-1-2 0 0 0,-2 3 0 0 0,-3 1 0 0 0,-1 0 0 0 0,-2-3 0 0 0,0 0 0 0 0,-1-3 0 0 0,0 0 0 0 0,-9-1 0 0 0,-13 0 0 0 0,-11 0 0 0 0,-10 0 0 0 0,-11-1 0 0 0,-6 1 0 0 0,-2 0 0 0 0,-4 0 0 0 0,-5 0 0 0 0,-5 0 0 0 0,-3 0 0 0 0,-1 0 0 0 0,-3 0 0 0 0,1 0 0 0 0,3 0 0 0 0,3 0 0 0 0,-1 0 0 0 0,-1 0 0 0 0,4 0 0 0 0,0 0 0 0 0,4 0 0 0 0,4 0 0 0 0,4 0 0 0 0,4 0 0 0 0,2 0 0 0 0,1 0 0 0 0,1 0 0 0 0,1 0 0 0 0,8 0 0 0 0,13 5 0 0 0,17 1 0 0 0,15 0 0 0 0,12-1 0 0 0,10 3 0 0 0,5 0 0 0 0,2 4 0 0 0,3-1 0 0 0,-1 3 0 0 0,4 4 0 0 0,6-2 0 0 0,5 7 0 0 0,9 3 0 0 0,4-3 0 0 0,2 1 0 0 0,0-6 0 0 0,4 1 0 0 0,0-5 0 0 0,-7-3 0 0 0,-7 0 0 0 0,-4 4 0 0 0,-5-2 0 0 0,-4 3 0 0 0,-5-2 0 0 0,-3-4 0 0 0,-1 2 0 0 0,-2-1 0 0 0,0-3 0 0 0,-4-3 0 0 0,-7 3 0 0 0,-5 0 0 0 0,-5-2 0 0 0,-13-1 0 0 0,-14-2 0 0 0,-13-2 0 0 0,-15 0 0 0 0,-12-6 0 0 0,-11-1 0 0 0,-6-5 0 0 0,-4 0 0 0 0,-2-4 0 0 0,-1 2 0 0 0,0-2 0 0 0,-4-4 0 0 0,-5 3 0 0 0,-10 3 0 0 0,-7-1 0 0 0,-2-2 0 0 0,-10-9 0 0 0,-8 1 0 0 0,-9 0 0 0 0,-4-2 0 0 0,-6 0 0 0 0,5 0 0 0 0,-2 3 0 0 0,1 7 0 0 0,-2 0 0 0 0,5 4 0 0 0,-1-1 0 0 0,0-8 0 0 0,2-5 0 0 0,7 2 0 0 0,-3 1 0 0 0,5 3 0 0 0,5 6 0 0 0,7 6 0 0 0,4-2 0 0 0,0 2 0 0 0,1-3 0 0 0,1 1 0 0 0,2 1 0 0 0,-4 3 0 0 0,0-2 0 0 0,2 0 0 0 0,1 1 0 0 0,1 2 0 0 0,6-2 0 0 0,8-1 0 0 0,6 1 0 0 0,5 2 0 0 0,4 2 0 0 0,2 1 0 0 0,1-3 0 0 0,1-1 0 0 0,-1 0 0 0 0,5 2 0 0 0,6 0 0 0 0,5 3 0 0 0,5 0 0 0 0,12 0 0 0 0,15 1 0 0 0,13 1 0 0 0,10-1 0 0 0,6 0 0 0 0,5 0 0 0 0,2 1 0 0 0,0-1 0 0 0,0 0 0 0 0,0 0 0 0 0,-1 4 0 0 0,-1 3 0 0 0,5-1 0 0 0,5 3 0 0 0,2 1 0 0 0,-2-2 0 0 0,-2-3 0 0 0,1-1 0 0 0,0-2 0 0 0,-2-1 0 0 0,-2 0 0 0 0,-3-2 0 0 0,0 1 0 0 0,-2-1 0 0 0,-6 6 0 0 0,-1 1 0 0 0,0 0 0 0 0,2-2 0 0 0,-9 0 0 0 0,-10-2 0 0 0,-12 3 0 0 0,-8 2 0 0 0,-2 4 0 0 0,7 0 0 0 0,5 2 0 0 0,9 0 0 0 0,13 2 0 0 0,13-1 0 0 0,11 1 0 0 0,8-2 0 0 0,5-3 0 0 0,3-3 0 0 0,1 2 0 0 0,6-1 0 0 0,0 3 0 0 0,4 0 0 0 0,10 2 0 0 0,5 0 0 0 0,3 1 0 0 0,-4 4 0 0 0,-1-2 0 0 0,4 2 0 0 0,-3-3 0 0 0,-1-4 0 0 0,-5 2 0 0 0,-5-3 0 0 0,-6-2 0 0 0,-5-2 0 0 0,-2 1 0 0 0,-2 1 0 0 0,-1-2 0 0 0,0 3 0 0 0,-5 1 0 0 0,-5-3 0 0 0,-7-1 0 0 0,-4-3 0 0 0,-12-1 0 0 0,-15-1 0 0 0,-13-1 0 0 0,-10 0 0 0 0,-7-1 0 0 0,-3 1 0 0 0,-3-1 0 0 0,0 1 0 0 0,-1 0 0 0 0,2 0 0 0 0,0 0 0 0 0,0 0 0 0 0,1 0 0 0 0,1 0 0 0 0,-1 0 0 0 0,-4 0 0 0 0,-6 0 0 0 0,-2 0 0 0 0,2 0 0 0 0,-2 0 0 0 0,1 0 0 0 0,2 0 0 0 0,3 0 0 0 0,3 0 0 0 0,-3 0 0 0 0,-5 0 0 0 0,-5 0 0 0 0,0 0 0 0 0,-2 0 0 0 0,3 0 0 0 0,-2 0 0 0 0,3 0 0 0 0,4 0 0 0 0,4 0 0 0 0,-3 0 0 0 0,2 0 0 0 0,1 0 0 0 0,2 0 0 0 0,2 0 0 0 0,1 0 0 0 0,1 0 0 0 0,1 0 0 0 0,-1 0 0 0 0,1 0 0 0 0,0 0 0 0 0,0 0 0 0 0,9 0 0 0 0,12 0 0 0 0,13 0 0 0 0,8 0 0 0 0,-2 0 0 0 0,-8 0 0 0 0,-9 0 0 0 0,-10 0 0 0 0,-6 0 0 0 0,5 0 0 0 0,9 0 0 0 0,11 0 0 0 0,9 0 0 0 0,6 0 0 0 0,6 0 0 0 0,6 0 0 0 0,8 0 0 0 0,2 0 0 0 0,3 0 0 0 0,3 0 0 0 0,3 0 0 0 0,2 0 0 0 0,6 0 0 0 0,2 0 0 0 0,1 0 0 0 0,3 0 0 0 0,0 0 0 0 0,3 0 0 0 0,-1 0 0 0 0,-2 0 0 0 0,7 0 0 0 0,-5 0 0 0 0,5 0 0 0 0,0 0 0 0 0,-3 0 0 0 0,-9 0 0 0 0,-5 0 0 0 0,-2 0 0 0 0,-2 0 0 0 0,1 0 0 0 0,0 0 0 0 0,-3 0 0 0 0,-6 0 0 0 0,-6 0 0 0 0,-4 0 0 0 0,-3 0 0 0 0,-2 0 0 0 0,-1 0 0 0 0,-10 0 0 0 0,-12 0 0 0 0,-12 0 0 0 0,-10 0 0 0 0,-5 0 0 0 0,-1-5 0 0 0,0-1 0 0 0,-1 0 0 0 0,-1 1 0 0 0,-1-3 0 0 0,-1-5 0 0 0,0 0 0 0 0,0-3 0 0 0,-1 2 0 0 0,-4 3 0 0 0,2-2 0 0 0,-2 2 0 0 0,-5-2 0 0 0,-6 1 0 0 0,0 3 0 0 0,-2 3 0 0 0,-3 2 0 0 0,-3-3 0 0 0,3 1 0 0 0,5 0 0 0 0,5 1 0 0 0,0 3 0 0 0,1 0 0 0 0,-2-3 0 0 0,1-2 0 0 0,2 2 0 0 0,-2 0 0 0 0,0-3 0 0 0,3 0 0 0 0,2 1 0 0 0,2 2 0 0 0,2 2 0 0 0,1 1 0 0 0,1 1 0 0 0,-1 1 0 0 0,11 0 0 0 0,7-4 0 0 0,10-2 0 0 0,10 0 0 0 0,8 2 0 0 0,5 1 0 0 0,4-4 0 0 0,2 0 0 0 0,0 0 0 0 0,1 2 0 0 0,-1 2 0 0 0,0 1 0 0 0,-1 1 0 0 0,0 1 0 0 0,-5-4 0 0 0,-2-2 0 0 0,1 0 0 0 0,0 2 0 0 0,2 0 0 0 0,2 2 0 0 0,0 1 0 0 0,-4-4 0 0 0,0-1 0 0 0,-10 0 0 0 0,-11 2 0 0 0,-10 1 0 0 0,-9 1 0 0 0,-5 1 0 0 0,-4-4 0 0 0,-2-1 0 0 0,-1 0 0 0 0,1-3 0 0 0,-1-1 0 0 0,2 2 0 0 0,-1 3 0 0 0,1 1 0 0 0,1 2 0 0 0,-1 1 0 0 0,1 1 0 0 0,9 0 0 0 0,12 0 0 0 0,12 1 0 0 0,10-1 0 0 0,6 0 0 0 0,5 1 0 0 0,2-1 0 0 0,6 0 0 0 0,6 0 0 0 0,5 0 0 0 0,4 0 0 0 0,4 0 0 0 0,1 0 0 0 0,1 0 0 0 0,0 0 0 0 0,0 0 0 0 0,0 0 0 0 0,0 0 0 0 0,-1 0 0 0 0,0 0 0 0 0,-4 0 0 0 0,-3 0 0 0 0,-3 0 0 0 0,-6 0 0 0 0,0 4 0 0 0,-1 3 0 0 0,-3-2 0 0 0,-3 0 0 0 0,-2-1 0 0 0,-2-2 0 0 0,-9-1 0 0 0,-14-1 0 0 0,-11 0 0 0 0,-11 0 0 0 0,-6-5 0 0 0,-8-1 0 0 0,-5-5 0 0 0,-4 0 0 0 0,-1 1 0 0 0,-3-1 0 0 0,2 0 0 0 0,3 2 0 0 0,4 4 0 0 0,3 1 0 0 0,-3 2 0 0 0,1 1 0 0 0,0 1 0 0 0,3 1 0 0 0,1-1 0 0 0,10 1 0 0 0,14-1 0 0 0,12 0 0 0 0,10 1 0 0 0,11 3 0 0 0,11 7 0 0 0,8 1 0 0 0,6 4 0 0 0,3 3 0 0 0,1-2 0 0 0,2-3 0 0 0,-1 1 0 0 0,4-3 0 0 0,6 2 0 0 0,1 2 0 0 0,3 0 0 0 0,8 1 0 0 0,-1 2 0 0 0,-3-2 0 0 0,-1 1 0 0 0,-3 2 0 0 0,-5-2 0 0 0,-4-5 0 0 0,-4-4 0 0 0,-1-3 0 0 0,-2 1 0 0 0,-1 0 0 0 0,-4-2 0 0 0,-12 4 0 0 0,-6 0 0 0 0,-5-2 0 0 0,-3-2 0 0 0,1-1 0 0 0,-10-2 0 0 0,-12-1 0 0 0,-10-1 0 0 0,-10-5 0 0 0,-6-6 0 0 0,-4-7 0 0 0,-2 1 0 0 0,-1-2 0 0 0,5 2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A4FD9-D78B-4876-9972-93EA0CCC1D59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D108-47F5-4EC9-9B7D-E61A2219B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27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623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14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805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148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078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Заменить комфортно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2A053-9E28-4D4C-B446-3C2814735BD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581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id="{DD50784A-8247-4CFA-B5AE-62C819356E14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id="{E168CA1A-1B07-4388-8AF5-C69136B3CD21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>
              <a:solidFill>
                <a:srgbClr val="FFFFFF"/>
              </a:solidFill>
              <a:latin typeface="Oswald Light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80D8C2-7AAF-4FA0-957A-2948D4330C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12" y="1103505"/>
            <a:ext cx="6771723" cy="718151"/>
          </a:xfrm>
          <a:prstGeom prst="rect">
            <a:avLst/>
          </a:prstGeom>
        </p:spPr>
      </p:pic>
      <p:sp>
        <p:nvSpPr>
          <p:cNvPr id="9" name="Рисунок 8">
            <a:extLst>
              <a:ext uri="{FF2B5EF4-FFF2-40B4-BE49-F238E27FC236}">
                <a16:creationId xmlns:a16="http://schemas.microsoft.com/office/drawing/2014/main" id="{AB06AE15-2EAA-4D77-AFC1-56323DCF10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267" y="1800225"/>
            <a:ext cx="6731183" cy="3954271"/>
          </a:xfrm>
          <a:prstGeom prst="roundRect">
            <a:avLst>
              <a:gd name="adj" fmla="val 28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764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id="{DD50784A-8247-4CFA-B5AE-62C819356E14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id="{E168CA1A-1B07-4388-8AF5-C69136B3CD21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36E499-E3F2-1B38-C3B5-5E3901F910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368357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36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4">
            <a:extLst>
              <a:ext uri="{FF2B5EF4-FFF2-40B4-BE49-F238E27FC236}">
                <a16:creationId xmlns:a16="http://schemas.microsoft.com/office/drawing/2014/main" id="{58A60FB7-5C04-64C3-CE5A-22E3CCDD544E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Полилиния 34">
            <a:extLst>
              <a:ext uri="{FF2B5EF4-FFF2-40B4-BE49-F238E27FC236}">
                <a16:creationId xmlns:a16="http://schemas.microsoft.com/office/drawing/2014/main" id="{0CD00261-F199-D622-8EBA-8B280205C8F5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>
              <a:solidFill>
                <a:srgbClr val="FFFFFF"/>
              </a:solidFill>
              <a:latin typeface="Oswald Ligh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3264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0EE28773-79A8-4AB3-91D2-1F9A1FB5F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2911" y="2389238"/>
            <a:ext cx="1917975" cy="245394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4" name="Рисунок 18">
            <a:extLst>
              <a:ext uri="{FF2B5EF4-FFF2-40B4-BE49-F238E27FC236}">
                <a16:creationId xmlns:a16="http://schemas.microsoft.com/office/drawing/2014/main" id="{4C715CF0-7A52-4ABA-8699-CA2F04E82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24890" y="1187120"/>
            <a:ext cx="1836002" cy="15686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5" name="Рисунок 18">
            <a:extLst>
              <a:ext uri="{FF2B5EF4-FFF2-40B4-BE49-F238E27FC236}">
                <a16:creationId xmlns:a16="http://schemas.microsoft.com/office/drawing/2014/main" id="{94B18A68-98C1-4A6B-A32E-8FBD12F11E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24890" y="4154366"/>
            <a:ext cx="1836002" cy="16794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6" name="Рисунок 18">
            <a:extLst>
              <a:ext uri="{FF2B5EF4-FFF2-40B4-BE49-F238E27FC236}">
                <a16:creationId xmlns:a16="http://schemas.microsoft.com/office/drawing/2014/main" id="{122664B7-6C22-4693-A486-A386135C0A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92455" y="2505553"/>
            <a:ext cx="2250364" cy="184689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624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13735" y="1952625"/>
            <a:ext cx="5858827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715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3144" y="1666815"/>
            <a:ext cx="5867669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46A411-C217-426B-8DFC-6926599D0F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455" y="1155244"/>
            <a:ext cx="3574720" cy="357472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306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0797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  <p:sp>
        <p:nvSpPr>
          <p:cNvPr id="6" name="Rectangle 193">
            <a:extLst>
              <a:ext uri="{FF2B5EF4-FFF2-40B4-BE49-F238E27FC236}">
                <a16:creationId xmlns:a16="http://schemas.microsoft.com/office/drawing/2014/main" id="{4A1744A1-E9BA-46DB-AE1E-F9901F701D85}"/>
              </a:ext>
            </a:extLst>
          </p:cNvPr>
          <p:cNvSpPr/>
          <p:nvPr userDrawn="1"/>
        </p:nvSpPr>
        <p:spPr>
          <a:xfrm>
            <a:off x="5969000" y="-50800"/>
            <a:ext cx="6299200" cy="6953034"/>
          </a:xfrm>
          <a:custGeom>
            <a:avLst/>
            <a:gdLst>
              <a:gd name="connsiteX0" fmla="*/ 719382 w 6616700"/>
              <a:gd name="connsiteY0" fmla="*/ 0 h 4316203"/>
              <a:gd name="connsiteX1" fmla="*/ 5897318 w 6616700"/>
              <a:gd name="connsiteY1" fmla="*/ 0 h 4316203"/>
              <a:gd name="connsiteX2" fmla="*/ 6616700 w 6616700"/>
              <a:gd name="connsiteY2" fmla="*/ 719382 h 4316203"/>
              <a:gd name="connsiteX3" fmla="*/ 6616700 w 6616700"/>
              <a:gd name="connsiteY3" fmla="*/ 4316203 h 4316203"/>
              <a:gd name="connsiteX4" fmla="*/ 6616700 w 6616700"/>
              <a:gd name="connsiteY4" fmla="*/ 4316203 h 4316203"/>
              <a:gd name="connsiteX5" fmla="*/ 0 w 6616700"/>
              <a:gd name="connsiteY5" fmla="*/ 4316203 h 4316203"/>
              <a:gd name="connsiteX6" fmla="*/ 0 w 6616700"/>
              <a:gd name="connsiteY6" fmla="*/ 4316203 h 4316203"/>
              <a:gd name="connsiteX7" fmla="*/ 0 w 6616700"/>
              <a:gd name="connsiteY7" fmla="*/ 719382 h 4316203"/>
              <a:gd name="connsiteX8" fmla="*/ 719382 w 6616700"/>
              <a:gd name="connsiteY8" fmla="*/ 0 h 43162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0 w 6688382"/>
              <a:gd name="connsiteY7" fmla="*/ 4300782 h 7897603"/>
              <a:gd name="connsiteX8" fmla="*/ 6688382 w 6688382"/>
              <a:gd name="connsiteY8" fmla="*/ 0 h 78976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4940300 w 6688382"/>
              <a:gd name="connsiteY7" fmla="*/ 3564182 h 7897603"/>
              <a:gd name="connsiteX8" fmla="*/ 6688382 w 6688382"/>
              <a:gd name="connsiteY8" fmla="*/ 0 h 78976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4102100 w 6688382"/>
              <a:gd name="connsiteY7" fmla="*/ 3805482 h 7897603"/>
              <a:gd name="connsiteX8" fmla="*/ 6688382 w 6688382"/>
              <a:gd name="connsiteY8" fmla="*/ 0 h 7897603"/>
              <a:gd name="connsiteX0" fmla="*/ 5964482 w 6616700"/>
              <a:gd name="connsiteY0" fmla="*/ 0 h 7923003"/>
              <a:gd name="connsiteX1" fmla="*/ 5897318 w 6616700"/>
              <a:gd name="connsiteY1" fmla="*/ 3606800 h 7923003"/>
              <a:gd name="connsiteX2" fmla="*/ 6616700 w 6616700"/>
              <a:gd name="connsiteY2" fmla="*/ 4326182 h 7923003"/>
              <a:gd name="connsiteX3" fmla="*/ 6616700 w 6616700"/>
              <a:gd name="connsiteY3" fmla="*/ 7923003 h 7923003"/>
              <a:gd name="connsiteX4" fmla="*/ 6616700 w 6616700"/>
              <a:gd name="connsiteY4" fmla="*/ 7923003 h 7923003"/>
              <a:gd name="connsiteX5" fmla="*/ 0 w 6616700"/>
              <a:gd name="connsiteY5" fmla="*/ 7923003 h 7923003"/>
              <a:gd name="connsiteX6" fmla="*/ 0 w 6616700"/>
              <a:gd name="connsiteY6" fmla="*/ 7923003 h 7923003"/>
              <a:gd name="connsiteX7" fmla="*/ 4102100 w 6616700"/>
              <a:gd name="connsiteY7" fmla="*/ 3830882 h 7923003"/>
              <a:gd name="connsiteX8" fmla="*/ 5964482 w 6616700"/>
              <a:gd name="connsiteY8" fmla="*/ 0 h 7923003"/>
              <a:gd name="connsiteX0" fmla="*/ 5964482 w 6621218"/>
              <a:gd name="connsiteY0" fmla="*/ 0 h 7923003"/>
              <a:gd name="connsiteX1" fmla="*/ 6621218 w 6621218"/>
              <a:gd name="connsiteY1" fmla="*/ 0 h 7923003"/>
              <a:gd name="connsiteX2" fmla="*/ 6616700 w 6621218"/>
              <a:gd name="connsiteY2" fmla="*/ 4326182 h 7923003"/>
              <a:gd name="connsiteX3" fmla="*/ 6616700 w 6621218"/>
              <a:gd name="connsiteY3" fmla="*/ 7923003 h 7923003"/>
              <a:gd name="connsiteX4" fmla="*/ 6616700 w 6621218"/>
              <a:gd name="connsiteY4" fmla="*/ 7923003 h 7923003"/>
              <a:gd name="connsiteX5" fmla="*/ 0 w 6621218"/>
              <a:gd name="connsiteY5" fmla="*/ 7923003 h 7923003"/>
              <a:gd name="connsiteX6" fmla="*/ 0 w 6621218"/>
              <a:gd name="connsiteY6" fmla="*/ 7923003 h 7923003"/>
              <a:gd name="connsiteX7" fmla="*/ 4102100 w 6621218"/>
              <a:gd name="connsiteY7" fmla="*/ 3830882 h 7923003"/>
              <a:gd name="connsiteX8" fmla="*/ 5964482 w 6621218"/>
              <a:gd name="connsiteY8" fmla="*/ 0 h 7923003"/>
              <a:gd name="connsiteX0" fmla="*/ 6046594 w 6621218"/>
              <a:gd name="connsiteY0" fmla="*/ 0 h 8070634"/>
              <a:gd name="connsiteX1" fmla="*/ 6621218 w 6621218"/>
              <a:gd name="connsiteY1" fmla="*/ 147631 h 8070634"/>
              <a:gd name="connsiteX2" fmla="*/ 6616700 w 6621218"/>
              <a:gd name="connsiteY2" fmla="*/ 4473813 h 8070634"/>
              <a:gd name="connsiteX3" fmla="*/ 6616700 w 6621218"/>
              <a:gd name="connsiteY3" fmla="*/ 8070634 h 8070634"/>
              <a:gd name="connsiteX4" fmla="*/ 6616700 w 6621218"/>
              <a:gd name="connsiteY4" fmla="*/ 8070634 h 8070634"/>
              <a:gd name="connsiteX5" fmla="*/ 0 w 6621218"/>
              <a:gd name="connsiteY5" fmla="*/ 8070634 h 8070634"/>
              <a:gd name="connsiteX6" fmla="*/ 0 w 6621218"/>
              <a:gd name="connsiteY6" fmla="*/ 8070634 h 8070634"/>
              <a:gd name="connsiteX7" fmla="*/ 4102100 w 6621218"/>
              <a:gd name="connsiteY7" fmla="*/ 3978513 h 8070634"/>
              <a:gd name="connsiteX8" fmla="*/ 6046594 w 6621218"/>
              <a:gd name="connsiteY8" fmla="*/ 0 h 8070634"/>
              <a:gd name="connsiteX0" fmla="*/ 6046594 w 6668894"/>
              <a:gd name="connsiteY0" fmla="*/ 0 h 8070634"/>
              <a:gd name="connsiteX1" fmla="*/ 6668894 w 6668894"/>
              <a:gd name="connsiteY1" fmla="*/ 76200 h 8070634"/>
              <a:gd name="connsiteX2" fmla="*/ 6616700 w 6668894"/>
              <a:gd name="connsiteY2" fmla="*/ 4473813 h 8070634"/>
              <a:gd name="connsiteX3" fmla="*/ 6616700 w 6668894"/>
              <a:gd name="connsiteY3" fmla="*/ 8070634 h 8070634"/>
              <a:gd name="connsiteX4" fmla="*/ 6616700 w 6668894"/>
              <a:gd name="connsiteY4" fmla="*/ 8070634 h 8070634"/>
              <a:gd name="connsiteX5" fmla="*/ 0 w 6668894"/>
              <a:gd name="connsiteY5" fmla="*/ 8070634 h 8070634"/>
              <a:gd name="connsiteX6" fmla="*/ 0 w 6668894"/>
              <a:gd name="connsiteY6" fmla="*/ 8070634 h 8070634"/>
              <a:gd name="connsiteX7" fmla="*/ 4102100 w 6668894"/>
              <a:gd name="connsiteY7" fmla="*/ 3978513 h 8070634"/>
              <a:gd name="connsiteX8" fmla="*/ 6046594 w 66688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858000 w 6910194"/>
              <a:gd name="connsiteY4" fmla="*/ 8070634 h 8070634"/>
              <a:gd name="connsiteX5" fmla="*/ 241300 w 6910194"/>
              <a:gd name="connsiteY5" fmla="*/ 80706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858000 w 6910194"/>
              <a:gd name="connsiteY4" fmla="*/ 8070634 h 8070634"/>
              <a:gd name="connsiteX5" fmla="*/ 1714500 w 6910194"/>
              <a:gd name="connsiteY5" fmla="*/ 69530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375400 w 6910194"/>
              <a:gd name="connsiteY4" fmla="*/ 5365534 h 8070634"/>
              <a:gd name="connsiteX5" fmla="*/ 1714500 w 6910194"/>
              <a:gd name="connsiteY5" fmla="*/ 69530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83400 w 6910194"/>
              <a:gd name="connsiteY3" fmla="*/ 6343434 h 8007134"/>
              <a:gd name="connsiteX4" fmla="*/ 6375400 w 6910194"/>
              <a:gd name="connsiteY4" fmla="*/ 5365534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6375400 w 6910194"/>
              <a:gd name="connsiteY4" fmla="*/ 5365534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5563994 w 6910194"/>
              <a:gd name="connsiteY4" fmla="*/ 6985000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5563994 w 6910194"/>
              <a:gd name="connsiteY4" fmla="*/ 6985000 h 8007134"/>
              <a:gd name="connsiteX5" fmla="*/ 1626994 w 6910194"/>
              <a:gd name="connsiteY5" fmla="*/ 6997700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148194 w 6910194"/>
              <a:gd name="connsiteY0" fmla="*/ 50800 h 7930934"/>
              <a:gd name="connsiteX1" fmla="*/ 6910194 w 6910194"/>
              <a:gd name="connsiteY1" fmla="*/ 0 h 7930934"/>
              <a:gd name="connsiteX2" fmla="*/ 6858000 w 6910194"/>
              <a:gd name="connsiteY2" fmla="*/ 4397613 h 7930934"/>
              <a:gd name="connsiteX3" fmla="*/ 6819900 w 6910194"/>
              <a:gd name="connsiteY3" fmla="*/ 6914934 h 7930934"/>
              <a:gd name="connsiteX4" fmla="*/ 5563994 w 6910194"/>
              <a:gd name="connsiteY4" fmla="*/ 6908800 h 7930934"/>
              <a:gd name="connsiteX5" fmla="*/ 1626994 w 6910194"/>
              <a:gd name="connsiteY5" fmla="*/ 6921500 h 7930934"/>
              <a:gd name="connsiteX6" fmla="*/ 0 w 6910194"/>
              <a:gd name="connsiteY6" fmla="*/ 7930934 h 7930934"/>
              <a:gd name="connsiteX7" fmla="*/ 4343400 w 6910194"/>
              <a:gd name="connsiteY7" fmla="*/ 3902313 h 7930934"/>
              <a:gd name="connsiteX8" fmla="*/ 6148194 w 6910194"/>
              <a:gd name="connsiteY8" fmla="*/ 50800 h 7930934"/>
              <a:gd name="connsiteX0" fmla="*/ 6173594 w 6910194"/>
              <a:gd name="connsiteY0" fmla="*/ 76200 h 7930934"/>
              <a:gd name="connsiteX1" fmla="*/ 6910194 w 6910194"/>
              <a:gd name="connsiteY1" fmla="*/ 0 h 7930934"/>
              <a:gd name="connsiteX2" fmla="*/ 6858000 w 6910194"/>
              <a:gd name="connsiteY2" fmla="*/ 4397613 h 7930934"/>
              <a:gd name="connsiteX3" fmla="*/ 6819900 w 6910194"/>
              <a:gd name="connsiteY3" fmla="*/ 6914934 h 7930934"/>
              <a:gd name="connsiteX4" fmla="*/ 5563994 w 6910194"/>
              <a:gd name="connsiteY4" fmla="*/ 6908800 h 7930934"/>
              <a:gd name="connsiteX5" fmla="*/ 1626994 w 6910194"/>
              <a:gd name="connsiteY5" fmla="*/ 6921500 h 7930934"/>
              <a:gd name="connsiteX6" fmla="*/ 0 w 6910194"/>
              <a:gd name="connsiteY6" fmla="*/ 7930934 h 7930934"/>
              <a:gd name="connsiteX7" fmla="*/ 4343400 w 6910194"/>
              <a:gd name="connsiteY7" fmla="*/ 3902313 h 7930934"/>
              <a:gd name="connsiteX8" fmla="*/ 6173594 w 6910194"/>
              <a:gd name="connsiteY8" fmla="*/ 76200 h 7930934"/>
              <a:gd name="connsiteX0" fmla="*/ 6019800 w 6756400"/>
              <a:gd name="connsiteY0" fmla="*/ 76200 h 6985000"/>
              <a:gd name="connsiteX1" fmla="*/ 6756400 w 6756400"/>
              <a:gd name="connsiteY1" fmla="*/ 0 h 6985000"/>
              <a:gd name="connsiteX2" fmla="*/ 6704206 w 6756400"/>
              <a:gd name="connsiteY2" fmla="*/ 4397613 h 6985000"/>
              <a:gd name="connsiteX3" fmla="*/ 6666106 w 6756400"/>
              <a:gd name="connsiteY3" fmla="*/ 6914934 h 6985000"/>
              <a:gd name="connsiteX4" fmla="*/ 5410200 w 6756400"/>
              <a:gd name="connsiteY4" fmla="*/ 6908800 h 6985000"/>
              <a:gd name="connsiteX5" fmla="*/ 1473200 w 6756400"/>
              <a:gd name="connsiteY5" fmla="*/ 6921500 h 6985000"/>
              <a:gd name="connsiteX6" fmla="*/ 0 w 6756400"/>
              <a:gd name="connsiteY6" fmla="*/ 6985000 h 6985000"/>
              <a:gd name="connsiteX7" fmla="*/ 4189606 w 6756400"/>
              <a:gd name="connsiteY7" fmla="*/ 3902313 h 6985000"/>
              <a:gd name="connsiteX8" fmla="*/ 6019800 w 6756400"/>
              <a:gd name="connsiteY8" fmla="*/ 76200 h 69850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4953000 w 6299200"/>
              <a:gd name="connsiteY4" fmla="*/ 69088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5054600 w 6299200"/>
              <a:gd name="connsiteY4" fmla="*/ 69088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5245100 w 6299200"/>
              <a:gd name="connsiteY4" fmla="*/ 69342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1016000 w 6299200"/>
              <a:gd name="connsiteY5" fmla="*/ 69215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76200 h 6953034"/>
              <a:gd name="connsiteX0" fmla="*/ 5562600 w 6299200"/>
              <a:gd name="connsiteY0" fmla="*/ 762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76200 h 6953034"/>
              <a:gd name="connsiteX0" fmla="*/ 5613400 w 6299200"/>
              <a:gd name="connsiteY0" fmla="*/ 127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613400 w 6299200"/>
              <a:gd name="connsiteY8" fmla="*/ 12700 h 6953034"/>
              <a:gd name="connsiteX0" fmla="*/ 5562600 w 6299200"/>
              <a:gd name="connsiteY0" fmla="*/ 45719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45719 h 6953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99200" h="6953034">
                <a:moveTo>
                  <a:pt x="5562600" y="45719"/>
                </a:moveTo>
                <a:lnTo>
                  <a:pt x="6299200" y="0"/>
                </a:lnTo>
                <a:lnTo>
                  <a:pt x="6247006" y="4397613"/>
                </a:lnTo>
                <a:lnTo>
                  <a:pt x="6247006" y="6953034"/>
                </a:lnTo>
                <a:lnTo>
                  <a:pt x="5245100" y="6934200"/>
                </a:lnTo>
                <a:lnTo>
                  <a:pt x="825500" y="6946900"/>
                </a:lnTo>
                <a:lnTo>
                  <a:pt x="0" y="6946900"/>
                </a:lnTo>
                <a:lnTo>
                  <a:pt x="3732406" y="3902313"/>
                </a:lnTo>
                <a:lnTo>
                  <a:pt x="5562600" y="45719"/>
                </a:lnTo>
                <a:close/>
              </a:path>
            </a:pathLst>
          </a:custGeom>
          <a:gradFill flip="none" rotWithShape="1">
            <a:gsLst>
              <a:gs pos="5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AC4948-A7ED-43AE-9AE1-1034D401D0F5}"/>
              </a:ext>
            </a:extLst>
          </p:cNvPr>
          <p:cNvSpPr/>
          <p:nvPr userDrawn="1"/>
        </p:nvSpPr>
        <p:spPr>
          <a:xfrm>
            <a:off x="8433880" y="2996120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reeform 131">
            <a:extLst>
              <a:ext uri="{FF2B5EF4-FFF2-40B4-BE49-F238E27FC236}">
                <a16:creationId xmlns:a16="http://schemas.microsoft.com/office/drawing/2014/main" id="{E271C5CC-6FD4-43ED-B7ED-2988CB8AA1B6}"/>
              </a:ext>
            </a:extLst>
          </p:cNvPr>
          <p:cNvSpPr>
            <a:spLocks/>
          </p:cNvSpPr>
          <p:nvPr userDrawn="1"/>
        </p:nvSpPr>
        <p:spPr bwMode="auto">
          <a:xfrm>
            <a:off x="1534321" y="1250043"/>
            <a:ext cx="9618660" cy="6113975"/>
          </a:xfrm>
          <a:custGeom>
            <a:avLst/>
            <a:gdLst>
              <a:gd name="connsiteX0" fmla="*/ 9162777 w 9367131"/>
              <a:gd name="connsiteY0" fmla="*/ 0 h 5954094"/>
              <a:gd name="connsiteX1" fmla="*/ 9367131 w 9367131"/>
              <a:gd name="connsiteY1" fmla="*/ 482672 h 5954094"/>
              <a:gd name="connsiteX2" fmla="*/ 9171075 w 9367131"/>
              <a:gd name="connsiteY2" fmla="*/ 482672 h 5954094"/>
              <a:gd name="connsiteX3" fmla="*/ 8258220 w 9367131"/>
              <a:gd name="connsiteY3" fmla="*/ 2548006 h 5954094"/>
              <a:gd name="connsiteX4" fmla="*/ 4343320 w 9367131"/>
              <a:gd name="connsiteY4" fmla="*/ 5954094 h 5954094"/>
              <a:gd name="connsiteX5" fmla="*/ 0 w 9367131"/>
              <a:gd name="connsiteY5" fmla="*/ 5954094 h 5954094"/>
              <a:gd name="connsiteX6" fmla="*/ 7459473 w 9367131"/>
              <a:gd name="connsiteY6" fmla="*/ 2548006 h 5954094"/>
              <a:gd name="connsiteX7" fmla="*/ 7459472 w 9367131"/>
              <a:gd name="connsiteY7" fmla="*/ 2548006 h 5954094"/>
              <a:gd name="connsiteX8" fmla="*/ 8735395 w 9367131"/>
              <a:gd name="connsiteY8" fmla="*/ 500929 h 5954094"/>
              <a:gd name="connsiteX9" fmla="*/ 8535189 w 9367131"/>
              <a:gd name="connsiteY9" fmla="*/ 500929 h 5954094"/>
              <a:gd name="connsiteX10" fmla="*/ 9162777 w 9367131"/>
              <a:gd name="connsiteY10" fmla="*/ 0 h 595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7131" h="5954094">
                <a:moveTo>
                  <a:pt x="9162777" y="0"/>
                </a:moveTo>
                <a:lnTo>
                  <a:pt x="9367131" y="482672"/>
                </a:lnTo>
                <a:lnTo>
                  <a:pt x="9171075" y="482672"/>
                </a:lnTo>
                <a:lnTo>
                  <a:pt x="8258220" y="2548006"/>
                </a:lnTo>
                <a:lnTo>
                  <a:pt x="4343320" y="5954094"/>
                </a:lnTo>
                <a:lnTo>
                  <a:pt x="0" y="5954094"/>
                </a:lnTo>
                <a:lnTo>
                  <a:pt x="7459473" y="2548006"/>
                </a:lnTo>
                <a:lnTo>
                  <a:pt x="7459472" y="2548006"/>
                </a:lnTo>
                <a:lnTo>
                  <a:pt x="8735395" y="500929"/>
                </a:lnTo>
                <a:lnTo>
                  <a:pt x="8535189" y="500929"/>
                </a:lnTo>
                <a:lnTo>
                  <a:pt x="9162777" y="0"/>
                </a:lnTo>
                <a:close/>
              </a:path>
            </a:pathLst>
          </a:cu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450" b="1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C96F624-DDCD-4056-84D4-FE5406A64CE8}"/>
              </a:ext>
            </a:extLst>
          </p:cNvPr>
          <p:cNvSpPr/>
          <p:nvPr userDrawn="1"/>
        </p:nvSpPr>
        <p:spPr>
          <a:xfrm>
            <a:off x="5982510" y="3988341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43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905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2A43EE-37ED-0EF7-321F-44564C1CAB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3566" y="392400"/>
            <a:ext cx="6073200" cy="6073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796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00C66AF-DF16-4FDB-932D-36F9CD11C4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377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>
            <a:extLst>
              <a:ext uri="{FF2B5EF4-FFF2-40B4-BE49-F238E27FC236}">
                <a16:creationId xmlns:a16="http://schemas.microsoft.com/office/drawing/2014/main" id="{C4DFF94C-E145-478A-8203-B269E81912C7}"/>
              </a:ext>
            </a:extLst>
          </p:cNvPr>
          <p:cNvSpPr/>
          <p:nvPr userDrawn="1"/>
        </p:nvSpPr>
        <p:spPr>
          <a:xfrm>
            <a:off x="-4624347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A2B306E-0650-4283-89A9-0E227DF5C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59468" y="953950"/>
            <a:ext cx="9148043" cy="6076437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E443D3-C989-420C-939B-BB36148DB9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631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853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id="{4757B6DF-076E-361C-332D-A0EB864637F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808195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488" y="337155"/>
            <a:ext cx="422251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426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>
            <a:extLst>
              <a:ext uri="{FF2B5EF4-FFF2-40B4-BE49-F238E27FC236}">
                <a16:creationId xmlns:a16="http://schemas.microsoft.com/office/drawing/2014/main" id="{C4DFF94C-E145-478A-8203-B269E81912C7}"/>
              </a:ext>
            </a:extLst>
          </p:cNvPr>
          <p:cNvSpPr/>
          <p:nvPr userDrawn="1"/>
        </p:nvSpPr>
        <p:spPr>
          <a:xfrm>
            <a:off x="5751038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A2B306E-0650-4283-89A9-0E227DF5C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3557" y="953950"/>
            <a:ext cx="9148043" cy="6076437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E443D3-C989-420C-939B-BB36148DB9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0656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522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id="{6D9ED8E7-9D83-A48E-E146-0DD50B3F2F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16699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4075135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929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>
            <a:extLst>
              <a:ext uri="{FF2B5EF4-FFF2-40B4-BE49-F238E27FC236}">
                <a16:creationId xmlns:a16="http://schemas.microsoft.com/office/drawing/2014/main" id="{136B3A4F-4D8A-40B4-95C9-5200B96EE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217" y="-522"/>
            <a:ext cx="12192000" cy="36067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514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36349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55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7093EDD3-4480-4049-A82A-D4049AC311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138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FC1E6A4A-E2C0-4D63-BE71-37308DE756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686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id="{94FFDAA4-2EF4-4DE6-9E1D-73216D1651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12344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04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Рисунок 82">
            <a:extLst>
              <a:ext uri="{FF2B5EF4-FFF2-40B4-BE49-F238E27FC236}">
                <a16:creationId xmlns:a16="http://schemas.microsoft.com/office/drawing/2014/main" id="{1E60C6E6-E49D-4E31-82A2-A999DF68C8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86713" y="4576763"/>
            <a:ext cx="3110590" cy="233362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" name="Рисунок 73">
            <a:extLst>
              <a:ext uri="{FF2B5EF4-FFF2-40B4-BE49-F238E27FC236}">
                <a16:creationId xmlns:a16="http://schemas.microsoft.com/office/drawing/2014/main" id="{F818671B-5820-427D-AF49-A5299E9923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62388" y="3607594"/>
            <a:ext cx="4557712" cy="284559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83" name="Рисунок 82">
            <a:extLst>
              <a:ext uri="{FF2B5EF4-FFF2-40B4-BE49-F238E27FC236}">
                <a16:creationId xmlns:a16="http://schemas.microsoft.com/office/drawing/2014/main" id="{8D781D7D-BA30-4009-B3C4-207BBDFD0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78842" y="4341203"/>
            <a:ext cx="2321595" cy="310258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18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D5E299-FA48-80FC-2F7B-26944CEDFA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89501" y="3537087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260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63625772-4B94-463A-AF84-929C60827F5D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061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172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9">
            <a:extLst>
              <a:ext uri="{FF2B5EF4-FFF2-40B4-BE49-F238E27FC236}">
                <a16:creationId xmlns:a16="http://schemas.microsoft.com/office/drawing/2014/main" id="{4B6D3DEB-7D50-4F8B-A4EB-8B8DACAA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F0B8FE2C-96E3-444B-9949-E1D53543D75F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28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80C4BE28-C346-B54D-927C-38644696E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63" y="266702"/>
            <a:ext cx="11233275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000" b="1" i="0">
                <a:solidFill>
                  <a:schemeClr val="accent2"/>
                </a:solidFill>
                <a:latin typeface="Oswald Light" pitchFamily="2" charset="-52"/>
                <a:ea typeface="Oswald Light" pitchFamily="2" charset="-52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843F477-DA43-4FFE-A30C-0CA04CAB22CC}"/>
              </a:ext>
            </a:extLst>
          </p:cNvPr>
          <p:cNvSpPr txBox="1">
            <a:spLocks/>
          </p:cNvSpPr>
          <p:nvPr userDrawn="1"/>
        </p:nvSpPr>
        <p:spPr>
          <a:xfrm>
            <a:off x="376529" y="6301367"/>
            <a:ext cx="391834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5CA91AF-F5F3-4939-98CE-DF5BF73099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98837" y="146556"/>
            <a:ext cx="1832929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340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D85FC0D-9464-4538-8E32-A864AF617F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5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1" r:id="rId2"/>
    <p:sldLayoutId id="2147483661" r:id="rId3"/>
    <p:sldLayoutId id="2147483650" r:id="rId4"/>
    <p:sldLayoutId id="2147483684" r:id="rId5"/>
    <p:sldLayoutId id="2147483688" r:id="rId6"/>
    <p:sldLayoutId id="2147483683" r:id="rId7"/>
    <p:sldLayoutId id="2147483675" r:id="rId8"/>
    <p:sldLayoutId id="2147483690" r:id="rId9"/>
    <p:sldLayoutId id="2147483689" r:id="rId10"/>
    <p:sldLayoutId id="2147483677" r:id="rId11"/>
    <p:sldLayoutId id="2147483692" r:id="rId12"/>
    <p:sldLayoutId id="2147483678" r:id="rId13"/>
    <p:sldLayoutId id="2147483693" r:id="rId14"/>
    <p:sldLayoutId id="2147483676" r:id="rId15"/>
    <p:sldLayoutId id="2147483674" r:id="rId16"/>
    <p:sldLayoutId id="2147483680" r:id="rId17"/>
    <p:sldLayoutId id="2147483694" r:id="rId18"/>
    <p:sldLayoutId id="2147483681" r:id="rId19"/>
    <p:sldLayoutId id="2147483682" r:id="rId20"/>
    <p:sldLayoutId id="2147483679" r:id="rId21"/>
    <p:sldLayoutId id="2147483685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2.xml"/><Relationship Id="rId5" Type="http://schemas.openxmlformats.org/officeDocument/2006/relationships/image" Target="../media/image9.png"/><Relationship Id="rId4" Type="http://schemas.openxmlformats.org/officeDocument/2006/relationships/customXml" Target="../ink/ink1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customXml" Target="../ink/ink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png"/><Relationship Id="rId5" Type="http://schemas.openxmlformats.org/officeDocument/2006/relationships/customXml" Target="../ink/ink4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10.xml"/><Relationship Id="rId3" Type="http://schemas.openxmlformats.org/officeDocument/2006/relationships/image" Target="../media/image17.png"/><Relationship Id="rId7" Type="http://schemas.openxmlformats.org/officeDocument/2006/relationships/customXml" Target="../ink/ink7.xml"/><Relationship Id="rId12" Type="http://schemas.openxmlformats.org/officeDocument/2006/relationships/image" Target="../media/image21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customXml" Target="../ink/ink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customXml" Target="../ink/ink9.xml"/><Relationship Id="rId5" Type="http://schemas.openxmlformats.org/officeDocument/2006/relationships/customXml" Target="../ink/ink6.xml"/><Relationship Id="rId15" Type="http://schemas.openxmlformats.org/officeDocument/2006/relationships/customXml" Target="../ink/ink12.xml"/><Relationship Id="rId10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customXml" Target="../ink/ink8.xml"/><Relationship Id="rId14" Type="http://schemas.openxmlformats.org/officeDocument/2006/relationships/customXml" Target="../ink/ink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svg"/><Relationship Id="rId3" Type="http://schemas.openxmlformats.org/officeDocument/2006/relationships/image" Target="../media/image25.pn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4.svg"/><Relationship Id="rId10" Type="http://schemas.openxmlformats.org/officeDocument/2006/relationships/image" Target="../media/image30.png"/><Relationship Id="rId4" Type="http://schemas.openxmlformats.org/officeDocument/2006/relationships/image" Target="../media/image23.png"/><Relationship Id="rId9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2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12" Type="http://schemas.openxmlformats.org/officeDocument/2006/relationships/customXml" Target="../ink/ink16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png"/><Relationship Id="rId11" Type="http://schemas.openxmlformats.org/officeDocument/2006/relationships/image" Target="../media/image31.svg"/><Relationship Id="rId5" Type="http://schemas.openxmlformats.org/officeDocument/2006/relationships/image" Target="../media/image37.svg"/><Relationship Id="rId15" Type="http://schemas.openxmlformats.org/officeDocument/2006/relationships/image" Target="../media/image43.png"/><Relationship Id="rId10" Type="http://schemas.openxmlformats.org/officeDocument/2006/relationships/image" Target="../media/image30.png"/><Relationship Id="rId4" Type="http://schemas.openxmlformats.org/officeDocument/2006/relationships/image" Target="../media/image36.png"/><Relationship Id="rId9" Type="http://schemas.openxmlformats.org/officeDocument/2006/relationships/image" Target="../media/image29.svg"/><Relationship Id="rId14" Type="http://schemas.openxmlformats.org/officeDocument/2006/relationships/customXml" Target="../ink/ink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3" Type="http://schemas.openxmlformats.org/officeDocument/2006/relationships/customXml" Target="../ink/ink19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20.xml"/><Relationship Id="rId5" Type="http://schemas.openxmlformats.org/officeDocument/2006/relationships/image" Target="../media/image9.png"/><Relationship Id="rId10" Type="http://schemas.openxmlformats.org/officeDocument/2006/relationships/image" Target="../media/image49.png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7.png"/><Relationship Id="rId4" Type="http://schemas.openxmlformats.org/officeDocument/2006/relationships/customXml" Target="../ink/ink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png"/><Relationship Id="rId4" Type="http://schemas.openxmlformats.org/officeDocument/2006/relationships/customXml" Target="../ink/ink2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8.xml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7.xml"/><Relationship Id="rId5" Type="http://schemas.openxmlformats.org/officeDocument/2006/relationships/image" Target="../media/image53.png"/><Relationship Id="rId10" Type="http://schemas.openxmlformats.org/officeDocument/2006/relationships/image" Target="../media/image60.png"/><Relationship Id="rId4" Type="http://schemas.openxmlformats.org/officeDocument/2006/relationships/customXml" Target="../ink/ink26.xml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1E0505-E303-D8ED-6CC0-D70EACE43B47}"/>
              </a:ext>
            </a:extLst>
          </p:cNvPr>
          <p:cNvSpPr txBox="1">
            <a:spLocks/>
          </p:cNvSpPr>
          <p:nvPr/>
        </p:nvSpPr>
        <p:spPr bwMode="gray">
          <a:xfrm>
            <a:off x="5085221" y="5169201"/>
            <a:ext cx="6903351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r" fontAlgn="base">
              <a:spcAft>
                <a:spcPct val="0"/>
              </a:spcAft>
              <a:buClr>
                <a:srgbClr val="009FE9"/>
              </a:buClr>
            </a:pPr>
            <a:r>
              <a:rPr lang="en-US" sz="2000" b="1">
                <a:solidFill>
                  <a:schemeClr val="bg1"/>
                </a:solidFill>
                <a:latin typeface="Oswald Light"/>
                <a:ea typeface="VTB Group Cond Book" panose="020B0506050504020204" pitchFamily="34" charset="77"/>
              </a:rPr>
              <a:t>НАУЧНЫЙ РУКОВОДИТЕЛЬ</a:t>
            </a:r>
            <a:r>
              <a:rPr lang="en-US" sz="2000">
                <a:solidFill>
                  <a:schemeClr val="bg1"/>
                </a:solidFill>
                <a:latin typeface="Oswald Light"/>
                <a:ea typeface="VTB Group Cond Book" panose="020B0506050504020204" pitchFamily="34" charset="77"/>
              </a:rPr>
              <a:t>  КБН, ДОЦЕНТ, </a:t>
            </a:r>
          </a:p>
          <a:p>
            <a:pPr algn="r"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Oswald Light"/>
                <a:ea typeface="VTB Group Cond Book" panose="020B0506050504020204" pitchFamily="34" charset="77"/>
              </a:rPr>
              <a:t>ЗАВЕДУЮЩИЙ КАФЕДРОЙ </a:t>
            </a: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БЕРЕСТОВ Д. С.</a:t>
            </a:r>
            <a:endParaRPr lang="en-US" sz="2000">
              <a:solidFill>
                <a:schemeClr val="bg1"/>
              </a:solidFill>
              <a:latin typeface="Oswald Light"/>
              <a:ea typeface="VTB Group Cond Book" panose="020B0506050504020204" pitchFamily="34" charset="77"/>
            </a:endParaRPr>
          </a:p>
          <a:p>
            <a:pPr algn="r"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Oswald Light"/>
                <a:ea typeface="VTB Group Cond Book" panose="020B0506050504020204" pitchFamily="34" charset="77"/>
              </a:rPr>
              <a:t>ГРЕДЯГИНА М.А., КУЗИНА А.Ю., МИТРОФАНОВА О.С., ЧЕРНЫХ И.В., ШАХТОРИНА К.С. СТУДЕНТЫ 4 КУРСА  83101 ГРУППЫ</a:t>
            </a:r>
            <a:endParaRPr lang="en-US" sz="200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77"/>
            </a:endParaRPr>
          </a:p>
          <a:p>
            <a:pPr algn="r"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Oswald Light"/>
                <a:ea typeface="VTB Group Cond Book" panose="020B0506050504020204" pitchFamily="34" charset="77"/>
              </a:rPr>
              <a:t>УДМУРТСКОГО ГАУ</a:t>
            </a:r>
            <a:endParaRPr lang="en-US" sz="200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77"/>
            </a:endParaRPr>
          </a:p>
          <a:p>
            <a:pPr algn="r">
              <a:spcAft>
                <a:spcPct val="0"/>
              </a:spcAft>
            </a:pPr>
            <a:endParaRPr lang="en-US" sz="220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6347382" y="631172"/>
            <a:ext cx="4596182" cy="42473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400" b="1" err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Мобильное</a:t>
            </a:r>
            <a:r>
              <a:rPr lang="en-US" sz="5400" b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 </a:t>
            </a:r>
            <a:r>
              <a:rPr lang="en-US" sz="5400" b="1" err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приложение</a:t>
            </a:r>
            <a:r>
              <a:rPr lang="en-US" sz="5400" b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 </a:t>
            </a:r>
            <a:r>
              <a:rPr lang="en-US" sz="5400" b="1" err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для</a:t>
            </a:r>
            <a:r>
              <a:rPr lang="en-US" sz="5400" b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 </a:t>
            </a:r>
            <a:r>
              <a:rPr lang="en-US" sz="5400" b="1" err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обучения</a:t>
            </a:r>
            <a:r>
              <a:rPr lang="en-US" sz="5400" b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 </a:t>
            </a:r>
            <a:r>
              <a:rPr lang="en-US" sz="5400" b="1" err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распознавания</a:t>
            </a:r>
            <a:r>
              <a:rPr lang="en-US" sz="5400" b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 </a:t>
            </a:r>
            <a:r>
              <a:rPr lang="en-US" sz="5400" b="1" err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клеток</a:t>
            </a:r>
            <a:r>
              <a:rPr lang="en-US" sz="5400" b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 </a:t>
            </a:r>
            <a:r>
              <a:rPr lang="en-US" sz="5400" b="1" err="1">
                <a:solidFill>
                  <a:schemeClr val="accent2">
                    <a:lumMod val="20000"/>
                    <a:lumOff val="80000"/>
                  </a:schemeClr>
                </a:solidFill>
                <a:latin typeface="Oswald"/>
                <a:ea typeface="Roboto Condensed"/>
                <a:cs typeface="Roboto Condensed"/>
              </a:rPr>
              <a:t>крови</a:t>
            </a:r>
            <a:endParaRPr lang="en-US" sz="5400" b="1">
              <a:solidFill>
                <a:schemeClr val="accent2">
                  <a:lumMod val="20000"/>
                  <a:lumOff val="80000"/>
                </a:schemeClr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20" name="Рисунок 19" descr="Изображение выглядит как смартфон, гаджет, Мобильный телефон, монохромный&#10;&#10;Автоматически созданное описание">
            <a:extLst>
              <a:ext uri="{FF2B5EF4-FFF2-40B4-BE49-F238E27FC236}">
                <a16:creationId xmlns:a16="http://schemas.microsoft.com/office/drawing/2014/main" id="{1A3C5828-C895-EA1A-DDA0-3686AD7DC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126" y="444088"/>
            <a:ext cx="3575214" cy="5815445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FAFA7797-776C-903B-EE2F-A7F7BD5B5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521" y="626547"/>
            <a:ext cx="2516826" cy="545312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181DDB9-0B56-3631-11B7-40BF7A121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8979" y="627784"/>
            <a:ext cx="1592159" cy="20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28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spAutoFit/>
          </a:bodyPr>
          <a:lstStyle/>
          <a:p>
            <a:r>
              <a:rPr lang="en-US" b="1"/>
              <a:t>ЦЕЛЬ ВЫПОЛНЕНИЯ ПРОЕКТА</a:t>
            </a:r>
            <a:endParaRPr lang="ru-RU" b="1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latin typeface="Oswald Light"/>
              </a:rPr>
              <a:pPr>
                <a:lnSpc>
                  <a:spcPct val="90000"/>
                </a:lnSpc>
                <a:spcBef>
                  <a:spcPct val="0"/>
                </a:spcBef>
              </a:pPr>
              <a:t>2</a:t>
            </a:fld>
            <a:endParaRPr lang="ru-RU" sz="1400">
              <a:latin typeface="Oswald Ligh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8A0276-7DB2-4B78-8379-A87480D78226}"/>
              </a:ext>
            </a:extLst>
          </p:cNvPr>
          <p:cNvSpPr txBox="1"/>
          <p:nvPr/>
        </p:nvSpPr>
        <p:spPr>
          <a:xfrm>
            <a:off x="7936106" y="1107112"/>
            <a:ext cx="3500637" cy="23259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2800">
                <a:solidFill>
                  <a:srgbClr val="C00000"/>
                </a:solidFill>
                <a:ea typeface="VTB Group Cond Book" panose="020B0506050504020204" pitchFamily="34" charset="77"/>
              </a:rPr>
              <a:t>РАЗРАБОТАТЬ </a:t>
            </a:r>
            <a:r>
              <a:rPr lang="en-US" sz="2800">
                <a:ea typeface="VTB Group Cond Book" panose="020B0506050504020204" pitchFamily="34" charset="77"/>
              </a:rPr>
              <a:t>ПРИЛОЖЕНИЕ ДЛЯ ОБУЧЕНИЯ РАСПОЗНАВАНИЯ КЛЕТОК КРОВИ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8318B1-80E3-4E5D-8678-830FF8FC1250}"/>
              </a:ext>
            </a:extLst>
          </p:cNvPr>
          <p:cNvSpPr txBox="1"/>
          <p:nvPr/>
        </p:nvSpPr>
        <p:spPr>
          <a:xfrm>
            <a:off x="7876729" y="3501195"/>
            <a:ext cx="2986040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2800">
                <a:solidFill>
                  <a:srgbClr val="C00000"/>
                </a:solidFill>
                <a:ea typeface="VTB Group Cond Book" panose="020B0506050504020204" pitchFamily="34" charset="77"/>
              </a:rPr>
              <a:t>РАСПРОСТРАНИТЬ </a:t>
            </a:r>
            <a:r>
              <a:rPr lang="en-US" sz="2800">
                <a:ea typeface="VTB Group Cond Book" panose="020B0506050504020204" pitchFamily="34" charset="77"/>
              </a:rPr>
              <a:t>ПОЛУЧЕННЫЙ ОПЫТ НА ДРУГИЕ ОБЛАСТИ ЗНАНИЙ МЕДИКО-БИОЛОГИЧЕСКОЙ НАПРАВЛЕННОСТИ</a:t>
            </a:r>
          </a:p>
        </p:txBody>
      </p:sp>
      <p:sp>
        <p:nvSpPr>
          <p:cNvPr id="30" name="Овал 49">
            <a:extLst>
              <a:ext uri="{FF2B5EF4-FFF2-40B4-BE49-F238E27FC236}">
                <a16:creationId xmlns:a16="http://schemas.microsoft.com/office/drawing/2014/main" id="{57D898A4-E6C2-46B8-B58F-7FDC2602B83A}"/>
              </a:ext>
            </a:extLst>
          </p:cNvPr>
          <p:cNvSpPr/>
          <p:nvPr/>
        </p:nvSpPr>
        <p:spPr>
          <a:xfrm flipH="1">
            <a:off x="7393580" y="1986460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7393580" y="4712837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4" name="Рисунок 3" descr="Изображение выглядит как фиолетовый, Фиолетовый, Красочность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72223E67-EB83-B124-FDCC-24DD31B27A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196" b="5196"/>
          <a:stretch/>
        </p:blipFill>
        <p:spPr>
          <a:xfrm>
            <a:off x="108525" y="1986705"/>
            <a:ext cx="5909534" cy="3530651"/>
          </a:xfrm>
        </p:spPr>
      </p:pic>
    </p:spTree>
    <p:extLst>
      <p:ext uri="{BB962C8B-B14F-4D97-AF65-F5344CB8AC3E}">
        <p14:creationId xmlns:p14="http://schemas.microsoft.com/office/powerpoint/2010/main" val="3084692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4437071" cy="2031325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800" b="1">
                <a:ea typeface="+mj-lt"/>
                <a:cs typeface="+mj-lt"/>
              </a:rPr>
              <a:t>ЗАДАЧИ ПО ПРОЕКТУ</a:t>
            </a:r>
            <a:endParaRPr lang="en-US" sz="4800"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latin typeface="Oswald Light"/>
              </a:rPr>
              <a:pPr>
                <a:lnSpc>
                  <a:spcPct val="90000"/>
                </a:lnSpc>
                <a:spcBef>
                  <a:spcPct val="0"/>
                </a:spcBef>
              </a:pPr>
              <a:t>3</a:t>
            </a:fld>
            <a:endParaRPr lang="ru-RU" sz="1400">
              <a:latin typeface="Oswald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797413" y="1806733"/>
            <a:ext cx="653464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2000">
                <a:solidFill>
                  <a:srgbClr val="C00000"/>
                </a:solidFill>
                <a:ea typeface="+mn-lt"/>
                <a:cs typeface="+mn-lt"/>
              </a:rPr>
              <a:t>СОЗДАТЬ </a:t>
            </a:r>
            <a:r>
              <a:rPr lang="en-US" sz="2000">
                <a:ea typeface="+mn-lt"/>
                <a:cs typeface="+mn-lt"/>
              </a:rPr>
              <a:t>СОБСТВЕННУЮ БАЗУ РЕАЛЬНЫХ РАБОЧИХ ИЗОБРАЖЕНИЙ КЛЕТОК КРОВИ В НОРМЕ И ПРИ ПАТОЛОГИИ У ЖИВОТНЫХ РАЗНЫХ ВИДОВ И ЧЕЛОВЕКА</a:t>
            </a:r>
            <a:endParaRPr lang="en-US" sz="2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797413" y="2963803"/>
            <a:ext cx="6436105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2000">
                <a:solidFill>
                  <a:srgbClr val="C00000"/>
                </a:solidFill>
                <a:ea typeface="+mn-lt"/>
                <a:cs typeface="+mn-lt"/>
              </a:rPr>
              <a:t>РАЗРАБОТАТЬ </a:t>
            </a:r>
            <a:r>
              <a:rPr lang="en-US" sz="2000">
                <a:ea typeface="+mn-lt"/>
                <a:cs typeface="+mn-lt"/>
              </a:rPr>
              <a:t>РАБОТАЮЩУЮ ВЕРСИЮ ПРИЛОЖЕНИЯ ДЛЯ ОБУЧЕНИЯ СТУДЕНТОВ, ЛАБОРАНТОВ, ВРАЧЕЙ НАВЫКАМ ИДЕНТЕФИКАЦИИ КЛЕТОК КРОВИ</a:t>
            </a:r>
            <a:endParaRPr lang="ru-RU">
              <a:ea typeface="+mn-lt"/>
              <a:cs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6210FA-4864-558C-3514-0E7770849921}"/>
              </a:ext>
            </a:extLst>
          </p:cNvPr>
          <p:cNvSpPr txBox="1"/>
          <p:nvPr/>
        </p:nvSpPr>
        <p:spPr>
          <a:xfrm>
            <a:off x="797413" y="4091184"/>
            <a:ext cx="5816325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2000">
                <a:solidFill>
                  <a:srgbClr val="C00000"/>
                </a:solidFill>
                <a:ea typeface="+mn-lt"/>
                <a:cs typeface="+mn-lt"/>
              </a:rPr>
              <a:t>РАЗРАБОТАТЬ </a:t>
            </a:r>
            <a:r>
              <a:rPr lang="en-US" sz="2000">
                <a:ea typeface="+mn-lt"/>
                <a:cs typeface="+mn-lt"/>
              </a:rPr>
              <a:t>КАК МИНИМУМ ТРИ УРОВНЯ ОБУЧЕНИЯ В ЗАВИСИМОСТИ ОТ СЛОЖНОСТЕЙ МАТЕРИАЛА И КВАЛИФИКАЦИИ ОБУЧАЕМОГО</a:t>
            </a:r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285F6F-430B-D528-EEDB-E2F366957048}"/>
              </a:ext>
            </a:extLst>
          </p:cNvPr>
          <p:cNvSpPr txBox="1"/>
          <p:nvPr/>
        </p:nvSpPr>
        <p:spPr>
          <a:xfrm>
            <a:off x="797413" y="5218566"/>
            <a:ext cx="471785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2000">
                <a:solidFill>
                  <a:srgbClr val="C00000"/>
                </a:solidFill>
                <a:ea typeface="+mn-lt"/>
                <a:cs typeface="+mn-lt"/>
              </a:rPr>
              <a:t>ОЦЕНИТЬ </a:t>
            </a:r>
            <a:r>
              <a:rPr lang="en-US" sz="2000">
                <a:ea typeface="+mn-lt"/>
                <a:cs typeface="+mn-lt"/>
              </a:rPr>
              <a:t>ВОЗМОЖНОСТЬ ПРИМЕНЕНИЯ ПРОДУКТА ДЛЯ 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ДРУГИХ НАПРАВЛЕНИЙ</a:t>
            </a:r>
            <a:endParaRPr lang="ru-RU"/>
          </a:p>
        </p:txBody>
      </p:sp>
      <p:sp>
        <p:nvSpPr>
          <p:cNvPr id="15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442913" y="2072523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442913" y="3215523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Овал 49">
            <a:extLst>
              <a:ext uri="{FF2B5EF4-FFF2-40B4-BE49-F238E27FC236}">
                <a16:creationId xmlns:a16="http://schemas.microsoft.com/office/drawing/2014/main" id="{35D9F49F-1113-21FD-C958-1E3F4F13379B}"/>
              </a:ext>
            </a:extLst>
          </p:cNvPr>
          <p:cNvSpPr/>
          <p:nvPr/>
        </p:nvSpPr>
        <p:spPr>
          <a:xfrm flipH="1">
            <a:off x="442913" y="4352173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Овал 49">
            <a:extLst>
              <a:ext uri="{FF2B5EF4-FFF2-40B4-BE49-F238E27FC236}">
                <a16:creationId xmlns:a16="http://schemas.microsoft.com/office/drawing/2014/main" id="{534A6858-A4FE-B375-3A2F-CA0E156500E4}"/>
              </a:ext>
            </a:extLst>
          </p:cNvPr>
          <p:cNvSpPr/>
          <p:nvPr/>
        </p:nvSpPr>
        <p:spPr>
          <a:xfrm flipH="1">
            <a:off x="442912" y="5411056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14CB5F2-93E0-454B-D706-492C485CB87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5137" r="15137"/>
          <a:stretch/>
        </p:blipFill>
        <p:spPr>
          <a:xfrm>
            <a:off x="7325619" y="-604776"/>
            <a:ext cx="8031678" cy="6840434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6543F5C5-59AC-838B-E129-2FF5A8BA5CD7}"/>
                  </a:ext>
                </a:extLst>
              </p14:cNvPr>
              <p14:cNvContentPartPr/>
              <p14:nvPr/>
            </p14:nvContentPartPr>
            <p14:xfrm>
              <a:off x="1599320" y="6429993"/>
              <a:ext cx="889549" cy="1237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6543F5C5-59AC-838B-E129-2FF5A8BA5C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36346" y="4265243"/>
                <a:ext cx="1015137" cy="4329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E7860B58-FFE6-A94D-A2B8-A167B1991DD6}"/>
                  </a:ext>
                </a:extLst>
              </p14:cNvPr>
              <p14:cNvContentPartPr/>
              <p14:nvPr/>
            </p14:nvContentPartPr>
            <p14:xfrm>
              <a:off x="1588324" y="6429993"/>
              <a:ext cx="12370" cy="1237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E7860B58-FFE6-A94D-A2B8-A167B1991DD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76426" y="4265243"/>
                <a:ext cx="4329500" cy="4329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55F4AD80-6CD8-2D10-E605-CF69BBFA5EEF}"/>
                  </a:ext>
                </a:extLst>
              </p14:cNvPr>
              <p14:cNvContentPartPr/>
              <p14:nvPr/>
            </p14:nvContentPartPr>
            <p14:xfrm>
              <a:off x="409829" y="6320558"/>
              <a:ext cx="2018937" cy="209213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55F4AD80-6CD8-2D10-E605-CF69BBFA5EE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838" y="6257650"/>
                <a:ext cx="2144558" cy="33466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839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89">
            <a:extLst>
              <a:ext uri="{FF2B5EF4-FFF2-40B4-BE49-F238E27FC236}">
                <a16:creationId xmlns:a16="http://schemas.microsoft.com/office/drawing/2014/main" id="{D9D26434-EA57-B947-A355-DD9C43A9BF65}"/>
              </a:ext>
            </a:extLst>
          </p:cNvPr>
          <p:cNvSpPr/>
          <p:nvPr/>
        </p:nvSpPr>
        <p:spPr>
          <a:xfrm>
            <a:off x="366079" y="1425785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VTB Group Cond Demi Bold" panose="020B0506050504020204" pitchFamily="34" charset="77"/>
              </a:rPr>
              <a:t>1</a:t>
            </a:r>
            <a:endParaRPr lang="ru-RU" sz="18998" b="1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6" name="Прямоугольник 89">
            <a:extLst>
              <a:ext uri="{FF2B5EF4-FFF2-40B4-BE49-F238E27FC236}">
                <a16:creationId xmlns:a16="http://schemas.microsoft.com/office/drawing/2014/main" id="{1321A889-6000-D44C-81CF-DF77430B04A8}"/>
              </a:ext>
            </a:extLst>
          </p:cNvPr>
          <p:cNvSpPr/>
          <p:nvPr/>
        </p:nvSpPr>
        <p:spPr>
          <a:xfrm>
            <a:off x="4078951" y="1425785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VTB Group Cond Demi Bold" panose="020B0506050504020204" pitchFamily="34" charset="77"/>
              </a:rPr>
              <a:t>2</a:t>
            </a:r>
            <a:endParaRPr lang="ru-RU" sz="18998" b="1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7" name="Прямоугольник 89">
            <a:extLst>
              <a:ext uri="{FF2B5EF4-FFF2-40B4-BE49-F238E27FC236}">
                <a16:creationId xmlns:a16="http://schemas.microsoft.com/office/drawing/2014/main" id="{B53E7CAC-8E76-0D41-A6D5-D12B7497D66C}"/>
              </a:ext>
            </a:extLst>
          </p:cNvPr>
          <p:cNvSpPr/>
          <p:nvPr/>
        </p:nvSpPr>
        <p:spPr>
          <a:xfrm>
            <a:off x="7401583" y="1425785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VTB Group Cond Demi Bold" panose="020B0506050504020204" pitchFamily="34" charset="77"/>
              </a:rPr>
              <a:t>3</a:t>
            </a:r>
            <a:endParaRPr lang="ru-RU" sz="18998" b="1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4C3ACB-0164-7845-ADE5-96D3BEC8B2AD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US" b="1"/>
              <a:t>НАЗНАЧЕНИЕ ПРИЛОЖЕНИЯ</a:t>
            </a:r>
            <a:endParaRPr lang="ru-RU" b="1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C2DFD1A4-A2BA-4131-9143-9C232E6C2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070" y="6395174"/>
            <a:ext cx="2743200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fld id="{373AE3C4-C2A6-4DCD-9963-3D7F259FD580}" type="slidenum">
              <a:rPr lang="ru-RU" sz="1400" dirty="0" smtClean="0">
                <a:latin typeface="Oswald Light"/>
              </a:rPr>
              <a:t>4</a:t>
            </a:fld>
            <a:endParaRPr lang="ru-RU" sz="1400">
              <a:latin typeface="Oswald Light"/>
            </a:endParaRPr>
          </a:p>
        </p:txBody>
      </p:sp>
      <p:sp>
        <p:nvSpPr>
          <p:cNvPr id="7" name="Прямоугольник 89">
            <a:extLst>
              <a:ext uri="{FF2B5EF4-FFF2-40B4-BE49-F238E27FC236}">
                <a16:creationId xmlns:a16="http://schemas.microsoft.com/office/drawing/2014/main" id="{46AE3FAF-EA59-4B48-AFFD-61623945DA29}"/>
              </a:ext>
            </a:extLst>
          </p:cNvPr>
          <p:cNvSpPr/>
          <p:nvPr/>
        </p:nvSpPr>
        <p:spPr>
          <a:xfrm>
            <a:off x="257412" y="4439840"/>
            <a:ext cx="4486401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>
                <a:solidFill>
                  <a:schemeClr val="accent2"/>
                </a:solidFill>
              </a:rPr>
              <a:t>СТУДЕНТЫ МЕДИЦИНСКИХ И ВЕТЕРИНАРНЫХ ВУЗОВ И КОЛЛЕДЖЕЙ</a:t>
            </a:r>
            <a:endParaRPr lang="ru-RU" sz="2800">
              <a:solidFill>
                <a:schemeClr val="accent2"/>
              </a:solidFill>
            </a:endParaRPr>
          </a:p>
        </p:txBody>
      </p:sp>
      <p:sp>
        <p:nvSpPr>
          <p:cNvPr id="8" name="Прямоугольник 112">
            <a:extLst>
              <a:ext uri="{FF2B5EF4-FFF2-40B4-BE49-F238E27FC236}">
                <a16:creationId xmlns:a16="http://schemas.microsoft.com/office/drawing/2014/main" id="{9C8909F7-D927-F740-9836-8F8C8156580D}"/>
              </a:ext>
            </a:extLst>
          </p:cNvPr>
          <p:cNvSpPr/>
          <p:nvPr/>
        </p:nvSpPr>
        <p:spPr>
          <a:xfrm>
            <a:off x="4742186" y="4330983"/>
            <a:ext cx="3211634" cy="18158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>
                <a:solidFill>
                  <a:schemeClr val="accent2"/>
                </a:solidFill>
              </a:rPr>
              <a:t>НАЧИНАЮЩИЕ ЛАБОРАНТЫ ГЕМАТОЛОГИЧЕСКИХ ЛАБОРАТОРИЙ</a:t>
            </a:r>
            <a:endParaRPr lang="ru-RU" sz="2800">
              <a:solidFill>
                <a:schemeClr val="accent2"/>
              </a:solidFill>
            </a:endParaRPr>
          </a:p>
        </p:txBody>
      </p:sp>
      <p:sp>
        <p:nvSpPr>
          <p:cNvPr id="9" name="Прямоугольник 112">
            <a:extLst>
              <a:ext uri="{FF2B5EF4-FFF2-40B4-BE49-F238E27FC236}">
                <a16:creationId xmlns:a16="http://schemas.microsoft.com/office/drawing/2014/main" id="{5292FC76-8701-CA4C-B6C9-BFDB59F9808E}"/>
              </a:ext>
            </a:extLst>
          </p:cNvPr>
          <p:cNvSpPr/>
          <p:nvPr/>
        </p:nvSpPr>
        <p:spPr>
          <a:xfrm>
            <a:off x="8188790" y="4330983"/>
            <a:ext cx="3716335" cy="18158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>
                <a:solidFill>
                  <a:schemeClr val="accent2"/>
                </a:solidFill>
              </a:rPr>
              <a:t>ВРАЧИ, ЖЕЛАЮЩИЕ РАСШИРИТЬ НАВЫКИ И ЗНАНИЯ В ОБЛАСТИ ГЕМАТОЛОГИИ</a:t>
            </a:r>
            <a:endParaRPr lang="ru-RU" sz="2800">
              <a:solidFill>
                <a:schemeClr val="accent2"/>
              </a:solidFill>
            </a:endParaRPr>
          </a:p>
        </p:txBody>
      </p:sp>
      <p:sp>
        <p:nvSpPr>
          <p:cNvPr id="41" name="Rectangle 11">
            <a:extLst>
              <a:ext uri="{FF2B5EF4-FFF2-40B4-BE49-F238E27FC236}">
                <a16:creationId xmlns:a16="http://schemas.microsoft.com/office/drawing/2014/main" id="{A5459FF9-5852-4461-8485-C62B3F117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19F76D-11A7-20D9-3AA4-3DBF0B90978B}"/>
              </a:ext>
            </a:extLst>
          </p:cNvPr>
          <p:cNvSpPr txBox="1"/>
          <p:nvPr/>
        </p:nvSpPr>
        <p:spPr>
          <a:xfrm>
            <a:off x="341415" y="1105889"/>
            <a:ext cx="1175904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>
                <a:latin typeface="Oswald SemiBold"/>
                <a:ea typeface="Calibri"/>
                <a:cs typeface="Calibri"/>
              </a:rPr>
              <a:t>Обучение человека распознаванию </a:t>
            </a:r>
            <a:r>
              <a:rPr lang="ru-RU" sz="2800">
                <a:solidFill>
                  <a:srgbClr val="A30808"/>
                </a:solidFill>
                <a:latin typeface="Oswald SemiBold"/>
                <a:ea typeface="Calibri"/>
                <a:cs typeface="Calibri"/>
              </a:rPr>
              <a:t>клеток крови</a:t>
            </a:r>
            <a:r>
              <a:rPr lang="ru-RU" sz="2800">
                <a:latin typeface="Oswald SemiBold"/>
                <a:ea typeface="Calibri"/>
                <a:cs typeface="Calibri"/>
              </a:rPr>
              <a:t> в норме и при патологии</a:t>
            </a:r>
            <a:endParaRPr lang="ru-RU">
              <a:latin typeface="Oswald SemiBold"/>
            </a:endParaRPr>
          </a:p>
        </p:txBody>
      </p:sp>
      <p:pic>
        <p:nvPicPr>
          <p:cNvPr id="13" name="Рисунок 12" descr="Изображение выглядит как одежда, человек, Человеческое лицо, пальто&#10;&#10;Автоматически созданное описание">
            <a:extLst>
              <a:ext uri="{FF2B5EF4-FFF2-40B4-BE49-F238E27FC236}">
                <a16:creationId xmlns:a16="http://schemas.microsoft.com/office/drawing/2014/main" id="{6A12F1BD-68D2-A27C-5EEC-A4774C7CD31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667" r="16667"/>
          <a:stretch/>
        </p:blipFill>
        <p:spPr>
          <a:xfrm>
            <a:off x="1192734" y="1904829"/>
            <a:ext cx="2614410" cy="2491745"/>
          </a:xfrm>
        </p:spPr>
      </p:pic>
      <p:pic>
        <p:nvPicPr>
          <p:cNvPr id="14" name="Рисунок 13" descr="Изображение выглядит как Медицинское оборудование, медицинский, здравоохранение, Медицинская перчатка&#10;&#10;Автоматически созданное описание">
            <a:extLst>
              <a:ext uri="{FF2B5EF4-FFF2-40B4-BE49-F238E27FC236}">
                <a16:creationId xmlns:a16="http://schemas.microsoft.com/office/drawing/2014/main" id="{021C774B-0D05-F6C8-D898-E55A7E3382C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6689" r="16689"/>
          <a:stretch/>
        </p:blipFill>
        <p:spPr>
          <a:xfrm>
            <a:off x="5025201" y="1855349"/>
            <a:ext cx="2535241" cy="2471952"/>
          </a:xfrm>
        </p:spPr>
      </p:pic>
      <p:pic>
        <p:nvPicPr>
          <p:cNvPr id="15" name="Рисунок 14" descr="Изображение выглядит как медицинский, Медицинское оборудование, здравоохранение, Медицинская перчатка&#10;&#10;Автоматически созданное описание">
            <a:extLst>
              <a:ext uri="{FF2B5EF4-FFF2-40B4-BE49-F238E27FC236}">
                <a16:creationId xmlns:a16="http://schemas.microsoft.com/office/drawing/2014/main" id="{97BB9269-AFF2-3B9D-468A-339E558112E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16696" r="16696"/>
          <a:stretch/>
        </p:blipFill>
        <p:spPr>
          <a:xfrm>
            <a:off x="8511304" y="1856059"/>
            <a:ext cx="2842021" cy="2480427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18F35569-451D-4947-F326-B4929031E0D6}"/>
                  </a:ext>
                </a:extLst>
              </p14:cNvPr>
              <p14:cNvContentPartPr/>
              <p14:nvPr/>
            </p14:nvContentPartPr>
            <p14:xfrm>
              <a:off x="459096" y="6350824"/>
              <a:ext cx="2165458" cy="168813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18F35569-451D-4947-F326-B4929031E0D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6115" y="6287834"/>
                <a:ext cx="2291060" cy="2944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2D85DAA6-201C-1079-D18C-5B14E3A985CE}"/>
                  </a:ext>
                </a:extLst>
              </p14:cNvPr>
              <p14:cNvContentPartPr/>
              <p14:nvPr/>
            </p14:nvContentPartPr>
            <p14:xfrm>
              <a:off x="9840561" y="412492"/>
              <a:ext cx="1900636" cy="367218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2D85DAA6-201C-1079-D18C-5B14E3A985C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77578" y="349551"/>
                <a:ext cx="2026241" cy="49274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58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74">
            <a:extLst>
              <a:ext uri="{FF2B5EF4-FFF2-40B4-BE49-F238E27FC236}">
                <a16:creationId xmlns:a16="http://schemas.microsoft.com/office/drawing/2014/main" id="{8039D799-5786-4941-BF9C-A10593A9DC27}"/>
              </a:ext>
            </a:extLst>
          </p:cNvPr>
          <p:cNvSpPr/>
          <p:nvPr/>
        </p:nvSpPr>
        <p:spPr>
          <a:xfrm>
            <a:off x="1049272" y="2327837"/>
            <a:ext cx="10207543" cy="10207538"/>
          </a:xfrm>
          <a:prstGeom prst="ellipse">
            <a:avLst/>
          </a:prstGeom>
          <a:pattFill prst="pct7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err="1">
              <a:solidFill>
                <a:srgbClr val="FFFFFF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C9EAD9D-9723-482F-BC8A-D3317FAB78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183" y="1690394"/>
            <a:ext cx="8315780" cy="4467362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C0F7DD1-E84F-4A7A-B5D1-FF74EF23C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anchor="t">
            <a:spAutoFit/>
          </a:bodyPr>
          <a:lstStyle/>
          <a:p>
            <a:r>
              <a:rPr lang="en-US" b="1"/>
              <a:t>НАУЧНАЯ НОВИЗНА ПРЕДЛАГАЕМЫХ РЕШЕНИЙ</a:t>
            </a:r>
            <a:endParaRPr lang="ru-RU" b="1"/>
          </a:p>
        </p:txBody>
      </p:sp>
      <p:sp>
        <p:nvSpPr>
          <p:cNvPr id="41" name="Номер слайда 5">
            <a:extLst>
              <a:ext uri="{FF2B5EF4-FFF2-40B4-BE49-F238E27FC236}">
                <a16:creationId xmlns:a16="http://schemas.microsoft.com/office/drawing/2014/main" id="{A79A73DA-45A9-4587-A6DE-7B6B355AE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latin typeface="Oswald Light"/>
              </a:rPr>
              <a:pPr>
                <a:lnSpc>
                  <a:spcPct val="90000"/>
                </a:lnSpc>
                <a:spcBef>
                  <a:spcPct val="0"/>
                </a:spcBef>
              </a:pPr>
              <a:t>5</a:t>
            </a:fld>
            <a:endParaRPr lang="ru-RU" sz="1400">
              <a:latin typeface="Oswald Light"/>
            </a:endParaRPr>
          </a:p>
        </p:txBody>
      </p:sp>
      <p:pic>
        <p:nvPicPr>
          <p:cNvPr id="2" name="Рисунок 1" descr="Изображение выглядит как Сирень, Красочность, фиолетовый, Фиолетовый&#10;&#10;Автоматически созданное описание">
            <a:extLst>
              <a:ext uri="{FF2B5EF4-FFF2-40B4-BE49-F238E27FC236}">
                <a16:creationId xmlns:a16="http://schemas.microsoft.com/office/drawing/2014/main" id="{28AB2AB8-B3A5-7575-5C6F-517C4D399EF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2948" b="2948"/>
          <a:stretch/>
        </p:blipFill>
        <p:spPr>
          <a:xfrm>
            <a:off x="3218544" y="1952625"/>
            <a:ext cx="5849208" cy="3674269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2E1A6A2E-C58D-91DE-606F-A95D9CA0A9D2}"/>
                  </a:ext>
                </a:extLst>
              </p14:cNvPr>
              <p14:cNvContentPartPr/>
              <p14:nvPr/>
            </p14:nvContentPartPr>
            <p14:xfrm>
              <a:off x="994558" y="6261760"/>
              <a:ext cx="20648" cy="87734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2E1A6A2E-C58D-91DE-606F-A95D9CA0A9D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2258" y="6199093"/>
                <a:ext cx="144892" cy="2127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6444EAC5-81E4-9FEC-F688-37AE06210C4F}"/>
                  </a:ext>
                </a:extLst>
              </p14:cNvPr>
              <p14:cNvContentPartPr/>
              <p14:nvPr/>
            </p14:nvContentPartPr>
            <p14:xfrm>
              <a:off x="1004454" y="6440711"/>
              <a:ext cx="12370" cy="1897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6444EAC5-81E4-9FEC-F688-37AE06210C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0334" y="6379234"/>
                <a:ext cx="200071" cy="1415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2822E331-824A-43AA-6C75-3F4D7050BA7E}"/>
                  </a:ext>
                </a:extLst>
              </p14:cNvPr>
              <p14:cNvContentPartPr/>
              <p14:nvPr/>
            </p14:nvContentPartPr>
            <p14:xfrm>
              <a:off x="1024246" y="6429993"/>
              <a:ext cx="12370" cy="1237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2822E331-824A-43AA-6C75-3F4D7050BA7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140504" y="4265243"/>
                <a:ext cx="4329500" cy="4329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8614A126-2FDA-3EF9-878E-BCCAB9F8C312}"/>
                  </a:ext>
                </a:extLst>
              </p14:cNvPr>
              <p14:cNvContentPartPr/>
              <p14:nvPr/>
            </p14:nvContentPartPr>
            <p14:xfrm>
              <a:off x="1073727" y="6390409"/>
              <a:ext cx="12370" cy="1237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8614A126-2FDA-3EF9-878E-BCCAB9F8C31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93331" y="4225659"/>
                <a:ext cx="372131" cy="4329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41428167-FC22-5629-E716-492CD6A1656A}"/>
                  </a:ext>
                </a:extLst>
              </p14:cNvPr>
              <p14:cNvContentPartPr/>
              <p14:nvPr/>
            </p14:nvContentPartPr>
            <p14:xfrm>
              <a:off x="1083623" y="6439889"/>
              <a:ext cx="12370" cy="1237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41428167-FC22-5629-E716-492CD6A1656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081127" y="4275139"/>
                <a:ext cx="4329500" cy="4329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D6DF42B0-C4AD-6C25-B893-E434BE09544C}"/>
                  </a:ext>
                </a:extLst>
              </p14:cNvPr>
              <p14:cNvContentPartPr/>
              <p14:nvPr/>
            </p14:nvContentPartPr>
            <p14:xfrm>
              <a:off x="1123207" y="6370617"/>
              <a:ext cx="12370" cy="1237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D6DF42B0-C4AD-6C25-B893-E434BE09544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041543" y="4205867"/>
                <a:ext cx="4329500" cy="4329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F848BBEF-5B6F-0E74-182E-714028F72756}"/>
                  </a:ext>
                </a:extLst>
              </p14:cNvPr>
              <p14:cNvContentPartPr/>
              <p14:nvPr/>
            </p14:nvContentPartPr>
            <p14:xfrm>
              <a:off x="1073727" y="6429993"/>
              <a:ext cx="12370" cy="1237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F848BBEF-5B6F-0E74-182E-714028F7275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93331" y="4265243"/>
                <a:ext cx="372131" cy="4329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0400ED52-0EFF-074C-37A1-84747133C0C4}"/>
                  </a:ext>
                </a:extLst>
              </p14:cNvPr>
              <p14:cNvContentPartPr/>
              <p14:nvPr/>
            </p14:nvContentPartPr>
            <p14:xfrm>
              <a:off x="309757" y="6279967"/>
              <a:ext cx="734281" cy="250201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0400ED52-0EFF-074C-37A1-84747133C0C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6798" y="6217057"/>
                <a:ext cx="859839" cy="375661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Rounded Rectangular Callout 17">
            <a:extLst>
              <a:ext uri="{FF2B5EF4-FFF2-40B4-BE49-F238E27FC236}">
                <a16:creationId xmlns:a16="http://schemas.microsoft.com/office/drawing/2014/main" id="{30CD4F01-99C3-4FD4-A781-062CE2738061}"/>
              </a:ext>
            </a:extLst>
          </p:cNvPr>
          <p:cNvSpPr/>
          <p:nvPr/>
        </p:nvSpPr>
        <p:spPr>
          <a:xfrm>
            <a:off x="146092" y="2797141"/>
            <a:ext cx="4110836" cy="1229812"/>
          </a:xfrm>
          <a:prstGeom prst="wedgeRoundRectCallout">
            <a:avLst>
              <a:gd name="adj1" fmla="val 72564"/>
              <a:gd name="adj2" fmla="val 7934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ea typeface="VTB Group Cond" panose="020B0506050504020204" pitchFamily="34" charset="77"/>
              </a:rPr>
              <a:t>"ПРОГРАММИРОВАНИЕ" МОЗГА ОБУЧАЕМОГО</a:t>
            </a:r>
          </a:p>
        </p:txBody>
      </p:sp>
      <p:sp>
        <p:nvSpPr>
          <p:cNvPr id="27" name="Rounded Rectangular Callout 19">
            <a:extLst>
              <a:ext uri="{FF2B5EF4-FFF2-40B4-BE49-F238E27FC236}">
                <a16:creationId xmlns:a16="http://schemas.microsoft.com/office/drawing/2014/main" id="{5F6EC980-AB6A-42E2-A990-36D84654A8B3}"/>
              </a:ext>
            </a:extLst>
          </p:cNvPr>
          <p:cNvSpPr/>
          <p:nvPr/>
        </p:nvSpPr>
        <p:spPr>
          <a:xfrm flipH="1">
            <a:off x="8179576" y="3225960"/>
            <a:ext cx="3702839" cy="1289189"/>
          </a:xfrm>
          <a:prstGeom prst="wedgeRoundRectCallout">
            <a:avLst>
              <a:gd name="adj1" fmla="val 72564"/>
              <a:gd name="adj2" fmla="val 7934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ea typeface="VTB Group Cond" panose="020B0506050504020204" pitchFamily="34" charset="77"/>
              </a:rPr>
              <a:t>РЕАЛЬНЫЙ ДИАГНОСТИЧЕСКИЙ МАТЕРИАЛ</a:t>
            </a:r>
          </a:p>
        </p:txBody>
      </p:sp>
    </p:spTree>
    <p:extLst>
      <p:ext uri="{BB962C8B-B14F-4D97-AF65-F5344CB8AC3E}">
        <p14:creationId xmlns:p14="http://schemas.microsoft.com/office/powerpoint/2010/main" val="1718820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18933E6-A6B2-4DAC-B715-31603369B5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latin typeface="Oswald Light"/>
              </a:rPr>
              <a:pPr>
                <a:lnSpc>
                  <a:spcPct val="90000"/>
                </a:lnSpc>
                <a:spcBef>
                  <a:spcPct val="0"/>
                </a:spcBef>
              </a:pPr>
              <a:t>6</a:t>
            </a:fld>
            <a:endParaRPr lang="ru-RU" sz="1400">
              <a:latin typeface="Oswald Light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2D6B98E-B6CB-4C31-9FC9-EB0FF4148EA2}"/>
              </a:ext>
            </a:extLst>
          </p:cNvPr>
          <p:cNvSpPr txBox="1">
            <a:spLocks/>
          </p:cNvSpPr>
          <p:nvPr/>
        </p:nvSpPr>
        <p:spPr>
          <a:xfrm>
            <a:off x="849008" y="3783865"/>
            <a:ext cx="10901881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br>
              <a:rPr lang="en-US" sz="3200" b="0">
                <a:latin typeface="+mn-lt"/>
                <a:ea typeface="VTB Group Cond Book" panose="020B0506050504020204" pitchFamily="34" charset="77"/>
              </a:rPr>
            </a:br>
            <a:r>
              <a:rPr lang="en-US" sz="3200" b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ПОСЛЕ СОЗДАНИЯ РАБОЧЕЙ ВЕРСИИ РАБОЧЕГО ПРОДУКТА НЕОБХОДИМО ОБЪЕКТИВНОЕ ИССЛЕДОВАНИЕ ЭФФЕКТИВНОСТИ ПРЕДЛАГАЕМОГО ПОДХОДА К ОБУЧЕНИЮ В СРАВНЕНИИ С СУЩЕСТВУЮЩИМИ ТРАДИЦИОННЫМИ ПОДХОДАМИ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3FD6B58-9479-42C7-937E-7795DD3466AF}"/>
              </a:ext>
            </a:extLst>
          </p:cNvPr>
          <p:cNvSpPr/>
          <p:nvPr/>
        </p:nvSpPr>
        <p:spPr>
          <a:xfrm>
            <a:off x="5217" y="0"/>
            <a:ext cx="12181566" cy="3606268"/>
          </a:xfrm>
          <a:prstGeom prst="rect">
            <a:avLst/>
          </a:prstGeom>
          <a:gradFill>
            <a:gsLst>
              <a:gs pos="0">
                <a:schemeClr val="accent1">
                  <a:alpha val="75000"/>
                </a:schemeClr>
              </a:gs>
              <a:gs pos="100000">
                <a:schemeClr val="accent3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096" y="1078051"/>
            <a:ext cx="10515600" cy="1588127"/>
          </a:xfrm>
        </p:spPr>
        <p:txBody>
          <a:bodyPr lIns="91440" tIns="45720" rIns="91440" bIns="45720" anchor="t">
            <a:spAutoFit/>
          </a:bodyPr>
          <a:lstStyle/>
          <a:p>
            <a:r>
              <a:rPr lang="en-US" sz="5400" b="1">
                <a:ea typeface="+mj-lt"/>
                <a:cs typeface="+mj-lt"/>
              </a:rPr>
              <a:t>ОБОСНОВАНИЯ НЕОБХОДИМОСТИ </a:t>
            </a:r>
            <a:br>
              <a:rPr lang="en-US" sz="5400" b="1">
                <a:ea typeface="+mj-lt"/>
                <a:cs typeface="+mj-lt"/>
              </a:rPr>
            </a:br>
            <a:r>
              <a:rPr lang="en-US" sz="5400" b="1">
                <a:ea typeface="+mj-lt"/>
                <a:cs typeface="+mj-lt"/>
              </a:rPr>
              <a:t>ПРОВЕДЕНИЯ НИР</a:t>
            </a:r>
            <a:endParaRPr lang="ru-RU" sz="5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229E6799-DB19-4A52-0C87-5CA6D3C86ED9}"/>
                  </a:ext>
                </a:extLst>
              </p14:cNvPr>
              <p14:cNvContentPartPr/>
              <p14:nvPr/>
            </p14:nvContentPartPr>
            <p14:xfrm>
              <a:off x="312701" y="6278646"/>
              <a:ext cx="2183454" cy="248258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229E6799-DB19-4A52-0C87-5CA6D3C86ED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9710" y="6215682"/>
                <a:ext cx="2309076" cy="3738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9976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0174" y="6266525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1400"/>
              <a:t>7</a:t>
            </a:r>
            <a:endParaRPr lang="ru-RU" sz="1100"/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59618810-0F69-4DB8-9AB0-958430802FDD}"/>
              </a:ext>
            </a:extLst>
          </p:cNvPr>
          <p:cNvGrpSpPr/>
          <p:nvPr/>
        </p:nvGrpSpPr>
        <p:grpSpPr>
          <a:xfrm>
            <a:off x="523783" y="2916615"/>
            <a:ext cx="11146020" cy="4118860"/>
            <a:chOff x="1556814" y="3030145"/>
            <a:chExt cx="9003341" cy="3327062"/>
          </a:xfrm>
        </p:grpSpPr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id="{B2E0CB2F-4280-455E-BEC0-951D7FEE20CD}"/>
                </a:ext>
              </a:extLst>
            </p:cNvPr>
            <p:cNvSpPr/>
            <p:nvPr/>
          </p:nvSpPr>
          <p:spPr>
            <a:xfrm>
              <a:off x="1556814" y="3030145"/>
              <a:ext cx="9003341" cy="3327062"/>
            </a:xfrm>
            <a:custGeom>
              <a:avLst/>
              <a:gdLst>
                <a:gd name="connsiteX0" fmla="*/ 6096794 w 12193588"/>
                <a:gd name="connsiteY0" fmla="*/ 0 h 4505974"/>
                <a:gd name="connsiteX1" fmla="*/ 12111881 w 12193588"/>
                <a:gd name="connsiteY1" fmla="*/ 4201867 h 4505974"/>
                <a:gd name="connsiteX2" fmla="*/ 12193588 w 12193588"/>
                <a:gd name="connsiteY2" fmla="*/ 4443346 h 4505974"/>
                <a:gd name="connsiteX3" fmla="*/ 12193588 w 12193588"/>
                <a:gd name="connsiteY3" fmla="*/ 4505974 h 4505974"/>
                <a:gd name="connsiteX4" fmla="*/ 0 w 12193588"/>
                <a:gd name="connsiteY4" fmla="*/ 4505974 h 4505974"/>
                <a:gd name="connsiteX5" fmla="*/ 0 w 12193588"/>
                <a:gd name="connsiteY5" fmla="*/ 4443346 h 4505974"/>
                <a:gd name="connsiteX6" fmla="*/ 81708 w 12193588"/>
                <a:gd name="connsiteY6" fmla="*/ 4201867 h 4505974"/>
                <a:gd name="connsiteX7" fmla="*/ 6096794 w 12193588"/>
                <a:gd name="connsiteY7" fmla="*/ 0 h 4505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3588" h="4505974">
                  <a:moveTo>
                    <a:pt x="6096794" y="0"/>
                  </a:moveTo>
                  <a:cubicBezTo>
                    <a:pt x="8859796" y="0"/>
                    <a:pt x="11214091" y="1749888"/>
                    <a:pt x="12111881" y="4201867"/>
                  </a:cubicBezTo>
                  <a:lnTo>
                    <a:pt x="12193588" y="4443346"/>
                  </a:lnTo>
                  <a:lnTo>
                    <a:pt x="12193588" y="4505974"/>
                  </a:lnTo>
                  <a:lnTo>
                    <a:pt x="0" y="4505974"/>
                  </a:lnTo>
                  <a:lnTo>
                    <a:pt x="0" y="4443346"/>
                  </a:lnTo>
                  <a:lnTo>
                    <a:pt x="81708" y="4201867"/>
                  </a:lnTo>
                  <a:cubicBezTo>
                    <a:pt x="979497" y="1749888"/>
                    <a:pt x="3333792" y="0"/>
                    <a:pt x="6096794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0" sx="102000" sy="102000" algn="ctr" rotWithShape="0">
                <a:schemeClr val="accent1">
                  <a:lumMod val="60000"/>
                  <a:lumOff val="40000"/>
                  <a:alpha val="35000"/>
                </a:scheme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5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Light" pitchFamily="2" charset="-52"/>
                </a:rPr>
                <a:t>И</a:t>
              </a:r>
              <a:endParaRPr kumimoji="0" lang="en-US" sz="45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 pitchFamily="2" charset="-52"/>
              </a:endParaRPr>
            </a:p>
          </p:txBody>
        </p:sp>
        <p:sp>
          <p:nvSpPr>
            <p:cNvPr id="19" name="Freeform 49">
              <a:extLst>
                <a:ext uri="{FF2B5EF4-FFF2-40B4-BE49-F238E27FC236}">
                  <a16:creationId xmlns:a16="http://schemas.microsoft.com/office/drawing/2014/main" id="{AF8A34A4-DAFA-4E05-9F5B-0BD0A0A3B4CA}"/>
                </a:ext>
              </a:extLst>
            </p:cNvPr>
            <p:cNvSpPr/>
            <p:nvPr/>
          </p:nvSpPr>
          <p:spPr>
            <a:xfrm>
              <a:off x="3670408" y="4785585"/>
              <a:ext cx="4794001" cy="1571622"/>
            </a:xfrm>
            <a:custGeom>
              <a:avLst/>
              <a:gdLst>
                <a:gd name="connsiteX0" fmla="*/ 4180327 w 8360654"/>
                <a:gd name="connsiteY0" fmla="*/ 0 h 2740881"/>
                <a:gd name="connsiteX1" fmla="*/ 8288760 w 8360654"/>
                <a:gd name="connsiteY1" fmla="*/ 2581857 h 2740881"/>
                <a:gd name="connsiteX2" fmla="*/ 8360654 w 8360654"/>
                <a:gd name="connsiteY2" fmla="*/ 2740881 h 2740881"/>
                <a:gd name="connsiteX3" fmla="*/ 0 w 8360654"/>
                <a:gd name="connsiteY3" fmla="*/ 2740881 h 2740881"/>
                <a:gd name="connsiteX4" fmla="*/ 71894 w 8360654"/>
                <a:gd name="connsiteY4" fmla="*/ 2581857 h 2740881"/>
                <a:gd name="connsiteX5" fmla="*/ 4180327 w 8360654"/>
                <a:gd name="connsiteY5" fmla="*/ 0 h 2740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60654" h="2740881">
                  <a:moveTo>
                    <a:pt x="4180327" y="0"/>
                  </a:moveTo>
                  <a:cubicBezTo>
                    <a:pt x="5989604" y="0"/>
                    <a:pt x="7552659" y="1054197"/>
                    <a:pt x="8288760" y="2581857"/>
                  </a:cubicBezTo>
                  <a:lnTo>
                    <a:pt x="8360654" y="2740881"/>
                  </a:lnTo>
                  <a:lnTo>
                    <a:pt x="0" y="2740881"/>
                  </a:lnTo>
                  <a:lnTo>
                    <a:pt x="71894" y="2581857"/>
                  </a:lnTo>
                  <a:cubicBezTo>
                    <a:pt x="807996" y="1054197"/>
                    <a:pt x="2371051" y="0"/>
                    <a:pt x="4180327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0" sx="102000" sy="102000" algn="ctr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 pitchFamily="2" charset="-52"/>
              </a:endParaRPr>
            </a:p>
          </p:txBody>
        </p:sp>
      </p:grp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7DC50BE-3904-4439-864B-D62E20B8685B}"/>
              </a:ext>
            </a:extLst>
          </p:cNvPr>
          <p:cNvSpPr txBox="1">
            <a:spLocks/>
          </p:cNvSpPr>
          <p:nvPr/>
        </p:nvSpPr>
        <p:spPr>
          <a:xfrm>
            <a:off x="707213" y="2913770"/>
            <a:ext cx="2918718" cy="8863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ДИСТАНЦИОННЫЙ ДОСТУП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5AB61489-A1D4-4128-91DB-0C5B28B74577}"/>
              </a:ext>
            </a:extLst>
          </p:cNvPr>
          <p:cNvSpPr txBox="1">
            <a:spLocks/>
          </p:cNvSpPr>
          <p:nvPr/>
        </p:nvSpPr>
        <p:spPr>
          <a:xfrm>
            <a:off x="4431890" y="2912540"/>
            <a:ext cx="3305214" cy="8863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ОБУЧЕНИЕ В ЛЮБОЙ ОБСТАНОВКЕ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D3AF69F8-DBF6-46A1-AAA6-C612BA2CF38B}"/>
              </a:ext>
            </a:extLst>
          </p:cNvPr>
          <p:cNvSpPr txBox="1">
            <a:spLocks/>
          </p:cNvSpPr>
          <p:nvPr/>
        </p:nvSpPr>
        <p:spPr>
          <a:xfrm>
            <a:off x="8284800" y="2695285"/>
            <a:ext cx="3489914" cy="13196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 indent="0" algn="ctr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None/>
              <a:defRPr sz="3000" b="0" i="0">
                <a:ea typeface="VTB Group Cond Book" panose="020B0506050504020204" pitchFamily="34" charset="77"/>
                <a:cs typeface="VTB Group Cond Light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3200"/>
              <a:t>ФУНКЦИОНИРОВАНИЕ НА ЛЮБОМ СМАРТФОНЕ</a:t>
            </a:r>
          </a:p>
        </p:txBody>
      </p:sp>
      <p:sp>
        <p:nvSpPr>
          <p:cNvPr id="27" name="Oval 49">
            <a:extLst>
              <a:ext uri="{FF2B5EF4-FFF2-40B4-BE49-F238E27FC236}">
                <a16:creationId xmlns:a16="http://schemas.microsoft.com/office/drawing/2014/main" id="{40148CD9-4CE3-4CDD-9B5A-97891EE2DE6C}"/>
              </a:ext>
            </a:extLst>
          </p:cNvPr>
          <p:cNvSpPr/>
          <p:nvPr/>
        </p:nvSpPr>
        <p:spPr>
          <a:xfrm>
            <a:off x="1471306" y="1249684"/>
            <a:ext cx="1402079" cy="1402079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8" name="Oval 50">
            <a:extLst>
              <a:ext uri="{FF2B5EF4-FFF2-40B4-BE49-F238E27FC236}">
                <a16:creationId xmlns:a16="http://schemas.microsoft.com/office/drawing/2014/main" id="{1C5B272B-02CB-4F02-B9AE-D115C1C75119}"/>
              </a:ext>
            </a:extLst>
          </p:cNvPr>
          <p:cNvSpPr/>
          <p:nvPr/>
        </p:nvSpPr>
        <p:spPr>
          <a:xfrm>
            <a:off x="5385064" y="1249684"/>
            <a:ext cx="1402079" cy="140207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200">
              <a:solidFill>
                <a:srgbClr val="FFFFFF"/>
              </a:solidFill>
              <a:ea typeface="VTB Group Cond Book" panose="020B0506050504020204" pitchFamily="34" charset="-52"/>
            </a:endParaRPr>
          </a:p>
        </p:txBody>
      </p:sp>
      <p:sp>
        <p:nvSpPr>
          <p:cNvPr id="29" name="Oval 51">
            <a:extLst>
              <a:ext uri="{FF2B5EF4-FFF2-40B4-BE49-F238E27FC236}">
                <a16:creationId xmlns:a16="http://schemas.microsoft.com/office/drawing/2014/main" id="{35B475CE-8B88-47FA-A3C0-4C3CB9C296FC}"/>
              </a:ext>
            </a:extLst>
          </p:cNvPr>
          <p:cNvSpPr/>
          <p:nvPr/>
        </p:nvSpPr>
        <p:spPr>
          <a:xfrm>
            <a:off x="9259238" y="1249684"/>
            <a:ext cx="1402079" cy="1402079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200">
              <a:solidFill>
                <a:srgbClr val="FFFFFF"/>
              </a:solidFill>
              <a:ea typeface="VTB Group Cond Book" panose="020B0506050504020204" pitchFamily="34" charset="-52"/>
            </a:endParaRPr>
          </a:p>
        </p:txBody>
      </p:sp>
      <p:sp>
        <p:nvSpPr>
          <p:cNvPr id="7" name="Oval 50">
            <a:extLst>
              <a:ext uri="{FF2B5EF4-FFF2-40B4-BE49-F238E27FC236}">
                <a16:creationId xmlns:a16="http://schemas.microsoft.com/office/drawing/2014/main" id="{9C4DD826-01FF-9147-6FDC-689344A1EDAB}"/>
              </a:ext>
            </a:extLst>
          </p:cNvPr>
          <p:cNvSpPr/>
          <p:nvPr/>
        </p:nvSpPr>
        <p:spPr>
          <a:xfrm>
            <a:off x="3455323" y="3802879"/>
            <a:ext cx="1402079" cy="140207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200">
              <a:solidFill>
                <a:srgbClr val="FFFFFF"/>
              </a:solidFill>
              <a:ea typeface="VTB Group Cond Book" panose="020B0506050504020204" pitchFamily="3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AE03F-A66A-07D7-5B4B-C81F42333590}"/>
              </a:ext>
            </a:extLst>
          </p:cNvPr>
          <p:cNvSpPr txBox="1"/>
          <p:nvPr/>
        </p:nvSpPr>
        <p:spPr>
          <a:xfrm>
            <a:off x="2369127" y="5486400"/>
            <a:ext cx="381197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latin typeface="Oswald Light"/>
              </a:rPr>
              <a:t>УДОБНЫЙ И ПРОСТОЙ ИНТЕРФЕЙС</a:t>
            </a:r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BADDA8-1DEF-2CF5-F8C7-F831106DBBC4}"/>
              </a:ext>
            </a:extLst>
          </p:cNvPr>
          <p:cNvSpPr txBox="1"/>
          <p:nvPr/>
        </p:nvSpPr>
        <p:spPr>
          <a:xfrm>
            <a:off x="6911439" y="5486400"/>
            <a:ext cx="274320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/>
              <a:t>МИНИМАЛЬНЫЙ РАЗМЕР ФАЙЛА</a:t>
            </a:r>
            <a:endParaRPr lang="ru-RU"/>
          </a:p>
        </p:txBody>
      </p:sp>
      <p:sp>
        <p:nvSpPr>
          <p:cNvPr id="10" name="Oval 50">
            <a:extLst>
              <a:ext uri="{FF2B5EF4-FFF2-40B4-BE49-F238E27FC236}">
                <a16:creationId xmlns:a16="http://schemas.microsoft.com/office/drawing/2014/main" id="{F2F560C0-9ED6-418E-F2D0-549CACCD5DD9}"/>
              </a:ext>
            </a:extLst>
          </p:cNvPr>
          <p:cNvSpPr/>
          <p:nvPr/>
        </p:nvSpPr>
        <p:spPr>
          <a:xfrm>
            <a:off x="7532517" y="3802878"/>
            <a:ext cx="1402079" cy="140207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200">
              <a:solidFill>
                <a:srgbClr val="FFFFFF"/>
              </a:solidFill>
              <a:ea typeface="VTB Group Cond Book" panose="020B0506050504020204" pitchFamily="34" charset="-5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8E15F3E5-BD31-F9B3-0A76-6E960F9D73FE}"/>
                  </a:ext>
                </a:extLst>
              </p14:cNvPr>
              <p14:cNvContentPartPr/>
              <p14:nvPr/>
            </p14:nvContentPartPr>
            <p14:xfrm>
              <a:off x="9921827" y="416644"/>
              <a:ext cx="1870939" cy="473929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8E15F3E5-BD31-F9B3-0A76-6E960F9D73F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58838" y="353669"/>
                <a:ext cx="1996556" cy="599518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그래픽 552">
            <a:extLst>
              <a:ext uri="{FF2B5EF4-FFF2-40B4-BE49-F238E27FC236}">
                <a16:creationId xmlns:a16="http://schemas.microsoft.com/office/drawing/2014/main" id="{0F1F348A-E908-4506-2114-094449CDA8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474" y="1640822"/>
            <a:ext cx="833624" cy="629327"/>
          </a:xfrm>
          <a:prstGeom prst="rect">
            <a:avLst/>
          </a:prstGeom>
        </p:spPr>
      </p:pic>
      <p:pic>
        <p:nvPicPr>
          <p:cNvPr id="14" name="그래픽 600">
            <a:extLst>
              <a:ext uri="{FF2B5EF4-FFF2-40B4-BE49-F238E27FC236}">
                <a16:creationId xmlns:a16="http://schemas.microsoft.com/office/drawing/2014/main" id="{CF424ADA-B027-5855-A44E-3BEDC3C43D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93425" y="1579485"/>
            <a:ext cx="597227" cy="756860"/>
          </a:xfrm>
          <a:prstGeom prst="rect">
            <a:avLst/>
          </a:prstGeom>
        </p:spPr>
      </p:pic>
      <p:pic>
        <p:nvPicPr>
          <p:cNvPr id="15" name="그래픽 550">
            <a:extLst>
              <a:ext uri="{FF2B5EF4-FFF2-40B4-BE49-F238E27FC236}">
                <a16:creationId xmlns:a16="http://schemas.microsoft.com/office/drawing/2014/main" id="{6BA3226A-2482-400E-A805-D4CACE7B45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00864" y="1520000"/>
            <a:ext cx="500844" cy="870972"/>
          </a:xfrm>
          <a:prstGeom prst="rect">
            <a:avLst/>
          </a:prstGeom>
        </p:spPr>
      </p:pic>
      <p:pic>
        <p:nvPicPr>
          <p:cNvPr id="16" name="그래픽 567">
            <a:extLst>
              <a:ext uri="{FF2B5EF4-FFF2-40B4-BE49-F238E27FC236}">
                <a16:creationId xmlns:a16="http://schemas.microsoft.com/office/drawing/2014/main" id="{C2FDBB4D-8D87-604B-69F9-C2D2ED75C6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17096" y="4106717"/>
            <a:ext cx="680271" cy="790852"/>
          </a:xfrm>
          <a:prstGeom prst="rect">
            <a:avLst/>
          </a:prstGeom>
        </p:spPr>
      </p:pic>
      <p:pic>
        <p:nvPicPr>
          <p:cNvPr id="22" name="그래픽 526">
            <a:extLst>
              <a:ext uri="{FF2B5EF4-FFF2-40B4-BE49-F238E27FC236}">
                <a16:creationId xmlns:a16="http://schemas.microsoft.com/office/drawing/2014/main" id="{B8D7523A-4B98-26BB-86FF-909EE2C131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37175" y="4102492"/>
            <a:ext cx="940076" cy="801699"/>
          </a:xfrm>
          <a:prstGeom prst="rect">
            <a:avLst/>
          </a:prstGeom>
        </p:spPr>
      </p:pic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15" y="301314"/>
            <a:ext cx="10515600" cy="701731"/>
          </a:xfrm>
        </p:spPr>
        <p:txBody>
          <a:bodyPr lIns="91440" tIns="45720" rIns="91440" bIns="45720" anchor="t">
            <a:spAutoFit/>
          </a:bodyPr>
          <a:lstStyle/>
          <a:p>
            <a:pPr algn="ctr"/>
            <a:r>
              <a:rPr lang="en-US" b="1"/>
              <a:t>ОСНОВНЫЕ ТЕХНИЧЕСКИЕ ПАРАМЕТРЫ</a:t>
            </a:r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4205871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val 50">
            <a:extLst>
              <a:ext uri="{FF2B5EF4-FFF2-40B4-BE49-F238E27FC236}">
                <a16:creationId xmlns:a16="http://schemas.microsoft.com/office/drawing/2014/main" id="{9DEE7C07-5F7A-5D4C-9C5A-2F2F7BAC3490}"/>
              </a:ext>
            </a:extLst>
          </p:cNvPr>
          <p:cNvSpPr/>
          <p:nvPr/>
        </p:nvSpPr>
        <p:spPr>
          <a:xfrm>
            <a:off x="2957220" y="2800055"/>
            <a:ext cx="1624026" cy="16397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F76FD4A-BA58-E248-A4D1-AB47BA971593}"/>
              </a:ext>
            </a:extLst>
          </p:cNvPr>
          <p:cNvSpPr/>
          <p:nvPr/>
        </p:nvSpPr>
        <p:spPr>
          <a:xfrm>
            <a:off x="5224647" y="3884759"/>
            <a:ext cx="1624026" cy="16397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2BCF03D-7442-7043-A5E7-1DD7077C096C}"/>
              </a:ext>
            </a:extLst>
          </p:cNvPr>
          <p:cNvSpPr/>
          <p:nvPr/>
        </p:nvSpPr>
        <p:spPr>
          <a:xfrm>
            <a:off x="7492072" y="2773530"/>
            <a:ext cx="1624026" cy="16397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FC60271-BCC2-C748-93A4-1A85F34B0B20}"/>
              </a:ext>
            </a:extLst>
          </p:cNvPr>
          <p:cNvSpPr/>
          <p:nvPr/>
        </p:nvSpPr>
        <p:spPr>
          <a:xfrm>
            <a:off x="10125062" y="1386063"/>
            <a:ext cx="1624026" cy="16397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B635275-B6FC-8E4A-9669-C543F61032B7}"/>
              </a:ext>
            </a:extLst>
          </p:cNvPr>
          <p:cNvSpPr>
            <a:spLocks noChangeAspect="1"/>
          </p:cNvSpPr>
          <p:nvPr/>
        </p:nvSpPr>
        <p:spPr>
          <a:xfrm>
            <a:off x="461615" y="1386063"/>
            <a:ext cx="1624026" cy="1639743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09"/>
            <a:endParaRPr lang="ru-RU" sz="2000" b="1" kern="0">
              <a:solidFill>
                <a:srgbClr val="FFFFFF"/>
              </a:solidFill>
            </a:endParaRPr>
          </a:p>
        </p:txBody>
      </p:sp>
      <p:sp>
        <p:nvSpPr>
          <p:cNvPr id="31" name="Title 3">
            <a:extLst>
              <a:ext uri="{FF2B5EF4-FFF2-40B4-BE49-F238E27FC236}">
                <a16:creationId xmlns:a16="http://schemas.microsoft.com/office/drawing/2014/main" id="{EC9D6D2A-EACC-214D-93A6-BE5F93FE0156}"/>
              </a:ext>
            </a:extLst>
          </p:cNvPr>
          <p:cNvSpPr txBox="1">
            <a:spLocks/>
          </p:cNvSpPr>
          <p:nvPr/>
        </p:nvSpPr>
        <p:spPr>
          <a:xfrm>
            <a:off x="2489371" y="4603562"/>
            <a:ext cx="244864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en-US" sz="2000" b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РАЗРАБОТКА ПРИЛОЖЕНИЯ</a:t>
            </a:r>
            <a:endParaRPr lang="ru-RU" sz="2000" b="0">
              <a:solidFill>
                <a:schemeClr val="tx1"/>
              </a:solidFill>
              <a:latin typeface="+mn-lt"/>
              <a:ea typeface="VTB Group Cond Book" panose="020B0506050504020204" pitchFamily="34" charset="77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66363BCE-AABD-4B4B-8FCE-06548683CFBF}"/>
              </a:ext>
            </a:extLst>
          </p:cNvPr>
          <p:cNvSpPr txBox="1">
            <a:spLocks/>
          </p:cNvSpPr>
          <p:nvPr/>
        </p:nvSpPr>
        <p:spPr>
          <a:xfrm>
            <a:off x="4649078" y="5722922"/>
            <a:ext cx="277515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en-US" sz="2000" b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ОЦЕНКА ЭФФЕКТИВНОСТИ ОБУЧЕНИЯ</a:t>
            </a:r>
            <a:endParaRPr lang="ru-RU" sz="2000" b="0">
              <a:solidFill>
                <a:schemeClr val="tx1"/>
              </a:solidFill>
              <a:latin typeface="+mn-lt"/>
              <a:ea typeface="VTB Group Cond Book" panose="020B0506050504020204" pitchFamily="34" charset="77"/>
            </a:endParaRPr>
          </a:p>
        </p:txBody>
      </p:sp>
      <p:sp>
        <p:nvSpPr>
          <p:cNvPr id="33" name="Title 3">
            <a:extLst>
              <a:ext uri="{FF2B5EF4-FFF2-40B4-BE49-F238E27FC236}">
                <a16:creationId xmlns:a16="http://schemas.microsoft.com/office/drawing/2014/main" id="{5F6CE22E-CAAD-0D4B-97E1-F54610FF7B53}"/>
              </a:ext>
            </a:extLst>
          </p:cNvPr>
          <p:cNvSpPr txBox="1">
            <a:spLocks/>
          </p:cNvSpPr>
          <p:nvPr/>
        </p:nvSpPr>
        <p:spPr>
          <a:xfrm>
            <a:off x="7186273" y="4472828"/>
            <a:ext cx="22356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en-US" sz="2000" b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ВВОД ПРИЛОЖЕНИЯ В МАГАЗИН ПРИЛОЖЕНИЙ</a:t>
            </a:r>
            <a:endParaRPr lang="ru-RU" sz="2000" b="0">
              <a:solidFill>
                <a:schemeClr val="tx1"/>
              </a:solidFill>
              <a:latin typeface="+mn-lt"/>
              <a:ea typeface="VTB Group Cond Book" panose="020B0506050504020204" pitchFamily="34" charset="77"/>
            </a:endParaRPr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FC72E8DE-76BE-F446-B495-78013F688544}"/>
              </a:ext>
            </a:extLst>
          </p:cNvPr>
          <p:cNvSpPr txBox="1">
            <a:spLocks/>
          </p:cNvSpPr>
          <p:nvPr/>
        </p:nvSpPr>
        <p:spPr>
          <a:xfrm>
            <a:off x="10041515" y="3207308"/>
            <a:ext cx="197162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en-US" sz="2000" b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РАСШИРЕНИЕ ФОНДА ФОТОГРАФИЙ</a:t>
            </a:r>
          </a:p>
        </p:txBody>
      </p:sp>
      <p:sp>
        <p:nvSpPr>
          <p:cNvPr id="95" name="Title 3">
            <a:extLst>
              <a:ext uri="{FF2B5EF4-FFF2-40B4-BE49-F238E27FC236}">
                <a16:creationId xmlns:a16="http://schemas.microsoft.com/office/drawing/2014/main" id="{DC6D4B9B-6D5B-CA4E-B17C-D9D5761DA599}"/>
              </a:ext>
            </a:extLst>
          </p:cNvPr>
          <p:cNvSpPr txBox="1">
            <a:spLocks/>
          </p:cNvSpPr>
          <p:nvPr/>
        </p:nvSpPr>
        <p:spPr>
          <a:xfrm>
            <a:off x="342724" y="3206841"/>
            <a:ext cx="214848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en-US" sz="2000" b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ФОРМИРОВАНИЕ </a:t>
            </a:r>
            <a:endParaRPr lang="ru-RU">
              <a:solidFill>
                <a:schemeClr val="tx1"/>
              </a:solidFill>
            </a:endParaRPr>
          </a:p>
          <a:p>
            <a:pPr algn="ctr"/>
            <a:r>
              <a:rPr lang="en-US" sz="2000" b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ПЕРВИЧНОГО ФОНДА ИЗОБРАЖЕНИЙ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32" name="Arc 131">
            <a:extLst>
              <a:ext uri="{FF2B5EF4-FFF2-40B4-BE49-F238E27FC236}">
                <a16:creationId xmlns:a16="http://schemas.microsoft.com/office/drawing/2014/main" id="{8546F879-9C95-6445-BD8B-41230A6DD432}"/>
              </a:ext>
            </a:extLst>
          </p:cNvPr>
          <p:cNvSpPr/>
          <p:nvPr/>
        </p:nvSpPr>
        <p:spPr>
          <a:xfrm rot="20677163">
            <a:off x="868586" y="1947033"/>
            <a:ext cx="2536719" cy="2313968"/>
          </a:xfrm>
          <a:prstGeom prst="arc">
            <a:avLst>
              <a:gd name="adj1" fmla="val 17288075"/>
              <a:gd name="adj2" fmla="val 0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34" name="Arc 133">
            <a:extLst>
              <a:ext uri="{FF2B5EF4-FFF2-40B4-BE49-F238E27FC236}">
                <a16:creationId xmlns:a16="http://schemas.microsoft.com/office/drawing/2014/main" id="{B16FCC07-0116-994A-8019-58A50055CA8E}"/>
              </a:ext>
            </a:extLst>
          </p:cNvPr>
          <p:cNvSpPr/>
          <p:nvPr/>
        </p:nvSpPr>
        <p:spPr>
          <a:xfrm rot="19860027">
            <a:off x="3495970" y="3528893"/>
            <a:ext cx="2536719" cy="2393885"/>
          </a:xfrm>
          <a:prstGeom prst="arc">
            <a:avLst>
              <a:gd name="adj1" fmla="val 17762311"/>
              <a:gd name="adj2" fmla="val 20592136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35" name="Arc 134">
            <a:extLst>
              <a:ext uri="{FF2B5EF4-FFF2-40B4-BE49-F238E27FC236}">
                <a16:creationId xmlns:a16="http://schemas.microsoft.com/office/drawing/2014/main" id="{47A104AE-3579-9846-9A9C-B3B3FC16E217}"/>
              </a:ext>
            </a:extLst>
          </p:cNvPr>
          <p:cNvSpPr/>
          <p:nvPr/>
        </p:nvSpPr>
        <p:spPr>
          <a:xfrm rot="16491996">
            <a:off x="6351115" y="3238387"/>
            <a:ext cx="2536719" cy="2440941"/>
          </a:xfrm>
          <a:prstGeom prst="arc">
            <a:avLst>
              <a:gd name="adj1" fmla="val 17748431"/>
              <a:gd name="adj2" fmla="val 20680056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36" name="Arc 135">
            <a:extLst>
              <a:ext uri="{FF2B5EF4-FFF2-40B4-BE49-F238E27FC236}">
                <a16:creationId xmlns:a16="http://schemas.microsoft.com/office/drawing/2014/main" id="{DE0AFDC9-40C8-1748-A98E-D26AFD75CEFE}"/>
              </a:ext>
            </a:extLst>
          </p:cNvPr>
          <p:cNvSpPr/>
          <p:nvPr/>
        </p:nvSpPr>
        <p:spPr>
          <a:xfrm rot="16378648">
            <a:off x="8325945" y="2106873"/>
            <a:ext cx="2839837" cy="2589414"/>
          </a:xfrm>
          <a:prstGeom prst="arc">
            <a:avLst>
              <a:gd name="adj1" fmla="val 18059342"/>
              <a:gd name="adj2" fmla="val 597033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C51AD32-9392-474A-A51B-92DBCFB85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spAutoFit/>
          </a:bodyPr>
          <a:lstStyle/>
          <a:p>
            <a:r>
              <a:rPr lang="en-US" b="1"/>
              <a:t>КОНСТРУКТИВНЫЕ ТРЕБОВАНИЯ</a:t>
            </a:r>
            <a:endParaRPr lang="ru-RU" b="1"/>
          </a:p>
        </p:txBody>
      </p:sp>
      <p:pic>
        <p:nvPicPr>
          <p:cNvPr id="2" name="그래픽 532">
            <a:extLst>
              <a:ext uri="{FF2B5EF4-FFF2-40B4-BE49-F238E27FC236}">
                <a16:creationId xmlns:a16="http://schemas.microsoft.com/office/drawing/2014/main" id="{9FC3F1B1-3567-79DB-D877-DDA36288B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4719" y="1889228"/>
            <a:ext cx="801604" cy="639389"/>
          </a:xfrm>
          <a:prstGeom prst="rect">
            <a:avLst/>
          </a:prstGeom>
        </p:spPr>
      </p:pic>
      <p:pic>
        <p:nvPicPr>
          <p:cNvPr id="4" name="그래픽 593">
            <a:extLst>
              <a:ext uri="{FF2B5EF4-FFF2-40B4-BE49-F238E27FC236}">
                <a16:creationId xmlns:a16="http://schemas.microsoft.com/office/drawing/2014/main" id="{7EC17EEA-FB0A-F7CB-86E0-E5FF9D71B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68396" y="3223745"/>
            <a:ext cx="793434" cy="783538"/>
          </a:xfrm>
          <a:prstGeom prst="rect">
            <a:avLst/>
          </a:prstGeom>
        </p:spPr>
      </p:pic>
      <p:pic>
        <p:nvPicPr>
          <p:cNvPr id="5" name="그래픽 528">
            <a:extLst>
              <a:ext uri="{FF2B5EF4-FFF2-40B4-BE49-F238E27FC236}">
                <a16:creationId xmlns:a16="http://schemas.microsoft.com/office/drawing/2014/main" id="{27D32D2E-4A6B-D051-7CDF-21A5230C3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11466" y="4160835"/>
            <a:ext cx="1052287" cy="1080857"/>
          </a:xfrm>
          <a:prstGeom prst="rect">
            <a:avLst/>
          </a:prstGeom>
        </p:spPr>
      </p:pic>
      <p:pic>
        <p:nvPicPr>
          <p:cNvPr id="6" name="그래픽 550">
            <a:extLst>
              <a:ext uri="{FF2B5EF4-FFF2-40B4-BE49-F238E27FC236}">
                <a16:creationId xmlns:a16="http://schemas.microsoft.com/office/drawing/2014/main" id="{94EBE8FF-7935-DD4E-4C6B-59107D082D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18526" y="3123168"/>
            <a:ext cx="560221" cy="989725"/>
          </a:xfrm>
          <a:prstGeom prst="rect">
            <a:avLst/>
          </a:prstGeom>
        </p:spPr>
      </p:pic>
      <p:pic>
        <p:nvPicPr>
          <p:cNvPr id="7" name="그래픽 567">
            <a:extLst>
              <a:ext uri="{FF2B5EF4-FFF2-40B4-BE49-F238E27FC236}">
                <a16:creationId xmlns:a16="http://schemas.microsoft.com/office/drawing/2014/main" id="{8A12F3D9-8653-2F15-7ED9-572FDB1114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26654" y="1652484"/>
            <a:ext cx="818816" cy="978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46DACA32-A02F-CEFD-14BC-62BE9AF15D21}"/>
                  </a:ext>
                </a:extLst>
              </p14:cNvPr>
              <p14:cNvContentPartPr/>
              <p14:nvPr/>
            </p14:nvContentPartPr>
            <p14:xfrm>
              <a:off x="9749721" y="432361"/>
              <a:ext cx="2169409" cy="308396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46DACA32-A02F-CEFD-14BC-62BE9AF15D2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686730" y="369386"/>
                <a:ext cx="2295031" cy="4339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676DC276-9642-3319-75ED-32A23E042EA2}"/>
                  </a:ext>
                </a:extLst>
              </p14:cNvPr>
              <p14:cNvContentPartPr/>
              <p14:nvPr/>
            </p14:nvContentPartPr>
            <p14:xfrm>
              <a:off x="407494" y="6301343"/>
              <a:ext cx="2407207" cy="238103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676DC276-9642-3319-75ED-32A23E042EA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4506" y="6238400"/>
                <a:ext cx="2532822" cy="363629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88E75A8B-31F3-9500-DFEC-2C0A303C9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latin typeface="Oswald Light"/>
              </a:rPr>
              <a:pPr>
                <a:lnSpc>
                  <a:spcPct val="90000"/>
                </a:lnSpc>
                <a:spcBef>
                  <a:spcPct val="0"/>
                </a:spcBef>
              </a:pPr>
              <a:t>8</a:t>
            </a:fld>
            <a:endParaRPr lang="ru-RU" sz="1400">
              <a:latin typeface="Oswald Light"/>
            </a:endParaRPr>
          </a:p>
        </p:txBody>
      </p:sp>
    </p:spTree>
    <p:extLst>
      <p:ext uri="{BB962C8B-B14F-4D97-AF65-F5344CB8AC3E}">
        <p14:creationId xmlns:p14="http://schemas.microsoft.com/office/powerpoint/2010/main" val="73123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95" grpId="0"/>
      <p:bldP spid="132" grpId="0" animBg="1"/>
      <p:bldP spid="134" grpId="0" animBg="1"/>
      <p:bldP spid="135" grpId="0" animBg="1"/>
      <p:bldP spid="1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C0F7DD1-E84F-4A7A-B5D1-FF74EF23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840230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5400" b="1"/>
              <a:t>ФУНКЦИОНАЛ</a:t>
            </a:r>
            <a:endParaRPr lang="ru-RU" sz="5400" b="1">
              <a:solidFill>
                <a:schemeClr val="bg1"/>
              </a:solidFill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169A40A6-7F89-472C-B93F-218538B27B27}"/>
              </a:ext>
            </a:extLst>
          </p:cNvPr>
          <p:cNvSpPr txBox="1">
            <a:spLocks/>
          </p:cNvSpPr>
          <p:nvPr/>
        </p:nvSpPr>
        <p:spPr>
          <a:xfrm>
            <a:off x="307567" y="3135743"/>
            <a:ext cx="1746289" cy="3877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800">
                <a:solidFill>
                  <a:srgbClr val="FFFFFF"/>
                </a:solidFill>
                <a:latin typeface="+mn-lt"/>
              </a:rPr>
              <a:t>ОБУЧЕНИЕ</a:t>
            </a:r>
            <a:endParaRPr lang="ru-RU" sz="280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BF2552C6-B211-45E2-ADB7-48CC398EE556}"/>
              </a:ext>
            </a:extLst>
          </p:cNvPr>
          <p:cNvSpPr txBox="1">
            <a:spLocks/>
          </p:cNvSpPr>
          <p:nvPr/>
        </p:nvSpPr>
        <p:spPr>
          <a:xfrm>
            <a:off x="2306806" y="3030787"/>
            <a:ext cx="2498393" cy="78549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800">
                <a:solidFill>
                  <a:srgbClr val="FFFFFF"/>
                </a:solidFill>
                <a:latin typeface="+mn-lt"/>
                <a:ea typeface="VTB Group Cond Book" panose="020B0506050504020204" pitchFamily="34" charset="77"/>
              </a:rPr>
              <a:t>РАЗДЕЛЫ ДЛЯ ОБУЧЕНИЯ</a:t>
            </a:r>
            <a:endParaRPr lang="ru-RU" sz="2800">
              <a:solidFill>
                <a:srgbClr val="FFFFFF"/>
              </a:solidFill>
              <a:latin typeface="+mn-lt"/>
              <a:ea typeface="VTB Group Cond Book" panose="020B0506050504020204" pitchFamily="34" charset="77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F309CA6C-37C6-4D9B-95EC-4ADBEBC13CE1}"/>
              </a:ext>
            </a:extLst>
          </p:cNvPr>
          <p:cNvSpPr txBox="1">
            <a:spLocks/>
          </p:cNvSpPr>
          <p:nvPr/>
        </p:nvSpPr>
        <p:spPr>
          <a:xfrm>
            <a:off x="9476511" y="3039671"/>
            <a:ext cx="2864547" cy="7755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800">
                <a:solidFill>
                  <a:srgbClr val="FFFFFF"/>
                </a:solidFill>
                <a:latin typeface="+mn-lt"/>
                <a:ea typeface="VTB Group Cond Book" panose="020B0506050504020204" pitchFamily="34" charset="77"/>
              </a:rPr>
              <a:t>ОТОБРАЖЕНИЕ ПРОГРЕССА</a:t>
            </a:r>
            <a:endParaRPr lang="ru-RU" sz="2800">
              <a:solidFill>
                <a:srgbClr val="FFFFFF"/>
              </a:solidFill>
              <a:latin typeface="+mn-lt"/>
              <a:ea typeface="VTB Group Cond Book" panose="020B0506050504020204" pitchFamily="34" charset="77"/>
            </a:endParaRP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155B8A4B-8519-4563-B916-6477C8EE8CAE}"/>
              </a:ext>
            </a:extLst>
          </p:cNvPr>
          <p:cNvSpPr txBox="1">
            <a:spLocks/>
          </p:cNvSpPr>
          <p:nvPr/>
        </p:nvSpPr>
        <p:spPr>
          <a:xfrm>
            <a:off x="7229868" y="3033670"/>
            <a:ext cx="2617144" cy="78549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800">
                <a:solidFill>
                  <a:srgbClr val="FFFFFF"/>
                </a:solidFill>
                <a:latin typeface="+mn-lt"/>
                <a:ea typeface="VTB Group Cond Book" panose="020B0506050504020204" pitchFamily="34" charset="77"/>
              </a:rPr>
              <a:t>ТРИ УРОВНЯ ОБУЧЕНИЯ</a:t>
            </a:r>
          </a:p>
        </p:txBody>
      </p:sp>
      <p:sp>
        <p:nvSpPr>
          <p:cNvPr id="5" name="Oval 49">
            <a:extLst>
              <a:ext uri="{FF2B5EF4-FFF2-40B4-BE49-F238E27FC236}">
                <a16:creationId xmlns:a16="http://schemas.microsoft.com/office/drawing/2014/main" id="{5CF7ABA3-B643-4555-943D-BA9EF979331F}"/>
              </a:ext>
            </a:extLst>
          </p:cNvPr>
          <p:cNvSpPr/>
          <p:nvPr/>
        </p:nvSpPr>
        <p:spPr>
          <a:xfrm>
            <a:off x="658965" y="1507787"/>
            <a:ext cx="1042176" cy="1042176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Oswald Light" pitchFamily="2" charset="-52"/>
            </a:endParaRPr>
          </a:p>
        </p:txBody>
      </p:sp>
      <p:sp>
        <p:nvSpPr>
          <p:cNvPr id="6" name="Oval 50">
            <a:extLst>
              <a:ext uri="{FF2B5EF4-FFF2-40B4-BE49-F238E27FC236}">
                <a16:creationId xmlns:a16="http://schemas.microsoft.com/office/drawing/2014/main" id="{F91BF019-3E1D-4F54-9233-DC6A786A3414}"/>
              </a:ext>
            </a:extLst>
          </p:cNvPr>
          <p:cNvSpPr/>
          <p:nvPr/>
        </p:nvSpPr>
        <p:spPr>
          <a:xfrm>
            <a:off x="5515083" y="1497891"/>
            <a:ext cx="1042176" cy="1042176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Oswald Light" pitchFamily="2" charset="-52"/>
            </a:endParaRPr>
          </a:p>
        </p:txBody>
      </p:sp>
      <p:sp>
        <p:nvSpPr>
          <p:cNvPr id="7" name="Oval 51">
            <a:extLst>
              <a:ext uri="{FF2B5EF4-FFF2-40B4-BE49-F238E27FC236}">
                <a16:creationId xmlns:a16="http://schemas.microsoft.com/office/drawing/2014/main" id="{53C6A96E-28E7-44E7-8976-612F852B25E0}"/>
              </a:ext>
            </a:extLst>
          </p:cNvPr>
          <p:cNvSpPr/>
          <p:nvPr/>
        </p:nvSpPr>
        <p:spPr>
          <a:xfrm>
            <a:off x="7887278" y="1497891"/>
            <a:ext cx="1042176" cy="1042176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Oswald Light" pitchFamily="2" charset="-52"/>
            </a:endParaRPr>
          </a:p>
        </p:txBody>
      </p:sp>
      <p:sp>
        <p:nvSpPr>
          <p:cNvPr id="8" name="Oval 52">
            <a:extLst>
              <a:ext uri="{FF2B5EF4-FFF2-40B4-BE49-F238E27FC236}">
                <a16:creationId xmlns:a16="http://schemas.microsoft.com/office/drawing/2014/main" id="{28940336-17E1-492B-AAAD-A2880ABF1BA9}"/>
              </a:ext>
            </a:extLst>
          </p:cNvPr>
          <p:cNvSpPr/>
          <p:nvPr/>
        </p:nvSpPr>
        <p:spPr>
          <a:xfrm>
            <a:off x="10299059" y="1507787"/>
            <a:ext cx="1042176" cy="1042176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Oswald Light" pitchFamily="2" charset="-52"/>
            </a:endParaRPr>
          </a:p>
        </p:txBody>
      </p:sp>
      <p:sp>
        <p:nvSpPr>
          <p:cNvPr id="2" name="Oval 49">
            <a:extLst>
              <a:ext uri="{FF2B5EF4-FFF2-40B4-BE49-F238E27FC236}">
                <a16:creationId xmlns:a16="http://schemas.microsoft.com/office/drawing/2014/main" id="{DCFBD442-5222-5BD8-4D8D-B8FDE26B29F9}"/>
              </a:ext>
            </a:extLst>
          </p:cNvPr>
          <p:cNvSpPr/>
          <p:nvPr/>
        </p:nvSpPr>
        <p:spPr>
          <a:xfrm>
            <a:off x="3043927" y="1507788"/>
            <a:ext cx="1042176" cy="1042176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Oswald Light" pitchFamily="2" charset="-52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367A86-3279-8C66-A504-2391C1BE9483}"/>
              </a:ext>
            </a:extLst>
          </p:cNvPr>
          <p:cNvSpPr txBox="1">
            <a:spLocks/>
          </p:cNvSpPr>
          <p:nvPr/>
        </p:nvSpPr>
        <p:spPr>
          <a:xfrm>
            <a:off x="4667004" y="3069358"/>
            <a:ext cx="2864547" cy="7755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800">
                <a:solidFill>
                  <a:srgbClr val="FFFFFF"/>
                </a:solidFill>
                <a:latin typeface="+mn-lt"/>
                <a:ea typeface="VTB Group Cond Book" panose="020B0506050504020204" pitchFamily="34" charset="77"/>
              </a:rPr>
              <a:t>РЕГИСТРАЦИЯ И АВТОРИЗАЦИЯ</a:t>
            </a:r>
          </a:p>
        </p:txBody>
      </p:sp>
      <p:pic>
        <p:nvPicPr>
          <p:cNvPr id="12" name="그래픽 550">
            <a:extLst>
              <a:ext uri="{FF2B5EF4-FFF2-40B4-BE49-F238E27FC236}">
                <a16:creationId xmlns:a16="http://schemas.microsoft.com/office/drawing/2014/main" id="{C7DE3662-DEF4-D026-D099-BD73C0323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2501" y="1668441"/>
            <a:ext cx="411779" cy="762114"/>
          </a:xfrm>
          <a:prstGeom prst="rect">
            <a:avLst/>
          </a:prstGeom>
        </p:spPr>
      </p:pic>
      <p:pic>
        <p:nvPicPr>
          <p:cNvPr id="13" name="그래픽 550">
            <a:extLst>
              <a:ext uri="{FF2B5EF4-FFF2-40B4-BE49-F238E27FC236}">
                <a16:creationId xmlns:a16="http://schemas.microsoft.com/office/drawing/2014/main" id="{C7DE3662-DEF4-D026-D099-BD73C0323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1895" y="1652978"/>
            <a:ext cx="421675" cy="742322"/>
          </a:xfrm>
          <a:prstGeom prst="rect">
            <a:avLst/>
          </a:prstGeom>
        </p:spPr>
      </p:pic>
      <p:pic>
        <p:nvPicPr>
          <p:cNvPr id="14" name="그래픽 550">
            <a:extLst>
              <a:ext uri="{FF2B5EF4-FFF2-40B4-BE49-F238E27FC236}">
                <a16:creationId xmlns:a16="http://schemas.microsoft.com/office/drawing/2014/main" id="{C7DE3662-DEF4-D026-D099-BD73C0323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0146" y="1627620"/>
            <a:ext cx="391987" cy="801699"/>
          </a:xfrm>
          <a:prstGeom prst="rect">
            <a:avLst/>
          </a:prstGeom>
        </p:spPr>
      </p:pic>
      <p:pic>
        <p:nvPicPr>
          <p:cNvPr id="15" name="그래픽 550">
            <a:extLst>
              <a:ext uri="{FF2B5EF4-FFF2-40B4-BE49-F238E27FC236}">
                <a16:creationId xmlns:a16="http://schemas.microsoft.com/office/drawing/2014/main" id="{C7DE3662-DEF4-D026-D099-BD73C0323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9956" y="1631949"/>
            <a:ext cx="461259" cy="831386"/>
          </a:xfrm>
          <a:prstGeom prst="rect">
            <a:avLst/>
          </a:prstGeom>
        </p:spPr>
      </p:pic>
      <p:pic>
        <p:nvPicPr>
          <p:cNvPr id="16" name="그래픽 550">
            <a:extLst>
              <a:ext uri="{FF2B5EF4-FFF2-40B4-BE49-F238E27FC236}">
                <a16:creationId xmlns:a16="http://schemas.microsoft.com/office/drawing/2014/main" id="{C7DE3662-DEF4-D026-D099-BD73C0323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89038" y="1606590"/>
            <a:ext cx="451363" cy="821491"/>
          </a:xfrm>
          <a:prstGeom prst="rect">
            <a:avLst/>
          </a:prstGeom>
        </p:spPr>
      </p:pic>
      <p:grpSp>
        <p:nvGrpSpPr>
          <p:cNvPr id="26" name="Group 2">
            <a:extLst>
              <a:ext uri="{FF2B5EF4-FFF2-40B4-BE49-F238E27FC236}">
                <a16:creationId xmlns:a16="http://schemas.microsoft.com/office/drawing/2014/main" id="{8FA2E97C-FB36-B375-52D2-3290A91A0063}"/>
              </a:ext>
            </a:extLst>
          </p:cNvPr>
          <p:cNvGrpSpPr/>
          <p:nvPr/>
        </p:nvGrpSpPr>
        <p:grpSpPr>
          <a:xfrm>
            <a:off x="464407" y="4054667"/>
            <a:ext cx="11146020" cy="4118860"/>
            <a:chOff x="1556814" y="3030145"/>
            <a:chExt cx="9003341" cy="3327062"/>
          </a:xfrm>
        </p:grpSpPr>
        <p:sp>
          <p:nvSpPr>
            <p:cNvPr id="20" name="Freeform 48">
              <a:extLst>
                <a:ext uri="{FF2B5EF4-FFF2-40B4-BE49-F238E27FC236}">
                  <a16:creationId xmlns:a16="http://schemas.microsoft.com/office/drawing/2014/main" id="{FACAD2C8-603B-D834-ADE7-BECB0C27DC06}"/>
                </a:ext>
              </a:extLst>
            </p:cNvPr>
            <p:cNvSpPr/>
            <p:nvPr/>
          </p:nvSpPr>
          <p:spPr>
            <a:xfrm>
              <a:off x="1556814" y="3030145"/>
              <a:ext cx="9003341" cy="3327062"/>
            </a:xfrm>
            <a:custGeom>
              <a:avLst/>
              <a:gdLst>
                <a:gd name="connsiteX0" fmla="*/ 6096794 w 12193588"/>
                <a:gd name="connsiteY0" fmla="*/ 0 h 4505974"/>
                <a:gd name="connsiteX1" fmla="*/ 12111881 w 12193588"/>
                <a:gd name="connsiteY1" fmla="*/ 4201867 h 4505974"/>
                <a:gd name="connsiteX2" fmla="*/ 12193588 w 12193588"/>
                <a:gd name="connsiteY2" fmla="*/ 4443346 h 4505974"/>
                <a:gd name="connsiteX3" fmla="*/ 12193588 w 12193588"/>
                <a:gd name="connsiteY3" fmla="*/ 4505974 h 4505974"/>
                <a:gd name="connsiteX4" fmla="*/ 0 w 12193588"/>
                <a:gd name="connsiteY4" fmla="*/ 4505974 h 4505974"/>
                <a:gd name="connsiteX5" fmla="*/ 0 w 12193588"/>
                <a:gd name="connsiteY5" fmla="*/ 4443346 h 4505974"/>
                <a:gd name="connsiteX6" fmla="*/ 81708 w 12193588"/>
                <a:gd name="connsiteY6" fmla="*/ 4201867 h 4505974"/>
                <a:gd name="connsiteX7" fmla="*/ 6096794 w 12193588"/>
                <a:gd name="connsiteY7" fmla="*/ 0 h 4505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3588" h="4505974">
                  <a:moveTo>
                    <a:pt x="6096794" y="0"/>
                  </a:moveTo>
                  <a:cubicBezTo>
                    <a:pt x="8859796" y="0"/>
                    <a:pt x="11214091" y="1749888"/>
                    <a:pt x="12111881" y="4201867"/>
                  </a:cubicBezTo>
                  <a:lnTo>
                    <a:pt x="12193588" y="4443346"/>
                  </a:lnTo>
                  <a:lnTo>
                    <a:pt x="12193588" y="4505974"/>
                  </a:lnTo>
                  <a:lnTo>
                    <a:pt x="0" y="4505974"/>
                  </a:lnTo>
                  <a:lnTo>
                    <a:pt x="0" y="4443346"/>
                  </a:lnTo>
                  <a:lnTo>
                    <a:pt x="81708" y="4201867"/>
                  </a:lnTo>
                  <a:cubicBezTo>
                    <a:pt x="979497" y="1749888"/>
                    <a:pt x="3333792" y="0"/>
                    <a:pt x="6096794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0" sx="102000" sy="102000" algn="ctr" rotWithShape="0">
                <a:schemeClr val="accent1">
                  <a:lumMod val="60000"/>
                  <a:lumOff val="40000"/>
                  <a:alpha val="35000"/>
                </a:scheme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5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Light" pitchFamily="2" charset="-52"/>
                </a:rPr>
                <a:t>И</a:t>
              </a:r>
              <a:endParaRPr kumimoji="0" lang="en-US" sz="45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 pitchFamily="2" charset="-52"/>
              </a:endParaRPr>
            </a:p>
          </p:txBody>
        </p:sp>
        <p:sp>
          <p:nvSpPr>
            <p:cNvPr id="21" name="Freeform 49">
              <a:extLst>
                <a:ext uri="{FF2B5EF4-FFF2-40B4-BE49-F238E27FC236}">
                  <a16:creationId xmlns:a16="http://schemas.microsoft.com/office/drawing/2014/main" id="{5973D69C-4A40-D9F7-6369-96FC63A654AE}"/>
                </a:ext>
              </a:extLst>
            </p:cNvPr>
            <p:cNvSpPr/>
            <p:nvPr/>
          </p:nvSpPr>
          <p:spPr>
            <a:xfrm>
              <a:off x="3670408" y="4785585"/>
              <a:ext cx="4794001" cy="1571622"/>
            </a:xfrm>
            <a:custGeom>
              <a:avLst/>
              <a:gdLst>
                <a:gd name="connsiteX0" fmla="*/ 4180327 w 8360654"/>
                <a:gd name="connsiteY0" fmla="*/ 0 h 2740881"/>
                <a:gd name="connsiteX1" fmla="*/ 8288760 w 8360654"/>
                <a:gd name="connsiteY1" fmla="*/ 2581857 h 2740881"/>
                <a:gd name="connsiteX2" fmla="*/ 8360654 w 8360654"/>
                <a:gd name="connsiteY2" fmla="*/ 2740881 h 2740881"/>
                <a:gd name="connsiteX3" fmla="*/ 0 w 8360654"/>
                <a:gd name="connsiteY3" fmla="*/ 2740881 h 2740881"/>
                <a:gd name="connsiteX4" fmla="*/ 71894 w 8360654"/>
                <a:gd name="connsiteY4" fmla="*/ 2581857 h 2740881"/>
                <a:gd name="connsiteX5" fmla="*/ 4180327 w 8360654"/>
                <a:gd name="connsiteY5" fmla="*/ 0 h 2740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60654" h="2740881">
                  <a:moveTo>
                    <a:pt x="4180327" y="0"/>
                  </a:moveTo>
                  <a:cubicBezTo>
                    <a:pt x="5989604" y="0"/>
                    <a:pt x="7552659" y="1054197"/>
                    <a:pt x="8288760" y="2581857"/>
                  </a:cubicBezTo>
                  <a:lnTo>
                    <a:pt x="8360654" y="2740881"/>
                  </a:lnTo>
                  <a:lnTo>
                    <a:pt x="0" y="2740881"/>
                  </a:lnTo>
                  <a:lnTo>
                    <a:pt x="71894" y="2581857"/>
                  </a:lnTo>
                  <a:cubicBezTo>
                    <a:pt x="807996" y="1054197"/>
                    <a:pt x="2371051" y="0"/>
                    <a:pt x="4180327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0" sx="102000" sy="102000" algn="ctr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 pitchFamily="2" charset="-52"/>
              </a:endParaRPr>
            </a:p>
          </p:txBody>
        </p:sp>
      </p:grpSp>
      <p:sp>
        <p:nvSpPr>
          <p:cNvPr id="31" name="Номер слайда 5">
            <a:extLst>
              <a:ext uri="{FF2B5EF4-FFF2-40B4-BE49-F238E27FC236}">
                <a16:creationId xmlns:a16="http://schemas.microsoft.com/office/drawing/2014/main" id="{CEA32931-2C85-CC53-20FF-4BC4149D0E4A}"/>
              </a:ext>
            </a:extLst>
          </p:cNvPr>
          <p:cNvSpPr txBox="1">
            <a:spLocks/>
          </p:cNvSpPr>
          <p:nvPr/>
        </p:nvSpPr>
        <p:spPr>
          <a:xfrm>
            <a:off x="9100797" y="6296213"/>
            <a:ext cx="2743200" cy="2862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solidFill>
                  <a:schemeClr val="bg1"/>
                </a:solidFill>
                <a:latin typeface="Oswald Light"/>
              </a:rPr>
              <a:pPr algn="r">
                <a:lnSpc>
                  <a:spcPct val="90000"/>
                </a:lnSpc>
                <a:spcBef>
                  <a:spcPct val="0"/>
                </a:spcBef>
              </a:pPr>
              <a:t>9</a:t>
            </a:fld>
            <a:endParaRPr lang="ru-RU" sz="1400">
              <a:solidFill>
                <a:schemeClr val="bg1"/>
              </a:solidFill>
              <a:latin typeface="Oswald Light"/>
            </a:endParaRPr>
          </a:p>
        </p:txBody>
      </p:sp>
    </p:spTree>
    <p:extLst>
      <p:ext uri="{BB962C8B-B14F-4D97-AF65-F5344CB8AC3E}">
        <p14:creationId xmlns:p14="http://schemas.microsoft.com/office/powerpoint/2010/main" val="1041091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89">
            <a:extLst>
              <a:ext uri="{FF2B5EF4-FFF2-40B4-BE49-F238E27FC236}">
                <a16:creationId xmlns:a16="http://schemas.microsoft.com/office/drawing/2014/main" id="{D9D26434-EA57-B947-A355-DD9C43A9BF65}"/>
              </a:ext>
            </a:extLst>
          </p:cNvPr>
          <p:cNvSpPr/>
          <p:nvPr/>
        </p:nvSpPr>
        <p:spPr>
          <a:xfrm>
            <a:off x="1722587" y="1425785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>
                <a:solidFill>
                  <a:schemeClr val="accent1"/>
                </a:solidFill>
                <a:latin typeface="+mj-lt"/>
                <a:ea typeface="VTB Group Cond Demi Bold" panose="020B0506050504020204" pitchFamily="34" charset="77"/>
              </a:rPr>
              <a:t>1</a:t>
            </a:r>
            <a:endParaRPr lang="ru-RU" sz="18998" b="1">
              <a:solidFill>
                <a:schemeClr val="accent1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6" name="Прямоугольник 89">
            <a:extLst>
              <a:ext uri="{FF2B5EF4-FFF2-40B4-BE49-F238E27FC236}">
                <a16:creationId xmlns:a16="http://schemas.microsoft.com/office/drawing/2014/main" id="{1321A889-6000-D44C-81CF-DF77430B04A8}"/>
              </a:ext>
            </a:extLst>
          </p:cNvPr>
          <p:cNvSpPr/>
          <p:nvPr/>
        </p:nvSpPr>
        <p:spPr>
          <a:xfrm>
            <a:off x="5309861" y="1425785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>
                <a:solidFill>
                  <a:schemeClr val="accent1"/>
                </a:solidFill>
                <a:latin typeface="+mj-lt"/>
                <a:ea typeface="VTB Group Cond Demi Bold" panose="020B0506050504020204" pitchFamily="34" charset="77"/>
              </a:rPr>
              <a:t>2</a:t>
            </a:r>
            <a:endParaRPr lang="ru-RU" sz="18998" b="1">
              <a:solidFill>
                <a:schemeClr val="accent1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7" name="Прямоугольник 89">
            <a:extLst>
              <a:ext uri="{FF2B5EF4-FFF2-40B4-BE49-F238E27FC236}">
                <a16:creationId xmlns:a16="http://schemas.microsoft.com/office/drawing/2014/main" id="{B53E7CAC-8E76-0D41-A6D5-D12B7497D66C}"/>
              </a:ext>
            </a:extLst>
          </p:cNvPr>
          <p:cNvSpPr/>
          <p:nvPr/>
        </p:nvSpPr>
        <p:spPr>
          <a:xfrm>
            <a:off x="8780630" y="1425785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>
                <a:solidFill>
                  <a:schemeClr val="accent1"/>
                </a:solidFill>
                <a:latin typeface="+mj-lt"/>
                <a:ea typeface="VTB Group Cond Demi Bold" panose="020B0506050504020204" pitchFamily="34" charset="77"/>
              </a:rPr>
              <a:t>3</a:t>
            </a:r>
            <a:endParaRPr lang="ru-RU" sz="18998" b="1">
              <a:solidFill>
                <a:schemeClr val="accent1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4C3ACB-0164-7845-ADE5-96D3BEC8B2AD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US" b="1"/>
              <a:t>ТРЕБОВАНИЯ ПО ПАТЕНТНОЙ ЗАЩИТЕ</a:t>
            </a:r>
            <a:endParaRPr lang="ru-RU" b="1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C2DFD1A4-A2BA-4131-9143-9C232E6C2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fld id="{373AE3C4-C2A6-4DCD-9963-3D7F259FD580}" type="slidenum">
              <a:rPr lang="ru-RU" sz="1400" dirty="0" smtClean="0">
                <a:latin typeface="Oswald Light"/>
              </a:rPr>
              <a:t>10</a:t>
            </a:fld>
            <a:endParaRPr lang="ru-RU" sz="1400">
              <a:latin typeface="Oswald Light"/>
            </a:endParaRPr>
          </a:p>
        </p:txBody>
      </p:sp>
      <p:sp>
        <p:nvSpPr>
          <p:cNvPr id="7" name="Прямоугольник 89">
            <a:extLst>
              <a:ext uri="{FF2B5EF4-FFF2-40B4-BE49-F238E27FC236}">
                <a16:creationId xmlns:a16="http://schemas.microsoft.com/office/drawing/2014/main" id="{46AE3FAF-EA59-4B48-AFFD-61623945DA29}"/>
              </a:ext>
            </a:extLst>
          </p:cNvPr>
          <p:cNvSpPr/>
          <p:nvPr/>
        </p:nvSpPr>
        <p:spPr>
          <a:xfrm>
            <a:off x="1167853" y="4192438"/>
            <a:ext cx="2922817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chemeClr val="accent2"/>
                </a:solidFill>
              </a:rPr>
              <a:t>ПОЛУЧЕНИЕ СВИДЕТЕЛЬСТВ</a:t>
            </a:r>
            <a:endParaRPr lang="ru-RU" sz="3600">
              <a:solidFill>
                <a:schemeClr val="accent2"/>
              </a:solidFill>
            </a:endParaRPr>
          </a:p>
        </p:txBody>
      </p:sp>
      <p:sp>
        <p:nvSpPr>
          <p:cNvPr id="8" name="Прямоугольник 112">
            <a:extLst>
              <a:ext uri="{FF2B5EF4-FFF2-40B4-BE49-F238E27FC236}">
                <a16:creationId xmlns:a16="http://schemas.microsoft.com/office/drawing/2014/main" id="{9C8909F7-D927-F740-9836-8F8C8156580D}"/>
              </a:ext>
            </a:extLst>
          </p:cNvPr>
          <p:cNvSpPr/>
          <p:nvPr/>
        </p:nvSpPr>
        <p:spPr>
          <a:xfrm>
            <a:off x="4752082" y="4192437"/>
            <a:ext cx="2865271" cy="175432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914309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chemeClr val="accent2"/>
                </a:solidFill>
              </a:rPr>
              <a:t>ЗАЩИТА ГРАФИЧЕСКОГО МАТЕРИАЛА</a:t>
            </a:r>
            <a:endParaRPr lang="ru-RU" sz="3600">
              <a:solidFill>
                <a:schemeClr val="accent2"/>
              </a:solidFill>
            </a:endParaRPr>
          </a:p>
        </p:txBody>
      </p:sp>
      <p:sp>
        <p:nvSpPr>
          <p:cNvPr id="9" name="Прямоугольник 112">
            <a:extLst>
              <a:ext uri="{FF2B5EF4-FFF2-40B4-BE49-F238E27FC236}">
                <a16:creationId xmlns:a16="http://schemas.microsoft.com/office/drawing/2014/main" id="{5292FC76-8701-CA4C-B6C9-BFDB59F9808E}"/>
              </a:ext>
            </a:extLst>
          </p:cNvPr>
          <p:cNvSpPr/>
          <p:nvPr/>
        </p:nvSpPr>
        <p:spPr>
          <a:xfrm>
            <a:off x="8357024" y="4192437"/>
            <a:ext cx="2865271" cy="175432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914309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chemeClr val="accent2"/>
                </a:solidFill>
              </a:rPr>
              <a:t>РАЗРАБОТКА ПРАВИЛ ПОЛЬЗОВАНИЯ</a:t>
            </a:r>
            <a:endParaRPr lang="ru-RU" sz="3600">
              <a:solidFill>
                <a:schemeClr val="accent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8C78E8-FA72-3645-A91E-C516548C12F3}"/>
              </a:ext>
            </a:extLst>
          </p:cNvPr>
          <p:cNvSpPr txBox="1"/>
          <p:nvPr/>
        </p:nvSpPr>
        <p:spPr>
          <a:xfrm>
            <a:off x="1082030" y="5387342"/>
            <a:ext cx="286728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28531"/>
            <a:r>
              <a:rPr lang="en-US" sz="2000">
                <a:ea typeface="VTB Group Cond Book" panose="020B0506050504020204" pitchFamily="34" charset="77"/>
              </a:rPr>
              <a:t>НА ТОВАРНЫЙ ЗНАК  И НА ПРОГРАММУ ДЛЯ ЭВМ</a:t>
            </a:r>
          </a:p>
        </p:txBody>
      </p:sp>
      <p:sp>
        <p:nvSpPr>
          <p:cNvPr id="41" name="Rectangle 11">
            <a:extLst>
              <a:ext uri="{FF2B5EF4-FFF2-40B4-BE49-F238E27FC236}">
                <a16:creationId xmlns:a16="http://schemas.microsoft.com/office/drawing/2014/main" id="{A5459FF9-5852-4461-8485-C62B3F117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6E31FFB3-19D4-31A4-E9B0-0C7C60C0AAE2}"/>
                  </a:ext>
                </a:extLst>
              </p14:cNvPr>
              <p14:cNvContentPartPr/>
              <p14:nvPr/>
            </p14:nvContentPartPr>
            <p14:xfrm>
              <a:off x="255767" y="6310466"/>
              <a:ext cx="2875604" cy="209024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6E31FFB3-19D4-31A4-E9B0-0C7C60C0AA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2769" y="6247615"/>
                <a:ext cx="3001241" cy="33436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566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487" y="337155"/>
            <a:ext cx="4478041" cy="1421928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800" b="1"/>
              <a:t>КАЛЕНДАРНЫЙ ПЛАН ПРОЕКТА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latin typeface="Oswald Light"/>
              </a:rPr>
              <a:pPr>
                <a:lnSpc>
                  <a:spcPct val="90000"/>
                </a:lnSpc>
                <a:spcBef>
                  <a:spcPct val="0"/>
                </a:spcBef>
              </a:pPr>
              <a:t>11</a:t>
            </a:fld>
            <a:endParaRPr lang="ru-RU" sz="1400">
              <a:latin typeface="Oswald Ligh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8A0276-7DB2-4B78-8379-A87480D78226}"/>
              </a:ext>
            </a:extLst>
          </p:cNvPr>
          <p:cNvSpPr txBox="1"/>
          <p:nvPr/>
        </p:nvSpPr>
        <p:spPr>
          <a:xfrm>
            <a:off x="7603899" y="2335114"/>
            <a:ext cx="28672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3600">
                <a:ea typeface="VTB Group Cond Book" panose="020B0506050504020204" pitchFamily="34" charset="77"/>
              </a:rPr>
              <a:t>ПЕРВЫЙ ЭТАП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8318B1-80E3-4E5D-8678-830FF8FC1250}"/>
              </a:ext>
            </a:extLst>
          </p:cNvPr>
          <p:cNvSpPr txBox="1"/>
          <p:nvPr/>
        </p:nvSpPr>
        <p:spPr>
          <a:xfrm>
            <a:off x="7603899" y="4659923"/>
            <a:ext cx="28672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3600">
                <a:ea typeface="VTB Group Cond Book" panose="020B0506050504020204" pitchFamily="34" charset="77"/>
              </a:rPr>
              <a:t>ВТОРОЙ ЭТАП</a:t>
            </a:r>
          </a:p>
        </p:txBody>
      </p:sp>
      <p:sp>
        <p:nvSpPr>
          <p:cNvPr id="30" name="Овал 49">
            <a:extLst>
              <a:ext uri="{FF2B5EF4-FFF2-40B4-BE49-F238E27FC236}">
                <a16:creationId xmlns:a16="http://schemas.microsoft.com/office/drawing/2014/main" id="{57D898A4-E6C2-46B8-B58F-7FDC2602B83A}"/>
              </a:ext>
            </a:extLst>
          </p:cNvPr>
          <p:cNvSpPr/>
          <p:nvPr/>
        </p:nvSpPr>
        <p:spPr>
          <a:xfrm flipH="1">
            <a:off x="6358750" y="2205059"/>
            <a:ext cx="958007" cy="90852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Овал 49">
            <a:extLst>
              <a:ext uri="{FF2B5EF4-FFF2-40B4-BE49-F238E27FC236}">
                <a16:creationId xmlns:a16="http://schemas.microsoft.com/office/drawing/2014/main" id="{564E3484-E44F-904C-2E27-EB899E913483}"/>
              </a:ext>
            </a:extLst>
          </p:cNvPr>
          <p:cNvSpPr/>
          <p:nvPr/>
        </p:nvSpPr>
        <p:spPr>
          <a:xfrm flipH="1">
            <a:off x="6418127" y="4530642"/>
            <a:ext cx="958007" cy="90852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5" name="Рисунок 14" descr="Изображение выглядит как человек, компьютер, в помещении, офисные принадлежности&#10;&#10;Автоматически созданное описание">
            <a:extLst>
              <a:ext uri="{FF2B5EF4-FFF2-40B4-BE49-F238E27FC236}">
                <a16:creationId xmlns:a16="http://schemas.microsoft.com/office/drawing/2014/main" id="{9B680589-09C9-371A-6C01-02388AFD6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47704" y="-898566"/>
            <a:ext cx="9601199" cy="8437416"/>
          </a:xfrm>
          <a:prstGeom prst="flowChartConnector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AB969D-3348-4E6A-8F63-5C59A084372A}"/>
              </a:ext>
            </a:extLst>
          </p:cNvPr>
          <p:cNvSpPr txBox="1"/>
          <p:nvPr/>
        </p:nvSpPr>
        <p:spPr>
          <a:xfrm>
            <a:off x="6634080" y="2206464"/>
            <a:ext cx="39326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4400" b="1" dirty="0">
                <a:solidFill>
                  <a:srgbClr val="FFFFFF"/>
                </a:solidFill>
                <a:ea typeface="VTB Group Cond Book" panose="020B0506050504020204" pitchFamily="34" charset="77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EB2587-A396-54BB-AAC3-8B2A4F5DB2B8}"/>
              </a:ext>
            </a:extLst>
          </p:cNvPr>
          <p:cNvSpPr txBox="1"/>
          <p:nvPr/>
        </p:nvSpPr>
        <p:spPr>
          <a:xfrm>
            <a:off x="6693456" y="4532048"/>
            <a:ext cx="39326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4400" b="1" dirty="0">
                <a:solidFill>
                  <a:srgbClr val="FFFFFF"/>
                </a:solidFill>
                <a:ea typeface="VTB Group Cond Book" panose="020B0506050504020204" pitchFamily="34" charset="7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22158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1">
            <a:extLst>
              <a:ext uri="{FF2B5EF4-FFF2-40B4-BE49-F238E27FC236}">
                <a16:creationId xmlns:a16="http://schemas.microsoft.com/office/drawing/2014/main" id="{75B36D19-A768-4D95-A3FB-E2317CB16198}"/>
              </a:ext>
            </a:extLst>
          </p:cNvPr>
          <p:cNvSpPr/>
          <p:nvPr/>
        </p:nvSpPr>
        <p:spPr>
          <a:xfrm>
            <a:off x="1" y="-16276"/>
            <a:ext cx="6707335" cy="687427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Oswald Light" pitchFamily="2" charset="-52"/>
            </a:endParaRPr>
          </a:p>
        </p:txBody>
      </p:sp>
      <p:sp>
        <p:nvSpPr>
          <p:cNvPr id="28" name="Заголовок 2">
            <a:extLst>
              <a:ext uri="{FF2B5EF4-FFF2-40B4-BE49-F238E27FC236}">
                <a16:creationId xmlns:a16="http://schemas.microsoft.com/office/drawing/2014/main" id="{05FFA0F2-3155-4C82-A3B1-8F97B4D448DA}"/>
              </a:ext>
            </a:extLst>
          </p:cNvPr>
          <p:cNvSpPr txBox="1">
            <a:spLocks/>
          </p:cNvSpPr>
          <p:nvPr/>
        </p:nvSpPr>
        <p:spPr>
          <a:xfrm>
            <a:off x="1204560" y="1643102"/>
            <a:ext cx="3754048" cy="83407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ct val="0"/>
              </a:spcAft>
            </a:pPr>
            <a:r>
              <a:rPr lang="en-US" sz="2400" b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ОБРАЗОВАНИЕ </a:t>
            </a:r>
            <a:endParaRPr lang="ru-RU" sz="240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ct val="0"/>
              </a:spcAft>
            </a:pPr>
            <a:r>
              <a:rPr lang="en-US" sz="2400" b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(ВЕТЕРИНАРИЯ И МЕДИЦИНА)</a:t>
            </a:r>
            <a:endParaRPr lang="ru-RU" sz="2400"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EA0A9A-E67D-4BF6-A3E9-5C1848A0F5F1}"/>
              </a:ext>
            </a:extLst>
          </p:cNvPr>
          <p:cNvSpPr txBox="1">
            <a:spLocks/>
          </p:cNvSpPr>
          <p:nvPr/>
        </p:nvSpPr>
        <p:spPr bwMode="gray">
          <a:xfrm>
            <a:off x="7307106" y="1640936"/>
            <a:ext cx="423570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 fontAlgn="base">
              <a:spcAft>
                <a:spcPct val="0"/>
              </a:spcAft>
              <a:buClr>
                <a:srgbClr val="009FE9"/>
              </a:buClr>
            </a:pPr>
            <a:r>
              <a:rPr lang="en-US" sz="2000">
                <a:solidFill>
                  <a:schemeClr val="bg1"/>
                </a:solidFill>
              </a:rPr>
              <a:t>СТУДЕНТЫ МЕДИЦИНСКИХ/ВЕТЕРИНАНЫХ ВУЗОВ И КОЛЛЕДЖЕЙ</a:t>
            </a:r>
          </a:p>
          <a:p>
            <a:pPr algn="ctr">
              <a:spcAft>
                <a:spcPct val="0"/>
              </a:spcAft>
            </a:pPr>
            <a:endParaRPr lang="en-US" sz="2000">
              <a:solidFill>
                <a:schemeClr val="bg1"/>
              </a:solidFill>
            </a:endParaRPr>
          </a:p>
          <a:p>
            <a:pPr algn="ctr"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</a:rPr>
              <a:t>МАЛООПЫТНЫЙ ВРАЧЕБНЫЙ ПЕРСОНАЛ</a:t>
            </a:r>
          </a:p>
        </p:txBody>
      </p:sp>
      <p:sp>
        <p:nvSpPr>
          <p:cNvPr id="33" name="Овал 62">
            <a:extLst>
              <a:ext uri="{FF2B5EF4-FFF2-40B4-BE49-F238E27FC236}">
                <a16:creationId xmlns:a16="http://schemas.microsoft.com/office/drawing/2014/main" id="{310E054F-9B6A-4021-A80E-932C7EFC05A8}"/>
              </a:ext>
            </a:extLst>
          </p:cNvPr>
          <p:cNvSpPr/>
          <p:nvPr/>
        </p:nvSpPr>
        <p:spPr>
          <a:xfrm>
            <a:off x="7896635" y="3233958"/>
            <a:ext cx="2416229" cy="2416229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blurRad="1270000" sx="109000" sy="109000" algn="ctr" rotWithShape="0">
              <a:srgbClr val="367CFF">
                <a:alpha val="42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 err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4" name="Овал 67">
            <a:extLst>
              <a:ext uri="{FF2B5EF4-FFF2-40B4-BE49-F238E27FC236}">
                <a16:creationId xmlns:a16="http://schemas.microsoft.com/office/drawing/2014/main" id="{56991C63-DD79-40D8-B521-D511107752BC}"/>
              </a:ext>
            </a:extLst>
          </p:cNvPr>
          <p:cNvSpPr/>
          <p:nvPr/>
        </p:nvSpPr>
        <p:spPr>
          <a:xfrm>
            <a:off x="9929143" y="5000743"/>
            <a:ext cx="530873" cy="530873"/>
          </a:xfrm>
          <a:prstGeom prst="ellipse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1632" err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5" name="Овал 74">
            <a:extLst>
              <a:ext uri="{FF2B5EF4-FFF2-40B4-BE49-F238E27FC236}">
                <a16:creationId xmlns:a16="http://schemas.microsoft.com/office/drawing/2014/main" id="{9F2E4FC2-6318-4C75-B0F3-C0043E6DE5ED}"/>
              </a:ext>
            </a:extLst>
          </p:cNvPr>
          <p:cNvSpPr/>
          <p:nvPr/>
        </p:nvSpPr>
        <p:spPr>
          <a:xfrm>
            <a:off x="1851953" y="3091294"/>
            <a:ext cx="2588622" cy="2588621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270000" sx="102000" sy="102000" algn="ctr" rotWithShape="0">
              <a:schemeClr val="bg1">
                <a:lumMod val="75000"/>
                <a:alpha val="72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 err="1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5BF3F9FB-48DF-4C14-A4E8-6B1DD486C94B}"/>
              </a:ext>
            </a:extLst>
          </p:cNvPr>
          <p:cNvSpPr/>
          <p:nvPr/>
        </p:nvSpPr>
        <p:spPr>
          <a:xfrm>
            <a:off x="247074" y="639536"/>
            <a:ext cx="5798383" cy="701731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4400" b="1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ОБЛАСТЬ ПРИМЕНЕНИЯ</a:t>
            </a:r>
          </a:p>
        </p:txBody>
      </p:sp>
      <p:sp>
        <p:nvSpPr>
          <p:cNvPr id="37" name="Rectangle 118">
            <a:extLst>
              <a:ext uri="{FF2B5EF4-FFF2-40B4-BE49-F238E27FC236}">
                <a16:creationId xmlns:a16="http://schemas.microsoft.com/office/drawing/2014/main" id="{F82656F5-5320-43A7-A138-4BDAE1504D89}"/>
              </a:ext>
            </a:extLst>
          </p:cNvPr>
          <p:cNvSpPr/>
          <p:nvPr/>
        </p:nvSpPr>
        <p:spPr>
          <a:xfrm>
            <a:off x="6354641" y="628005"/>
            <a:ext cx="5500225" cy="701731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44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ЦЕЛЕВАЯ АУДИТОРИЯ</a:t>
            </a:r>
            <a:endParaRPr lang="ru-RU">
              <a:ea typeface="+mj-ea"/>
              <a:cs typeface="+mj-cs"/>
            </a:endParaRPr>
          </a:p>
        </p:txBody>
      </p:sp>
      <p:sp>
        <p:nvSpPr>
          <p:cNvPr id="38" name="Овал 61">
            <a:extLst>
              <a:ext uri="{FF2B5EF4-FFF2-40B4-BE49-F238E27FC236}">
                <a16:creationId xmlns:a16="http://schemas.microsoft.com/office/drawing/2014/main" id="{4A90F3BA-20E8-46CF-8640-D06C68CCE964}"/>
              </a:ext>
            </a:extLst>
          </p:cNvPr>
          <p:cNvSpPr/>
          <p:nvPr/>
        </p:nvSpPr>
        <p:spPr>
          <a:xfrm>
            <a:off x="1756425" y="4981183"/>
            <a:ext cx="530581" cy="530581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1632" err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9" name="Овал 71">
            <a:extLst>
              <a:ext uri="{FF2B5EF4-FFF2-40B4-BE49-F238E27FC236}">
                <a16:creationId xmlns:a16="http://schemas.microsoft.com/office/drawing/2014/main" id="{D86F9723-858D-4BAC-947C-AAC8ECE191B1}"/>
              </a:ext>
            </a:extLst>
          </p:cNvPr>
          <p:cNvSpPr/>
          <p:nvPr/>
        </p:nvSpPr>
        <p:spPr>
          <a:xfrm>
            <a:off x="2876965" y="2881372"/>
            <a:ext cx="538597" cy="538597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1632" err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1" name="Овал 61">
            <a:extLst>
              <a:ext uri="{FF2B5EF4-FFF2-40B4-BE49-F238E27FC236}">
                <a16:creationId xmlns:a16="http://schemas.microsoft.com/office/drawing/2014/main" id="{61210176-96E3-4683-B286-092D7948D8DB}"/>
              </a:ext>
            </a:extLst>
          </p:cNvPr>
          <p:cNvSpPr/>
          <p:nvPr/>
        </p:nvSpPr>
        <p:spPr>
          <a:xfrm>
            <a:off x="4023322" y="4959503"/>
            <a:ext cx="530581" cy="530581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1632" err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2" name="Овал 64">
            <a:extLst>
              <a:ext uri="{FF2B5EF4-FFF2-40B4-BE49-F238E27FC236}">
                <a16:creationId xmlns:a16="http://schemas.microsoft.com/office/drawing/2014/main" id="{5BF90A8B-7079-40E0-96D3-A9DFFCFB3684}"/>
              </a:ext>
            </a:extLst>
          </p:cNvPr>
          <p:cNvSpPr/>
          <p:nvPr/>
        </p:nvSpPr>
        <p:spPr>
          <a:xfrm>
            <a:off x="8864221" y="2980278"/>
            <a:ext cx="538597" cy="538597"/>
          </a:xfrm>
          <a:prstGeom prst="ellipse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1632" err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4" name="Овал 67">
            <a:extLst>
              <a:ext uri="{FF2B5EF4-FFF2-40B4-BE49-F238E27FC236}">
                <a16:creationId xmlns:a16="http://schemas.microsoft.com/office/drawing/2014/main" id="{418507D2-85FA-4EEC-BD27-C2307768F908}"/>
              </a:ext>
            </a:extLst>
          </p:cNvPr>
          <p:cNvSpPr/>
          <p:nvPr/>
        </p:nvSpPr>
        <p:spPr>
          <a:xfrm>
            <a:off x="7854519" y="4980891"/>
            <a:ext cx="530581" cy="530581"/>
          </a:xfrm>
          <a:prstGeom prst="ellipse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1632" err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0" name="Номер слайда 5">
            <a:extLst>
              <a:ext uri="{FF2B5EF4-FFF2-40B4-BE49-F238E27FC236}">
                <a16:creationId xmlns:a16="http://schemas.microsoft.com/office/drawing/2014/main" id="{0052BBFA-5B0C-4559-953D-025804C5AE4E}"/>
              </a:ext>
            </a:extLst>
          </p:cNvPr>
          <p:cNvSpPr txBox="1">
            <a:spLocks/>
          </p:cNvSpPr>
          <p:nvPr/>
        </p:nvSpPr>
        <p:spPr>
          <a:xfrm>
            <a:off x="9100797" y="6296213"/>
            <a:ext cx="2743200" cy="2862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Akrobat" panose="00000600000000000000" pitchFamily="2" charset="-52"/>
                <a:ea typeface="VTB Group Cond Book" panose="020B0506050504020204" pitchFamily="34" charset="0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3AE3C4-C2A6-4DCD-9963-3D7F259FD580}" type="slidenum">
              <a:rPr lang="ru-RU" sz="1400" dirty="0">
                <a:solidFill>
                  <a:schemeClr val="bg1"/>
                </a:solidFill>
                <a:latin typeface="Oswald Light"/>
              </a:rPr>
              <a:pPr/>
              <a:t>12</a:t>
            </a:fld>
            <a:endParaRPr lang="ru-RU">
              <a:solidFill>
                <a:schemeClr val="bg1"/>
              </a:solidFill>
              <a:latin typeface="Oswald Light" pitchFamily="2" charset="-52"/>
            </a:endParaRPr>
          </a:p>
        </p:txBody>
      </p:sp>
      <p:pic>
        <p:nvPicPr>
          <p:cNvPr id="9" name="그래픽 569">
            <a:extLst>
              <a:ext uri="{FF2B5EF4-FFF2-40B4-BE49-F238E27FC236}">
                <a16:creationId xmlns:a16="http://schemas.microsoft.com/office/drawing/2014/main" id="{A92C4A9C-466D-75C0-9C7F-BE7A765C0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5850" y="3637925"/>
            <a:ext cx="1151409" cy="1597600"/>
          </a:xfrm>
          <a:prstGeom prst="rect">
            <a:avLst/>
          </a:prstGeom>
        </p:spPr>
      </p:pic>
      <p:sp>
        <p:nvSpPr>
          <p:cNvPr id="12" name="Овал 64">
            <a:extLst>
              <a:ext uri="{FF2B5EF4-FFF2-40B4-BE49-F238E27FC236}">
                <a16:creationId xmlns:a16="http://schemas.microsoft.com/office/drawing/2014/main" id="{20FC072E-C07A-ED03-1ECD-032E259D6FCF}"/>
              </a:ext>
            </a:extLst>
          </p:cNvPr>
          <p:cNvSpPr/>
          <p:nvPr/>
        </p:nvSpPr>
        <p:spPr>
          <a:xfrm>
            <a:off x="7261050" y="1763057"/>
            <a:ext cx="93273" cy="63585"/>
          </a:xfrm>
          <a:prstGeom prst="ellipse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1632" err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" name="Овал 64">
            <a:extLst>
              <a:ext uri="{FF2B5EF4-FFF2-40B4-BE49-F238E27FC236}">
                <a16:creationId xmlns:a16="http://schemas.microsoft.com/office/drawing/2014/main" id="{9FC0EE8A-D1E2-4E12-F474-56980FAC42CB}"/>
              </a:ext>
            </a:extLst>
          </p:cNvPr>
          <p:cNvSpPr/>
          <p:nvPr/>
        </p:nvSpPr>
        <p:spPr>
          <a:xfrm>
            <a:off x="7261050" y="2703186"/>
            <a:ext cx="93273" cy="63585"/>
          </a:xfrm>
          <a:prstGeom prst="ellipse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1632" err="1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4" name="그래픽 569">
            <a:extLst>
              <a:ext uri="{FF2B5EF4-FFF2-40B4-BE49-F238E27FC236}">
                <a16:creationId xmlns:a16="http://schemas.microsoft.com/office/drawing/2014/main" id="{0A2AAB49-E462-B310-3206-60F0D8DA2C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53096" y="3677509"/>
            <a:ext cx="1151409" cy="1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63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7376213" cy="2031325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800" b="1">
                <a:ea typeface="+mj-lt"/>
                <a:cs typeface="+mj-lt"/>
              </a:rPr>
              <a:t>ОБЪЕМ ВНЕБЮДЖЕТНЫХ ИНВЕСТИЦИЙ</a:t>
            </a:r>
          </a:p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latin typeface="Oswald Light"/>
              </a:rPr>
              <a:pPr>
                <a:lnSpc>
                  <a:spcPct val="90000"/>
                </a:lnSpc>
                <a:spcBef>
                  <a:spcPct val="0"/>
                </a:spcBef>
              </a:pPr>
              <a:t>13</a:t>
            </a:fld>
            <a:endParaRPr lang="ru-RU" sz="1400">
              <a:latin typeface="Oswald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797413" y="2360915"/>
            <a:ext cx="653464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2800">
                <a:ea typeface="+mn-lt"/>
                <a:cs typeface="+mn-lt"/>
              </a:rPr>
              <a:t>ИМЕЕТСЯ ВСЯ НЕОБХОДИМАЯ ТЕХНИЧЕСКАЯ БАЗА</a:t>
            </a:r>
            <a:endParaRPr lang="en-US" sz="2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797413" y="3943517"/>
            <a:ext cx="6436105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28531"/>
            <a:r>
              <a:rPr lang="en-US" sz="2800">
                <a:ea typeface="+mn-lt"/>
                <a:cs typeface="+mn-lt"/>
              </a:rPr>
              <a:t>ВЫПОЛНЕНИЕ РАБОТЫ ПЛАНИРУЕТСЯ В ЛАБОРАТОРИЯХ КАФЕДРЫ АНАТОМИИ И ФИЗИОЛОГИИ ФАКУЛЬТЕТА ВЕТЕРИНАРНОЙ МЕДИЦИНЫ УДМУРТСКОГО ГАУ</a:t>
            </a:r>
          </a:p>
        </p:txBody>
      </p:sp>
      <p:sp>
        <p:nvSpPr>
          <p:cNvPr id="15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442913" y="2715770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442913" y="4620770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6543F5C5-59AC-838B-E129-2FF5A8BA5CD7}"/>
                  </a:ext>
                </a:extLst>
              </p14:cNvPr>
              <p14:cNvContentPartPr/>
              <p14:nvPr/>
            </p14:nvContentPartPr>
            <p14:xfrm>
              <a:off x="1599320" y="6429993"/>
              <a:ext cx="889549" cy="1237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6543F5C5-59AC-838B-E129-2FF5A8BA5C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36346" y="4265243"/>
                <a:ext cx="1015137" cy="4329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E7860B58-FFE6-A94D-A2B8-A167B1991DD6}"/>
                  </a:ext>
                </a:extLst>
              </p14:cNvPr>
              <p14:cNvContentPartPr/>
              <p14:nvPr/>
            </p14:nvContentPartPr>
            <p14:xfrm>
              <a:off x="1588324" y="6429993"/>
              <a:ext cx="12370" cy="1237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E7860B58-FFE6-A94D-A2B8-A167B1991DD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76426" y="4265243"/>
                <a:ext cx="4329500" cy="4329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55F4AD80-6CD8-2D10-E605-CF69BBFA5EEF}"/>
                  </a:ext>
                </a:extLst>
              </p14:cNvPr>
              <p14:cNvContentPartPr/>
              <p14:nvPr/>
            </p14:nvContentPartPr>
            <p14:xfrm>
              <a:off x="409829" y="6320558"/>
              <a:ext cx="2018937" cy="209213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55F4AD80-6CD8-2D10-E605-CF69BBFA5EE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838" y="6257650"/>
                <a:ext cx="2144558" cy="334669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Рисунок 7" descr="Изображение выглядит как Графика, круг, графический дизайн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BC7495A-A855-7A74-6638-8BA277CDF57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10"/>
          <a:srcRect l="16719" r="16719"/>
          <a:stretch/>
        </p:blipFill>
        <p:spPr>
          <a:xfrm>
            <a:off x="7225607" y="96549"/>
            <a:ext cx="7578558" cy="6664902"/>
          </a:xfrm>
        </p:spPr>
      </p:pic>
    </p:spTree>
    <p:extLst>
      <p:ext uri="{BB962C8B-B14F-4D97-AF65-F5344CB8AC3E}">
        <p14:creationId xmlns:p14="http://schemas.microsoft.com/office/powerpoint/2010/main" val="830465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5428"/>
            <a:ext cx="10515600" cy="1421928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US" sz="9600" b="1">
                <a:solidFill>
                  <a:schemeClr val="bg2"/>
                </a:solidFill>
              </a:rPr>
              <a:t>А  Н  А  Л  О  Г  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latin typeface="Oswald Light"/>
              </a:rPr>
              <a:pPr>
                <a:lnSpc>
                  <a:spcPct val="90000"/>
                </a:lnSpc>
                <a:spcBef>
                  <a:spcPct val="0"/>
                </a:spcBef>
              </a:pPr>
              <a:t>14</a:t>
            </a:fld>
            <a:endParaRPr lang="ru-RU" sz="1400">
              <a:latin typeface="Oswald Light"/>
            </a:endParaRPr>
          </a:p>
        </p:txBody>
      </p:sp>
      <p:grpSp>
        <p:nvGrpSpPr>
          <p:cNvPr id="13" name="Group 1067">
            <a:extLst>
              <a:ext uri="{FF2B5EF4-FFF2-40B4-BE49-F238E27FC236}">
                <a16:creationId xmlns:a16="http://schemas.microsoft.com/office/drawing/2014/main" id="{43BAC91A-8B11-4BC9-94D4-B29DD4B48B01}"/>
              </a:ext>
            </a:extLst>
          </p:cNvPr>
          <p:cNvGrpSpPr/>
          <p:nvPr/>
        </p:nvGrpSpPr>
        <p:grpSpPr>
          <a:xfrm>
            <a:off x="10164936" y="4250361"/>
            <a:ext cx="332399" cy="332399"/>
            <a:chOff x="8385970" y="6045466"/>
            <a:chExt cx="312857" cy="312857"/>
          </a:xfrm>
          <a:solidFill>
            <a:schemeClr val="bg1"/>
          </a:solidFill>
        </p:grpSpPr>
        <p:sp>
          <p:nvSpPr>
            <p:cNvPr id="14" name="Полилиния: фигура 168">
              <a:extLst>
                <a:ext uri="{FF2B5EF4-FFF2-40B4-BE49-F238E27FC236}">
                  <a16:creationId xmlns:a16="http://schemas.microsoft.com/office/drawing/2014/main" id="{E57807D3-B771-4455-B92B-68B6C04A4856}"/>
                </a:ext>
              </a:extLst>
            </p:cNvPr>
            <p:cNvSpPr/>
            <p:nvPr/>
          </p:nvSpPr>
          <p:spPr>
            <a:xfrm>
              <a:off x="8385970" y="6045466"/>
              <a:ext cx="312857" cy="312857"/>
            </a:xfrm>
            <a:custGeom>
              <a:avLst/>
              <a:gdLst>
                <a:gd name="connsiteX0" fmla="*/ 156950 w 312857"/>
                <a:gd name="connsiteY0" fmla="*/ 1071 h 312857"/>
                <a:gd name="connsiteX1" fmla="*/ 1071 w 312857"/>
                <a:gd name="connsiteY1" fmla="*/ 156950 h 312857"/>
                <a:gd name="connsiteX2" fmla="*/ 156950 w 312857"/>
                <a:gd name="connsiteY2" fmla="*/ 312829 h 312857"/>
                <a:gd name="connsiteX3" fmla="*/ 312829 w 312857"/>
                <a:gd name="connsiteY3" fmla="*/ 156950 h 312857"/>
                <a:gd name="connsiteX4" fmla="*/ 156950 w 312857"/>
                <a:gd name="connsiteY4" fmla="*/ 1071 h 312857"/>
                <a:gd name="connsiteX5" fmla="*/ 156950 w 312857"/>
                <a:gd name="connsiteY5" fmla="*/ 288847 h 312857"/>
                <a:gd name="connsiteX6" fmla="*/ 25053 w 312857"/>
                <a:gd name="connsiteY6" fmla="*/ 156950 h 312857"/>
                <a:gd name="connsiteX7" fmla="*/ 156950 w 312857"/>
                <a:gd name="connsiteY7" fmla="*/ 25053 h 312857"/>
                <a:gd name="connsiteX8" fmla="*/ 288847 w 312857"/>
                <a:gd name="connsiteY8" fmla="*/ 156950 h 312857"/>
                <a:gd name="connsiteX9" fmla="*/ 156950 w 312857"/>
                <a:gd name="connsiteY9" fmla="*/ 288847 h 31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2857" h="312857">
                  <a:moveTo>
                    <a:pt x="156950" y="1071"/>
                  </a:moveTo>
                  <a:cubicBezTo>
                    <a:pt x="70617" y="1071"/>
                    <a:pt x="1071" y="70617"/>
                    <a:pt x="1071" y="156950"/>
                  </a:cubicBezTo>
                  <a:cubicBezTo>
                    <a:pt x="1071" y="243283"/>
                    <a:pt x="70617" y="312829"/>
                    <a:pt x="156950" y="312829"/>
                  </a:cubicBezTo>
                  <a:cubicBezTo>
                    <a:pt x="243283" y="312829"/>
                    <a:pt x="312829" y="243283"/>
                    <a:pt x="312829" y="156950"/>
                  </a:cubicBezTo>
                  <a:cubicBezTo>
                    <a:pt x="312829" y="70617"/>
                    <a:pt x="243283" y="1071"/>
                    <a:pt x="156950" y="1071"/>
                  </a:cubicBezTo>
                  <a:close/>
                  <a:moveTo>
                    <a:pt x="156950" y="288847"/>
                  </a:moveTo>
                  <a:cubicBezTo>
                    <a:pt x="83807" y="288847"/>
                    <a:pt x="25053" y="230093"/>
                    <a:pt x="25053" y="156950"/>
                  </a:cubicBezTo>
                  <a:cubicBezTo>
                    <a:pt x="25053" y="83807"/>
                    <a:pt x="83807" y="25053"/>
                    <a:pt x="156950" y="25053"/>
                  </a:cubicBezTo>
                  <a:cubicBezTo>
                    <a:pt x="230093" y="25053"/>
                    <a:pt x="288847" y="83807"/>
                    <a:pt x="288847" y="156950"/>
                  </a:cubicBezTo>
                  <a:cubicBezTo>
                    <a:pt x="288847" y="230093"/>
                    <a:pt x="230093" y="288847"/>
                    <a:pt x="156950" y="288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5" name="Полилиния: фигура 169">
              <a:extLst>
                <a:ext uri="{FF2B5EF4-FFF2-40B4-BE49-F238E27FC236}">
                  <a16:creationId xmlns:a16="http://schemas.microsoft.com/office/drawing/2014/main" id="{B14EBD9E-6DB3-49B0-9FC6-33E29165E8C1}"/>
                </a:ext>
              </a:extLst>
            </p:cNvPr>
            <p:cNvSpPr/>
            <p:nvPr/>
          </p:nvSpPr>
          <p:spPr>
            <a:xfrm>
              <a:off x="8529858" y="6105419"/>
              <a:ext cx="25714" cy="145714"/>
            </a:xfrm>
            <a:custGeom>
              <a:avLst/>
              <a:gdLst>
                <a:gd name="connsiteX0" fmla="*/ 13061 w 25714"/>
                <a:gd name="connsiteY0" fmla="*/ 1071 h 145714"/>
                <a:gd name="connsiteX1" fmla="*/ 1071 w 25714"/>
                <a:gd name="connsiteY1" fmla="*/ 13061 h 145714"/>
                <a:gd name="connsiteX2" fmla="*/ 1071 w 25714"/>
                <a:gd name="connsiteY2" fmla="*/ 132967 h 145714"/>
                <a:gd name="connsiteX3" fmla="*/ 13061 w 25714"/>
                <a:gd name="connsiteY3" fmla="*/ 144957 h 145714"/>
                <a:gd name="connsiteX4" fmla="*/ 25051 w 25714"/>
                <a:gd name="connsiteY4" fmla="*/ 132967 h 145714"/>
                <a:gd name="connsiteX5" fmla="*/ 25051 w 25714"/>
                <a:gd name="connsiteY5" fmla="*/ 13063 h 145714"/>
                <a:gd name="connsiteX6" fmla="*/ 13061 w 25714"/>
                <a:gd name="connsiteY6" fmla="*/ 1071 h 14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714" h="145714">
                  <a:moveTo>
                    <a:pt x="13061" y="1071"/>
                  </a:moveTo>
                  <a:cubicBezTo>
                    <a:pt x="5867" y="1071"/>
                    <a:pt x="1071" y="5867"/>
                    <a:pt x="1071" y="13061"/>
                  </a:cubicBezTo>
                  <a:lnTo>
                    <a:pt x="1071" y="132967"/>
                  </a:lnTo>
                  <a:cubicBezTo>
                    <a:pt x="1071" y="140161"/>
                    <a:pt x="5867" y="144957"/>
                    <a:pt x="13061" y="144957"/>
                  </a:cubicBezTo>
                  <a:cubicBezTo>
                    <a:pt x="20256" y="144957"/>
                    <a:pt x="25051" y="140161"/>
                    <a:pt x="25051" y="132967"/>
                  </a:cubicBezTo>
                  <a:lnTo>
                    <a:pt x="25051" y="13063"/>
                  </a:lnTo>
                  <a:cubicBezTo>
                    <a:pt x="25053" y="5869"/>
                    <a:pt x="20256" y="1071"/>
                    <a:pt x="13061" y="10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" name="Полилиния: фигура 170">
              <a:extLst>
                <a:ext uri="{FF2B5EF4-FFF2-40B4-BE49-F238E27FC236}">
                  <a16:creationId xmlns:a16="http://schemas.microsoft.com/office/drawing/2014/main" id="{CBB506C2-853E-44B4-9878-F0511D700634}"/>
                </a:ext>
              </a:extLst>
            </p:cNvPr>
            <p:cNvSpPr/>
            <p:nvPr/>
          </p:nvSpPr>
          <p:spPr>
            <a:xfrm>
              <a:off x="8529858" y="6273289"/>
              <a:ext cx="25714" cy="25714"/>
            </a:xfrm>
            <a:custGeom>
              <a:avLst/>
              <a:gdLst>
                <a:gd name="connsiteX0" fmla="*/ 13061 w 25714"/>
                <a:gd name="connsiteY0" fmla="*/ 1071 h 25714"/>
                <a:gd name="connsiteX1" fmla="*/ 1071 w 25714"/>
                <a:gd name="connsiteY1" fmla="*/ 13061 h 25714"/>
                <a:gd name="connsiteX2" fmla="*/ 13061 w 25714"/>
                <a:gd name="connsiteY2" fmla="*/ 25051 h 25714"/>
                <a:gd name="connsiteX3" fmla="*/ 25051 w 25714"/>
                <a:gd name="connsiteY3" fmla="*/ 13061 h 25714"/>
                <a:gd name="connsiteX4" fmla="*/ 13061 w 25714"/>
                <a:gd name="connsiteY4" fmla="*/ 1071 h 2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4" h="25714">
                  <a:moveTo>
                    <a:pt x="13061" y="1071"/>
                  </a:moveTo>
                  <a:cubicBezTo>
                    <a:pt x="7066" y="1071"/>
                    <a:pt x="1071" y="7067"/>
                    <a:pt x="1071" y="13061"/>
                  </a:cubicBezTo>
                  <a:cubicBezTo>
                    <a:pt x="1071" y="19056"/>
                    <a:pt x="7067" y="25051"/>
                    <a:pt x="13061" y="25051"/>
                  </a:cubicBezTo>
                  <a:cubicBezTo>
                    <a:pt x="19056" y="25051"/>
                    <a:pt x="25051" y="19056"/>
                    <a:pt x="25051" y="13061"/>
                  </a:cubicBezTo>
                  <a:cubicBezTo>
                    <a:pt x="25051" y="7067"/>
                    <a:pt x="19057" y="1071"/>
                    <a:pt x="13061" y="10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3FD6B58-9479-42C7-937E-7795DD3466AF}"/>
              </a:ext>
            </a:extLst>
          </p:cNvPr>
          <p:cNvSpPr/>
          <p:nvPr/>
        </p:nvSpPr>
        <p:spPr>
          <a:xfrm>
            <a:off x="-4679" y="-29688"/>
            <a:ext cx="12191462" cy="2230709"/>
          </a:xfrm>
          <a:prstGeom prst="rect">
            <a:avLst/>
          </a:prstGeom>
          <a:gradFill>
            <a:gsLst>
              <a:gs pos="0">
                <a:schemeClr val="accent1">
                  <a:alpha val="75000"/>
                </a:schemeClr>
              </a:gs>
              <a:gs pos="100000">
                <a:schemeClr val="accent3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721C3A-E54A-C96E-172C-35AAFC5A583F}"/>
              </a:ext>
            </a:extLst>
          </p:cNvPr>
          <p:cNvSpPr txBox="1"/>
          <p:nvPr/>
        </p:nvSpPr>
        <p:spPr>
          <a:xfrm>
            <a:off x="4398817" y="630877"/>
            <a:ext cx="296883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6000" b="1">
                <a:solidFill>
                  <a:schemeClr val="bg1"/>
                </a:solidFill>
              </a:rPr>
              <a:t>АНАЛОГИ</a:t>
            </a:r>
          </a:p>
        </p:txBody>
      </p:sp>
      <p:pic>
        <p:nvPicPr>
          <p:cNvPr id="5" name="Рисунок 4" descr="Изображение выглядит как текст, монитор, снимок экрана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C50E3FCA-B804-408B-F5A3-8C2C40F9B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210" y="2989018"/>
            <a:ext cx="4098965" cy="4007133"/>
          </a:xfrm>
          <a:prstGeom prst="rect">
            <a:avLst/>
          </a:prstGeom>
        </p:spPr>
      </p:pic>
      <p:pic>
        <p:nvPicPr>
          <p:cNvPr id="17" name="Рисунок 16" descr="C:\Users\1\Desktop\Скрин гем приложения.jpg">
            <a:extLst>
              <a:ext uri="{FF2B5EF4-FFF2-40B4-BE49-F238E27FC236}">
                <a16:creationId xmlns:a16="http://schemas.microsoft.com/office/drawing/2014/main" id="{06A3CD34-FCE1-FE3E-DFD2-36627BCEF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720" y="2291937"/>
            <a:ext cx="2050040" cy="4451267"/>
          </a:xfrm>
          <a:prstGeom prst="rect">
            <a:avLst/>
          </a:prstGeom>
        </p:spPr>
      </p:pic>
      <p:sp>
        <p:nvSpPr>
          <p:cNvPr id="11" name="Rounded Rectangle 113">
            <a:extLst>
              <a:ext uri="{FF2B5EF4-FFF2-40B4-BE49-F238E27FC236}">
                <a16:creationId xmlns:a16="http://schemas.microsoft.com/office/drawing/2014/main" id="{ABE6DED3-0F40-46C2-A88D-AF198EAACC34}"/>
              </a:ext>
            </a:extLst>
          </p:cNvPr>
          <p:cNvSpPr/>
          <p:nvPr/>
        </p:nvSpPr>
        <p:spPr>
          <a:xfrm>
            <a:off x="6097144" y="3965451"/>
            <a:ext cx="5478168" cy="991282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200">
                <a:solidFill>
                  <a:srgbClr val="FFFFFF"/>
                </a:solidFill>
                <a:ea typeface="VTB Group Cond Book" panose="020B0506050504020204" pitchFamily="34" charset="-52"/>
              </a:rPr>
              <a:t>  ПРЯМЫХ АНАЛОГОВ НЕТ!</a:t>
            </a:r>
            <a:endParaRPr lang="ru-RU" sz="3200">
              <a:solidFill>
                <a:srgbClr val="FFFFFF"/>
              </a:solidFill>
              <a:ea typeface="VTB Group Cond Book" panose="020B0506050504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07413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304" y="375428"/>
            <a:ext cx="10515600" cy="1421928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US" sz="9600" b="1">
                <a:solidFill>
                  <a:schemeClr val="bg2"/>
                </a:solidFill>
              </a:rPr>
              <a:t>А  Н  А  Л  О  Г  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0901" y="6296213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latin typeface="Oswald Light"/>
              </a:rPr>
              <a:pPr>
                <a:lnSpc>
                  <a:spcPct val="90000"/>
                </a:lnSpc>
                <a:spcBef>
                  <a:spcPct val="0"/>
                </a:spcBef>
              </a:pPr>
              <a:t>15</a:t>
            </a:fld>
            <a:endParaRPr lang="ru-RU" sz="1400">
              <a:latin typeface="Oswald Light"/>
            </a:endParaRPr>
          </a:p>
        </p:txBody>
      </p:sp>
      <p:sp>
        <p:nvSpPr>
          <p:cNvPr id="7" name="Rounded Rectangle 106">
            <a:extLst>
              <a:ext uri="{FF2B5EF4-FFF2-40B4-BE49-F238E27FC236}">
                <a16:creationId xmlns:a16="http://schemas.microsoft.com/office/drawing/2014/main" id="{76511EDC-A8F2-4B13-A9E5-7F8F9631772A}"/>
              </a:ext>
            </a:extLst>
          </p:cNvPr>
          <p:cNvSpPr/>
          <p:nvPr/>
        </p:nvSpPr>
        <p:spPr>
          <a:xfrm>
            <a:off x="82980" y="2303073"/>
            <a:ext cx="2702683" cy="1095580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ПРИЛОЖЕНИЯ-ЭЛЕКТРОННЫЕ ВЕРСИИ УЧЕБНИКОВ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2D6B98E-B6CB-4C31-9FC9-EB0FF4148EA2}"/>
              </a:ext>
            </a:extLst>
          </p:cNvPr>
          <p:cNvSpPr txBox="1">
            <a:spLocks/>
          </p:cNvSpPr>
          <p:nvPr/>
        </p:nvSpPr>
        <p:spPr>
          <a:xfrm>
            <a:off x="8963812" y="3645320"/>
            <a:ext cx="318292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marL="457200" indent="-457200" algn="just">
              <a:buAutoNum type="arabicPeriod"/>
            </a:pPr>
            <a:r>
              <a:rPr lang="en-US" sz="2000" b="0">
                <a:solidFill>
                  <a:schemeClr val="tx1"/>
                </a:solidFill>
                <a:latin typeface="Oswald Light"/>
              </a:rPr>
              <a:t>HEMATOLOGY. PRACTICE QUIZ</a:t>
            </a:r>
            <a:endParaRPr lang="ru-RU"/>
          </a:p>
          <a:p>
            <a:pPr marL="457200" indent="-457200" algn="just">
              <a:buAutoNum type="arabicPeriod"/>
            </a:pPr>
            <a:r>
              <a:rPr lang="en-US" sz="2000" b="0">
                <a:solidFill>
                  <a:schemeClr val="tx1"/>
                </a:solidFill>
                <a:latin typeface="Oswald Light"/>
              </a:rPr>
              <a:t>HEMATOLOGY. TEST PREP.</a:t>
            </a:r>
          </a:p>
          <a:p>
            <a:pPr marL="457200" indent="-457200" algn="just">
              <a:buAutoNum type="arabicPeriod"/>
            </a:pPr>
            <a:r>
              <a:rPr lang="en-US" sz="2000" b="0">
                <a:solidFill>
                  <a:schemeClr val="tx1"/>
                </a:solidFill>
                <a:latin typeface="Oswald Light"/>
              </a:rPr>
              <a:t>ГЕМАТОЛОГИЧЕСКИЙ МАКЕТНЫЙ ТЕСТ</a:t>
            </a:r>
          </a:p>
          <a:p>
            <a:pPr marL="457200" indent="-457200" algn="just">
              <a:buAutoNum type="arabicPeriod"/>
            </a:pPr>
            <a:r>
              <a:rPr lang="en-US" sz="2000" b="0">
                <a:solidFill>
                  <a:schemeClr val="tx1"/>
                </a:solidFill>
                <a:latin typeface="Oswald Light"/>
              </a:rPr>
              <a:t>ГЕМАТОЛОГИЯ. EXAM PREP.</a:t>
            </a:r>
          </a:p>
        </p:txBody>
      </p:sp>
      <p:sp>
        <p:nvSpPr>
          <p:cNvPr id="9" name="Rounded Rectangle 113">
            <a:extLst>
              <a:ext uri="{FF2B5EF4-FFF2-40B4-BE49-F238E27FC236}">
                <a16:creationId xmlns:a16="http://schemas.microsoft.com/office/drawing/2014/main" id="{3186CA85-2BF4-4F2E-AA61-4BFCF5D056C3}"/>
              </a:ext>
            </a:extLst>
          </p:cNvPr>
          <p:cNvSpPr/>
          <p:nvPr/>
        </p:nvSpPr>
        <p:spPr>
          <a:xfrm>
            <a:off x="5956148" y="2302908"/>
            <a:ext cx="3098529" cy="1090242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ПРОФЕССИОНАЛЬНЫЙ СОФТ НА ОСНОВЕ НЕЙРОСЕТЕЙ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5A49915-C647-453A-AF57-A1E08E8E46DF}"/>
              </a:ext>
            </a:extLst>
          </p:cNvPr>
          <p:cNvSpPr txBox="1">
            <a:spLocks/>
          </p:cNvSpPr>
          <p:nvPr/>
        </p:nvSpPr>
        <p:spPr>
          <a:xfrm>
            <a:off x="143013" y="3645320"/>
            <a:ext cx="2582279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marL="628650" indent="-457200">
              <a:buAutoNum type="arabicPeriod"/>
            </a:pPr>
            <a:r>
              <a:rPr lang="en-US" sz="2000" b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CLINICAL HEMATOLOGY</a:t>
            </a:r>
            <a:endParaRPr lang="ru-RU">
              <a:solidFill>
                <a:schemeClr val="tx1"/>
              </a:solidFill>
            </a:endParaRPr>
          </a:p>
          <a:p>
            <a:pPr marL="628650" indent="-457200">
              <a:buAutoNum type="arabicPeriod"/>
            </a:pPr>
            <a:r>
              <a:rPr lang="en-US" sz="2000" b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WILLIAMS MANUAL OF HEMATOLOGY</a:t>
            </a:r>
            <a:endParaRPr lang="en-US">
              <a:solidFill>
                <a:schemeClr val="tx1"/>
              </a:solidFill>
            </a:endParaRPr>
          </a:p>
          <a:p>
            <a:pPr marL="628650" indent="-457200">
              <a:buAutoNum type="arabicPeriod"/>
            </a:pPr>
            <a:r>
              <a:rPr lang="en-US" sz="2000" b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MANUAL DE HEMATOLOGIA 2022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B4ABBBA4-EF99-47BB-930A-0D0D30286719}"/>
              </a:ext>
            </a:extLst>
          </p:cNvPr>
          <p:cNvSpPr txBox="1">
            <a:spLocks/>
          </p:cNvSpPr>
          <p:nvPr/>
        </p:nvSpPr>
        <p:spPr>
          <a:xfrm>
            <a:off x="6079502" y="5169317"/>
            <a:ext cx="2752442" cy="155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marL="342900" indent="-342900" algn="just">
              <a:buAutoNum type="arabicPeriod"/>
            </a:pPr>
            <a:r>
              <a:rPr lang="en-US" sz="16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VTB Group Cond Book" panose="020B0506050504020204" pitchFamily="34" charset="77"/>
              </a:rPr>
              <a:t>ПРИМЕНЯЮТСЯ РЕДКО (ВЫСОКАЯ СТОИМОСТЬ)</a:t>
            </a:r>
            <a:endParaRPr lang="ru-RU"/>
          </a:p>
          <a:p>
            <a:pPr marL="342900" indent="-342900" algn="just">
              <a:buAutoNum type="arabicPeriod"/>
            </a:pPr>
            <a:r>
              <a:rPr lang="en-US" sz="16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VTB Group Cond Book" panose="020B0506050504020204" pitchFamily="34" charset="77"/>
              </a:rPr>
              <a:t>СОЗДАЮТСЯ УЖЕ ОБУЧЕННЫМ ЧЕЛОВЕКОМ</a:t>
            </a:r>
          </a:p>
          <a:p>
            <a:pPr marL="342900" indent="-342900" algn="just">
              <a:buAutoNum type="arabicPeriod"/>
            </a:pPr>
            <a:r>
              <a:rPr lang="en-US" sz="16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VTB Group Cond Book" panose="020B0506050504020204" pitchFamily="34" charset="77"/>
              </a:rPr>
              <a:t>РЕЗУЛЬТАТ ЛЮБОГО ИССЛЕДОВАНИЯ ВЕРИФИЦИРУЕТ ЧЕЛОВЕК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3FD6B58-9479-42C7-937E-7795DD3466AF}"/>
              </a:ext>
            </a:extLst>
          </p:cNvPr>
          <p:cNvSpPr/>
          <p:nvPr/>
        </p:nvSpPr>
        <p:spPr>
          <a:xfrm>
            <a:off x="5217" y="0"/>
            <a:ext cx="12191462" cy="2230709"/>
          </a:xfrm>
          <a:prstGeom prst="rect">
            <a:avLst/>
          </a:prstGeom>
          <a:gradFill>
            <a:gsLst>
              <a:gs pos="0">
                <a:schemeClr val="accent1">
                  <a:alpha val="75000"/>
                </a:schemeClr>
              </a:gs>
              <a:gs pos="100000">
                <a:schemeClr val="accent3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721C3A-E54A-C96E-172C-35AAFC5A583F}"/>
              </a:ext>
            </a:extLst>
          </p:cNvPr>
          <p:cNvSpPr txBox="1"/>
          <p:nvPr/>
        </p:nvSpPr>
        <p:spPr>
          <a:xfrm>
            <a:off x="4388921" y="630877"/>
            <a:ext cx="296883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6000" b="1">
                <a:solidFill>
                  <a:schemeClr val="bg1"/>
                </a:solidFill>
              </a:rPr>
              <a:t>АНАЛОГИ</a:t>
            </a:r>
          </a:p>
        </p:txBody>
      </p:sp>
      <p:sp>
        <p:nvSpPr>
          <p:cNvPr id="11" name="Rounded Rectangle 113">
            <a:extLst>
              <a:ext uri="{FF2B5EF4-FFF2-40B4-BE49-F238E27FC236}">
                <a16:creationId xmlns:a16="http://schemas.microsoft.com/office/drawing/2014/main" id="{ABE6DED3-0F40-46C2-A88D-AF198EAACC34}"/>
              </a:ext>
            </a:extLst>
          </p:cNvPr>
          <p:cNvSpPr/>
          <p:nvPr/>
        </p:nvSpPr>
        <p:spPr>
          <a:xfrm>
            <a:off x="3672599" y="630466"/>
            <a:ext cx="4745856" cy="922009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  <a:ea typeface="VTB Group Cond Book" panose="020B0506050504020204" pitchFamily="34" charset="-52"/>
              </a:rPr>
              <a:t>"АНАЛОГИ"</a:t>
            </a:r>
          </a:p>
        </p:txBody>
      </p:sp>
      <p:sp>
        <p:nvSpPr>
          <p:cNvPr id="48" name="Rounded Rectangle 106">
            <a:extLst>
              <a:ext uri="{FF2B5EF4-FFF2-40B4-BE49-F238E27FC236}">
                <a16:creationId xmlns:a16="http://schemas.microsoft.com/office/drawing/2014/main" id="{821458F0-4817-CFC7-CFB5-A66622FC343D}"/>
              </a:ext>
            </a:extLst>
          </p:cNvPr>
          <p:cNvSpPr/>
          <p:nvPr/>
        </p:nvSpPr>
        <p:spPr>
          <a:xfrm>
            <a:off x="9434797" y="2303074"/>
            <a:ext cx="2237566" cy="1095578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ПРИЛОЖЕНИЯ-ТЕСТЫ</a:t>
            </a:r>
          </a:p>
        </p:txBody>
      </p:sp>
      <p:sp>
        <p:nvSpPr>
          <p:cNvPr id="49" name="Rounded Rectangle 106">
            <a:extLst>
              <a:ext uri="{FF2B5EF4-FFF2-40B4-BE49-F238E27FC236}">
                <a16:creationId xmlns:a16="http://schemas.microsoft.com/office/drawing/2014/main" id="{884B85D3-D576-A298-5EDB-C551C8295815}"/>
              </a:ext>
            </a:extLst>
          </p:cNvPr>
          <p:cNvSpPr/>
          <p:nvPr/>
        </p:nvSpPr>
        <p:spPr>
          <a:xfrm>
            <a:off x="3130977" y="2303072"/>
            <a:ext cx="2524553" cy="1095578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ПРИЛОЖЕНИЯ-КАЛЬКУЛЯТОРЫ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DCAC30B-C66F-1DB4-59C7-1827033CC5D5}"/>
              </a:ext>
            </a:extLst>
          </p:cNvPr>
          <p:cNvSpPr txBox="1"/>
          <p:nvPr/>
        </p:nvSpPr>
        <p:spPr>
          <a:xfrm>
            <a:off x="2952997" y="3645725"/>
            <a:ext cx="291143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AutoNum type="arabicPeriod"/>
            </a:pPr>
            <a:r>
              <a:rPr lang="en-US" sz="2000"/>
              <a:t>WBC COUNTER</a:t>
            </a:r>
            <a:endParaRPr lang="ru-RU"/>
          </a:p>
          <a:p>
            <a:pPr marL="457200" indent="-457200">
              <a:buAutoNum type="arabicPeriod"/>
            </a:pPr>
            <a:r>
              <a:rPr lang="en-US" sz="2000"/>
              <a:t>CONTADOR DE CELULLAS</a:t>
            </a:r>
          </a:p>
          <a:p>
            <a:pPr marL="457200" indent="-457200">
              <a:buAutoNum type="arabicPeriod"/>
            </a:pPr>
            <a:r>
              <a:rPr lang="en-US" sz="2000"/>
              <a:t>HEMATOLOGY COUNTER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2" name="Рукописный ввод 51">
                <a:extLst>
                  <a:ext uri="{FF2B5EF4-FFF2-40B4-BE49-F238E27FC236}">
                    <a16:creationId xmlns:a16="http://schemas.microsoft.com/office/drawing/2014/main" id="{40448ACA-DF47-0235-F022-D1A103FB4573}"/>
                  </a:ext>
                </a:extLst>
              </p14:cNvPr>
              <p14:cNvContentPartPr/>
              <p14:nvPr/>
            </p14:nvContentPartPr>
            <p14:xfrm>
              <a:off x="30500" y="6270393"/>
              <a:ext cx="2497953" cy="350017"/>
            </p14:xfrm>
          </p:contentPart>
        </mc:Choice>
        <mc:Fallback xmlns="">
          <p:pic>
            <p:nvPicPr>
              <p:cNvPr id="52" name="Рукописный ввод 51">
                <a:extLst>
                  <a:ext uri="{FF2B5EF4-FFF2-40B4-BE49-F238E27FC236}">
                    <a16:creationId xmlns:a16="http://schemas.microsoft.com/office/drawing/2014/main" id="{40448ACA-DF47-0235-F022-D1A103FB457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01" y="6252407"/>
                <a:ext cx="2533592" cy="3856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3" name="Рукописный ввод 52">
                <a:extLst>
                  <a:ext uri="{FF2B5EF4-FFF2-40B4-BE49-F238E27FC236}">
                    <a16:creationId xmlns:a16="http://schemas.microsoft.com/office/drawing/2014/main" id="{369C34CC-92B5-DEEB-2299-9020219F8CAE}"/>
                  </a:ext>
                </a:extLst>
              </p14:cNvPr>
              <p14:cNvContentPartPr/>
              <p14:nvPr/>
            </p14:nvContentPartPr>
            <p14:xfrm>
              <a:off x="352036" y="6241831"/>
              <a:ext cx="2328299" cy="367156"/>
            </p14:xfrm>
          </p:contentPart>
        </mc:Choice>
        <mc:Fallback xmlns="">
          <p:pic>
            <p:nvPicPr>
              <p:cNvPr id="53" name="Рукописный ввод 52">
                <a:extLst>
                  <a:ext uri="{FF2B5EF4-FFF2-40B4-BE49-F238E27FC236}">
                    <a16:creationId xmlns:a16="http://schemas.microsoft.com/office/drawing/2014/main" id="{369C34CC-92B5-DEEB-2299-9020219F8C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9051" y="6178900"/>
                <a:ext cx="2453910" cy="492658"/>
              </a:xfrm>
              <a:prstGeom prst="rect">
                <a:avLst/>
              </a:prstGeom>
            </p:spPr>
          </p:pic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C9A0B904-8FA3-990B-7747-7853FF35C719}"/>
              </a:ext>
            </a:extLst>
          </p:cNvPr>
          <p:cNvSpPr txBox="1"/>
          <p:nvPr/>
        </p:nvSpPr>
        <p:spPr>
          <a:xfrm>
            <a:off x="43543" y="5486401"/>
            <a:ext cx="296091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Segoe UI"/>
              </a:rPr>
              <a:t>НЕСКОЛЬКО ПРИМЕРОВ "ИДЕАЛЬНЫХ ФОТО". </a:t>
            </a:r>
            <a:endParaRPr lang="ru-RU" sz="16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Segoe UI"/>
              </a:rPr>
              <a:t>НЕТ ОБУЧЕНИЯ НАВЫКУ УЗНАВАНИЯ РАБОЧЕГО МАТЕРИАЛА</a:t>
            </a:r>
            <a:endParaRPr lang="ru-RU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808F604-B2BB-7BB1-1C86-C15842201DAF}"/>
              </a:ext>
            </a:extLst>
          </p:cNvPr>
          <p:cNvSpPr txBox="1"/>
          <p:nvPr/>
        </p:nvSpPr>
        <p:spPr>
          <a:xfrm>
            <a:off x="3131126" y="5733802"/>
            <a:ext cx="291143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chemeClr val="tx1">
                    <a:lumMod val="50000"/>
                    <a:lumOff val="50000"/>
                  </a:schemeClr>
                </a:solidFill>
              </a:rPr>
              <a:t>НЕ ИМЕЮТ ОТНОШЕНИЯ К ОБУЧЕНИЮ МОРФОЛОГИИ КЛЕТОК</a:t>
            </a:r>
            <a:endParaRPr lang="ru-RU"/>
          </a:p>
        </p:txBody>
      </p:sp>
      <p:sp>
        <p:nvSpPr>
          <p:cNvPr id="55" name="Title 3">
            <a:extLst>
              <a:ext uri="{FF2B5EF4-FFF2-40B4-BE49-F238E27FC236}">
                <a16:creationId xmlns:a16="http://schemas.microsoft.com/office/drawing/2014/main" id="{A3BF7687-ED92-9352-235D-0B1961C7BC01}"/>
              </a:ext>
            </a:extLst>
          </p:cNvPr>
          <p:cNvSpPr txBox="1">
            <a:spLocks/>
          </p:cNvSpPr>
          <p:nvPr/>
        </p:nvSpPr>
        <p:spPr>
          <a:xfrm>
            <a:off x="9092461" y="5584955"/>
            <a:ext cx="3182921" cy="44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en-US" sz="1600" b="0">
                <a:solidFill>
                  <a:schemeClr val="tx1">
                    <a:lumMod val="50000"/>
                    <a:lumOff val="50000"/>
                  </a:schemeClr>
                </a:solidFill>
                <a:latin typeface="Oswald Light"/>
              </a:rPr>
              <a:t>НЕ ФОРМИРУЮТ ПРАКТИЧЕСКИХ НАВЫКОВ</a:t>
            </a:r>
            <a:endParaRPr lang="ru-RU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Title 3">
            <a:extLst>
              <a:ext uri="{FF2B5EF4-FFF2-40B4-BE49-F238E27FC236}">
                <a16:creationId xmlns:a16="http://schemas.microsoft.com/office/drawing/2014/main" id="{2A1F8E3E-529F-7405-A0C4-0589A871509A}"/>
              </a:ext>
            </a:extLst>
          </p:cNvPr>
          <p:cNvSpPr txBox="1">
            <a:spLocks/>
          </p:cNvSpPr>
          <p:nvPr/>
        </p:nvSpPr>
        <p:spPr>
          <a:xfrm>
            <a:off x="4936097" y="1636410"/>
            <a:ext cx="2430818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just"/>
            <a:r>
              <a:rPr lang="en-US" sz="3600" u="sng">
                <a:solidFill>
                  <a:schemeClr val="bg1"/>
                </a:solidFill>
                <a:latin typeface="Oswald Light"/>
              </a:rPr>
              <a:t>НЕ ОБУЧАЮТ!</a:t>
            </a:r>
          </a:p>
        </p:txBody>
      </p:sp>
    </p:spTree>
    <p:extLst>
      <p:ext uri="{BB962C8B-B14F-4D97-AF65-F5344CB8AC3E}">
        <p14:creationId xmlns:p14="http://schemas.microsoft.com/office/powerpoint/2010/main" val="3658493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0693" y="6365486"/>
            <a:ext cx="2743200" cy="286232"/>
          </a:xfr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1400" dirty="0" smtClean="0">
                <a:latin typeface="Oswald Light"/>
              </a:rPr>
              <a:pPr>
                <a:lnSpc>
                  <a:spcPct val="90000"/>
                </a:lnSpc>
                <a:spcBef>
                  <a:spcPct val="0"/>
                </a:spcBef>
              </a:pPr>
              <a:t>16</a:t>
            </a:fld>
            <a:endParaRPr lang="ru-RU" sz="1400">
              <a:latin typeface="Oswald Light"/>
            </a:endParaRP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59618810-0F69-4DB8-9AB0-958430802FDD}"/>
              </a:ext>
            </a:extLst>
          </p:cNvPr>
          <p:cNvGrpSpPr/>
          <p:nvPr/>
        </p:nvGrpSpPr>
        <p:grpSpPr>
          <a:xfrm>
            <a:off x="523783" y="2916615"/>
            <a:ext cx="11146020" cy="4118860"/>
            <a:chOff x="1556814" y="3030145"/>
            <a:chExt cx="9003341" cy="3327062"/>
          </a:xfrm>
        </p:grpSpPr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id="{B2E0CB2F-4280-455E-BEC0-951D7FEE20CD}"/>
                </a:ext>
              </a:extLst>
            </p:cNvPr>
            <p:cNvSpPr/>
            <p:nvPr/>
          </p:nvSpPr>
          <p:spPr>
            <a:xfrm>
              <a:off x="1556814" y="3030145"/>
              <a:ext cx="9003341" cy="3327062"/>
            </a:xfrm>
            <a:custGeom>
              <a:avLst/>
              <a:gdLst>
                <a:gd name="connsiteX0" fmla="*/ 6096794 w 12193588"/>
                <a:gd name="connsiteY0" fmla="*/ 0 h 4505974"/>
                <a:gd name="connsiteX1" fmla="*/ 12111881 w 12193588"/>
                <a:gd name="connsiteY1" fmla="*/ 4201867 h 4505974"/>
                <a:gd name="connsiteX2" fmla="*/ 12193588 w 12193588"/>
                <a:gd name="connsiteY2" fmla="*/ 4443346 h 4505974"/>
                <a:gd name="connsiteX3" fmla="*/ 12193588 w 12193588"/>
                <a:gd name="connsiteY3" fmla="*/ 4505974 h 4505974"/>
                <a:gd name="connsiteX4" fmla="*/ 0 w 12193588"/>
                <a:gd name="connsiteY4" fmla="*/ 4505974 h 4505974"/>
                <a:gd name="connsiteX5" fmla="*/ 0 w 12193588"/>
                <a:gd name="connsiteY5" fmla="*/ 4443346 h 4505974"/>
                <a:gd name="connsiteX6" fmla="*/ 81708 w 12193588"/>
                <a:gd name="connsiteY6" fmla="*/ 4201867 h 4505974"/>
                <a:gd name="connsiteX7" fmla="*/ 6096794 w 12193588"/>
                <a:gd name="connsiteY7" fmla="*/ 0 h 4505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3588" h="4505974">
                  <a:moveTo>
                    <a:pt x="6096794" y="0"/>
                  </a:moveTo>
                  <a:cubicBezTo>
                    <a:pt x="8859796" y="0"/>
                    <a:pt x="11214091" y="1749888"/>
                    <a:pt x="12111881" y="4201867"/>
                  </a:cubicBezTo>
                  <a:lnTo>
                    <a:pt x="12193588" y="4443346"/>
                  </a:lnTo>
                  <a:lnTo>
                    <a:pt x="12193588" y="4505974"/>
                  </a:lnTo>
                  <a:lnTo>
                    <a:pt x="0" y="4505974"/>
                  </a:lnTo>
                  <a:lnTo>
                    <a:pt x="0" y="4443346"/>
                  </a:lnTo>
                  <a:lnTo>
                    <a:pt x="81708" y="4201867"/>
                  </a:lnTo>
                  <a:cubicBezTo>
                    <a:pt x="979497" y="1749888"/>
                    <a:pt x="3333792" y="0"/>
                    <a:pt x="6096794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0" sx="102000" sy="102000" algn="ctr" rotWithShape="0">
                <a:schemeClr val="accent1">
                  <a:lumMod val="60000"/>
                  <a:lumOff val="40000"/>
                  <a:alpha val="35000"/>
                </a:scheme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5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Light" pitchFamily="2" charset="-52"/>
                </a:rPr>
                <a:t>И</a:t>
              </a:r>
              <a:endParaRPr kumimoji="0" lang="en-US" sz="45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 pitchFamily="2" charset="-52"/>
              </a:endParaRPr>
            </a:p>
          </p:txBody>
        </p:sp>
        <p:sp>
          <p:nvSpPr>
            <p:cNvPr id="19" name="Freeform 49">
              <a:extLst>
                <a:ext uri="{FF2B5EF4-FFF2-40B4-BE49-F238E27FC236}">
                  <a16:creationId xmlns:a16="http://schemas.microsoft.com/office/drawing/2014/main" id="{AF8A34A4-DAFA-4E05-9F5B-0BD0A0A3B4CA}"/>
                </a:ext>
              </a:extLst>
            </p:cNvPr>
            <p:cNvSpPr/>
            <p:nvPr/>
          </p:nvSpPr>
          <p:spPr>
            <a:xfrm>
              <a:off x="3670408" y="4785585"/>
              <a:ext cx="4794001" cy="1571622"/>
            </a:xfrm>
            <a:custGeom>
              <a:avLst/>
              <a:gdLst>
                <a:gd name="connsiteX0" fmla="*/ 4180327 w 8360654"/>
                <a:gd name="connsiteY0" fmla="*/ 0 h 2740881"/>
                <a:gd name="connsiteX1" fmla="*/ 8288760 w 8360654"/>
                <a:gd name="connsiteY1" fmla="*/ 2581857 h 2740881"/>
                <a:gd name="connsiteX2" fmla="*/ 8360654 w 8360654"/>
                <a:gd name="connsiteY2" fmla="*/ 2740881 h 2740881"/>
                <a:gd name="connsiteX3" fmla="*/ 0 w 8360654"/>
                <a:gd name="connsiteY3" fmla="*/ 2740881 h 2740881"/>
                <a:gd name="connsiteX4" fmla="*/ 71894 w 8360654"/>
                <a:gd name="connsiteY4" fmla="*/ 2581857 h 2740881"/>
                <a:gd name="connsiteX5" fmla="*/ 4180327 w 8360654"/>
                <a:gd name="connsiteY5" fmla="*/ 0 h 2740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60654" h="2740881">
                  <a:moveTo>
                    <a:pt x="4180327" y="0"/>
                  </a:moveTo>
                  <a:cubicBezTo>
                    <a:pt x="5989604" y="0"/>
                    <a:pt x="7552659" y="1054197"/>
                    <a:pt x="8288760" y="2581857"/>
                  </a:cubicBezTo>
                  <a:lnTo>
                    <a:pt x="8360654" y="2740881"/>
                  </a:lnTo>
                  <a:lnTo>
                    <a:pt x="0" y="2740881"/>
                  </a:lnTo>
                  <a:lnTo>
                    <a:pt x="71894" y="2581857"/>
                  </a:lnTo>
                  <a:cubicBezTo>
                    <a:pt x="807996" y="1054197"/>
                    <a:pt x="2371051" y="0"/>
                    <a:pt x="4180327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0" sx="102000" sy="102000" algn="ctr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 pitchFamily="2" charset="-52"/>
              </a:endParaRPr>
            </a:p>
          </p:txBody>
        </p:sp>
      </p:grp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7DC50BE-3904-4439-864B-D62E20B8685B}"/>
              </a:ext>
            </a:extLst>
          </p:cNvPr>
          <p:cNvSpPr txBox="1">
            <a:spLocks/>
          </p:cNvSpPr>
          <p:nvPr/>
        </p:nvSpPr>
        <p:spPr>
          <a:xfrm>
            <a:off x="994201" y="4526835"/>
            <a:ext cx="2463498" cy="8863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БЕСПЛАТНЫЙ НАЧАЛЬНЫЙ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5AB61489-A1D4-4128-91DB-0C5B28B74577}"/>
              </a:ext>
            </a:extLst>
          </p:cNvPr>
          <p:cNvSpPr txBox="1">
            <a:spLocks/>
          </p:cNvSpPr>
          <p:nvPr/>
        </p:nvSpPr>
        <p:spPr>
          <a:xfrm>
            <a:off x="4441785" y="4525605"/>
            <a:ext cx="3305214" cy="8863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ПЛАТНЫЙ ПРОДВИНУТЫЙ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D3AF69F8-DBF6-46A1-AAA6-C612BA2CF38B}"/>
              </a:ext>
            </a:extLst>
          </p:cNvPr>
          <p:cNvSpPr txBox="1">
            <a:spLocks/>
          </p:cNvSpPr>
          <p:nvPr/>
        </p:nvSpPr>
        <p:spPr>
          <a:xfrm>
            <a:off x="8581684" y="4526064"/>
            <a:ext cx="3084174" cy="8863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 indent="0" algn="ctr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None/>
              <a:defRPr sz="3000" b="0" i="0">
                <a:ea typeface="VTB Group Cond Book" panose="020B0506050504020204" pitchFamily="34" charset="77"/>
                <a:cs typeface="VTB Group Cond Light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3200"/>
              <a:t>ПЛАТНЫЙ ЭКСПЕРТНЫЙ</a:t>
            </a:r>
          </a:p>
        </p:txBody>
      </p:sp>
      <p:sp>
        <p:nvSpPr>
          <p:cNvPr id="27" name="Oval 49">
            <a:extLst>
              <a:ext uri="{FF2B5EF4-FFF2-40B4-BE49-F238E27FC236}">
                <a16:creationId xmlns:a16="http://schemas.microsoft.com/office/drawing/2014/main" id="{40148CD9-4CE3-4CDD-9B5A-97891EE2DE6C}"/>
              </a:ext>
            </a:extLst>
          </p:cNvPr>
          <p:cNvSpPr/>
          <p:nvPr/>
        </p:nvSpPr>
        <p:spPr>
          <a:xfrm>
            <a:off x="1530683" y="2783580"/>
            <a:ext cx="1402079" cy="1402079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200">
              <a:solidFill>
                <a:srgbClr val="FFFFFF"/>
              </a:solidFill>
              <a:ea typeface="VTB Group Cond Book" panose="020B0506050504020204" pitchFamily="34" charset="-52"/>
            </a:endParaRPr>
          </a:p>
        </p:txBody>
      </p:sp>
      <p:sp>
        <p:nvSpPr>
          <p:cNvPr id="28" name="Oval 50">
            <a:extLst>
              <a:ext uri="{FF2B5EF4-FFF2-40B4-BE49-F238E27FC236}">
                <a16:creationId xmlns:a16="http://schemas.microsoft.com/office/drawing/2014/main" id="{1C5B272B-02CB-4F02-B9AE-D115C1C75119}"/>
              </a:ext>
            </a:extLst>
          </p:cNvPr>
          <p:cNvSpPr/>
          <p:nvPr/>
        </p:nvSpPr>
        <p:spPr>
          <a:xfrm>
            <a:off x="5355376" y="2783580"/>
            <a:ext cx="1402079" cy="140207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200">
              <a:solidFill>
                <a:srgbClr val="FFFFFF"/>
              </a:solidFill>
              <a:ea typeface="VTB Group Cond Book" panose="020B0506050504020204" pitchFamily="34" charset="-52"/>
            </a:endParaRPr>
          </a:p>
        </p:txBody>
      </p:sp>
      <p:sp>
        <p:nvSpPr>
          <p:cNvPr id="29" name="Oval 51">
            <a:extLst>
              <a:ext uri="{FF2B5EF4-FFF2-40B4-BE49-F238E27FC236}">
                <a16:creationId xmlns:a16="http://schemas.microsoft.com/office/drawing/2014/main" id="{35B475CE-8B88-47FA-A3C0-4C3CB9C296FC}"/>
              </a:ext>
            </a:extLst>
          </p:cNvPr>
          <p:cNvSpPr/>
          <p:nvPr/>
        </p:nvSpPr>
        <p:spPr>
          <a:xfrm>
            <a:off x="9387887" y="2783581"/>
            <a:ext cx="1402079" cy="1402079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200">
              <a:solidFill>
                <a:srgbClr val="FFFFFF"/>
              </a:solidFill>
              <a:ea typeface="VTB Group Cond Book" panose="020B0506050504020204" pitchFamily="34" charset="-5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3F14EC59-355F-FAE2-126C-21CC4CBCAE55}"/>
                  </a:ext>
                </a:extLst>
              </p14:cNvPr>
              <p14:cNvContentPartPr/>
              <p14:nvPr/>
            </p14:nvContentPartPr>
            <p14:xfrm>
              <a:off x="9880063" y="560221"/>
              <a:ext cx="1267898" cy="199304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3F14EC59-355F-FAE2-126C-21CC4CBCAE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17082" y="497377"/>
                <a:ext cx="1393500" cy="3246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325E73A6-0F42-1566-92F8-D7B90DC55122}"/>
                  </a:ext>
                </a:extLst>
              </p14:cNvPr>
              <p14:cNvContentPartPr/>
              <p14:nvPr/>
            </p14:nvContentPartPr>
            <p14:xfrm>
              <a:off x="9789496" y="435341"/>
              <a:ext cx="2057539" cy="285523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325E73A6-0F42-1566-92F8-D7B90DC5512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26514" y="372411"/>
                <a:ext cx="2183144" cy="411024"/>
              </a:xfrm>
              <a:prstGeom prst="rect">
                <a:avLst/>
              </a:prstGeom>
            </p:spPr>
          </p:pic>
        </mc:Fallback>
      </mc:AlternateContent>
      <p:sp>
        <p:nvSpPr>
          <p:cNvPr id="8" name="Объект 2">
            <a:extLst>
              <a:ext uri="{FF2B5EF4-FFF2-40B4-BE49-F238E27FC236}">
                <a16:creationId xmlns:a16="http://schemas.microsoft.com/office/drawing/2014/main" id="{9635C516-0EE3-969D-98F5-F02AA1A83F27}"/>
              </a:ext>
            </a:extLst>
          </p:cNvPr>
          <p:cNvSpPr txBox="1">
            <a:spLocks/>
          </p:cNvSpPr>
          <p:nvPr/>
        </p:nvSpPr>
        <p:spPr>
          <a:xfrm>
            <a:off x="2765603" y="1884575"/>
            <a:ext cx="6669342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 u="sng">
                <a:solidFill>
                  <a:srgbClr val="FA3585"/>
                </a:solidFill>
                <a:latin typeface="+mn-lt"/>
                <a:ea typeface="VTB Group Cond Book" panose="020B0506050504020204" pitchFamily="34" charset="77"/>
              </a:rPr>
              <a:t>ТРИ УРОВНЯ ДОСТУПА К ПРИЛОЖЕНИЮ: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72A991E3-8247-AAB2-8CA3-B21E7475D398}"/>
              </a:ext>
            </a:extLst>
          </p:cNvPr>
          <p:cNvSpPr txBox="1">
            <a:spLocks/>
          </p:cNvSpPr>
          <p:nvPr/>
        </p:nvSpPr>
        <p:spPr>
          <a:xfrm>
            <a:off x="2805187" y="1191847"/>
            <a:ext cx="6669342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>
                <a:solidFill>
                  <a:srgbClr val="1E60DA"/>
                </a:solidFill>
                <a:latin typeface="+mn-lt"/>
                <a:ea typeface="VTB Group Cond Book" panose="020B0506050504020204" pitchFamily="34" charset="77"/>
              </a:rPr>
              <a:t>БИЗНЕС МОДЕЛЬ ТИПА </a:t>
            </a:r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+mn-lt"/>
                <a:ea typeface="VTB Group Cond Book" panose="020B0506050504020204" pitchFamily="34" charset="77"/>
              </a:rPr>
              <a:t>"FREEMIUM"</a:t>
            </a:r>
          </a:p>
        </p:txBody>
      </p:sp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26042" cy="701731"/>
          </a:xfr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b="1"/>
              <a:t>ПЛАН КОММЕРЦИАЛИЗАЦИИ ПРОЕКТА</a:t>
            </a:r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14DB0C-2FD8-A8F3-6040-26254B52ABC8}"/>
              </a:ext>
            </a:extLst>
          </p:cNvPr>
          <p:cNvSpPr txBox="1"/>
          <p:nvPr/>
        </p:nvSpPr>
        <p:spPr>
          <a:xfrm>
            <a:off x="1973283" y="2873829"/>
            <a:ext cx="506681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 b="1">
                <a:solidFill>
                  <a:schemeClr val="bg1"/>
                </a:solidFill>
                <a:latin typeface="Oswald"/>
              </a:rPr>
              <a:t>1</a:t>
            </a:r>
            <a:endParaRPr lang="ru-RU" sz="66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3134B3-BE57-FBE7-F56F-48854AA35C4F}"/>
              </a:ext>
            </a:extLst>
          </p:cNvPr>
          <p:cNvSpPr txBox="1"/>
          <p:nvPr/>
        </p:nvSpPr>
        <p:spPr>
          <a:xfrm>
            <a:off x="5793179" y="2873829"/>
            <a:ext cx="506681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 b="1">
                <a:solidFill>
                  <a:schemeClr val="bg1"/>
                </a:solidFill>
                <a:latin typeface="Oswald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87EDCA-58B1-8518-7D6A-57311370C528}"/>
              </a:ext>
            </a:extLst>
          </p:cNvPr>
          <p:cNvSpPr txBox="1"/>
          <p:nvPr/>
        </p:nvSpPr>
        <p:spPr>
          <a:xfrm>
            <a:off x="9830789" y="2873828"/>
            <a:ext cx="506681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 b="1">
                <a:solidFill>
                  <a:schemeClr val="bg1"/>
                </a:solidFill>
                <a:latin typeface="Oswal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90881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B7CABD-F088-714B-B454-FB6F6AC1E2B8}"/>
              </a:ext>
            </a:extLst>
          </p:cNvPr>
          <p:cNvSpPr/>
          <p:nvPr/>
        </p:nvSpPr>
        <p:spPr>
          <a:xfrm>
            <a:off x="8273654" y="447"/>
            <a:ext cx="3918347" cy="6857107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100000">
                <a:schemeClr val="accent3"/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09"/>
            <a:endParaRPr lang="ru-RU" sz="450" b="1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277A50E-D0DD-4F45-899E-BFB3C26738E7}"/>
              </a:ext>
            </a:extLst>
          </p:cNvPr>
          <p:cNvSpPr txBox="1">
            <a:spLocks/>
          </p:cNvSpPr>
          <p:nvPr/>
        </p:nvSpPr>
        <p:spPr>
          <a:xfrm>
            <a:off x="11572138" y="6163987"/>
            <a:ext cx="303351" cy="544669"/>
          </a:xfrm>
          <a:prstGeom prst="rect">
            <a:avLst/>
          </a:prstGeom>
        </p:spPr>
        <p:txBody>
          <a:bodyPr vert="horz" wrap="none" lIns="60952" tIns="30476" rIns="60952" bIns="30476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09">
              <a:lnSpc>
                <a:spcPct val="90000"/>
              </a:lnSpc>
              <a:spcBef>
                <a:spcPct val="0"/>
              </a:spcBef>
            </a:pPr>
            <a:fld id="{1A290D8D-6BA0-418D-AFED-C65293F70DA0}" type="slidenum">
              <a:rPr lang="en-US" sz="1000" dirty="0">
                <a:solidFill>
                  <a:schemeClr val="bg1"/>
                </a:solidFill>
                <a:latin typeface="Oswald Light" pitchFamily="2" charset="-52"/>
                <a:ea typeface="VTB Group Cond" panose="020B0506050504020204" pitchFamily="34" charset="0"/>
                <a:cs typeface="+mj-cs"/>
              </a:rPr>
              <a:pPr algn="l" defTabSz="914309">
                <a:lnSpc>
                  <a:spcPct val="90000"/>
                </a:lnSpc>
                <a:spcBef>
                  <a:spcPct val="0"/>
                </a:spcBef>
              </a:pPr>
              <a:t>17</a:t>
            </a:fld>
            <a:endParaRPr lang="en-US" sz="1000" dirty="0">
              <a:solidFill>
                <a:schemeClr val="bg1"/>
              </a:solidFill>
              <a:latin typeface="Oswald Light" pitchFamily="2" charset="-52"/>
              <a:ea typeface="VTB Group Cond" panose="020B0506050504020204" pitchFamily="34" charset="0"/>
              <a:cs typeface="+mj-cs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9E7D8A5-CF48-4004-AF29-4EA6CB85C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18" y="1092146"/>
            <a:ext cx="5861893" cy="1311128"/>
          </a:xfrm>
        </p:spPr>
        <p:txBody>
          <a:bodyPr lIns="91440" tIns="45720" rIns="91440" bIns="45720" anchor="t">
            <a:spAutoFit/>
          </a:bodyPr>
          <a:lstStyle/>
          <a:p>
            <a:r>
              <a:rPr lang="en-US" b="1" dirty="0"/>
              <a:t>СПАСИБО ЗА ВНИМАНИЕ!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0801FFFC-E131-40C1-A96B-77EAE173549F}"/>
              </a:ext>
            </a:extLst>
          </p:cNvPr>
          <p:cNvSpPr txBox="1">
            <a:spLocks/>
          </p:cNvSpPr>
          <p:nvPr/>
        </p:nvSpPr>
        <p:spPr>
          <a:xfrm>
            <a:off x="1277715" y="5122766"/>
            <a:ext cx="3930480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3200" dirty="0">
                <a:solidFill>
                  <a:schemeClr val="tx1"/>
                </a:solidFill>
                <a:latin typeface="+mn-lt"/>
                <a:ea typeface="VTB Group Cond Book" panose="020B0506050504020204" pitchFamily="34" charset="-52"/>
                <a:cs typeface="+mn-cs"/>
              </a:rPr>
              <a:t>+7 904 313 65 76</a:t>
            </a:r>
          </a:p>
        </p:txBody>
      </p:sp>
      <p:sp>
        <p:nvSpPr>
          <p:cNvPr id="18" name="Oval 49">
            <a:extLst>
              <a:ext uri="{FF2B5EF4-FFF2-40B4-BE49-F238E27FC236}">
                <a16:creationId xmlns:a16="http://schemas.microsoft.com/office/drawing/2014/main" id="{A5811E1E-3ED8-4B54-8084-5F752C900A64}"/>
              </a:ext>
            </a:extLst>
          </p:cNvPr>
          <p:cNvSpPr/>
          <p:nvPr/>
        </p:nvSpPr>
        <p:spPr>
          <a:xfrm>
            <a:off x="455416" y="5012702"/>
            <a:ext cx="663327" cy="663327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09"/>
            <a:endParaRPr lang="ru-RU" sz="450" b="1" kern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250A436F-1A74-40F5-8C75-60A61B5CFDD6}"/>
              </a:ext>
            </a:extLst>
          </p:cNvPr>
          <p:cNvSpPr txBox="1">
            <a:spLocks/>
          </p:cNvSpPr>
          <p:nvPr/>
        </p:nvSpPr>
        <p:spPr>
          <a:xfrm>
            <a:off x="1277715" y="4106766"/>
            <a:ext cx="3930480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3200" dirty="0">
                <a:solidFill>
                  <a:schemeClr val="tx1"/>
                </a:solidFill>
                <a:latin typeface="+mn-lt"/>
                <a:ea typeface="VTB Group Cond Book" panose="020B0506050504020204" pitchFamily="34" charset="-52"/>
                <a:cs typeface="+mn-cs"/>
              </a:rPr>
              <a:t>Igor.ch1902@yandex.ru</a:t>
            </a:r>
          </a:p>
        </p:txBody>
      </p:sp>
      <p:sp>
        <p:nvSpPr>
          <p:cNvPr id="22" name="Oval 49">
            <a:extLst>
              <a:ext uri="{FF2B5EF4-FFF2-40B4-BE49-F238E27FC236}">
                <a16:creationId xmlns:a16="http://schemas.microsoft.com/office/drawing/2014/main" id="{ABF111D1-F400-4113-9728-D640F4A0E91C}"/>
              </a:ext>
            </a:extLst>
          </p:cNvPr>
          <p:cNvSpPr/>
          <p:nvPr/>
        </p:nvSpPr>
        <p:spPr>
          <a:xfrm>
            <a:off x="455416" y="3996702"/>
            <a:ext cx="663327" cy="663327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09"/>
            <a:endParaRPr lang="ru-RU" sz="450" b="1" kern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29" name="Рисунок 27">
            <a:extLst>
              <a:ext uri="{FF2B5EF4-FFF2-40B4-BE49-F238E27FC236}">
                <a16:creationId xmlns:a16="http://schemas.microsoft.com/office/drawing/2014/main" id="{3374021C-2757-409A-9374-C8A4101AFED2}"/>
              </a:ext>
            </a:extLst>
          </p:cNvPr>
          <p:cNvSpPr/>
          <p:nvPr/>
        </p:nvSpPr>
        <p:spPr>
          <a:xfrm>
            <a:off x="661976" y="5164594"/>
            <a:ext cx="250206" cy="359542"/>
          </a:xfrm>
          <a:custGeom>
            <a:avLst/>
            <a:gdLst>
              <a:gd name="connsiteX0" fmla="*/ 237442 w 250206"/>
              <a:gd name="connsiteY0" fmla="*/ 279193 h 359542"/>
              <a:gd name="connsiteX1" fmla="*/ 229943 w 250206"/>
              <a:gd name="connsiteY1" fmla="*/ 266672 h 359542"/>
              <a:gd name="connsiteX2" fmla="*/ 173435 w 250206"/>
              <a:gd name="connsiteY2" fmla="*/ 218919 h 359542"/>
              <a:gd name="connsiteX3" fmla="*/ 159999 w 250206"/>
              <a:gd name="connsiteY3" fmla="*/ 221671 h 359542"/>
              <a:gd name="connsiteX4" fmla="*/ 146897 w 250206"/>
              <a:gd name="connsiteY4" fmla="*/ 227290 h 359542"/>
              <a:gd name="connsiteX5" fmla="*/ 143306 w 250206"/>
              <a:gd name="connsiteY5" fmla="*/ 228949 h 359542"/>
              <a:gd name="connsiteX6" fmla="*/ 132239 w 250206"/>
              <a:gd name="connsiteY6" fmla="*/ 232427 h 359542"/>
              <a:gd name="connsiteX7" fmla="*/ 100765 w 250206"/>
              <a:gd name="connsiteY7" fmla="*/ 197072 h 359542"/>
              <a:gd name="connsiteX8" fmla="*/ 93382 w 250206"/>
              <a:gd name="connsiteY8" fmla="*/ 157062 h 359542"/>
              <a:gd name="connsiteX9" fmla="*/ 108793 w 250206"/>
              <a:gd name="connsiteY9" fmla="*/ 145263 h 359542"/>
              <a:gd name="connsiteX10" fmla="*/ 111351 w 250206"/>
              <a:gd name="connsiteY10" fmla="*/ 144266 h 359542"/>
              <a:gd name="connsiteX11" fmla="*/ 124619 w 250206"/>
              <a:gd name="connsiteY11" fmla="*/ 138679 h 359542"/>
              <a:gd name="connsiteX12" fmla="*/ 142110 w 250206"/>
              <a:gd name="connsiteY12" fmla="*/ 57148 h 359542"/>
              <a:gd name="connsiteX13" fmla="*/ 138534 w 250206"/>
              <a:gd name="connsiteY13" fmla="*/ 42908 h 359542"/>
              <a:gd name="connsiteX14" fmla="*/ 100489 w 250206"/>
              <a:gd name="connsiteY14" fmla="*/ 0 h 359542"/>
              <a:gd name="connsiteX15" fmla="*/ 84714 w 250206"/>
              <a:gd name="connsiteY15" fmla="*/ 3448 h 359542"/>
              <a:gd name="connsiteX16" fmla="*/ 13593 w 250206"/>
              <a:gd name="connsiteY16" fmla="*/ 60652 h 359542"/>
              <a:gd name="connsiteX17" fmla="*/ 25376 w 250206"/>
              <a:gd name="connsiteY17" fmla="*/ 229237 h 359542"/>
              <a:gd name="connsiteX18" fmla="*/ 137365 w 250206"/>
              <a:gd name="connsiteY18" fmla="*/ 355828 h 359542"/>
              <a:gd name="connsiteX19" fmla="*/ 163442 w 250206"/>
              <a:gd name="connsiteY19" fmla="*/ 359543 h 359542"/>
              <a:gd name="connsiteX20" fmla="*/ 163447 w 250206"/>
              <a:gd name="connsiteY20" fmla="*/ 359543 h 359542"/>
              <a:gd name="connsiteX21" fmla="*/ 228009 w 250206"/>
              <a:gd name="connsiteY21" fmla="*/ 345152 h 359542"/>
              <a:gd name="connsiteX22" fmla="*/ 248694 w 250206"/>
              <a:gd name="connsiteY22" fmla="*/ 324546 h 359542"/>
              <a:gd name="connsiteX23" fmla="*/ 237442 w 250206"/>
              <a:gd name="connsiteY23" fmla="*/ 279193 h 359542"/>
              <a:gd name="connsiteX24" fmla="*/ 225555 w 250206"/>
              <a:gd name="connsiteY24" fmla="*/ 317038 h 359542"/>
              <a:gd name="connsiteX25" fmla="*/ 218456 w 250206"/>
              <a:gd name="connsiteY25" fmla="*/ 322782 h 359542"/>
              <a:gd name="connsiteX26" fmla="*/ 218240 w 250206"/>
              <a:gd name="connsiteY26" fmla="*/ 322876 h 359542"/>
              <a:gd name="connsiteX27" fmla="*/ 163440 w 250206"/>
              <a:gd name="connsiteY27" fmla="*/ 335220 h 359542"/>
              <a:gd name="connsiteX28" fmla="*/ 144725 w 250206"/>
              <a:gd name="connsiteY28" fmla="*/ 332645 h 359542"/>
              <a:gd name="connsiteX29" fmla="*/ 47807 w 250206"/>
              <a:gd name="connsiteY29" fmla="*/ 219837 h 359542"/>
              <a:gd name="connsiteX30" fmla="*/ 35293 w 250206"/>
              <a:gd name="connsiteY30" fmla="*/ 71638 h 359542"/>
              <a:gd name="connsiteX31" fmla="*/ 93740 w 250206"/>
              <a:gd name="connsiteY31" fmla="*/ 26035 h 359542"/>
              <a:gd name="connsiteX32" fmla="*/ 93999 w 250206"/>
              <a:gd name="connsiteY32" fmla="*/ 25930 h 359542"/>
              <a:gd name="connsiteX33" fmla="*/ 100489 w 250206"/>
              <a:gd name="connsiteY33" fmla="*/ 24324 h 359542"/>
              <a:gd name="connsiteX34" fmla="*/ 114965 w 250206"/>
              <a:gd name="connsiteY34" fmla="*/ 48929 h 359542"/>
              <a:gd name="connsiteX35" fmla="*/ 118525 w 250206"/>
              <a:gd name="connsiteY35" fmla="*/ 63109 h 359542"/>
              <a:gd name="connsiteX36" fmla="*/ 115204 w 250206"/>
              <a:gd name="connsiteY36" fmla="*/ 116249 h 359542"/>
              <a:gd name="connsiteX37" fmla="*/ 101999 w 250206"/>
              <a:gd name="connsiteY37" fmla="*/ 121811 h 359542"/>
              <a:gd name="connsiteX38" fmla="*/ 100181 w 250206"/>
              <a:gd name="connsiteY38" fmla="*/ 122515 h 359542"/>
              <a:gd name="connsiteX39" fmla="*/ 70844 w 250206"/>
              <a:gd name="connsiteY39" fmla="*/ 147905 h 359542"/>
              <a:gd name="connsiteX40" fmla="*/ 78719 w 250206"/>
              <a:gd name="connsiteY40" fmla="*/ 207366 h 359542"/>
              <a:gd name="connsiteX41" fmla="*/ 132236 w 250206"/>
              <a:gd name="connsiteY41" fmla="*/ 256753 h 359542"/>
              <a:gd name="connsiteX42" fmla="*/ 153938 w 250206"/>
              <a:gd name="connsiteY42" fmla="*/ 250828 h 359542"/>
              <a:gd name="connsiteX43" fmla="*/ 156336 w 250206"/>
              <a:gd name="connsiteY43" fmla="*/ 249710 h 359542"/>
              <a:gd name="connsiteX44" fmla="*/ 169458 w 250206"/>
              <a:gd name="connsiteY44" fmla="*/ 244083 h 359542"/>
              <a:gd name="connsiteX45" fmla="*/ 173433 w 250206"/>
              <a:gd name="connsiteY45" fmla="*/ 243245 h 359542"/>
              <a:gd name="connsiteX46" fmla="*/ 209110 w 250206"/>
              <a:gd name="connsiteY46" fmla="*/ 279230 h 359542"/>
              <a:gd name="connsiteX47" fmla="*/ 216604 w 250206"/>
              <a:gd name="connsiteY47" fmla="*/ 291743 h 359542"/>
              <a:gd name="connsiteX48" fmla="*/ 225555 w 250206"/>
              <a:gd name="connsiteY48" fmla="*/ 317038 h 35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50206" h="359542">
                <a:moveTo>
                  <a:pt x="237442" y="279193"/>
                </a:moveTo>
                <a:lnTo>
                  <a:pt x="229943" y="266672"/>
                </a:lnTo>
                <a:cubicBezTo>
                  <a:pt x="216458" y="244438"/>
                  <a:pt x="197846" y="218919"/>
                  <a:pt x="173435" y="218919"/>
                </a:cubicBezTo>
                <a:cubicBezTo>
                  <a:pt x="168912" y="218919"/>
                  <a:pt x="164433" y="219829"/>
                  <a:pt x="159999" y="221671"/>
                </a:cubicBezTo>
                <a:lnTo>
                  <a:pt x="146897" y="227290"/>
                </a:lnTo>
                <a:cubicBezTo>
                  <a:pt x="145700" y="227786"/>
                  <a:pt x="144537" y="228350"/>
                  <a:pt x="143306" y="228949"/>
                </a:cubicBezTo>
                <a:cubicBezTo>
                  <a:pt x="139953" y="230580"/>
                  <a:pt x="136150" y="232427"/>
                  <a:pt x="132239" y="232427"/>
                </a:cubicBezTo>
                <a:cubicBezTo>
                  <a:pt x="122590" y="232427"/>
                  <a:pt x="111411" y="219871"/>
                  <a:pt x="100765" y="197072"/>
                </a:cubicBezTo>
                <a:cubicBezTo>
                  <a:pt x="90317" y="174696"/>
                  <a:pt x="90983" y="162965"/>
                  <a:pt x="93382" y="157062"/>
                </a:cubicBezTo>
                <a:cubicBezTo>
                  <a:pt x="96028" y="150550"/>
                  <a:pt x="102182" y="147765"/>
                  <a:pt x="108793" y="145263"/>
                </a:cubicBezTo>
                <a:cubicBezTo>
                  <a:pt x="109713" y="144915"/>
                  <a:pt x="110543" y="144598"/>
                  <a:pt x="111351" y="144266"/>
                </a:cubicBezTo>
                <a:lnTo>
                  <a:pt x="124619" y="138679"/>
                </a:lnTo>
                <a:cubicBezTo>
                  <a:pt x="159185" y="124224"/>
                  <a:pt x="146326" y="73709"/>
                  <a:pt x="142110" y="57148"/>
                </a:cubicBezTo>
                <a:lnTo>
                  <a:pt x="138534" y="42908"/>
                </a:lnTo>
                <a:cubicBezTo>
                  <a:pt x="135477" y="31172"/>
                  <a:pt x="127372" y="0"/>
                  <a:pt x="100489" y="0"/>
                </a:cubicBezTo>
                <a:cubicBezTo>
                  <a:pt x="95512" y="0"/>
                  <a:pt x="90203" y="1159"/>
                  <a:pt x="84714" y="3448"/>
                </a:cubicBezTo>
                <a:cubicBezTo>
                  <a:pt x="81112" y="4878"/>
                  <a:pt x="31549" y="25109"/>
                  <a:pt x="13593" y="60652"/>
                </a:cubicBezTo>
                <a:cubicBezTo>
                  <a:pt x="-7868" y="102958"/>
                  <a:pt x="-3900" y="159691"/>
                  <a:pt x="25376" y="229237"/>
                </a:cubicBezTo>
                <a:cubicBezTo>
                  <a:pt x="54432" y="298871"/>
                  <a:pt x="92110" y="341463"/>
                  <a:pt x="137365" y="355828"/>
                </a:cubicBezTo>
                <a:cubicBezTo>
                  <a:pt x="145127" y="358294"/>
                  <a:pt x="153900" y="359543"/>
                  <a:pt x="163442" y="359543"/>
                </a:cubicBezTo>
                <a:cubicBezTo>
                  <a:pt x="163442" y="359543"/>
                  <a:pt x="163445" y="359543"/>
                  <a:pt x="163447" y="359543"/>
                </a:cubicBezTo>
                <a:cubicBezTo>
                  <a:pt x="194678" y="359543"/>
                  <a:pt x="225506" y="346255"/>
                  <a:pt x="228009" y="345152"/>
                </a:cubicBezTo>
                <a:cubicBezTo>
                  <a:pt x="238776" y="340591"/>
                  <a:pt x="245736" y="333658"/>
                  <a:pt x="248694" y="324546"/>
                </a:cubicBezTo>
                <a:cubicBezTo>
                  <a:pt x="253708" y="309094"/>
                  <a:pt x="245297" y="292164"/>
                  <a:pt x="237442" y="279193"/>
                </a:cubicBezTo>
                <a:close/>
                <a:moveTo>
                  <a:pt x="225555" y="317038"/>
                </a:moveTo>
                <a:cubicBezTo>
                  <a:pt x="224867" y="319156"/>
                  <a:pt x="222477" y="321089"/>
                  <a:pt x="218456" y="322782"/>
                </a:cubicBezTo>
                <a:cubicBezTo>
                  <a:pt x="218389" y="322811"/>
                  <a:pt x="218308" y="322845"/>
                  <a:pt x="218240" y="322876"/>
                </a:cubicBezTo>
                <a:cubicBezTo>
                  <a:pt x="217961" y="322999"/>
                  <a:pt x="190056" y="335222"/>
                  <a:pt x="163440" y="335220"/>
                </a:cubicBezTo>
                <a:cubicBezTo>
                  <a:pt x="156399" y="335220"/>
                  <a:pt x="150103" y="334354"/>
                  <a:pt x="144725" y="332645"/>
                </a:cubicBezTo>
                <a:cubicBezTo>
                  <a:pt x="106599" y="320543"/>
                  <a:pt x="73998" y="282602"/>
                  <a:pt x="47807" y="219837"/>
                </a:cubicBezTo>
                <a:cubicBezTo>
                  <a:pt x="21422" y="157150"/>
                  <a:pt x="17206" y="107295"/>
                  <a:pt x="35293" y="71638"/>
                </a:cubicBezTo>
                <a:cubicBezTo>
                  <a:pt x="49338" y="43839"/>
                  <a:pt x="93309" y="26204"/>
                  <a:pt x="93740" y="26035"/>
                </a:cubicBezTo>
                <a:cubicBezTo>
                  <a:pt x="93827" y="25999"/>
                  <a:pt x="93913" y="25965"/>
                  <a:pt x="93999" y="25930"/>
                </a:cubicBezTo>
                <a:cubicBezTo>
                  <a:pt x="96503" y="24879"/>
                  <a:pt x="98747" y="24324"/>
                  <a:pt x="100489" y="24324"/>
                </a:cubicBezTo>
                <a:cubicBezTo>
                  <a:pt x="105849" y="24324"/>
                  <a:pt x="110726" y="32637"/>
                  <a:pt x="114965" y="48929"/>
                </a:cubicBezTo>
                <a:lnTo>
                  <a:pt x="118525" y="63109"/>
                </a:lnTo>
                <a:cubicBezTo>
                  <a:pt x="126205" y="93271"/>
                  <a:pt x="125036" y="112137"/>
                  <a:pt x="115204" y="116249"/>
                </a:cubicBezTo>
                <a:lnTo>
                  <a:pt x="101999" y="121811"/>
                </a:lnTo>
                <a:cubicBezTo>
                  <a:pt x="101473" y="122029"/>
                  <a:pt x="100859" y="122257"/>
                  <a:pt x="100181" y="122515"/>
                </a:cubicBezTo>
                <a:cubicBezTo>
                  <a:pt x="92887" y="125277"/>
                  <a:pt x="77709" y="131021"/>
                  <a:pt x="70844" y="147905"/>
                </a:cubicBezTo>
                <a:cubicBezTo>
                  <a:pt x="64616" y="163226"/>
                  <a:pt x="67194" y="182676"/>
                  <a:pt x="78719" y="207366"/>
                </a:cubicBezTo>
                <a:cubicBezTo>
                  <a:pt x="94241" y="240598"/>
                  <a:pt x="111746" y="256753"/>
                  <a:pt x="132236" y="256753"/>
                </a:cubicBezTo>
                <a:cubicBezTo>
                  <a:pt x="141745" y="256753"/>
                  <a:pt x="149378" y="253043"/>
                  <a:pt x="153938" y="250828"/>
                </a:cubicBezTo>
                <a:cubicBezTo>
                  <a:pt x="154778" y="250419"/>
                  <a:pt x="155529" y="250044"/>
                  <a:pt x="156336" y="249710"/>
                </a:cubicBezTo>
                <a:lnTo>
                  <a:pt x="169458" y="244083"/>
                </a:lnTo>
                <a:cubicBezTo>
                  <a:pt x="170812" y="243519"/>
                  <a:pt x="172113" y="243245"/>
                  <a:pt x="173433" y="243245"/>
                </a:cubicBezTo>
                <a:cubicBezTo>
                  <a:pt x="179749" y="243245"/>
                  <a:pt x="191075" y="249499"/>
                  <a:pt x="209110" y="279230"/>
                </a:cubicBezTo>
                <a:lnTo>
                  <a:pt x="216604" y="291743"/>
                </a:lnTo>
                <a:cubicBezTo>
                  <a:pt x="225839" y="306991"/>
                  <a:pt x="226569" y="313915"/>
                  <a:pt x="225555" y="317038"/>
                </a:cubicBezTo>
                <a:close/>
              </a:path>
            </a:pathLst>
          </a:custGeom>
          <a:solidFill>
            <a:schemeClr val="bg1"/>
          </a:solidFill>
          <a:ln w="1588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0" name="Рисунок 25">
            <a:extLst>
              <a:ext uri="{FF2B5EF4-FFF2-40B4-BE49-F238E27FC236}">
                <a16:creationId xmlns:a16="http://schemas.microsoft.com/office/drawing/2014/main" id="{D5A61902-905E-4158-8FC2-378ECCDC5176}"/>
              </a:ext>
            </a:extLst>
          </p:cNvPr>
          <p:cNvSpPr/>
          <p:nvPr/>
        </p:nvSpPr>
        <p:spPr>
          <a:xfrm>
            <a:off x="607130" y="4199830"/>
            <a:ext cx="359899" cy="257070"/>
          </a:xfrm>
          <a:custGeom>
            <a:avLst/>
            <a:gdLst>
              <a:gd name="connsiteX0" fmla="*/ 347046 w 359899"/>
              <a:gd name="connsiteY0" fmla="*/ 0 h 257070"/>
              <a:gd name="connsiteX1" fmla="*/ 12854 w 359899"/>
              <a:gd name="connsiteY1" fmla="*/ 0 h 257070"/>
              <a:gd name="connsiteX2" fmla="*/ 0 w 359899"/>
              <a:gd name="connsiteY2" fmla="*/ 12853 h 257070"/>
              <a:gd name="connsiteX3" fmla="*/ 0 w 359899"/>
              <a:gd name="connsiteY3" fmla="*/ 244217 h 257070"/>
              <a:gd name="connsiteX4" fmla="*/ 12854 w 359899"/>
              <a:gd name="connsiteY4" fmla="*/ 257071 h 257070"/>
              <a:gd name="connsiteX5" fmla="*/ 347046 w 359899"/>
              <a:gd name="connsiteY5" fmla="*/ 257071 h 257070"/>
              <a:gd name="connsiteX6" fmla="*/ 359900 w 359899"/>
              <a:gd name="connsiteY6" fmla="*/ 244217 h 257070"/>
              <a:gd name="connsiteX7" fmla="*/ 359900 w 359899"/>
              <a:gd name="connsiteY7" fmla="*/ 12853 h 257070"/>
              <a:gd name="connsiteX8" fmla="*/ 347046 w 359899"/>
              <a:gd name="connsiteY8" fmla="*/ 0 h 257070"/>
              <a:gd name="connsiteX9" fmla="*/ 325966 w 359899"/>
              <a:gd name="connsiteY9" fmla="*/ 25707 h 257070"/>
              <a:gd name="connsiteX10" fmla="*/ 179950 w 359899"/>
              <a:gd name="connsiteY10" fmla="*/ 138022 h 257070"/>
              <a:gd name="connsiteX11" fmla="*/ 33933 w 359899"/>
              <a:gd name="connsiteY11" fmla="*/ 25707 h 257070"/>
              <a:gd name="connsiteX12" fmla="*/ 325966 w 359899"/>
              <a:gd name="connsiteY12" fmla="*/ 25707 h 257070"/>
              <a:gd name="connsiteX13" fmla="*/ 334192 w 359899"/>
              <a:gd name="connsiteY13" fmla="*/ 231364 h 257070"/>
              <a:gd name="connsiteX14" fmla="*/ 25707 w 359899"/>
              <a:gd name="connsiteY14" fmla="*/ 231364 h 257070"/>
              <a:gd name="connsiteX15" fmla="*/ 25707 w 359899"/>
              <a:gd name="connsiteY15" fmla="*/ 51812 h 257070"/>
              <a:gd name="connsiteX16" fmla="*/ 172122 w 359899"/>
              <a:gd name="connsiteY16" fmla="*/ 164435 h 257070"/>
              <a:gd name="connsiteX17" fmla="*/ 187778 w 359899"/>
              <a:gd name="connsiteY17" fmla="*/ 164435 h 257070"/>
              <a:gd name="connsiteX18" fmla="*/ 334192 w 359899"/>
              <a:gd name="connsiteY18" fmla="*/ 51812 h 257070"/>
              <a:gd name="connsiteX19" fmla="*/ 334192 w 359899"/>
              <a:gd name="connsiteY19" fmla="*/ 231364 h 25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9899" h="257070">
                <a:moveTo>
                  <a:pt x="347046" y="0"/>
                </a:moveTo>
                <a:lnTo>
                  <a:pt x="12854" y="0"/>
                </a:lnTo>
                <a:cubicBezTo>
                  <a:pt x="5755" y="0"/>
                  <a:pt x="0" y="5755"/>
                  <a:pt x="0" y="12853"/>
                </a:cubicBezTo>
                <a:lnTo>
                  <a:pt x="0" y="244217"/>
                </a:lnTo>
                <a:cubicBezTo>
                  <a:pt x="0" y="251316"/>
                  <a:pt x="5755" y="257071"/>
                  <a:pt x="12854" y="257071"/>
                </a:cubicBezTo>
                <a:lnTo>
                  <a:pt x="347046" y="257071"/>
                </a:lnTo>
                <a:cubicBezTo>
                  <a:pt x="354145" y="257071"/>
                  <a:pt x="359900" y="251316"/>
                  <a:pt x="359900" y="244217"/>
                </a:cubicBezTo>
                <a:lnTo>
                  <a:pt x="359900" y="12853"/>
                </a:lnTo>
                <a:cubicBezTo>
                  <a:pt x="359900" y="5755"/>
                  <a:pt x="354145" y="0"/>
                  <a:pt x="347046" y="0"/>
                </a:cubicBezTo>
                <a:close/>
                <a:moveTo>
                  <a:pt x="325966" y="25707"/>
                </a:moveTo>
                <a:lnTo>
                  <a:pt x="179950" y="138022"/>
                </a:lnTo>
                <a:lnTo>
                  <a:pt x="33933" y="25707"/>
                </a:lnTo>
                <a:lnTo>
                  <a:pt x="325966" y="25707"/>
                </a:lnTo>
                <a:close/>
                <a:moveTo>
                  <a:pt x="334192" y="231364"/>
                </a:moveTo>
                <a:lnTo>
                  <a:pt x="25707" y="231364"/>
                </a:lnTo>
                <a:lnTo>
                  <a:pt x="25707" y="51812"/>
                </a:lnTo>
                <a:lnTo>
                  <a:pt x="172122" y="164435"/>
                </a:lnTo>
                <a:cubicBezTo>
                  <a:pt x="176739" y="167980"/>
                  <a:pt x="183161" y="167980"/>
                  <a:pt x="187778" y="164435"/>
                </a:cubicBezTo>
                <a:lnTo>
                  <a:pt x="334192" y="51812"/>
                </a:lnTo>
                <a:lnTo>
                  <a:pt x="334192" y="231364"/>
                </a:lnTo>
                <a:close/>
              </a:path>
            </a:pathLst>
          </a:custGeom>
          <a:solidFill>
            <a:schemeClr val="bg1"/>
          </a:solidFill>
          <a:ln w="73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B67906-7413-F03D-83D3-79829D75CAD1}"/>
              </a:ext>
            </a:extLst>
          </p:cNvPr>
          <p:cNvSpPr txBox="1"/>
          <p:nvPr/>
        </p:nvSpPr>
        <p:spPr>
          <a:xfrm>
            <a:off x="1280556" y="2972790"/>
            <a:ext cx="341613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/>
              <a:t>vk.com/igor.ch1902</a:t>
            </a:r>
            <a:r>
              <a:rPr lang="ru-RU" sz="3200" dirty="0"/>
              <a:t>​</a:t>
            </a:r>
            <a:endParaRPr lang="ru-RU" sz="2800"/>
          </a:p>
        </p:txBody>
      </p:sp>
      <p:sp>
        <p:nvSpPr>
          <p:cNvPr id="6" name="Oval 49">
            <a:extLst>
              <a:ext uri="{FF2B5EF4-FFF2-40B4-BE49-F238E27FC236}">
                <a16:creationId xmlns:a16="http://schemas.microsoft.com/office/drawing/2014/main" id="{E7547AE7-5CF0-E09C-3FEA-AB76EB65C57B}"/>
              </a:ext>
            </a:extLst>
          </p:cNvPr>
          <p:cNvSpPr/>
          <p:nvPr/>
        </p:nvSpPr>
        <p:spPr>
          <a:xfrm>
            <a:off x="455416" y="2977403"/>
            <a:ext cx="663327" cy="663327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09"/>
            <a:endParaRPr lang="ru-RU" sz="450" b="1" kern="0">
              <a:solidFill>
                <a:srgbClr val="FFFFFF"/>
              </a:solidFill>
              <a:latin typeface="Oswald Light" pitchFamily="2" charset="-52"/>
            </a:endParaRPr>
          </a:p>
        </p:txBody>
      </p:sp>
      <p:pic>
        <p:nvPicPr>
          <p:cNvPr id="8" name="Рисунок 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F77E5160-C7AD-DEF8-BDBC-965910EEB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32" y="3066803"/>
            <a:ext cx="407720" cy="47699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4B80A1B6-2810-BAEB-BFB6-000D3365A727}"/>
                  </a:ext>
                </a:extLst>
              </p14:cNvPr>
              <p14:cNvContentPartPr/>
              <p14:nvPr/>
            </p14:nvContentPartPr>
            <p14:xfrm>
              <a:off x="389975" y="6268750"/>
              <a:ext cx="1247830" cy="307122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4B80A1B6-2810-BAEB-BFB6-000D3365A72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2339" y="6250769"/>
                <a:ext cx="1283462" cy="3427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45073960-1B87-9685-2285-239C8F050E2A}"/>
                  </a:ext>
                </a:extLst>
              </p14:cNvPr>
              <p14:cNvContentPartPr/>
              <p14:nvPr/>
            </p14:nvContentPartPr>
            <p14:xfrm>
              <a:off x="548465" y="6308269"/>
              <a:ext cx="772711" cy="149597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45073960-1B87-9685-2285-239C8F050E2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0830" y="6290690"/>
                <a:ext cx="808341" cy="1851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3F0A1061-0DE9-59FE-472C-829FC0EFEBD3}"/>
                  </a:ext>
                </a:extLst>
              </p14:cNvPr>
              <p14:cNvContentPartPr/>
              <p14:nvPr/>
            </p14:nvContentPartPr>
            <p14:xfrm>
              <a:off x="152232" y="6318662"/>
              <a:ext cx="2485841" cy="287518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3F0A1061-0DE9-59FE-472C-829FC0EFEBD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240" y="6255767"/>
                <a:ext cx="2611465" cy="412948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Рисунок 2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F07A890-D853-1309-7397-231CAB9D26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1620" y="2968"/>
            <a:ext cx="5474523" cy="699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6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IT Pitch dec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1E8"/>
      </a:accent1>
      <a:accent2>
        <a:srgbClr val="367CFF"/>
      </a:accent2>
      <a:accent3>
        <a:srgbClr val="00369B"/>
      </a:accent3>
      <a:accent4>
        <a:srgbClr val="FA358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4">
      <a:majorFont>
        <a:latin typeface="Oswald"/>
        <a:ea typeface=""/>
        <a:cs typeface=""/>
      </a:majorFont>
      <a:minorFont>
        <a:latin typeface="Oswal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Application>Microsoft Office PowerPoint</Application>
  <PresentationFormat>Широкоэкранный</PresentationFormat>
  <Slides>17</Slides>
  <Notes>6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ЦЕЛЬ ВЫПОЛНЕНИЯ ПРОЕКТА</vt:lpstr>
      <vt:lpstr>ЗАДАЧИ ПО ПРОЕКТУ </vt:lpstr>
      <vt:lpstr>НАЗНАЧЕНИЕ ПРИЛОЖЕНИЯ</vt:lpstr>
      <vt:lpstr>НАУЧНАЯ НОВИЗНА ПРЕДЛАГАЕМЫХ РЕШЕНИЙ</vt:lpstr>
      <vt:lpstr>ОБОСНОВАНИЯ НЕОБХОДИМОСТИ  ПРОВЕДЕНИЯ НИР</vt:lpstr>
      <vt:lpstr>ОСНОВНЫЕ ТЕХНИЧЕСКИЕ ПАРАМЕТРЫ</vt:lpstr>
      <vt:lpstr>КОНСТРУКТИВНЫЕ ТРЕБОВАНИЯ</vt:lpstr>
      <vt:lpstr>ФУНКЦИОНАЛ</vt:lpstr>
      <vt:lpstr>ТРЕБОВАНИЯ ПО ПАТЕНТНОЙ ЗАЩИТЕ</vt:lpstr>
      <vt:lpstr>КАЛЕНДАРНЫЙ ПЛАН ПРОЕКТА</vt:lpstr>
      <vt:lpstr>Презентация PowerPoint</vt:lpstr>
      <vt:lpstr>ОБЪЕМ ВНЕБЮДЖЕТНЫХ ИНВЕСТИЦИЙ </vt:lpstr>
      <vt:lpstr>А  Н  А  Л  О  Г  И</vt:lpstr>
      <vt:lpstr>А  Н  А  Л  О  Г  И</vt:lpstr>
      <vt:lpstr>ПЛАН КОММЕРЦИАЛИЗАЦИИ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Ким Воронин</dc:creator>
  <cp:revision>88</cp:revision>
  <dcterms:created xsi:type="dcterms:W3CDTF">2021-03-13T09:42:31Z</dcterms:created>
  <dcterms:modified xsi:type="dcterms:W3CDTF">2023-10-03T17:44:34Z</dcterms:modified>
</cp:coreProperties>
</file>