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Montserrat"/>
      <p:regular r:id="rId14"/>
      <p:bold r:id="rId15"/>
      <p:italic r:id="rId16"/>
      <p:boldItalic r:id="rId17"/>
    </p:embeddedFont>
    <p:embeddedFont>
      <p:font typeface="Lato"/>
      <p:regular r:id="rId18"/>
      <p:bold r:id="rId19"/>
      <p:italic r:id="rId20"/>
      <p:boldItalic r:id="rId21"/>
    </p:embeddedFont>
    <p:embeddedFont>
      <p:font typeface="Average"/>
      <p:regular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ato-italic.fntdata"/><Relationship Id="rId11" Type="http://schemas.openxmlformats.org/officeDocument/2006/relationships/slide" Target="slides/slide6.xml"/><Relationship Id="rId22" Type="http://schemas.openxmlformats.org/officeDocument/2006/relationships/font" Target="fonts/Average-regular.fntdata"/><Relationship Id="rId10" Type="http://schemas.openxmlformats.org/officeDocument/2006/relationships/slide" Target="slides/slide5.xml"/><Relationship Id="rId21" Type="http://schemas.openxmlformats.org/officeDocument/2006/relationships/font" Target="fonts/La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Montserrat-bold.fntdata"/><Relationship Id="rId14" Type="http://schemas.openxmlformats.org/officeDocument/2006/relationships/font" Target="fonts/Montserrat-regular.fntdata"/><Relationship Id="rId17" Type="http://schemas.openxmlformats.org/officeDocument/2006/relationships/font" Target="fonts/Montserrat-boldItalic.fntdata"/><Relationship Id="rId16" Type="http://schemas.openxmlformats.org/officeDocument/2006/relationships/font" Target="fonts/Montserrat-italic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Lato-bold.fntdata"/><Relationship Id="rId6" Type="http://schemas.openxmlformats.org/officeDocument/2006/relationships/slide" Target="slides/slide1.xml"/><Relationship Id="rId18" Type="http://schemas.openxmlformats.org/officeDocument/2006/relationships/font" Target="fonts/La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1f87997393_0_7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1f87997393_0_7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1f87997393_0_8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1f87997393_0_8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29133b5f63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29133b5f63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29133b5f636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29133b5f636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29133b5f636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29133b5f636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1f87997393_0_8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1f87997393_0_8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2902f2a148b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2902f2a148b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1f87997393_0_7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1f87997393_0_7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4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8.xml"/><Relationship Id="rId3" Type="http://schemas.openxmlformats.org/officeDocument/2006/relationships/slide" Target="/ppt/slides/slide8.xml"/><Relationship Id="rId4" Type="http://schemas.openxmlformats.org/officeDocument/2006/relationships/slide" Target="/ppt/slides/slide8.xml"/><Relationship Id="rId5" Type="http://schemas.openxmlformats.org/officeDocument/2006/relationships/slide" Target="/ppt/slides/slide8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8.xml"/><Relationship Id="rId3" Type="http://schemas.openxmlformats.org/officeDocument/2006/relationships/slide" Target="/ppt/slides/slide8.xml"/><Relationship Id="rId4" Type="http://schemas.openxmlformats.org/officeDocument/2006/relationships/slide" Target="/ppt/slides/slide8.xml"/><Relationship Id="rId5" Type="http://schemas.openxmlformats.org/officeDocument/2006/relationships/slide" Target="/ppt/slides/slide8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8.xml"/><Relationship Id="rId3" Type="http://schemas.openxmlformats.org/officeDocument/2006/relationships/slide" Target="/ppt/slides/slide8.xml"/><Relationship Id="rId4" Type="http://schemas.openxmlformats.org/officeDocument/2006/relationships/slide" Target="/ppt/slides/slide8.xml"/><Relationship Id="rId5" Type="http://schemas.openxmlformats.org/officeDocument/2006/relationships/slide" Target="/ppt/slides/slide8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8.xml"/><Relationship Id="rId3" Type="http://schemas.openxmlformats.org/officeDocument/2006/relationships/slide" Target="/ppt/slides/slide8.xml"/><Relationship Id="rId4" Type="http://schemas.openxmlformats.org/officeDocument/2006/relationships/slide" Target="/ppt/slides/slide8.xml"/><Relationship Id="rId5" Type="http://schemas.openxmlformats.org/officeDocument/2006/relationships/slide" Target="/ppt/slides/slide8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8.xml"/><Relationship Id="rId3" Type="http://schemas.openxmlformats.org/officeDocument/2006/relationships/slide" Target="/ppt/slides/slide8.xml"/><Relationship Id="rId4" Type="http://schemas.openxmlformats.org/officeDocument/2006/relationships/slide" Target="/ppt/slides/slide8.xml"/><Relationship Id="rId5" Type="http://schemas.openxmlformats.org/officeDocument/2006/relationships/slide" Target="/ppt/slides/slide8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8.xml"/><Relationship Id="rId3" Type="http://schemas.openxmlformats.org/officeDocument/2006/relationships/slide" Target="/ppt/slides/slide8.xml"/><Relationship Id="rId4" Type="http://schemas.openxmlformats.org/officeDocument/2006/relationships/slide" Target="/ppt/slides/slide8.xml"/><Relationship Id="rId5" Type="http://schemas.openxmlformats.org/officeDocument/2006/relationships/slide" Target="/ppt/slides/slide8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8.xml"/><Relationship Id="rId3" Type="http://schemas.openxmlformats.org/officeDocument/2006/relationships/slide" Target="/ppt/slides/slide8.xml"/><Relationship Id="rId4" Type="http://schemas.openxmlformats.org/officeDocument/2006/relationships/slide" Target="/ppt/slides/slide8.xml"/><Relationship Id="rId5" Type="http://schemas.openxmlformats.org/officeDocument/2006/relationships/slide" Target="/ppt/slides/slide8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8.xml"/><Relationship Id="rId3" Type="http://schemas.openxmlformats.org/officeDocument/2006/relationships/slide" Target="/ppt/slides/slide8.xml"/><Relationship Id="rId4" Type="http://schemas.openxmlformats.org/officeDocument/2006/relationships/slide" Target="/ppt/slides/slide8.xml"/><Relationship Id="rId5" Type="http://schemas.openxmlformats.org/officeDocument/2006/relationships/slide" Target="/ppt/slides/slide8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8.xml"/><Relationship Id="rId3" Type="http://schemas.openxmlformats.org/officeDocument/2006/relationships/slide" Target="/ppt/slides/slide8.xml"/><Relationship Id="rId4" Type="http://schemas.openxmlformats.org/officeDocument/2006/relationships/slide" Target="/ppt/slides/slide8.xml"/><Relationship Id="rId5" Type="http://schemas.openxmlformats.org/officeDocument/2006/relationships/slide" Target="/ppt/slides/slide8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8.xml"/><Relationship Id="rId3" Type="http://schemas.openxmlformats.org/officeDocument/2006/relationships/slide" Target="/ppt/slides/slide8.xml"/><Relationship Id="rId4" Type="http://schemas.openxmlformats.org/officeDocument/2006/relationships/slide" Target="/ppt/slides/slide8.xml"/><Relationship Id="rId5" Type="http://schemas.openxmlformats.org/officeDocument/2006/relationships/slide" Target="/ppt/slides/slide8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8.xml"/><Relationship Id="rId3" Type="http://schemas.openxmlformats.org/officeDocument/2006/relationships/slide" Target="/ppt/slides/slide8.xml"/><Relationship Id="rId4" Type="http://schemas.openxmlformats.org/officeDocument/2006/relationships/slide" Target="/ppt/slides/slide8.xml"/><Relationship Id="rId5" Type="http://schemas.openxmlformats.org/officeDocument/2006/relationships/slide" Target="/ppt/slides/slide8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slide" Target="/ppt/slides/slide8.xml"/><Relationship Id="rId4" Type="http://schemas.openxmlformats.org/officeDocument/2006/relationships/slide" Target="/ppt/slides/slide8.xml"/><Relationship Id="rId5" Type="http://schemas.openxmlformats.org/officeDocument/2006/relationships/slide" Target="/ppt/slides/slide8.xml"/><Relationship Id="rId6" Type="http://schemas.openxmlformats.org/officeDocument/2006/relationships/slide" Target="/ppt/slides/slide8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ffset_comp_406605.jpg" id="10" name="Google Shape;10;p2"/>
          <p:cNvPicPr preferRelativeResize="0"/>
          <p:nvPr/>
        </p:nvPicPr>
        <p:blipFill rotWithShape="1">
          <a:blip r:embed="rId2">
            <a:alphaModFix amt="66000"/>
          </a:blip>
          <a:srcRect b="39565" l="20991" r="40112" t="2690"/>
          <a:stretch/>
        </p:blipFill>
        <p:spPr>
          <a:xfrm>
            <a:off x="0" y="0"/>
            <a:ext cx="5157900" cy="5143500"/>
          </a:xfrm>
          <a:prstGeom prst="rtTriangle">
            <a:avLst/>
          </a:prstGeom>
          <a:noFill/>
          <a:ln>
            <a:noFill/>
          </a:ln>
        </p:spPr>
      </p:pic>
      <p:pic>
        <p:nvPicPr>
          <p:cNvPr descr="offset_comp_342327_edtied.jpg" id="11" name="Google Shape;11;p2"/>
          <p:cNvPicPr preferRelativeResize="0"/>
          <p:nvPr/>
        </p:nvPicPr>
        <p:blipFill rotWithShape="1">
          <a:blip r:embed="rId3">
            <a:alphaModFix amt="31000"/>
          </a:blip>
          <a:srcRect b="11297" l="14009" r="43289" t="35833"/>
          <a:stretch/>
        </p:blipFill>
        <p:spPr>
          <a:xfrm rot="10800000">
            <a:off x="6976800" y="-25"/>
            <a:ext cx="2167200" cy="2012700"/>
          </a:xfrm>
          <a:prstGeom prst="rtTriangle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15" name="Google Shape;15;p2"/>
          <p:cNvSpPr/>
          <p:nvPr/>
        </p:nvSpPr>
        <p:spPr>
          <a:xfrm rot="-5400000">
            <a:off x="5846" y="-4836"/>
            <a:ext cx="2291400" cy="2300100"/>
          </a:xfrm>
          <a:prstGeom prst="diagStrip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2"/>
          <p:cNvSpPr/>
          <p:nvPr/>
        </p:nvSpPr>
        <p:spPr>
          <a:xfrm flipH="1">
            <a:off x="652821" y="576768"/>
            <a:ext cx="2300100" cy="2291400"/>
          </a:xfrm>
          <a:prstGeom prst="diagStripe">
            <a:avLst>
              <a:gd fmla="val 5000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9" name="Google Shape;19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7" name="Google Shape;37;p3"/>
          <p:cNvSpPr txBox="1"/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" name="Google Shape;3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39" name="Google Shape;39;p3">
            <a:hlinkClick action="ppaction://hlinksldjump" r:id="rId2"/>
          </p:cNvPr>
          <p:cNvSpPr/>
          <p:nvPr/>
        </p:nvSpPr>
        <p:spPr>
          <a:xfrm>
            <a:off x="0" y="0"/>
            <a:ext cx="632700" cy="588600"/>
          </a:xfrm>
          <a:prstGeom prst="rect">
            <a:avLst/>
          </a:prstGeom>
          <a:solidFill>
            <a:srgbClr val="1B212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3">
            <a:hlinkClick action="ppaction://hlinksldjump" r:id="rId3"/>
          </p:cNvPr>
          <p:cNvSpPr/>
          <p:nvPr/>
        </p:nvSpPr>
        <p:spPr>
          <a:xfrm>
            <a:off x="212050" y="221751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3">
            <a:hlinkClick action="ppaction://hlinksldjump" r:id="rId4"/>
          </p:cNvPr>
          <p:cNvSpPr/>
          <p:nvPr/>
        </p:nvSpPr>
        <p:spPr>
          <a:xfrm>
            <a:off x="212050" y="284225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3">
            <a:hlinkClick action="ppaction://hlinksldjump" r:id="rId5"/>
          </p:cNvPr>
          <p:cNvSpPr/>
          <p:nvPr/>
        </p:nvSpPr>
        <p:spPr>
          <a:xfrm>
            <a:off x="212050" y="346699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OC">
  <p:cSld name="SECTION_HEADER_1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oogle Shape;44;p4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45" name="Google Shape;45;p4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4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4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4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4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4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4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4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4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4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4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4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4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4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4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4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4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4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3" name="Google Shape;6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64" name="Google Shape;64;p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5">
            <a:hlinkClick action="ppaction://hlinksldjump" r:id="rId2"/>
          </p:cNvPr>
          <p:cNvSpPr/>
          <p:nvPr/>
        </p:nvSpPr>
        <p:spPr>
          <a:xfrm>
            <a:off x="0" y="0"/>
            <a:ext cx="632700" cy="588600"/>
          </a:xfrm>
          <a:prstGeom prst="rect">
            <a:avLst/>
          </a:prstGeom>
          <a:solidFill>
            <a:srgbClr val="1B212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5">
            <a:hlinkClick action="ppaction://hlinksldjump" r:id="rId3"/>
          </p:cNvPr>
          <p:cNvSpPr/>
          <p:nvPr/>
        </p:nvSpPr>
        <p:spPr>
          <a:xfrm>
            <a:off x="212050" y="221751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5">
            <a:hlinkClick action="ppaction://hlinksldjump" r:id="rId4"/>
          </p:cNvPr>
          <p:cNvSpPr/>
          <p:nvPr/>
        </p:nvSpPr>
        <p:spPr>
          <a:xfrm>
            <a:off x="212050" y="284225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5">
            <a:hlinkClick action="ppaction://hlinksldjump" r:id="rId5"/>
          </p:cNvPr>
          <p:cNvSpPr/>
          <p:nvPr/>
        </p:nvSpPr>
        <p:spPr>
          <a:xfrm>
            <a:off x="212050" y="346699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0" name="Google Shape;70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71" name="Google Shape;71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3" name="Google Shape;73;p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4" name="Google Shape;74;p5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5" name="Google Shape;7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_alt1">
  <p:cSld name="TITLE_AND_BODY_2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6"/>
          <p:cNvSpPr txBox="1"/>
          <p:nvPr>
            <p:ph type="title"/>
          </p:nvPr>
        </p:nvSpPr>
        <p:spPr>
          <a:xfrm>
            <a:off x="361071" y="1924852"/>
            <a:ext cx="2304900" cy="17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78" name="Google Shape;78;p6"/>
          <p:cNvSpPr/>
          <p:nvPr/>
        </p:nvSpPr>
        <p:spPr>
          <a:xfrm>
            <a:off x="4564200" y="0"/>
            <a:ext cx="45798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6"/>
          <p:cNvSpPr txBox="1"/>
          <p:nvPr>
            <p:ph idx="1" type="body"/>
          </p:nvPr>
        </p:nvSpPr>
        <p:spPr>
          <a:xfrm>
            <a:off x="6451271" y="1924850"/>
            <a:ext cx="2304900" cy="17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 sz="1100">
                <a:solidFill>
                  <a:schemeClr val="dk1"/>
                </a:solidFill>
              </a:defRPr>
            </a:lvl1pPr>
            <a:lvl2pPr indent="-298450" lvl="1" marL="9144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>
                <a:solidFill>
                  <a:schemeClr val="dk1"/>
                </a:solidFill>
              </a:defRPr>
            </a:lvl2pPr>
            <a:lvl3pPr indent="-298450" lvl="2" marL="13716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>
                <a:solidFill>
                  <a:schemeClr val="dk1"/>
                </a:solidFill>
              </a:defRPr>
            </a:lvl3pPr>
            <a:lvl4pPr indent="-298450" lvl="3" marL="18288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>
                <a:solidFill>
                  <a:schemeClr val="dk1"/>
                </a:solidFill>
              </a:defRPr>
            </a:lvl4pPr>
            <a:lvl5pPr indent="-298450" lvl="4" marL="22860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>
                <a:solidFill>
                  <a:schemeClr val="dk1"/>
                </a:solidFill>
              </a:defRPr>
            </a:lvl5pPr>
            <a:lvl6pPr indent="-298450" lvl="5" marL="27432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>
                <a:solidFill>
                  <a:schemeClr val="dk1"/>
                </a:solidFill>
              </a:defRPr>
            </a:lvl6pPr>
            <a:lvl7pPr indent="-298450" lvl="6" marL="32004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>
                <a:solidFill>
                  <a:schemeClr val="dk1"/>
                </a:solidFill>
              </a:defRPr>
            </a:lvl7pPr>
            <a:lvl8pPr indent="-298450" lvl="7" marL="36576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>
                <a:solidFill>
                  <a:schemeClr val="dk1"/>
                </a:solidFill>
              </a:defRPr>
            </a:lvl8pPr>
            <a:lvl9pPr indent="-298450" lvl="8" marL="4114800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0" name="Google Shape;80;p6">
            <a:hlinkClick action="ppaction://hlinksldjump" r:id="rId2"/>
          </p:cNvPr>
          <p:cNvSpPr/>
          <p:nvPr/>
        </p:nvSpPr>
        <p:spPr>
          <a:xfrm>
            <a:off x="0" y="0"/>
            <a:ext cx="632700" cy="588600"/>
          </a:xfrm>
          <a:prstGeom prst="rect">
            <a:avLst/>
          </a:prstGeom>
          <a:solidFill>
            <a:srgbClr val="1B212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6">
            <a:hlinkClick action="ppaction://hlinksldjump" r:id="rId3"/>
          </p:cNvPr>
          <p:cNvSpPr/>
          <p:nvPr/>
        </p:nvSpPr>
        <p:spPr>
          <a:xfrm>
            <a:off x="212050" y="221751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6">
            <a:hlinkClick action="ppaction://hlinksldjump" r:id="rId4"/>
          </p:cNvPr>
          <p:cNvSpPr/>
          <p:nvPr/>
        </p:nvSpPr>
        <p:spPr>
          <a:xfrm>
            <a:off x="212050" y="284225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6">
            <a:hlinkClick action="ppaction://hlinksldjump" r:id="rId5"/>
          </p:cNvPr>
          <p:cNvSpPr/>
          <p:nvPr/>
        </p:nvSpPr>
        <p:spPr>
          <a:xfrm>
            <a:off x="212050" y="346699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4" name="Google Shape;84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85" name="Google Shape;85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7" name="Google Shape;87;p6"/>
          <p:cNvSpPr txBox="1"/>
          <p:nvPr>
            <p:ph idx="2" type="title"/>
          </p:nvPr>
        </p:nvSpPr>
        <p:spPr>
          <a:xfrm>
            <a:off x="1297500" y="459490"/>
            <a:ext cx="3005700" cy="51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88" name="Google Shape;8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_alt2">
  <p:cSld name="TITLE_AND_BODY_2_1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7"/>
          <p:cNvSpPr txBox="1"/>
          <p:nvPr>
            <p:ph type="title"/>
          </p:nvPr>
        </p:nvSpPr>
        <p:spPr>
          <a:xfrm>
            <a:off x="702850" y="1708619"/>
            <a:ext cx="3333300" cy="147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1" name="Google Shape;91;p7"/>
          <p:cNvSpPr/>
          <p:nvPr/>
        </p:nvSpPr>
        <p:spPr>
          <a:xfrm>
            <a:off x="0" y="3486600"/>
            <a:ext cx="9144000" cy="1656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7">
            <a:hlinkClick action="ppaction://hlinksldjump" r:id="rId2"/>
          </p:cNvPr>
          <p:cNvSpPr/>
          <p:nvPr/>
        </p:nvSpPr>
        <p:spPr>
          <a:xfrm>
            <a:off x="0" y="0"/>
            <a:ext cx="632700" cy="588600"/>
          </a:xfrm>
          <a:prstGeom prst="rect">
            <a:avLst/>
          </a:prstGeom>
          <a:solidFill>
            <a:srgbClr val="1B212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7">
            <a:hlinkClick action="ppaction://hlinksldjump" r:id="rId3"/>
          </p:cNvPr>
          <p:cNvSpPr/>
          <p:nvPr/>
        </p:nvSpPr>
        <p:spPr>
          <a:xfrm>
            <a:off x="212050" y="221751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7">
            <a:hlinkClick action="ppaction://hlinksldjump" r:id="rId4"/>
          </p:cNvPr>
          <p:cNvSpPr/>
          <p:nvPr/>
        </p:nvSpPr>
        <p:spPr>
          <a:xfrm>
            <a:off x="212050" y="284225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7">
            <a:hlinkClick action="ppaction://hlinksldjump" r:id="rId5"/>
          </p:cNvPr>
          <p:cNvSpPr/>
          <p:nvPr/>
        </p:nvSpPr>
        <p:spPr>
          <a:xfrm>
            <a:off x="212050" y="346699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6" name="Google Shape;96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7" name="Google Shape;97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9" name="Google Shape;99;p7"/>
          <p:cNvSpPr txBox="1"/>
          <p:nvPr>
            <p:ph idx="2" type="title"/>
          </p:nvPr>
        </p:nvSpPr>
        <p:spPr>
          <a:xfrm>
            <a:off x="1297500" y="459490"/>
            <a:ext cx="3005700" cy="51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00" name="Google Shape;10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101" name="Google Shape;101;p7"/>
          <p:cNvSpPr txBox="1"/>
          <p:nvPr>
            <p:ph idx="1" type="body"/>
          </p:nvPr>
        </p:nvSpPr>
        <p:spPr>
          <a:xfrm>
            <a:off x="702850" y="3625275"/>
            <a:ext cx="3333300" cy="76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 sz="1100">
                <a:solidFill>
                  <a:schemeClr val="dk1"/>
                </a:solidFill>
              </a:defRPr>
            </a:lvl1pPr>
            <a:lvl2pPr indent="-298450" lvl="1" marL="9144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>
                <a:solidFill>
                  <a:schemeClr val="dk1"/>
                </a:solidFill>
              </a:defRPr>
            </a:lvl2pPr>
            <a:lvl3pPr indent="-298450" lvl="2" marL="13716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>
                <a:solidFill>
                  <a:schemeClr val="dk1"/>
                </a:solidFill>
              </a:defRPr>
            </a:lvl3pPr>
            <a:lvl4pPr indent="-298450" lvl="3" marL="18288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>
                <a:solidFill>
                  <a:schemeClr val="dk1"/>
                </a:solidFill>
              </a:defRPr>
            </a:lvl4pPr>
            <a:lvl5pPr indent="-298450" lvl="4" marL="22860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>
                <a:solidFill>
                  <a:schemeClr val="dk1"/>
                </a:solidFill>
              </a:defRPr>
            </a:lvl5pPr>
            <a:lvl6pPr indent="-298450" lvl="5" marL="27432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>
                <a:solidFill>
                  <a:schemeClr val="dk1"/>
                </a:solidFill>
              </a:defRPr>
            </a:lvl6pPr>
            <a:lvl7pPr indent="-298450" lvl="6" marL="32004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>
                <a:solidFill>
                  <a:schemeClr val="dk1"/>
                </a:solidFill>
              </a:defRPr>
            </a:lvl7pPr>
            <a:lvl8pPr indent="-298450" lvl="7" marL="36576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>
                <a:solidFill>
                  <a:schemeClr val="dk1"/>
                </a:solidFill>
              </a:defRPr>
            </a:lvl8pPr>
            <a:lvl9pPr indent="-298450" lvl="8" marL="4114800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8">
            <a:hlinkClick action="ppaction://hlinksldjump" r:id="rId2"/>
          </p:cNvPr>
          <p:cNvSpPr/>
          <p:nvPr/>
        </p:nvSpPr>
        <p:spPr>
          <a:xfrm>
            <a:off x="0" y="0"/>
            <a:ext cx="632700" cy="588600"/>
          </a:xfrm>
          <a:prstGeom prst="rect">
            <a:avLst/>
          </a:prstGeom>
          <a:solidFill>
            <a:srgbClr val="1B212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8">
            <a:hlinkClick action="ppaction://hlinksldjump" r:id="rId3"/>
          </p:cNvPr>
          <p:cNvSpPr/>
          <p:nvPr/>
        </p:nvSpPr>
        <p:spPr>
          <a:xfrm>
            <a:off x="212050" y="221751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8">
            <a:hlinkClick action="ppaction://hlinksldjump" r:id="rId4"/>
          </p:cNvPr>
          <p:cNvSpPr/>
          <p:nvPr/>
        </p:nvSpPr>
        <p:spPr>
          <a:xfrm>
            <a:off x="212050" y="284225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8">
            <a:hlinkClick action="ppaction://hlinksldjump" r:id="rId5"/>
          </p:cNvPr>
          <p:cNvSpPr/>
          <p:nvPr/>
        </p:nvSpPr>
        <p:spPr>
          <a:xfrm>
            <a:off x="212050" y="346699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7" name="Google Shape;107;p8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108" name="Google Shape;108;p8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8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0" name="Google Shape;110;p8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11" name="Google Shape;111;p8"/>
          <p:cNvSpPr txBox="1"/>
          <p:nvPr>
            <p:ph idx="1" type="body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12" name="Google Shape;112;p8"/>
          <p:cNvSpPr txBox="1"/>
          <p:nvPr>
            <p:ph idx="2" type="body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13" name="Google Shape;11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9">
            <a:hlinkClick action="ppaction://hlinksldjump" r:id="rId2"/>
          </p:cNvPr>
          <p:cNvSpPr/>
          <p:nvPr/>
        </p:nvSpPr>
        <p:spPr>
          <a:xfrm>
            <a:off x="0" y="0"/>
            <a:ext cx="632700" cy="588600"/>
          </a:xfrm>
          <a:prstGeom prst="rect">
            <a:avLst/>
          </a:prstGeom>
          <a:solidFill>
            <a:srgbClr val="1B212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9">
            <a:hlinkClick action="ppaction://hlinksldjump" r:id="rId3"/>
          </p:cNvPr>
          <p:cNvSpPr/>
          <p:nvPr/>
        </p:nvSpPr>
        <p:spPr>
          <a:xfrm>
            <a:off x="212050" y="221751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9">
            <a:hlinkClick action="ppaction://hlinksldjump" r:id="rId4"/>
          </p:cNvPr>
          <p:cNvSpPr/>
          <p:nvPr/>
        </p:nvSpPr>
        <p:spPr>
          <a:xfrm>
            <a:off x="212050" y="284225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9">
            <a:hlinkClick action="ppaction://hlinksldjump" r:id="rId5"/>
          </p:cNvPr>
          <p:cNvSpPr/>
          <p:nvPr/>
        </p:nvSpPr>
        <p:spPr>
          <a:xfrm>
            <a:off x="212050" y="346699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9" name="Google Shape;119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120" name="Google Shape;120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2" name="Google Shape;122;p9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23" name="Google Shape;123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0">
            <a:hlinkClick action="ppaction://hlinksldjump" r:id="rId2"/>
          </p:cNvPr>
          <p:cNvSpPr/>
          <p:nvPr/>
        </p:nvSpPr>
        <p:spPr>
          <a:xfrm>
            <a:off x="0" y="0"/>
            <a:ext cx="632700" cy="588600"/>
          </a:xfrm>
          <a:prstGeom prst="rect">
            <a:avLst/>
          </a:prstGeom>
          <a:solidFill>
            <a:srgbClr val="1B212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10">
            <a:hlinkClick action="ppaction://hlinksldjump" r:id="rId3"/>
          </p:cNvPr>
          <p:cNvSpPr/>
          <p:nvPr/>
        </p:nvSpPr>
        <p:spPr>
          <a:xfrm>
            <a:off x="212050" y="221751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0">
            <a:hlinkClick action="ppaction://hlinksldjump" r:id="rId4"/>
          </p:cNvPr>
          <p:cNvSpPr/>
          <p:nvPr/>
        </p:nvSpPr>
        <p:spPr>
          <a:xfrm>
            <a:off x="212050" y="284225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10">
            <a:hlinkClick action="ppaction://hlinksldjump" r:id="rId5"/>
          </p:cNvPr>
          <p:cNvSpPr/>
          <p:nvPr/>
        </p:nvSpPr>
        <p:spPr>
          <a:xfrm>
            <a:off x="212050" y="346699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9" name="Google Shape;129;p10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130" name="Google Shape;130;p10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0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2" name="Google Shape;132;p10"/>
          <p:cNvSpPr txBox="1"/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3" name="Google Shape;133;p10"/>
          <p:cNvSpPr txBox="1"/>
          <p:nvPr>
            <p:ph idx="1" type="body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34" name="Google Shape;13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1">
            <a:hlinkClick action="ppaction://hlinksldjump" r:id="rId2"/>
          </p:cNvPr>
          <p:cNvSpPr/>
          <p:nvPr/>
        </p:nvSpPr>
        <p:spPr>
          <a:xfrm>
            <a:off x="0" y="0"/>
            <a:ext cx="632700" cy="588600"/>
          </a:xfrm>
          <a:prstGeom prst="rect">
            <a:avLst/>
          </a:prstGeom>
          <a:solidFill>
            <a:srgbClr val="1B212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1">
            <a:hlinkClick action="ppaction://hlinksldjump" r:id="rId3"/>
          </p:cNvPr>
          <p:cNvSpPr/>
          <p:nvPr/>
        </p:nvSpPr>
        <p:spPr>
          <a:xfrm>
            <a:off x="212050" y="221751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1">
            <a:hlinkClick action="ppaction://hlinksldjump" r:id="rId4"/>
          </p:cNvPr>
          <p:cNvSpPr/>
          <p:nvPr/>
        </p:nvSpPr>
        <p:spPr>
          <a:xfrm>
            <a:off x="212050" y="284225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11">
            <a:hlinkClick action="ppaction://hlinksldjump" r:id="rId5"/>
          </p:cNvPr>
          <p:cNvSpPr/>
          <p:nvPr/>
        </p:nvSpPr>
        <p:spPr>
          <a:xfrm>
            <a:off x="212050" y="346699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0" name="Google Shape;140;p11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141" name="Google Shape;141;p11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1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1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1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1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1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1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1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1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1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1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1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1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1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1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1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1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11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9" name="Google Shape;159;p11"/>
          <p:cNvSpPr txBox="1"/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0" name="Google Shape;16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2">
            <a:hlinkClick action="ppaction://hlinksldjump" r:id="rId2"/>
          </p:cNvPr>
          <p:cNvSpPr/>
          <p:nvPr/>
        </p:nvSpPr>
        <p:spPr>
          <a:xfrm>
            <a:off x="0" y="0"/>
            <a:ext cx="632700" cy="588600"/>
          </a:xfrm>
          <a:prstGeom prst="rect">
            <a:avLst/>
          </a:prstGeom>
          <a:solidFill>
            <a:srgbClr val="1B212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12">
            <a:hlinkClick action="ppaction://hlinksldjump" r:id="rId3"/>
          </p:cNvPr>
          <p:cNvSpPr/>
          <p:nvPr/>
        </p:nvSpPr>
        <p:spPr>
          <a:xfrm>
            <a:off x="212050" y="221751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2">
            <a:hlinkClick action="ppaction://hlinksldjump" r:id="rId4"/>
          </p:cNvPr>
          <p:cNvSpPr/>
          <p:nvPr/>
        </p:nvSpPr>
        <p:spPr>
          <a:xfrm>
            <a:off x="212050" y="284225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2">
            <a:hlinkClick action="ppaction://hlinksldjump" r:id="rId5"/>
          </p:cNvPr>
          <p:cNvSpPr/>
          <p:nvPr/>
        </p:nvSpPr>
        <p:spPr>
          <a:xfrm>
            <a:off x="212050" y="346699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6" name="Google Shape;166;p12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167" name="Google Shape;167;p12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12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9" name="Google Shape;169;p12"/>
          <p:cNvSpPr txBox="1"/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70" name="Google Shape;170;p12"/>
          <p:cNvSpPr txBox="1"/>
          <p:nvPr>
            <p:ph idx="1" type="subTitle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71" name="Google Shape;171;p12"/>
          <p:cNvSpPr txBox="1"/>
          <p:nvPr>
            <p:ph idx="2" type="body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72" name="Google Shape;172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" name="Google Shape;174;p13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75" name="Google Shape;175;p13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13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7" name="Google Shape;177;p13"/>
          <p:cNvSpPr txBox="1"/>
          <p:nvPr>
            <p:ph idx="1" type="body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78" name="Google Shape;17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179" name="Google Shape;179;p13">
            <a:hlinkClick action="ppaction://hlinksldjump" r:id="rId2"/>
          </p:cNvPr>
          <p:cNvSpPr/>
          <p:nvPr/>
        </p:nvSpPr>
        <p:spPr>
          <a:xfrm>
            <a:off x="0" y="0"/>
            <a:ext cx="632700" cy="588600"/>
          </a:xfrm>
          <a:prstGeom prst="rect">
            <a:avLst/>
          </a:prstGeom>
          <a:solidFill>
            <a:srgbClr val="1B212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3">
            <a:hlinkClick action="ppaction://hlinksldjump" r:id="rId3"/>
          </p:cNvPr>
          <p:cNvSpPr/>
          <p:nvPr/>
        </p:nvSpPr>
        <p:spPr>
          <a:xfrm>
            <a:off x="212050" y="221751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13">
            <a:hlinkClick action="ppaction://hlinksldjump" r:id="rId4"/>
          </p:cNvPr>
          <p:cNvSpPr/>
          <p:nvPr/>
        </p:nvSpPr>
        <p:spPr>
          <a:xfrm>
            <a:off x="212050" y="284225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3">
            <a:hlinkClick action="ppaction://hlinksldjump" r:id="rId5"/>
          </p:cNvPr>
          <p:cNvSpPr/>
          <p:nvPr/>
        </p:nvSpPr>
        <p:spPr>
          <a:xfrm>
            <a:off x="212050" y="346699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" name="Google Shape;184;p14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85" name="Google Shape;185;p14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14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14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14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14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14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14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14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14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14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14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14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14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14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14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14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14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14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3" name="Google Shape;203;p14"/>
          <p:cNvSpPr txBox="1"/>
          <p:nvPr>
            <p:ph hasCustomPrompt="1" type="title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204" name="Google Shape;204;p14"/>
          <p:cNvSpPr txBox="1"/>
          <p:nvPr>
            <p:ph idx="1" type="body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05" name="Google Shape;205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206" name="Google Shape;206;p14">
            <a:hlinkClick action="ppaction://hlinksldjump" r:id="rId2"/>
          </p:cNvPr>
          <p:cNvSpPr/>
          <p:nvPr/>
        </p:nvSpPr>
        <p:spPr>
          <a:xfrm>
            <a:off x="0" y="0"/>
            <a:ext cx="632700" cy="588600"/>
          </a:xfrm>
          <a:prstGeom prst="rect">
            <a:avLst/>
          </a:prstGeom>
          <a:solidFill>
            <a:srgbClr val="1B212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14">
            <a:hlinkClick action="ppaction://hlinksldjump" r:id="rId3"/>
          </p:cNvPr>
          <p:cNvSpPr/>
          <p:nvPr/>
        </p:nvSpPr>
        <p:spPr>
          <a:xfrm>
            <a:off x="212050" y="221751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14">
            <a:hlinkClick action="ppaction://hlinksldjump" r:id="rId4"/>
          </p:cNvPr>
          <p:cNvSpPr/>
          <p:nvPr/>
        </p:nvSpPr>
        <p:spPr>
          <a:xfrm>
            <a:off x="212050" y="284225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14">
            <a:hlinkClick action="ppaction://hlinksldjump" r:id="rId5"/>
          </p:cNvPr>
          <p:cNvSpPr/>
          <p:nvPr/>
        </p:nvSpPr>
        <p:spPr>
          <a:xfrm>
            <a:off x="212050" y="346699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_alt3">
  <p:cSld name="TITLE_AND_BODY_1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ffset_comp_343059.jpg" id="213" name="Google Shape;213;p16"/>
          <p:cNvPicPr preferRelativeResize="0"/>
          <p:nvPr/>
        </p:nvPicPr>
        <p:blipFill rotWithShape="1">
          <a:blip r:embed="rId2">
            <a:alphaModFix amt="80000"/>
          </a:blip>
          <a:srcRect b="25870" l="30474" r="30474" t="11955"/>
          <a:stretch/>
        </p:blipFill>
        <p:spPr>
          <a:xfrm rot="-5400000">
            <a:off x="113630" y="-105700"/>
            <a:ext cx="5142300" cy="5364300"/>
          </a:xfrm>
          <a:prstGeom prst="diagStripe">
            <a:avLst>
              <a:gd fmla="val 50343" name="adj"/>
            </a:avLst>
          </a:prstGeom>
          <a:noFill/>
          <a:ln>
            <a:noFill/>
          </a:ln>
        </p:spPr>
      </p:pic>
      <p:sp>
        <p:nvSpPr>
          <p:cNvPr id="214" name="Google Shape;214;p1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15" name="Google Shape;215;p16"/>
          <p:cNvSpPr txBox="1"/>
          <p:nvPr>
            <p:ph idx="1" type="body"/>
          </p:nvPr>
        </p:nvSpPr>
        <p:spPr>
          <a:xfrm>
            <a:off x="4018025" y="1567550"/>
            <a:ext cx="4318500" cy="176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>
                <a:solidFill>
                  <a:schemeClr val="dk2"/>
                </a:solidFill>
              </a:defRPr>
            </a:lvl1pPr>
            <a:lvl2pPr indent="-298450" lvl="1" marL="91440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>
                <a:solidFill>
                  <a:schemeClr val="dk2"/>
                </a:solidFill>
              </a:defRPr>
            </a:lvl2pPr>
            <a:lvl3pPr indent="-298450" lvl="2" marL="137160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>
                <a:solidFill>
                  <a:schemeClr val="dk2"/>
                </a:solidFill>
              </a:defRPr>
            </a:lvl3pPr>
            <a:lvl4pPr indent="-298450" lvl="3" marL="182880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>
                <a:solidFill>
                  <a:schemeClr val="dk2"/>
                </a:solidFill>
              </a:defRPr>
            </a:lvl4pPr>
            <a:lvl5pPr indent="-298450" lvl="4" marL="228600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>
                <a:solidFill>
                  <a:schemeClr val="dk2"/>
                </a:solidFill>
              </a:defRPr>
            </a:lvl5pPr>
            <a:lvl6pPr indent="-298450" lvl="5" marL="274320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>
                <a:solidFill>
                  <a:schemeClr val="dk2"/>
                </a:solidFill>
              </a:defRPr>
            </a:lvl6pPr>
            <a:lvl7pPr indent="-298450" lvl="6" marL="320040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>
                <a:solidFill>
                  <a:schemeClr val="dk2"/>
                </a:solidFill>
              </a:defRPr>
            </a:lvl7pPr>
            <a:lvl8pPr indent="-298450" lvl="7" marL="365760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>
                <a:solidFill>
                  <a:schemeClr val="dk2"/>
                </a:solidFill>
              </a:defRPr>
            </a:lvl8pPr>
            <a:lvl9pPr indent="-298450" lvl="8" marL="4114800" rtl="0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16" name="Google Shape;216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217" name="Google Shape;217;p16">
            <a:hlinkClick action="ppaction://hlinksldjump" r:id="rId3"/>
          </p:cNvPr>
          <p:cNvSpPr/>
          <p:nvPr/>
        </p:nvSpPr>
        <p:spPr>
          <a:xfrm>
            <a:off x="0" y="0"/>
            <a:ext cx="632700" cy="588600"/>
          </a:xfrm>
          <a:prstGeom prst="rect">
            <a:avLst/>
          </a:prstGeom>
          <a:solidFill>
            <a:srgbClr val="1B212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16">
            <a:hlinkClick action="ppaction://hlinksldjump" r:id="rId4"/>
          </p:cNvPr>
          <p:cNvSpPr/>
          <p:nvPr/>
        </p:nvSpPr>
        <p:spPr>
          <a:xfrm>
            <a:off x="212050" y="221751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16">
            <a:hlinkClick action="ppaction://hlinksldjump" r:id="rId5"/>
          </p:cNvPr>
          <p:cNvSpPr/>
          <p:nvPr/>
        </p:nvSpPr>
        <p:spPr>
          <a:xfrm>
            <a:off x="212050" y="284225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16">
            <a:hlinkClick action="ppaction://hlinksldjump" r:id="rId6"/>
          </p:cNvPr>
          <p:cNvSpPr/>
          <p:nvPr/>
        </p:nvSpPr>
        <p:spPr>
          <a:xfrm>
            <a:off x="212050" y="346699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1" name="Google Shape;221;p1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222" name="Google Shape;222;p1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1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focus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7"/>
          <p:cNvSpPr txBox="1"/>
          <p:nvPr>
            <p:ph type="ctrTitle"/>
          </p:nvPr>
        </p:nvSpPr>
        <p:spPr>
          <a:xfrm>
            <a:off x="3508075" y="1369950"/>
            <a:ext cx="5116200" cy="151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1A1A1A"/>
              </a:solidFill>
              <a:highlight>
                <a:srgbClr val="11294A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45720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highlight>
                  <a:schemeClr val="dk1"/>
                </a:highlight>
              </a:rPr>
              <a:t>Разработка экспертной системы для диагностики </a:t>
            </a:r>
            <a:r>
              <a:rPr lang="ru" sz="1600">
                <a:highlight>
                  <a:schemeClr val="dk1"/>
                </a:highlight>
              </a:rPr>
              <a:t>систем</a:t>
            </a:r>
            <a:r>
              <a:rPr lang="ru" sz="1600">
                <a:highlight>
                  <a:schemeClr val="dk1"/>
                </a:highlight>
              </a:rPr>
              <a:t> теплоснабжения и канализации города Норильск</a:t>
            </a:r>
            <a:endParaRPr sz="1600">
              <a:highlight>
                <a:schemeClr val="dk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7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8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Цель исследования</a:t>
            </a:r>
            <a:endParaRPr/>
          </a:p>
        </p:txBody>
      </p:sp>
      <p:sp>
        <p:nvSpPr>
          <p:cNvPr id="235" name="Google Shape;235;p18"/>
          <p:cNvSpPr txBox="1"/>
          <p:nvPr>
            <p:ph idx="1" type="body"/>
          </p:nvPr>
        </p:nvSpPr>
        <p:spPr>
          <a:xfrm>
            <a:off x="4017900" y="1553000"/>
            <a:ext cx="4635300" cy="2219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highlight>
                  <a:schemeClr val="dk1"/>
                </a:highlight>
                <a:latin typeface="Montserrat"/>
                <a:ea typeface="Montserrat"/>
                <a:cs typeface="Montserrat"/>
                <a:sym typeface="Montserrat"/>
              </a:rPr>
              <a:t>Разработка основ для создания новых методов анализа нестационарных процессов оборудования ЖКХ, онтологических моделей и системы поддержки и принятия решений в парадигме концепции 4GDH, основанных на совместном использовании нечетких нейронных сетей, эмпирической декомпозиции нестационарных процессов и интеллектуальных методов машинного обучения.</a:t>
            </a:r>
            <a:endParaRPr sz="1200">
              <a:solidFill>
                <a:schemeClr val="lt1"/>
              </a:solidFill>
              <a:highlight>
                <a:schemeClr val="dk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9"/>
          <p:cNvSpPr txBox="1"/>
          <p:nvPr>
            <p:ph type="title"/>
          </p:nvPr>
        </p:nvSpPr>
        <p:spPr>
          <a:xfrm>
            <a:off x="1297500" y="393750"/>
            <a:ext cx="7038900" cy="64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Структура исследования</a:t>
            </a:r>
            <a:endParaRPr/>
          </a:p>
        </p:txBody>
      </p:sp>
      <p:sp>
        <p:nvSpPr>
          <p:cNvPr id="241" name="Google Shape;241;p19"/>
          <p:cNvSpPr txBox="1"/>
          <p:nvPr/>
        </p:nvSpPr>
        <p:spPr>
          <a:xfrm>
            <a:off x="1297513" y="1661250"/>
            <a:ext cx="544200" cy="53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FFFFFF"/>
              </a:solidFill>
            </a:endParaRPr>
          </a:p>
        </p:txBody>
      </p:sp>
      <p:sp>
        <p:nvSpPr>
          <p:cNvPr id="242" name="Google Shape;242;p19"/>
          <p:cNvSpPr txBox="1"/>
          <p:nvPr>
            <p:ph idx="4294967295" type="body"/>
          </p:nvPr>
        </p:nvSpPr>
        <p:spPr>
          <a:xfrm>
            <a:off x="1851763" y="1661275"/>
            <a:ext cx="6484800" cy="48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highlight>
                  <a:schemeClr val="dk1"/>
                </a:highlight>
                <a:latin typeface="Montserrat"/>
                <a:ea typeface="Montserrat"/>
                <a:cs typeface="Montserrat"/>
                <a:sym typeface="Montserrat"/>
              </a:rPr>
              <a:t>Сбор необходимых данных</a:t>
            </a:r>
            <a:endParaRPr sz="1200">
              <a:highlight>
                <a:schemeClr val="dk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highlight>
                <a:schemeClr val="dk1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3" name="Google Shape;243;p19"/>
          <p:cNvSpPr txBox="1"/>
          <p:nvPr/>
        </p:nvSpPr>
        <p:spPr>
          <a:xfrm>
            <a:off x="1280413" y="2200638"/>
            <a:ext cx="578100" cy="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FFFFFF"/>
              </a:solidFill>
            </a:endParaRPr>
          </a:p>
        </p:txBody>
      </p:sp>
      <p:sp>
        <p:nvSpPr>
          <p:cNvPr id="244" name="Google Shape;244;p19"/>
          <p:cNvSpPr txBox="1"/>
          <p:nvPr>
            <p:ph idx="4294967295" type="body"/>
          </p:nvPr>
        </p:nvSpPr>
        <p:spPr>
          <a:xfrm>
            <a:off x="1868688" y="2200638"/>
            <a:ext cx="6484800" cy="45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highlight>
                  <a:schemeClr val="dk1"/>
                </a:highlight>
                <a:latin typeface="Montserrat"/>
                <a:ea typeface="Montserrat"/>
                <a:cs typeface="Montserrat"/>
                <a:sym typeface="Montserrat"/>
              </a:rPr>
              <a:t>Написание прогностических моделей</a:t>
            </a:r>
            <a:endParaRPr sz="1200">
              <a:highlight>
                <a:schemeClr val="dk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highlight>
                <a:schemeClr val="dk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5" name="Google Shape;245;p19"/>
          <p:cNvSpPr txBox="1"/>
          <p:nvPr/>
        </p:nvSpPr>
        <p:spPr>
          <a:xfrm>
            <a:off x="1280400" y="2762296"/>
            <a:ext cx="544200" cy="48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300">
              <a:solidFill>
                <a:srgbClr val="FFFFFF"/>
              </a:solidFill>
            </a:endParaRPr>
          </a:p>
        </p:txBody>
      </p:sp>
      <p:sp>
        <p:nvSpPr>
          <p:cNvPr id="246" name="Google Shape;246;p19"/>
          <p:cNvSpPr txBox="1"/>
          <p:nvPr>
            <p:ph idx="4294967295" type="body"/>
          </p:nvPr>
        </p:nvSpPr>
        <p:spPr>
          <a:xfrm>
            <a:off x="1834750" y="2762327"/>
            <a:ext cx="6484800" cy="6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highlight>
                  <a:schemeClr val="dk1"/>
                </a:highlight>
                <a:latin typeface="Montserrat"/>
                <a:ea typeface="Montserrat"/>
                <a:cs typeface="Montserrat"/>
                <a:sym typeface="Montserrat"/>
              </a:rPr>
              <a:t>Создание карты города с моделями путей теплоснабжения</a:t>
            </a:r>
            <a:endParaRPr sz="1100">
              <a:highlight>
                <a:schemeClr val="dk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highlight>
                <a:schemeClr val="dk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highlight>
                <a:schemeClr val="dk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7" name="Google Shape;247;p19"/>
          <p:cNvSpPr txBox="1"/>
          <p:nvPr/>
        </p:nvSpPr>
        <p:spPr>
          <a:xfrm>
            <a:off x="1280400" y="3387146"/>
            <a:ext cx="544200" cy="48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300">
              <a:solidFill>
                <a:srgbClr val="FFFFFF"/>
              </a:solidFill>
            </a:endParaRPr>
          </a:p>
        </p:txBody>
      </p:sp>
      <p:sp>
        <p:nvSpPr>
          <p:cNvPr id="248" name="Google Shape;248;p19"/>
          <p:cNvSpPr txBox="1"/>
          <p:nvPr>
            <p:ph idx="4294967295" type="body"/>
          </p:nvPr>
        </p:nvSpPr>
        <p:spPr>
          <a:xfrm>
            <a:off x="1834750" y="3387177"/>
            <a:ext cx="6484800" cy="6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highlight>
                  <a:schemeClr val="dk1"/>
                </a:highlight>
                <a:latin typeface="Montserrat"/>
                <a:ea typeface="Montserrat"/>
                <a:cs typeface="Montserrat"/>
                <a:sym typeface="Montserrat"/>
              </a:rPr>
              <a:t>Тестирование созданных прогностических моделей и их корректировка</a:t>
            </a:r>
            <a:endParaRPr sz="1100">
              <a:highlight>
                <a:schemeClr val="dk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highlight>
                <a:schemeClr val="dk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highlight>
                <a:schemeClr val="dk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0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Предварительные наработки</a:t>
            </a:r>
            <a:endParaRPr/>
          </a:p>
        </p:txBody>
      </p:sp>
      <p:pic>
        <p:nvPicPr>
          <p:cNvPr id="254" name="Google Shape;25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8525" y="1229250"/>
            <a:ext cx="5288924" cy="2978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1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0" name="Google Shape;26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10213" y="291450"/>
            <a:ext cx="3923575" cy="2209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10225" y="2644400"/>
            <a:ext cx="3900900" cy="2235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2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Ожидаемые результаты исследования</a:t>
            </a:r>
            <a:endParaRPr/>
          </a:p>
        </p:txBody>
      </p:sp>
      <p:sp>
        <p:nvSpPr>
          <p:cNvPr id="267" name="Google Shape;267;p22"/>
          <p:cNvSpPr txBox="1"/>
          <p:nvPr/>
        </p:nvSpPr>
        <p:spPr>
          <a:xfrm>
            <a:off x="1297513" y="1666075"/>
            <a:ext cx="544200" cy="53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FFFFFF"/>
              </a:solidFill>
            </a:endParaRPr>
          </a:p>
        </p:txBody>
      </p:sp>
      <p:sp>
        <p:nvSpPr>
          <p:cNvPr id="268" name="Google Shape;268;p22"/>
          <p:cNvSpPr txBox="1"/>
          <p:nvPr>
            <p:ph idx="1" type="body"/>
          </p:nvPr>
        </p:nvSpPr>
        <p:spPr>
          <a:xfrm>
            <a:off x="1851763" y="1666100"/>
            <a:ext cx="6484800" cy="48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highlight>
                  <a:schemeClr val="dk1"/>
                </a:highlight>
                <a:latin typeface="Montserrat"/>
                <a:ea typeface="Montserrat"/>
                <a:cs typeface="Montserrat"/>
                <a:sym typeface="Montserrat"/>
              </a:rPr>
              <a:t>Подготовка базы данных информационных сигналов датчиков и измерительных устройств оборудования ЖКХ. </a:t>
            </a:r>
            <a:endParaRPr sz="1100">
              <a:highlight>
                <a:schemeClr val="dk1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9" name="Google Shape;269;p22"/>
          <p:cNvSpPr txBox="1"/>
          <p:nvPr/>
        </p:nvSpPr>
        <p:spPr>
          <a:xfrm>
            <a:off x="1280413" y="2193875"/>
            <a:ext cx="578100" cy="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FFFFFF"/>
              </a:solidFill>
            </a:endParaRPr>
          </a:p>
        </p:txBody>
      </p:sp>
      <p:sp>
        <p:nvSpPr>
          <p:cNvPr id="270" name="Google Shape;270;p22"/>
          <p:cNvSpPr txBox="1"/>
          <p:nvPr>
            <p:ph idx="1" type="body"/>
          </p:nvPr>
        </p:nvSpPr>
        <p:spPr>
          <a:xfrm>
            <a:off x="1868688" y="2193875"/>
            <a:ext cx="6484800" cy="45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highlight>
                  <a:schemeClr val="dk1"/>
                </a:highlight>
                <a:latin typeface="Montserrat"/>
                <a:ea typeface="Montserrat"/>
                <a:cs typeface="Montserrat"/>
                <a:sym typeface="Montserrat"/>
              </a:rPr>
              <a:t>Разработка новых методов анализа нестационарных процессов</a:t>
            </a:r>
            <a:endParaRPr sz="1100">
              <a:highlight>
                <a:schemeClr val="dk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highlight>
                  <a:schemeClr val="dk1"/>
                </a:highlight>
                <a:latin typeface="Montserrat"/>
                <a:ea typeface="Montserrat"/>
                <a:cs typeface="Montserrat"/>
                <a:sym typeface="Montserrat"/>
              </a:rPr>
              <a:t>оборудования ЖКХ.</a:t>
            </a:r>
            <a:endParaRPr sz="1100">
              <a:highlight>
                <a:schemeClr val="dk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71" name="Google Shape;271;p22"/>
          <p:cNvSpPr txBox="1"/>
          <p:nvPr/>
        </p:nvSpPr>
        <p:spPr>
          <a:xfrm>
            <a:off x="1297388" y="2770213"/>
            <a:ext cx="544200" cy="6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300">
              <a:solidFill>
                <a:srgbClr val="FFFFFF"/>
              </a:solidFill>
            </a:endParaRPr>
          </a:p>
        </p:txBody>
      </p:sp>
      <p:sp>
        <p:nvSpPr>
          <p:cNvPr id="272" name="Google Shape;272;p22"/>
          <p:cNvSpPr txBox="1"/>
          <p:nvPr>
            <p:ph idx="1" type="body"/>
          </p:nvPr>
        </p:nvSpPr>
        <p:spPr>
          <a:xfrm>
            <a:off x="1851738" y="2770246"/>
            <a:ext cx="6484800" cy="45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highlight>
                  <a:schemeClr val="dk1"/>
                </a:highlight>
                <a:latin typeface="Montserrat"/>
                <a:ea typeface="Montserrat"/>
                <a:cs typeface="Montserrat"/>
                <a:sym typeface="Montserrat"/>
              </a:rPr>
              <a:t>Создание вероятностной модели диагностической оценки оборудования ЖКХ с применением нечетких нейронных сетей.</a:t>
            </a:r>
            <a:endParaRPr sz="1100">
              <a:highlight>
                <a:schemeClr val="dk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73" name="Google Shape;273;p22"/>
          <p:cNvSpPr txBox="1"/>
          <p:nvPr/>
        </p:nvSpPr>
        <p:spPr>
          <a:xfrm>
            <a:off x="1280413" y="3311825"/>
            <a:ext cx="544200" cy="6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300">
              <a:solidFill>
                <a:srgbClr val="FFFFFF"/>
              </a:solidFill>
            </a:endParaRPr>
          </a:p>
        </p:txBody>
      </p:sp>
      <p:sp>
        <p:nvSpPr>
          <p:cNvPr id="274" name="Google Shape;274;p22"/>
          <p:cNvSpPr txBox="1"/>
          <p:nvPr>
            <p:ph idx="1" type="body"/>
          </p:nvPr>
        </p:nvSpPr>
        <p:spPr>
          <a:xfrm>
            <a:off x="1834763" y="3311850"/>
            <a:ext cx="6484800" cy="45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highlight>
                  <a:schemeClr val="dk1"/>
                </a:highlight>
                <a:latin typeface="Montserrat"/>
                <a:ea typeface="Montserrat"/>
                <a:cs typeface="Montserrat"/>
                <a:sym typeface="Montserrat"/>
              </a:rPr>
              <a:t>Построение модели оборудования ЖКХ, позволяющей реализовать интеллектуальную поддержку.</a:t>
            </a:r>
            <a:endParaRPr sz="1100">
              <a:highlight>
                <a:schemeClr val="dk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highlight>
                <a:schemeClr val="dk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75" name="Google Shape;275;p22"/>
          <p:cNvSpPr txBox="1"/>
          <p:nvPr/>
        </p:nvSpPr>
        <p:spPr>
          <a:xfrm>
            <a:off x="1280413" y="3852000"/>
            <a:ext cx="544200" cy="6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300">
              <a:solidFill>
                <a:srgbClr val="FFFFFF"/>
              </a:solidFill>
            </a:endParaRPr>
          </a:p>
        </p:txBody>
      </p:sp>
      <p:sp>
        <p:nvSpPr>
          <p:cNvPr id="276" name="Google Shape;276;p22"/>
          <p:cNvSpPr txBox="1"/>
          <p:nvPr>
            <p:ph idx="1" type="body"/>
          </p:nvPr>
        </p:nvSpPr>
        <p:spPr>
          <a:xfrm>
            <a:off x="1834763" y="3852025"/>
            <a:ext cx="6484800" cy="67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highlight>
                  <a:schemeClr val="dk1"/>
                </a:highlight>
                <a:latin typeface="Montserrat"/>
                <a:ea typeface="Montserrat"/>
                <a:cs typeface="Montserrat"/>
                <a:sym typeface="Montserrat"/>
              </a:rPr>
              <a:t>Создание единой программно-информационной платформы поддержки и принятия решений для персонала, задействованного в обслуживании оборудования ЖКХ.</a:t>
            </a:r>
            <a:endParaRPr sz="1100">
              <a:highlight>
                <a:schemeClr val="dk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highlight>
                <a:schemeClr val="dk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3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/>
              <a:t>Команда ИК-team</a:t>
            </a:r>
            <a:endParaRPr sz="2000"/>
          </a:p>
        </p:txBody>
      </p:sp>
      <p:sp>
        <p:nvSpPr>
          <p:cNvPr id="282" name="Google Shape;282;p23"/>
          <p:cNvSpPr txBox="1"/>
          <p:nvPr>
            <p:ph idx="1" type="body"/>
          </p:nvPr>
        </p:nvSpPr>
        <p:spPr>
          <a:xfrm>
            <a:off x="1297500" y="881250"/>
            <a:ext cx="7038900" cy="180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</a:pPr>
            <a:r>
              <a:rPr lang="ru" sz="1400">
                <a:latin typeface="Montserrat"/>
                <a:ea typeface="Montserrat"/>
                <a:cs typeface="Montserrat"/>
                <a:sym typeface="Montserrat"/>
              </a:rPr>
              <a:t>Маркевич Александр Викторович</a:t>
            </a:r>
            <a:endParaRPr sz="1400"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</a:pPr>
            <a:r>
              <a:rPr lang="ru" sz="1400">
                <a:latin typeface="Montserrat"/>
                <a:ea typeface="Montserrat"/>
                <a:cs typeface="Montserrat"/>
                <a:sym typeface="Montserrat"/>
              </a:rPr>
              <a:t>Мавлютов Рафис Эдуардович</a:t>
            </a:r>
            <a:endParaRPr sz="1400"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</a:pPr>
            <a:r>
              <a:rPr lang="ru" sz="1400">
                <a:latin typeface="Montserrat"/>
                <a:ea typeface="Montserrat"/>
                <a:cs typeface="Montserrat"/>
                <a:sym typeface="Montserrat"/>
              </a:rPr>
              <a:t>Шелепов Денис Владимирович</a:t>
            </a:r>
            <a:endParaRPr sz="1400"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</a:pPr>
            <a:r>
              <a:rPr lang="ru" sz="1400">
                <a:latin typeface="Montserrat"/>
                <a:ea typeface="Montserrat"/>
                <a:cs typeface="Montserrat"/>
                <a:sym typeface="Montserrat"/>
              </a:rPr>
              <a:t>Бердников Константин Александрович</a:t>
            </a:r>
            <a:endParaRPr sz="14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ru" sz="2000">
                <a:latin typeface="Montserrat"/>
                <a:ea typeface="Montserrat"/>
                <a:cs typeface="Montserrat"/>
                <a:sym typeface="Montserrat"/>
              </a:rPr>
              <a:t>Научный руководитель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●"/>
            </a:pPr>
            <a:r>
              <a:rPr lang="ru" sz="1400">
                <a:latin typeface="Montserrat"/>
                <a:ea typeface="Montserrat"/>
                <a:cs typeface="Montserrat"/>
                <a:sym typeface="Montserrat"/>
              </a:rPr>
              <a:t>Петров Алексей Михайлович</a:t>
            </a:r>
            <a:endParaRPr sz="14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lnSpc>
                <a:spcPct val="2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24"/>
          <p:cNvSpPr txBox="1"/>
          <p:nvPr/>
        </p:nvSpPr>
        <p:spPr>
          <a:xfrm>
            <a:off x="2537500" y="2268775"/>
            <a:ext cx="41175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Спасибо за внимание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8" name="Google Shape;288;p24"/>
          <p:cNvSpPr txBox="1"/>
          <p:nvPr/>
        </p:nvSpPr>
        <p:spPr>
          <a:xfrm>
            <a:off x="4656575" y="3009925"/>
            <a:ext cx="4148100" cy="202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289" name="Google Shape;289;p24"/>
          <p:cNvSpPr txBox="1"/>
          <p:nvPr/>
        </p:nvSpPr>
        <p:spPr>
          <a:xfrm>
            <a:off x="954975" y="3092326"/>
            <a:ext cx="3018300" cy="202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